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92" d="100"/>
          <a:sy n="92" d="100"/>
        </p:scale>
        <p:origin x="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6C23D023-7EC0-48C4-9651-9D8FF375B7F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93D438BB-C2C2-4D35-B64F-9CB5CD8A938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7393F9-B831-4FC2-8582-AF4470775D07}" type="datetime1">
              <a:rPr lang="en-GB" smtClean="0"/>
              <a:t>07/11/2017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BF1AEFEA-8EEC-4321-B33C-1A044B13299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6BFD4663-0844-46D5-A9CA-7708195108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333147-F61F-4171-A37B-3E96DDB349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260285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73B70D-9587-454E-9E83-33EA841302F6}" type="datetime1">
              <a:rPr lang="en-GB" smtClean="0"/>
              <a:t>07/11/2017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FA76E2-19A2-42D7-87BF-0A18C92182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524187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B154B6F0-3A64-477F-9043-EB31BD63BA46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05407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DE028-ADA6-4F98-823B-0EF2810304F0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557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85F8615-D81F-488D-8E6B-57961D529E7F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2936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B0DD1-7CC0-4275-A8B9-FC48DBA8CDE5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839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6B9E-95EA-4E7E-8232-9EE9E9EE61C8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202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AA4EB-07C1-4DB5-A2B0-62246DB703A8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902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3A84-08D6-497B-A0D9-448DBDFB88C0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08996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8028DB40-95F9-4F66-8ABC-72F2E1033477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33292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C0B13FB6-2EF2-4B40-A100-AE91179BB068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81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B389D-15B2-46A7-8FA7-862612BDBA01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471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DB62DA2D-0743-481E-B871-90D1CB95ACC0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6824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3E3CD09B-7CF4-4B59-90A4-472E8176701F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5748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/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bm.com/developerworks/library/os-android-devel/index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A623AE4A-5453-4623-95E1-C0A8B39542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6476" y="901115"/>
            <a:ext cx="4819048" cy="1934288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xmlns="" id="{E0A68E89-6079-4798-883A-367872D1B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408C2-FFF8-4586-8E01-4881C4BB95F2}" type="datetime8">
              <a:rPr lang="en-US" sz="1200" smtClean="0"/>
              <a:t>11/7/2017 11:03 AM</a:t>
            </a:fld>
            <a:endParaRPr lang="en-US" sz="12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6392A1A-5B0C-41E7-AF7F-F96C8EF73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A58F7AB-6512-46C8-A548-8E588D61E8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3418891"/>
            <a:ext cx="8991600" cy="1645920"/>
          </a:xfrm>
          <a:gradFill flip="none" rotWithShape="1">
            <a:gsLst>
              <a:gs pos="0">
                <a:srgbClr val="00B050"/>
              </a:gs>
              <a:gs pos="46000">
                <a:schemeClr val="accent4">
                  <a:lumMod val="95000"/>
                  <a:lumOff val="5000"/>
                </a:schemeClr>
              </a:gs>
              <a:gs pos="100000">
                <a:schemeClr val="accent4">
                  <a:lumMod val="60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dirty="0" err="1"/>
              <a:t>Color</a:t>
            </a:r>
            <a:r>
              <a:rPr lang="en-GB" dirty="0"/>
              <a:t> 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74D2BDDD-7B0F-4E42-A915-3F5C44C7BA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9304" y="5384691"/>
            <a:ext cx="6117502" cy="97635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solidFill>
                  <a:srgbClr val="FFFFFF"/>
                </a:solidFill>
                <a:highlight>
                  <a:srgbClr val="008080"/>
                </a:highlight>
              </a:rPr>
              <a:t>Mohammad Fahad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solidFill>
                  <a:srgbClr val="FFFFFF"/>
                </a:solidFill>
                <a:highlight>
                  <a:srgbClr val="008080"/>
                </a:highlight>
              </a:rPr>
              <a:t>1303749</a:t>
            </a:r>
          </a:p>
        </p:txBody>
      </p:sp>
    </p:spTree>
    <p:extLst>
      <p:ext uri="{BB962C8B-B14F-4D97-AF65-F5344CB8AC3E}">
        <p14:creationId xmlns:p14="http://schemas.microsoft.com/office/powerpoint/2010/main" val="30068073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95D8B1-F849-404F-9BAA-86A1A10679FC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Overview of 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8C851EA-BE24-4E78-86A7-105536E65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Introduction of the project,  what the project about , Aim &amp; objective.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Career plan, deadline of accomplishment and publishing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Research &amp; Literature review , Similar application review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Project plan, design , analysis and implementation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Conclusion and 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5E50B3D-1E35-4D15-AA91-C6E02EC7D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9DA22-FEEC-489A-A6EB-E2CB88098113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0BA6189F-45FE-425F-BC09-7F6FEA187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356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92A817D-D9CD-4E43-9D67-C79EE0828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F8A29A5-934C-40E0-87AF-12F7DA8DE5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Color</a:t>
            </a:r>
            <a:r>
              <a:rPr lang="en-GB" dirty="0"/>
              <a:t> search property selling mobile application</a:t>
            </a:r>
          </a:p>
          <a:p>
            <a:r>
              <a:rPr lang="en-GB" dirty="0"/>
              <a:t>Interest in android application development </a:t>
            </a:r>
          </a:p>
          <a:p>
            <a:r>
              <a:rPr lang="en-GB" dirty="0"/>
              <a:t>Learning a new programming language</a:t>
            </a:r>
          </a:p>
          <a:p>
            <a:r>
              <a:rPr lang="en-GB" dirty="0"/>
              <a:t>App development simplifies to web designing , website developing </a:t>
            </a:r>
          </a:p>
          <a:p>
            <a:r>
              <a:rPr lang="en-GB" dirty="0"/>
              <a:t>Get familiar with android studio</a:t>
            </a:r>
          </a:p>
          <a:p>
            <a:r>
              <a:rPr lang="en-GB" dirty="0"/>
              <a:t>Android games, software and apps environment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B892095-090A-4FFF-AD48-9AD255534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DE028-ADA6-4F98-823B-0EF2810304F0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9BC50314-7A77-4FBA-9EEA-C90CF870D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451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A165149-6E7E-47DE-BEC1-5266D13A3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4F8E815-49E9-42A1-9CBF-F195E14381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Development of a property search android application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0A6741F-742C-4B8E-87B4-70B5705BB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DE028-ADA6-4F98-823B-0EF2810304F0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578CCDEC-A8C4-431E-8D08-76CE3E697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237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8FE80DA-234B-433B-9984-4CF260FF8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0B62516-BA6D-4560-9A02-529853F73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Implementation of  android application in android studio</a:t>
            </a:r>
          </a:p>
          <a:p>
            <a:r>
              <a:rPr lang="en-GB" dirty="0"/>
              <a:t>Analysis suitable development tools, methodologies and establishment.</a:t>
            </a:r>
          </a:p>
          <a:p>
            <a:r>
              <a:rPr lang="en-GB" dirty="0"/>
              <a:t>Design and develop a simple complete prototype</a:t>
            </a:r>
          </a:p>
          <a:p>
            <a:r>
              <a:rPr lang="en-GB" dirty="0"/>
              <a:t>Research on various estate property already developed </a:t>
            </a:r>
          </a:p>
          <a:p>
            <a:r>
              <a:rPr lang="en-GB" dirty="0"/>
              <a:t>To learn professional development skills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7E4A82A-328F-424D-8192-DE3383089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DE028-ADA6-4F98-823B-0EF2810304F0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90FB2F9C-C04B-4100-AD3A-21FBC5CCB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394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6BA0DF-C7B5-4F97-90AA-6C642EFC4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Research and Literature Review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D62342F-0D9D-4EDB-BD6E-CE1BB7E48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a recent study by </a:t>
            </a:r>
            <a:r>
              <a:rPr lang="en-GB" dirty="0" err="1"/>
              <a:t>VisionMobile</a:t>
            </a:r>
            <a:r>
              <a:rPr lang="en-GB" dirty="0"/>
              <a:t> </a:t>
            </a:r>
            <a:r>
              <a:rPr lang="en-GB" dirty="0" smtClean="0"/>
              <a:t>, </a:t>
            </a:r>
            <a:r>
              <a:rPr lang="en-GB" dirty="0"/>
              <a:t>the average experience level of developers is falling as the population grows in mobile application </a:t>
            </a:r>
            <a:r>
              <a:rPr lang="en-GB" dirty="0" smtClean="0"/>
              <a:t>development. [1]</a:t>
            </a:r>
          </a:p>
          <a:p>
            <a:r>
              <a:rPr lang="en-GB" dirty="0"/>
              <a:t>The Android SDK provide the tools and APIs which are necessary to develop application on the platform of Android technology using the java programming </a:t>
            </a:r>
            <a:r>
              <a:rPr lang="en-GB" dirty="0" smtClean="0"/>
              <a:t>language [2]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43CA4A-15E2-4656-B6E6-DB3FC5A27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DE028-ADA6-4F98-823B-0EF2810304F0}" type="datetime8">
              <a:rPr lang="en-US" smtClean="0"/>
              <a:t>11/7/2017 12:01 PM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D5CCFF42-2DFB-4615-8942-66F8B4278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04781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D133D7F-03F1-4024-B311-B1B379773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Mobile app development approach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735" y="2535237"/>
            <a:ext cx="4819650" cy="345757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8D8C9A7-268D-40DF-B155-BAEC4895D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DE028-ADA6-4F98-823B-0EF2810304F0}" type="datetime8">
              <a:rPr lang="en-US" smtClean="0"/>
              <a:t>11/7/2017 11:03 AM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8A49A0DB-8D7A-4221-9087-33A919996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050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Waterfall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DE028-ADA6-4F98-823B-0EF2810304F0}" type="datetime8">
              <a:rPr lang="en-US" smtClean="0"/>
              <a:t>11/7/2017 1:34 PM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Oval 5"/>
          <p:cNvSpPr/>
          <p:nvPr/>
        </p:nvSpPr>
        <p:spPr>
          <a:xfrm>
            <a:off x="2933700" y="2348346"/>
            <a:ext cx="2223654" cy="9559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Analysis</a:t>
            </a:r>
            <a:endParaRPr lang="en-GB" dirty="0"/>
          </a:p>
        </p:txBody>
      </p:sp>
      <p:sp>
        <p:nvSpPr>
          <p:cNvPr id="7" name="Down Arrow 6"/>
          <p:cNvSpPr/>
          <p:nvPr/>
        </p:nvSpPr>
        <p:spPr>
          <a:xfrm>
            <a:off x="3979718" y="3314700"/>
            <a:ext cx="83127" cy="42602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036199" y="3751118"/>
            <a:ext cx="2130136" cy="11014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Design</a:t>
            </a:r>
            <a:endParaRPr lang="en-GB" dirty="0"/>
          </a:p>
        </p:txBody>
      </p:sp>
      <p:sp>
        <p:nvSpPr>
          <p:cNvPr id="11" name="Oval 10"/>
          <p:cNvSpPr/>
          <p:nvPr/>
        </p:nvSpPr>
        <p:spPr>
          <a:xfrm>
            <a:off x="5885361" y="3605645"/>
            <a:ext cx="2067791" cy="13923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Code</a:t>
            </a:r>
            <a:endParaRPr lang="en-GB" dirty="0"/>
          </a:p>
        </p:txBody>
      </p:sp>
      <p:sp>
        <p:nvSpPr>
          <p:cNvPr id="12" name="Right Arrow 11"/>
          <p:cNvSpPr/>
          <p:nvPr/>
        </p:nvSpPr>
        <p:spPr>
          <a:xfrm>
            <a:off x="5133367" y="4322617"/>
            <a:ext cx="751610" cy="969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ight Arrow 12"/>
          <p:cNvSpPr/>
          <p:nvPr/>
        </p:nvSpPr>
        <p:spPr>
          <a:xfrm>
            <a:off x="7944171" y="4198342"/>
            <a:ext cx="545202" cy="1316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8489373" y="3476632"/>
            <a:ext cx="1920265" cy="137592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Testing</a:t>
            </a:r>
            <a:endParaRPr lang="en-GB" dirty="0"/>
          </a:p>
        </p:txBody>
      </p:sp>
      <p:sp>
        <p:nvSpPr>
          <p:cNvPr id="15" name="Rounded Rectangle 14"/>
          <p:cNvSpPr/>
          <p:nvPr/>
        </p:nvSpPr>
        <p:spPr>
          <a:xfrm>
            <a:off x="9978702" y="4968615"/>
            <a:ext cx="1766454" cy="14027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Maintanance</a:t>
            </a:r>
            <a:endParaRPr lang="en-GB" dirty="0"/>
          </a:p>
        </p:txBody>
      </p:sp>
      <p:cxnSp>
        <p:nvCxnSpPr>
          <p:cNvPr id="17" name="Elbow Connector 16"/>
          <p:cNvCxnSpPr/>
          <p:nvPr/>
        </p:nvCxnSpPr>
        <p:spPr>
          <a:xfrm rot="16200000" flipH="1">
            <a:off x="9713572" y="3742528"/>
            <a:ext cx="1319895" cy="1062587"/>
          </a:xfrm>
          <a:prstGeom prst="bentConnector3">
            <a:avLst>
              <a:gd name="adj1" fmla="val 32756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5789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"State of developer nation q1 2016 (developer economics 2016)" &lt;</a:t>
            </a:r>
            <a:r>
              <a:rPr lang="en-GB" dirty="0" err="1"/>
              <a:t>em</a:t>
            </a:r>
            <a:r>
              <a:rPr lang="en-GB" dirty="0"/>
              <a:t>&gt;</a:t>
            </a:r>
            <a:r>
              <a:rPr lang="en-GB" dirty="0" err="1"/>
              <a:t>VisionMobile</a:t>
            </a:r>
            <a:r>
              <a:rPr lang="en-GB" dirty="0"/>
              <a:t>&lt;/</a:t>
            </a:r>
            <a:r>
              <a:rPr lang="en-GB" dirty="0" err="1"/>
              <a:t>em</a:t>
            </a:r>
            <a:r>
              <a:rPr lang="en-GB" dirty="0"/>
              <a:t>&gt; 2016. </a:t>
            </a:r>
            <a:endParaRPr lang="en-GB" dirty="0" smtClean="0"/>
          </a:p>
          <a:p>
            <a:r>
              <a:rPr lang="en-GB" dirty="0" smtClean="0"/>
              <a:t>2. R</a:t>
            </a:r>
            <a:r>
              <a:rPr lang="en-GB" dirty="0"/>
              <a:t>. V. </a:t>
            </a:r>
            <a:r>
              <a:rPr lang="en-GB" dirty="0" err="1"/>
              <a:t>Golhar</a:t>
            </a:r>
            <a:r>
              <a:rPr lang="en-GB" dirty="0"/>
              <a:t>, P. A. </a:t>
            </a:r>
            <a:r>
              <a:rPr lang="en-GB" dirty="0" err="1"/>
              <a:t>Vyawahare</a:t>
            </a:r>
            <a:r>
              <a:rPr lang="en-GB" dirty="0"/>
              <a:t>, P. H. </a:t>
            </a:r>
            <a:r>
              <a:rPr lang="en-GB" dirty="0" err="1"/>
              <a:t>Borghare</a:t>
            </a:r>
            <a:r>
              <a:rPr lang="en-GB" dirty="0"/>
              <a:t> and A. </a:t>
            </a:r>
            <a:r>
              <a:rPr lang="en-GB" dirty="0" err="1"/>
              <a:t>Manusmare</a:t>
            </a:r>
            <a:r>
              <a:rPr lang="en-GB" dirty="0"/>
              <a:t>, "Design and implementation of android base mobile app for an institute," </a:t>
            </a:r>
            <a:r>
              <a:rPr lang="en-GB" i="1" dirty="0"/>
              <a:t>2016 International Conference on Electrical, Electronics, and Optimization Techniques (ICEEOT)</a:t>
            </a:r>
            <a:r>
              <a:rPr lang="en-GB" dirty="0"/>
              <a:t>, Chennai, 2016, pp. 3660-3663.</a:t>
            </a:r>
            <a:endParaRPr lang="en-GB" dirty="0" smtClean="0"/>
          </a:p>
          <a:p>
            <a:r>
              <a:rPr lang="en-GB" dirty="0"/>
              <a:t>3</a:t>
            </a:r>
            <a:r>
              <a:rPr lang="en-GB" dirty="0" smtClean="0"/>
              <a:t>. </a:t>
            </a:r>
            <a:r>
              <a:rPr lang="en-GB" dirty="0"/>
              <a:t>Frank </a:t>
            </a:r>
            <a:r>
              <a:rPr lang="en-GB" dirty="0" err="1" smtClean="0"/>
              <a:t>Ableson</a:t>
            </a:r>
            <a:r>
              <a:rPr lang="en-GB" dirty="0" smtClean="0"/>
              <a:t>. Introduction to android development. </a:t>
            </a:r>
            <a:r>
              <a:rPr lang="en-GB" i="1" dirty="0" smtClean="0"/>
              <a:t>IBM , 2009 [online</a:t>
            </a:r>
            <a:r>
              <a:rPr lang="en-GB" i="1" dirty="0"/>
              <a:t>] available at: </a:t>
            </a:r>
            <a:r>
              <a:rPr lang="en-GB" i="1" dirty="0">
                <a:hlinkClick r:id="rId2"/>
              </a:rPr>
              <a:t>https://</a:t>
            </a:r>
            <a:r>
              <a:rPr lang="en-GB" i="1" dirty="0" smtClean="0">
                <a:hlinkClick r:id="rId2"/>
              </a:rPr>
              <a:t>www.ibm.com/developerworks/library/os-android-devel/index.html</a:t>
            </a:r>
            <a:endParaRPr lang="en-GB" i="1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DE028-ADA6-4F98-823B-0EF2810304F0}" type="datetime8">
              <a:rPr lang="en-US" smtClean="0"/>
              <a:t>11/7/2017 11:57 AM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394446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387</TotalTime>
  <Words>195</Words>
  <Application>Microsoft Office PowerPoint</Application>
  <PresentationFormat>Widescreen</PresentationFormat>
  <Paragraphs>56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Century Schoolbook</vt:lpstr>
      <vt:lpstr>Corbel</vt:lpstr>
      <vt:lpstr>Wingdings</vt:lpstr>
      <vt:lpstr>Feathered</vt:lpstr>
      <vt:lpstr>Color search</vt:lpstr>
      <vt:lpstr>Overview of the project</vt:lpstr>
      <vt:lpstr>introduction</vt:lpstr>
      <vt:lpstr>AIM</vt:lpstr>
      <vt:lpstr>Project objectives</vt:lpstr>
      <vt:lpstr>Research and Literature Review</vt:lpstr>
      <vt:lpstr>Mobile app development approach</vt:lpstr>
      <vt:lpstr>Waterfall model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Color search</dc:title>
  <dc:creator>Mohammad Fahad (1303749)</dc:creator>
  <cp:lastModifiedBy>Admin</cp:lastModifiedBy>
  <cp:revision>16</cp:revision>
  <dcterms:created xsi:type="dcterms:W3CDTF">2017-11-06T23:45:55Z</dcterms:created>
  <dcterms:modified xsi:type="dcterms:W3CDTF">2017-11-07T13:42:49Z</dcterms:modified>
</cp:coreProperties>
</file>