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diagrams/data1.xml" ContentType="application/vnd.openxmlformats-officedocument.drawingml.diagramData+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8" r:id="rId3"/>
    <p:sldId id="300" r:id="rId4"/>
    <p:sldId id="301" r:id="rId5"/>
    <p:sldId id="304" r:id="rId6"/>
    <p:sldId id="303" r:id="rId7"/>
    <p:sldId id="302" r:id="rId8"/>
    <p:sldId id="305" r:id="rId9"/>
    <p:sldId id="325" r:id="rId10"/>
    <p:sldId id="308" r:id="rId11"/>
    <p:sldId id="309" r:id="rId12"/>
    <p:sldId id="311" r:id="rId13"/>
    <p:sldId id="312" r:id="rId14"/>
    <p:sldId id="316" r:id="rId15"/>
    <p:sldId id="313" r:id="rId16"/>
    <p:sldId id="320" r:id="rId17"/>
    <p:sldId id="32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en, Tracy" initials="TT" lastIdx="25" clrIdx="0">
    <p:extLst>
      <p:ext uri="{19B8F6BF-5375-455C-9EA6-DF929625EA0E}">
        <p15:presenceInfo xmlns:p15="http://schemas.microsoft.com/office/powerpoint/2012/main" xmlns="" userId="S-1-5-21-2725054978-549531088-3698461606-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67537" autoAdjust="0"/>
  </p:normalViewPr>
  <p:slideViewPr>
    <p:cSldViewPr snapToGrid="0">
      <p:cViewPr varScale="1">
        <p:scale>
          <a:sx n="60" d="100"/>
          <a:sy n="60" d="100"/>
        </p:scale>
        <p:origin x="-2274"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8BA86A-92A3-42E9-AF90-0B2ED0B78EAC}" type="doc">
      <dgm:prSet loTypeId="urn:microsoft.com/office/officeart/2005/8/layout/hList7#1" loCatId="list" qsTypeId="urn:microsoft.com/office/officeart/2005/8/quickstyle/simple1" qsCatId="simple" csTypeId="urn:microsoft.com/office/officeart/2005/8/colors/accent1_1" csCatId="accent1" phldr="1"/>
      <dgm:spPr/>
    </dgm:pt>
    <dgm:pt modelId="{819D3226-8077-4DD4-A75F-14C0EE51902D}">
      <dgm:prSet phldrT="[Text]" custT="1"/>
      <dgm:spPr/>
      <dgm:t>
        <a:bodyPr/>
        <a:lstStyle/>
        <a:p>
          <a:r>
            <a:rPr lang="en-US" sz="1800" dirty="0">
              <a:latin typeface="Arial" panose="020B0604020202020204" pitchFamily="34" charset="0"/>
              <a:cs typeface="Arial" panose="020B0604020202020204" pitchFamily="34" charset="0"/>
            </a:rPr>
            <a:t>Typical people</a:t>
          </a:r>
        </a:p>
      </dgm:t>
    </dgm:pt>
    <dgm:pt modelId="{F8817F7A-2982-40A9-913B-43B4F832A345}" type="parTrans" cxnId="{482C8193-EDFF-4712-9BD1-108547669DD2}">
      <dgm:prSet/>
      <dgm:spPr/>
      <dgm:t>
        <a:bodyPr/>
        <a:lstStyle/>
        <a:p>
          <a:endParaRPr lang="en-US"/>
        </a:p>
      </dgm:t>
    </dgm:pt>
    <dgm:pt modelId="{50FC0ABA-51B2-4246-A972-717B2C8DDA1D}" type="sibTrans" cxnId="{482C8193-EDFF-4712-9BD1-108547669DD2}">
      <dgm:prSet/>
      <dgm:spPr/>
      <dgm:t>
        <a:bodyPr/>
        <a:lstStyle/>
        <a:p>
          <a:endParaRPr lang="en-US"/>
        </a:p>
      </dgm:t>
    </dgm:pt>
    <dgm:pt modelId="{440A2984-8210-4468-857E-EA1DF94089C7}">
      <dgm:prSet phldrT="[Text]" custT="1"/>
      <dgm:spPr/>
      <dgm:t>
        <a:bodyPr/>
        <a:lstStyle/>
        <a:p>
          <a:r>
            <a:rPr lang="en-US" sz="1800" dirty="0">
              <a:latin typeface="Arial" panose="020B0604020202020204" pitchFamily="34" charset="0"/>
              <a:cs typeface="Arial" panose="020B0604020202020204" pitchFamily="34" charset="0"/>
            </a:rPr>
            <a:t>Professionals</a:t>
          </a:r>
        </a:p>
      </dgm:t>
    </dgm:pt>
    <dgm:pt modelId="{4CCB5D16-946D-452E-A0B9-8AD6D2768B5E}" type="parTrans" cxnId="{11817EDF-899F-45DC-85D0-06396B4CF136}">
      <dgm:prSet/>
      <dgm:spPr/>
      <dgm:t>
        <a:bodyPr/>
        <a:lstStyle/>
        <a:p>
          <a:endParaRPr lang="en-US"/>
        </a:p>
      </dgm:t>
    </dgm:pt>
    <dgm:pt modelId="{6335FBDC-C40C-4CA6-9133-1483381C8A46}" type="sibTrans" cxnId="{11817EDF-899F-45DC-85D0-06396B4CF136}">
      <dgm:prSet/>
      <dgm:spPr/>
      <dgm:t>
        <a:bodyPr/>
        <a:lstStyle/>
        <a:p>
          <a:endParaRPr lang="en-US"/>
        </a:p>
      </dgm:t>
    </dgm:pt>
    <dgm:pt modelId="{0D82B9D7-48F7-4114-BF71-D82A9ABE7807}">
      <dgm:prSet phldrT="[Text]" custT="1"/>
      <dgm:spPr/>
      <dgm:t>
        <a:bodyPr/>
        <a:lstStyle/>
        <a:p>
          <a:r>
            <a:rPr lang="en-US" sz="1800" dirty="0">
              <a:latin typeface="Arial" panose="020B0604020202020204" pitchFamily="34" charset="0"/>
              <a:cs typeface="Arial" panose="020B0604020202020204" pitchFamily="34" charset="0"/>
            </a:rPr>
            <a:t>Organizations</a:t>
          </a:r>
        </a:p>
      </dgm:t>
    </dgm:pt>
    <dgm:pt modelId="{EF730D20-4B8F-43C1-89E2-7393510AE1B0}" type="parTrans" cxnId="{C49090D5-ADAA-4956-A67C-D2D0F89DB653}">
      <dgm:prSet/>
      <dgm:spPr/>
      <dgm:t>
        <a:bodyPr/>
        <a:lstStyle/>
        <a:p>
          <a:endParaRPr lang="en-US"/>
        </a:p>
      </dgm:t>
    </dgm:pt>
    <dgm:pt modelId="{7C43543E-8EC7-47A8-8BCE-733DD45B128D}" type="sibTrans" cxnId="{C49090D5-ADAA-4956-A67C-D2D0F89DB653}">
      <dgm:prSet/>
      <dgm:spPr/>
      <dgm:t>
        <a:bodyPr/>
        <a:lstStyle/>
        <a:p>
          <a:endParaRPr lang="en-US"/>
        </a:p>
      </dgm:t>
    </dgm:pt>
    <dgm:pt modelId="{D90F6397-96FE-4AE0-B11F-517A2C80E147}">
      <dgm:prSet phldrT="[Text]" custT="1"/>
      <dgm:spPr/>
      <dgm:t>
        <a:bodyPr/>
        <a:lstStyle/>
        <a:p>
          <a:r>
            <a:rPr lang="en-US" sz="1800" dirty="0">
              <a:latin typeface="Arial" panose="020B0604020202020204" pitchFamily="34" charset="0"/>
              <a:cs typeface="Arial" panose="020B0604020202020204" pitchFamily="34" charset="0"/>
            </a:rPr>
            <a:t>Brands</a:t>
          </a:r>
        </a:p>
      </dgm:t>
    </dgm:pt>
    <dgm:pt modelId="{520D0FD4-F7B3-4BF1-BCC7-424FB98F4993}" type="parTrans" cxnId="{DA0EFEB9-032C-4722-BFDC-C0215DED3EAE}">
      <dgm:prSet/>
      <dgm:spPr/>
      <dgm:t>
        <a:bodyPr/>
        <a:lstStyle/>
        <a:p>
          <a:endParaRPr lang="en-US"/>
        </a:p>
      </dgm:t>
    </dgm:pt>
    <dgm:pt modelId="{C22E3F57-BC7E-477F-8DE2-63DA4D723A48}" type="sibTrans" cxnId="{DA0EFEB9-032C-4722-BFDC-C0215DED3EAE}">
      <dgm:prSet/>
      <dgm:spPr/>
      <dgm:t>
        <a:bodyPr/>
        <a:lstStyle/>
        <a:p>
          <a:endParaRPr lang="en-US"/>
        </a:p>
      </dgm:t>
    </dgm:pt>
    <dgm:pt modelId="{474EA7A3-36B2-453C-89C2-132145211328}">
      <dgm:prSet phldrT="[Text]" custT="1"/>
      <dgm:spPr/>
      <dgm:t>
        <a:bodyPr/>
        <a:lstStyle/>
        <a:p>
          <a:r>
            <a:rPr lang="en-US" sz="1800" dirty="0">
              <a:latin typeface="Arial" panose="020B0604020202020204" pitchFamily="34" charset="0"/>
              <a:cs typeface="Arial" panose="020B0604020202020204" pitchFamily="34" charset="0"/>
            </a:rPr>
            <a:t>Media </a:t>
          </a:r>
          <a:r>
            <a:rPr lang="en-US" sz="1800" dirty="0" smtClean="0">
              <a:latin typeface="Arial" panose="020B0604020202020204" pitchFamily="34" charset="0"/>
              <a:cs typeface="Arial" panose="020B0604020202020204" pitchFamily="34" charset="0"/>
            </a:rPr>
            <a:t>companies</a:t>
          </a:r>
          <a:endParaRPr lang="en-US" sz="1800" dirty="0">
            <a:latin typeface="Arial" panose="020B0604020202020204" pitchFamily="34" charset="0"/>
            <a:cs typeface="Arial" panose="020B0604020202020204" pitchFamily="34" charset="0"/>
          </a:endParaRPr>
        </a:p>
      </dgm:t>
    </dgm:pt>
    <dgm:pt modelId="{53CFF8F2-07CD-40E3-B6A6-60D1136594B9}" type="parTrans" cxnId="{EB73FFD2-9005-48FF-B6F2-53869394E944}">
      <dgm:prSet/>
      <dgm:spPr/>
      <dgm:t>
        <a:bodyPr/>
        <a:lstStyle/>
        <a:p>
          <a:endParaRPr lang="en-US"/>
        </a:p>
      </dgm:t>
    </dgm:pt>
    <dgm:pt modelId="{78815347-83CC-4E19-8D11-C559217A36BE}" type="sibTrans" cxnId="{EB73FFD2-9005-48FF-B6F2-53869394E944}">
      <dgm:prSet/>
      <dgm:spPr/>
      <dgm:t>
        <a:bodyPr/>
        <a:lstStyle/>
        <a:p>
          <a:endParaRPr lang="en-US"/>
        </a:p>
      </dgm:t>
    </dgm:pt>
    <dgm:pt modelId="{5FA505BE-7678-4243-B3E0-4376A1BB558A}" type="pres">
      <dgm:prSet presAssocID="{7D8BA86A-92A3-42E9-AF90-0B2ED0B78EAC}" presName="Name0" presStyleCnt="0">
        <dgm:presLayoutVars>
          <dgm:dir/>
          <dgm:resizeHandles val="exact"/>
        </dgm:presLayoutVars>
      </dgm:prSet>
      <dgm:spPr/>
    </dgm:pt>
    <dgm:pt modelId="{55FD7B5B-8C48-44EE-9B07-B4AA2362FE43}" type="pres">
      <dgm:prSet presAssocID="{7D8BA86A-92A3-42E9-AF90-0B2ED0B78EAC}" presName="fgShape" presStyleLbl="fgShp" presStyleIdx="0" presStyleCnt="1" custLinFactNeighborX="132" custLinFactNeighborY="5066"/>
      <dgm:spPr>
        <a:prstGeom prst="flowChartAlternateProcess">
          <a:avLst/>
        </a:prstGeom>
      </dgm:spPr>
    </dgm:pt>
    <dgm:pt modelId="{D68F3F54-614C-4DF2-A925-0C4CD97E2518}" type="pres">
      <dgm:prSet presAssocID="{7D8BA86A-92A3-42E9-AF90-0B2ED0B78EAC}" presName="linComp" presStyleCnt="0"/>
      <dgm:spPr/>
    </dgm:pt>
    <dgm:pt modelId="{0A7026D1-7C6B-4894-B4F3-2F6E98069134}" type="pres">
      <dgm:prSet presAssocID="{819D3226-8077-4DD4-A75F-14C0EE51902D}" presName="compNode" presStyleCnt="0"/>
      <dgm:spPr/>
    </dgm:pt>
    <dgm:pt modelId="{494D289D-A2FC-4FD5-A67F-A6CF8FCABDD8}" type="pres">
      <dgm:prSet presAssocID="{819D3226-8077-4DD4-A75F-14C0EE51902D}" presName="bkgdShape" presStyleLbl="node1" presStyleIdx="0" presStyleCnt="5"/>
      <dgm:spPr/>
      <dgm:t>
        <a:bodyPr/>
        <a:lstStyle/>
        <a:p>
          <a:endParaRPr lang="en-US"/>
        </a:p>
      </dgm:t>
    </dgm:pt>
    <dgm:pt modelId="{BC770808-B912-4B94-BEB4-251AA2DBE37B}" type="pres">
      <dgm:prSet presAssocID="{819D3226-8077-4DD4-A75F-14C0EE51902D}" presName="nodeTx" presStyleLbl="node1" presStyleIdx="0" presStyleCnt="5">
        <dgm:presLayoutVars>
          <dgm:bulletEnabled val="1"/>
        </dgm:presLayoutVars>
      </dgm:prSet>
      <dgm:spPr/>
      <dgm:t>
        <a:bodyPr/>
        <a:lstStyle/>
        <a:p>
          <a:endParaRPr lang="en-US"/>
        </a:p>
      </dgm:t>
    </dgm:pt>
    <dgm:pt modelId="{A7DBE933-A906-483E-913C-69883CBDE5D2}" type="pres">
      <dgm:prSet presAssocID="{819D3226-8077-4DD4-A75F-14C0EE51902D}" presName="invisiNode" presStyleLbl="node1" presStyleIdx="0" presStyleCnt="5"/>
      <dgm:spPr/>
    </dgm:pt>
    <dgm:pt modelId="{B47E4477-2A38-4DCE-9A1F-AD8E08AC957D}" type="pres">
      <dgm:prSet presAssocID="{819D3226-8077-4DD4-A75F-14C0EE51902D}" presName="imagNode" presStyleLbl="fgImgPlace1" presStyleIdx="0" presStyleCnt="5"/>
      <dgm:spPr>
        <a:blipFill>
          <a:blip xmlns:r="http://schemas.openxmlformats.org/officeDocument/2006/relationships" r:embed="rId1" cstate="print">
            <a:extLst>
              <a:ext uri="{28A0092B-C50C-407E-A947-70E740481C1C}">
                <a14:useLocalDpi xmlns:a14="http://schemas.microsoft.com/office/drawing/2010/main" xmlns="" val="0"/>
              </a:ext>
              <a:ext uri="{96DAC541-7B7A-43D3-8B79-37D633B846F1}">
                <asvg:svgBlip xmlns="" xmlns:asvg="http://schemas.microsoft.com/office/drawing/2016/SVG/main" r:embed="rId2"/>
              </a:ext>
            </a:extLst>
          </a:blip>
          <a:srcRect/>
          <a:stretch>
            <a:fillRect/>
          </a:stretch>
        </a:blipFill>
      </dgm:spPr>
      <dgm:extLst>
        <a:ext uri="{E40237B7-FDA0-4F09-8148-C483321AD2D9}">
          <dgm14:cNvPr xmlns:dgm14="http://schemas.microsoft.com/office/drawing/2010/diagram" xmlns="" id="0" name="" descr="User"/>
        </a:ext>
      </dgm:extLst>
    </dgm:pt>
    <dgm:pt modelId="{9CA4E2EC-12E1-4036-8617-3C8D153C22C2}" type="pres">
      <dgm:prSet presAssocID="{50FC0ABA-51B2-4246-A972-717B2C8DDA1D}" presName="sibTrans" presStyleLbl="sibTrans2D1" presStyleIdx="0" presStyleCnt="0"/>
      <dgm:spPr/>
      <dgm:t>
        <a:bodyPr/>
        <a:lstStyle/>
        <a:p>
          <a:endParaRPr lang="en-US"/>
        </a:p>
      </dgm:t>
    </dgm:pt>
    <dgm:pt modelId="{5FFE8AD7-346C-4B3D-A017-AB76E491D581}" type="pres">
      <dgm:prSet presAssocID="{440A2984-8210-4468-857E-EA1DF94089C7}" presName="compNode" presStyleCnt="0"/>
      <dgm:spPr/>
    </dgm:pt>
    <dgm:pt modelId="{59DD7856-79AB-4541-B3C5-E37E44F4224A}" type="pres">
      <dgm:prSet presAssocID="{440A2984-8210-4468-857E-EA1DF94089C7}" presName="bkgdShape" presStyleLbl="node1" presStyleIdx="1" presStyleCnt="5"/>
      <dgm:spPr/>
      <dgm:t>
        <a:bodyPr/>
        <a:lstStyle/>
        <a:p>
          <a:endParaRPr lang="en-US"/>
        </a:p>
      </dgm:t>
    </dgm:pt>
    <dgm:pt modelId="{62EAC810-834A-46EC-B860-E86584520B3E}" type="pres">
      <dgm:prSet presAssocID="{440A2984-8210-4468-857E-EA1DF94089C7}" presName="nodeTx" presStyleLbl="node1" presStyleIdx="1" presStyleCnt="5">
        <dgm:presLayoutVars>
          <dgm:bulletEnabled val="1"/>
        </dgm:presLayoutVars>
      </dgm:prSet>
      <dgm:spPr/>
      <dgm:t>
        <a:bodyPr/>
        <a:lstStyle/>
        <a:p>
          <a:endParaRPr lang="en-US"/>
        </a:p>
      </dgm:t>
    </dgm:pt>
    <dgm:pt modelId="{5BB3DBE2-4618-4BC7-9E4A-1549EC22C441}" type="pres">
      <dgm:prSet presAssocID="{440A2984-8210-4468-857E-EA1DF94089C7}" presName="invisiNode" presStyleLbl="node1" presStyleIdx="1" presStyleCnt="5"/>
      <dgm:spPr/>
    </dgm:pt>
    <dgm:pt modelId="{AAE0334F-3F9D-4D58-909E-011C66AB000E}" type="pres">
      <dgm:prSet presAssocID="{440A2984-8210-4468-857E-EA1DF94089C7}" presName="imagNode" presStyleLbl="fgImgPlace1" presStyleIdx="1" presStyleCnt="5"/>
      <dgm:spPr>
        <a:blipFill>
          <a:blip xmlns:r="http://schemas.openxmlformats.org/officeDocument/2006/relationships" r:embed="rId3" cstate="print">
            <a:extLst>
              <a:ext uri="{28A0092B-C50C-407E-A947-70E740481C1C}">
                <a14:useLocalDpi xmlns:a14="http://schemas.microsoft.com/office/drawing/2010/main" xmlns="" val="0"/>
              </a:ext>
              <a:ext uri="{96DAC541-7B7A-43D3-8B79-37D633B846F1}">
                <asvg:svgBlip xmlns="" xmlns:asvg="http://schemas.microsoft.com/office/drawing/2016/SVG/main" r:embed="rId4"/>
              </a:ext>
            </a:extLst>
          </a:blip>
          <a:srcRect/>
          <a:stretch>
            <a:fillRect/>
          </a:stretch>
        </a:blipFill>
      </dgm:spPr>
      <dgm:extLst>
        <a:ext uri="{E40237B7-FDA0-4F09-8148-C483321AD2D9}">
          <dgm14:cNvPr xmlns:dgm14="http://schemas.microsoft.com/office/drawing/2010/diagram" xmlns="" id="0" name="" descr="Teacher"/>
        </a:ext>
      </dgm:extLst>
    </dgm:pt>
    <dgm:pt modelId="{A28EC66B-4ECA-4EAC-A633-9C25AC83D59D}" type="pres">
      <dgm:prSet presAssocID="{6335FBDC-C40C-4CA6-9133-1483381C8A46}" presName="sibTrans" presStyleLbl="sibTrans2D1" presStyleIdx="0" presStyleCnt="0"/>
      <dgm:spPr/>
      <dgm:t>
        <a:bodyPr/>
        <a:lstStyle/>
        <a:p>
          <a:endParaRPr lang="en-US"/>
        </a:p>
      </dgm:t>
    </dgm:pt>
    <dgm:pt modelId="{E3C3861E-3372-409B-9545-889E9BF0F9AF}" type="pres">
      <dgm:prSet presAssocID="{0D82B9D7-48F7-4114-BF71-D82A9ABE7807}" presName="compNode" presStyleCnt="0"/>
      <dgm:spPr/>
    </dgm:pt>
    <dgm:pt modelId="{3110560C-3845-483E-B28B-6A2EB1490541}" type="pres">
      <dgm:prSet presAssocID="{0D82B9D7-48F7-4114-BF71-D82A9ABE7807}" presName="bkgdShape" presStyleLbl="node1" presStyleIdx="2" presStyleCnt="5"/>
      <dgm:spPr/>
      <dgm:t>
        <a:bodyPr/>
        <a:lstStyle/>
        <a:p>
          <a:endParaRPr lang="en-US"/>
        </a:p>
      </dgm:t>
    </dgm:pt>
    <dgm:pt modelId="{6B3478F8-3F7A-4B2E-8998-0A5E5AF58FFC}" type="pres">
      <dgm:prSet presAssocID="{0D82B9D7-48F7-4114-BF71-D82A9ABE7807}" presName="nodeTx" presStyleLbl="node1" presStyleIdx="2" presStyleCnt="5">
        <dgm:presLayoutVars>
          <dgm:bulletEnabled val="1"/>
        </dgm:presLayoutVars>
      </dgm:prSet>
      <dgm:spPr/>
      <dgm:t>
        <a:bodyPr/>
        <a:lstStyle/>
        <a:p>
          <a:endParaRPr lang="en-US"/>
        </a:p>
      </dgm:t>
    </dgm:pt>
    <dgm:pt modelId="{EEF63F94-3D2D-4FE0-AE03-2F51A1525A2F}" type="pres">
      <dgm:prSet presAssocID="{0D82B9D7-48F7-4114-BF71-D82A9ABE7807}" presName="invisiNode" presStyleLbl="node1" presStyleIdx="2" presStyleCnt="5"/>
      <dgm:spPr/>
    </dgm:pt>
    <dgm:pt modelId="{07EA40B1-74AB-4BF9-B9CA-0CEB1203E05A}" type="pres">
      <dgm:prSet presAssocID="{0D82B9D7-48F7-4114-BF71-D82A9ABE7807}" presName="imagNode" presStyleLbl="fgImgPlace1" presStyleIdx="2" presStyleCnt="5"/>
      <dgm:spPr>
        <a:blipFill>
          <a:blip xmlns:r="http://schemas.openxmlformats.org/officeDocument/2006/relationships" r:embed="rId5" cstate="print">
            <a:extLst>
              <a:ext uri="{28A0092B-C50C-407E-A947-70E740481C1C}">
                <a14:useLocalDpi xmlns:a14="http://schemas.microsoft.com/office/drawing/2010/main" xmlns="" val="0"/>
              </a:ext>
              <a:ext uri="{96DAC541-7B7A-43D3-8B79-37D633B846F1}">
                <asvg:svgBlip xmlns="" xmlns:asvg="http://schemas.microsoft.com/office/drawing/2016/SVG/main" r:embed="rId6"/>
              </a:ext>
            </a:extLst>
          </a:blip>
          <a:srcRect/>
          <a:stretch>
            <a:fillRect/>
          </a:stretch>
        </a:blipFill>
      </dgm:spPr>
      <dgm:extLst>
        <a:ext uri="{E40237B7-FDA0-4F09-8148-C483321AD2D9}">
          <dgm14:cNvPr xmlns:dgm14="http://schemas.microsoft.com/office/drawing/2010/diagram" xmlns="" id="0" name="" descr="Employee Badge"/>
        </a:ext>
      </dgm:extLst>
    </dgm:pt>
    <dgm:pt modelId="{DE72919F-81A5-4FB4-AEE9-D20ED959A35D}" type="pres">
      <dgm:prSet presAssocID="{7C43543E-8EC7-47A8-8BCE-733DD45B128D}" presName="sibTrans" presStyleLbl="sibTrans2D1" presStyleIdx="0" presStyleCnt="0"/>
      <dgm:spPr/>
      <dgm:t>
        <a:bodyPr/>
        <a:lstStyle/>
        <a:p>
          <a:endParaRPr lang="en-US"/>
        </a:p>
      </dgm:t>
    </dgm:pt>
    <dgm:pt modelId="{5E5EE799-EDFA-4041-953C-4E03F9E546A4}" type="pres">
      <dgm:prSet presAssocID="{D90F6397-96FE-4AE0-B11F-517A2C80E147}" presName="compNode" presStyleCnt="0"/>
      <dgm:spPr/>
    </dgm:pt>
    <dgm:pt modelId="{561A3935-656E-45B2-87F8-27146E45AA72}" type="pres">
      <dgm:prSet presAssocID="{D90F6397-96FE-4AE0-B11F-517A2C80E147}" presName="bkgdShape" presStyleLbl="node1" presStyleIdx="3" presStyleCnt="5"/>
      <dgm:spPr/>
      <dgm:t>
        <a:bodyPr/>
        <a:lstStyle/>
        <a:p>
          <a:endParaRPr lang="en-US"/>
        </a:p>
      </dgm:t>
    </dgm:pt>
    <dgm:pt modelId="{17C8B5FE-DE6B-4CD3-BCF9-946AF516B19F}" type="pres">
      <dgm:prSet presAssocID="{D90F6397-96FE-4AE0-B11F-517A2C80E147}" presName="nodeTx" presStyleLbl="node1" presStyleIdx="3" presStyleCnt="5">
        <dgm:presLayoutVars>
          <dgm:bulletEnabled val="1"/>
        </dgm:presLayoutVars>
      </dgm:prSet>
      <dgm:spPr/>
      <dgm:t>
        <a:bodyPr/>
        <a:lstStyle/>
        <a:p>
          <a:endParaRPr lang="en-US"/>
        </a:p>
      </dgm:t>
    </dgm:pt>
    <dgm:pt modelId="{BA6BD028-07AC-4B86-AED9-26957C8D3395}" type="pres">
      <dgm:prSet presAssocID="{D90F6397-96FE-4AE0-B11F-517A2C80E147}" presName="invisiNode" presStyleLbl="node1" presStyleIdx="3" presStyleCnt="5"/>
      <dgm:spPr/>
    </dgm:pt>
    <dgm:pt modelId="{4E15E522-1B06-46B0-B6BA-4231CFC3CB30}" type="pres">
      <dgm:prSet presAssocID="{D90F6397-96FE-4AE0-B11F-517A2C80E147}" presName="imagNode" presStyleLbl="fgImgPlace1" presStyleIdx="3" presStyleCnt="5"/>
      <dgm:spPr>
        <a:blipFill>
          <a:blip xmlns:r="http://schemas.openxmlformats.org/officeDocument/2006/relationships" r:embed="rId7" cstate="print">
            <a:extLst>
              <a:ext uri="{28A0092B-C50C-407E-A947-70E740481C1C}">
                <a14:useLocalDpi xmlns:a14="http://schemas.microsoft.com/office/drawing/2010/main" xmlns="" val="0"/>
              </a:ext>
              <a:ext uri="{96DAC541-7B7A-43D3-8B79-37D633B846F1}">
                <asvg:svgBlip xmlns="" xmlns:asvg="http://schemas.microsoft.com/office/drawing/2016/SVG/main" r:embed="rId8"/>
              </a:ext>
            </a:extLst>
          </a:blip>
          <a:srcRect/>
          <a:stretch>
            <a:fillRect/>
          </a:stretch>
        </a:blipFill>
      </dgm:spPr>
      <dgm:extLst>
        <a:ext uri="{E40237B7-FDA0-4F09-8148-C483321AD2D9}">
          <dgm14:cNvPr xmlns:dgm14="http://schemas.microsoft.com/office/drawing/2010/diagram" xmlns="" id="0" name="" descr="Tag"/>
        </a:ext>
      </dgm:extLst>
    </dgm:pt>
    <dgm:pt modelId="{81242DE0-5E97-4409-B494-35D500049DA1}" type="pres">
      <dgm:prSet presAssocID="{C22E3F57-BC7E-477F-8DE2-63DA4D723A48}" presName="sibTrans" presStyleLbl="sibTrans2D1" presStyleIdx="0" presStyleCnt="0"/>
      <dgm:spPr/>
      <dgm:t>
        <a:bodyPr/>
        <a:lstStyle/>
        <a:p>
          <a:endParaRPr lang="en-US"/>
        </a:p>
      </dgm:t>
    </dgm:pt>
    <dgm:pt modelId="{4F29481C-F507-42D2-AABF-0C8291346AE7}" type="pres">
      <dgm:prSet presAssocID="{474EA7A3-36B2-453C-89C2-132145211328}" presName="compNode" presStyleCnt="0"/>
      <dgm:spPr/>
    </dgm:pt>
    <dgm:pt modelId="{B1EC7D09-F81E-43CC-B04E-C3BBCD34D69F}" type="pres">
      <dgm:prSet presAssocID="{474EA7A3-36B2-453C-89C2-132145211328}" presName="bkgdShape" presStyleLbl="node1" presStyleIdx="4" presStyleCnt="5"/>
      <dgm:spPr/>
      <dgm:t>
        <a:bodyPr/>
        <a:lstStyle/>
        <a:p>
          <a:endParaRPr lang="en-US"/>
        </a:p>
      </dgm:t>
    </dgm:pt>
    <dgm:pt modelId="{543E4ECD-2C87-4079-8214-B7D767F68A5B}" type="pres">
      <dgm:prSet presAssocID="{474EA7A3-36B2-453C-89C2-132145211328}" presName="nodeTx" presStyleLbl="node1" presStyleIdx="4" presStyleCnt="5">
        <dgm:presLayoutVars>
          <dgm:bulletEnabled val="1"/>
        </dgm:presLayoutVars>
      </dgm:prSet>
      <dgm:spPr/>
      <dgm:t>
        <a:bodyPr/>
        <a:lstStyle/>
        <a:p>
          <a:endParaRPr lang="en-US"/>
        </a:p>
      </dgm:t>
    </dgm:pt>
    <dgm:pt modelId="{6162813B-ADC9-44C2-863E-82DDEA57B964}" type="pres">
      <dgm:prSet presAssocID="{474EA7A3-36B2-453C-89C2-132145211328}" presName="invisiNode" presStyleLbl="node1" presStyleIdx="4" presStyleCnt="5"/>
      <dgm:spPr/>
    </dgm:pt>
    <dgm:pt modelId="{AD42507E-A054-4EDD-8E82-F575FD5E0AEE}" type="pres">
      <dgm:prSet presAssocID="{474EA7A3-36B2-453C-89C2-132145211328}" presName="imagNode" presStyleLbl="fgImgPlace1" presStyleIdx="4" presStyleCnt="5"/>
      <dgm:spPr>
        <a:blipFill>
          <a:blip xmlns:r="http://schemas.openxmlformats.org/officeDocument/2006/relationships" r:embed="rId9" cstate="print">
            <a:extLst>
              <a:ext uri="{28A0092B-C50C-407E-A947-70E740481C1C}">
                <a14:useLocalDpi xmlns:a14="http://schemas.microsoft.com/office/drawing/2010/main" xmlns="" val="0"/>
              </a:ext>
              <a:ext uri="{96DAC541-7B7A-43D3-8B79-37D633B846F1}">
                <asvg:svgBlip xmlns="" xmlns:asvg="http://schemas.microsoft.com/office/drawing/2016/SVG/main" r:embed="rId10"/>
              </a:ext>
            </a:extLst>
          </a:blip>
          <a:srcRect/>
          <a:stretch>
            <a:fillRect/>
          </a:stretch>
        </a:blipFill>
      </dgm:spPr>
      <dgm:extLst>
        <a:ext uri="{E40237B7-FDA0-4F09-8148-C483321AD2D9}">
          <dgm14:cNvPr xmlns:dgm14="http://schemas.microsoft.com/office/drawing/2010/diagram" xmlns="" id="0" name="" descr="Video camera"/>
        </a:ext>
      </dgm:extLst>
    </dgm:pt>
  </dgm:ptLst>
  <dgm:cxnLst>
    <dgm:cxn modelId="{109FC619-7546-4797-A584-04B443B28921}" type="presOf" srcId="{0D82B9D7-48F7-4114-BF71-D82A9ABE7807}" destId="{6B3478F8-3F7A-4B2E-8998-0A5E5AF58FFC}" srcOrd="1" destOrd="0" presId="urn:microsoft.com/office/officeart/2005/8/layout/hList7#1"/>
    <dgm:cxn modelId="{EB73FFD2-9005-48FF-B6F2-53869394E944}" srcId="{7D8BA86A-92A3-42E9-AF90-0B2ED0B78EAC}" destId="{474EA7A3-36B2-453C-89C2-132145211328}" srcOrd="4" destOrd="0" parTransId="{53CFF8F2-07CD-40E3-B6A6-60D1136594B9}" sibTransId="{78815347-83CC-4E19-8D11-C559217A36BE}"/>
    <dgm:cxn modelId="{11817EDF-899F-45DC-85D0-06396B4CF136}" srcId="{7D8BA86A-92A3-42E9-AF90-0B2ED0B78EAC}" destId="{440A2984-8210-4468-857E-EA1DF94089C7}" srcOrd="1" destOrd="0" parTransId="{4CCB5D16-946D-452E-A0B9-8AD6D2768B5E}" sibTransId="{6335FBDC-C40C-4CA6-9133-1483381C8A46}"/>
    <dgm:cxn modelId="{482C8193-EDFF-4712-9BD1-108547669DD2}" srcId="{7D8BA86A-92A3-42E9-AF90-0B2ED0B78EAC}" destId="{819D3226-8077-4DD4-A75F-14C0EE51902D}" srcOrd="0" destOrd="0" parTransId="{F8817F7A-2982-40A9-913B-43B4F832A345}" sibTransId="{50FC0ABA-51B2-4246-A972-717B2C8DDA1D}"/>
    <dgm:cxn modelId="{08F9CC48-8196-486D-A977-A17246710F06}" type="presOf" srcId="{6335FBDC-C40C-4CA6-9133-1483381C8A46}" destId="{A28EC66B-4ECA-4EAC-A633-9C25AC83D59D}" srcOrd="0" destOrd="0" presId="urn:microsoft.com/office/officeart/2005/8/layout/hList7#1"/>
    <dgm:cxn modelId="{79BFF896-413E-4EC9-91BA-AF17B3EEA0C9}" type="presOf" srcId="{440A2984-8210-4468-857E-EA1DF94089C7}" destId="{62EAC810-834A-46EC-B860-E86584520B3E}" srcOrd="1" destOrd="0" presId="urn:microsoft.com/office/officeart/2005/8/layout/hList7#1"/>
    <dgm:cxn modelId="{BF45EFBC-A10C-4FE1-826A-DFCB48E356E5}" type="presOf" srcId="{D90F6397-96FE-4AE0-B11F-517A2C80E147}" destId="{561A3935-656E-45B2-87F8-27146E45AA72}" srcOrd="0" destOrd="0" presId="urn:microsoft.com/office/officeart/2005/8/layout/hList7#1"/>
    <dgm:cxn modelId="{FAE893C8-BF78-4602-9AA7-5FC5E9D7EBEA}" type="presOf" srcId="{50FC0ABA-51B2-4246-A972-717B2C8DDA1D}" destId="{9CA4E2EC-12E1-4036-8617-3C8D153C22C2}" srcOrd="0" destOrd="0" presId="urn:microsoft.com/office/officeart/2005/8/layout/hList7#1"/>
    <dgm:cxn modelId="{9AB1DDF4-D08F-47E0-B96E-79F6EC7DE7ED}" type="presOf" srcId="{C22E3F57-BC7E-477F-8DE2-63DA4D723A48}" destId="{81242DE0-5E97-4409-B494-35D500049DA1}" srcOrd="0" destOrd="0" presId="urn:microsoft.com/office/officeart/2005/8/layout/hList7#1"/>
    <dgm:cxn modelId="{DA0EFEB9-032C-4722-BFDC-C0215DED3EAE}" srcId="{7D8BA86A-92A3-42E9-AF90-0B2ED0B78EAC}" destId="{D90F6397-96FE-4AE0-B11F-517A2C80E147}" srcOrd="3" destOrd="0" parTransId="{520D0FD4-F7B3-4BF1-BCC7-424FB98F4993}" sibTransId="{C22E3F57-BC7E-477F-8DE2-63DA4D723A48}"/>
    <dgm:cxn modelId="{971A07FD-6686-412D-827B-724243C5BCCE}" type="presOf" srcId="{7C43543E-8EC7-47A8-8BCE-733DD45B128D}" destId="{DE72919F-81A5-4FB4-AEE9-D20ED959A35D}" srcOrd="0" destOrd="0" presId="urn:microsoft.com/office/officeart/2005/8/layout/hList7#1"/>
    <dgm:cxn modelId="{BC94ABA0-BF76-4D10-A5C4-FCFB5445BD8B}" type="presOf" srcId="{440A2984-8210-4468-857E-EA1DF94089C7}" destId="{59DD7856-79AB-4541-B3C5-E37E44F4224A}" srcOrd="0" destOrd="0" presId="urn:microsoft.com/office/officeart/2005/8/layout/hList7#1"/>
    <dgm:cxn modelId="{0C4087A6-F578-4D84-8566-4E70102C2E8B}" type="presOf" srcId="{819D3226-8077-4DD4-A75F-14C0EE51902D}" destId="{494D289D-A2FC-4FD5-A67F-A6CF8FCABDD8}" srcOrd="0" destOrd="0" presId="urn:microsoft.com/office/officeart/2005/8/layout/hList7#1"/>
    <dgm:cxn modelId="{30EF9075-5995-4D7B-8F68-7571817BF596}" type="presOf" srcId="{D90F6397-96FE-4AE0-B11F-517A2C80E147}" destId="{17C8B5FE-DE6B-4CD3-BCF9-946AF516B19F}" srcOrd="1" destOrd="0" presId="urn:microsoft.com/office/officeart/2005/8/layout/hList7#1"/>
    <dgm:cxn modelId="{243BEDEA-182F-44F6-B858-B98C569E0569}" type="presOf" srcId="{474EA7A3-36B2-453C-89C2-132145211328}" destId="{B1EC7D09-F81E-43CC-B04E-C3BBCD34D69F}" srcOrd="0" destOrd="0" presId="urn:microsoft.com/office/officeart/2005/8/layout/hList7#1"/>
    <dgm:cxn modelId="{4B5C4159-E102-4BAB-AA79-56BBDBEFCEC9}" type="presOf" srcId="{474EA7A3-36B2-453C-89C2-132145211328}" destId="{543E4ECD-2C87-4079-8214-B7D767F68A5B}" srcOrd="1" destOrd="0" presId="urn:microsoft.com/office/officeart/2005/8/layout/hList7#1"/>
    <dgm:cxn modelId="{AF0701BF-5BA3-4ABD-8079-2BC6196BBD3C}" type="presOf" srcId="{0D82B9D7-48F7-4114-BF71-D82A9ABE7807}" destId="{3110560C-3845-483E-B28B-6A2EB1490541}" srcOrd="0" destOrd="0" presId="urn:microsoft.com/office/officeart/2005/8/layout/hList7#1"/>
    <dgm:cxn modelId="{36C8D566-E5E0-4D01-BF26-72F755159FFC}" type="presOf" srcId="{7D8BA86A-92A3-42E9-AF90-0B2ED0B78EAC}" destId="{5FA505BE-7678-4243-B3E0-4376A1BB558A}" srcOrd="0" destOrd="0" presId="urn:microsoft.com/office/officeart/2005/8/layout/hList7#1"/>
    <dgm:cxn modelId="{C49090D5-ADAA-4956-A67C-D2D0F89DB653}" srcId="{7D8BA86A-92A3-42E9-AF90-0B2ED0B78EAC}" destId="{0D82B9D7-48F7-4114-BF71-D82A9ABE7807}" srcOrd="2" destOrd="0" parTransId="{EF730D20-4B8F-43C1-89E2-7393510AE1B0}" sibTransId="{7C43543E-8EC7-47A8-8BCE-733DD45B128D}"/>
    <dgm:cxn modelId="{97FBB0B3-F6F0-4577-87F8-910F804713DE}" type="presOf" srcId="{819D3226-8077-4DD4-A75F-14C0EE51902D}" destId="{BC770808-B912-4B94-BEB4-251AA2DBE37B}" srcOrd="1" destOrd="0" presId="urn:microsoft.com/office/officeart/2005/8/layout/hList7#1"/>
    <dgm:cxn modelId="{D9B2A930-4E5D-46A7-99C5-99B8BE444EE1}" type="presParOf" srcId="{5FA505BE-7678-4243-B3E0-4376A1BB558A}" destId="{55FD7B5B-8C48-44EE-9B07-B4AA2362FE43}" srcOrd="0" destOrd="0" presId="urn:microsoft.com/office/officeart/2005/8/layout/hList7#1"/>
    <dgm:cxn modelId="{03733793-4C7F-4675-9045-A3945831E97D}" type="presParOf" srcId="{5FA505BE-7678-4243-B3E0-4376A1BB558A}" destId="{D68F3F54-614C-4DF2-A925-0C4CD97E2518}" srcOrd="1" destOrd="0" presId="urn:microsoft.com/office/officeart/2005/8/layout/hList7#1"/>
    <dgm:cxn modelId="{4847F25F-6BAE-4E4C-A2BB-95254B9AABDF}" type="presParOf" srcId="{D68F3F54-614C-4DF2-A925-0C4CD97E2518}" destId="{0A7026D1-7C6B-4894-B4F3-2F6E98069134}" srcOrd="0" destOrd="0" presId="urn:microsoft.com/office/officeart/2005/8/layout/hList7#1"/>
    <dgm:cxn modelId="{9754E4A3-397E-46ED-AFEF-01C40DBB4140}" type="presParOf" srcId="{0A7026D1-7C6B-4894-B4F3-2F6E98069134}" destId="{494D289D-A2FC-4FD5-A67F-A6CF8FCABDD8}" srcOrd="0" destOrd="0" presId="urn:microsoft.com/office/officeart/2005/8/layout/hList7#1"/>
    <dgm:cxn modelId="{572CA5D0-54AC-47E4-9148-E0EDC0450C4A}" type="presParOf" srcId="{0A7026D1-7C6B-4894-B4F3-2F6E98069134}" destId="{BC770808-B912-4B94-BEB4-251AA2DBE37B}" srcOrd="1" destOrd="0" presId="urn:microsoft.com/office/officeart/2005/8/layout/hList7#1"/>
    <dgm:cxn modelId="{B0C05C50-5FA1-4B20-A324-964D5300E111}" type="presParOf" srcId="{0A7026D1-7C6B-4894-B4F3-2F6E98069134}" destId="{A7DBE933-A906-483E-913C-69883CBDE5D2}" srcOrd="2" destOrd="0" presId="urn:microsoft.com/office/officeart/2005/8/layout/hList7#1"/>
    <dgm:cxn modelId="{62B0BC74-99B9-4A89-BA86-BADB1724860A}" type="presParOf" srcId="{0A7026D1-7C6B-4894-B4F3-2F6E98069134}" destId="{B47E4477-2A38-4DCE-9A1F-AD8E08AC957D}" srcOrd="3" destOrd="0" presId="urn:microsoft.com/office/officeart/2005/8/layout/hList7#1"/>
    <dgm:cxn modelId="{963C858A-5D7C-4FB6-B9D0-4F5F2BDCA31C}" type="presParOf" srcId="{D68F3F54-614C-4DF2-A925-0C4CD97E2518}" destId="{9CA4E2EC-12E1-4036-8617-3C8D153C22C2}" srcOrd="1" destOrd="0" presId="urn:microsoft.com/office/officeart/2005/8/layout/hList7#1"/>
    <dgm:cxn modelId="{6DDD056E-F012-4233-BFFD-BAAE0ECD550B}" type="presParOf" srcId="{D68F3F54-614C-4DF2-A925-0C4CD97E2518}" destId="{5FFE8AD7-346C-4B3D-A017-AB76E491D581}" srcOrd="2" destOrd="0" presId="urn:microsoft.com/office/officeart/2005/8/layout/hList7#1"/>
    <dgm:cxn modelId="{986EB127-E664-4DF1-A911-46D31D3D544B}" type="presParOf" srcId="{5FFE8AD7-346C-4B3D-A017-AB76E491D581}" destId="{59DD7856-79AB-4541-B3C5-E37E44F4224A}" srcOrd="0" destOrd="0" presId="urn:microsoft.com/office/officeart/2005/8/layout/hList7#1"/>
    <dgm:cxn modelId="{9DF8A01E-808B-4A1C-BC7D-7A9E461C9313}" type="presParOf" srcId="{5FFE8AD7-346C-4B3D-A017-AB76E491D581}" destId="{62EAC810-834A-46EC-B860-E86584520B3E}" srcOrd="1" destOrd="0" presId="urn:microsoft.com/office/officeart/2005/8/layout/hList7#1"/>
    <dgm:cxn modelId="{EBE03A7D-C535-421C-ABDF-366A4A09A689}" type="presParOf" srcId="{5FFE8AD7-346C-4B3D-A017-AB76E491D581}" destId="{5BB3DBE2-4618-4BC7-9E4A-1549EC22C441}" srcOrd="2" destOrd="0" presId="urn:microsoft.com/office/officeart/2005/8/layout/hList7#1"/>
    <dgm:cxn modelId="{068CA0AE-4FC1-47B7-91A8-96811011171C}" type="presParOf" srcId="{5FFE8AD7-346C-4B3D-A017-AB76E491D581}" destId="{AAE0334F-3F9D-4D58-909E-011C66AB000E}" srcOrd="3" destOrd="0" presId="urn:microsoft.com/office/officeart/2005/8/layout/hList7#1"/>
    <dgm:cxn modelId="{081D6099-5545-4612-A5DC-443C629CBB7D}" type="presParOf" srcId="{D68F3F54-614C-4DF2-A925-0C4CD97E2518}" destId="{A28EC66B-4ECA-4EAC-A633-9C25AC83D59D}" srcOrd="3" destOrd="0" presId="urn:microsoft.com/office/officeart/2005/8/layout/hList7#1"/>
    <dgm:cxn modelId="{464A7051-688E-4BB5-9FC8-C8473B25044F}" type="presParOf" srcId="{D68F3F54-614C-4DF2-A925-0C4CD97E2518}" destId="{E3C3861E-3372-409B-9545-889E9BF0F9AF}" srcOrd="4" destOrd="0" presId="urn:microsoft.com/office/officeart/2005/8/layout/hList7#1"/>
    <dgm:cxn modelId="{C1F7DC90-DDF6-411E-957E-2969DB5B064C}" type="presParOf" srcId="{E3C3861E-3372-409B-9545-889E9BF0F9AF}" destId="{3110560C-3845-483E-B28B-6A2EB1490541}" srcOrd="0" destOrd="0" presId="urn:microsoft.com/office/officeart/2005/8/layout/hList7#1"/>
    <dgm:cxn modelId="{27C022CA-1717-4C46-A7C8-8DA20FE3D282}" type="presParOf" srcId="{E3C3861E-3372-409B-9545-889E9BF0F9AF}" destId="{6B3478F8-3F7A-4B2E-8998-0A5E5AF58FFC}" srcOrd="1" destOrd="0" presId="urn:microsoft.com/office/officeart/2005/8/layout/hList7#1"/>
    <dgm:cxn modelId="{BC445010-5798-43B3-80A6-A06E527598E8}" type="presParOf" srcId="{E3C3861E-3372-409B-9545-889E9BF0F9AF}" destId="{EEF63F94-3D2D-4FE0-AE03-2F51A1525A2F}" srcOrd="2" destOrd="0" presId="urn:microsoft.com/office/officeart/2005/8/layout/hList7#1"/>
    <dgm:cxn modelId="{0AD4BD03-AC62-410F-BC85-FD77F74796FC}" type="presParOf" srcId="{E3C3861E-3372-409B-9545-889E9BF0F9AF}" destId="{07EA40B1-74AB-4BF9-B9CA-0CEB1203E05A}" srcOrd="3" destOrd="0" presId="urn:microsoft.com/office/officeart/2005/8/layout/hList7#1"/>
    <dgm:cxn modelId="{54B3057C-E4BD-4EFF-BB3D-2CEB98FB6788}" type="presParOf" srcId="{D68F3F54-614C-4DF2-A925-0C4CD97E2518}" destId="{DE72919F-81A5-4FB4-AEE9-D20ED959A35D}" srcOrd="5" destOrd="0" presId="urn:microsoft.com/office/officeart/2005/8/layout/hList7#1"/>
    <dgm:cxn modelId="{59B0DA36-D32A-454A-96B7-CF3EB36AD895}" type="presParOf" srcId="{D68F3F54-614C-4DF2-A925-0C4CD97E2518}" destId="{5E5EE799-EDFA-4041-953C-4E03F9E546A4}" srcOrd="6" destOrd="0" presId="urn:microsoft.com/office/officeart/2005/8/layout/hList7#1"/>
    <dgm:cxn modelId="{05D91EF6-7A7A-4F43-BCCD-F60EBFBB11F4}" type="presParOf" srcId="{5E5EE799-EDFA-4041-953C-4E03F9E546A4}" destId="{561A3935-656E-45B2-87F8-27146E45AA72}" srcOrd="0" destOrd="0" presId="urn:microsoft.com/office/officeart/2005/8/layout/hList7#1"/>
    <dgm:cxn modelId="{1C329812-CCF5-4CC9-9B48-85CD013191A2}" type="presParOf" srcId="{5E5EE799-EDFA-4041-953C-4E03F9E546A4}" destId="{17C8B5FE-DE6B-4CD3-BCF9-946AF516B19F}" srcOrd="1" destOrd="0" presId="urn:microsoft.com/office/officeart/2005/8/layout/hList7#1"/>
    <dgm:cxn modelId="{323AE0A7-1406-4A81-AC5F-28537601B276}" type="presParOf" srcId="{5E5EE799-EDFA-4041-953C-4E03F9E546A4}" destId="{BA6BD028-07AC-4B86-AED9-26957C8D3395}" srcOrd="2" destOrd="0" presId="urn:microsoft.com/office/officeart/2005/8/layout/hList7#1"/>
    <dgm:cxn modelId="{769EBA42-4E5B-4976-AB8F-69D152385634}" type="presParOf" srcId="{5E5EE799-EDFA-4041-953C-4E03F9E546A4}" destId="{4E15E522-1B06-46B0-B6BA-4231CFC3CB30}" srcOrd="3" destOrd="0" presId="urn:microsoft.com/office/officeart/2005/8/layout/hList7#1"/>
    <dgm:cxn modelId="{863E9CC1-A648-4908-8CFE-32892070DD11}" type="presParOf" srcId="{D68F3F54-614C-4DF2-A925-0C4CD97E2518}" destId="{81242DE0-5E97-4409-B494-35D500049DA1}" srcOrd="7" destOrd="0" presId="urn:microsoft.com/office/officeart/2005/8/layout/hList7#1"/>
    <dgm:cxn modelId="{07DB21DA-F9C9-4905-8B42-BD4553E75566}" type="presParOf" srcId="{D68F3F54-614C-4DF2-A925-0C4CD97E2518}" destId="{4F29481C-F507-42D2-AABF-0C8291346AE7}" srcOrd="8" destOrd="0" presId="urn:microsoft.com/office/officeart/2005/8/layout/hList7#1"/>
    <dgm:cxn modelId="{DDBB6625-3058-4DA5-B058-E5FC5525DBCF}" type="presParOf" srcId="{4F29481C-F507-42D2-AABF-0C8291346AE7}" destId="{B1EC7D09-F81E-43CC-B04E-C3BBCD34D69F}" srcOrd="0" destOrd="0" presId="urn:microsoft.com/office/officeart/2005/8/layout/hList7#1"/>
    <dgm:cxn modelId="{B45A8B5E-606C-4285-88D0-5043DBF990AE}" type="presParOf" srcId="{4F29481C-F507-42D2-AABF-0C8291346AE7}" destId="{543E4ECD-2C87-4079-8214-B7D767F68A5B}" srcOrd="1" destOrd="0" presId="urn:microsoft.com/office/officeart/2005/8/layout/hList7#1"/>
    <dgm:cxn modelId="{147AEBC9-228B-41EB-BFEE-D6B0FED2DA0A}" type="presParOf" srcId="{4F29481C-F507-42D2-AABF-0C8291346AE7}" destId="{6162813B-ADC9-44C2-863E-82DDEA57B964}" srcOrd="2" destOrd="0" presId="urn:microsoft.com/office/officeart/2005/8/layout/hList7#1"/>
    <dgm:cxn modelId="{32FFC581-4807-40BF-A722-0A7873F5E8AF}" type="presParOf" srcId="{4F29481C-F507-42D2-AABF-0C8291346AE7}" destId="{AD42507E-A054-4EDD-8E82-F575FD5E0AEE}" srcOrd="3" destOrd="0" presId="urn:microsoft.com/office/officeart/2005/8/layout/hList7#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94D289D-A2FC-4FD5-A67F-A6CF8FCABDD8}">
      <dsp:nvSpPr>
        <dsp:cNvPr id="0" name=""/>
        <dsp:cNvSpPr/>
      </dsp:nvSpPr>
      <dsp:spPr>
        <a:xfrm>
          <a:off x="0"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Typical people</a:t>
          </a:r>
        </a:p>
      </dsp:txBody>
      <dsp:txXfrm>
        <a:off x="0" y="1385822"/>
        <a:ext cx="1357809" cy="1385822"/>
      </dsp:txXfrm>
    </dsp:sp>
    <dsp:sp modelId="{B47E4477-2A38-4DCE-9A1F-AD8E08AC957D}">
      <dsp:nvSpPr>
        <dsp:cNvPr id="0" name=""/>
        <dsp:cNvSpPr/>
      </dsp:nvSpPr>
      <dsp:spPr>
        <a:xfrm>
          <a:off x="102056" y="207873"/>
          <a:ext cx="1153696" cy="1153696"/>
        </a:xfrm>
        <a:prstGeom prst="ellipse">
          <a:avLst/>
        </a:prstGeom>
        <a:blipFill>
          <a:blip xmlns:r="http://schemas.openxmlformats.org/officeDocument/2006/relationships" r:embed="rId1" cstate="print">
            <a:extLst>
              <a:ext uri="{28A0092B-C50C-407E-A947-70E740481C1C}">
                <a14:useLocalDpi xmlns:a14="http://schemas.microsoft.com/office/drawing/2010/main" xmlns="" val="0"/>
              </a:ext>
              <a:ext uri="{96DAC541-7B7A-43D3-8B79-37D633B846F1}">
                <asvg:svgBlip xmlns="" xmlns:asvg="http://schemas.microsoft.com/office/drawing/2016/SVG/main" r:embed="rId2"/>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DD7856-79AB-4541-B3C5-E37E44F4224A}">
      <dsp:nvSpPr>
        <dsp:cNvPr id="0" name=""/>
        <dsp:cNvSpPr/>
      </dsp:nvSpPr>
      <dsp:spPr>
        <a:xfrm>
          <a:off x="1398544"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Professionals</a:t>
          </a:r>
        </a:p>
      </dsp:txBody>
      <dsp:txXfrm>
        <a:off x="1398544" y="1385822"/>
        <a:ext cx="1357809" cy="1385822"/>
      </dsp:txXfrm>
    </dsp:sp>
    <dsp:sp modelId="{AAE0334F-3F9D-4D58-909E-011C66AB000E}">
      <dsp:nvSpPr>
        <dsp:cNvPr id="0" name=""/>
        <dsp:cNvSpPr/>
      </dsp:nvSpPr>
      <dsp:spPr>
        <a:xfrm>
          <a:off x="1500600" y="207873"/>
          <a:ext cx="1153696" cy="1153696"/>
        </a:xfrm>
        <a:prstGeom prst="ellipse">
          <a:avLst/>
        </a:prstGeom>
        <a:blipFill>
          <a:blip xmlns:r="http://schemas.openxmlformats.org/officeDocument/2006/relationships" r:embed="rId3" cstate="print">
            <a:extLst>
              <a:ext uri="{28A0092B-C50C-407E-A947-70E740481C1C}">
                <a14:useLocalDpi xmlns:a14="http://schemas.microsoft.com/office/drawing/2010/main" xmlns="" val="0"/>
              </a:ext>
              <a:ext uri="{96DAC541-7B7A-43D3-8B79-37D633B846F1}">
                <asvg:svgBlip xmlns="" xmlns:asvg="http://schemas.microsoft.com/office/drawing/2016/SVG/main" r:embed="rId4"/>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10560C-3845-483E-B28B-6A2EB1490541}">
      <dsp:nvSpPr>
        <dsp:cNvPr id="0" name=""/>
        <dsp:cNvSpPr/>
      </dsp:nvSpPr>
      <dsp:spPr>
        <a:xfrm>
          <a:off x="2797088"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Organizations</a:t>
          </a:r>
        </a:p>
      </dsp:txBody>
      <dsp:txXfrm>
        <a:off x="2797088" y="1385822"/>
        <a:ext cx="1357809" cy="1385822"/>
      </dsp:txXfrm>
    </dsp:sp>
    <dsp:sp modelId="{07EA40B1-74AB-4BF9-B9CA-0CEB1203E05A}">
      <dsp:nvSpPr>
        <dsp:cNvPr id="0" name=""/>
        <dsp:cNvSpPr/>
      </dsp:nvSpPr>
      <dsp:spPr>
        <a:xfrm>
          <a:off x="2899144" y="207873"/>
          <a:ext cx="1153696" cy="1153696"/>
        </a:xfrm>
        <a:prstGeom prst="ellipse">
          <a:avLst/>
        </a:prstGeom>
        <a:blipFill>
          <a:blip xmlns:r="http://schemas.openxmlformats.org/officeDocument/2006/relationships" r:embed="rId5" cstate="print">
            <a:extLst>
              <a:ext uri="{28A0092B-C50C-407E-A947-70E740481C1C}">
                <a14:useLocalDpi xmlns:a14="http://schemas.microsoft.com/office/drawing/2010/main" xmlns="" val="0"/>
              </a:ext>
              <a:ext uri="{96DAC541-7B7A-43D3-8B79-37D633B846F1}">
                <asvg:svgBlip xmlns="" xmlns:asvg="http://schemas.microsoft.com/office/drawing/2016/SVG/main" r:embed="rId6"/>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1A3935-656E-45B2-87F8-27146E45AA72}">
      <dsp:nvSpPr>
        <dsp:cNvPr id="0" name=""/>
        <dsp:cNvSpPr/>
      </dsp:nvSpPr>
      <dsp:spPr>
        <a:xfrm>
          <a:off x="4195632"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Brands</a:t>
          </a:r>
        </a:p>
      </dsp:txBody>
      <dsp:txXfrm>
        <a:off x="4195632" y="1385822"/>
        <a:ext cx="1357809" cy="1385822"/>
      </dsp:txXfrm>
    </dsp:sp>
    <dsp:sp modelId="{4E15E522-1B06-46B0-B6BA-4231CFC3CB30}">
      <dsp:nvSpPr>
        <dsp:cNvPr id="0" name=""/>
        <dsp:cNvSpPr/>
      </dsp:nvSpPr>
      <dsp:spPr>
        <a:xfrm>
          <a:off x="4297688" y="207873"/>
          <a:ext cx="1153696" cy="1153696"/>
        </a:xfrm>
        <a:prstGeom prst="ellipse">
          <a:avLst/>
        </a:prstGeom>
        <a:blipFill>
          <a:blip xmlns:r="http://schemas.openxmlformats.org/officeDocument/2006/relationships" r:embed="rId7" cstate="print">
            <a:extLst>
              <a:ext uri="{28A0092B-C50C-407E-A947-70E740481C1C}">
                <a14:useLocalDpi xmlns:a14="http://schemas.microsoft.com/office/drawing/2010/main" xmlns="" val="0"/>
              </a:ext>
              <a:ext uri="{96DAC541-7B7A-43D3-8B79-37D633B846F1}">
                <asvg:svgBlip xmlns="" xmlns:asvg="http://schemas.microsoft.com/office/drawing/2016/SVG/main" r:embed="rId8"/>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EC7D09-F81E-43CC-B04E-C3BBCD34D69F}">
      <dsp:nvSpPr>
        <dsp:cNvPr id="0" name=""/>
        <dsp:cNvSpPr/>
      </dsp:nvSpPr>
      <dsp:spPr>
        <a:xfrm>
          <a:off x="5594176" y="0"/>
          <a:ext cx="1357809" cy="3464555"/>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Media </a:t>
          </a:r>
          <a:r>
            <a:rPr lang="en-US" sz="1800" kern="1200" dirty="0" smtClean="0">
              <a:latin typeface="Arial" panose="020B0604020202020204" pitchFamily="34" charset="0"/>
              <a:cs typeface="Arial" panose="020B0604020202020204" pitchFamily="34" charset="0"/>
            </a:rPr>
            <a:t>companies</a:t>
          </a:r>
          <a:endParaRPr lang="en-US" sz="1800" kern="1200" dirty="0">
            <a:latin typeface="Arial" panose="020B0604020202020204" pitchFamily="34" charset="0"/>
            <a:cs typeface="Arial" panose="020B0604020202020204" pitchFamily="34" charset="0"/>
          </a:endParaRPr>
        </a:p>
      </dsp:txBody>
      <dsp:txXfrm>
        <a:off x="5594176" y="1385822"/>
        <a:ext cx="1357809" cy="1385822"/>
      </dsp:txXfrm>
    </dsp:sp>
    <dsp:sp modelId="{AD42507E-A054-4EDD-8E82-F575FD5E0AEE}">
      <dsp:nvSpPr>
        <dsp:cNvPr id="0" name=""/>
        <dsp:cNvSpPr/>
      </dsp:nvSpPr>
      <dsp:spPr>
        <a:xfrm>
          <a:off x="5696232" y="207873"/>
          <a:ext cx="1153696" cy="1153696"/>
        </a:xfrm>
        <a:prstGeom prst="ellipse">
          <a:avLst/>
        </a:prstGeom>
        <a:blipFill>
          <a:blip xmlns:r="http://schemas.openxmlformats.org/officeDocument/2006/relationships" r:embed="rId9" cstate="print">
            <a:extLst>
              <a:ext uri="{28A0092B-C50C-407E-A947-70E740481C1C}">
                <a14:useLocalDpi xmlns:a14="http://schemas.microsoft.com/office/drawing/2010/main" xmlns="" val="0"/>
              </a:ext>
              <a:ext uri="{96DAC541-7B7A-43D3-8B79-37D633B846F1}">
                <asvg:svgBlip xmlns="" xmlns:asvg="http://schemas.microsoft.com/office/drawing/2016/SVG/main" r:embed="rId10"/>
              </a:ext>
            </a:extLst>
          </a:blip>
          <a:srcRect/>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D7B5B-8C48-44EE-9B07-B4AA2362FE43}">
      <dsp:nvSpPr>
        <dsp:cNvPr id="0" name=""/>
        <dsp:cNvSpPr/>
      </dsp:nvSpPr>
      <dsp:spPr>
        <a:xfrm>
          <a:off x="286521" y="2797971"/>
          <a:ext cx="6395827" cy="519683"/>
        </a:xfrm>
        <a:prstGeom prst="flowChartAlternateProcess">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60161-5589-44FC-AEDF-61819F1A3642}" type="datetimeFigureOut">
              <a:rPr lang="en-US" smtClean="0"/>
              <a:pPr/>
              <a:t>9/13/2018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E1428-3662-4EB3-BF92-BCC833EF35E5}" type="slidenum">
              <a:rPr lang="en-US" smtClean="0"/>
              <a:pPr/>
              <a:t>‹#›</a:t>
            </a:fld>
            <a:endParaRPr lang="en-US"/>
          </a:p>
        </p:txBody>
      </p:sp>
    </p:spTree>
    <p:extLst>
      <p:ext uri="{BB962C8B-B14F-4D97-AF65-F5344CB8AC3E}">
        <p14:creationId xmlns:p14="http://schemas.microsoft.com/office/powerpoint/2010/main" xmlns="" val="39340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2</a:t>
            </a:fld>
            <a:endParaRPr lang="en-US" dirty="0"/>
          </a:p>
        </p:txBody>
      </p:sp>
    </p:spTree>
    <p:extLst>
      <p:ext uri="{BB962C8B-B14F-4D97-AF65-F5344CB8AC3E}">
        <p14:creationId xmlns:p14="http://schemas.microsoft.com/office/powerpoint/2010/main" xmlns="" val="38468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3</a:t>
            </a:fld>
            <a:endParaRPr lang="en-US"/>
          </a:p>
        </p:txBody>
      </p:sp>
    </p:spTree>
    <p:extLst>
      <p:ext uri="{BB962C8B-B14F-4D97-AF65-F5344CB8AC3E}">
        <p14:creationId xmlns:p14="http://schemas.microsoft.com/office/powerpoint/2010/main" xmlns="" val="2716391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4</a:t>
            </a:fld>
            <a:endParaRPr lang="en-US"/>
          </a:p>
        </p:txBody>
      </p:sp>
    </p:spTree>
    <p:extLst>
      <p:ext uri="{BB962C8B-B14F-4D97-AF65-F5344CB8AC3E}">
        <p14:creationId xmlns:p14="http://schemas.microsoft.com/office/powerpoint/2010/main" xmlns="" val="3761940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5</a:t>
            </a:fld>
            <a:endParaRPr lang="en-US"/>
          </a:p>
        </p:txBody>
      </p:sp>
    </p:spTree>
    <p:extLst>
      <p:ext uri="{BB962C8B-B14F-4D97-AF65-F5344CB8AC3E}">
        <p14:creationId xmlns:p14="http://schemas.microsoft.com/office/powerpoint/2010/main" xmlns="" val="3130429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6</a:t>
            </a:fld>
            <a:endParaRPr lang="en-US"/>
          </a:p>
        </p:txBody>
      </p:sp>
    </p:spTree>
    <p:extLst>
      <p:ext uri="{BB962C8B-B14F-4D97-AF65-F5344CB8AC3E}">
        <p14:creationId xmlns:p14="http://schemas.microsoft.com/office/powerpoint/2010/main" xmlns="" val="776824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7</a:t>
            </a:fld>
            <a:endParaRPr lang="en-US"/>
          </a:p>
        </p:txBody>
      </p:sp>
    </p:spTree>
    <p:extLst>
      <p:ext uri="{BB962C8B-B14F-4D97-AF65-F5344CB8AC3E}">
        <p14:creationId xmlns:p14="http://schemas.microsoft.com/office/powerpoint/2010/main" xmlns="" val="323571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8</a:t>
            </a:fld>
            <a:endParaRPr lang="en-US"/>
          </a:p>
        </p:txBody>
      </p:sp>
    </p:spTree>
    <p:extLst>
      <p:ext uri="{BB962C8B-B14F-4D97-AF65-F5344CB8AC3E}">
        <p14:creationId xmlns:p14="http://schemas.microsoft.com/office/powerpoint/2010/main" xmlns="" val="92285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9</a:t>
            </a:fld>
            <a:endParaRPr lang="en-US"/>
          </a:p>
        </p:txBody>
      </p:sp>
    </p:spTree>
    <p:extLst>
      <p:ext uri="{BB962C8B-B14F-4D97-AF65-F5344CB8AC3E}">
        <p14:creationId xmlns:p14="http://schemas.microsoft.com/office/powerpoint/2010/main" xmlns="" val="539466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10</a:t>
            </a:fld>
            <a:endParaRPr lang="en-US"/>
          </a:p>
        </p:txBody>
      </p:sp>
    </p:spTree>
    <p:extLst>
      <p:ext uri="{BB962C8B-B14F-4D97-AF65-F5344CB8AC3E}">
        <p14:creationId xmlns:p14="http://schemas.microsoft.com/office/powerpoint/2010/main" xmlns="" val="1597201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11</a:t>
            </a:fld>
            <a:endParaRPr lang="en-US"/>
          </a:p>
        </p:txBody>
      </p:sp>
    </p:spTree>
    <p:extLst>
      <p:ext uri="{BB962C8B-B14F-4D97-AF65-F5344CB8AC3E}">
        <p14:creationId xmlns:p14="http://schemas.microsoft.com/office/powerpoint/2010/main" xmlns="" val="994667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12</a:t>
            </a:fld>
            <a:endParaRPr lang="en-US"/>
          </a:p>
        </p:txBody>
      </p:sp>
    </p:spTree>
    <p:extLst>
      <p:ext uri="{BB962C8B-B14F-4D97-AF65-F5344CB8AC3E}">
        <p14:creationId xmlns:p14="http://schemas.microsoft.com/office/powerpoint/2010/main" xmlns="" val="585444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13</a:t>
            </a:fld>
            <a:endParaRPr lang="en-US"/>
          </a:p>
        </p:txBody>
      </p:sp>
    </p:spTree>
    <p:extLst>
      <p:ext uri="{BB962C8B-B14F-4D97-AF65-F5344CB8AC3E}">
        <p14:creationId xmlns:p14="http://schemas.microsoft.com/office/powerpoint/2010/main" xmlns="" val="1184593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14</a:t>
            </a:fld>
            <a:endParaRPr lang="en-US"/>
          </a:p>
        </p:txBody>
      </p:sp>
    </p:spTree>
    <p:extLst>
      <p:ext uri="{BB962C8B-B14F-4D97-AF65-F5344CB8AC3E}">
        <p14:creationId xmlns:p14="http://schemas.microsoft.com/office/powerpoint/2010/main" xmlns="" val="3187778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15</a:t>
            </a:fld>
            <a:endParaRPr lang="en-US"/>
          </a:p>
        </p:txBody>
      </p:sp>
    </p:spTree>
    <p:extLst>
      <p:ext uri="{BB962C8B-B14F-4D97-AF65-F5344CB8AC3E}">
        <p14:creationId xmlns:p14="http://schemas.microsoft.com/office/powerpoint/2010/main" xmlns="" val="941984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17</a:t>
            </a:fld>
            <a:endParaRPr lang="en-US" dirty="0"/>
          </a:p>
        </p:txBody>
      </p:sp>
    </p:spTree>
    <p:extLst>
      <p:ext uri="{BB962C8B-B14F-4D97-AF65-F5344CB8AC3E}">
        <p14:creationId xmlns:p14="http://schemas.microsoft.com/office/powerpoint/2010/main" xmlns="" val="1198714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3754225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1375799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2096032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1515543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D30475-CAC1-4A74-9E4C-111C23400E3F}" type="datetimeFigureOut">
              <a:rPr lang="en-US" smtClean="0"/>
              <a:pPr/>
              <a:t>9/13/2018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1668227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2909336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1561170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r>
              <a:rPr lang="en-US" smtClean="0"/>
              <a:t>2-</a:t>
            </a:r>
            <a:fld id="{B4486020-16CF-45AC-902B-BF46D291E33D}" type="slidenum">
              <a:rPr lang="en-US" smtClean="0"/>
              <a:pPr/>
              <a:t>‹#›</a:t>
            </a:fld>
            <a:endParaRPr lang="en-US" dirty="0"/>
          </a:p>
        </p:txBody>
      </p:sp>
    </p:spTree>
    <p:extLst>
      <p:ext uri="{BB962C8B-B14F-4D97-AF65-F5344CB8AC3E}">
        <p14:creationId xmlns:p14="http://schemas.microsoft.com/office/powerpoint/2010/main" xmlns="" val="1735640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D30475-CAC1-4A74-9E4C-111C23400E3F}" type="datetimeFigureOut">
              <a:rPr lang="en-US" smtClean="0"/>
              <a:pPr/>
              <a:t>9/13/2018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631304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415840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1420077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D30475-CAC1-4A74-9E4C-111C23400E3F}" type="datetimeFigureOut">
              <a:rPr lang="en-US" smtClean="0"/>
              <a:pPr/>
              <a:t>9/13/2018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35829141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D169D0-9D73-42B4-A637-C39CFDD8939A}"/>
              </a:ext>
            </a:extLst>
          </p:cNvPr>
          <p:cNvSpPr>
            <a:spLocks noGrp="1"/>
          </p:cNvSpPr>
          <p:nvPr>
            <p:ph type="ctrTitle"/>
          </p:nvPr>
        </p:nvSpPr>
        <p:spPr>
          <a:xfrm>
            <a:off x="2186118" y="3474823"/>
            <a:ext cx="4470056" cy="594669"/>
          </a:xfrm>
        </p:spPr>
        <p:txBody>
          <a:bodyPr>
            <a:noAutofit/>
          </a:bodyPr>
          <a:lstStyle/>
          <a:p>
            <a:r>
              <a:rPr lang="en-US" sz="3600" b="1" dirty="0"/>
              <a:t>Social Publishing</a:t>
            </a:r>
          </a:p>
        </p:txBody>
      </p:sp>
      <p:sp>
        <p:nvSpPr>
          <p:cNvPr id="3" name="Subtitle 2">
            <a:extLst>
              <a:ext uri="{FF2B5EF4-FFF2-40B4-BE49-F238E27FC236}">
                <a16:creationId xmlns:a16="http://schemas.microsoft.com/office/drawing/2014/main" xmlns="" id="{33966705-4ABD-4F0C-8700-C5354953698A}"/>
              </a:ext>
            </a:extLst>
          </p:cNvPr>
          <p:cNvSpPr>
            <a:spLocks noGrp="1"/>
          </p:cNvSpPr>
          <p:nvPr>
            <p:ph type="subTitle" idx="1"/>
          </p:nvPr>
        </p:nvSpPr>
        <p:spPr>
          <a:xfrm>
            <a:off x="2927326" y="2204706"/>
            <a:ext cx="2726724" cy="633621"/>
          </a:xfrm>
        </p:spPr>
        <p:txBody>
          <a:bodyPr>
            <a:noAutofit/>
          </a:bodyPr>
          <a:lstStyle/>
          <a:p>
            <a:r>
              <a:rPr lang="en-US" sz="3600" b="1" dirty="0" smtClean="0"/>
              <a:t>Week 5 Part 2</a:t>
            </a:r>
            <a:endParaRPr lang="en-US" sz="3600" b="1" dirty="0"/>
          </a:p>
        </p:txBody>
      </p:sp>
    </p:spTree>
    <p:extLst>
      <p:ext uri="{BB962C8B-B14F-4D97-AF65-F5344CB8AC3E}">
        <p14:creationId xmlns:p14="http://schemas.microsoft.com/office/powerpoint/2010/main" xmlns="" val="28054820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852" y="1001993"/>
            <a:ext cx="4458214" cy="576038"/>
          </a:xfrm>
        </p:spPr>
        <p:txBody>
          <a:bodyPr>
            <a:noAutofit/>
          </a:bodyPr>
          <a:lstStyle/>
          <a:p>
            <a:r>
              <a:rPr lang="en-US" dirty="0"/>
              <a:t>Learning </a:t>
            </a:r>
            <a:r>
              <a:rPr lang="en-US" dirty="0" smtClean="0"/>
              <a:t>objectives</a:t>
            </a:r>
            <a:endParaRPr lang="en-US" dirty="0"/>
          </a:p>
        </p:txBody>
      </p:sp>
      <p:sp>
        <p:nvSpPr>
          <p:cNvPr id="3" name="Content Placeholder 2"/>
          <p:cNvSpPr>
            <a:spLocks noGrp="1"/>
          </p:cNvSpPr>
          <p:nvPr>
            <p:ph idx="1"/>
          </p:nvPr>
        </p:nvSpPr>
        <p:spPr>
          <a:xfrm>
            <a:off x="703852" y="1946186"/>
            <a:ext cx="7594256" cy="4683214"/>
          </a:xfrm>
        </p:spPr>
        <p:txBody>
          <a:bodyPr>
            <a:noAutofit/>
          </a:bodyPr>
          <a:lstStyle/>
          <a:p>
            <a:pPr>
              <a:lnSpc>
                <a:spcPct val="100000"/>
              </a:lnSpc>
              <a:spcBef>
                <a:spcPts val="300"/>
              </a:spcBef>
            </a:pPr>
            <a:r>
              <a:rPr lang="en-US" dirty="0"/>
              <a:t>What are the channels of social publishing?</a:t>
            </a:r>
          </a:p>
          <a:p>
            <a:pPr>
              <a:lnSpc>
                <a:spcPct val="100000"/>
              </a:lnSpc>
              <a:spcBef>
                <a:spcPts val="300"/>
              </a:spcBef>
            </a:pPr>
            <a:r>
              <a:rPr lang="en-US" dirty="0"/>
              <a:t>Who creates the content published in social channels? What kind of content can be published?</a:t>
            </a:r>
          </a:p>
          <a:p>
            <a:pPr>
              <a:lnSpc>
                <a:spcPct val="100000"/>
              </a:lnSpc>
              <a:spcBef>
                <a:spcPts val="300"/>
              </a:spcBef>
            </a:pPr>
            <a:r>
              <a:rPr lang="en-US" dirty="0"/>
              <a:t>What content characteristics enhance perceived content quality and value? How can marketers plan and organize their efforts as they embrace a social publishing strategy?</a:t>
            </a:r>
          </a:p>
          <a:p>
            <a:pPr>
              <a:lnSpc>
                <a:spcPct val="100000"/>
              </a:lnSpc>
              <a:spcBef>
                <a:spcPts val="300"/>
              </a:spcBef>
            </a:pPr>
            <a:r>
              <a:rPr lang="en-US" dirty="0"/>
              <a:t>What is the role of social publishing in social media marketing? How do social media marketers utilize search engine optimization and social media optimization to meet marketing objectives?</a:t>
            </a:r>
          </a:p>
          <a:p>
            <a:pPr>
              <a:lnSpc>
                <a:spcPct val="100000"/>
              </a:lnSpc>
              <a:spcBef>
                <a:spcPts val="300"/>
              </a:spcBef>
            </a:pPr>
            <a:r>
              <a:rPr lang="en-US" dirty="0"/>
              <a:t>How can social content be promoted? What role do social news and social bookmarking sites play in content promotion</a:t>
            </a:r>
            <a:r>
              <a:rPr lang="en-US" dirty="0" smtClean="0"/>
              <a:t>?</a:t>
            </a:r>
            <a:endParaRPr lang="en-US" dirty="0"/>
          </a:p>
        </p:txBody>
      </p:sp>
    </p:spTree>
    <p:extLst>
      <p:ext uri="{BB962C8B-B14F-4D97-AF65-F5344CB8AC3E}">
        <p14:creationId xmlns:p14="http://schemas.microsoft.com/office/powerpoint/2010/main" xmlns="" val="301305644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96595" y="677334"/>
            <a:ext cx="7761605" cy="1067060"/>
          </a:xfrm>
        </p:spPr>
        <p:txBody>
          <a:bodyPr vert="horz" lIns="68580" tIns="34290" rIns="68580" bIns="34290" rtlCol="0" anchor="ctr">
            <a:normAutofit/>
          </a:bodyPr>
          <a:lstStyle/>
          <a:p>
            <a:r>
              <a:rPr lang="en-US" sz="3600" dirty="0" smtClean="0"/>
              <a:t>What is social publishing?</a:t>
            </a:r>
            <a:endParaRPr lang="en-US" sz="3600" dirty="0"/>
          </a:p>
        </p:txBody>
      </p:sp>
      <p:sp>
        <p:nvSpPr>
          <p:cNvPr id="5" name="Rectangle 4"/>
          <p:cNvSpPr/>
          <p:nvPr/>
        </p:nvSpPr>
        <p:spPr>
          <a:xfrm>
            <a:off x="620396" y="2131535"/>
            <a:ext cx="7905538" cy="1823576"/>
          </a:xfrm>
          <a:prstGeom prst="rect">
            <a:avLst/>
          </a:prstGeom>
        </p:spPr>
        <p:txBody>
          <a:bodyPr wrap="square">
            <a:spAutoFit/>
          </a:bodyPr>
          <a:lstStyle/>
          <a:p>
            <a:pPr>
              <a:spcBef>
                <a:spcPts val="300"/>
              </a:spcBef>
            </a:pPr>
            <a:r>
              <a:rPr lang="en-US" sz="2200" dirty="0">
                <a:latin typeface="Arial" panose="020B0604020202020204" pitchFamily="34" charset="0"/>
                <a:cs typeface="Arial" panose="020B0604020202020204" pitchFamily="34" charset="0"/>
              </a:rPr>
              <a:t>Social publishing is the production and issuance of content for distribution via social publishing sites like blogs, media-sharing sites, social network sites, and social bookmarking and social news sites. </a:t>
            </a:r>
            <a:endParaRPr lang="en-US" sz="2200" dirty="0" smtClean="0">
              <a:latin typeface="Arial" panose="020B0604020202020204" pitchFamily="34" charset="0"/>
              <a:cs typeface="Arial" panose="020B0604020202020204" pitchFamily="34" charset="0"/>
            </a:endParaRPr>
          </a:p>
          <a:p>
            <a:pPr>
              <a:spcBef>
                <a:spcPts val="300"/>
              </a:spcBef>
            </a:pP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783340380"/>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502206-7CD9-44B3-A224-4BDE214670BD}"/>
              </a:ext>
            </a:extLst>
          </p:cNvPr>
          <p:cNvSpPr>
            <a:spLocks noGrp="1"/>
          </p:cNvSpPr>
          <p:nvPr>
            <p:ph type="title"/>
          </p:nvPr>
        </p:nvSpPr>
        <p:spPr>
          <a:xfrm>
            <a:off x="696595" y="708174"/>
            <a:ext cx="7905538" cy="934360"/>
          </a:xfrm>
        </p:spPr>
        <p:txBody>
          <a:bodyPr/>
          <a:lstStyle/>
          <a:p>
            <a:r>
              <a:rPr lang="en-US" dirty="0"/>
              <a:t>Figure 7.1 The </a:t>
            </a:r>
            <a:r>
              <a:rPr lang="en-US" dirty="0" smtClean="0"/>
              <a:t>social publishing zone</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216761" y="2206675"/>
            <a:ext cx="6475811" cy="3416317"/>
          </a:xfrm>
          <a:prstGeom prst="rect">
            <a:avLst/>
          </a:prstGeom>
        </p:spPr>
      </p:pic>
    </p:spTree>
    <p:extLst>
      <p:ext uri="{BB962C8B-B14F-4D97-AF65-F5344CB8AC3E}">
        <p14:creationId xmlns:p14="http://schemas.microsoft.com/office/powerpoint/2010/main" xmlns="" val="376729726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xmlns="" id="{0289E5EC-DEEC-4431-B81F-1DF8F6E6D9BB}"/>
              </a:ext>
            </a:extLst>
          </p:cNvPr>
          <p:cNvGraphicFramePr>
            <a:graphicFrameLocks noGrp="1"/>
          </p:cNvGraphicFramePr>
          <p:nvPr>
            <p:ph idx="1"/>
            <p:extLst>
              <p:ext uri="{D42A27DB-BD31-4B8C-83A1-F6EECF244321}">
                <p14:modId xmlns:p14="http://schemas.microsoft.com/office/powerpoint/2010/main" xmlns="" val="166509835"/>
              </p:ext>
            </p:extLst>
          </p:nvPr>
        </p:nvGraphicFramePr>
        <p:xfrm>
          <a:off x="958300" y="1605093"/>
          <a:ext cx="6951986" cy="34645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xmlns="" id="{3E16B7B1-48C4-44A9-A682-8CCD3F09CB8E}"/>
              </a:ext>
            </a:extLst>
          </p:cNvPr>
          <p:cNvSpPr txBox="1"/>
          <p:nvPr/>
        </p:nvSpPr>
        <p:spPr>
          <a:xfrm>
            <a:off x="2916196" y="4471846"/>
            <a:ext cx="2677297" cy="430887"/>
          </a:xfrm>
          <a:prstGeom prst="rect">
            <a:avLst/>
          </a:prstGeom>
          <a:noFill/>
        </p:spPr>
        <p:txBody>
          <a:bodyPr wrap="square" rtlCol="0">
            <a:spAutoFit/>
          </a:bodyPr>
          <a:lstStyle/>
          <a:p>
            <a:pPr algn="ctr"/>
            <a:r>
              <a:rPr lang="en-US" sz="2200" b="1" dirty="0">
                <a:latin typeface="Arial" panose="020B0604020202020204" pitchFamily="34" charset="0"/>
                <a:cs typeface="Arial" panose="020B0604020202020204" pitchFamily="34" charset="0"/>
              </a:rPr>
              <a:t>Social</a:t>
            </a:r>
            <a:r>
              <a:rPr lang="en-US" sz="2100" b="1" dirty="0"/>
              <a:t> </a:t>
            </a:r>
            <a:r>
              <a:rPr lang="en-US" sz="2200" b="1" dirty="0">
                <a:latin typeface="Arial" panose="020B0604020202020204" pitchFamily="34" charset="0"/>
                <a:cs typeface="Arial" panose="020B0604020202020204" pitchFamily="34" charset="0"/>
              </a:rPr>
              <a:t>p</a:t>
            </a:r>
            <a:r>
              <a:rPr lang="en-US" sz="2200" b="1" dirty="0" smtClean="0">
                <a:latin typeface="Arial" panose="020B0604020202020204" pitchFamily="34" charset="0"/>
                <a:cs typeface="Arial" panose="020B0604020202020204" pitchFamily="34" charset="0"/>
              </a:rPr>
              <a:t>ublishers</a:t>
            </a:r>
            <a:endParaRPr lang="en-US"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269535307"/>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2C9F2B-A1A2-494C-B814-7BA8A8F1729D}"/>
              </a:ext>
            </a:extLst>
          </p:cNvPr>
          <p:cNvSpPr>
            <a:spLocks noGrp="1"/>
          </p:cNvSpPr>
          <p:nvPr>
            <p:ph type="title"/>
          </p:nvPr>
        </p:nvSpPr>
        <p:spPr>
          <a:xfrm>
            <a:off x="703852" y="1071656"/>
            <a:ext cx="6104214" cy="744995"/>
          </a:xfrm>
        </p:spPr>
        <p:txBody>
          <a:bodyPr>
            <a:normAutofit/>
          </a:bodyPr>
          <a:lstStyle/>
          <a:p>
            <a:r>
              <a:rPr lang="en-US" dirty="0"/>
              <a:t>What is c</a:t>
            </a:r>
            <a:r>
              <a:rPr lang="en-US" dirty="0" smtClean="0"/>
              <a:t>ontent </a:t>
            </a:r>
            <a:r>
              <a:rPr lang="en-US" dirty="0"/>
              <a:t>m</a:t>
            </a:r>
            <a:r>
              <a:rPr lang="en-US" dirty="0" smtClean="0"/>
              <a:t>arketing</a:t>
            </a:r>
            <a:r>
              <a:rPr lang="en-US" dirty="0"/>
              <a:t>?</a:t>
            </a:r>
          </a:p>
        </p:txBody>
      </p:sp>
      <p:sp>
        <p:nvSpPr>
          <p:cNvPr id="3" name="Content Placeholder 2">
            <a:extLst>
              <a:ext uri="{FF2B5EF4-FFF2-40B4-BE49-F238E27FC236}">
                <a16:creationId xmlns:a16="http://schemas.microsoft.com/office/drawing/2014/main" xmlns="" id="{6F6FCA6F-0E77-4ACC-9ADB-EE5D4E2B48FC}"/>
              </a:ext>
            </a:extLst>
          </p:cNvPr>
          <p:cNvSpPr>
            <a:spLocks noGrp="1"/>
          </p:cNvSpPr>
          <p:nvPr>
            <p:ph idx="1"/>
          </p:nvPr>
        </p:nvSpPr>
        <p:spPr>
          <a:xfrm>
            <a:off x="703852" y="2116666"/>
            <a:ext cx="7803994" cy="1955801"/>
          </a:xfrm>
        </p:spPr>
        <p:txBody>
          <a:bodyPr anchor="ctr">
            <a:normAutofit/>
          </a:bodyPr>
          <a:lstStyle/>
          <a:p>
            <a:pPr marL="0" indent="0">
              <a:lnSpc>
                <a:spcPct val="100000"/>
              </a:lnSpc>
              <a:spcBef>
                <a:spcPts val="300"/>
              </a:spcBef>
              <a:buNone/>
            </a:pPr>
            <a:r>
              <a:rPr lang="en-US" dirty="0"/>
              <a:t>“Content marketing is a strategic marketing approach focused on creating and distributing valuable, relevant, and consistent content to attract and retain a clearly-defined audience </a:t>
            </a:r>
            <a:r>
              <a:rPr lang="en-US" dirty="0" smtClean="0"/>
              <a:t>– </a:t>
            </a:r>
            <a:r>
              <a:rPr lang="en-US" dirty="0"/>
              <a:t>and, ultimately, to drive profitable customer </a:t>
            </a:r>
            <a:r>
              <a:rPr lang="en-US" dirty="0" smtClean="0"/>
              <a:t>action”</a:t>
            </a:r>
            <a:endParaRPr lang="en-US" dirty="0"/>
          </a:p>
        </p:txBody>
      </p:sp>
    </p:spTree>
    <p:extLst>
      <p:ext uri="{BB962C8B-B14F-4D97-AF65-F5344CB8AC3E}">
        <p14:creationId xmlns:p14="http://schemas.microsoft.com/office/powerpoint/2010/main" xmlns="" val="3000598357"/>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03852" y="1013058"/>
            <a:ext cx="3687977" cy="693911"/>
          </a:xfrm>
        </p:spPr>
        <p:txBody>
          <a:bodyPr/>
          <a:lstStyle/>
          <a:p>
            <a:r>
              <a:rPr lang="en-US" dirty="0"/>
              <a:t>Types of </a:t>
            </a:r>
            <a:r>
              <a:rPr lang="en-US" dirty="0" smtClean="0"/>
              <a:t>content</a:t>
            </a:r>
            <a:endParaRPr lang="en-US" dirty="0"/>
          </a:p>
        </p:txBody>
      </p:sp>
      <p:sp>
        <p:nvSpPr>
          <p:cNvPr id="5" name="Content Placeholder 4"/>
          <p:cNvSpPr>
            <a:spLocks noGrp="1"/>
          </p:cNvSpPr>
          <p:nvPr>
            <p:ph sz="half" idx="1"/>
          </p:nvPr>
        </p:nvSpPr>
        <p:spPr>
          <a:xfrm>
            <a:off x="893166" y="2204369"/>
            <a:ext cx="3309348" cy="3020774"/>
          </a:xfrm>
        </p:spPr>
        <p:txBody>
          <a:bodyPr>
            <a:normAutofit/>
          </a:bodyPr>
          <a:lstStyle/>
          <a:p>
            <a:r>
              <a:rPr lang="en-US" dirty="0"/>
              <a:t>Blog posts</a:t>
            </a:r>
          </a:p>
          <a:p>
            <a:r>
              <a:rPr lang="en-US" dirty="0"/>
              <a:t>Feature articles</a:t>
            </a:r>
          </a:p>
          <a:p>
            <a:r>
              <a:rPr lang="en-US" dirty="0"/>
              <a:t>Microblog posts</a:t>
            </a:r>
          </a:p>
          <a:p>
            <a:r>
              <a:rPr lang="en-US" dirty="0"/>
              <a:t>Press releases</a:t>
            </a:r>
          </a:p>
          <a:p>
            <a:r>
              <a:rPr lang="en-US" dirty="0"/>
              <a:t>White papers and </a:t>
            </a:r>
            <a:br>
              <a:rPr lang="en-US" dirty="0"/>
            </a:br>
            <a:r>
              <a:rPr lang="en-US" dirty="0"/>
              <a:t>case studies</a:t>
            </a:r>
          </a:p>
          <a:p>
            <a:r>
              <a:rPr lang="en-US" dirty="0"/>
              <a:t>Newsletters</a:t>
            </a:r>
          </a:p>
        </p:txBody>
      </p:sp>
      <p:sp>
        <p:nvSpPr>
          <p:cNvPr id="6" name="Content Placeholder 5"/>
          <p:cNvSpPr>
            <a:spLocks noGrp="1"/>
          </p:cNvSpPr>
          <p:nvPr>
            <p:ph sz="half" idx="2"/>
          </p:nvPr>
        </p:nvSpPr>
        <p:spPr>
          <a:xfrm>
            <a:off x="4391829" y="2204369"/>
            <a:ext cx="2700564" cy="2890145"/>
          </a:xfrm>
        </p:spPr>
        <p:txBody>
          <a:bodyPr>
            <a:normAutofit/>
          </a:bodyPr>
          <a:lstStyle/>
          <a:p>
            <a:r>
              <a:rPr lang="en-US" dirty="0"/>
              <a:t>Videos</a:t>
            </a:r>
          </a:p>
          <a:p>
            <a:r>
              <a:rPr lang="en-US" dirty="0"/>
              <a:t>Webinars</a:t>
            </a:r>
          </a:p>
          <a:p>
            <a:r>
              <a:rPr lang="en-US" dirty="0"/>
              <a:t>Presentations</a:t>
            </a:r>
          </a:p>
          <a:p>
            <a:r>
              <a:rPr lang="en-US" dirty="0"/>
              <a:t>Podcasts</a:t>
            </a:r>
          </a:p>
          <a:p>
            <a:r>
              <a:rPr lang="en-US" dirty="0"/>
              <a:t>Photos</a:t>
            </a:r>
          </a:p>
          <a:p>
            <a:r>
              <a:rPr lang="en-US" dirty="0"/>
              <a:t>More</a:t>
            </a:r>
          </a:p>
          <a:p>
            <a:endParaRPr lang="en-US" dirty="0"/>
          </a:p>
        </p:txBody>
      </p:sp>
    </p:spTree>
    <p:extLst>
      <p:ext uri="{BB962C8B-B14F-4D97-AF65-F5344CB8AC3E}">
        <p14:creationId xmlns:p14="http://schemas.microsoft.com/office/powerpoint/2010/main" xmlns="" val="94651781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D48E78FE-418E-4285-9149-F7D8B4B63F74}"/>
              </a:ext>
            </a:extLst>
          </p:cNvPr>
          <p:cNvSpPr>
            <a:spLocks noGrp="1"/>
          </p:cNvSpPr>
          <p:nvPr>
            <p:ph type="title"/>
          </p:nvPr>
        </p:nvSpPr>
        <p:spPr>
          <a:xfrm>
            <a:off x="713529" y="751324"/>
            <a:ext cx="6983112" cy="1157306"/>
          </a:xfrm>
        </p:spPr>
        <p:txBody>
          <a:bodyPr/>
          <a:lstStyle/>
          <a:p>
            <a:r>
              <a:rPr lang="en-US" dirty="0" smtClean="0"/>
              <a:t>Figure 7.2 Evaluating content for social publication</a:t>
            </a: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84999" y="2130255"/>
            <a:ext cx="6813172" cy="4287478"/>
          </a:xfrm>
          <a:prstGeom prst="rect">
            <a:avLst/>
          </a:prstGeom>
        </p:spPr>
      </p:pic>
    </p:spTree>
    <p:extLst>
      <p:ext uri="{BB962C8B-B14F-4D97-AF65-F5344CB8AC3E}">
        <p14:creationId xmlns:p14="http://schemas.microsoft.com/office/powerpoint/2010/main" xmlns="" val="237160667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316" y="719667"/>
            <a:ext cx="7886700" cy="1193824"/>
          </a:xfrm>
        </p:spPr>
        <p:txBody>
          <a:bodyPr/>
          <a:lstStyle/>
          <a:p>
            <a:r>
              <a:rPr lang="en-US" dirty="0"/>
              <a:t>Figure 7.2 </a:t>
            </a:r>
            <a:r>
              <a:rPr lang="en-US" dirty="0" smtClean="0"/>
              <a:t>Evaluating </a:t>
            </a:r>
            <a:r>
              <a:rPr lang="en-US" dirty="0"/>
              <a:t>content for social publication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908304" y="1913491"/>
            <a:ext cx="7327392" cy="4032504"/>
          </a:xfrm>
          <a:prstGeom prst="rect">
            <a:avLst/>
          </a:prstGeom>
        </p:spPr>
      </p:pic>
    </p:spTree>
    <p:extLst>
      <p:ext uri="{BB962C8B-B14F-4D97-AF65-F5344CB8AC3E}">
        <p14:creationId xmlns:p14="http://schemas.microsoft.com/office/powerpoint/2010/main" xmlns="" val="2612985990"/>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5A282E-C77F-4A69-B098-E8511375C485}"/>
              </a:ext>
            </a:extLst>
          </p:cNvPr>
          <p:cNvSpPr>
            <a:spLocks noGrp="1"/>
          </p:cNvSpPr>
          <p:nvPr>
            <p:ph type="title"/>
          </p:nvPr>
        </p:nvSpPr>
        <p:spPr>
          <a:xfrm>
            <a:off x="696595" y="716018"/>
            <a:ext cx="7254961" cy="1148555"/>
          </a:xfrm>
        </p:spPr>
        <p:txBody>
          <a:bodyPr>
            <a:normAutofit/>
          </a:bodyPr>
          <a:lstStyle/>
          <a:p>
            <a:r>
              <a:rPr lang="en-US" dirty="0" smtClean="0"/>
              <a:t>Table 7.1 Marketing objectives for </a:t>
            </a:r>
            <a:br>
              <a:rPr lang="en-US" dirty="0" smtClean="0"/>
            </a:br>
            <a:r>
              <a:rPr lang="en-US" dirty="0" smtClean="0"/>
              <a:t>social publishing</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190729" y="2444181"/>
            <a:ext cx="6760827" cy="3483321"/>
          </a:xfrm>
          <a:prstGeom prst="rect">
            <a:avLst/>
          </a:prstGeom>
        </p:spPr>
      </p:pic>
    </p:spTree>
    <p:extLst>
      <p:ext uri="{BB962C8B-B14F-4D97-AF65-F5344CB8AC3E}">
        <p14:creationId xmlns:p14="http://schemas.microsoft.com/office/powerpoint/2010/main" xmlns="" val="992687479"/>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36B5FA-B750-4061-918E-DCD15B7FB928}"/>
              </a:ext>
            </a:extLst>
          </p:cNvPr>
          <p:cNvSpPr>
            <a:spLocks noGrp="1"/>
          </p:cNvSpPr>
          <p:nvPr>
            <p:ph type="title"/>
          </p:nvPr>
        </p:nvSpPr>
        <p:spPr>
          <a:xfrm>
            <a:off x="941687" y="708454"/>
            <a:ext cx="7702780" cy="1555775"/>
          </a:xfrm>
        </p:spPr>
        <p:txBody>
          <a:bodyPr>
            <a:noAutofit/>
          </a:bodyPr>
          <a:lstStyle/>
          <a:p>
            <a:r>
              <a:rPr lang="en-US" dirty="0" smtClean="0"/>
              <a:t>Table 7.2 Types of content in </a:t>
            </a:r>
            <a:br>
              <a:rPr lang="en-US" dirty="0" smtClean="0"/>
            </a:br>
            <a:r>
              <a:rPr lang="en-US" dirty="0" smtClean="0"/>
              <a:t>marketers’ social publishing strategies</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421600" y="2620917"/>
            <a:ext cx="6746313" cy="3605712"/>
          </a:xfrm>
          <a:prstGeom prst="rect">
            <a:avLst/>
          </a:prstGeom>
        </p:spPr>
      </p:pic>
    </p:spTree>
    <p:extLst>
      <p:ext uri="{BB962C8B-B14F-4D97-AF65-F5344CB8AC3E}">
        <p14:creationId xmlns:p14="http://schemas.microsoft.com/office/powerpoint/2010/main" xmlns="" val="3864772397"/>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FD1100-E9C0-4143-8D1F-3D8E8793E589}"/>
              </a:ext>
            </a:extLst>
          </p:cNvPr>
          <p:cNvSpPr>
            <a:spLocks noGrp="1"/>
          </p:cNvSpPr>
          <p:nvPr>
            <p:ph type="title"/>
          </p:nvPr>
        </p:nvSpPr>
        <p:spPr>
          <a:xfrm>
            <a:off x="696595" y="742105"/>
            <a:ext cx="6925447" cy="796409"/>
          </a:xfrm>
        </p:spPr>
        <p:txBody>
          <a:bodyPr/>
          <a:lstStyle/>
          <a:p>
            <a:r>
              <a:rPr lang="en-US" dirty="0" smtClean="0"/>
              <a:t>Table 7.3 Types of pillar content</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387809" y="2128219"/>
            <a:ext cx="6551504" cy="3619437"/>
          </a:xfrm>
          <a:prstGeom prst="rect">
            <a:avLst/>
          </a:prstGeom>
        </p:spPr>
      </p:pic>
    </p:spTree>
    <p:extLst>
      <p:ext uri="{BB962C8B-B14F-4D97-AF65-F5344CB8AC3E}">
        <p14:creationId xmlns:p14="http://schemas.microsoft.com/office/powerpoint/2010/main" xmlns="" val="690133980"/>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ACA9A3-5AA2-457C-9522-9C89141E3812}"/>
              </a:ext>
            </a:extLst>
          </p:cNvPr>
          <p:cNvSpPr>
            <a:spLocks noGrp="1"/>
          </p:cNvSpPr>
          <p:nvPr>
            <p:ph type="title"/>
          </p:nvPr>
        </p:nvSpPr>
        <p:spPr>
          <a:xfrm>
            <a:off x="908737" y="733168"/>
            <a:ext cx="6678312" cy="1114040"/>
          </a:xfrm>
        </p:spPr>
        <p:txBody>
          <a:bodyPr>
            <a:noAutofit/>
          </a:bodyPr>
          <a:lstStyle/>
          <a:p>
            <a:r>
              <a:rPr lang="en-US" dirty="0" smtClean="0"/>
              <a:t>Table 7.4 Top social publishing vehicles for marketers</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32109" y="2278526"/>
            <a:ext cx="7235879" cy="3656842"/>
          </a:xfrm>
          <a:prstGeom prst="rect">
            <a:avLst/>
          </a:prstGeom>
        </p:spPr>
      </p:pic>
    </p:spTree>
    <p:extLst>
      <p:ext uri="{BB962C8B-B14F-4D97-AF65-F5344CB8AC3E}">
        <p14:creationId xmlns:p14="http://schemas.microsoft.com/office/powerpoint/2010/main" xmlns="" val="1434669468"/>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F1773972-97EF-4E73-80BD-B06493E3A719}"/>
              </a:ext>
            </a:extLst>
          </p:cNvPr>
          <p:cNvSpPr>
            <a:spLocks noGrp="1"/>
          </p:cNvSpPr>
          <p:nvPr>
            <p:ph type="title"/>
          </p:nvPr>
        </p:nvSpPr>
        <p:spPr>
          <a:xfrm>
            <a:off x="696595" y="809269"/>
            <a:ext cx="7668472" cy="934863"/>
          </a:xfrm>
        </p:spPr>
        <p:txBody>
          <a:bodyPr>
            <a:normAutofit/>
          </a:bodyPr>
          <a:lstStyle/>
          <a:p>
            <a:r>
              <a:rPr lang="en-US" dirty="0"/>
              <a:t>Media </a:t>
            </a:r>
            <a:r>
              <a:rPr lang="en-US" dirty="0" smtClean="0"/>
              <a:t>optimization</a:t>
            </a:r>
            <a:endParaRPr lang="en-US" dirty="0"/>
          </a:p>
        </p:txBody>
      </p:sp>
      <p:sp>
        <p:nvSpPr>
          <p:cNvPr id="5" name="Content Placeholder 4">
            <a:extLst>
              <a:ext uri="{FF2B5EF4-FFF2-40B4-BE49-F238E27FC236}">
                <a16:creationId xmlns:a16="http://schemas.microsoft.com/office/drawing/2014/main" xmlns="" id="{2C165712-ACB1-40ED-8711-D557486D4D5D}"/>
              </a:ext>
            </a:extLst>
          </p:cNvPr>
          <p:cNvSpPr>
            <a:spLocks noGrp="1"/>
          </p:cNvSpPr>
          <p:nvPr>
            <p:ph sz="half" idx="1"/>
          </p:nvPr>
        </p:nvSpPr>
        <p:spPr>
          <a:xfrm>
            <a:off x="696595" y="2091719"/>
            <a:ext cx="3942954" cy="4266746"/>
          </a:xfrm>
        </p:spPr>
        <p:txBody>
          <a:bodyPr>
            <a:noAutofit/>
          </a:bodyPr>
          <a:lstStyle/>
          <a:p>
            <a:pPr>
              <a:lnSpc>
                <a:spcPct val="100000"/>
              </a:lnSpc>
              <a:spcBef>
                <a:spcPts val="500"/>
              </a:spcBef>
            </a:pPr>
            <a:r>
              <a:rPr lang="en-US" b="1" dirty="0" smtClean="0"/>
              <a:t>Level one - Search </a:t>
            </a:r>
            <a:r>
              <a:rPr lang="en-US" b="1" dirty="0"/>
              <a:t>engine optimization (SEO) </a:t>
            </a:r>
            <a:r>
              <a:rPr lang="en-US" dirty="0"/>
              <a:t>is the process of modifying content, site characteristics, and content connections to achieve improved search engine rankings; marketers develop and publish content in ways that improve the likelihood that search engines will rank the sites well in response to search queries. </a:t>
            </a:r>
          </a:p>
        </p:txBody>
      </p:sp>
      <p:sp>
        <p:nvSpPr>
          <p:cNvPr id="6" name="Content Placeholder 5">
            <a:extLst>
              <a:ext uri="{FF2B5EF4-FFF2-40B4-BE49-F238E27FC236}">
                <a16:creationId xmlns:a16="http://schemas.microsoft.com/office/drawing/2014/main" xmlns="" id="{726C184E-032D-4F67-A925-9B80F72B01DE}"/>
              </a:ext>
            </a:extLst>
          </p:cNvPr>
          <p:cNvSpPr>
            <a:spLocks noGrp="1"/>
          </p:cNvSpPr>
          <p:nvPr>
            <p:ph sz="half" idx="2"/>
          </p:nvPr>
        </p:nvSpPr>
        <p:spPr>
          <a:xfrm>
            <a:off x="4953686" y="2083252"/>
            <a:ext cx="3797643" cy="4199012"/>
          </a:xfrm>
        </p:spPr>
        <p:txBody>
          <a:bodyPr>
            <a:noAutofit/>
          </a:bodyPr>
          <a:lstStyle/>
          <a:p>
            <a:pPr>
              <a:lnSpc>
                <a:spcPct val="100000"/>
              </a:lnSpc>
              <a:spcBef>
                <a:spcPts val="500"/>
              </a:spcBef>
            </a:pPr>
            <a:r>
              <a:rPr lang="en-US" b="1" dirty="0" smtClean="0"/>
              <a:t>Level two - Social </a:t>
            </a:r>
            <a:r>
              <a:rPr lang="en-US" b="1" dirty="0"/>
              <a:t>media optimization (SMO) </a:t>
            </a:r>
            <a:r>
              <a:rPr lang="en-US" dirty="0"/>
              <a:t>is a process that enhances the likelihood for social content to be visible, shareable, and linkable in online communities. If the content is valuable and engaging, people will share it, post it, rank it, tag it, and augment it, resulting in enhanced reach.</a:t>
            </a:r>
          </a:p>
        </p:txBody>
      </p:sp>
    </p:spTree>
    <p:extLst>
      <p:ext uri="{BB962C8B-B14F-4D97-AF65-F5344CB8AC3E}">
        <p14:creationId xmlns:p14="http://schemas.microsoft.com/office/powerpoint/2010/main" xmlns="" val="2940159920"/>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768974"/>
            <a:ext cx="7559761" cy="858667"/>
          </a:xfrm>
        </p:spPr>
        <p:txBody>
          <a:bodyPr/>
          <a:lstStyle/>
          <a:p>
            <a:r>
              <a:rPr lang="en-US" dirty="0" smtClean="0"/>
              <a:t>Table 7.6 Media optimization matrix</a:t>
            </a:r>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899378" y="2153483"/>
            <a:ext cx="7455548" cy="3166003"/>
          </a:xfrm>
          <a:prstGeom prst="rect">
            <a:avLst/>
          </a:prstGeom>
        </p:spPr>
      </p:pic>
    </p:spTree>
    <p:extLst>
      <p:ext uri="{BB962C8B-B14F-4D97-AF65-F5344CB8AC3E}">
        <p14:creationId xmlns:p14="http://schemas.microsoft.com/office/powerpoint/2010/main" xmlns="" val="3873346231"/>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E9C285DC-6BC2-4462-8229-5EC2110508BA}"/>
              </a:ext>
            </a:extLst>
          </p:cNvPr>
          <p:cNvSpPr>
            <a:spLocks noGrp="1"/>
          </p:cNvSpPr>
          <p:nvPr>
            <p:ph type="title"/>
          </p:nvPr>
        </p:nvSpPr>
        <p:spPr>
          <a:xfrm>
            <a:off x="705141" y="651933"/>
            <a:ext cx="7719191" cy="1151078"/>
          </a:xfrm>
        </p:spPr>
        <p:txBody>
          <a:bodyPr/>
          <a:lstStyle/>
          <a:p>
            <a:r>
              <a:rPr lang="en-US" dirty="0" smtClean="0"/>
              <a:t>Off-site optimization</a:t>
            </a:r>
            <a:endParaRPr lang="en-US" dirty="0"/>
          </a:p>
        </p:txBody>
      </p:sp>
      <p:sp>
        <p:nvSpPr>
          <p:cNvPr id="6" name="Content Placeholder 5">
            <a:extLst>
              <a:ext uri="{FF2B5EF4-FFF2-40B4-BE49-F238E27FC236}">
                <a16:creationId xmlns:a16="http://schemas.microsoft.com/office/drawing/2014/main" xmlns="" id="{EA57D67F-264D-4DD4-ADB7-4CDCA1B27C1D}"/>
              </a:ext>
            </a:extLst>
          </p:cNvPr>
          <p:cNvSpPr>
            <a:spLocks noGrp="1"/>
          </p:cNvSpPr>
          <p:nvPr>
            <p:ph idx="1"/>
          </p:nvPr>
        </p:nvSpPr>
        <p:spPr>
          <a:xfrm>
            <a:off x="843827" y="2536139"/>
            <a:ext cx="3127804" cy="892861"/>
          </a:xfrm>
        </p:spPr>
        <p:txBody>
          <a:bodyPr/>
          <a:lstStyle/>
          <a:p>
            <a:r>
              <a:rPr lang="en-US" dirty="0"/>
              <a:t>Links and </a:t>
            </a:r>
            <a:r>
              <a:rPr lang="en-US" dirty="0" err="1"/>
              <a:t>linkwheels</a:t>
            </a:r>
            <a:endParaRPr lang="en-US" dirty="0"/>
          </a:p>
          <a:p>
            <a:r>
              <a:rPr lang="en-US" dirty="0"/>
              <a:t>Affiliate marketing</a:t>
            </a:r>
          </a:p>
        </p:txBody>
      </p:sp>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766458" y="1946055"/>
            <a:ext cx="5087257" cy="4186230"/>
          </a:xfrm>
          <a:prstGeom prst="rect">
            <a:avLst/>
          </a:prstGeom>
        </p:spPr>
      </p:pic>
    </p:spTree>
    <p:extLst>
      <p:ext uri="{BB962C8B-B14F-4D97-AF65-F5344CB8AC3E}">
        <p14:creationId xmlns:p14="http://schemas.microsoft.com/office/powerpoint/2010/main" xmlns="" val="397416818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852" y="1001993"/>
            <a:ext cx="4458214" cy="576038"/>
          </a:xfrm>
        </p:spPr>
        <p:txBody>
          <a:bodyPr>
            <a:noAutofit/>
          </a:bodyPr>
          <a:lstStyle/>
          <a:p>
            <a:r>
              <a:rPr lang="en-US" dirty="0" smtClean="0"/>
              <a:t>Summary</a:t>
            </a:r>
            <a:endParaRPr lang="en-US" dirty="0"/>
          </a:p>
        </p:txBody>
      </p:sp>
      <p:sp>
        <p:nvSpPr>
          <p:cNvPr id="3" name="Content Placeholder 2"/>
          <p:cNvSpPr>
            <a:spLocks noGrp="1"/>
          </p:cNvSpPr>
          <p:nvPr>
            <p:ph idx="1"/>
          </p:nvPr>
        </p:nvSpPr>
        <p:spPr>
          <a:xfrm>
            <a:off x="703852" y="1946186"/>
            <a:ext cx="7594256" cy="4683214"/>
          </a:xfrm>
        </p:spPr>
        <p:txBody>
          <a:bodyPr>
            <a:noAutofit/>
          </a:bodyPr>
          <a:lstStyle/>
          <a:p>
            <a:pPr>
              <a:lnSpc>
                <a:spcPct val="100000"/>
              </a:lnSpc>
              <a:spcBef>
                <a:spcPts val="300"/>
              </a:spcBef>
            </a:pPr>
            <a:r>
              <a:rPr lang="en-US" dirty="0"/>
              <a:t>What are the channels of social publishing?</a:t>
            </a:r>
          </a:p>
          <a:p>
            <a:pPr>
              <a:lnSpc>
                <a:spcPct val="100000"/>
              </a:lnSpc>
              <a:spcBef>
                <a:spcPts val="300"/>
              </a:spcBef>
            </a:pPr>
            <a:r>
              <a:rPr lang="en-US" dirty="0"/>
              <a:t>Who creates the content published in social channels? What kind of content can be published?</a:t>
            </a:r>
          </a:p>
          <a:p>
            <a:pPr>
              <a:lnSpc>
                <a:spcPct val="100000"/>
              </a:lnSpc>
              <a:spcBef>
                <a:spcPts val="300"/>
              </a:spcBef>
            </a:pPr>
            <a:r>
              <a:rPr lang="en-US" dirty="0"/>
              <a:t>What content characteristics enhance perceived content quality and value? How can marketers plan and organize their efforts as they embrace a social publishing strategy?</a:t>
            </a:r>
          </a:p>
          <a:p>
            <a:pPr>
              <a:lnSpc>
                <a:spcPct val="100000"/>
              </a:lnSpc>
              <a:spcBef>
                <a:spcPts val="300"/>
              </a:spcBef>
            </a:pPr>
            <a:r>
              <a:rPr lang="en-US" dirty="0"/>
              <a:t>What is the role of social publishing in social media marketing? How do social media marketers utilize search engine optimization and social media optimization to meet marketing objectives?</a:t>
            </a:r>
          </a:p>
          <a:p>
            <a:pPr>
              <a:lnSpc>
                <a:spcPct val="100000"/>
              </a:lnSpc>
              <a:spcBef>
                <a:spcPts val="300"/>
              </a:spcBef>
            </a:pPr>
            <a:r>
              <a:rPr lang="en-US" dirty="0"/>
              <a:t>How can social content be promoted? What role do social news and social bookmarking sites play in content promotion</a:t>
            </a:r>
            <a:r>
              <a:rPr lang="en-US" dirty="0" smtClean="0"/>
              <a:t>?</a:t>
            </a:r>
            <a:endParaRPr lang="en-US" dirty="0"/>
          </a:p>
        </p:txBody>
      </p:sp>
    </p:spTree>
    <p:extLst>
      <p:ext uri="{BB962C8B-B14F-4D97-AF65-F5344CB8AC3E}">
        <p14:creationId xmlns:p14="http://schemas.microsoft.com/office/powerpoint/2010/main" xmlns="" val="280138943"/>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983</TotalTime>
  <Words>513</Words>
  <Application>Microsoft Office PowerPoint</Application>
  <PresentationFormat>On-screen Show (4:3)</PresentationFormat>
  <Paragraphs>66</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Social Publishing</vt:lpstr>
      <vt:lpstr>Learning objectives</vt:lpstr>
      <vt:lpstr>What is social publishing?</vt:lpstr>
      <vt:lpstr>Figure 7.1 The social publishing zone</vt:lpstr>
      <vt:lpstr>Slide 5</vt:lpstr>
      <vt:lpstr>What is content marketing?</vt:lpstr>
      <vt:lpstr>Types of content</vt:lpstr>
      <vt:lpstr>Figure 7.2 Evaluating content for social publication</vt:lpstr>
      <vt:lpstr>Figure 7.2 Evaluating content for social publication</vt:lpstr>
      <vt:lpstr>Table 7.1 Marketing objectives for  social publishing</vt:lpstr>
      <vt:lpstr>Table 7.2 Types of content in  marketers’ social publishing strategies</vt:lpstr>
      <vt:lpstr>Table 7.3 Types of pillar content</vt:lpstr>
      <vt:lpstr>Table 7.4 Top social publishing vehicles for marketers</vt:lpstr>
      <vt:lpstr>Media optimization</vt:lpstr>
      <vt:lpstr>Table 7.6 Media optimization matrix</vt:lpstr>
      <vt:lpstr>Off-site optimization</vt:lpstr>
      <vt:lpstr>Summary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Tuten, Tracy</dc:creator>
  <cp:lastModifiedBy>se046</cp:lastModifiedBy>
  <cp:revision>122</cp:revision>
  <dcterms:created xsi:type="dcterms:W3CDTF">2017-07-28T19:18:43Z</dcterms:created>
  <dcterms:modified xsi:type="dcterms:W3CDTF">2018-09-13T13:23:45Z</dcterms:modified>
</cp:coreProperties>
</file>