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67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142" y="-8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22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238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627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185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681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374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30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532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988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98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740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59213-0AFE-43A9-87A3-CC7AB4B30837}" type="datetimeFigureOut">
              <a:rPr lang="en-GB" smtClean="0"/>
              <a:t>26/01/2015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C6210-856D-4E72-A14B-3E1FE514B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454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07280"/>
            <a:ext cx="3744416" cy="4717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43908" y="580526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King Cnut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304897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08720"/>
            <a:ext cx="3065115" cy="4275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03848" y="558924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King Alfred (not that one!)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0432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566738"/>
            <a:ext cx="62484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947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760" y="2049381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Hardicanute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123573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45" y="777463"/>
            <a:ext cx="6408711" cy="5020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7456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8" y="618896"/>
            <a:ext cx="6696744" cy="580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521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80007"/>
            <a:ext cx="6624736" cy="5620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879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88640"/>
            <a:ext cx="3341662" cy="5862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230163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William II</a:t>
            </a:r>
          </a:p>
          <a:p>
            <a:pPr algn="ctr"/>
            <a:r>
              <a:rPr lang="en-GB" sz="2400" b="1" dirty="0" smtClean="0"/>
              <a:t>(Rufus)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656368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231" y="548680"/>
            <a:ext cx="3528392" cy="5746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854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29" y="1448841"/>
            <a:ext cx="7642343" cy="396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4487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700088"/>
            <a:ext cx="571500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0" y="638132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Becket on the Right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697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8230254" cy="4620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2551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56" y="891480"/>
            <a:ext cx="7591489" cy="42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6360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1166813"/>
            <a:ext cx="62579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6021288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(John) and Henry III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088785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8680"/>
            <a:ext cx="6525438" cy="5162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121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23863"/>
            <a:ext cx="6096000" cy="601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8224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4664"/>
            <a:ext cx="4176464" cy="552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55828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8640"/>
            <a:ext cx="4464496" cy="6079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875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824" y="498548"/>
            <a:ext cx="4196351" cy="5860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9197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25</Words>
  <Application>Microsoft Office PowerPoint</Application>
  <PresentationFormat>On-screen Show (4:3)</PresentationFormat>
  <Paragraphs>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5</cp:revision>
  <dcterms:created xsi:type="dcterms:W3CDTF">2015-01-26T13:39:47Z</dcterms:created>
  <dcterms:modified xsi:type="dcterms:W3CDTF">2015-01-26T14:25:39Z</dcterms:modified>
</cp:coreProperties>
</file>