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3" r:id="rId4"/>
  </p:sld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13D916-53E3-4B17-B515-ED1A2CE52513}" v="65" dt="2026-08-17T11:18:04.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cean-Leigh Jackman (2536365)" userId="3a4480b6-3151-43db-9707-c4943a03ed1c" providerId="ADAL" clId="{75235560-A3BE-4752-BE4D-4916D70B3100}"/>
    <pc:docChg chg="custSel addSld modSld">
      <pc:chgData name="Ocean-Leigh Jackman (2536365)" userId="3a4480b6-3151-43db-9707-c4943a03ed1c" providerId="ADAL" clId="{75235560-A3BE-4752-BE4D-4916D70B3100}" dt="2026-08-17T11:18:57.829" v="2188" actId="20577"/>
      <pc:docMkLst>
        <pc:docMk/>
      </pc:docMkLst>
      <pc:sldChg chg="addSp modSp mod">
        <pc:chgData name="Ocean-Leigh Jackman (2536365)" userId="3a4480b6-3151-43db-9707-c4943a03ed1c" providerId="ADAL" clId="{75235560-A3BE-4752-BE4D-4916D70B3100}" dt="2026-08-17T11:18:04.074" v="2170" actId="20577"/>
        <pc:sldMkLst>
          <pc:docMk/>
          <pc:sldMk cId="2465329057" sldId="256"/>
        </pc:sldMkLst>
        <pc:spChg chg="mod">
          <ac:chgData name="Ocean-Leigh Jackman (2536365)" userId="3a4480b6-3151-43db-9707-c4943a03ed1c" providerId="ADAL" clId="{75235560-A3BE-4752-BE4D-4916D70B3100}" dt="2026-08-17T11:18:04.074" v="2170" actId="20577"/>
          <ac:spMkLst>
            <pc:docMk/>
            <pc:sldMk cId="2465329057" sldId="256"/>
            <ac:spMk id="3" creationId="{FED46882-6364-C096-D059-1165ACB781B5}"/>
          </ac:spMkLst>
        </pc:spChg>
        <pc:picChg chg="add mod">
          <ac:chgData name="Ocean-Leigh Jackman (2536365)" userId="3a4480b6-3151-43db-9707-c4943a03ed1c" providerId="ADAL" clId="{75235560-A3BE-4752-BE4D-4916D70B3100}" dt="2026-08-17T11:07:09.901" v="1262" actId="1076"/>
          <ac:picMkLst>
            <pc:docMk/>
            <pc:sldMk cId="2465329057" sldId="256"/>
            <ac:picMk id="6" creationId="{800B9543-F7D9-03EB-3FAA-E5D904D9E133}"/>
          </ac:picMkLst>
        </pc:picChg>
      </pc:sldChg>
      <pc:sldChg chg="addSp modSp mod">
        <pc:chgData name="Ocean-Leigh Jackman (2536365)" userId="3a4480b6-3151-43db-9707-c4943a03ed1c" providerId="ADAL" clId="{75235560-A3BE-4752-BE4D-4916D70B3100}" dt="2026-08-17T10:58:00.533" v="612" actId="115"/>
        <pc:sldMkLst>
          <pc:docMk/>
          <pc:sldMk cId="1631744608" sldId="257"/>
        </pc:sldMkLst>
        <pc:spChg chg="add mod">
          <ac:chgData name="Ocean-Leigh Jackman (2536365)" userId="3a4480b6-3151-43db-9707-c4943a03ed1c" providerId="ADAL" clId="{75235560-A3BE-4752-BE4D-4916D70B3100}" dt="2026-08-17T10:58:00.533" v="612" actId="115"/>
          <ac:spMkLst>
            <pc:docMk/>
            <pc:sldMk cId="1631744608" sldId="257"/>
            <ac:spMk id="2" creationId="{3FFEEC47-4DF0-6B10-48CC-765108F9BBD8}"/>
          </ac:spMkLst>
        </pc:spChg>
        <pc:spChg chg="add mod">
          <ac:chgData name="Ocean-Leigh Jackman (2536365)" userId="3a4480b6-3151-43db-9707-c4943a03ed1c" providerId="ADAL" clId="{75235560-A3BE-4752-BE4D-4916D70B3100}" dt="2026-08-17T10:56:51.656" v="543" actId="2711"/>
          <ac:spMkLst>
            <pc:docMk/>
            <pc:sldMk cId="1631744608" sldId="257"/>
            <ac:spMk id="3" creationId="{99D9DE58-10D1-2013-317C-CF909C6237A9}"/>
          </ac:spMkLst>
        </pc:spChg>
        <pc:spChg chg="add mod">
          <ac:chgData name="Ocean-Leigh Jackman (2536365)" userId="3a4480b6-3151-43db-9707-c4943a03ed1c" providerId="ADAL" clId="{75235560-A3BE-4752-BE4D-4916D70B3100}" dt="2026-08-17T10:56:43.770" v="542" actId="2711"/>
          <ac:spMkLst>
            <pc:docMk/>
            <pc:sldMk cId="1631744608" sldId="257"/>
            <ac:spMk id="4" creationId="{98F3D94A-41FE-989E-BE32-6661E5EEED17}"/>
          </ac:spMkLst>
        </pc:spChg>
      </pc:sldChg>
      <pc:sldChg chg="addSp modSp new mod">
        <pc:chgData name="Ocean-Leigh Jackman (2536365)" userId="3a4480b6-3151-43db-9707-c4943a03ed1c" providerId="ADAL" clId="{75235560-A3BE-4752-BE4D-4916D70B3100}" dt="2026-08-17T11:17:35.771" v="2113" actId="1076"/>
        <pc:sldMkLst>
          <pc:docMk/>
          <pc:sldMk cId="2680374361" sldId="258"/>
        </pc:sldMkLst>
        <pc:spChg chg="mod">
          <ac:chgData name="Ocean-Leigh Jackman (2536365)" userId="3a4480b6-3151-43db-9707-c4943a03ed1c" providerId="ADAL" clId="{75235560-A3BE-4752-BE4D-4916D70B3100}" dt="2026-08-17T11:17:35.771" v="2113" actId="1076"/>
          <ac:spMkLst>
            <pc:docMk/>
            <pc:sldMk cId="2680374361" sldId="258"/>
            <ac:spMk id="2" creationId="{B1F8BEB4-8964-DCB7-9152-83DCAC398B65}"/>
          </ac:spMkLst>
        </pc:spChg>
        <pc:spChg chg="mod">
          <ac:chgData name="Ocean-Leigh Jackman (2536365)" userId="3a4480b6-3151-43db-9707-c4943a03ed1c" providerId="ADAL" clId="{75235560-A3BE-4752-BE4D-4916D70B3100}" dt="2026-08-17T10:56:36.168" v="541" actId="1076"/>
          <ac:spMkLst>
            <pc:docMk/>
            <pc:sldMk cId="2680374361" sldId="258"/>
            <ac:spMk id="3" creationId="{30D31810-E5E4-E20B-B5B6-AE6B224818ED}"/>
          </ac:spMkLst>
        </pc:spChg>
        <pc:spChg chg="add mod">
          <ac:chgData name="Ocean-Leigh Jackman (2536365)" userId="3a4480b6-3151-43db-9707-c4943a03ed1c" providerId="ADAL" clId="{75235560-A3BE-4752-BE4D-4916D70B3100}" dt="2026-08-17T11:15:20.133" v="2028" actId="1076"/>
          <ac:spMkLst>
            <pc:docMk/>
            <pc:sldMk cId="2680374361" sldId="258"/>
            <ac:spMk id="4" creationId="{C0C87D7A-E368-3696-5260-995E86CE4BF2}"/>
          </ac:spMkLst>
        </pc:spChg>
      </pc:sldChg>
      <pc:sldChg chg="addSp modSp new mod setBg">
        <pc:chgData name="Ocean-Leigh Jackman (2536365)" userId="3a4480b6-3151-43db-9707-c4943a03ed1c" providerId="ADAL" clId="{75235560-A3BE-4752-BE4D-4916D70B3100}" dt="2026-08-17T11:18:57.829" v="2188" actId="20577"/>
        <pc:sldMkLst>
          <pc:docMk/>
          <pc:sldMk cId="4206724627" sldId="259"/>
        </pc:sldMkLst>
        <pc:spChg chg="mod">
          <ac:chgData name="Ocean-Leigh Jackman (2536365)" userId="3a4480b6-3151-43db-9707-c4943a03ed1c" providerId="ADAL" clId="{75235560-A3BE-4752-BE4D-4916D70B3100}" dt="2026-08-17T11:07:44.389" v="1266" actId="14100"/>
          <ac:spMkLst>
            <pc:docMk/>
            <pc:sldMk cId="4206724627" sldId="259"/>
            <ac:spMk id="2" creationId="{8CE23C6F-D26A-E486-BCEE-008882253F65}"/>
          </ac:spMkLst>
        </pc:spChg>
        <pc:spChg chg="mod">
          <ac:chgData name="Ocean-Leigh Jackman (2536365)" userId="3a4480b6-3151-43db-9707-c4943a03ed1c" providerId="ADAL" clId="{75235560-A3BE-4752-BE4D-4916D70B3100}" dt="2026-08-17T11:18:57.829" v="2188" actId="20577"/>
          <ac:spMkLst>
            <pc:docMk/>
            <pc:sldMk cId="4206724627" sldId="259"/>
            <ac:spMk id="3" creationId="{A4452259-4C55-3746-43CA-82768B9DDB30}"/>
          </ac:spMkLst>
        </pc:spChg>
        <pc:spChg chg="add">
          <ac:chgData name="Ocean-Leigh Jackman (2536365)" userId="3a4480b6-3151-43db-9707-c4943a03ed1c" providerId="ADAL" clId="{75235560-A3BE-4752-BE4D-4916D70B3100}" dt="2026-08-17T11:07:36.171" v="1264" actId="26606"/>
          <ac:spMkLst>
            <pc:docMk/>
            <pc:sldMk cId="4206724627" sldId="259"/>
            <ac:spMk id="20" creationId="{E80B86A7-A1EC-475B-9166-88902B033A38}"/>
          </ac:spMkLst>
        </pc:spChg>
        <pc:spChg chg="add">
          <ac:chgData name="Ocean-Leigh Jackman (2536365)" userId="3a4480b6-3151-43db-9707-c4943a03ed1c" providerId="ADAL" clId="{75235560-A3BE-4752-BE4D-4916D70B3100}" dt="2026-08-17T11:07:36.171" v="1264" actId="26606"/>
          <ac:spMkLst>
            <pc:docMk/>
            <pc:sldMk cId="4206724627" sldId="259"/>
            <ac:spMk id="22" creationId="{C2C29CB1-9F74-4879-A6AF-AEA67B6F1F4D}"/>
          </ac:spMkLst>
        </pc:spChg>
        <pc:spChg chg="add">
          <ac:chgData name="Ocean-Leigh Jackman (2536365)" userId="3a4480b6-3151-43db-9707-c4943a03ed1c" providerId="ADAL" clId="{75235560-A3BE-4752-BE4D-4916D70B3100}" dt="2026-08-17T11:07:36.171" v="1264" actId="26606"/>
          <ac:spMkLst>
            <pc:docMk/>
            <pc:sldMk cId="4206724627" sldId="259"/>
            <ac:spMk id="24" creationId="{7E2C7115-5336-410C-AD71-0F0952A2E5A7}"/>
          </ac:spMkLst>
        </pc:spChg>
        <pc:grpChg chg="add">
          <ac:chgData name="Ocean-Leigh Jackman (2536365)" userId="3a4480b6-3151-43db-9707-c4943a03ed1c" providerId="ADAL" clId="{75235560-A3BE-4752-BE4D-4916D70B3100}" dt="2026-08-17T11:07:36.171" v="1264" actId="26606"/>
          <ac:grpSpMkLst>
            <pc:docMk/>
            <pc:sldMk cId="4206724627" sldId="259"/>
            <ac:grpSpMk id="8" creationId="{3C591D85-25F6-4014-8EE4-E6701B6E933E}"/>
          </ac:grpSpMkLst>
        </pc:grpChg>
      </pc:sldChg>
      <pc:sldChg chg="addSp delSp modSp new mod setBg">
        <pc:chgData name="Ocean-Leigh Jackman (2536365)" userId="3a4480b6-3151-43db-9707-c4943a03ed1c" providerId="ADAL" clId="{75235560-A3BE-4752-BE4D-4916D70B3100}" dt="2026-08-17T11:08:58.832" v="1287" actId="115"/>
        <pc:sldMkLst>
          <pc:docMk/>
          <pc:sldMk cId="3606945587" sldId="260"/>
        </pc:sldMkLst>
        <pc:spChg chg="add mod">
          <ac:chgData name="Ocean-Leigh Jackman (2536365)" userId="3a4480b6-3151-43db-9707-c4943a03ed1c" providerId="ADAL" clId="{75235560-A3BE-4752-BE4D-4916D70B3100}" dt="2026-08-17T11:08:58.832" v="1287" actId="115"/>
          <ac:spMkLst>
            <pc:docMk/>
            <pc:sldMk cId="3606945587" sldId="260"/>
            <ac:spMk id="2" creationId="{B2C37B93-E3B0-A7B6-4D68-1624AD7B3BC0}"/>
          </ac:spMkLst>
        </pc:spChg>
        <pc:spChg chg="add del mod">
          <ac:chgData name="Ocean-Leigh Jackman (2536365)" userId="3a4480b6-3151-43db-9707-c4943a03ed1c" providerId="ADAL" clId="{75235560-A3BE-4752-BE4D-4916D70B3100}" dt="2026-08-17T11:07:20.950" v="1263" actId="26606"/>
          <ac:spMkLst>
            <pc:docMk/>
            <pc:sldMk cId="3606945587" sldId="260"/>
            <ac:spMk id="3" creationId="{DDAEE5D7-A9B3-B9E0-FC3D-74384910FF4E}"/>
          </ac:spMkLst>
        </pc:spChg>
        <pc:spChg chg="add">
          <ac:chgData name="Ocean-Leigh Jackman (2536365)" userId="3a4480b6-3151-43db-9707-c4943a03ed1c" providerId="ADAL" clId="{75235560-A3BE-4752-BE4D-4916D70B3100}" dt="2026-08-17T11:07:20.950" v="1263" actId="26606"/>
          <ac:spMkLst>
            <pc:docMk/>
            <pc:sldMk cId="3606945587" sldId="260"/>
            <ac:spMk id="21" creationId="{4D7B8F8F-4528-4480-AFA3-A006195F5AAC}"/>
          </ac:spMkLst>
        </pc:spChg>
        <pc:spChg chg="add">
          <ac:chgData name="Ocean-Leigh Jackman (2536365)" userId="3a4480b6-3151-43db-9707-c4943a03ed1c" providerId="ADAL" clId="{75235560-A3BE-4752-BE4D-4916D70B3100}" dt="2026-08-17T11:07:20.950" v="1263" actId="26606"/>
          <ac:spMkLst>
            <pc:docMk/>
            <pc:sldMk cId="3606945587" sldId="260"/>
            <ac:spMk id="23" creationId="{4F8B2185-AE38-43EA-9FA9-E5378AD730D2}"/>
          </ac:spMkLst>
        </pc:spChg>
        <pc:spChg chg="add">
          <ac:chgData name="Ocean-Leigh Jackman (2536365)" userId="3a4480b6-3151-43db-9707-c4943a03ed1c" providerId="ADAL" clId="{75235560-A3BE-4752-BE4D-4916D70B3100}" dt="2026-08-17T11:07:20.950" v="1263" actId="26606"/>
          <ac:spMkLst>
            <pc:docMk/>
            <pc:sldMk cId="3606945587" sldId="260"/>
            <ac:spMk id="25" creationId="{0D36BD5A-BF22-48CD-8A55-28B19177CE42}"/>
          </ac:spMkLst>
        </pc:spChg>
        <pc:grpChg chg="add">
          <ac:chgData name="Ocean-Leigh Jackman (2536365)" userId="3a4480b6-3151-43db-9707-c4943a03ed1c" providerId="ADAL" clId="{75235560-A3BE-4752-BE4D-4916D70B3100}" dt="2026-08-17T11:07:20.950" v="1263" actId="26606"/>
          <ac:grpSpMkLst>
            <pc:docMk/>
            <pc:sldMk cId="3606945587" sldId="260"/>
            <ac:grpSpMk id="9" creationId="{36D178FC-1907-4922-AA30-719402FAA725}"/>
          </ac:grpSpMkLst>
        </pc:grpChg>
        <pc:graphicFrameChg chg="add">
          <ac:chgData name="Ocean-Leigh Jackman (2536365)" userId="3a4480b6-3151-43db-9707-c4943a03ed1c" providerId="ADAL" clId="{75235560-A3BE-4752-BE4D-4916D70B3100}" dt="2026-08-17T11:07:20.950" v="1263" actId="26606"/>
          <ac:graphicFrameMkLst>
            <pc:docMk/>
            <pc:sldMk cId="3606945587" sldId="260"/>
            <ac:graphicFrameMk id="5" creationId="{1B829D87-F5A9-8A53-0D51-0AAAB9D9140A}"/>
          </ac:graphicFrameMkLst>
        </pc:graphicFrameChg>
      </pc:sldChg>
      <pc:sldChg chg="addSp modSp new mod">
        <pc:chgData name="Ocean-Leigh Jackman (2536365)" userId="3a4480b6-3151-43db-9707-c4943a03ed1c" providerId="ADAL" clId="{75235560-A3BE-4752-BE4D-4916D70B3100}" dt="2026-08-17T11:18:26.958" v="2173" actId="1076"/>
        <pc:sldMkLst>
          <pc:docMk/>
          <pc:sldMk cId="4222127837" sldId="261"/>
        </pc:sldMkLst>
        <pc:spChg chg="add mod">
          <ac:chgData name="Ocean-Leigh Jackman (2536365)" userId="3a4480b6-3151-43db-9707-c4943a03ed1c" providerId="ADAL" clId="{75235560-A3BE-4752-BE4D-4916D70B3100}" dt="2026-08-17T11:18:26.958" v="2173" actId="1076"/>
          <ac:spMkLst>
            <pc:docMk/>
            <pc:sldMk cId="4222127837" sldId="261"/>
            <ac:spMk id="2" creationId="{C3D1E1C1-E475-DB18-C5EB-EB2A71204770}"/>
          </ac:spMkLst>
        </pc:spChg>
        <pc:spChg chg="add mod">
          <ac:chgData name="Ocean-Leigh Jackman (2536365)" userId="3a4480b6-3151-43db-9707-c4943a03ed1c" providerId="ADAL" clId="{75235560-A3BE-4752-BE4D-4916D70B3100}" dt="2026-08-17T11:18:22.896" v="2172" actId="2711"/>
          <ac:spMkLst>
            <pc:docMk/>
            <pc:sldMk cId="4222127837" sldId="261"/>
            <ac:spMk id="3" creationId="{F1470E82-BD28-C9D6-AC6D-4F99ADA9D0B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203442-9CC2-42C3-B2FD-FCDF901AC76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EA461DD5-53BB-4431-884F-CA3D5737717F}">
      <dgm:prSet/>
      <dgm:spPr/>
      <dgm:t>
        <a:bodyPr/>
        <a:lstStyle/>
        <a:p>
          <a:r>
            <a:rPr lang="en-GB"/>
            <a:t>My future goals in the next term would be to use digital skills more effectively and show my work to a high standard.</a:t>
          </a:r>
          <a:endParaRPr lang="en-US"/>
        </a:p>
      </dgm:t>
    </dgm:pt>
    <dgm:pt modelId="{F7EFB65A-C99E-44BD-81BB-9EDDC91211C9}" type="parTrans" cxnId="{2B4FCB1F-D7E1-4F35-9B7B-2F43F6C782E7}">
      <dgm:prSet/>
      <dgm:spPr/>
      <dgm:t>
        <a:bodyPr/>
        <a:lstStyle/>
        <a:p>
          <a:endParaRPr lang="en-US"/>
        </a:p>
      </dgm:t>
    </dgm:pt>
    <dgm:pt modelId="{A01E1006-B910-446A-BFC0-14C145EE1C17}" type="sibTrans" cxnId="{2B4FCB1F-D7E1-4F35-9B7B-2F43F6C782E7}">
      <dgm:prSet/>
      <dgm:spPr/>
      <dgm:t>
        <a:bodyPr/>
        <a:lstStyle/>
        <a:p>
          <a:endParaRPr lang="en-US"/>
        </a:p>
      </dgm:t>
    </dgm:pt>
    <dgm:pt modelId="{9EDAD116-A9C0-4A39-B307-3EC1D490497E}">
      <dgm:prSet/>
      <dgm:spPr/>
      <dgm:t>
        <a:bodyPr/>
        <a:lstStyle/>
        <a:p>
          <a:r>
            <a:rPr lang="en-GB"/>
            <a:t>I also want to show up every lesson and improve my lesson engagement, to focus on one task at a time and give my all into my work.</a:t>
          </a:r>
          <a:endParaRPr lang="en-US"/>
        </a:p>
      </dgm:t>
    </dgm:pt>
    <dgm:pt modelId="{B1C3B801-FC20-47F5-B260-D158DCF0846C}" type="parTrans" cxnId="{AF7EA691-ED2B-46DB-9011-78CB133570D1}">
      <dgm:prSet/>
      <dgm:spPr/>
      <dgm:t>
        <a:bodyPr/>
        <a:lstStyle/>
        <a:p>
          <a:endParaRPr lang="en-US"/>
        </a:p>
      </dgm:t>
    </dgm:pt>
    <dgm:pt modelId="{7F447B78-F780-49D9-9F49-F396C5805CCE}" type="sibTrans" cxnId="{AF7EA691-ED2B-46DB-9011-78CB133570D1}">
      <dgm:prSet/>
      <dgm:spPr/>
      <dgm:t>
        <a:bodyPr/>
        <a:lstStyle/>
        <a:p>
          <a:endParaRPr lang="en-US"/>
        </a:p>
      </dgm:t>
    </dgm:pt>
    <dgm:pt modelId="{3D265325-E095-4404-8A36-B52665E650FA}">
      <dgm:prSet/>
      <dgm:spPr/>
      <dgm:t>
        <a:bodyPr/>
        <a:lstStyle/>
        <a:p>
          <a:r>
            <a:rPr lang="en-GB"/>
            <a:t>To give my work at a high standard and show up to every lesson would show how much I want this and to  </a:t>
          </a:r>
          <a:endParaRPr lang="en-US"/>
        </a:p>
      </dgm:t>
    </dgm:pt>
    <dgm:pt modelId="{A56905B4-962B-4A63-B26F-DBD848BF560A}" type="parTrans" cxnId="{E68411A7-52EB-40DF-A00F-5A7D7071729F}">
      <dgm:prSet/>
      <dgm:spPr/>
      <dgm:t>
        <a:bodyPr/>
        <a:lstStyle/>
        <a:p>
          <a:endParaRPr lang="en-US"/>
        </a:p>
      </dgm:t>
    </dgm:pt>
    <dgm:pt modelId="{3B232221-868E-478A-8596-AB4188C82B41}" type="sibTrans" cxnId="{E68411A7-52EB-40DF-A00F-5A7D7071729F}">
      <dgm:prSet/>
      <dgm:spPr/>
      <dgm:t>
        <a:bodyPr/>
        <a:lstStyle/>
        <a:p>
          <a:endParaRPr lang="en-US"/>
        </a:p>
      </dgm:t>
    </dgm:pt>
    <dgm:pt modelId="{ECFDC063-A08B-401A-A7F8-29F8C390C081}" type="pres">
      <dgm:prSet presAssocID="{B7203442-9CC2-42C3-B2FD-FCDF901AC766}" presName="outerComposite" presStyleCnt="0">
        <dgm:presLayoutVars>
          <dgm:chMax val="5"/>
          <dgm:dir/>
          <dgm:resizeHandles val="exact"/>
        </dgm:presLayoutVars>
      </dgm:prSet>
      <dgm:spPr/>
    </dgm:pt>
    <dgm:pt modelId="{DF81F267-ECAD-4401-9646-9596DBC6B502}" type="pres">
      <dgm:prSet presAssocID="{B7203442-9CC2-42C3-B2FD-FCDF901AC766}" presName="dummyMaxCanvas" presStyleCnt="0">
        <dgm:presLayoutVars/>
      </dgm:prSet>
      <dgm:spPr/>
    </dgm:pt>
    <dgm:pt modelId="{F4A1C05F-C034-44AF-924D-F15B5A6A6284}" type="pres">
      <dgm:prSet presAssocID="{B7203442-9CC2-42C3-B2FD-FCDF901AC766}" presName="ThreeNodes_1" presStyleLbl="node1" presStyleIdx="0" presStyleCnt="3">
        <dgm:presLayoutVars>
          <dgm:bulletEnabled val="1"/>
        </dgm:presLayoutVars>
      </dgm:prSet>
      <dgm:spPr/>
    </dgm:pt>
    <dgm:pt modelId="{23B92B9D-80B4-4D91-A687-513726BA4B07}" type="pres">
      <dgm:prSet presAssocID="{B7203442-9CC2-42C3-B2FD-FCDF901AC766}" presName="ThreeNodes_2" presStyleLbl="node1" presStyleIdx="1" presStyleCnt="3">
        <dgm:presLayoutVars>
          <dgm:bulletEnabled val="1"/>
        </dgm:presLayoutVars>
      </dgm:prSet>
      <dgm:spPr/>
    </dgm:pt>
    <dgm:pt modelId="{CC738E0B-6289-4D7F-B536-D2948783A6E2}" type="pres">
      <dgm:prSet presAssocID="{B7203442-9CC2-42C3-B2FD-FCDF901AC766}" presName="ThreeNodes_3" presStyleLbl="node1" presStyleIdx="2" presStyleCnt="3">
        <dgm:presLayoutVars>
          <dgm:bulletEnabled val="1"/>
        </dgm:presLayoutVars>
      </dgm:prSet>
      <dgm:spPr/>
    </dgm:pt>
    <dgm:pt modelId="{CC3E7ADA-B535-4D99-BCA1-F4E10A70F8B2}" type="pres">
      <dgm:prSet presAssocID="{B7203442-9CC2-42C3-B2FD-FCDF901AC766}" presName="ThreeConn_1-2" presStyleLbl="fgAccFollowNode1" presStyleIdx="0" presStyleCnt="2">
        <dgm:presLayoutVars>
          <dgm:bulletEnabled val="1"/>
        </dgm:presLayoutVars>
      </dgm:prSet>
      <dgm:spPr/>
    </dgm:pt>
    <dgm:pt modelId="{C4CA4F22-26E0-4BBD-B170-84546D1E7F6A}" type="pres">
      <dgm:prSet presAssocID="{B7203442-9CC2-42C3-B2FD-FCDF901AC766}" presName="ThreeConn_2-3" presStyleLbl="fgAccFollowNode1" presStyleIdx="1" presStyleCnt="2">
        <dgm:presLayoutVars>
          <dgm:bulletEnabled val="1"/>
        </dgm:presLayoutVars>
      </dgm:prSet>
      <dgm:spPr/>
    </dgm:pt>
    <dgm:pt modelId="{2824C306-434C-4CE4-AF88-4E0C09D8668C}" type="pres">
      <dgm:prSet presAssocID="{B7203442-9CC2-42C3-B2FD-FCDF901AC766}" presName="ThreeNodes_1_text" presStyleLbl="node1" presStyleIdx="2" presStyleCnt="3">
        <dgm:presLayoutVars>
          <dgm:bulletEnabled val="1"/>
        </dgm:presLayoutVars>
      </dgm:prSet>
      <dgm:spPr/>
    </dgm:pt>
    <dgm:pt modelId="{BB521A28-6CD9-4E5C-AEDE-F56A5FD08341}" type="pres">
      <dgm:prSet presAssocID="{B7203442-9CC2-42C3-B2FD-FCDF901AC766}" presName="ThreeNodes_2_text" presStyleLbl="node1" presStyleIdx="2" presStyleCnt="3">
        <dgm:presLayoutVars>
          <dgm:bulletEnabled val="1"/>
        </dgm:presLayoutVars>
      </dgm:prSet>
      <dgm:spPr/>
    </dgm:pt>
    <dgm:pt modelId="{82DC969E-CFDF-47DB-89AD-36214DFF2753}" type="pres">
      <dgm:prSet presAssocID="{B7203442-9CC2-42C3-B2FD-FCDF901AC766}" presName="ThreeNodes_3_text" presStyleLbl="node1" presStyleIdx="2" presStyleCnt="3">
        <dgm:presLayoutVars>
          <dgm:bulletEnabled val="1"/>
        </dgm:presLayoutVars>
      </dgm:prSet>
      <dgm:spPr/>
    </dgm:pt>
  </dgm:ptLst>
  <dgm:cxnLst>
    <dgm:cxn modelId="{2B4FCB1F-D7E1-4F35-9B7B-2F43F6C782E7}" srcId="{B7203442-9CC2-42C3-B2FD-FCDF901AC766}" destId="{EA461DD5-53BB-4431-884F-CA3D5737717F}" srcOrd="0" destOrd="0" parTransId="{F7EFB65A-C99E-44BD-81BB-9EDDC91211C9}" sibTransId="{A01E1006-B910-446A-BFC0-14C145EE1C17}"/>
    <dgm:cxn modelId="{3A6AB265-810B-4E53-865C-3DABAE0DBE06}" type="presOf" srcId="{A01E1006-B910-446A-BFC0-14C145EE1C17}" destId="{CC3E7ADA-B535-4D99-BCA1-F4E10A70F8B2}" srcOrd="0" destOrd="0" presId="urn:microsoft.com/office/officeart/2005/8/layout/vProcess5"/>
    <dgm:cxn modelId="{C4DF8C68-A198-4316-ABA3-122F6791E430}" type="presOf" srcId="{3D265325-E095-4404-8A36-B52665E650FA}" destId="{CC738E0B-6289-4D7F-B536-D2948783A6E2}" srcOrd="0" destOrd="0" presId="urn:microsoft.com/office/officeart/2005/8/layout/vProcess5"/>
    <dgm:cxn modelId="{F598EC4A-F66B-4232-BF71-2E9687BF9901}" type="presOf" srcId="{EA461DD5-53BB-4431-884F-CA3D5737717F}" destId="{F4A1C05F-C034-44AF-924D-F15B5A6A6284}" srcOrd="0" destOrd="0" presId="urn:microsoft.com/office/officeart/2005/8/layout/vProcess5"/>
    <dgm:cxn modelId="{D80C766C-FCC0-4B1A-B862-9A8F14ED01DC}" type="presOf" srcId="{B7203442-9CC2-42C3-B2FD-FCDF901AC766}" destId="{ECFDC063-A08B-401A-A7F8-29F8C390C081}" srcOrd="0" destOrd="0" presId="urn:microsoft.com/office/officeart/2005/8/layout/vProcess5"/>
    <dgm:cxn modelId="{1D7C627D-566A-4206-95CE-01A9740DEAC8}" type="presOf" srcId="{7F447B78-F780-49D9-9F49-F396C5805CCE}" destId="{C4CA4F22-26E0-4BBD-B170-84546D1E7F6A}" srcOrd="0" destOrd="0" presId="urn:microsoft.com/office/officeart/2005/8/layout/vProcess5"/>
    <dgm:cxn modelId="{33C88191-6DEB-4648-8F6C-9B28E368EC97}" type="presOf" srcId="{EA461DD5-53BB-4431-884F-CA3D5737717F}" destId="{2824C306-434C-4CE4-AF88-4E0C09D8668C}" srcOrd="1" destOrd="0" presId="urn:microsoft.com/office/officeart/2005/8/layout/vProcess5"/>
    <dgm:cxn modelId="{AF7EA691-ED2B-46DB-9011-78CB133570D1}" srcId="{B7203442-9CC2-42C3-B2FD-FCDF901AC766}" destId="{9EDAD116-A9C0-4A39-B307-3EC1D490497E}" srcOrd="1" destOrd="0" parTransId="{B1C3B801-FC20-47F5-B260-D158DCF0846C}" sibTransId="{7F447B78-F780-49D9-9F49-F396C5805CCE}"/>
    <dgm:cxn modelId="{E68411A7-52EB-40DF-A00F-5A7D7071729F}" srcId="{B7203442-9CC2-42C3-B2FD-FCDF901AC766}" destId="{3D265325-E095-4404-8A36-B52665E650FA}" srcOrd="2" destOrd="0" parTransId="{A56905B4-962B-4A63-B26F-DBD848BF560A}" sibTransId="{3B232221-868E-478A-8596-AB4188C82B41}"/>
    <dgm:cxn modelId="{4279F7D1-C8A8-4FEA-955D-0F9367AEC1BD}" type="presOf" srcId="{9EDAD116-A9C0-4A39-B307-3EC1D490497E}" destId="{23B92B9D-80B4-4D91-A687-513726BA4B07}" srcOrd="0" destOrd="0" presId="urn:microsoft.com/office/officeart/2005/8/layout/vProcess5"/>
    <dgm:cxn modelId="{D1A025D4-8429-4B75-BC3D-3D8ACEBDF7FC}" type="presOf" srcId="{3D265325-E095-4404-8A36-B52665E650FA}" destId="{82DC969E-CFDF-47DB-89AD-36214DFF2753}" srcOrd="1" destOrd="0" presId="urn:microsoft.com/office/officeart/2005/8/layout/vProcess5"/>
    <dgm:cxn modelId="{FE25ABDB-1065-44ED-AE89-69F338DFE3A4}" type="presOf" srcId="{9EDAD116-A9C0-4A39-B307-3EC1D490497E}" destId="{BB521A28-6CD9-4E5C-AEDE-F56A5FD08341}" srcOrd="1" destOrd="0" presId="urn:microsoft.com/office/officeart/2005/8/layout/vProcess5"/>
    <dgm:cxn modelId="{051F4C4A-8DAE-4E33-8033-E282758D9793}" type="presParOf" srcId="{ECFDC063-A08B-401A-A7F8-29F8C390C081}" destId="{DF81F267-ECAD-4401-9646-9596DBC6B502}" srcOrd="0" destOrd="0" presId="urn:microsoft.com/office/officeart/2005/8/layout/vProcess5"/>
    <dgm:cxn modelId="{5B14B617-11D2-4769-9F4B-DB391FD46AFE}" type="presParOf" srcId="{ECFDC063-A08B-401A-A7F8-29F8C390C081}" destId="{F4A1C05F-C034-44AF-924D-F15B5A6A6284}" srcOrd="1" destOrd="0" presId="urn:microsoft.com/office/officeart/2005/8/layout/vProcess5"/>
    <dgm:cxn modelId="{83189766-A3D4-4AD1-9CEA-4687B46C6C54}" type="presParOf" srcId="{ECFDC063-A08B-401A-A7F8-29F8C390C081}" destId="{23B92B9D-80B4-4D91-A687-513726BA4B07}" srcOrd="2" destOrd="0" presId="urn:microsoft.com/office/officeart/2005/8/layout/vProcess5"/>
    <dgm:cxn modelId="{5DB644E0-BD8B-4111-B739-A7B506A379FF}" type="presParOf" srcId="{ECFDC063-A08B-401A-A7F8-29F8C390C081}" destId="{CC738E0B-6289-4D7F-B536-D2948783A6E2}" srcOrd="3" destOrd="0" presId="urn:microsoft.com/office/officeart/2005/8/layout/vProcess5"/>
    <dgm:cxn modelId="{4C3CB40C-F281-436B-9FA5-9C5A2660365F}" type="presParOf" srcId="{ECFDC063-A08B-401A-A7F8-29F8C390C081}" destId="{CC3E7ADA-B535-4D99-BCA1-F4E10A70F8B2}" srcOrd="4" destOrd="0" presId="urn:microsoft.com/office/officeart/2005/8/layout/vProcess5"/>
    <dgm:cxn modelId="{8B84FF82-3DB2-47B4-A42E-5D44BF156460}" type="presParOf" srcId="{ECFDC063-A08B-401A-A7F8-29F8C390C081}" destId="{C4CA4F22-26E0-4BBD-B170-84546D1E7F6A}" srcOrd="5" destOrd="0" presId="urn:microsoft.com/office/officeart/2005/8/layout/vProcess5"/>
    <dgm:cxn modelId="{94E4B93E-7338-403F-B92C-491C5ED83E9A}" type="presParOf" srcId="{ECFDC063-A08B-401A-A7F8-29F8C390C081}" destId="{2824C306-434C-4CE4-AF88-4E0C09D8668C}" srcOrd="6" destOrd="0" presId="urn:microsoft.com/office/officeart/2005/8/layout/vProcess5"/>
    <dgm:cxn modelId="{5462B129-41DD-43AE-9C53-5935B854A04D}" type="presParOf" srcId="{ECFDC063-A08B-401A-A7F8-29F8C390C081}" destId="{BB521A28-6CD9-4E5C-AEDE-F56A5FD08341}" srcOrd="7" destOrd="0" presId="urn:microsoft.com/office/officeart/2005/8/layout/vProcess5"/>
    <dgm:cxn modelId="{5BB83DA2-6979-4C2A-A60C-C2B99217CC80}" type="presParOf" srcId="{ECFDC063-A08B-401A-A7F8-29F8C390C081}" destId="{82DC969E-CFDF-47DB-89AD-36214DFF275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A1C05F-C034-44AF-924D-F15B5A6A6284}">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My future goals in the next term would be to use digital skills more effectively and show my work to a high standard.</a:t>
          </a:r>
          <a:endParaRPr lang="en-US" sz="2300" kern="1200"/>
        </a:p>
      </dsp:txBody>
      <dsp:txXfrm>
        <a:off x="35968" y="35968"/>
        <a:ext cx="6850257" cy="1156108"/>
      </dsp:txXfrm>
    </dsp:sp>
    <dsp:sp modelId="{23B92B9D-80B4-4D91-A687-513726BA4B07}">
      <dsp:nvSpPr>
        <dsp:cNvPr id="0" name=""/>
        <dsp:cNvSpPr/>
      </dsp:nvSpPr>
      <dsp:spPr>
        <a:xfrm>
          <a:off x="721359" y="1432718"/>
          <a:ext cx="8175413" cy="1228044"/>
        </a:xfrm>
        <a:prstGeom prst="roundRect">
          <a:avLst>
            <a:gd name="adj" fmla="val 10000"/>
          </a:avLst>
        </a:prstGeom>
        <a:solidFill>
          <a:schemeClr val="accent2">
            <a:hueOff val="-9688523"/>
            <a:satOff val="11169"/>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 also want to show up every lesson and improve my lesson engagement, to focus on one task at a time and give my all into my work.</a:t>
          </a:r>
          <a:endParaRPr lang="en-US" sz="2300" kern="1200"/>
        </a:p>
      </dsp:txBody>
      <dsp:txXfrm>
        <a:off x="757327" y="1468686"/>
        <a:ext cx="6583888" cy="1156108"/>
      </dsp:txXfrm>
    </dsp:sp>
    <dsp:sp modelId="{CC738E0B-6289-4D7F-B536-D2948783A6E2}">
      <dsp:nvSpPr>
        <dsp:cNvPr id="0" name=""/>
        <dsp:cNvSpPr/>
      </dsp:nvSpPr>
      <dsp:spPr>
        <a:xfrm>
          <a:off x="1442719" y="2865437"/>
          <a:ext cx="8175413" cy="1228044"/>
        </a:xfrm>
        <a:prstGeom prst="roundRect">
          <a:avLst>
            <a:gd name="adj" fmla="val 10000"/>
          </a:avLst>
        </a:prstGeom>
        <a:solidFill>
          <a:schemeClr val="accent2">
            <a:hueOff val="-19377047"/>
            <a:satOff val="22338"/>
            <a:lumOff val="74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To give my work at a high standard and show up to every lesson would show how much I want this and to  </a:t>
          </a:r>
          <a:endParaRPr lang="en-US" sz="2300" kern="1200"/>
        </a:p>
      </dsp:txBody>
      <dsp:txXfrm>
        <a:off x="1478687" y="2901405"/>
        <a:ext cx="6583888" cy="1156108"/>
      </dsp:txXfrm>
    </dsp:sp>
    <dsp:sp modelId="{CC3E7ADA-B535-4D99-BCA1-F4E10A70F8B2}">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C4CA4F22-26E0-4BBD-B170-84546D1E7F6A}">
      <dsp:nvSpPr>
        <dsp:cNvPr id="0" name=""/>
        <dsp:cNvSpPr/>
      </dsp:nvSpPr>
      <dsp:spPr>
        <a:xfrm>
          <a:off x="8098544" y="2355798"/>
          <a:ext cx="798228" cy="798228"/>
        </a:xfrm>
        <a:prstGeom prst="downArrow">
          <a:avLst>
            <a:gd name="adj1" fmla="val 55000"/>
            <a:gd name="adj2" fmla="val 45000"/>
          </a:avLst>
        </a:prstGeom>
        <a:solidFill>
          <a:schemeClr val="accent2">
            <a:tint val="40000"/>
            <a:alpha val="90000"/>
            <a:hueOff val="-20298181"/>
            <a:satOff val="32527"/>
            <a:lumOff val="2716"/>
            <a:alphaOff val="0"/>
          </a:schemeClr>
        </a:solidFill>
        <a:ln w="19050" cap="rnd" cmpd="sng" algn="ctr">
          <a:solidFill>
            <a:schemeClr val="accent2">
              <a:tint val="40000"/>
              <a:alpha val="90000"/>
              <a:hueOff val="-20298181"/>
              <a:satOff val="32527"/>
              <a:lumOff val="27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8/17/2026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63287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8/17/2026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07469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8/17/2026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525890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8/17/2026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6652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8/17/2026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32200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8/17/2026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8593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8/17/2026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34865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8/17/2026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94349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8/17/2026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15645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8/17/2026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4277823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8/17/2026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4220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8/17/2026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6837090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8/17/2026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2661908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8/17/2026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521400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8/17/2026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03748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8/17/2026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94550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7F45AC6-C491-4585-A584-9CE2AF7D5500}" type="datetime1">
              <a:rPr lang="en-US" smtClean="0"/>
              <a:t>8/17/2026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65901411"/>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 id="2147483805" r:id="rId12"/>
    <p:sldLayoutId id="2147483806" r:id="rId13"/>
    <p:sldLayoutId id="2147483807" r:id="rId14"/>
    <p:sldLayoutId id="2147483808" r:id="rId15"/>
    <p:sldLayoutId id="2147483809"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DAD6E9B-2106-673D-D502-5023B2673A98}"/>
              </a:ext>
            </a:extLst>
          </p:cNvPr>
          <p:cNvPicPr>
            <a:picLocks noChangeAspect="1"/>
          </p:cNvPicPr>
          <p:nvPr/>
        </p:nvPicPr>
        <p:blipFill>
          <a:blip r:embed="rId2">
            <a:duotone>
              <a:schemeClr val="accent1">
                <a:shade val="45000"/>
                <a:satMod val="135000"/>
              </a:schemeClr>
              <a:prstClr val="white"/>
            </a:duotone>
          </a:blip>
          <a:srcRect l="9091" t="26341" b="1125"/>
          <a:stretch>
            <a:fillRect/>
          </a:stretch>
        </p:blipFill>
        <p:spPr>
          <a:xfrm>
            <a:off x="-3175" y="10"/>
            <a:ext cx="12191999" cy="6857990"/>
          </a:xfrm>
          <a:prstGeom prst="rect">
            <a:avLst/>
          </a:prstGeom>
        </p:spPr>
      </p:pic>
      <p:sp>
        <p:nvSpPr>
          <p:cNvPr id="9" name="Isosceles Triangle 8">
            <a:extLst>
              <a:ext uri="{FF2B5EF4-FFF2-40B4-BE49-F238E27FC236}">
                <a16:creationId xmlns:a16="http://schemas.microsoft.com/office/drawing/2014/main" id="{24E7EB66-9C56-417E-AD36-90F0A4FA4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Parallelogram 10">
            <a:extLst>
              <a:ext uri="{FF2B5EF4-FFF2-40B4-BE49-F238E27FC236}">
                <a16:creationId xmlns:a16="http://schemas.microsoft.com/office/drawing/2014/main" id="{D36D0E28-B9D3-4DBB-A778-AB3034CB0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AE68CD5B-0223-4AE6-B6A3-7117267658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F16FB9D1-71CC-4556-A99B-C6B6EA4040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110044A-0F35-417C-AFC9-3D5229E09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405F07E0-624E-4DB9-99BE-45657D56B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D9110236-130A-485F-AF93-06A31013AD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E105573-83B3-EF6D-D063-9D7C381736E4}"/>
              </a:ext>
            </a:extLst>
          </p:cNvPr>
          <p:cNvSpPr>
            <a:spLocks noGrp="1"/>
          </p:cNvSpPr>
          <p:nvPr>
            <p:ph type="ctrTitle"/>
          </p:nvPr>
        </p:nvSpPr>
        <p:spPr>
          <a:xfrm>
            <a:off x="1075027" y="-343710"/>
            <a:ext cx="4482553" cy="2369131"/>
          </a:xfrm>
        </p:spPr>
        <p:txBody>
          <a:bodyPr>
            <a:normAutofit/>
          </a:bodyPr>
          <a:lstStyle/>
          <a:p>
            <a:r>
              <a:rPr lang="en-GB" sz="5000" u="sng" dirty="0">
                <a:latin typeface="Amasis MT Pro Black" panose="020F0502020204030204" pitchFamily="18" charset="0"/>
              </a:rPr>
              <a:t>Introduction</a:t>
            </a:r>
          </a:p>
        </p:txBody>
      </p:sp>
      <p:sp>
        <p:nvSpPr>
          <p:cNvPr id="3" name="Subtitle 2">
            <a:extLst>
              <a:ext uri="{FF2B5EF4-FFF2-40B4-BE49-F238E27FC236}">
                <a16:creationId xmlns:a16="http://schemas.microsoft.com/office/drawing/2014/main" id="{FED46882-6364-C096-D059-1165ACB781B5}"/>
              </a:ext>
            </a:extLst>
          </p:cNvPr>
          <p:cNvSpPr>
            <a:spLocks noGrp="1"/>
          </p:cNvSpPr>
          <p:nvPr>
            <p:ph type="subTitle" idx="1"/>
          </p:nvPr>
        </p:nvSpPr>
        <p:spPr>
          <a:xfrm>
            <a:off x="1698817" y="2658834"/>
            <a:ext cx="8788013" cy="1096899"/>
          </a:xfrm>
        </p:spPr>
        <p:txBody>
          <a:bodyPr>
            <a:normAutofit fontScale="25000" lnSpcReduction="20000"/>
          </a:bodyPr>
          <a:lstStyle/>
          <a:p>
            <a:pPr algn="ctr">
              <a:lnSpc>
                <a:spcPct val="90000"/>
              </a:lnSpc>
            </a:pPr>
            <a:r>
              <a:rPr lang="en-GB" sz="8000" dirty="0">
                <a:solidFill>
                  <a:schemeClr val="tx1"/>
                </a:solidFill>
                <a:latin typeface="Amasis MT Pro Black" panose="02040A04050005020304" pitchFamily="18" charset="0"/>
              </a:rPr>
              <a:t>Ocean jackman – 2536365</a:t>
            </a:r>
          </a:p>
          <a:p>
            <a:pPr algn="ctr">
              <a:lnSpc>
                <a:spcPct val="90000"/>
              </a:lnSpc>
            </a:pPr>
            <a:endParaRPr lang="en-GB" sz="8000" dirty="0">
              <a:solidFill>
                <a:schemeClr val="tx1"/>
              </a:solidFill>
              <a:latin typeface="Amasis MT Pro Black" panose="02040A04050005020304" pitchFamily="18" charset="0"/>
            </a:endParaRPr>
          </a:p>
          <a:p>
            <a:pPr algn="ctr">
              <a:lnSpc>
                <a:spcPct val="90000"/>
              </a:lnSpc>
            </a:pPr>
            <a:endParaRPr lang="en-GB" sz="8000" dirty="0">
              <a:solidFill>
                <a:schemeClr val="tx1"/>
              </a:solidFill>
              <a:latin typeface="Amasis MT Pro Black" panose="02040A04050005020304" pitchFamily="18" charset="0"/>
            </a:endParaRPr>
          </a:p>
          <a:p>
            <a:pPr algn="ctr">
              <a:lnSpc>
                <a:spcPct val="90000"/>
              </a:lnSpc>
            </a:pPr>
            <a:endParaRPr lang="en-GB" sz="8000" dirty="0">
              <a:solidFill>
                <a:schemeClr val="tx1"/>
              </a:solidFill>
              <a:latin typeface="Amasis MT Pro Black" panose="02040A04050005020304" pitchFamily="18" charset="0"/>
            </a:endParaRPr>
          </a:p>
          <a:p>
            <a:pPr algn="ctr">
              <a:lnSpc>
                <a:spcPct val="90000"/>
              </a:lnSpc>
            </a:pPr>
            <a:r>
              <a:rPr lang="en-GB" sz="8000" dirty="0">
                <a:solidFill>
                  <a:schemeClr val="tx1"/>
                </a:solidFill>
                <a:latin typeface="Amasis MT Pro Black" panose="02040A04050005020304" pitchFamily="18" charset="0"/>
              </a:rPr>
              <a:t>This is a short presentation overview of everything I have learnt on this course, Business skills. </a:t>
            </a:r>
          </a:p>
          <a:p>
            <a:pPr algn="ctr">
              <a:lnSpc>
                <a:spcPct val="90000"/>
              </a:lnSpc>
            </a:pPr>
            <a:r>
              <a:rPr lang="en-GB" sz="8000" dirty="0">
                <a:solidFill>
                  <a:schemeClr val="tx1"/>
                </a:solidFill>
                <a:latin typeface="Amasis MT Pro Black" panose="02040A04050005020304" pitchFamily="18" charset="0"/>
              </a:rPr>
              <a:t>I have learnt new skills and faced new challenges while being on this course as well as wanting to improve and learn new skills.</a:t>
            </a:r>
          </a:p>
          <a:p>
            <a:pPr>
              <a:lnSpc>
                <a:spcPct val="90000"/>
              </a:lnSpc>
            </a:pPr>
            <a:endParaRPr lang="en-GB" sz="700" dirty="0"/>
          </a:p>
        </p:txBody>
      </p:sp>
      <p:sp>
        <p:nvSpPr>
          <p:cNvPr id="23" name="Rectangle 27">
            <a:extLst>
              <a:ext uri="{FF2B5EF4-FFF2-40B4-BE49-F238E27FC236}">
                <a16:creationId xmlns:a16="http://schemas.microsoft.com/office/drawing/2014/main" id="{2CCB6C74-5C11-4DD9-9924-739CF4C61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a:extLst>
              <a:ext uri="{FF2B5EF4-FFF2-40B4-BE49-F238E27FC236}">
                <a16:creationId xmlns:a16="http://schemas.microsoft.com/office/drawing/2014/main" id="{62788DFB-41B7-4B65-9C76-4520BDC76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DDACA242-546B-4141-9D7A-FF2A376FF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3C6E4C41-542E-4509-9FFC-83947D305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800B9543-F7D9-03EB-3FAA-E5D904D9E133}"/>
              </a:ext>
            </a:extLst>
          </p:cNvPr>
          <p:cNvPicPr>
            <a:picLocks noChangeAspect="1"/>
          </p:cNvPicPr>
          <p:nvPr/>
        </p:nvPicPr>
        <p:blipFill>
          <a:blip r:embed="rId3"/>
          <a:stretch>
            <a:fillRect/>
          </a:stretch>
        </p:blipFill>
        <p:spPr>
          <a:xfrm>
            <a:off x="9203226" y="296226"/>
            <a:ext cx="2579914" cy="2579914"/>
          </a:xfrm>
          <a:prstGeom prst="rect">
            <a:avLst/>
          </a:prstGeom>
        </p:spPr>
      </p:pic>
    </p:spTree>
    <p:extLst>
      <p:ext uri="{BB962C8B-B14F-4D97-AF65-F5344CB8AC3E}">
        <p14:creationId xmlns:p14="http://schemas.microsoft.com/office/powerpoint/2010/main" val="2465329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4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4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FEEC47-4DF0-6B10-48CC-765108F9BBD8}"/>
              </a:ext>
            </a:extLst>
          </p:cNvPr>
          <p:cNvSpPr txBox="1"/>
          <p:nvPr/>
        </p:nvSpPr>
        <p:spPr>
          <a:xfrm>
            <a:off x="749808" y="777240"/>
            <a:ext cx="6355080" cy="646331"/>
          </a:xfrm>
          <a:prstGeom prst="rect">
            <a:avLst/>
          </a:prstGeom>
          <a:noFill/>
        </p:spPr>
        <p:txBody>
          <a:bodyPr wrap="square" rtlCol="0">
            <a:spAutoFit/>
          </a:bodyPr>
          <a:lstStyle/>
          <a:p>
            <a:r>
              <a:rPr lang="en-GB" sz="3600" u="sng" dirty="0">
                <a:solidFill>
                  <a:schemeClr val="accent1">
                    <a:lumMod val="75000"/>
                  </a:schemeClr>
                </a:solidFill>
                <a:latin typeface="Amasis MT Pro Black" panose="02040A04050005020304" pitchFamily="18" charset="0"/>
              </a:rPr>
              <a:t>Skills and challenges</a:t>
            </a:r>
          </a:p>
        </p:txBody>
      </p:sp>
      <p:sp>
        <p:nvSpPr>
          <p:cNvPr id="3" name="TextBox 2">
            <a:extLst>
              <a:ext uri="{FF2B5EF4-FFF2-40B4-BE49-F238E27FC236}">
                <a16:creationId xmlns:a16="http://schemas.microsoft.com/office/drawing/2014/main" id="{99D9DE58-10D1-2013-317C-CF909C6237A9}"/>
              </a:ext>
            </a:extLst>
          </p:cNvPr>
          <p:cNvSpPr txBox="1"/>
          <p:nvPr/>
        </p:nvSpPr>
        <p:spPr>
          <a:xfrm>
            <a:off x="1618488" y="3584448"/>
            <a:ext cx="7946136" cy="2308324"/>
          </a:xfrm>
          <a:prstGeom prst="rect">
            <a:avLst/>
          </a:prstGeom>
          <a:noFill/>
        </p:spPr>
        <p:txBody>
          <a:bodyPr wrap="square" rtlCol="0">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The Skills I have learnt are:</a:t>
            </a:r>
          </a:p>
          <a:p>
            <a:endParaRPr lang="en-GB" dirty="0">
              <a:latin typeface="ADLaM Display" panose="02010000000000000000" pitchFamily="2" charset="0"/>
              <a:ea typeface="ADLaM Display" panose="02010000000000000000" pitchFamily="2" charset="0"/>
              <a:cs typeface="ADLaM Display" panose="02010000000000000000" pitchFamily="2" charset="0"/>
            </a:endParaRPr>
          </a:p>
          <a:p>
            <a:pPr marL="285750" indent="-285750">
              <a:buFont typeface="Arial" panose="020B0604020202020204" pitchFamily="34" charset="0"/>
              <a:buChar char="•"/>
            </a:pPr>
            <a:r>
              <a:rPr lang="en-GB" dirty="0">
                <a:latin typeface="ADLaM Display" panose="02010000000000000000" pitchFamily="2" charset="0"/>
                <a:ea typeface="ADLaM Display" panose="02010000000000000000" pitchFamily="2" charset="0"/>
                <a:cs typeface="ADLaM Display" panose="02010000000000000000" pitchFamily="2" charset="0"/>
              </a:rPr>
              <a:t>Communication skills</a:t>
            </a:r>
          </a:p>
          <a:p>
            <a:pPr marL="285750" indent="-285750">
              <a:buFont typeface="Arial" panose="020B0604020202020204" pitchFamily="34" charset="0"/>
              <a:buChar char="•"/>
            </a:pPr>
            <a:r>
              <a:rPr lang="en-GB" dirty="0">
                <a:latin typeface="ADLaM Display" panose="02010000000000000000" pitchFamily="2" charset="0"/>
                <a:ea typeface="ADLaM Display" panose="02010000000000000000" pitchFamily="2" charset="0"/>
                <a:cs typeface="ADLaM Display" panose="02010000000000000000" pitchFamily="2" charset="0"/>
              </a:rPr>
              <a:t>Team work</a:t>
            </a:r>
          </a:p>
          <a:p>
            <a:pPr marL="285750" indent="-285750">
              <a:buFont typeface="Arial" panose="020B0604020202020204" pitchFamily="34" charset="0"/>
              <a:buChar char="•"/>
            </a:pPr>
            <a:r>
              <a:rPr lang="en-GB" dirty="0">
                <a:latin typeface="ADLaM Display" panose="02010000000000000000" pitchFamily="2" charset="0"/>
                <a:ea typeface="ADLaM Display" panose="02010000000000000000" pitchFamily="2" charset="0"/>
                <a:cs typeface="ADLaM Display" panose="02010000000000000000" pitchFamily="2" charset="0"/>
              </a:rPr>
              <a:t>Skills on excel</a:t>
            </a:r>
          </a:p>
          <a:p>
            <a:pPr marL="285750" indent="-285750">
              <a:buFont typeface="Arial" panose="020B0604020202020204" pitchFamily="34" charset="0"/>
              <a:buChar char="•"/>
            </a:pPr>
            <a:r>
              <a:rPr lang="en-GB" dirty="0">
                <a:latin typeface="ADLaM Display" panose="02010000000000000000" pitchFamily="2" charset="0"/>
                <a:ea typeface="ADLaM Display" panose="02010000000000000000" pitchFamily="2" charset="0"/>
                <a:cs typeface="ADLaM Display" panose="02010000000000000000" pitchFamily="2" charset="0"/>
              </a:rPr>
              <a:t>Skills on power point</a:t>
            </a:r>
          </a:p>
          <a:p>
            <a:pPr marL="285750" indent="-285750">
              <a:buFont typeface="Arial" panose="020B0604020202020204" pitchFamily="34" charset="0"/>
              <a:buChar char="•"/>
            </a:pPr>
            <a:r>
              <a:rPr lang="en-GB" dirty="0">
                <a:latin typeface="ADLaM Display" panose="02010000000000000000" pitchFamily="2" charset="0"/>
                <a:ea typeface="ADLaM Display" panose="02010000000000000000" pitchFamily="2" charset="0"/>
                <a:cs typeface="ADLaM Display" panose="02010000000000000000" pitchFamily="2" charset="0"/>
              </a:rPr>
              <a:t>Research skills</a:t>
            </a:r>
          </a:p>
          <a:p>
            <a:pPr marL="285750" indent="-285750">
              <a:buFont typeface="Arial" panose="020B0604020202020204" pitchFamily="34" charset="0"/>
              <a:buChar char="•"/>
            </a:pPr>
            <a:r>
              <a:rPr lang="en-GB" dirty="0">
                <a:latin typeface="ADLaM Display" panose="02010000000000000000" pitchFamily="2" charset="0"/>
                <a:ea typeface="ADLaM Display" panose="02010000000000000000" pitchFamily="2" charset="0"/>
                <a:cs typeface="ADLaM Display" panose="02010000000000000000" pitchFamily="2" charset="0"/>
              </a:rPr>
              <a:t>Time management </a:t>
            </a:r>
          </a:p>
        </p:txBody>
      </p:sp>
      <p:sp>
        <p:nvSpPr>
          <p:cNvPr id="4" name="TextBox 3">
            <a:extLst>
              <a:ext uri="{FF2B5EF4-FFF2-40B4-BE49-F238E27FC236}">
                <a16:creationId xmlns:a16="http://schemas.microsoft.com/office/drawing/2014/main" id="{98F3D94A-41FE-989E-BE32-6661E5EEED17}"/>
              </a:ext>
            </a:extLst>
          </p:cNvPr>
          <p:cNvSpPr txBox="1"/>
          <p:nvPr/>
        </p:nvSpPr>
        <p:spPr>
          <a:xfrm>
            <a:off x="1618488" y="1865376"/>
            <a:ext cx="5577840" cy="1200329"/>
          </a:xfrm>
          <a:prstGeom prst="rect">
            <a:avLst/>
          </a:prstGeom>
          <a:noFill/>
        </p:spPr>
        <p:txBody>
          <a:bodyPr wrap="square" rtlCol="0">
            <a:spAutoFit/>
          </a:bodyPr>
          <a:lstStyle/>
          <a:p>
            <a:r>
              <a:rPr lang="en-GB" dirty="0">
                <a:latin typeface="ADLaM Display" panose="02010000000000000000" pitchFamily="2" charset="0"/>
                <a:ea typeface="ADLaM Display" panose="02010000000000000000" pitchFamily="2" charset="0"/>
                <a:cs typeface="ADLaM Display" panose="02010000000000000000" pitchFamily="2" charset="0"/>
              </a:rPr>
              <a:t>The skills and challenges </a:t>
            </a:r>
            <a:r>
              <a:rPr lang="en-GB" dirty="0" err="1">
                <a:latin typeface="ADLaM Display" panose="02010000000000000000" pitchFamily="2" charset="0"/>
                <a:ea typeface="ADLaM Display" panose="02010000000000000000" pitchFamily="2" charset="0"/>
                <a:cs typeface="ADLaM Display" panose="02010000000000000000" pitchFamily="2" charset="0"/>
              </a:rPr>
              <a:t>i</a:t>
            </a:r>
            <a:r>
              <a:rPr lang="en-GB" dirty="0">
                <a:latin typeface="ADLaM Display" panose="02010000000000000000" pitchFamily="2" charset="0"/>
                <a:ea typeface="ADLaM Display" panose="02010000000000000000" pitchFamily="2" charset="0"/>
                <a:cs typeface="ADLaM Display" panose="02010000000000000000" pitchFamily="2" charset="0"/>
              </a:rPr>
              <a:t> have faced while being on this course have helped me improve the way of learning in a professional way and have helped me create better standard work.</a:t>
            </a:r>
          </a:p>
        </p:txBody>
      </p:sp>
    </p:spTree>
    <p:extLst>
      <p:ext uri="{BB962C8B-B14F-4D97-AF65-F5344CB8AC3E}">
        <p14:creationId xmlns:p14="http://schemas.microsoft.com/office/powerpoint/2010/main" val="1631744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8BEB4-8964-DCB7-9152-83DCAC398B65}"/>
              </a:ext>
            </a:extLst>
          </p:cNvPr>
          <p:cNvSpPr>
            <a:spLocks noGrp="1"/>
          </p:cNvSpPr>
          <p:nvPr>
            <p:ph type="ctrTitle"/>
          </p:nvPr>
        </p:nvSpPr>
        <p:spPr>
          <a:xfrm>
            <a:off x="-900972" y="619614"/>
            <a:ext cx="11803984" cy="1646302"/>
          </a:xfrm>
        </p:spPr>
        <p:txBody>
          <a:bodyPr/>
          <a:lstStyle/>
          <a:p>
            <a:r>
              <a:rPr lang="en-GB" sz="4800" u="sng" dirty="0">
                <a:latin typeface="Amasis MT Pro Black" panose="02040A04050005020304" pitchFamily="18" charset="0"/>
              </a:rPr>
              <a:t>Work that I have completed</a:t>
            </a:r>
            <a:r>
              <a:rPr lang="en-GB" u="sng" dirty="0">
                <a:latin typeface="Amasis MT Pro Black" panose="02040A04050005020304" pitchFamily="18" charset="0"/>
              </a:rPr>
              <a:t>.</a:t>
            </a:r>
          </a:p>
        </p:txBody>
      </p:sp>
      <p:sp>
        <p:nvSpPr>
          <p:cNvPr id="3" name="Subtitle 2">
            <a:extLst>
              <a:ext uri="{FF2B5EF4-FFF2-40B4-BE49-F238E27FC236}">
                <a16:creationId xmlns:a16="http://schemas.microsoft.com/office/drawing/2014/main" id="{30D31810-E5E4-E20B-B5B6-AE6B224818ED}"/>
              </a:ext>
            </a:extLst>
          </p:cNvPr>
          <p:cNvSpPr>
            <a:spLocks noGrp="1"/>
          </p:cNvSpPr>
          <p:nvPr>
            <p:ph type="subTitle" idx="1"/>
          </p:nvPr>
        </p:nvSpPr>
        <p:spPr>
          <a:xfrm>
            <a:off x="2212532" y="2496353"/>
            <a:ext cx="7766936" cy="1096899"/>
          </a:xfrm>
        </p:spPr>
        <p:txBody>
          <a:bodyPr>
            <a:noAutofit/>
          </a:bodyPr>
          <a:lstStyle/>
          <a:p>
            <a:pPr algn="ctr"/>
            <a:r>
              <a:rPr lang="en-GB" sz="2400" dirty="0">
                <a:solidFill>
                  <a:schemeClr val="tx1"/>
                </a:solidFill>
                <a:latin typeface="ADLaM Display" panose="020F0502020204030204" pitchFamily="2" charset="0"/>
                <a:ea typeface="ADLaM Display" panose="020F0502020204030204" pitchFamily="2" charset="0"/>
                <a:cs typeface="ADLaM Display" panose="020F0502020204030204" pitchFamily="2" charset="0"/>
              </a:rPr>
              <a:t>Excel spreadsheets</a:t>
            </a:r>
          </a:p>
          <a:p>
            <a:pPr algn="ctr"/>
            <a:r>
              <a:rPr lang="en-GB" sz="2400" dirty="0">
                <a:solidFill>
                  <a:schemeClr val="tx1"/>
                </a:solidFill>
                <a:latin typeface="ADLaM Display" panose="020F0502020204030204" pitchFamily="2" charset="0"/>
                <a:ea typeface="ADLaM Display" panose="020F0502020204030204" pitchFamily="2" charset="0"/>
                <a:cs typeface="ADLaM Display" panose="020F0502020204030204" pitchFamily="2" charset="0"/>
              </a:rPr>
              <a:t>Office 365 activities</a:t>
            </a:r>
          </a:p>
          <a:p>
            <a:pPr algn="ctr"/>
            <a:r>
              <a:rPr lang="en-GB" sz="2400" dirty="0">
                <a:solidFill>
                  <a:schemeClr val="tx1"/>
                </a:solidFill>
                <a:latin typeface="ADLaM Display" panose="020F0502020204030204" pitchFamily="2" charset="0"/>
                <a:ea typeface="ADLaM Display" panose="020F0502020204030204" pitchFamily="2" charset="0"/>
                <a:cs typeface="ADLaM Display" panose="020F0502020204030204" pitchFamily="2" charset="0"/>
              </a:rPr>
              <a:t>Research and presentation</a:t>
            </a:r>
          </a:p>
          <a:p>
            <a:pPr algn="ctr"/>
            <a:r>
              <a:rPr lang="en-GB" sz="2400" dirty="0">
                <a:solidFill>
                  <a:schemeClr val="tx1"/>
                </a:solidFill>
                <a:latin typeface="ADLaM Display" panose="020F0502020204030204" pitchFamily="2" charset="0"/>
                <a:ea typeface="ADLaM Display" panose="020F0502020204030204" pitchFamily="2" charset="0"/>
                <a:cs typeface="ADLaM Display" panose="020F0502020204030204" pitchFamily="2" charset="0"/>
              </a:rPr>
              <a:t>Data analysis practice</a:t>
            </a:r>
          </a:p>
        </p:txBody>
      </p:sp>
      <p:sp>
        <p:nvSpPr>
          <p:cNvPr id="4" name="TextBox 3">
            <a:extLst>
              <a:ext uri="{FF2B5EF4-FFF2-40B4-BE49-F238E27FC236}">
                <a16:creationId xmlns:a16="http://schemas.microsoft.com/office/drawing/2014/main" id="{C0C87D7A-E368-3696-5260-995E86CE4BF2}"/>
              </a:ext>
            </a:extLst>
          </p:cNvPr>
          <p:cNvSpPr txBox="1"/>
          <p:nvPr/>
        </p:nvSpPr>
        <p:spPr>
          <a:xfrm>
            <a:off x="2743200" y="4855464"/>
            <a:ext cx="6967728" cy="646331"/>
          </a:xfrm>
          <a:prstGeom prst="rect">
            <a:avLst/>
          </a:prstGeom>
          <a:noFill/>
        </p:spPr>
        <p:txBody>
          <a:bodyPr wrap="square" rtlCol="0">
            <a:spAutoFit/>
          </a:bodyPr>
          <a:lstStyle/>
          <a:p>
            <a:pPr algn="ctr"/>
            <a:r>
              <a:rPr lang="en-GB" dirty="0"/>
              <a:t>I enjoyed creating this work as it was new to me and I enjoyed learning different ways of using it.</a:t>
            </a:r>
          </a:p>
        </p:txBody>
      </p:sp>
    </p:spTree>
    <p:extLst>
      <p:ext uri="{BB962C8B-B14F-4D97-AF65-F5344CB8AC3E}">
        <p14:creationId xmlns:p14="http://schemas.microsoft.com/office/powerpoint/2010/main" val="268037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3C591D85-25F6-4014-8EE4-E6701B6E93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FD1DF05C-07BC-491B-9CAD-64494BA79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A1DD9EDF-1964-427F-B438-C9932530D1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923D52E1-E37A-48B6-B7EE-3C472F60E9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FCF87B7-DFA0-41C5-B4B3-A9F113552A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7BBB45BB-64EE-4E1A-9C95-28A4874E58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F8AD2D05-9327-4180-B006-53FDBF42F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4A50A8D2-F326-4502-8778-AB479771D2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889E66B0-32A4-4375-84C1-A7612D042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C94DE422-737D-4C0B-9680-4F26E9BB4D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6D453758-4D58-442F-A42B-781C5C928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E23C6F-D26A-E486-BCEE-008882253F65}"/>
              </a:ext>
            </a:extLst>
          </p:cNvPr>
          <p:cNvSpPr>
            <a:spLocks noGrp="1"/>
          </p:cNvSpPr>
          <p:nvPr>
            <p:ph type="ctrTitle"/>
          </p:nvPr>
        </p:nvSpPr>
        <p:spPr>
          <a:xfrm>
            <a:off x="1333501" y="609600"/>
            <a:ext cx="9602323" cy="1320800"/>
          </a:xfrm>
        </p:spPr>
        <p:txBody>
          <a:bodyPr vert="horz" lIns="91440" tIns="45720" rIns="91440" bIns="45720" rtlCol="0" anchor="t">
            <a:normAutofit/>
          </a:bodyPr>
          <a:lstStyle/>
          <a:p>
            <a:pPr algn="l"/>
            <a:r>
              <a:rPr lang="en-US" sz="3600" b="1" u="sng" dirty="0"/>
              <a:t>Challenges and skills I want to improve on</a:t>
            </a:r>
          </a:p>
        </p:txBody>
      </p:sp>
      <p:sp>
        <p:nvSpPr>
          <p:cNvPr id="22" name="Isosceles Triangle 21">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4452259-4C55-3746-43CA-82768B9DDB30}"/>
              </a:ext>
            </a:extLst>
          </p:cNvPr>
          <p:cNvSpPr>
            <a:spLocks noGrp="1"/>
          </p:cNvSpPr>
          <p:nvPr>
            <p:ph type="subTitle" idx="1"/>
          </p:nvPr>
        </p:nvSpPr>
        <p:spPr>
          <a:xfrm>
            <a:off x="1333502" y="2160589"/>
            <a:ext cx="8596668" cy="3880773"/>
          </a:xfrm>
        </p:spPr>
        <p:txBody>
          <a:bodyPr vert="horz" lIns="91440" tIns="45720" rIns="91440" bIns="45720" rtlCol="0">
            <a:normAutofit/>
          </a:bodyPr>
          <a:lstStyle/>
          <a:p>
            <a:pPr marL="285750" indent="-285750" algn="l">
              <a:buFont typeface="Wingdings 3" charset="2"/>
              <a:buChar char=""/>
            </a:pPr>
            <a:r>
              <a:rPr lang="en-US" dirty="0">
                <a:solidFill>
                  <a:schemeClr val="tx1">
                    <a:lumMod val="75000"/>
                    <a:lumOff val="25000"/>
                  </a:schemeClr>
                </a:solidFill>
              </a:rPr>
              <a:t>Problem solving </a:t>
            </a:r>
          </a:p>
          <a:p>
            <a:pPr marL="285750" indent="-285750" algn="l">
              <a:buFont typeface="Wingdings 3" charset="2"/>
              <a:buChar char=""/>
            </a:pPr>
            <a:r>
              <a:rPr lang="en-US" dirty="0">
                <a:solidFill>
                  <a:schemeClr val="tx1">
                    <a:lumMod val="75000"/>
                    <a:lumOff val="25000"/>
                  </a:schemeClr>
                </a:solidFill>
              </a:rPr>
              <a:t>Managing deadlines</a:t>
            </a:r>
          </a:p>
          <a:p>
            <a:pPr marL="285750" indent="-285750" algn="l">
              <a:buFont typeface="Wingdings 3" charset="2"/>
              <a:buChar char=""/>
            </a:pPr>
            <a:r>
              <a:rPr lang="en-US" dirty="0">
                <a:solidFill>
                  <a:schemeClr val="tx1">
                    <a:lumMod val="75000"/>
                    <a:lumOff val="25000"/>
                  </a:schemeClr>
                </a:solidFill>
              </a:rPr>
              <a:t>Building confidence</a:t>
            </a:r>
          </a:p>
          <a:p>
            <a:pPr marL="285750" indent="-285750" algn="l">
              <a:buFont typeface="Wingdings 3" charset="2"/>
              <a:buChar char=""/>
            </a:pPr>
            <a:r>
              <a:rPr lang="en-US" dirty="0">
                <a:solidFill>
                  <a:schemeClr val="tx1">
                    <a:lumMod val="75000"/>
                    <a:lumOff val="25000"/>
                  </a:schemeClr>
                </a:solidFill>
              </a:rPr>
              <a:t>How to use word documents in a professional </a:t>
            </a:r>
            <a:r>
              <a:rPr lang="en-US" dirty="0" err="1">
                <a:solidFill>
                  <a:schemeClr val="tx1">
                    <a:lumMod val="75000"/>
                    <a:lumOff val="25000"/>
                  </a:schemeClr>
                </a:solidFill>
              </a:rPr>
              <a:t>manne</a:t>
            </a:r>
            <a:endParaRPr lang="en-US" dirty="0">
              <a:solidFill>
                <a:schemeClr val="tx1">
                  <a:lumMod val="75000"/>
                  <a:lumOff val="25000"/>
                </a:schemeClr>
              </a:solidFill>
            </a:endParaRPr>
          </a:p>
          <a:p>
            <a:pPr marL="285750" indent="-285750" algn="l">
              <a:buFont typeface="Wingdings 3" charset="2"/>
              <a:buChar char=""/>
            </a:pPr>
            <a:r>
              <a:rPr lang="en-US" dirty="0">
                <a:solidFill>
                  <a:schemeClr val="tx1">
                    <a:lumMod val="75000"/>
                    <a:lumOff val="25000"/>
                  </a:schemeClr>
                </a:solidFill>
              </a:rPr>
              <a:t>Academic writing</a:t>
            </a:r>
          </a:p>
          <a:p>
            <a:pPr marL="285750" indent="-285750" algn="l">
              <a:buFont typeface="Wingdings 3" charset="2"/>
              <a:buChar char=""/>
            </a:pPr>
            <a:r>
              <a:rPr lang="en-US" dirty="0">
                <a:solidFill>
                  <a:schemeClr val="tx1">
                    <a:lumMod val="75000"/>
                    <a:lumOff val="25000"/>
                  </a:schemeClr>
                </a:solidFill>
              </a:rPr>
              <a:t>Presentation skills</a:t>
            </a:r>
          </a:p>
          <a:p>
            <a:pPr marL="285750" indent="-285750" algn="l">
              <a:buFont typeface="Wingdings 3" charset="2"/>
              <a:buChar char=""/>
            </a:pPr>
            <a:r>
              <a:rPr lang="en-US" dirty="0">
                <a:solidFill>
                  <a:schemeClr val="tx1">
                    <a:lumMod val="75000"/>
                    <a:lumOff val="25000"/>
                  </a:schemeClr>
                </a:solidFill>
              </a:rPr>
              <a:t>Note-taking</a:t>
            </a:r>
          </a:p>
          <a:p>
            <a:pPr marL="285750" indent="-285750" algn="l">
              <a:buFont typeface="Wingdings 3" charset="2"/>
              <a:buChar char=""/>
            </a:pPr>
            <a:r>
              <a:rPr lang="en-US" dirty="0">
                <a:solidFill>
                  <a:schemeClr val="tx1">
                    <a:lumMod val="75000"/>
                    <a:lumOff val="25000"/>
                  </a:schemeClr>
                </a:solidFill>
              </a:rPr>
              <a:t>Attention to detail</a:t>
            </a:r>
          </a:p>
          <a:p>
            <a:pPr marL="285750" indent="-285750" algn="l">
              <a:buFont typeface="Wingdings 3" charset="2"/>
              <a:buChar char=""/>
            </a:pPr>
            <a:r>
              <a:rPr lang="en-US">
                <a:solidFill>
                  <a:schemeClr val="tx1">
                    <a:lumMod val="75000"/>
                    <a:lumOff val="25000"/>
                  </a:schemeClr>
                </a:solidFill>
              </a:rPr>
              <a:t>Motivation</a:t>
            </a:r>
          </a:p>
        </p:txBody>
      </p:sp>
      <p:sp>
        <p:nvSpPr>
          <p:cNvPr id="24" name="Isosceles Triangle 23">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06724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6D178FC-1907-4922-AA30-719402FAA7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3AF21C3-8DE4-4D87-A64D-77F6487C4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DE3EF6D-1F38-4115-93BC-77BD2FB855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E31C83A5-88AF-48BE-BF18-BCD441B26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1A69C88A-5BA9-4172-98C1-120F32212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58E1DE-DB6B-4772-A7B1-DF94F77FBD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A73CFB7E-FE1B-4EBB-8A51-C929F2DC9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B4B826B7-E4AC-4476-96C5-576DABA6C1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79460421-E5A9-435C-B0BC-78F6A3B5AD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D3A4D7F7-A7D4-40B0-A8BA-E4550E963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2B007C3-7AE4-431E-A807-3D51DE7DED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4D7B8F8F-4528-4480-AFA3-A006195F5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2C37B93-E3B0-A7B6-4D68-1624AD7B3BC0}"/>
              </a:ext>
            </a:extLst>
          </p:cNvPr>
          <p:cNvSpPr txBox="1"/>
          <p:nvPr/>
        </p:nvSpPr>
        <p:spPr>
          <a:xfrm>
            <a:off x="1286933" y="609600"/>
            <a:ext cx="10197494" cy="1099457"/>
          </a:xfrm>
          <a:prstGeom prst="rect">
            <a:avLst/>
          </a:prstGeom>
        </p:spPr>
        <p:txBody>
          <a:bodyPr vert="horz" lIns="91440" tIns="45720" rIns="91440" bIns="45720" rtlCol="0" anchor="t">
            <a:normAutofit/>
          </a:bodyPr>
          <a:lstStyle/>
          <a:p>
            <a:pPr>
              <a:spcBef>
                <a:spcPct val="0"/>
              </a:spcBef>
              <a:spcAft>
                <a:spcPts val="600"/>
              </a:spcAft>
            </a:pPr>
            <a:r>
              <a:rPr lang="en-US" sz="4000" b="1" u="sng" dirty="0">
                <a:solidFill>
                  <a:schemeClr val="accent1">
                    <a:lumMod val="75000"/>
                  </a:schemeClr>
                </a:solidFill>
                <a:latin typeface="Amasis MT Pro Black" panose="02040A04050005020304" pitchFamily="18" charset="0"/>
                <a:ea typeface="+mj-ea"/>
                <a:cs typeface="+mj-cs"/>
              </a:rPr>
              <a:t>Future goals and applications</a:t>
            </a:r>
          </a:p>
          <a:p>
            <a:pPr>
              <a:spcBef>
                <a:spcPct val="0"/>
              </a:spcBef>
              <a:spcAft>
                <a:spcPts val="600"/>
              </a:spcAft>
            </a:pPr>
            <a:endParaRPr lang="en-US" sz="3600" dirty="0">
              <a:solidFill>
                <a:schemeClr val="accent1">
                  <a:lumMod val="75000"/>
                </a:schemeClr>
              </a:solidFill>
              <a:latin typeface="+mj-lt"/>
              <a:ea typeface="+mj-ea"/>
              <a:cs typeface="+mj-cs"/>
            </a:endParaRPr>
          </a:p>
          <a:p>
            <a:pPr>
              <a:spcBef>
                <a:spcPct val="0"/>
              </a:spcBef>
              <a:spcAft>
                <a:spcPts val="600"/>
              </a:spcAft>
            </a:pPr>
            <a:endParaRPr lang="en-US" sz="3600" dirty="0">
              <a:solidFill>
                <a:schemeClr val="accent1">
                  <a:lumMod val="75000"/>
                </a:schemeClr>
              </a:solidFill>
              <a:latin typeface="+mj-lt"/>
              <a:ea typeface="+mj-ea"/>
              <a:cs typeface="+mj-cs"/>
            </a:endParaRPr>
          </a:p>
          <a:p>
            <a:pPr>
              <a:spcBef>
                <a:spcPct val="0"/>
              </a:spcBef>
              <a:spcAft>
                <a:spcPts val="600"/>
              </a:spcAft>
            </a:pPr>
            <a:endParaRPr lang="en-US" sz="3600" dirty="0">
              <a:solidFill>
                <a:schemeClr val="accent1">
                  <a:lumMod val="75000"/>
                </a:schemeClr>
              </a:solidFill>
              <a:latin typeface="+mj-lt"/>
              <a:ea typeface="+mj-ea"/>
              <a:cs typeface="+mj-cs"/>
            </a:endParaRPr>
          </a:p>
        </p:txBody>
      </p:sp>
      <p:sp>
        <p:nvSpPr>
          <p:cNvPr id="23" name="Isosceles Triangle 22">
            <a:extLst>
              <a:ext uri="{FF2B5EF4-FFF2-40B4-BE49-F238E27FC236}">
                <a16:creationId xmlns:a16="http://schemas.microsoft.com/office/drawing/2014/main" id="{4F8B2185-AE38-43EA-9FA9-E5378AD7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0D36BD5A-BF22-48CD-8A55-28B19177CE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TextBox 2">
            <a:extLst>
              <a:ext uri="{FF2B5EF4-FFF2-40B4-BE49-F238E27FC236}">
                <a16:creationId xmlns:a16="http://schemas.microsoft.com/office/drawing/2014/main" id="{1B829D87-F5A9-8A53-0D51-0AAAB9D9140A}"/>
              </a:ext>
            </a:extLst>
          </p:cNvPr>
          <p:cNvGraphicFramePr/>
          <p:nvPr>
            <p:extLst>
              <p:ext uri="{D42A27DB-BD31-4B8C-83A1-F6EECF244321}">
                <p14:modId xmlns:p14="http://schemas.microsoft.com/office/powerpoint/2010/main" val="206862098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6945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D1E1C1-E475-DB18-C5EB-EB2A71204770}"/>
              </a:ext>
            </a:extLst>
          </p:cNvPr>
          <p:cNvSpPr txBox="1"/>
          <p:nvPr/>
        </p:nvSpPr>
        <p:spPr>
          <a:xfrm>
            <a:off x="729342" y="555171"/>
            <a:ext cx="5366658" cy="984885"/>
          </a:xfrm>
          <a:prstGeom prst="rect">
            <a:avLst/>
          </a:prstGeom>
          <a:noFill/>
        </p:spPr>
        <p:txBody>
          <a:bodyPr wrap="square" rtlCol="0">
            <a:spAutoFit/>
          </a:bodyPr>
          <a:lstStyle/>
          <a:p>
            <a:r>
              <a:rPr lang="en-GB" sz="4000" u="sng" dirty="0">
                <a:solidFill>
                  <a:schemeClr val="accent1">
                    <a:lumMod val="75000"/>
                  </a:schemeClr>
                </a:solidFill>
                <a:latin typeface="Amasis MT Pro Black" panose="02040A04050005020304" pitchFamily="18" charset="0"/>
              </a:rPr>
              <a:t>Conclusion</a:t>
            </a:r>
          </a:p>
          <a:p>
            <a:endParaRPr lang="en-GB" dirty="0"/>
          </a:p>
        </p:txBody>
      </p:sp>
      <p:sp>
        <p:nvSpPr>
          <p:cNvPr id="3" name="TextBox 2">
            <a:extLst>
              <a:ext uri="{FF2B5EF4-FFF2-40B4-BE49-F238E27FC236}">
                <a16:creationId xmlns:a16="http://schemas.microsoft.com/office/drawing/2014/main" id="{F1470E82-BD28-C9D6-AC6D-4F99ADA9D0B5}"/>
              </a:ext>
            </a:extLst>
          </p:cNvPr>
          <p:cNvSpPr txBox="1"/>
          <p:nvPr/>
        </p:nvSpPr>
        <p:spPr>
          <a:xfrm>
            <a:off x="1770670" y="2130552"/>
            <a:ext cx="8332797" cy="3416320"/>
          </a:xfrm>
          <a:prstGeom prst="rect">
            <a:avLst/>
          </a:prstGeom>
          <a:noFill/>
        </p:spPr>
        <p:txBody>
          <a:bodyPr wrap="square" rtlCol="0">
            <a:spAutoFit/>
          </a:bodyPr>
          <a:lstStyle/>
          <a:p>
            <a:pPr algn="ctr"/>
            <a:r>
              <a:rPr lang="en-GB" dirty="0">
                <a:latin typeface="ADLaM Display" panose="02010000000000000000" pitchFamily="2" charset="0"/>
                <a:ea typeface="ADLaM Display" panose="02010000000000000000" pitchFamily="2" charset="0"/>
                <a:cs typeface="ADLaM Display" panose="02010000000000000000" pitchFamily="2" charset="0"/>
              </a:rPr>
              <a:t>Overall, I have produced good work by putting effort into my university studies and completing my work to the best of my ability while learning new techniques and skills. However, there are still areas where I can progress such as managing more time effectively, staying organised and making sure I meet deadlines.</a:t>
            </a:r>
          </a:p>
          <a:p>
            <a:pPr algn="ctr"/>
            <a:endParaRPr lang="en-GB" dirty="0">
              <a:latin typeface="ADLaM Display" panose="02010000000000000000" pitchFamily="2" charset="0"/>
              <a:ea typeface="ADLaM Display" panose="02010000000000000000" pitchFamily="2" charset="0"/>
              <a:cs typeface="ADLaM Display" panose="02010000000000000000" pitchFamily="2" charset="0"/>
            </a:endParaRPr>
          </a:p>
          <a:p>
            <a:pPr algn="ctr"/>
            <a:r>
              <a:rPr lang="en-GB" dirty="0">
                <a:latin typeface="ADLaM Display" panose="02010000000000000000" pitchFamily="2" charset="0"/>
                <a:ea typeface="ADLaM Display" panose="02010000000000000000" pitchFamily="2" charset="0"/>
                <a:cs typeface="ADLaM Display" panose="02010000000000000000" pitchFamily="2" charset="0"/>
              </a:rPr>
              <a:t>Going forward, I will use feedback from my tutors to develop my work, take more time to check my assignments and become more confident in my academic skills. I believe I can improve my performance and achieve better results at University.</a:t>
            </a:r>
          </a:p>
          <a:p>
            <a:pPr algn="ctr"/>
            <a:endParaRPr lang="en-GB" dirty="0">
              <a:latin typeface="ADLaM Display" panose="02010000000000000000" pitchFamily="2" charset="0"/>
              <a:ea typeface="ADLaM Display" panose="02010000000000000000" pitchFamily="2" charset="0"/>
              <a:cs typeface="ADLaM Display" panose="02010000000000000000" pitchFamily="2" charset="0"/>
            </a:endParaRPr>
          </a:p>
          <a:p>
            <a:pPr algn="ctr"/>
            <a:r>
              <a:rPr lang="en-GB" dirty="0">
                <a:latin typeface="ADLaM Display" panose="02010000000000000000" pitchFamily="2" charset="0"/>
                <a:ea typeface="ADLaM Display" panose="02010000000000000000" pitchFamily="2" charset="0"/>
                <a:cs typeface="ADLaM Display" panose="02010000000000000000" pitchFamily="2" charset="0"/>
              </a:rPr>
              <a:t>Thank you!</a:t>
            </a:r>
          </a:p>
        </p:txBody>
      </p:sp>
    </p:spTree>
    <p:extLst>
      <p:ext uri="{BB962C8B-B14F-4D97-AF65-F5344CB8AC3E}">
        <p14:creationId xmlns:p14="http://schemas.microsoft.com/office/powerpoint/2010/main" val="422212783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8357CCDC245654FAB1F4DED54B9A2C2" ma:contentTypeVersion="5" ma:contentTypeDescription="Create a new document." ma:contentTypeScope="" ma:versionID="b01f7134e7b53c4cdd3217197f881b7f">
  <xsd:schema xmlns:xsd="http://www.w3.org/2001/XMLSchema" xmlns:xs="http://www.w3.org/2001/XMLSchema" xmlns:p="http://schemas.microsoft.com/office/2006/metadata/properties" xmlns:ns3="15fc19cd-fa26-435b-84bc-af8af48cbcc7" targetNamespace="http://schemas.microsoft.com/office/2006/metadata/properties" ma:root="true" ma:fieldsID="1701320224d1bf1814c17c6486b6687c" ns3:_="">
    <xsd:import namespace="15fc19cd-fa26-435b-84bc-af8af48cbcc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5fc19cd-fa26-435b-84bc-af8af48cbcc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5fc19cd-fa26-435b-84bc-af8af48cbcc7" xsi:nil="true"/>
  </documentManagement>
</p:properties>
</file>

<file path=customXml/itemProps1.xml><?xml version="1.0" encoding="utf-8"?>
<ds:datastoreItem xmlns:ds="http://schemas.openxmlformats.org/officeDocument/2006/customXml" ds:itemID="{18158113-B761-4546-88A0-688C6820FA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5fc19cd-fa26-435b-84bc-af8af48cbcc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8DEBC4B-5FD0-4E5A-99E5-B97C7921252E}">
  <ds:schemaRefs>
    <ds:schemaRef ds:uri="http://schemas.microsoft.com/sharepoint/v3/contenttype/forms"/>
  </ds:schemaRefs>
</ds:datastoreItem>
</file>

<file path=customXml/itemProps3.xml><?xml version="1.0" encoding="utf-8"?>
<ds:datastoreItem xmlns:ds="http://schemas.openxmlformats.org/officeDocument/2006/customXml" ds:itemID="{6180AEFF-FEFC-4015-96FF-3A15868B59D4}">
  <ds:schemaRefs>
    <ds:schemaRef ds:uri="http://schemas.microsoft.com/office/infopath/2007/PartnerControls"/>
    <ds:schemaRef ds:uri="http://purl.org/dc/elements/1.1/"/>
    <ds:schemaRef ds:uri="http://www.w3.org/XML/1998/namespace"/>
    <ds:schemaRef ds:uri="http://schemas.microsoft.com/office/2006/documentManagement/types"/>
    <ds:schemaRef ds:uri="http://purl.org/dc/terms/"/>
    <ds:schemaRef ds:uri="http://purl.org/dc/dcmitype/"/>
    <ds:schemaRef ds:uri="15fc19cd-fa26-435b-84bc-af8af48cbcc7"/>
    <ds:schemaRef ds:uri="http://schemas.microsoft.com/office/2006/metadata/properti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41</TotalTime>
  <Words>363</Words>
  <Application>Microsoft Office PowerPoint</Application>
  <PresentationFormat>Widescreen</PresentationFormat>
  <Paragraphs>44</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ADLaM Display</vt:lpstr>
      <vt:lpstr>Amasis MT Pro Black</vt:lpstr>
      <vt:lpstr>Arial</vt:lpstr>
      <vt:lpstr>Trebuchet MS</vt:lpstr>
      <vt:lpstr>Wingdings 3</vt:lpstr>
      <vt:lpstr>Facet</vt:lpstr>
      <vt:lpstr>Introduction</vt:lpstr>
      <vt:lpstr>PowerPoint Presentation</vt:lpstr>
      <vt:lpstr>Work that I have completed.</vt:lpstr>
      <vt:lpstr>Challenges and skills I want to improve 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Ocean-Leigh Jackman (2536365)</dc:creator>
  <cp:lastModifiedBy>Ocean-Leigh Jackman (2536365)</cp:lastModifiedBy>
  <cp:revision>1</cp:revision>
  <dcterms:created xsi:type="dcterms:W3CDTF">2026-08-17T10:37:12Z</dcterms:created>
  <dcterms:modified xsi:type="dcterms:W3CDTF">2026-08-17T11:19:01Z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0x010100C8357CCDC245654FAB1F4DED54B9A2C2</vt:lpwstr>
  </property>
</Properties>
</file>