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45" r:id="rId1"/>
  </p:sldMasterIdLst>
  <p:notesMasterIdLst>
    <p:notesMasterId r:id="rId14"/>
  </p:notesMasterIdLst>
  <p:handoutMasterIdLst>
    <p:handoutMasterId r:id="rId15"/>
  </p:handoutMasterIdLst>
  <p:sldIdLst>
    <p:sldId id="286" r:id="rId2"/>
    <p:sldId id="257" r:id="rId3"/>
    <p:sldId id="258" r:id="rId4"/>
    <p:sldId id="270" r:id="rId5"/>
    <p:sldId id="263" r:id="rId6"/>
    <p:sldId id="293" r:id="rId7"/>
    <p:sldId id="292" r:id="rId8"/>
    <p:sldId id="294" r:id="rId9"/>
    <p:sldId id="275" r:id="rId10"/>
    <p:sldId id="291" r:id="rId11"/>
    <p:sldId id="264" r:id="rId12"/>
    <p:sldId id="295" r:id="rId13"/>
  </p:sldIdLst>
  <p:sldSz cx="9144000" cy="6858000" type="screen4x3"/>
  <p:notesSz cx="6724650" cy="9774238"/>
  <p:defaultTextStyle>
    <a:defPPr>
      <a:defRPr lang="en-GB"/>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5pPr>
    <a:lvl6pPr marL="2286000" algn="l" defTabSz="914400" rtl="0" eaLnBrk="1" latinLnBrk="0" hangingPunct="1">
      <a:defRPr kern="1200">
        <a:solidFill>
          <a:schemeClr val="tx1"/>
        </a:solidFill>
        <a:latin typeface="Arial" panose="020B0604020202020204" pitchFamily="34" charset="0"/>
        <a:ea typeface="+mn-ea"/>
        <a:cs typeface="+mn-cs"/>
      </a:defRPr>
    </a:lvl6pPr>
    <a:lvl7pPr marL="2743200" algn="l" defTabSz="914400" rtl="0" eaLnBrk="1" latinLnBrk="0" hangingPunct="1">
      <a:defRPr kern="1200">
        <a:solidFill>
          <a:schemeClr val="tx1"/>
        </a:solidFill>
        <a:latin typeface="Arial" panose="020B0604020202020204" pitchFamily="34" charset="0"/>
        <a:ea typeface="+mn-ea"/>
        <a:cs typeface="+mn-cs"/>
      </a:defRPr>
    </a:lvl7pPr>
    <a:lvl8pPr marL="3200400" algn="l" defTabSz="914400" rtl="0" eaLnBrk="1" latinLnBrk="0" hangingPunct="1">
      <a:defRPr kern="1200">
        <a:solidFill>
          <a:schemeClr val="tx1"/>
        </a:solidFill>
        <a:latin typeface="Arial" panose="020B0604020202020204" pitchFamily="34" charset="0"/>
        <a:ea typeface="+mn-ea"/>
        <a:cs typeface="+mn-cs"/>
      </a:defRPr>
    </a:lvl8pPr>
    <a:lvl9pPr marL="3657600" algn="l" defTabSz="914400" rtl="0" eaLnBrk="1" latinLnBrk="0" hangingPunct="1">
      <a:defRPr kern="1200">
        <a:solidFill>
          <a:schemeClr val="tx1"/>
        </a:solidFill>
        <a:latin typeface="Arial" panose="020B0604020202020204" pitchFamily="34"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5F3EE09-1815-423E-952F-522F3DD79759}" v="368" dt="2022-03-23T11:36:30.621"/>
    <p1510:client id="{8CF85B19-9E83-4936-BE5F-E84310B326D4}" v="163" dt="2022-03-23T11:20:03.971"/>
    <p1510:client id="{99EE1264-F2B5-4529-890A-9626B3557608}" v="4" dt="2022-03-23T10:44:14.09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91" d="100"/>
          <a:sy n="91" d="100"/>
        </p:scale>
        <p:origin x="1210" y="58"/>
      </p:cViewPr>
      <p:guideLst>
        <p:guide orient="horz" pos="216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21"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handoutMaster" Target="handoutMasters/handout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auman Ali" userId="S::n.ali@uwtsd.ac.uk::58a8759a-9ed9-4305-ab00-7e918e228d14" providerId="AD" clId="Web-{99EE1264-F2B5-4529-890A-9626B3557608}"/>
    <pc:docChg chg="modSld sldOrd">
      <pc:chgData name="Nauman Ali" userId="S::n.ali@uwtsd.ac.uk::58a8759a-9ed9-4305-ab00-7e918e228d14" providerId="AD" clId="Web-{99EE1264-F2B5-4529-890A-9626B3557608}" dt="2022-03-23T10:44:14.092" v="3" actId="14100"/>
      <pc:docMkLst>
        <pc:docMk/>
      </pc:docMkLst>
      <pc:sldChg chg="modSp">
        <pc:chgData name="Nauman Ali" userId="S::n.ali@uwtsd.ac.uk::58a8759a-9ed9-4305-ab00-7e918e228d14" providerId="AD" clId="Web-{99EE1264-F2B5-4529-890A-9626B3557608}" dt="2022-03-23T10:44:14.092" v="3" actId="14100"/>
        <pc:sldMkLst>
          <pc:docMk/>
          <pc:sldMk cId="0" sldId="264"/>
        </pc:sldMkLst>
        <pc:spChg chg="mod">
          <ac:chgData name="Nauman Ali" userId="S::n.ali@uwtsd.ac.uk::58a8759a-9ed9-4305-ab00-7e918e228d14" providerId="AD" clId="Web-{99EE1264-F2B5-4529-890A-9626B3557608}" dt="2022-03-23T10:44:14.092" v="3" actId="14100"/>
          <ac:spMkLst>
            <pc:docMk/>
            <pc:sldMk cId="0" sldId="264"/>
            <ac:spMk id="21508" creationId="{7E1D03A8-4DD0-4E57-BE8D-394AB158399C}"/>
          </ac:spMkLst>
        </pc:spChg>
      </pc:sldChg>
      <pc:sldChg chg="modSp">
        <pc:chgData name="Nauman Ali" userId="S::n.ali@uwtsd.ac.uk::58a8759a-9ed9-4305-ab00-7e918e228d14" providerId="AD" clId="Web-{99EE1264-F2B5-4529-890A-9626B3557608}" dt="2022-03-23T10:25:56.977" v="0" actId="14100"/>
        <pc:sldMkLst>
          <pc:docMk/>
          <pc:sldMk cId="0" sldId="270"/>
        </pc:sldMkLst>
        <pc:spChg chg="mod">
          <ac:chgData name="Nauman Ali" userId="S::n.ali@uwtsd.ac.uk::58a8759a-9ed9-4305-ab00-7e918e228d14" providerId="AD" clId="Web-{99EE1264-F2B5-4529-890A-9626B3557608}" dt="2022-03-23T10:25:56.977" v="0" actId="14100"/>
          <ac:spMkLst>
            <pc:docMk/>
            <pc:sldMk cId="0" sldId="270"/>
            <ac:spMk id="11267" creationId="{1F13D5BA-BE65-43BD-92F7-A0E576D12422}"/>
          </ac:spMkLst>
        </pc:spChg>
      </pc:sldChg>
      <pc:sldChg chg="ord">
        <pc:chgData name="Nauman Ali" userId="S::n.ali@uwtsd.ac.uk::58a8759a-9ed9-4305-ab00-7e918e228d14" providerId="AD" clId="Web-{99EE1264-F2B5-4529-890A-9626B3557608}" dt="2022-03-23T10:34:15.440" v="1"/>
        <pc:sldMkLst>
          <pc:docMk/>
          <pc:sldMk cId="1177105506" sldId="293"/>
        </pc:sldMkLst>
      </pc:sldChg>
    </pc:docChg>
  </pc:docChgLst>
  <pc:docChgLst>
    <pc:chgData name="Abdullah Al Mamun" userId="7b5ef901-f473-404d-ae81-8f91a9a08898" providerId="ADAL" clId="{29811E0C-AB6D-49DE-88CB-3FAC9B06AC49}"/>
    <pc:docChg chg="modSld">
      <pc:chgData name="Abdullah Al Mamun" userId="7b5ef901-f473-404d-ae81-8f91a9a08898" providerId="ADAL" clId="{29811E0C-AB6D-49DE-88CB-3FAC9B06AC49}" dt="2018-11-02T16:49:49.030" v="9" actId="20577"/>
      <pc:docMkLst>
        <pc:docMk/>
      </pc:docMkLst>
      <pc:sldChg chg="modSp">
        <pc:chgData name="Abdullah Al Mamun" userId="7b5ef901-f473-404d-ae81-8f91a9a08898" providerId="ADAL" clId="{29811E0C-AB6D-49DE-88CB-3FAC9B06AC49}" dt="2018-11-02T16:49:49.030" v="9" actId="20577"/>
        <pc:sldMkLst>
          <pc:docMk/>
          <pc:sldMk cId="0" sldId="292"/>
        </pc:sldMkLst>
        <pc:spChg chg="mod">
          <ac:chgData name="Abdullah Al Mamun" userId="7b5ef901-f473-404d-ae81-8f91a9a08898" providerId="ADAL" clId="{29811E0C-AB6D-49DE-88CB-3FAC9B06AC49}" dt="2018-11-02T16:49:49.030" v="9" actId="20577"/>
          <ac:spMkLst>
            <pc:docMk/>
            <pc:sldMk cId="0" sldId="292"/>
            <ac:spMk id="15362" creationId="{55850F8A-0C27-4FF0-93E6-D6A42889774F}"/>
          </ac:spMkLst>
        </pc:spChg>
      </pc:sldChg>
    </pc:docChg>
  </pc:docChgLst>
  <pc:docChgLst>
    <pc:chgData name="Vanessa Hall (2028757)" userId="S::2028757@student.uwtsd.ac.uk::fc069887-6e73-4299-a524-a37ea7f66d92" providerId="AD" clId="Web-{45F3EE09-1815-423E-952F-522F3DD79759}"/>
    <pc:docChg chg="modSld">
      <pc:chgData name="Vanessa Hall (2028757)" userId="S::2028757@student.uwtsd.ac.uk::fc069887-6e73-4299-a524-a37ea7f66d92" providerId="AD" clId="Web-{45F3EE09-1815-423E-952F-522F3DD79759}" dt="2022-03-23T11:36:30.621" v="367" actId="20577"/>
      <pc:docMkLst>
        <pc:docMk/>
      </pc:docMkLst>
      <pc:sldChg chg="modSp">
        <pc:chgData name="Vanessa Hall (2028757)" userId="S::2028757@student.uwtsd.ac.uk::fc069887-6e73-4299-a524-a37ea7f66d92" providerId="AD" clId="Web-{45F3EE09-1815-423E-952F-522F3DD79759}" dt="2022-03-23T10:49:52.991" v="127" actId="20577"/>
        <pc:sldMkLst>
          <pc:docMk/>
          <pc:sldMk cId="0" sldId="263"/>
        </pc:sldMkLst>
        <pc:spChg chg="mod">
          <ac:chgData name="Vanessa Hall (2028757)" userId="S::2028757@student.uwtsd.ac.uk::fc069887-6e73-4299-a524-a37ea7f66d92" providerId="AD" clId="Web-{45F3EE09-1815-423E-952F-522F3DD79759}" dt="2022-03-23T10:49:52.991" v="127" actId="20577"/>
          <ac:spMkLst>
            <pc:docMk/>
            <pc:sldMk cId="0" sldId="263"/>
            <ac:spMk id="13316" creationId="{4DC84023-94FC-4B19-A81E-2C1E525C62D7}"/>
          </ac:spMkLst>
        </pc:spChg>
      </pc:sldChg>
      <pc:sldChg chg="modSp">
        <pc:chgData name="Vanessa Hall (2028757)" userId="S::2028757@student.uwtsd.ac.uk::fc069887-6e73-4299-a524-a37ea7f66d92" providerId="AD" clId="Web-{45F3EE09-1815-423E-952F-522F3DD79759}" dt="2022-03-23T11:36:30.621" v="367" actId="20577"/>
        <pc:sldMkLst>
          <pc:docMk/>
          <pc:sldMk cId="0" sldId="264"/>
        </pc:sldMkLst>
        <pc:spChg chg="mod">
          <ac:chgData name="Vanessa Hall (2028757)" userId="S::2028757@student.uwtsd.ac.uk::fc069887-6e73-4299-a524-a37ea7f66d92" providerId="AD" clId="Web-{45F3EE09-1815-423E-952F-522F3DD79759}" dt="2022-03-23T11:36:30.621" v="367" actId="20577"/>
          <ac:spMkLst>
            <pc:docMk/>
            <pc:sldMk cId="0" sldId="264"/>
            <ac:spMk id="21508" creationId="{7E1D03A8-4DD0-4E57-BE8D-394AB158399C}"/>
          </ac:spMkLst>
        </pc:spChg>
      </pc:sldChg>
      <pc:sldChg chg="modSp">
        <pc:chgData name="Vanessa Hall (2028757)" userId="S::2028757@student.uwtsd.ac.uk::fc069887-6e73-4299-a524-a37ea7f66d92" providerId="AD" clId="Web-{45F3EE09-1815-423E-952F-522F3DD79759}" dt="2022-03-23T10:01:14.373" v="86" actId="20577"/>
        <pc:sldMkLst>
          <pc:docMk/>
          <pc:sldMk cId="0" sldId="270"/>
        </pc:sldMkLst>
        <pc:spChg chg="mod">
          <ac:chgData name="Vanessa Hall (2028757)" userId="S::2028757@student.uwtsd.ac.uk::fc069887-6e73-4299-a524-a37ea7f66d92" providerId="AD" clId="Web-{45F3EE09-1815-423E-952F-522F3DD79759}" dt="2022-03-23T10:01:14.373" v="86" actId="20577"/>
          <ac:spMkLst>
            <pc:docMk/>
            <pc:sldMk cId="0" sldId="270"/>
            <ac:spMk id="11267" creationId="{1F13D5BA-BE65-43BD-92F7-A0E576D12422}"/>
          </ac:spMkLst>
        </pc:spChg>
      </pc:sldChg>
      <pc:sldChg chg="modSp">
        <pc:chgData name="Vanessa Hall (2028757)" userId="S::2028757@student.uwtsd.ac.uk::fc069887-6e73-4299-a524-a37ea7f66d92" providerId="AD" clId="Web-{45F3EE09-1815-423E-952F-522F3DD79759}" dt="2022-03-23T09:59:43.790" v="81" actId="20577"/>
        <pc:sldMkLst>
          <pc:docMk/>
          <pc:sldMk cId="0" sldId="286"/>
        </pc:sldMkLst>
        <pc:spChg chg="mod">
          <ac:chgData name="Vanessa Hall (2028757)" userId="S::2028757@student.uwtsd.ac.uk::fc069887-6e73-4299-a524-a37ea7f66d92" providerId="AD" clId="Web-{45F3EE09-1815-423E-952F-522F3DD79759}" dt="2022-03-23T09:59:43.790" v="81" actId="20577"/>
          <ac:spMkLst>
            <pc:docMk/>
            <pc:sldMk cId="0" sldId="286"/>
            <ac:spMk id="6147" creationId="{DFF9AAD1-A0E4-41E9-85C5-C54A68C04797}"/>
          </ac:spMkLst>
        </pc:spChg>
      </pc:sldChg>
      <pc:sldChg chg="modSp">
        <pc:chgData name="Vanessa Hall (2028757)" userId="S::2028757@student.uwtsd.ac.uk::fc069887-6e73-4299-a524-a37ea7f66d92" providerId="AD" clId="Web-{45F3EE09-1815-423E-952F-522F3DD79759}" dt="2022-03-23T10:52:38.627" v="174" actId="20577"/>
        <pc:sldMkLst>
          <pc:docMk/>
          <pc:sldMk cId="0" sldId="291"/>
        </pc:sldMkLst>
        <pc:spChg chg="mod">
          <ac:chgData name="Vanessa Hall (2028757)" userId="S::2028757@student.uwtsd.ac.uk::fc069887-6e73-4299-a524-a37ea7f66d92" providerId="AD" clId="Web-{45F3EE09-1815-423E-952F-522F3DD79759}" dt="2022-03-23T10:52:38.627" v="174" actId="20577"/>
          <ac:spMkLst>
            <pc:docMk/>
            <pc:sldMk cId="0" sldId="291"/>
            <ac:spMk id="19459" creationId="{E3FD7B8E-BE25-4323-8F07-91361516B2E4}"/>
          </ac:spMkLst>
        </pc:spChg>
      </pc:sldChg>
      <pc:sldChg chg="modSp">
        <pc:chgData name="Vanessa Hall (2028757)" userId="S::2028757@student.uwtsd.ac.uk::fc069887-6e73-4299-a524-a37ea7f66d92" providerId="AD" clId="Web-{45F3EE09-1815-423E-952F-522F3DD79759}" dt="2022-03-23T11:05:57.881" v="176" actId="20577"/>
        <pc:sldMkLst>
          <pc:docMk/>
          <pc:sldMk cId="0" sldId="292"/>
        </pc:sldMkLst>
        <pc:spChg chg="mod">
          <ac:chgData name="Vanessa Hall (2028757)" userId="S::2028757@student.uwtsd.ac.uk::fc069887-6e73-4299-a524-a37ea7f66d92" providerId="AD" clId="Web-{45F3EE09-1815-423E-952F-522F3DD79759}" dt="2022-03-23T11:05:57.881" v="176" actId="20577"/>
          <ac:spMkLst>
            <pc:docMk/>
            <pc:sldMk cId="0" sldId="292"/>
            <ac:spMk id="15364" creationId="{697E1E42-6EAA-41D3-AED1-68C8CA68EFAB}"/>
          </ac:spMkLst>
        </pc:spChg>
      </pc:sldChg>
      <pc:sldChg chg="modSp">
        <pc:chgData name="Vanessa Hall (2028757)" userId="S::2028757@student.uwtsd.ac.uk::fc069887-6e73-4299-a524-a37ea7f66d92" providerId="AD" clId="Web-{45F3EE09-1815-423E-952F-522F3DD79759}" dt="2022-03-23T10:04:30.010" v="96" actId="20577"/>
        <pc:sldMkLst>
          <pc:docMk/>
          <pc:sldMk cId="1177105506" sldId="293"/>
        </pc:sldMkLst>
        <pc:spChg chg="mod">
          <ac:chgData name="Vanessa Hall (2028757)" userId="S::2028757@student.uwtsd.ac.uk::fc069887-6e73-4299-a524-a37ea7f66d92" providerId="AD" clId="Web-{45F3EE09-1815-423E-952F-522F3DD79759}" dt="2022-03-23T10:04:30.010" v="96" actId="20577"/>
          <ac:spMkLst>
            <pc:docMk/>
            <pc:sldMk cId="1177105506" sldId="293"/>
            <ac:spMk id="3" creationId="{00000000-0000-0000-0000-000000000000}"/>
          </ac:spMkLst>
        </pc:spChg>
      </pc:sldChg>
      <pc:sldChg chg="modSp">
        <pc:chgData name="Vanessa Hall (2028757)" userId="S::2028757@student.uwtsd.ac.uk::fc069887-6e73-4299-a524-a37ea7f66d92" providerId="AD" clId="Web-{45F3EE09-1815-423E-952F-522F3DD79759}" dt="2022-03-23T11:25:47.831" v="269" actId="20577"/>
        <pc:sldMkLst>
          <pc:docMk/>
          <pc:sldMk cId="623502119" sldId="294"/>
        </pc:sldMkLst>
        <pc:spChg chg="mod">
          <ac:chgData name="Vanessa Hall (2028757)" userId="S::2028757@student.uwtsd.ac.uk::fc069887-6e73-4299-a524-a37ea7f66d92" providerId="AD" clId="Web-{45F3EE09-1815-423E-952F-522F3DD79759}" dt="2022-03-23T11:25:47.831" v="269" actId="20577"/>
          <ac:spMkLst>
            <pc:docMk/>
            <pc:sldMk cId="623502119" sldId="294"/>
            <ac:spMk id="3" creationId="{00000000-0000-0000-0000-000000000000}"/>
          </ac:spMkLst>
        </pc:spChg>
      </pc:sldChg>
    </pc:docChg>
  </pc:docChgLst>
  <pc:docChgLst>
    <pc:chgData name="Saeed Ahmad (2027769)" userId="S::2027769@student.uwtsd.ac.uk::6ad1505a-bb27-46cf-8fae-d04aa6e466b2" providerId="AD" clId="Web-{8CF85B19-9E83-4936-BE5F-E84310B326D4}"/>
    <pc:docChg chg="modSld addMainMaster delMainMaster">
      <pc:chgData name="Saeed Ahmad (2027769)" userId="S::2027769@student.uwtsd.ac.uk::6ad1505a-bb27-46cf-8fae-d04aa6e466b2" providerId="AD" clId="Web-{8CF85B19-9E83-4936-BE5F-E84310B326D4}" dt="2022-03-23T11:20:03.971" v="184" actId="20577"/>
      <pc:docMkLst>
        <pc:docMk/>
      </pc:docMkLst>
      <pc:sldChg chg="addSp modSp mod setBg modClrScheme chgLayout">
        <pc:chgData name="Saeed Ahmad (2027769)" userId="S::2027769@student.uwtsd.ac.uk::6ad1505a-bb27-46cf-8fae-d04aa6e466b2" providerId="AD" clId="Web-{8CF85B19-9E83-4936-BE5F-E84310B326D4}" dt="2022-03-23T10:02:07.860" v="73"/>
        <pc:sldMkLst>
          <pc:docMk/>
          <pc:sldMk cId="0" sldId="257"/>
        </pc:sldMkLst>
        <pc:spChg chg="mod ord">
          <ac:chgData name="Saeed Ahmad (2027769)" userId="S::2027769@student.uwtsd.ac.uk::6ad1505a-bb27-46cf-8fae-d04aa6e466b2" providerId="AD" clId="Web-{8CF85B19-9E83-4936-BE5F-E84310B326D4}" dt="2022-03-23T10:02:07.860" v="73"/>
          <ac:spMkLst>
            <pc:docMk/>
            <pc:sldMk cId="0" sldId="257"/>
            <ac:spMk id="4" creationId="{9BDDCD80-3779-40E2-8E88-73E278AF6DFA}"/>
          </ac:spMkLst>
        </pc:spChg>
        <pc:spChg chg="add">
          <ac:chgData name="Saeed Ahmad (2027769)" userId="S::2027769@student.uwtsd.ac.uk::6ad1505a-bb27-46cf-8fae-d04aa6e466b2" providerId="AD" clId="Web-{8CF85B19-9E83-4936-BE5F-E84310B326D4}" dt="2022-03-23T10:02:07.860" v="73"/>
          <ac:spMkLst>
            <pc:docMk/>
            <pc:sldMk cId="0" sldId="257"/>
            <ac:spMk id="72" creationId="{827B839B-9ADE-406B-8590-F1CAEDED45A1}"/>
          </ac:spMkLst>
        </pc:spChg>
        <pc:spChg chg="add">
          <ac:chgData name="Saeed Ahmad (2027769)" userId="S::2027769@student.uwtsd.ac.uk::6ad1505a-bb27-46cf-8fae-d04aa6e466b2" providerId="AD" clId="Web-{8CF85B19-9E83-4936-BE5F-E84310B326D4}" dt="2022-03-23T10:02:07.860" v="73"/>
          <ac:spMkLst>
            <pc:docMk/>
            <pc:sldMk cId="0" sldId="257"/>
            <ac:spMk id="74" creationId="{CFE45BF0-46DB-408C-B5F7-7B11716805D4}"/>
          </ac:spMkLst>
        </pc:spChg>
        <pc:spChg chg="add">
          <ac:chgData name="Saeed Ahmad (2027769)" userId="S::2027769@student.uwtsd.ac.uk::6ad1505a-bb27-46cf-8fae-d04aa6e466b2" providerId="AD" clId="Web-{8CF85B19-9E83-4936-BE5F-E84310B326D4}" dt="2022-03-23T10:02:07.860" v="73"/>
          <ac:spMkLst>
            <pc:docMk/>
            <pc:sldMk cId="0" sldId="257"/>
            <ac:spMk id="76" creationId="{2AEBC8F2-97B1-41B4-93F1-2D289E197FBA}"/>
          </ac:spMkLst>
        </pc:spChg>
        <pc:spChg chg="add">
          <ac:chgData name="Saeed Ahmad (2027769)" userId="S::2027769@student.uwtsd.ac.uk::6ad1505a-bb27-46cf-8fae-d04aa6e466b2" providerId="AD" clId="Web-{8CF85B19-9E83-4936-BE5F-E84310B326D4}" dt="2022-03-23T10:02:07.860" v="73"/>
          <ac:spMkLst>
            <pc:docMk/>
            <pc:sldMk cId="0" sldId="257"/>
            <ac:spMk id="78" creationId="{472E3A19-F5D5-48FC-BB9C-48C2F68F598B}"/>
          </ac:spMkLst>
        </pc:spChg>
        <pc:spChg chg="add">
          <ac:chgData name="Saeed Ahmad (2027769)" userId="S::2027769@student.uwtsd.ac.uk::6ad1505a-bb27-46cf-8fae-d04aa6e466b2" providerId="AD" clId="Web-{8CF85B19-9E83-4936-BE5F-E84310B326D4}" dt="2022-03-23T10:02:07.860" v="73"/>
          <ac:spMkLst>
            <pc:docMk/>
            <pc:sldMk cId="0" sldId="257"/>
            <ac:spMk id="80" creationId="{7A62E32F-BB65-43A8-8EB5-92346890E549}"/>
          </ac:spMkLst>
        </pc:spChg>
        <pc:spChg chg="add">
          <ac:chgData name="Saeed Ahmad (2027769)" userId="S::2027769@student.uwtsd.ac.uk::6ad1505a-bb27-46cf-8fae-d04aa6e466b2" providerId="AD" clId="Web-{8CF85B19-9E83-4936-BE5F-E84310B326D4}" dt="2022-03-23T10:02:07.860" v="73"/>
          <ac:spMkLst>
            <pc:docMk/>
            <pc:sldMk cId="0" sldId="257"/>
            <ac:spMk id="82" creationId="{14E91B64-9FCC-451E-AFB4-A827D6329367}"/>
          </ac:spMkLst>
        </pc:spChg>
        <pc:spChg chg="mod ord">
          <ac:chgData name="Saeed Ahmad (2027769)" userId="S::2027769@student.uwtsd.ac.uk::6ad1505a-bb27-46cf-8fae-d04aa6e466b2" providerId="AD" clId="Web-{8CF85B19-9E83-4936-BE5F-E84310B326D4}" dt="2022-03-23T10:02:07.860" v="73"/>
          <ac:spMkLst>
            <pc:docMk/>
            <pc:sldMk cId="0" sldId="257"/>
            <ac:spMk id="7170" creationId="{97F85A85-B776-40D1-8548-64F43F7CF32F}"/>
          </ac:spMkLst>
        </pc:spChg>
        <pc:spChg chg="mod ord">
          <ac:chgData name="Saeed Ahmad (2027769)" userId="S::2027769@student.uwtsd.ac.uk::6ad1505a-bb27-46cf-8fae-d04aa6e466b2" providerId="AD" clId="Web-{8CF85B19-9E83-4936-BE5F-E84310B326D4}" dt="2022-03-23T10:02:07.860" v="73"/>
          <ac:spMkLst>
            <pc:docMk/>
            <pc:sldMk cId="0" sldId="257"/>
            <ac:spMk id="7171" creationId="{BFF85E77-D367-42C1-BDA9-AD01E8E287ED}"/>
          </ac:spMkLst>
        </pc:spChg>
      </pc:sldChg>
      <pc:sldChg chg="addSp modSp mod setBg modClrScheme chgLayout">
        <pc:chgData name="Saeed Ahmad (2027769)" userId="S::2027769@student.uwtsd.ac.uk::6ad1505a-bb27-46cf-8fae-d04aa6e466b2" providerId="AD" clId="Web-{8CF85B19-9E83-4936-BE5F-E84310B326D4}" dt="2022-03-23T10:02:13.798" v="74"/>
        <pc:sldMkLst>
          <pc:docMk/>
          <pc:sldMk cId="0" sldId="258"/>
        </pc:sldMkLst>
        <pc:spChg chg="mod ord">
          <ac:chgData name="Saeed Ahmad (2027769)" userId="S::2027769@student.uwtsd.ac.uk::6ad1505a-bb27-46cf-8fae-d04aa6e466b2" providerId="AD" clId="Web-{8CF85B19-9E83-4936-BE5F-E84310B326D4}" dt="2022-03-23T10:02:13.798" v="74"/>
          <ac:spMkLst>
            <pc:docMk/>
            <pc:sldMk cId="0" sldId="258"/>
            <ac:spMk id="4" creationId="{59573BC9-7671-425D-A655-96F21B5CF192}"/>
          </ac:spMkLst>
        </pc:spChg>
        <pc:spChg chg="add">
          <ac:chgData name="Saeed Ahmad (2027769)" userId="S::2027769@student.uwtsd.ac.uk::6ad1505a-bb27-46cf-8fae-d04aa6e466b2" providerId="AD" clId="Web-{8CF85B19-9E83-4936-BE5F-E84310B326D4}" dt="2022-03-23T10:02:13.798" v="74"/>
          <ac:spMkLst>
            <pc:docMk/>
            <pc:sldMk cId="0" sldId="258"/>
            <ac:spMk id="72" creationId="{827B839B-9ADE-406B-8590-F1CAEDED45A1}"/>
          </ac:spMkLst>
        </pc:spChg>
        <pc:spChg chg="add">
          <ac:chgData name="Saeed Ahmad (2027769)" userId="S::2027769@student.uwtsd.ac.uk::6ad1505a-bb27-46cf-8fae-d04aa6e466b2" providerId="AD" clId="Web-{8CF85B19-9E83-4936-BE5F-E84310B326D4}" dt="2022-03-23T10:02:13.798" v="74"/>
          <ac:spMkLst>
            <pc:docMk/>
            <pc:sldMk cId="0" sldId="258"/>
            <ac:spMk id="74" creationId="{CFE45BF0-46DB-408C-B5F7-7B11716805D4}"/>
          </ac:spMkLst>
        </pc:spChg>
        <pc:spChg chg="add">
          <ac:chgData name="Saeed Ahmad (2027769)" userId="S::2027769@student.uwtsd.ac.uk::6ad1505a-bb27-46cf-8fae-d04aa6e466b2" providerId="AD" clId="Web-{8CF85B19-9E83-4936-BE5F-E84310B326D4}" dt="2022-03-23T10:02:13.798" v="74"/>
          <ac:spMkLst>
            <pc:docMk/>
            <pc:sldMk cId="0" sldId="258"/>
            <ac:spMk id="76" creationId="{2AEBC8F2-97B1-41B4-93F1-2D289E197FBA}"/>
          </ac:spMkLst>
        </pc:spChg>
        <pc:spChg chg="add">
          <ac:chgData name="Saeed Ahmad (2027769)" userId="S::2027769@student.uwtsd.ac.uk::6ad1505a-bb27-46cf-8fae-d04aa6e466b2" providerId="AD" clId="Web-{8CF85B19-9E83-4936-BE5F-E84310B326D4}" dt="2022-03-23T10:02:13.798" v="74"/>
          <ac:spMkLst>
            <pc:docMk/>
            <pc:sldMk cId="0" sldId="258"/>
            <ac:spMk id="78" creationId="{472E3A19-F5D5-48FC-BB9C-48C2F68F598B}"/>
          </ac:spMkLst>
        </pc:spChg>
        <pc:spChg chg="add">
          <ac:chgData name="Saeed Ahmad (2027769)" userId="S::2027769@student.uwtsd.ac.uk::6ad1505a-bb27-46cf-8fae-d04aa6e466b2" providerId="AD" clId="Web-{8CF85B19-9E83-4936-BE5F-E84310B326D4}" dt="2022-03-23T10:02:13.798" v="74"/>
          <ac:spMkLst>
            <pc:docMk/>
            <pc:sldMk cId="0" sldId="258"/>
            <ac:spMk id="80" creationId="{7A62E32F-BB65-43A8-8EB5-92346890E549}"/>
          </ac:spMkLst>
        </pc:spChg>
        <pc:spChg chg="add">
          <ac:chgData name="Saeed Ahmad (2027769)" userId="S::2027769@student.uwtsd.ac.uk::6ad1505a-bb27-46cf-8fae-d04aa6e466b2" providerId="AD" clId="Web-{8CF85B19-9E83-4936-BE5F-E84310B326D4}" dt="2022-03-23T10:02:13.798" v="74"/>
          <ac:spMkLst>
            <pc:docMk/>
            <pc:sldMk cId="0" sldId="258"/>
            <ac:spMk id="82" creationId="{14E91B64-9FCC-451E-AFB4-A827D6329367}"/>
          </ac:spMkLst>
        </pc:spChg>
        <pc:spChg chg="mod ord">
          <ac:chgData name="Saeed Ahmad (2027769)" userId="S::2027769@student.uwtsd.ac.uk::6ad1505a-bb27-46cf-8fae-d04aa6e466b2" providerId="AD" clId="Web-{8CF85B19-9E83-4936-BE5F-E84310B326D4}" dt="2022-03-23T10:02:13.798" v="74"/>
          <ac:spMkLst>
            <pc:docMk/>
            <pc:sldMk cId="0" sldId="258"/>
            <ac:spMk id="9218" creationId="{2B32E6CC-AB03-45BB-AA5B-6AB4CCD76CB2}"/>
          </ac:spMkLst>
        </pc:spChg>
        <pc:spChg chg="mod ord">
          <ac:chgData name="Saeed Ahmad (2027769)" userId="S::2027769@student.uwtsd.ac.uk::6ad1505a-bb27-46cf-8fae-d04aa6e466b2" providerId="AD" clId="Web-{8CF85B19-9E83-4936-BE5F-E84310B326D4}" dt="2022-03-23T10:02:13.798" v="74"/>
          <ac:spMkLst>
            <pc:docMk/>
            <pc:sldMk cId="0" sldId="258"/>
            <ac:spMk id="9219" creationId="{EDD6FDD8-03F3-4F96-9979-762D8609EA45}"/>
          </ac:spMkLst>
        </pc:spChg>
      </pc:sldChg>
      <pc:sldChg chg="addSp modSp mod setBg modClrScheme chgLayout">
        <pc:chgData name="Saeed Ahmad (2027769)" userId="S::2027769@student.uwtsd.ac.uk::6ad1505a-bb27-46cf-8fae-d04aa6e466b2" providerId="AD" clId="Web-{8CF85B19-9E83-4936-BE5F-E84310B326D4}" dt="2022-03-23T10:02:25.346" v="76"/>
        <pc:sldMkLst>
          <pc:docMk/>
          <pc:sldMk cId="0" sldId="263"/>
        </pc:sldMkLst>
        <pc:spChg chg="mod ord">
          <ac:chgData name="Saeed Ahmad (2027769)" userId="S::2027769@student.uwtsd.ac.uk::6ad1505a-bb27-46cf-8fae-d04aa6e466b2" providerId="AD" clId="Web-{8CF85B19-9E83-4936-BE5F-E84310B326D4}" dt="2022-03-23T10:02:25.346" v="76"/>
          <ac:spMkLst>
            <pc:docMk/>
            <pc:sldMk cId="0" sldId="263"/>
            <ac:spMk id="4" creationId="{3E30710B-D668-49A2-B235-5692980AAD4B}"/>
          </ac:spMkLst>
        </pc:spChg>
        <pc:spChg chg="add">
          <ac:chgData name="Saeed Ahmad (2027769)" userId="S::2027769@student.uwtsd.ac.uk::6ad1505a-bb27-46cf-8fae-d04aa6e466b2" providerId="AD" clId="Web-{8CF85B19-9E83-4936-BE5F-E84310B326D4}" dt="2022-03-23T10:02:25.346" v="76"/>
          <ac:spMkLst>
            <pc:docMk/>
            <pc:sldMk cId="0" sldId="263"/>
            <ac:spMk id="73" creationId="{827B839B-9ADE-406B-8590-F1CAEDED45A1}"/>
          </ac:spMkLst>
        </pc:spChg>
        <pc:spChg chg="add">
          <ac:chgData name="Saeed Ahmad (2027769)" userId="S::2027769@student.uwtsd.ac.uk::6ad1505a-bb27-46cf-8fae-d04aa6e466b2" providerId="AD" clId="Web-{8CF85B19-9E83-4936-BE5F-E84310B326D4}" dt="2022-03-23T10:02:25.346" v="76"/>
          <ac:spMkLst>
            <pc:docMk/>
            <pc:sldMk cId="0" sldId="263"/>
            <ac:spMk id="75" creationId="{CFE45BF0-46DB-408C-B5F7-7B11716805D4}"/>
          </ac:spMkLst>
        </pc:spChg>
        <pc:spChg chg="add">
          <ac:chgData name="Saeed Ahmad (2027769)" userId="S::2027769@student.uwtsd.ac.uk::6ad1505a-bb27-46cf-8fae-d04aa6e466b2" providerId="AD" clId="Web-{8CF85B19-9E83-4936-BE5F-E84310B326D4}" dt="2022-03-23T10:02:25.346" v="76"/>
          <ac:spMkLst>
            <pc:docMk/>
            <pc:sldMk cId="0" sldId="263"/>
            <ac:spMk id="77" creationId="{2AEBC8F2-97B1-41B4-93F1-2D289E197FBA}"/>
          </ac:spMkLst>
        </pc:spChg>
        <pc:spChg chg="add">
          <ac:chgData name="Saeed Ahmad (2027769)" userId="S::2027769@student.uwtsd.ac.uk::6ad1505a-bb27-46cf-8fae-d04aa6e466b2" providerId="AD" clId="Web-{8CF85B19-9E83-4936-BE5F-E84310B326D4}" dt="2022-03-23T10:02:25.346" v="76"/>
          <ac:spMkLst>
            <pc:docMk/>
            <pc:sldMk cId="0" sldId="263"/>
            <ac:spMk id="79" creationId="{472E3A19-F5D5-48FC-BB9C-48C2F68F598B}"/>
          </ac:spMkLst>
        </pc:spChg>
        <pc:spChg chg="add">
          <ac:chgData name="Saeed Ahmad (2027769)" userId="S::2027769@student.uwtsd.ac.uk::6ad1505a-bb27-46cf-8fae-d04aa6e466b2" providerId="AD" clId="Web-{8CF85B19-9E83-4936-BE5F-E84310B326D4}" dt="2022-03-23T10:02:25.346" v="76"/>
          <ac:spMkLst>
            <pc:docMk/>
            <pc:sldMk cId="0" sldId="263"/>
            <ac:spMk id="81" creationId="{7A62E32F-BB65-43A8-8EB5-92346890E549}"/>
          </ac:spMkLst>
        </pc:spChg>
        <pc:spChg chg="add">
          <ac:chgData name="Saeed Ahmad (2027769)" userId="S::2027769@student.uwtsd.ac.uk::6ad1505a-bb27-46cf-8fae-d04aa6e466b2" providerId="AD" clId="Web-{8CF85B19-9E83-4936-BE5F-E84310B326D4}" dt="2022-03-23T10:02:25.346" v="76"/>
          <ac:spMkLst>
            <pc:docMk/>
            <pc:sldMk cId="0" sldId="263"/>
            <ac:spMk id="83" creationId="{14E91B64-9FCC-451E-AFB4-A827D6329367}"/>
          </ac:spMkLst>
        </pc:spChg>
        <pc:spChg chg="mod ord">
          <ac:chgData name="Saeed Ahmad (2027769)" userId="S::2027769@student.uwtsd.ac.uk::6ad1505a-bb27-46cf-8fae-d04aa6e466b2" providerId="AD" clId="Web-{8CF85B19-9E83-4936-BE5F-E84310B326D4}" dt="2022-03-23T10:02:25.346" v="76"/>
          <ac:spMkLst>
            <pc:docMk/>
            <pc:sldMk cId="0" sldId="263"/>
            <ac:spMk id="13314" creationId="{303000FE-B433-4217-A7E9-C8D1C77667EE}"/>
          </ac:spMkLst>
        </pc:spChg>
        <pc:spChg chg="mod ord">
          <ac:chgData name="Saeed Ahmad (2027769)" userId="S::2027769@student.uwtsd.ac.uk::6ad1505a-bb27-46cf-8fae-d04aa6e466b2" providerId="AD" clId="Web-{8CF85B19-9E83-4936-BE5F-E84310B326D4}" dt="2022-03-23T10:02:25.346" v="76"/>
          <ac:spMkLst>
            <pc:docMk/>
            <pc:sldMk cId="0" sldId="263"/>
            <ac:spMk id="13316" creationId="{4DC84023-94FC-4B19-A81E-2C1E525C62D7}"/>
          </ac:spMkLst>
        </pc:spChg>
      </pc:sldChg>
      <pc:sldChg chg="addSp delSp modSp mod setBg modClrScheme chgLayout">
        <pc:chgData name="Saeed Ahmad (2027769)" userId="S::2027769@student.uwtsd.ac.uk::6ad1505a-bb27-46cf-8fae-d04aa6e466b2" providerId="AD" clId="Web-{8CF85B19-9E83-4936-BE5F-E84310B326D4}" dt="2022-03-23T11:06:12.799" v="173" actId="20577"/>
        <pc:sldMkLst>
          <pc:docMk/>
          <pc:sldMk cId="0" sldId="264"/>
        </pc:sldMkLst>
        <pc:spChg chg="mod ord">
          <ac:chgData name="Saeed Ahmad (2027769)" userId="S::2027769@student.uwtsd.ac.uk::6ad1505a-bb27-46cf-8fae-d04aa6e466b2" providerId="AD" clId="Web-{8CF85B19-9E83-4936-BE5F-E84310B326D4}" dt="2022-03-23T10:04:24.806" v="91"/>
          <ac:spMkLst>
            <pc:docMk/>
            <pc:sldMk cId="0" sldId="264"/>
            <ac:spMk id="4" creationId="{2A425B22-C7B6-4450-ADA6-53C95CD3E1C7}"/>
          </ac:spMkLst>
        </pc:spChg>
        <pc:spChg chg="add del">
          <ac:chgData name="Saeed Ahmad (2027769)" userId="S::2027769@student.uwtsd.ac.uk::6ad1505a-bb27-46cf-8fae-d04aa6e466b2" providerId="AD" clId="Web-{8CF85B19-9E83-4936-BE5F-E84310B326D4}" dt="2022-03-23T10:03:18.302" v="82"/>
          <ac:spMkLst>
            <pc:docMk/>
            <pc:sldMk cId="0" sldId="264"/>
            <ac:spMk id="73" creationId="{827B839B-9ADE-406B-8590-F1CAEDED45A1}"/>
          </ac:spMkLst>
        </pc:spChg>
        <pc:spChg chg="add del">
          <ac:chgData name="Saeed Ahmad (2027769)" userId="S::2027769@student.uwtsd.ac.uk::6ad1505a-bb27-46cf-8fae-d04aa6e466b2" providerId="AD" clId="Web-{8CF85B19-9E83-4936-BE5F-E84310B326D4}" dt="2022-03-23T10:03:18.302" v="82"/>
          <ac:spMkLst>
            <pc:docMk/>
            <pc:sldMk cId="0" sldId="264"/>
            <ac:spMk id="75" creationId="{CFE45BF0-46DB-408C-B5F7-7B11716805D4}"/>
          </ac:spMkLst>
        </pc:spChg>
        <pc:spChg chg="add del">
          <ac:chgData name="Saeed Ahmad (2027769)" userId="S::2027769@student.uwtsd.ac.uk::6ad1505a-bb27-46cf-8fae-d04aa6e466b2" providerId="AD" clId="Web-{8CF85B19-9E83-4936-BE5F-E84310B326D4}" dt="2022-03-23T10:03:18.302" v="82"/>
          <ac:spMkLst>
            <pc:docMk/>
            <pc:sldMk cId="0" sldId="264"/>
            <ac:spMk id="77" creationId="{2AEBC8F2-97B1-41B4-93F1-2D289E197FBA}"/>
          </ac:spMkLst>
        </pc:spChg>
        <pc:spChg chg="add del">
          <ac:chgData name="Saeed Ahmad (2027769)" userId="S::2027769@student.uwtsd.ac.uk::6ad1505a-bb27-46cf-8fae-d04aa6e466b2" providerId="AD" clId="Web-{8CF85B19-9E83-4936-BE5F-E84310B326D4}" dt="2022-03-23T10:03:18.302" v="82"/>
          <ac:spMkLst>
            <pc:docMk/>
            <pc:sldMk cId="0" sldId="264"/>
            <ac:spMk id="79" creationId="{472E3A19-F5D5-48FC-BB9C-48C2F68F598B}"/>
          </ac:spMkLst>
        </pc:spChg>
        <pc:spChg chg="add del">
          <ac:chgData name="Saeed Ahmad (2027769)" userId="S::2027769@student.uwtsd.ac.uk::6ad1505a-bb27-46cf-8fae-d04aa6e466b2" providerId="AD" clId="Web-{8CF85B19-9E83-4936-BE5F-E84310B326D4}" dt="2022-03-23T10:03:18.302" v="82"/>
          <ac:spMkLst>
            <pc:docMk/>
            <pc:sldMk cId="0" sldId="264"/>
            <ac:spMk id="81" creationId="{7A62E32F-BB65-43A8-8EB5-92346890E549}"/>
          </ac:spMkLst>
        </pc:spChg>
        <pc:spChg chg="add del">
          <ac:chgData name="Saeed Ahmad (2027769)" userId="S::2027769@student.uwtsd.ac.uk::6ad1505a-bb27-46cf-8fae-d04aa6e466b2" providerId="AD" clId="Web-{8CF85B19-9E83-4936-BE5F-E84310B326D4}" dt="2022-03-23T10:03:18.302" v="82"/>
          <ac:spMkLst>
            <pc:docMk/>
            <pc:sldMk cId="0" sldId="264"/>
            <ac:spMk id="83" creationId="{14E91B64-9FCC-451E-AFB4-A827D6329367}"/>
          </ac:spMkLst>
        </pc:spChg>
        <pc:spChg chg="add del">
          <ac:chgData name="Saeed Ahmad (2027769)" userId="S::2027769@student.uwtsd.ac.uk::6ad1505a-bb27-46cf-8fae-d04aa6e466b2" providerId="AD" clId="Web-{8CF85B19-9E83-4936-BE5F-E84310B326D4}" dt="2022-03-23T10:04:24.790" v="90"/>
          <ac:spMkLst>
            <pc:docMk/>
            <pc:sldMk cId="0" sldId="264"/>
            <ac:spMk id="86" creationId="{76EFD3D9-44F0-4267-BCC1-1613E79D8274}"/>
          </ac:spMkLst>
        </pc:spChg>
        <pc:spChg chg="add del">
          <ac:chgData name="Saeed Ahmad (2027769)" userId="S::2027769@student.uwtsd.ac.uk::6ad1505a-bb27-46cf-8fae-d04aa6e466b2" providerId="AD" clId="Web-{8CF85B19-9E83-4936-BE5F-E84310B326D4}" dt="2022-03-23T10:04:24.790" v="90"/>
          <ac:spMkLst>
            <pc:docMk/>
            <pc:sldMk cId="0" sldId="264"/>
            <ac:spMk id="88" creationId="{A779A851-95D6-41AF-937A-B0E4B7F6FA8D}"/>
          </ac:spMkLst>
        </pc:spChg>
        <pc:spChg chg="add del">
          <ac:chgData name="Saeed Ahmad (2027769)" userId="S::2027769@student.uwtsd.ac.uk::6ad1505a-bb27-46cf-8fae-d04aa6e466b2" providerId="AD" clId="Web-{8CF85B19-9E83-4936-BE5F-E84310B326D4}" dt="2022-03-23T10:04:24.790" v="90"/>
          <ac:spMkLst>
            <pc:docMk/>
            <pc:sldMk cId="0" sldId="264"/>
            <ac:spMk id="90" creationId="{953FB2E7-B6CB-429C-81EB-D9516D6D5C8D}"/>
          </ac:spMkLst>
        </pc:spChg>
        <pc:spChg chg="add del">
          <ac:chgData name="Saeed Ahmad (2027769)" userId="S::2027769@student.uwtsd.ac.uk::6ad1505a-bb27-46cf-8fae-d04aa6e466b2" providerId="AD" clId="Web-{8CF85B19-9E83-4936-BE5F-E84310B326D4}" dt="2022-03-23T10:04:24.790" v="90"/>
          <ac:spMkLst>
            <pc:docMk/>
            <pc:sldMk cId="0" sldId="264"/>
            <ac:spMk id="92" creationId="{2EC40DB1-B719-4A13-9A4D-0966B4B27866}"/>
          </ac:spMkLst>
        </pc:spChg>
        <pc:spChg chg="add">
          <ac:chgData name="Saeed Ahmad (2027769)" userId="S::2027769@student.uwtsd.ac.uk::6ad1505a-bb27-46cf-8fae-d04aa6e466b2" providerId="AD" clId="Web-{8CF85B19-9E83-4936-BE5F-E84310B326D4}" dt="2022-03-23T10:11:00.906" v="110"/>
          <ac:spMkLst>
            <pc:docMk/>
            <pc:sldMk cId="0" sldId="264"/>
            <ac:spMk id="93" creationId="{6A1473A6-3F22-483E-8A30-80B9D2B14592}"/>
          </ac:spMkLst>
        </pc:spChg>
        <pc:spChg chg="add del">
          <ac:chgData name="Saeed Ahmad (2027769)" userId="S::2027769@student.uwtsd.ac.uk::6ad1505a-bb27-46cf-8fae-d04aa6e466b2" providerId="AD" clId="Web-{8CF85B19-9E83-4936-BE5F-E84310B326D4}" dt="2022-03-23T10:04:24.790" v="90"/>
          <ac:spMkLst>
            <pc:docMk/>
            <pc:sldMk cId="0" sldId="264"/>
            <ac:spMk id="94" creationId="{82211336-CFF3-412D-868A-6679C1004C45}"/>
          </ac:spMkLst>
        </pc:spChg>
        <pc:spChg chg="add del">
          <ac:chgData name="Saeed Ahmad (2027769)" userId="S::2027769@student.uwtsd.ac.uk::6ad1505a-bb27-46cf-8fae-d04aa6e466b2" providerId="AD" clId="Web-{8CF85B19-9E83-4936-BE5F-E84310B326D4}" dt="2022-03-23T10:11:00.906" v="110"/>
          <ac:spMkLst>
            <pc:docMk/>
            <pc:sldMk cId="0" sldId="264"/>
            <ac:spMk id="96" creationId="{14E91B64-9FCC-451E-AFB4-A827D6329367}"/>
          </ac:spMkLst>
        </pc:spChg>
        <pc:spChg chg="mod ord">
          <ac:chgData name="Saeed Ahmad (2027769)" userId="S::2027769@student.uwtsd.ac.uk::6ad1505a-bb27-46cf-8fae-d04aa6e466b2" providerId="AD" clId="Web-{8CF85B19-9E83-4936-BE5F-E84310B326D4}" dt="2022-03-23T10:11:00.906" v="110"/>
          <ac:spMkLst>
            <pc:docMk/>
            <pc:sldMk cId="0" sldId="264"/>
            <ac:spMk id="21506" creationId="{D4813502-7FEA-41FE-B4B2-3DF07B941489}"/>
          </ac:spMkLst>
        </pc:spChg>
        <pc:spChg chg="mod ord">
          <ac:chgData name="Saeed Ahmad (2027769)" userId="S::2027769@student.uwtsd.ac.uk::6ad1505a-bb27-46cf-8fae-d04aa6e466b2" providerId="AD" clId="Web-{8CF85B19-9E83-4936-BE5F-E84310B326D4}" dt="2022-03-23T11:06:12.799" v="173" actId="20577"/>
          <ac:spMkLst>
            <pc:docMk/>
            <pc:sldMk cId="0" sldId="264"/>
            <ac:spMk id="21508" creationId="{7E1D03A8-4DD0-4E57-BE8D-394AB158399C}"/>
          </ac:spMkLst>
        </pc:spChg>
        <pc:spChg chg="add del">
          <ac:chgData name="Saeed Ahmad (2027769)" userId="S::2027769@student.uwtsd.ac.uk::6ad1505a-bb27-46cf-8fae-d04aa6e466b2" providerId="AD" clId="Web-{8CF85B19-9E83-4936-BE5F-E84310B326D4}" dt="2022-03-23T10:03:31.756" v="84"/>
          <ac:spMkLst>
            <pc:docMk/>
            <pc:sldMk cId="0" sldId="264"/>
            <ac:spMk id="21510" creationId="{7CB4857B-ED7C-444D-9F04-2F885114A1C2}"/>
          </ac:spMkLst>
        </pc:spChg>
        <pc:spChg chg="add del">
          <ac:chgData name="Saeed Ahmad (2027769)" userId="S::2027769@student.uwtsd.ac.uk::6ad1505a-bb27-46cf-8fae-d04aa6e466b2" providerId="AD" clId="Web-{8CF85B19-9E83-4936-BE5F-E84310B326D4}" dt="2022-03-23T10:03:31.756" v="84"/>
          <ac:spMkLst>
            <pc:docMk/>
            <pc:sldMk cId="0" sldId="264"/>
            <ac:spMk id="21511" creationId="{D18046FB-44EA-4FD8-A585-EA09A319B2D0}"/>
          </ac:spMkLst>
        </pc:spChg>
        <pc:spChg chg="add del">
          <ac:chgData name="Saeed Ahmad (2027769)" userId="S::2027769@student.uwtsd.ac.uk::6ad1505a-bb27-46cf-8fae-d04aa6e466b2" providerId="AD" clId="Web-{8CF85B19-9E83-4936-BE5F-E84310B326D4}" dt="2022-03-23T10:03:31.756" v="84"/>
          <ac:spMkLst>
            <pc:docMk/>
            <pc:sldMk cId="0" sldId="264"/>
            <ac:spMk id="21512" creationId="{479F5F2B-8B58-4140-AE6A-51F6C67B18D9}"/>
          </ac:spMkLst>
        </pc:spChg>
        <pc:spChg chg="add del">
          <ac:chgData name="Saeed Ahmad (2027769)" userId="S::2027769@student.uwtsd.ac.uk::6ad1505a-bb27-46cf-8fae-d04aa6e466b2" providerId="AD" clId="Web-{8CF85B19-9E83-4936-BE5F-E84310B326D4}" dt="2022-03-23T10:03:41.491" v="86"/>
          <ac:spMkLst>
            <pc:docMk/>
            <pc:sldMk cId="0" sldId="264"/>
            <ac:spMk id="21514" creationId="{100EDD19-6802-4EC3-95CE-CFFAB042CFD6}"/>
          </ac:spMkLst>
        </pc:spChg>
        <pc:spChg chg="add del">
          <ac:chgData name="Saeed Ahmad (2027769)" userId="S::2027769@student.uwtsd.ac.uk::6ad1505a-bb27-46cf-8fae-d04aa6e466b2" providerId="AD" clId="Web-{8CF85B19-9E83-4936-BE5F-E84310B326D4}" dt="2022-03-23T10:03:41.491" v="86"/>
          <ac:spMkLst>
            <pc:docMk/>
            <pc:sldMk cId="0" sldId="264"/>
            <ac:spMk id="21515" creationId="{DB17E863-922E-4C26-BD64-E8FD41D28661}"/>
          </ac:spMkLst>
        </pc:spChg>
        <pc:spChg chg="add del">
          <ac:chgData name="Saeed Ahmad (2027769)" userId="S::2027769@student.uwtsd.ac.uk::6ad1505a-bb27-46cf-8fae-d04aa6e466b2" providerId="AD" clId="Web-{8CF85B19-9E83-4936-BE5F-E84310B326D4}" dt="2022-03-23T10:04:24.806" v="91"/>
          <ac:spMkLst>
            <pc:docMk/>
            <pc:sldMk cId="0" sldId="264"/>
            <ac:spMk id="21517" creationId="{2B566528-1B12-4246-9431-5C2D7D081168}"/>
          </ac:spMkLst>
        </pc:spChg>
        <pc:spChg chg="add del">
          <ac:chgData name="Saeed Ahmad (2027769)" userId="S::2027769@student.uwtsd.ac.uk::6ad1505a-bb27-46cf-8fae-d04aa6e466b2" providerId="AD" clId="Web-{8CF85B19-9E83-4936-BE5F-E84310B326D4}" dt="2022-03-23T10:04:24.806" v="91"/>
          <ac:spMkLst>
            <pc:docMk/>
            <pc:sldMk cId="0" sldId="264"/>
            <ac:spMk id="21518" creationId="{2E80C965-DB6D-4F81-9E9E-B027384D0BD6}"/>
          </ac:spMkLst>
        </pc:spChg>
        <pc:spChg chg="add del">
          <ac:chgData name="Saeed Ahmad (2027769)" userId="S::2027769@student.uwtsd.ac.uk::6ad1505a-bb27-46cf-8fae-d04aa6e466b2" providerId="AD" clId="Web-{8CF85B19-9E83-4936-BE5F-E84310B326D4}" dt="2022-03-23T10:04:24.806" v="91"/>
          <ac:spMkLst>
            <pc:docMk/>
            <pc:sldMk cId="0" sldId="264"/>
            <ac:spMk id="21519" creationId="{A580F890-B085-4E95-96AA-55AEBEC5CE6E}"/>
          </ac:spMkLst>
        </pc:spChg>
        <pc:spChg chg="add del">
          <ac:chgData name="Saeed Ahmad (2027769)" userId="S::2027769@student.uwtsd.ac.uk::6ad1505a-bb27-46cf-8fae-d04aa6e466b2" providerId="AD" clId="Web-{8CF85B19-9E83-4936-BE5F-E84310B326D4}" dt="2022-03-23T10:04:24.806" v="91"/>
          <ac:spMkLst>
            <pc:docMk/>
            <pc:sldMk cId="0" sldId="264"/>
            <ac:spMk id="21520" creationId="{D3F51FEB-38FB-4F6C-9F7B-2F2AFAB65463}"/>
          </ac:spMkLst>
        </pc:spChg>
        <pc:spChg chg="add del">
          <ac:chgData name="Saeed Ahmad (2027769)" userId="S::2027769@student.uwtsd.ac.uk::6ad1505a-bb27-46cf-8fae-d04aa6e466b2" providerId="AD" clId="Web-{8CF85B19-9E83-4936-BE5F-E84310B326D4}" dt="2022-03-23T10:04:24.806" v="91"/>
          <ac:spMkLst>
            <pc:docMk/>
            <pc:sldMk cId="0" sldId="264"/>
            <ac:spMk id="21521" creationId="{1E547BA6-BAE0-43BB-A7CA-60F69CE252F0}"/>
          </ac:spMkLst>
        </pc:spChg>
        <pc:spChg chg="add del">
          <ac:chgData name="Saeed Ahmad (2027769)" userId="S::2027769@student.uwtsd.ac.uk::6ad1505a-bb27-46cf-8fae-d04aa6e466b2" providerId="AD" clId="Web-{8CF85B19-9E83-4936-BE5F-E84310B326D4}" dt="2022-03-23T10:11:00.906" v="110"/>
          <ac:spMkLst>
            <pc:docMk/>
            <pc:sldMk cId="0" sldId="264"/>
            <ac:spMk id="21523" creationId="{827B839B-9ADE-406B-8590-F1CAEDED45A1}"/>
          </ac:spMkLst>
        </pc:spChg>
        <pc:spChg chg="add del">
          <ac:chgData name="Saeed Ahmad (2027769)" userId="S::2027769@student.uwtsd.ac.uk::6ad1505a-bb27-46cf-8fae-d04aa6e466b2" providerId="AD" clId="Web-{8CF85B19-9E83-4936-BE5F-E84310B326D4}" dt="2022-03-23T10:11:00.906" v="110"/>
          <ac:spMkLst>
            <pc:docMk/>
            <pc:sldMk cId="0" sldId="264"/>
            <ac:spMk id="21524" creationId="{CFE45BF0-46DB-408C-B5F7-7B11716805D4}"/>
          </ac:spMkLst>
        </pc:spChg>
        <pc:spChg chg="add del">
          <ac:chgData name="Saeed Ahmad (2027769)" userId="S::2027769@student.uwtsd.ac.uk::6ad1505a-bb27-46cf-8fae-d04aa6e466b2" providerId="AD" clId="Web-{8CF85B19-9E83-4936-BE5F-E84310B326D4}" dt="2022-03-23T10:11:00.906" v="110"/>
          <ac:spMkLst>
            <pc:docMk/>
            <pc:sldMk cId="0" sldId="264"/>
            <ac:spMk id="21525" creationId="{2AEBC8F2-97B1-41B4-93F1-2D289E197FBA}"/>
          </ac:spMkLst>
        </pc:spChg>
        <pc:spChg chg="add del">
          <ac:chgData name="Saeed Ahmad (2027769)" userId="S::2027769@student.uwtsd.ac.uk::6ad1505a-bb27-46cf-8fae-d04aa6e466b2" providerId="AD" clId="Web-{8CF85B19-9E83-4936-BE5F-E84310B326D4}" dt="2022-03-23T10:11:00.906" v="110"/>
          <ac:spMkLst>
            <pc:docMk/>
            <pc:sldMk cId="0" sldId="264"/>
            <ac:spMk id="21526" creationId="{472E3A19-F5D5-48FC-BB9C-48C2F68F598B}"/>
          </ac:spMkLst>
        </pc:spChg>
        <pc:spChg chg="add del">
          <ac:chgData name="Saeed Ahmad (2027769)" userId="S::2027769@student.uwtsd.ac.uk::6ad1505a-bb27-46cf-8fae-d04aa6e466b2" providerId="AD" clId="Web-{8CF85B19-9E83-4936-BE5F-E84310B326D4}" dt="2022-03-23T10:11:00.906" v="110"/>
          <ac:spMkLst>
            <pc:docMk/>
            <pc:sldMk cId="0" sldId="264"/>
            <ac:spMk id="21527" creationId="{7A62E32F-BB65-43A8-8EB5-92346890E549}"/>
          </ac:spMkLst>
        </pc:spChg>
        <pc:grpChg chg="add">
          <ac:chgData name="Saeed Ahmad (2027769)" userId="S::2027769@student.uwtsd.ac.uk::6ad1505a-bb27-46cf-8fae-d04aa6e466b2" providerId="AD" clId="Web-{8CF85B19-9E83-4936-BE5F-E84310B326D4}" dt="2022-03-23T10:11:00.906" v="110"/>
          <ac:grpSpMkLst>
            <pc:docMk/>
            <pc:sldMk cId="0" sldId="264"/>
            <ac:grpSpMk id="95" creationId="{AA1375E3-3E53-4D75-BAB7-E5929BFCB25F}"/>
          </ac:grpSpMkLst>
        </pc:grpChg>
      </pc:sldChg>
      <pc:sldChg chg="addSp delSp modSp mod setBg modClrScheme chgLayout">
        <pc:chgData name="Saeed Ahmad (2027769)" userId="S::2027769@student.uwtsd.ac.uk::6ad1505a-bb27-46cf-8fae-d04aa6e466b2" providerId="AD" clId="Web-{8CF85B19-9E83-4936-BE5F-E84310B326D4}" dt="2022-03-23T10:16:33.191" v="122"/>
        <pc:sldMkLst>
          <pc:docMk/>
          <pc:sldMk cId="0" sldId="270"/>
        </pc:sldMkLst>
        <pc:spChg chg="add mod">
          <ac:chgData name="Saeed Ahmad (2027769)" userId="S::2027769@student.uwtsd.ac.uk::6ad1505a-bb27-46cf-8fae-d04aa6e466b2" providerId="AD" clId="Web-{8CF85B19-9E83-4936-BE5F-E84310B326D4}" dt="2022-03-23T10:16:33.191" v="122"/>
          <ac:spMkLst>
            <pc:docMk/>
            <pc:sldMk cId="0" sldId="270"/>
            <ac:spMk id="3" creationId="{70AA225D-0B37-4A0C-AB44-7D0EB4AE1159}"/>
          </ac:spMkLst>
        </pc:spChg>
        <pc:spChg chg="mod ord">
          <ac:chgData name="Saeed Ahmad (2027769)" userId="S::2027769@student.uwtsd.ac.uk::6ad1505a-bb27-46cf-8fae-d04aa6e466b2" providerId="AD" clId="Web-{8CF85B19-9E83-4936-BE5F-E84310B326D4}" dt="2022-03-23T10:16:33.191" v="122"/>
          <ac:spMkLst>
            <pc:docMk/>
            <pc:sldMk cId="0" sldId="270"/>
            <ac:spMk id="4" creationId="{E20FDE7D-F36A-455B-8B00-23E41F49BA54}"/>
          </ac:spMkLst>
        </pc:spChg>
        <pc:spChg chg="add del">
          <ac:chgData name="Saeed Ahmad (2027769)" userId="S::2027769@student.uwtsd.ac.uk::6ad1505a-bb27-46cf-8fae-d04aa6e466b2" providerId="AD" clId="Web-{8CF85B19-9E83-4936-BE5F-E84310B326D4}" dt="2022-03-23T10:16:33.191" v="122"/>
          <ac:spMkLst>
            <pc:docMk/>
            <pc:sldMk cId="0" sldId="270"/>
            <ac:spMk id="72" creationId="{827B839B-9ADE-406B-8590-F1CAEDED45A1}"/>
          </ac:spMkLst>
        </pc:spChg>
        <pc:spChg chg="add del">
          <ac:chgData name="Saeed Ahmad (2027769)" userId="S::2027769@student.uwtsd.ac.uk::6ad1505a-bb27-46cf-8fae-d04aa6e466b2" providerId="AD" clId="Web-{8CF85B19-9E83-4936-BE5F-E84310B326D4}" dt="2022-03-23T10:16:33.191" v="122"/>
          <ac:spMkLst>
            <pc:docMk/>
            <pc:sldMk cId="0" sldId="270"/>
            <ac:spMk id="74" creationId="{CFE45BF0-46DB-408C-B5F7-7B11716805D4}"/>
          </ac:spMkLst>
        </pc:spChg>
        <pc:spChg chg="add del">
          <ac:chgData name="Saeed Ahmad (2027769)" userId="S::2027769@student.uwtsd.ac.uk::6ad1505a-bb27-46cf-8fae-d04aa6e466b2" providerId="AD" clId="Web-{8CF85B19-9E83-4936-BE5F-E84310B326D4}" dt="2022-03-23T10:16:33.191" v="122"/>
          <ac:spMkLst>
            <pc:docMk/>
            <pc:sldMk cId="0" sldId="270"/>
            <ac:spMk id="76" creationId="{2AEBC8F2-97B1-41B4-93F1-2D289E197FBA}"/>
          </ac:spMkLst>
        </pc:spChg>
        <pc:spChg chg="add del">
          <ac:chgData name="Saeed Ahmad (2027769)" userId="S::2027769@student.uwtsd.ac.uk::6ad1505a-bb27-46cf-8fae-d04aa6e466b2" providerId="AD" clId="Web-{8CF85B19-9E83-4936-BE5F-E84310B326D4}" dt="2022-03-23T10:16:33.191" v="122"/>
          <ac:spMkLst>
            <pc:docMk/>
            <pc:sldMk cId="0" sldId="270"/>
            <ac:spMk id="78" creationId="{472E3A19-F5D5-48FC-BB9C-48C2F68F598B}"/>
          </ac:spMkLst>
        </pc:spChg>
        <pc:spChg chg="add del">
          <ac:chgData name="Saeed Ahmad (2027769)" userId="S::2027769@student.uwtsd.ac.uk::6ad1505a-bb27-46cf-8fae-d04aa6e466b2" providerId="AD" clId="Web-{8CF85B19-9E83-4936-BE5F-E84310B326D4}" dt="2022-03-23T10:16:33.191" v="122"/>
          <ac:spMkLst>
            <pc:docMk/>
            <pc:sldMk cId="0" sldId="270"/>
            <ac:spMk id="80" creationId="{7A62E32F-BB65-43A8-8EB5-92346890E549}"/>
          </ac:spMkLst>
        </pc:spChg>
        <pc:spChg chg="add del">
          <ac:chgData name="Saeed Ahmad (2027769)" userId="S::2027769@student.uwtsd.ac.uk::6ad1505a-bb27-46cf-8fae-d04aa6e466b2" providerId="AD" clId="Web-{8CF85B19-9E83-4936-BE5F-E84310B326D4}" dt="2022-03-23T10:16:33.191" v="122"/>
          <ac:spMkLst>
            <pc:docMk/>
            <pc:sldMk cId="0" sldId="270"/>
            <ac:spMk id="82" creationId="{14E91B64-9FCC-451E-AFB4-A827D6329367}"/>
          </ac:spMkLst>
        </pc:spChg>
        <pc:spChg chg="add">
          <ac:chgData name="Saeed Ahmad (2027769)" userId="S::2027769@student.uwtsd.ac.uk::6ad1505a-bb27-46cf-8fae-d04aa6e466b2" providerId="AD" clId="Web-{8CF85B19-9E83-4936-BE5F-E84310B326D4}" dt="2022-03-23T10:16:33.191" v="122"/>
          <ac:spMkLst>
            <pc:docMk/>
            <pc:sldMk cId="0" sldId="270"/>
            <ac:spMk id="136" creationId="{CD5D3CE8-6534-4899-B698-BB3C6848EC43}"/>
          </ac:spMkLst>
        </pc:spChg>
        <pc:spChg chg="mod ord">
          <ac:chgData name="Saeed Ahmad (2027769)" userId="S::2027769@student.uwtsd.ac.uk::6ad1505a-bb27-46cf-8fae-d04aa6e466b2" providerId="AD" clId="Web-{8CF85B19-9E83-4936-BE5F-E84310B326D4}" dt="2022-03-23T10:16:33.191" v="122"/>
          <ac:spMkLst>
            <pc:docMk/>
            <pc:sldMk cId="0" sldId="270"/>
            <ac:spMk id="11266" creationId="{85349FD5-514B-40BF-A614-344E8459B75C}"/>
          </ac:spMkLst>
        </pc:spChg>
        <pc:spChg chg="mod ord">
          <ac:chgData name="Saeed Ahmad (2027769)" userId="S::2027769@student.uwtsd.ac.uk::6ad1505a-bb27-46cf-8fae-d04aa6e466b2" providerId="AD" clId="Web-{8CF85B19-9E83-4936-BE5F-E84310B326D4}" dt="2022-03-23T10:16:33.191" v="122"/>
          <ac:spMkLst>
            <pc:docMk/>
            <pc:sldMk cId="0" sldId="270"/>
            <ac:spMk id="11267" creationId="{1F13D5BA-BE65-43BD-92F7-A0E576D12422}"/>
          </ac:spMkLst>
        </pc:spChg>
        <pc:grpChg chg="add">
          <ac:chgData name="Saeed Ahmad (2027769)" userId="S::2027769@student.uwtsd.ac.uk::6ad1505a-bb27-46cf-8fae-d04aa6e466b2" providerId="AD" clId="Web-{8CF85B19-9E83-4936-BE5F-E84310B326D4}" dt="2022-03-23T10:16:33.191" v="122"/>
          <ac:grpSpMkLst>
            <pc:docMk/>
            <pc:sldMk cId="0" sldId="270"/>
            <ac:grpSpMk id="138" creationId="{6C313485-7BF2-43EA-9239-5BAA3034392D}"/>
          </ac:grpSpMkLst>
        </pc:grpChg>
        <pc:picChg chg="add mod">
          <ac:chgData name="Saeed Ahmad (2027769)" userId="S::2027769@student.uwtsd.ac.uk::6ad1505a-bb27-46cf-8fae-d04aa6e466b2" providerId="AD" clId="Web-{8CF85B19-9E83-4936-BE5F-E84310B326D4}" dt="2022-03-23T10:16:33.191" v="122"/>
          <ac:picMkLst>
            <pc:docMk/>
            <pc:sldMk cId="0" sldId="270"/>
            <ac:picMk id="2" creationId="{FAC4C3AC-08BD-4EEC-A38B-0886D4F50C9C}"/>
          </ac:picMkLst>
        </pc:picChg>
        <pc:picChg chg="add mod ord">
          <ac:chgData name="Saeed Ahmad (2027769)" userId="S::2027769@student.uwtsd.ac.uk::6ad1505a-bb27-46cf-8fae-d04aa6e466b2" providerId="AD" clId="Web-{8CF85B19-9E83-4936-BE5F-E84310B326D4}" dt="2022-03-23T10:16:33.191" v="122"/>
          <ac:picMkLst>
            <pc:docMk/>
            <pc:sldMk cId="0" sldId="270"/>
            <ac:picMk id="6" creationId="{959C161D-BBF2-465E-B22D-A79D3A0F3809}"/>
          </ac:picMkLst>
        </pc:picChg>
        <pc:cxnChg chg="add">
          <ac:chgData name="Saeed Ahmad (2027769)" userId="S::2027769@student.uwtsd.ac.uk::6ad1505a-bb27-46cf-8fae-d04aa6e466b2" providerId="AD" clId="Web-{8CF85B19-9E83-4936-BE5F-E84310B326D4}" dt="2022-03-23T10:16:33.191" v="122"/>
          <ac:cxnSpMkLst>
            <pc:docMk/>
            <pc:sldMk cId="0" sldId="270"/>
            <ac:cxnSpMk id="145" creationId="{14F95C68-AB6E-4C79-8764-E43667ACD6E6}"/>
          </ac:cxnSpMkLst>
        </pc:cxnChg>
      </pc:sldChg>
      <pc:sldChg chg="addSp modSp mod setBg modClrScheme chgLayout">
        <pc:chgData name="Saeed Ahmad (2027769)" userId="S::2027769@student.uwtsd.ac.uk::6ad1505a-bb27-46cf-8fae-d04aa6e466b2" providerId="AD" clId="Web-{8CF85B19-9E83-4936-BE5F-E84310B326D4}" dt="2022-03-23T10:02:47.472" v="79"/>
        <pc:sldMkLst>
          <pc:docMk/>
          <pc:sldMk cId="0" sldId="275"/>
        </pc:sldMkLst>
        <pc:spChg chg="mod ord">
          <ac:chgData name="Saeed Ahmad (2027769)" userId="S::2027769@student.uwtsd.ac.uk::6ad1505a-bb27-46cf-8fae-d04aa6e466b2" providerId="AD" clId="Web-{8CF85B19-9E83-4936-BE5F-E84310B326D4}" dt="2022-03-23T10:02:47.472" v="79"/>
          <ac:spMkLst>
            <pc:docMk/>
            <pc:sldMk cId="0" sldId="275"/>
            <ac:spMk id="4" creationId="{078BCAEB-68DE-4D74-8D04-D349E38F2CB2}"/>
          </ac:spMkLst>
        </pc:spChg>
        <pc:spChg chg="add">
          <ac:chgData name="Saeed Ahmad (2027769)" userId="S::2027769@student.uwtsd.ac.uk::6ad1505a-bb27-46cf-8fae-d04aa6e466b2" providerId="AD" clId="Web-{8CF85B19-9E83-4936-BE5F-E84310B326D4}" dt="2022-03-23T10:02:47.472" v="79"/>
          <ac:spMkLst>
            <pc:docMk/>
            <pc:sldMk cId="0" sldId="275"/>
            <ac:spMk id="72" creationId="{827B839B-9ADE-406B-8590-F1CAEDED45A1}"/>
          </ac:spMkLst>
        </pc:spChg>
        <pc:spChg chg="add">
          <ac:chgData name="Saeed Ahmad (2027769)" userId="S::2027769@student.uwtsd.ac.uk::6ad1505a-bb27-46cf-8fae-d04aa6e466b2" providerId="AD" clId="Web-{8CF85B19-9E83-4936-BE5F-E84310B326D4}" dt="2022-03-23T10:02:47.472" v="79"/>
          <ac:spMkLst>
            <pc:docMk/>
            <pc:sldMk cId="0" sldId="275"/>
            <ac:spMk id="74" creationId="{CFE45BF0-46DB-408C-B5F7-7B11716805D4}"/>
          </ac:spMkLst>
        </pc:spChg>
        <pc:spChg chg="add">
          <ac:chgData name="Saeed Ahmad (2027769)" userId="S::2027769@student.uwtsd.ac.uk::6ad1505a-bb27-46cf-8fae-d04aa6e466b2" providerId="AD" clId="Web-{8CF85B19-9E83-4936-BE5F-E84310B326D4}" dt="2022-03-23T10:02:47.472" v="79"/>
          <ac:spMkLst>
            <pc:docMk/>
            <pc:sldMk cId="0" sldId="275"/>
            <ac:spMk id="76" creationId="{2AEBC8F2-97B1-41B4-93F1-2D289E197FBA}"/>
          </ac:spMkLst>
        </pc:spChg>
        <pc:spChg chg="add">
          <ac:chgData name="Saeed Ahmad (2027769)" userId="S::2027769@student.uwtsd.ac.uk::6ad1505a-bb27-46cf-8fae-d04aa6e466b2" providerId="AD" clId="Web-{8CF85B19-9E83-4936-BE5F-E84310B326D4}" dt="2022-03-23T10:02:47.472" v="79"/>
          <ac:spMkLst>
            <pc:docMk/>
            <pc:sldMk cId="0" sldId="275"/>
            <ac:spMk id="78" creationId="{472E3A19-F5D5-48FC-BB9C-48C2F68F598B}"/>
          </ac:spMkLst>
        </pc:spChg>
        <pc:spChg chg="add">
          <ac:chgData name="Saeed Ahmad (2027769)" userId="S::2027769@student.uwtsd.ac.uk::6ad1505a-bb27-46cf-8fae-d04aa6e466b2" providerId="AD" clId="Web-{8CF85B19-9E83-4936-BE5F-E84310B326D4}" dt="2022-03-23T10:02:47.472" v="79"/>
          <ac:spMkLst>
            <pc:docMk/>
            <pc:sldMk cId="0" sldId="275"/>
            <ac:spMk id="80" creationId="{7A62E32F-BB65-43A8-8EB5-92346890E549}"/>
          </ac:spMkLst>
        </pc:spChg>
        <pc:spChg chg="add">
          <ac:chgData name="Saeed Ahmad (2027769)" userId="S::2027769@student.uwtsd.ac.uk::6ad1505a-bb27-46cf-8fae-d04aa6e466b2" providerId="AD" clId="Web-{8CF85B19-9E83-4936-BE5F-E84310B326D4}" dt="2022-03-23T10:02:47.472" v="79"/>
          <ac:spMkLst>
            <pc:docMk/>
            <pc:sldMk cId="0" sldId="275"/>
            <ac:spMk id="82" creationId="{14E91B64-9FCC-451E-AFB4-A827D6329367}"/>
          </ac:spMkLst>
        </pc:spChg>
        <pc:spChg chg="mod ord">
          <ac:chgData name="Saeed Ahmad (2027769)" userId="S::2027769@student.uwtsd.ac.uk::6ad1505a-bb27-46cf-8fae-d04aa6e466b2" providerId="AD" clId="Web-{8CF85B19-9E83-4936-BE5F-E84310B326D4}" dt="2022-03-23T10:02:47.472" v="79"/>
          <ac:spMkLst>
            <pc:docMk/>
            <pc:sldMk cId="0" sldId="275"/>
            <ac:spMk id="17410" creationId="{3C57A816-DA6E-43EA-9333-A1758492926D}"/>
          </ac:spMkLst>
        </pc:spChg>
        <pc:spChg chg="mod ord">
          <ac:chgData name="Saeed Ahmad (2027769)" userId="S::2027769@student.uwtsd.ac.uk::6ad1505a-bb27-46cf-8fae-d04aa6e466b2" providerId="AD" clId="Web-{8CF85B19-9E83-4936-BE5F-E84310B326D4}" dt="2022-03-23T10:02:47.472" v="79"/>
          <ac:spMkLst>
            <pc:docMk/>
            <pc:sldMk cId="0" sldId="275"/>
            <ac:spMk id="17411" creationId="{9E1F64A2-8FE9-40E9-A1FF-3BF77DA7C995}"/>
          </ac:spMkLst>
        </pc:spChg>
      </pc:sldChg>
      <pc:sldChg chg="addSp delSp modSp mod setBg modClrScheme chgLayout">
        <pc:chgData name="Saeed Ahmad (2027769)" userId="S::2027769@student.uwtsd.ac.uk::6ad1505a-bb27-46cf-8fae-d04aa6e466b2" providerId="AD" clId="Web-{8CF85B19-9E83-4936-BE5F-E84310B326D4}" dt="2022-03-23T10:01:54.016" v="72"/>
        <pc:sldMkLst>
          <pc:docMk/>
          <pc:sldMk cId="0" sldId="286"/>
        </pc:sldMkLst>
        <pc:spChg chg="mod ord">
          <ac:chgData name="Saeed Ahmad (2027769)" userId="S::2027769@student.uwtsd.ac.uk::6ad1505a-bb27-46cf-8fae-d04aa6e466b2" providerId="AD" clId="Web-{8CF85B19-9E83-4936-BE5F-E84310B326D4}" dt="2022-03-23T10:01:54.016" v="72"/>
          <ac:spMkLst>
            <pc:docMk/>
            <pc:sldMk cId="0" sldId="286"/>
            <ac:spMk id="4" creationId="{109843B8-E41C-4FE6-9ECB-4DD3EE242A10}"/>
          </ac:spMkLst>
        </pc:spChg>
        <pc:spChg chg="add">
          <ac:chgData name="Saeed Ahmad (2027769)" userId="S::2027769@student.uwtsd.ac.uk::6ad1505a-bb27-46cf-8fae-d04aa6e466b2" providerId="AD" clId="Web-{8CF85B19-9E83-4936-BE5F-E84310B326D4}" dt="2022-03-23T10:01:54.016" v="72"/>
          <ac:spMkLst>
            <pc:docMk/>
            <pc:sldMk cId="0" sldId="286"/>
            <ac:spMk id="72" creationId="{827B839B-9ADE-406B-8590-F1CAEDED45A1}"/>
          </ac:spMkLst>
        </pc:spChg>
        <pc:spChg chg="add">
          <ac:chgData name="Saeed Ahmad (2027769)" userId="S::2027769@student.uwtsd.ac.uk::6ad1505a-bb27-46cf-8fae-d04aa6e466b2" providerId="AD" clId="Web-{8CF85B19-9E83-4936-BE5F-E84310B326D4}" dt="2022-03-23T10:01:54.016" v="72"/>
          <ac:spMkLst>
            <pc:docMk/>
            <pc:sldMk cId="0" sldId="286"/>
            <ac:spMk id="74" creationId="{CFE45BF0-46DB-408C-B5F7-7B11716805D4}"/>
          </ac:spMkLst>
        </pc:spChg>
        <pc:spChg chg="add">
          <ac:chgData name="Saeed Ahmad (2027769)" userId="S::2027769@student.uwtsd.ac.uk::6ad1505a-bb27-46cf-8fae-d04aa6e466b2" providerId="AD" clId="Web-{8CF85B19-9E83-4936-BE5F-E84310B326D4}" dt="2022-03-23T10:01:54.016" v="72"/>
          <ac:spMkLst>
            <pc:docMk/>
            <pc:sldMk cId="0" sldId="286"/>
            <ac:spMk id="76" creationId="{2AEBC8F2-97B1-41B4-93F1-2D289E197FBA}"/>
          </ac:spMkLst>
        </pc:spChg>
        <pc:spChg chg="add">
          <ac:chgData name="Saeed Ahmad (2027769)" userId="S::2027769@student.uwtsd.ac.uk::6ad1505a-bb27-46cf-8fae-d04aa6e466b2" providerId="AD" clId="Web-{8CF85B19-9E83-4936-BE5F-E84310B326D4}" dt="2022-03-23T10:01:54.016" v="72"/>
          <ac:spMkLst>
            <pc:docMk/>
            <pc:sldMk cId="0" sldId="286"/>
            <ac:spMk id="78" creationId="{472E3A19-F5D5-48FC-BB9C-48C2F68F598B}"/>
          </ac:spMkLst>
        </pc:spChg>
        <pc:spChg chg="add">
          <ac:chgData name="Saeed Ahmad (2027769)" userId="S::2027769@student.uwtsd.ac.uk::6ad1505a-bb27-46cf-8fae-d04aa6e466b2" providerId="AD" clId="Web-{8CF85B19-9E83-4936-BE5F-E84310B326D4}" dt="2022-03-23T10:01:54.016" v="72"/>
          <ac:spMkLst>
            <pc:docMk/>
            <pc:sldMk cId="0" sldId="286"/>
            <ac:spMk id="80" creationId="{7A62E32F-BB65-43A8-8EB5-92346890E549}"/>
          </ac:spMkLst>
        </pc:spChg>
        <pc:spChg chg="add">
          <ac:chgData name="Saeed Ahmad (2027769)" userId="S::2027769@student.uwtsd.ac.uk::6ad1505a-bb27-46cf-8fae-d04aa6e466b2" providerId="AD" clId="Web-{8CF85B19-9E83-4936-BE5F-E84310B326D4}" dt="2022-03-23T10:01:54.016" v="72"/>
          <ac:spMkLst>
            <pc:docMk/>
            <pc:sldMk cId="0" sldId="286"/>
            <ac:spMk id="82" creationId="{14E91B64-9FCC-451E-AFB4-A827D6329367}"/>
          </ac:spMkLst>
        </pc:spChg>
        <pc:spChg chg="mod ord">
          <ac:chgData name="Saeed Ahmad (2027769)" userId="S::2027769@student.uwtsd.ac.uk::6ad1505a-bb27-46cf-8fae-d04aa6e466b2" providerId="AD" clId="Web-{8CF85B19-9E83-4936-BE5F-E84310B326D4}" dt="2022-03-23T10:01:54.016" v="72"/>
          <ac:spMkLst>
            <pc:docMk/>
            <pc:sldMk cId="0" sldId="286"/>
            <ac:spMk id="6146" creationId="{8DA32E8A-5DB2-4AA4-AA5A-9D6420CF51C9}"/>
          </ac:spMkLst>
        </pc:spChg>
        <pc:spChg chg="mod ord">
          <ac:chgData name="Saeed Ahmad (2027769)" userId="S::2027769@student.uwtsd.ac.uk::6ad1505a-bb27-46cf-8fae-d04aa6e466b2" providerId="AD" clId="Web-{8CF85B19-9E83-4936-BE5F-E84310B326D4}" dt="2022-03-23T10:01:54.016" v="72"/>
          <ac:spMkLst>
            <pc:docMk/>
            <pc:sldMk cId="0" sldId="286"/>
            <ac:spMk id="6147" creationId="{DFF9AAD1-A0E4-41E9-85C5-C54A68C04797}"/>
          </ac:spMkLst>
        </pc:spChg>
        <pc:picChg chg="del">
          <ac:chgData name="Saeed Ahmad (2027769)" userId="S::2027769@student.uwtsd.ac.uk::6ad1505a-bb27-46cf-8fae-d04aa6e466b2" providerId="AD" clId="Web-{8CF85B19-9E83-4936-BE5F-E84310B326D4}" dt="2022-03-23T09:54:11.911" v="0"/>
          <ac:picMkLst>
            <pc:docMk/>
            <pc:sldMk cId="0" sldId="286"/>
            <ac:picMk id="6149" creationId="{8756414D-01CC-4C61-A255-232F4DBFF682}"/>
          </ac:picMkLst>
        </pc:picChg>
      </pc:sldChg>
      <pc:sldChg chg="addSp delSp modSp mod setBg modClrScheme chgLayout">
        <pc:chgData name="Saeed Ahmad (2027769)" userId="S::2027769@student.uwtsd.ac.uk::6ad1505a-bb27-46cf-8fae-d04aa6e466b2" providerId="AD" clId="Web-{8CF85B19-9E83-4936-BE5F-E84310B326D4}" dt="2022-03-23T10:18:20.869" v="127"/>
        <pc:sldMkLst>
          <pc:docMk/>
          <pc:sldMk cId="0" sldId="291"/>
        </pc:sldMkLst>
        <pc:spChg chg="add mod">
          <ac:chgData name="Saeed Ahmad (2027769)" userId="S::2027769@student.uwtsd.ac.uk::6ad1505a-bb27-46cf-8fae-d04aa6e466b2" providerId="AD" clId="Web-{8CF85B19-9E83-4936-BE5F-E84310B326D4}" dt="2022-03-23T10:18:20.869" v="127"/>
          <ac:spMkLst>
            <pc:docMk/>
            <pc:sldMk cId="0" sldId="291"/>
            <ac:spMk id="3" creationId="{B0C2363D-43CE-4291-BB8C-14133713AFCE}"/>
          </ac:spMkLst>
        </pc:spChg>
        <pc:spChg chg="mod ord">
          <ac:chgData name="Saeed Ahmad (2027769)" userId="S::2027769@student.uwtsd.ac.uk::6ad1505a-bb27-46cf-8fae-d04aa6e466b2" providerId="AD" clId="Web-{8CF85B19-9E83-4936-BE5F-E84310B326D4}" dt="2022-03-23T10:18:20.869" v="127"/>
          <ac:spMkLst>
            <pc:docMk/>
            <pc:sldMk cId="0" sldId="291"/>
            <ac:spMk id="4" creationId="{D02F28F6-2D3B-4D25-8B99-DDE2C4B5A12E}"/>
          </ac:spMkLst>
        </pc:spChg>
        <pc:spChg chg="add del">
          <ac:chgData name="Saeed Ahmad (2027769)" userId="S::2027769@student.uwtsd.ac.uk::6ad1505a-bb27-46cf-8fae-d04aa6e466b2" providerId="AD" clId="Web-{8CF85B19-9E83-4936-BE5F-E84310B326D4}" dt="2022-03-23T10:18:20.869" v="127"/>
          <ac:spMkLst>
            <pc:docMk/>
            <pc:sldMk cId="0" sldId="291"/>
            <ac:spMk id="72" creationId="{827B839B-9ADE-406B-8590-F1CAEDED45A1}"/>
          </ac:spMkLst>
        </pc:spChg>
        <pc:spChg chg="add del">
          <ac:chgData name="Saeed Ahmad (2027769)" userId="S::2027769@student.uwtsd.ac.uk::6ad1505a-bb27-46cf-8fae-d04aa6e466b2" providerId="AD" clId="Web-{8CF85B19-9E83-4936-BE5F-E84310B326D4}" dt="2022-03-23T10:18:20.869" v="127"/>
          <ac:spMkLst>
            <pc:docMk/>
            <pc:sldMk cId="0" sldId="291"/>
            <ac:spMk id="74" creationId="{CFE45BF0-46DB-408C-B5F7-7B11716805D4}"/>
          </ac:spMkLst>
        </pc:spChg>
        <pc:spChg chg="add del">
          <ac:chgData name="Saeed Ahmad (2027769)" userId="S::2027769@student.uwtsd.ac.uk::6ad1505a-bb27-46cf-8fae-d04aa6e466b2" providerId="AD" clId="Web-{8CF85B19-9E83-4936-BE5F-E84310B326D4}" dt="2022-03-23T10:18:20.869" v="127"/>
          <ac:spMkLst>
            <pc:docMk/>
            <pc:sldMk cId="0" sldId="291"/>
            <ac:spMk id="76" creationId="{2AEBC8F2-97B1-41B4-93F1-2D289E197FBA}"/>
          </ac:spMkLst>
        </pc:spChg>
        <pc:spChg chg="add del">
          <ac:chgData name="Saeed Ahmad (2027769)" userId="S::2027769@student.uwtsd.ac.uk::6ad1505a-bb27-46cf-8fae-d04aa6e466b2" providerId="AD" clId="Web-{8CF85B19-9E83-4936-BE5F-E84310B326D4}" dt="2022-03-23T10:18:20.869" v="127"/>
          <ac:spMkLst>
            <pc:docMk/>
            <pc:sldMk cId="0" sldId="291"/>
            <ac:spMk id="78" creationId="{472E3A19-F5D5-48FC-BB9C-48C2F68F598B}"/>
          </ac:spMkLst>
        </pc:spChg>
        <pc:spChg chg="add del">
          <ac:chgData name="Saeed Ahmad (2027769)" userId="S::2027769@student.uwtsd.ac.uk::6ad1505a-bb27-46cf-8fae-d04aa6e466b2" providerId="AD" clId="Web-{8CF85B19-9E83-4936-BE5F-E84310B326D4}" dt="2022-03-23T10:18:20.869" v="127"/>
          <ac:spMkLst>
            <pc:docMk/>
            <pc:sldMk cId="0" sldId="291"/>
            <ac:spMk id="80" creationId="{7A62E32F-BB65-43A8-8EB5-92346890E549}"/>
          </ac:spMkLst>
        </pc:spChg>
        <pc:spChg chg="add del">
          <ac:chgData name="Saeed Ahmad (2027769)" userId="S::2027769@student.uwtsd.ac.uk::6ad1505a-bb27-46cf-8fae-d04aa6e466b2" providerId="AD" clId="Web-{8CF85B19-9E83-4936-BE5F-E84310B326D4}" dt="2022-03-23T10:18:20.869" v="127"/>
          <ac:spMkLst>
            <pc:docMk/>
            <pc:sldMk cId="0" sldId="291"/>
            <ac:spMk id="82" creationId="{14E91B64-9FCC-451E-AFB4-A827D6329367}"/>
          </ac:spMkLst>
        </pc:spChg>
        <pc:spChg chg="add">
          <ac:chgData name="Saeed Ahmad (2027769)" userId="S::2027769@student.uwtsd.ac.uk::6ad1505a-bb27-46cf-8fae-d04aa6e466b2" providerId="AD" clId="Web-{8CF85B19-9E83-4936-BE5F-E84310B326D4}" dt="2022-03-23T10:18:20.869" v="127"/>
          <ac:spMkLst>
            <pc:docMk/>
            <pc:sldMk cId="0" sldId="291"/>
            <ac:spMk id="136" creationId="{F4C0B10B-D2C4-4A54-AFAD-3D27DF88BB37}"/>
          </ac:spMkLst>
        </pc:spChg>
        <pc:spChg chg="mod ord">
          <ac:chgData name="Saeed Ahmad (2027769)" userId="S::2027769@student.uwtsd.ac.uk::6ad1505a-bb27-46cf-8fae-d04aa6e466b2" providerId="AD" clId="Web-{8CF85B19-9E83-4936-BE5F-E84310B326D4}" dt="2022-03-23T10:18:20.869" v="127"/>
          <ac:spMkLst>
            <pc:docMk/>
            <pc:sldMk cId="0" sldId="291"/>
            <ac:spMk id="19458" creationId="{15C42E2D-C1F0-4C0B-A4BF-EE3447089A43}"/>
          </ac:spMkLst>
        </pc:spChg>
        <pc:spChg chg="mod ord">
          <ac:chgData name="Saeed Ahmad (2027769)" userId="S::2027769@student.uwtsd.ac.uk::6ad1505a-bb27-46cf-8fae-d04aa6e466b2" providerId="AD" clId="Web-{8CF85B19-9E83-4936-BE5F-E84310B326D4}" dt="2022-03-23T10:18:20.869" v="127"/>
          <ac:spMkLst>
            <pc:docMk/>
            <pc:sldMk cId="0" sldId="291"/>
            <ac:spMk id="19459" creationId="{E3FD7B8E-BE25-4323-8F07-91361516B2E4}"/>
          </ac:spMkLst>
        </pc:spChg>
        <pc:grpChg chg="add">
          <ac:chgData name="Saeed Ahmad (2027769)" userId="S::2027769@student.uwtsd.ac.uk::6ad1505a-bb27-46cf-8fae-d04aa6e466b2" providerId="AD" clId="Web-{8CF85B19-9E83-4936-BE5F-E84310B326D4}" dt="2022-03-23T10:18:20.869" v="127"/>
          <ac:grpSpMkLst>
            <pc:docMk/>
            <pc:sldMk cId="0" sldId="291"/>
            <ac:grpSpMk id="138" creationId="{B6BADB90-C74B-40D6-86DC-503F65FCE8DC}"/>
          </ac:grpSpMkLst>
        </pc:grpChg>
        <pc:picChg chg="add mod">
          <ac:chgData name="Saeed Ahmad (2027769)" userId="S::2027769@student.uwtsd.ac.uk::6ad1505a-bb27-46cf-8fae-d04aa6e466b2" providerId="AD" clId="Web-{8CF85B19-9E83-4936-BE5F-E84310B326D4}" dt="2022-03-23T10:18:20.869" v="127"/>
          <ac:picMkLst>
            <pc:docMk/>
            <pc:sldMk cId="0" sldId="291"/>
            <ac:picMk id="2" creationId="{3F6B28F0-0626-49C6-8BFB-BA8394F34864}"/>
          </ac:picMkLst>
        </pc:picChg>
      </pc:sldChg>
      <pc:sldChg chg="addSp modSp mod setBg modClrScheme chgLayout">
        <pc:chgData name="Saeed Ahmad (2027769)" userId="S::2027769@student.uwtsd.ac.uk::6ad1505a-bb27-46cf-8fae-d04aa6e466b2" providerId="AD" clId="Web-{8CF85B19-9E83-4936-BE5F-E84310B326D4}" dt="2022-03-23T11:20:03.971" v="184" actId="20577"/>
        <pc:sldMkLst>
          <pc:docMk/>
          <pc:sldMk cId="0" sldId="292"/>
        </pc:sldMkLst>
        <pc:spChg chg="mod ord">
          <ac:chgData name="Saeed Ahmad (2027769)" userId="S::2027769@student.uwtsd.ac.uk::6ad1505a-bb27-46cf-8fae-d04aa6e466b2" providerId="AD" clId="Web-{8CF85B19-9E83-4936-BE5F-E84310B326D4}" dt="2022-03-23T10:02:31.862" v="77"/>
          <ac:spMkLst>
            <pc:docMk/>
            <pc:sldMk cId="0" sldId="292"/>
            <ac:spMk id="4" creationId="{3E30710B-D668-49A2-B235-5692980AAD4B}"/>
          </ac:spMkLst>
        </pc:spChg>
        <pc:spChg chg="add">
          <ac:chgData name="Saeed Ahmad (2027769)" userId="S::2027769@student.uwtsd.ac.uk::6ad1505a-bb27-46cf-8fae-d04aa6e466b2" providerId="AD" clId="Web-{8CF85B19-9E83-4936-BE5F-E84310B326D4}" dt="2022-03-23T10:02:31.862" v="77"/>
          <ac:spMkLst>
            <pc:docMk/>
            <pc:sldMk cId="0" sldId="292"/>
            <ac:spMk id="73" creationId="{827B839B-9ADE-406B-8590-F1CAEDED45A1}"/>
          </ac:spMkLst>
        </pc:spChg>
        <pc:spChg chg="add">
          <ac:chgData name="Saeed Ahmad (2027769)" userId="S::2027769@student.uwtsd.ac.uk::6ad1505a-bb27-46cf-8fae-d04aa6e466b2" providerId="AD" clId="Web-{8CF85B19-9E83-4936-BE5F-E84310B326D4}" dt="2022-03-23T10:02:31.862" v="77"/>
          <ac:spMkLst>
            <pc:docMk/>
            <pc:sldMk cId="0" sldId="292"/>
            <ac:spMk id="75" creationId="{CFE45BF0-46DB-408C-B5F7-7B11716805D4}"/>
          </ac:spMkLst>
        </pc:spChg>
        <pc:spChg chg="add">
          <ac:chgData name="Saeed Ahmad (2027769)" userId="S::2027769@student.uwtsd.ac.uk::6ad1505a-bb27-46cf-8fae-d04aa6e466b2" providerId="AD" clId="Web-{8CF85B19-9E83-4936-BE5F-E84310B326D4}" dt="2022-03-23T10:02:31.862" v="77"/>
          <ac:spMkLst>
            <pc:docMk/>
            <pc:sldMk cId="0" sldId="292"/>
            <ac:spMk id="77" creationId="{2AEBC8F2-97B1-41B4-93F1-2D289E197FBA}"/>
          </ac:spMkLst>
        </pc:spChg>
        <pc:spChg chg="add">
          <ac:chgData name="Saeed Ahmad (2027769)" userId="S::2027769@student.uwtsd.ac.uk::6ad1505a-bb27-46cf-8fae-d04aa6e466b2" providerId="AD" clId="Web-{8CF85B19-9E83-4936-BE5F-E84310B326D4}" dt="2022-03-23T10:02:31.862" v="77"/>
          <ac:spMkLst>
            <pc:docMk/>
            <pc:sldMk cId="0" sldId="292"/>
            <ac:spMk id="79" creationId="{472E3A19-F5D5-48FC-BB9C-48C2F68F598B}"/>
          </ac:spMkLst>
        </pc:spChg>
        <pc:spChg chg="add">
          <ac:chgData name="Saeed Ahmad (2027769)" userId="S::2027769@student.uwtsd.ac.uk::6ad1505a-bb27-46cf-8fae-d04aa6e466b2" providerId="AD" clId="Web-{8CF85B19-9E83-4936-BE5F-E84310B326D4}" dt="2022-03-23T10:02:31.862" v="77"/>
          <ac:spMkLst>
            <pc:docMk/>
            <pc:sldMk cId="0" sldId="292"/>
            <ac:spMk id="81" creationId="{7A62E32F-BB65-43A8-8EB5-92346890E549}"/>
          </ac:spMkLst>
        </pc:spChg>
        <pc:spChg chg="add">
          <ac:chgData name="Saeed Ahmad (2027769)" userId="S::2027769@student.uwtsd.ac.uk::6ad1505a-bb27-46cf-8fae-d04aa6e466b2" providerId="AD" clId="Web-{8CF85B19-9E83-4936-BE5F-E84310B326D4}" dt="2022-03-23T10:02:31.862" v="77"/>
          <ac:spMkLst>
            <pc:docMk/>
            <pc:sldMk cId="0" sldId="292"/>
            <ac:spMk id="83" creationId="{14E91B64-9FCC-451E-AFB4-A827D6329367}"/>
          </ac:spMkLst>
        </pc:spChg>
        <pc:spChg chg="mod ord">
          <ac:chgData name="Saeed Ahmad (2027769)" userId="S::2027769@student.uwtsd.ac.uk::6ad1505a-bb27-46cf-8fae-d04aa6e466b2" providerId="AD" clId="Web-{8CF85B19-9E83-4936-BE5F-E84310B326D4}" dt="2022-03-23T10:02:31.862" v="77"/>
          <ac:spMkLst>
            <pc:docMk/>
            <pc:sldMk cId="0" sldId="292"/>
            <ac:spMk id="15362" creationId="{55850F8A-0C27-4FF0-93E6-D6A42889774F}"/>
          </ac:spMkLst>
        </pc:spChg>
        <pc:spChg chg="mod ord">
          <ac:chgData name="Saeed Ahmad (2027769)" userId="S::2027769@student.uwtsd.ac.uk::6ad1505a-bb27-46cf-8fae-d04aa6e466b2" providerId="AD" clId="Web-{8CF85B19-9E83-4936-BE5F-E84310B326D4}" dt="2022-03-23T11:20:03.971" v="184" actId="20577"/>
          <ac:spMkLst>
            <pc:docMk/>
            <pc:sldMk cId="0" sldId="292"/>
            <ac:spMk id="15364" creationId="{697E1E42-6EAA-41D3-AED1-68C8CA68EFAB}"/>
          </ac:spMkLst>
        </pc:spChg>
      </pc:sldChg>
      <pc:sldChg chg="addSp delSp modSp mod setBg modClrScheme chgLayout">
        <pc:chgData name="Saeed Ahmad (2027769)" userId="S::2027769@student.uwtsd.ac.uk::6ad1505a-bb27-46cf-8fae-d04aa6e466b2" providerId="AD" clId="Web-{8CF85B19-9E83-4936-BE5F-E84310B326D4}" dt="2022-03-23T10:12:38.334" v="116" actId="20577"/>
        <pc:sldMkLst>
          <pc:docMk/>
          <pc:sldMk cId="1177105506" sldId="293"/>
        </pc:sldMkLst>
        <pc:spChg chg="mod ord">
          <ac:chgData name="Saeed Ahmad (2027769)" userId="S::2027769@student.uwtsd.ac.uk::6ad1505a-bb27-46cf-8fae-d04aa6e466b2" providerId="AD" clId="Web-{8CF85B19-9E83-4936-BE5F-E84310B326D4}" dt="2022-03-23T10:11:43.878" v="113"/>
          <ac:spMkLst>
            <pc:docMk/>
            <pc:sldMk cId="1177105506" sldId="293"/>
            <ac:spMk id="2" creationId="{00000000-0000-0000-0000-000000000000}"/>
          </ac:spMkLst>
        </pc:spChg>
        <pc:spChg chg="mod ord">
          <ac:chgData name="Saeed Ahmad (2027769)" userId="S::2027769@student.uwtsd.ac.uk::6ad1505a-bb27-46cf-8fae-d04aa6e466b2" providerId="AD" clId="Web-{8CF85B19-9E83-4936-BE5F-E84310B326D4}" dt="2022-03-23T10:12:38.334" v="116" actId="20577"/>
          <ac:spMkLst>
            <pc:docMk/>
            <pc:sldMk cId="1177105506" sldId="293"/>
            <ac:spMk id="3" creationId="{00000000-0000-0000-0000-000000000000}"/>
          </ac:spMkLst>
        </pc:spChg>
        <pc:spChg chg="mod ord">
          <ac:chgData name="Saeed Ahmad (2027769)" userId="S::2027769@student.uwtsd.ac.uk::6ad1505a-bb27-46cf-8fae-d04aa6e466b2" providerId="AD" clId="Web-{8CF85B19-9E83-4936-BE5F-E84310B326D4}" dt="2022-03-23T10:02:37.253" v="78"/>
          <ac:spMkLst>
            <pc:docMk/>
            <pc:sldMk cId="1177105506" sldId="293"/>
            <ac:spMk id="4" creationId="{00000000-0000-0000-0000-000000000000}"/>
          </ac:spMkLst>
        </pc:spChg>
        <pc:spChg chg="mod ord">
          <ac:chgData name="Saeed Ahmad (2027769)" userId="S::2027769@student.uwtsd.ac.uk::6ad1505a-bb27-46cf-8fae-d04aa6e466b2" providerId="AD" clId="Web-{8CF85B19-9E83-4936-BE5F-E84310B326D4}" dt="2022-03-23T10:02:37.253" v="78"/>
          <ac:spMkLst>
            <pc:docMk/>
            <pc:sldMk cId="1177105506" sldId="293"/>
            <ac:spMk id="5" creationId="{00000000-0000-0000-0000-000000000000}"/>
          </ac:spMkLst>
        </pc:spChg>
        <pc:spChg chg="add del">
          <ac:chgData name="Saeed Ahmad (2027769)" userId="S::2027769@student.uwtsd.ac.uk::6ad1505a-bb27-46cf-8fae-d04aa6e466b2" providerId="AD" clId="Web-{8CF85B19-9E83-4936-BE5F-E84310B326D4}" dt="2022-03-23T10:11:43.878" v="113"/>
          <ac:spMkLst>
            <pc:docMk/>
            <pc:sldMk cId="1177105506" sldId="293"/>
            <ac:spMk id="10" creationId="{827B839B-9ADE-406B-8590-F1CAEDED45A1}"/>
          </ac:spMkLst>
        </pc:spChg>
        <pc:spChg chg="add del">
          <ac:chgData name="Saeed Ahmad (2027769)" userId="S::2027769@student.uwtsd.ac.uk::6ad1505a-bb27-46cf-8fae-d04aa6e466b2" providerId="AD" clId="Web-{8CF85B19-9E83-4936-BE5F-E84310B326D4}" dt="2022-03-23T10:11:43.878" v="113"/>
          <ac:spMkLst>
            <pc:docMk/>
            <pc:sldMk cId="1177105506" sldId="293"/>
            <ac:spMk id="12" creationId="{CFE45BF0-46DB-408C-B5F7-7B11716805D4}"/>
          </ac:spMkLst>
        </pc:spChg>
        <pc:spChg chg="add del">
          <ac:chgData name="Saeed Ahmad (2027769)" userId="S::2027769@student.uwtsd.ac.uk::6ad1505a-bb27-46cf-8fae-d04aa6e466b2" providerId="AD" clId="Web-{8CF85B19-9E83-4936-BE5F-E84310B326D4}" dt="2022-03-23T10:11:43.878" v="113"/>
          <ac:spMkLst>
            <pc:docMk/>
            <pc:sldMk cId="1177105506" sldId="293"/>
            <ac:spMk id="14" creationId="{2AEBC8F2-97B1-41B4-93F1-2D289E197FBA}"/>
          </ac:spMkLst>
        </pc:spChg>
        <pc:spChg chg="add del">
          <ac:chgData name="Saeed Ahmad (2027769)" userId="S::2027769@student.uwtsd.ac.uk::6ad1505a-bb27-46cf-8fae-d04aa6e466b2" providerId="AD" clId="Web-{8CF85B19-9E83-4936-BE5F-E84310B326D4}" dt="2022-03-23T10:11:43.878" v="113"/>
          <ac:spMkLst>
            <pc:docMk/>
            <pc:sldMk cId="1177105506" sldId="293"/>
            <ac:spMk id="16" creationId="{472E3A19-F5D5-48FC-BB9C-48C2F68F598B}"/>
          </ac:spMkLst>
        </pc:spChg>
        <pc:spChg chg="add del">
          <ac:chgData name="Saeed Ahmad (2027769)" userId="S::2027769@student.uwtsd.ac.uk::6ad1505a-bb27-46cf-8fae-d04aa6e466b2" providerId="AD" clId="Web-{8CF85B19-9E83-4936-BE5F-E84310B326D4}" dt="2022-03-23T10:11:43.878" v="113"/>
          <ac:spMkLst>
            <pc:docMk/>
            <pc:sldMk cId="1177105506" sldId="293"/>
            <ac:spMk id="18" creationId="{7A62E32F-BB65-43A8-8EB5-92346890E549}"/>
          </ac:spMkLst>
        </pc:spChg>
        <pc:spChg chg="add del">
          <ac:chgData name="Saeed Ahmad (2027769)" userId="S::2027769@student.uwtsd.ac.uk::6ad1505a-bb27-46cf-8fae-d04aa6e466b2" providerId="AD" clId="Web-{8CF85B19-9E83-4936-BE5F-E84310B326D4}" dt="2022-03-23T10:11:43.878" v="113"/>
          <ac:spMkLst>
            <pc:docMk/>
            <pc:sldMk cId="1177105506" sldId="293"/>
            <ac:spMk id="20" creationId="{14E91B64-9FCC-451E-AFB4-A827D6329367}"/>
          </ac:spMkLst>
        </pc:spChg>
        <pc:spChg chg="add">
          <ac:chgData name="Saeed Ahmad (2027769)" userId="S::2027769@student.uwtsd.ac.uk::6ad1505a-bb27-46cf-8fae-d04aa6e466b2" providerId="AD" clId="Web-{8CF85B19-9E83-4936-BE5F-E84310B326D4}" dt="2022-03-23T10:11:43.878" v="113"/>
          <ac:spMkLst>
            <pc:docMk/>
            <pc:sldMk cId="1177105506" sldId="293"/>
            <ac:spMk id="25" creationId="{6A1473A6-3F22-483E-8A30-80B9D2B14592}"/>
          </ac:spMkLst>
        </pc:spChg>
        <pc:grpChg chg="add">
          <ac:chgData name="Saeed Ahmad (2027769)" userId="S::2027769@student.uwtsd.ac.uk::6ad1505a-bb27-46cf-8fae-d04aa6e466b2" providerId="AD" clId="Web-{8CF85B19-9E83-4936-BE5F-E84310B326D4}" dt="2022-03-23T10:11:43.878" v="113"/>
          <ac:grpSpMkLst>
            <pc:docMk/>
            <pc:sldMk cId="1177105506" sldId="293"/>
            <ac:grpSpMk id="27" creationId="{AA1375E3-3E53-4D75-BAB7-E5929BFCB25F}"/>
          </ac:grpSpMkLst>
        </pc:grpChg>
      </pc:sldChg>
      <pc:sldChg chg="addSp delSp modSp mod setBg modClrScheme chgLayout">
        <pc:chgData name="Saeed Ahmad (2027769)" userId="S::2027769@student.uwtsd.ac.uk::6ad1505a-bb27-46cf-8fae-d04aa6e466b2" providerId="AD" clId="Web-{8CF85B19-9E83-4936-BE5F-E84310B326D4}" dt="2022-03-23T10:22:43.165" v="135"/>
        <pc:sldMkLst>
          <pc:docMk/>
          <pc:sldMk cId="623502119" sldId="294"/>
        </pc:sldMkLst>
        <pc:spChg chg="mod ord">
          <ac:chgData name="Saeed Ahmad (2027769)" userId="S::2027769@student.uwtsd.ac.uk::6ad1505a-bb27-46cf-8fae-d04aa6e466b2" providerId="AD" clId="Web-{8CF85B19-9E83-4936-BE5F-E84310B326D4}" dt="2022-03-23T10:22:43.165" v="135"/>
          <ac:spMkLst>
            <pc:docMk/>
            <pc:sldMk cId="623502119" sldId="294"/>
            <ac:spMk id="2" creationId="{00000000-0000-0000-0000-000000000000}"/>
          </ac:spMkLst>
        </pc:spChg>
        <pc:spChg chg="mod ord">
          <ac:chgData name="Saeed Ahmad (2027769)" userId="S::2027769@student.uwtsd.ac.uk::6ad1505a-bb27-46cf-8fae-d04aa6e466b2" providerId="AD" clId="Web-{8CF85B19-9E83-4936-BE5F-E84310B326D4}" dt="2022-03-23T10:22:43.165" v="135"/>
          <ac:spMkLst>
            <pc:docMk/>
            <pc:sldMk cId="623502119" sldId="294"/>
            <ac:spMk id="3" creationId="{00000000-0000-0000-0000-000000000000}"/>
          </ac:spMkLst>
        </pc:spChg>
        <pc:spChg chg="mod ord">
          <ac:chgData name="Saeed Ahmad (2027769)" userId="S::2027769@student.uwtsd.ac.uk::6ad1505a-bb27-46cf-8fae-d04aa6e466b2" providerId="AD" clId="Web-{8CF85B19-9E83-4936-BE5F-E84310B326D4}" dt="2022-03-23T10:04:36.619" v="92"/>
          <ac:spMkLst>
            <pc:docMk/>
            <pc:sldMk cId="623502119" sldId="294"/>
            <ac:spMk id="4" creationId="{00000000-0000-0000-0000-000000000000}"/>
          </ac:spMkLst>
        </pc:spChg>
        <pc:spChg chg="mod ord">
          <ac:chgData name="Saeed Ahmad (2027769)" userId="S::2027769@student.uwtsd.ac.uk::6ad1505a-bb27-46cf-8fae-d04aa6e466b2" providerId="AD" clId="Web-{8CF85B19-9E83-4936-BE5F-E84310B326D4}" dt="2022-03-23T10:05:06.230" v="99" actId="20577"/>
          <ac:spMkLst>
            <pc:docMk/>
            <pc:sldMk cId="623502119" sldId="294"/>
            <ac:spMk id="5" creationId="{00000000-0000-0000-0000-000000000000}"/>
          </ac:spMkLst>
        </pc:spChg>
        <pc:spChg chg="add del mod">
          <ac:chgData name="Saeed Ahmad (2027769)" userId="S::2027769@student.uwtsd.ac.uk::6ad1505a-bb27-46cf-8fae-d04aa6e466b2" providerId="AD" clId="Web-{8CF85B19-9E83-4936-BE5F-E84310B326D4}" dt="2022-03-23T10:19:59.359" v="132"/>
          <ac:spMkLst>
            <pc:docMk/>
            <pc:sldMk cId="623502119" sldId="294"/>
            <ac:spMk id="7" creationId="{D6B71C0C-CADB-4BC9-A7C7-E72207B9976A}"/>
          </ac:spMkLst>
        </pc:spChg>
        <pc:spChg chg="add del">
          <ac:chgData name="Saeed Ahmad (2027769)" userId="S::2027769@student.uwtsd.ac.uk::6ad1505a-bb27-46cf-8fae-d04aa6e466b2" providerId="AD" clId="Web-{8CF85B19-9E83-4936-BE5F-E84310B326D4}" dt="2022-03-23T10:22:43.165" v="135"/>
          <ac:spMkLst>
            <pc:docMk/>
            <pc:sldMk cId="623502119" sldId="294"/>
            <ac:spMk id="10" creationId="{827B839B-9ADE-406B-8590-F1CAEDED45A1}"/>
          </ac:spMkLst>
        </pc:spChg>
        <pc:spChg chg="add del">
          <ac:chgData name="Saeed Ahmad (2027769)" userId="S::2027769@student.uwtsd.ac.uk::6ad1505a-bb27-46cf-8fae-d04aa6e466b2" providerId="AD" clId="Web-{8CF85B19-9E83-4936-BE5F-E84310B326D4}" dt="2022-03-23T10:22:43.165" v="135"/>
          <ac:spMkLst>
            <pc:docMk/>
            <pc:sldMk cId="623502119" sldId="294"/>
            <ac:spMk id="12" creationId="{CFE45BF0-46DB-408C-B5F7-7B11716805D4}"/>
          </ac:spMkLst>
        </pc:spChg>
        <pc:spChg chg="add del">
          <ac:chgData name="Saeed Ahmad (2027769)" userId="S::2027769@student.uwtsd.ac.uk::6ad1505a-bb27-46cf-8fae-d04aa6e466b2" providerId="AD" clId="Web-{8CF85B19-9E83-4936-BE5F-E84310B326D4}" dt="2022-03-23T10:22:43.165" v="135"/>
          <ac:spMkLst>
            <pc:docMk/>
            <pc:sldMk cId="623502119" sldId="294"/>
            <ac:spMk id="14" creationId="{2AEBC8F2-97B1-41B4-93F1-2D289E197FBA}"/>
          </ac:spMkLst>
        </pc:spChg>
        <pc:spChg chg="add del">
          <ac:chgData name="Saeed Ahmad (2027769)" userId="S::2027769@student.uwtsd.ac.uk::6ad1505a-bb27-46cf-8fae-d04aa6e466b2" providerId="AD" clId="Web-{8CF85B19-9E83-4936-BE5F-E84310B326D4}" dt="2022-03-23T10:22:43.165" v="135"/>
          <ac:spMkLst>
            <pc:docMk/>
            <pc:sldMk cId="623502119" sldId="294"/>
            <ac:spMk id="16" creationId="{472E3A19-F5D5-48FC-BB9C-48C2F68F598B}"/>
          </ac:spMkLst>
        </pc:spChg>
        <pc:spChg chg="add del">
          <ac:chgData name="Saeed Ahmad (2027769)" userId="S::2027769@student.uwtsd.ac.uk::6ad1505a-bb27-46cf-8fae-d04aa6e466b2" providerId="AD" clId="Web-{8CF85B19-9E83-4936-BE5F-E84310B326D4}" dt="2022-03-23T10:22:43.165" v="135"/>
          <ac:spMkLst>
            <pc:docMk/>
            <pc:sldMk cId="623502119" sldId="294"/>
            <ac:spMk id="18" creationId="{7A62E32F-BB65-43A8-8EB5-92346890E549}"/>
          </ac:spMkLst>
        </pc:spChg>
        <pc:spChg chg="add del">
          <ac:chgData name="Saeed Ahmad (2027769)" userId="S::2027769@student.uwtsd.ac.uk::6ad1505a-bb27-46cf-8fae-d04aa6e466b2" providerId="AD" clId="Web-{8CF85B19-9E83-4936-BE5F-E84310B326D4}" dt="2022-03-23T10:22:43.165" v="135"/>
          <ac:spMkLst>
            <pc:docMk/>
            <pc:sldMk cId="623502119" sldId="294"/>
            <ac:spMk id="20" creationId="{14E91B64-9FCC-451E-AFB4-A827D6329367}"/>
          </ac:spMkLst>
        </pc:spChg>
        <pc:spChg chg="add">
          <ac:chgData name="Saeed Ahmad (2027769)" userId="S::2027769@student.uwtsd.ac.uk::6ad1505a-bb27-46cf-8fae-d04aa6e466b2" providerId="AD" clId="Web-{8CF85B19-9E83-4936-BE5F-E84310B326D4}" dt="2022-03-23T10:22:43.165" v="135"/>
          <ac:spMkLst>
            <pc:docMk/>
            <pc:sldMk cId="623502119" sldId="294"/>
            <ac:spMk id="25" creationId="{F4C0B10B-D2C4-4A54-AFAD-3D27DF88BB37}"/>
          </ac:spMkLst>
        </pc:spChg>
        <pc:grpChg chg="add">
          <ac:chgData name="Saeed Ahmad (2027769)" userId="S::2027769@student.uwtsd.ac.uk::6ad1505a-bb27-46cf-8fae-d04aa6e466b2" providerId="AD" clId="Web-{8CF85B19-9E83-4936-BE5F-E84310B326D4}" dt="2022-03-23T10:22:43.165" v="135"/>
          <ac:grpSpMkLst>
            <pc:docMk/>
            <pc:sldMk cId="623502119" sldId="294"/>
            <ac:grpSpMk id="27" creationId="{B6BADB90-C74B-40D6-86DC-503F65FCE8DC}"/>
          </ac:grpSpMkLst>
        </pc:grpChg>
        <pc:picChg chg="add del mod">
          <ac:chgData name="Saeed Ahmad (2027769)" userId="S::2027769@student.uwtsd.ac.uk::6ad1505a-bb27-46cf-8fae-d04aa6e466b2" providerId="AD" clId="Web-{8CF85B19-9E83-4936-BE5F-E84310B326D4}" dt="2022-03-23T10:19:59.359" v="133"/>
          <ac:picMkLst>
            <pc:docMk/>
            <pc:sldMk cId="623502119" sldId="294"/>
            <ac:picMk id="6" creationId="{DBA8C654-1655-45AB-85D5-A14A6C276D03}"/>
          </ac:picMkLst>
        </pc:picChg>
        <pc:picChg chg="add mod ord">
          <ac:chgData name="Saeed Ahmad (2027769)" userId="S::2027769@student.uwtsd.ac.uk::6ad1505a-bb27-46cf-8fae-d04aa6e466b2" providerId="AD" clId="Web-{8CF85B19-9E83-4936-BE5F-E84310B326D4}" dt="2022-03-23T10:22:43.165" v="135"/>
          <ac:picMkLst>
            <pc:docMk/>
            <pc:sldMk cId="623502119" sldId="294"/>
            <ac:picMk id="9" creationId="{BD886041-D2FB-4692-AB2E-32EF1FD10004}"/>
          </ac:picMkLst>
        </pc:picChg>
      </pc:sldChg>
      <pc:sldChg chg="addSp modSp mod setBg modClrScheme chgLayout">
        <pc:chgData name="Saeed Ahmad (2027769)" userId="S::2027769@student.uwtsd.ac.uk::6ad1505a-bb27-46cf-8fae-d04aa6e466b2" providerId="AD" clId="Web-{8CF85B19-9E83-4936-BE5F-E84310B326D4}" dt="2022-03-23T10:04:03.711" v="88"/>
        <pc:sldMkLst>
          <pc:docMk/>
          <pc:sldMk cId="2527737586" sldId="295"/>
        </pc:sldMkLst>
        <pc:spChg chg="mod ord">
          <ac:chgData name="Saeed Ahmad (2027769)" userId="S::2027769@student.uwtsd.ac.uk::6ad1505a-bb27-46cf-8fae-d04aa6e466b2" providerId="AD" clId="Web-{8CF85B19-9E83-4936-BE5F-E84310B326D4}" dt="2022-03-23T10:04:03.711" v="88"/>
          <ac:spMkLst>
            <pc:docMk/>
            <pc:sldMk cId="2527737586" sldId="295"/>
            <ac:spMk id="4" creationId="{D02F28F6-2D3B-4D25-8B99-DDE2C4B5A12E}"/>
          </ac:spMkLst>
        </pc:spChg>
        <pc:spChg chg="add">
          <ac:chgData name="Saeed Ahmad (2027769)" userId="S::2027769@student.uwtsd.ac.uk::6ad1505a-bb27-46cf-8fae-d04aa6e466b2" providerId="AD" clId="Web-{8CF85B19-9E83-4936-BE5F-E84310B326D4}" dt="2022-03-23T10:04:03.711" v="88"/>
          <ac:spMkLst>
            <pc:docMk/>
            <pc:sldMk cId="2527737586" sldId="295"/>
            <ac:spMk id="72" creationId="{827B839B-9ADE-406B-8590-F1CAEDED45A1}"/>
          </ac:spMkLst>
        </pc:spChg>
        <pc:spChg chg="add">
          <ac:chgData name="Saeed Ahmad (2027769)" userId="S::2027769@student.uwtsd.ac.uk::6ad1505a-bb27-46cf-8fae-d04aa6e466b2" providerId="AD" clId="Web-{8CF85B19-9E83-4936-BE5F-E84310B326D4}" dt="2022-03-23T10:04:03.711" v="88"/>
          <ac:spMkLst>
            <pc:docMk/>
            <pc:sldMk cId="2527737586" sldId="295"/>
            <ac:spMk id="74" creationId="{CFE45BF0-46DB-408C-B5F7-7B11716805D4}"/>
          </ac:spMkLst>
        </pc:spChg>
        <pc:spChg chg="add">
          <ac:chgData name="Saeed Ahmad (2027769)" userId="S::2027769@student.uwtsd.ac.uk::6ad1505a-bb27-46cf-8fae-d04aa6e466b2" providerId="AD" clId="Web-{8CF85B19-9E83-4936-BE5F-E84310B326D4}" dt="2022-03-23T10:04:03.711" v="88"/>
          <ac:spMkLst>
            <pc:docMk/>
            <pc:sldMk cId="2527737586" sldId="295"/>
            <ac:spMk id="76" creationId="{2AEBC8F2-97B1-41B4-93F1-2D289E197FBA}"/>
          </ac:spMkLst>
        </pc:spChg>
        <pc:spChg chg="add">
          <ac:chgData name="Saeed Ahmad (2027769)" userId="S::2027769@student.uwtsd.ac.uk::6ad1505a-bb27-46cf-8fae-d04aa6e466b2" providerId="AD" clId="Web-{8CF85B19-9E83-4936-BE5F-E84310B326D4}" dt="2022-03-23T10:04:03.711" v="88"/>
          <ac:spMkLst>
            <pc:docMk/>
            <pc:sldMk cId="2527737586" sldId="295"/>
            <ac:spMk id="78" creationId="{472E3A19-F5D5-48FC-BB9C-48C2F68F598B}"/>
          </ac:spMkLst>
        </pc:spChg>
        <pc:spChg chg="add">
          <ac:chgData name="Saeed Ahmad (2027769)" userId="S::2027769@student.uwtsd.ac.uk::6ad1505a-bb27-46cf-8fae-d04aa6e466b2" providerId="AD" clId="Web-{8CF85B19-9E83-4936-BE5F-E84310B326D4}" dt="2022-03-23T10:04:03.711" v="88"/>
          <ac:spMkLst>
            <pc:docMk/>
            <pc:sldMk cId="2527737586" sldId="295"/>
            <ac:spMk id="80" creationId="{7A62E32F-BB65-43A8-8EB5-92346890E549}"/>
          </ac:spMkLst>
        </pc:spChg>
        <pc:spChg chg="add">
          <ac:chgData name="Saeed Ahmad (2027769)" userId="S::2027769@student.uwtsd.ac.uk::6ad1505a-bb27-46cf-8fae-d04aa6e466b2" providerId="AD" clId="Web-{8CF85B19-9E83-4936-BE5F-E84310B326D4}" dt="2022-03-23T10:04:03.711" v="88"/>
          <ac:spMkLst>
            <pc:docMk/>
            <pc:sldMk cId="2527737586" sldId="295"/>
            <ac:spMk id="82" creationId="{14E91B64-9FCC-451E-AFB4-A827D6329367}"/>
          </ac:spMkLst>
        </pc:spChg>
        <pc:spChg chg="mod ord">
          <ac:chgData name="Saeed Ahmad (2027769)" userId="S::2027769@student.uwtsd.ac.uk::6ad1505a-bb27-46cf-8fae-d04aa6e466b2" providerId="AD" clId="Web-{8CF85B19-9E83-4936-BE5F-E84310B326D4}" dt="2022-03-23T10:04:03.711" v="88"/>
          <ac:spMkLst>
            <pc:docMk/>
            <pc:sldMk cId="2527737586" sldId="295"/>
            <ac:spMk id="19458" creationId="{15C42E2D-C1F0-4C0B-A4BF-EE3447089A43}"/>
          </ac:spMkLst>
        </pc:spChg>
        <pc:spChg chg="mod ord">
          <ac:chgData name="Saeed Ahmad (2027769)" userId="S::2027769@student.uwtsd.ac.uk::6ad1505a-bb27-46cf-8fae-d04aa6e466b2" providerId="AD" clId="Web-{8CF85B19-9E83-4936-BE5F-E84310B326D4}" dt="2022-03-23T10:04:03.711" v="88"/>
          <ac:spMkLst>
            <pc:docMk/>
            <pc:sldMk cId="2527737586" sldId="295"/>
            <ac:spMk id="19459" creationId="{E3FD7B8E-BE25-4323-8F07-91361516B2E4}"/>
          </ac:spMkLst>
        </pc:spChg>
      </pc:sldChg>
      <pc:sldMasterChg chg="del delSldLayout">
        <pc:chgData name="Saeed Ahmad (2027769)" userId="S::2027769@student.uwtsd.ac.uk::6ad1505a-bb27-46cf-8fae-d04aa6e466b2" providerId="AD" clId="Web-{8CF85B19-9E83-4936-BE5F-E84310B326D4}" dt="2022-03-23T10:01:16.014" v="71"/>
        <pc:sldMasterMkLst>
          <pc:docMk/>
          <pc:sldMasterMk cId="0" sldId="2147483661"/>
        </pc:sldMasterMkLst>
        <pc:sldLayoutChg chg="del">
          <pc:chgData name="Saeed Ahmad (2027769)" userId="S::2027769@student.uwtsd.ac.uk::6ad1505a-bb27-46cf-8fae-d04aa6e466b2" providerId="AD" clId="Web-{8CF85B19-9E83-4936-BE5F-E84310B326D4}" dt="2022-03-23T10:01:16.014" v="71"/>
          <pc:sldLayoutMkLst>
            <pc:docMk/>
            <pc:sldMasterMk cId="0" sldId="2147483661"/>
            <pc:sldLayoutMk cId="3668015953" sldId="2147483934"/>
          </pc:sldLayoutMkLst>
        </pc:sldLayoutChg>
        <pc:sldLayoutChg chg="del">
          <pc:chgData name="Saeed Ahmad (2027769)" userId="S::2027769@student.uwtsd.ac.uk::6ad1505a-bb27-46cf-8fae-d04aa6e466b2" providerId="AD" clId="Web-{8CF85B19-9E83-4936-BE5F-E84310B326D4}" dt="2022-03-23T10:01:16.014" v="71"/>
          <pc:sldLayoutMkLst>
            <pc:docMk/>
            <pc:sldMasterMk cId="0" sldId="2147483661"/>
            <pc:sldLayoutMk cId="3792814782" sldId="2147483935"/>
          </pc:sldLayoutMkLst>
        </pc:sldLayoutChg>
        <pc:sldLayoutChg chg="del">
          <pc:chgData name="Saeed Ahmad (2027769)" userId="S::2027769@student.uwtsd.ac.uk::6ad1505a-bb27-46cf-8fae-d04aa6e466b2" providerId="AD" clId="Web-{8CF85B19-9E83-4936-BE5F-E84310B326D4}" dt="2022-03-23T10:01:16.014" v="71"/>
          <pc:sldLayoutMkLst>
            <pc:docMk/>
            <pc:sldMasterMk cId="0" sldId="2147483661"/>
            <pc:sldLayoutMk cId="66031439" sldId="2147483936"/>
          </pc:sldLayoutMkLst>
        </pc:sldLayoutChg>
        <pc:sldLayoutChg chg="del">
          <pc:chgData name="Saeed Ahmad (2027769)" userId="S::2027769@student.uwtsd.ac.uk::6ad1505a-bb27-46cf-8fae-d04aa6e466b2" providerId="AD" clId="Web-{8CF85B19-9E83-4936-BE5F-E84310B326D4}" dt="2022-03-23T10:01:16.014" v="71"/>
          <pc:sldLayoutMkLst>
            <pc:docMk/>
            <pc:sldMasterMk cId="0" sldId="2147483661"/>
            <pc:sldLayoutMk cId="3399913976" sldId="2147483937"/>
          </pc:sldLayoutMkLst>
        </pc:sldLayoutChg>
        <pc:sldLayoutChg chg="del">
          <pc:chgData name="Saeed Ahmad (2027769)" userId="S::2027769@student.uwtsd.ac.uk::6ad1505a-bb27-46cf-8fae-d04aa6e466b2" providerId="AD" clId="Web-{8CF85B19-9E83-4936-BE5F-E84310B326D4}" dt="2022-03-23T10:01:16.014" v="71"/>
          <pc:sldLayoutMkLst>
            <pc:docMk/>
            <pc:sldMasterMk cId="0" sldId="2147483661"/>
            <pc:sldLayoutMk cId="1313362295" sldId="2147483938"/>
          </pc:sldLayoutMkLst>
        </pc:sldLayoutChg>
        <pc:sldLayoutChg chg="del">
          <pc:chgData name="Saeed Ahmad (2027769)" userId="S::2027769@student.uwtsd.ac.uk::6ad1505a-bb27-46cf-8fae-d04aa6e466b2" providerId="AD" clId="Web-{8CF85B19-9E83-4936-BE5F-E84310B326D4}" dt="2022-03-23T10:01:16.014" v="71"/>
          <pc:sldLayoutMkLst>
            <pc:docMk/>
            <pc:sldMasterMk cId="0" sldId="2147483661"/>
            <pc:sldLayoutMk cId="2182059125" sldId="2147483939"/>
          </pc:sldLayoutMkLst>
        </pc:sldLayoutChg>
        <pc:sldLayoutChg chg="del">
          <pc:chgData name="Saeed Ahmad (2027769)" userId="S::2027769@student.uwtsd.ac.uk::6ad1505a-bb27-46cf-8fae-d04aa6e466b2" providerId="AD" clId="Web-{8CF85B19-9E83-4936-BE5F-E84310B326D4}" dt="2022-03-23T10:01:16.014" v="71"/>
          <pc:sldLayoutMkLst>
            <pc:docMk/>
            <pc:sldMasterMk cId="0" sldId="2147483661"/>
            <pc:sldLayoutMk cId="3880041482" sldId="2147483940"/>
          </pc:sldLayoutMkLst>
        </pc:sldLayoutChg>
        <pc:sldLayoutChg chg="del">
          <pc:chgData name="Saeed Ahmad (2027769)" userId="S::2027769@student.uwtsd.ac.uk::6ad1505a-bb27-46cf-8fae-d04aa6e466b2" providerId="AD" clId="Web-{8CF85B19-9E83-4936-BE5F-E84310B326D4}" dt="2022-03-23T10:01:16.014" v="71"/>
          <pc:sldLayoutMkLst>
            <pc:docMk/>
            <pc:sldMasterMk cId="0" sldId="2147483661"/>
            <pc:sldLayoutMk cId="2678741335" sldId="2147483941"/>
          </pc:sldLayoutMkLst>
        </pc:sldLayoutChg>
        <pc:sldLayoutChg chg="del">
          <pc:chgData name="Saeed Ahmad (2027769)" userId="S::2027769@student.uwtsd.ac.uk::6ad1505a-bb27-46cf-8fae-d04aa6e466b2" providerId="AD" clId="Web-{8CF85B19-9E83-4936-BE5F-E84310B326D4}" dt="2022-03-23T10:01:16.014" v="71"/>
          <pc:sldLayoutMkLst>
            <pc:docMk/>
            <pc:sldMasterMk cId="0" sldId="2147483661"/>
            <pc:sldLayoutMk cId="1503816387" sldId="2147483942"/>
          </pc:sldLayoutMkLst>
        </pc:sldLayoutChg>
        <pc:sldLayoutChg chg="del">
          <pc:chgData name="Saeed Ahmad (2027769)" userId="S::2027769@student.uwtsd.ac.uk::6ad1505a-bb27-46cf-8fae-d04aa6e466b2" providerId="AD" clId="Web-{8CF85B19-9E83-4936-BE5F-E84310B326D4}" dt="2022-03-23T10:01:16.014" v="71"/>
          <pc:sldLayoutMkLst>
            <pc:docMk/>
            <pc:sldMasterMk cId="0" sldId="2147483661"/>
            <pc:sldLayoutMk cId="1256497003" sldId="2147483943"/>
          </pc:sldLayoutMkLst>
        </pc:sldLayoutChg>
        <pc:sldLayoutChg chg="del">
          <pc:chgData name="Saeed Ahmad (2027769)" userId="S::2027769@student.uwtsd.ac.uk::6ad1505a-bb27-46cf-8fae-d04aa6e466b2" providerId="AD" clId="Web-{8CF85B19-9E83-4936-BE5F-E84310B326D4}" dt="2022-03-23T10:01:16.014" v="71"/>
          <pc:sldLayoutMkLst>
            <pc:docMk/>
            <pc:sldMasterMk cId="0" sldId="2147483661"/>
            <pc:sldLayoutMk cId="2304852639" sldId="2147483944"/>
          </pc:sldLayoutMkLst>
        </pc:sldLayoutChg>
      </pc:sldMasterChg>
      <pc:sldMasterChg chg="add addSldLayout modSldLayout">
        <pc:chgData name="Saeed Ahmad (2027769)" userId="S::2027769@student.uwtsd.ac.uk::6ad1505a-bb27-46cf-8fae-d04aa6e466b2" providerId="AD" clId="Web-{8CF85B19-9E83-4936-BE5F-E84310B326D4}" dt="2022-03-23T10:01:16.014" v="71"/>
        <pc:sldMasterMkLst>
          <pc:docMk/>
          <pc:sldMasterMk cId="2937553762" sldId="2147483945"/>
        </pc:sldMasterMkLst>
        <pc:sldLayoutChg chg="add mod replId">
          <pc:chgData name="Saeed Ahmad (2027769)" userId="S::2027769@student.uwtsd.ac.uk::6ad1505a-bb27-46cf-8fae-d04aa6e466b2" providerId="AD" clId="Web-{8CF85B19-9E83-4936-BE5F-E84310B326D4}" dt="2022-03-23T10:01:16.014" v="71"/>
          <pc:sldLayoutMkLst>
            <pc:docMk/>
            <pc:sldMasterMk cId="2937553762" sldId="2147483945"/>
            <pc:sldLayoutMk cId="2162414277" sldId="2147483946"/>
          </pc:sldLayoutMkLst>
        </pc:sldLayoutChg>
        <pc:sldLayoutChg chg="add mod replId">
          <pc:chgData name="Saeed Ahmad (2027769)" userId="S::2027769@student.uwtsd.ac.uk::6ad1505a-bb27-46cf-8fae-d04aa6e466b2" providerId="AD" clId="Web-{8CF85B19-9E83-4936-BE5F-E84310B326D4}" dt="2022-03-23T10:01:16.014" v="71"/>
          <pc:sldLayoutMkLst>
            <pc:docMk/>
            <pc:sldMasterMk cId="2937553762" sldId="2147483945"/>
            <pc:sldLayoutMk cId="2905768961" sldId="2147483947"/>
          </pc:sldLayoutMkLst>
        </pc:sldLayoutChg>
        <pc:sldLayoutChg chg="add mod replId">
          <pc:chgData name="Saeed Ahmad (2027769)" userId="S::2027769@student.uwtsd.ac.uk::6ad1505a-bb27-46cf-8fae-d04aa6e466b2" providerId="AD" clId="Web-{8CF85B19-9E83-4936-BE5F-E84310B326D4}" dt="2022-03-23T10:01:16.014" v="71"/>
          <pc:sldLayoutMkLst>
            <pc:docMk/>
            <pc:sldMasterMk cId="2937553762" sldId="2147483945"/>
            <pc:sldLayoutMk cId="803384433" sldId="2147483948"/>
          </pc:sldLayoutMkLst>
        </pc:sldLayoutChg>
        <pc:sldLayoutChg chg="add mod replId">
          <pc:chgData name="Saeed Ahmad (2027769)" userId="S::2027769@student.uwtsd.ac.uk::6ad1505a-bb27-46cf-8fae-d04aa6e466b2" providerId="AD" clId="Web-{8CF85B19-9E83-4936-BE5F-E84310B326D4}" dt="2022-03-23T10:01:16.014" v="71"/>
          <pc:sldLayoutMkLst>
            <pc:docMk/>
            <pc:sldMasterMk cId="2937553762" sldId="2147483945"/>
            <pc:sldLayoutMk cId="2185416353" sldId="2147483949"/>
          </pc:sldLayoutMkLst>
        </pc:sldLayoutChg>
        <pc:sldLayoutChg chg="add mod replId">
          <pc:chgData name="Saeed Ahmad (2027769)" userId="S::2027769@student.uwtsd.ac.uk::6ad1505a-bb27-46cf-8fae-d04aa6e466b2" providerId="AD" clId="Web-{8CF85B19-9E83-4936-BE5F-E84310B326D4}" dt="2022-03-23T10:01:16.014" v="71"/>
          <pc:sldLayoutMkLst>
            <pc:docMk/>
            <pc:sldMasterMk cId="2937553762" sldId="2147483945"/>
            <pc:sldLayoutMk cId="3627636582" sldId="2147483950"/>
          </pc:sldLayoutMkLst>
        </pc:sldLayoutChg>
        <pc:sldLayoutChg chg="add mod replId">
          <pc:chgData name="Saeed Ahmad (2027769)" userId="S::2027769@student.uwtsd.ac.uk::6ad1505a-bb27-46cf-8fae-d04aa6e466b2" providerId="AD" clId="Web-{8CF85B19-9E83-4936-BE5F-E84310B326D4}" dt="2022-03-23T10:01:16.014" v="71"/>
          <pc:sldLayoutMkLst>
            <pc:docMk/>
            <pc:sldMasterMk cId="2937553762" sldId="2147483945"/>
            <pc:sldLayoutMk cId="44363618" sldId="2147483951"/>
          </pc:sldLayoutMkLst>
        </pc:sldLayoutChg>
        <pc:sldLayoutChg chg="add mod replId">
          <pc:chgData name="Saeed Ahmad (2027769)" userId="S::2027769@student.uwtsd.ac.uk::6ad1505a-bb27-46cf-8fae-d04aa6e466b2" providerId="AD" clId="Web-{8CF85B19-9E83-4936-BE5F-E84310B326D4}" dt="2022-03-23T10:01:16.014" v="71"/>
          <pc:sldLayoutMkLst>
            <pc:docMk/>
            <pc:sldMasterMk cId="2937553762" sldId="2147483945"/>
            <pc:sldLayoutMk cId="2188417879" sldId="2147483952"/>
          </pc:sldLayoutMkLst>
        </pc:sldLayoutChg>
        <pc:sldLayoutChg chg="add mod replId">
          <pc:chgData name="Saeed Ahmad (2027769)" userId="S::2027769@student.uwtsd.ac.uk::6ad1505a-bb27-46cf-8fae-d04aa6e466b2" providerId="AD" clId="Web-{8CF85B19-9E83-4936-BE5F-E84310B326D4}" dt="2022-03-23T10:01:16.014" v="71"/>
          <pc:sldLayoutMkLst>
            <pc:docMk/>
            <pc:sldMasterMk cId="2937553762" sldId="2147483945"/>
            <pc:sldLayoutMk cId="2532352828" sldId="2147483953"/>
          </pc:sldLayoutMkLst>
        </pc:sldLayoutChg>
        <pc:sldLayoutChg chg="add mod replId">
          <pc:chgData name="Saeed Ahmad (2027769)" userId="S::2027769@student.uwtsd.ac.uk::6ad1505a-bb27-46cf-8fae-d04aa6e466b2" providerId="AD" clId="Web-{8CF85B19-9E83-4936-BE5F-E84310B326D4}" dt="2022-03-23T10:01:16.014" v="71"/>
          <pc:sldLayoutMkLst>
            <pc:docMk/>
            <pc:sldMasterMk cId="2937553762" sldId="2147483945"/>
            <pc:sldLayoutMk cId="468840065" sldId="2147483954"/>
          </pc:sldLayoutMkLst>
        </pc:sldLayoutChg>
        <pc:sldLayoutChg chg="add mod replId">
          <pc:chgData name="Saeed Ahmad (2027769)" userId="S::2027769@student.uwtsd.ac.uk::6ad1505a-bb27-46cf-8fae-d04aa6e466b2" providerId="AD" clId="Web-{8CF85B19-9E83-4936-BE5F-E84310B326D4}" dt="2022-03-23T10:01:16.014" v="71"/>
          <pc:sldLayoutMkLst>
            <pc:docMk/>
            <pc:sldMasterMk cId="2937553762" sldId="2147483945"/>
            <pc:sldLayoutMk cId="2958831104" sldId="2147483955"/>
          </pc:sldLayoutMkLst>
        </pc:sldLayoutChg>
        <pc:sldLayoutChg chg="add mod replId">
          <pc:chgData name="Saeed Ahmad (2027769)" userId="S::2027769@student.uwtsd.ac.uk::6ad1505a-bb27-46cf-8fae-d04aa6e466b2" providerId="AD" clId="Web-{8CF85B19-9E83-4936-BE5F-E84310B326D4}" dt="2022-03-23T10:01:16.014" v="71"/>
          <pc:sldLayoutMkLst>
            <pc:docMk/>
            <pc:sldMasterMk cId="2937553762" sldId="2147483945"/>
            <pc:sldLayoutMk cId="3518576961" sldId="2147483956"/>
          </pc:sldLayoutMkLst>
        </pc:sldLayoutChg>
      </pc:sldMasterChg>
    </pc:docChg>
  </pc:docChgLst>
  <pc:docChgLst>
    <pc:chgData name="Abdullah Al Mamun" userId="S::a.almamun@uwtsd.ac.uk::7b5ef901-f473-404d-ae81-8f91a9a08898" providerId="AD" clId="Web-{47D52957-9EFF-29F1-BD7E-C1AF0E04D21D}"/>
    <pc:docChg chg="modSld">
      <pc:chgData name="Abdullah Al Mamun" userId="S::a.almamun@uwtsd.ac.uk::7b5ef901-f473-404d-ae81-8f91a9a08898" providerId="AD" clId="Web-{47D52957-9EFF-29F1-BD7E-C1AF0E04D21D}" dt="2018-10-31T13:17:13.604" v="3" actId="20577"/>
      <pc:docMkLst>
        <pc:docMk/>
      </pc:docMkLst>
      <pc:sldChg chg="modSp">
        <pc:chgData name="Abdullah Al Mamun" userId="S::a.almamun@uwtsd.ac.uk::7b5ef901-f473-404d-ae81-8f91a9a08898" providerId="AD" clId="Web-{47D52957-9EFF-29F1-BD7E-C1AF0E04D21D}" dt="2018-10-31T13:17:13.604" v="3" actId="20577"/>
        <pc:sldMkLst>
          <pc:docMk/>
          <pc:sldMk cId="0" sldId="264"/>
        </pc:sldMkLst>
        <pc:spChg chg="mod">
          <ac:chgData name="Abdullah Al Mamun" userId="S::a.almamun@uwtsd.ac.uk::7b5ef901-f473-404d-ae81-8f91a9a08898" providerId="AD" clId="Web-{47D52957-9EFF-29F1-BD7E-C1AF0E04D21D}" dt="2018-10-31T13:17:13.604" v="3" actId="20577"/>
          <ac:spMkLst>
            <pc:docMk/>
            <pc:sldMk cId="0" sldId="264"/>
            <ac:spMk id="21508" creationId="{7E1D03A8-4DD0-4E57-BE8D-394AB158399C}"/>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2706" name="Rectangle 2">
            <a:extLst>
              <a:ext uri="{FF2B5EF4-FFF2-40B4-BE49-F238E27FC236}">
                <a16:creationId xmlns:a16="http://schemas.microsoft.com/office/drawing/2014/main" id="{089DA88B-F6C5-4B25-B3DC-8361B045063C}"/>
              </a:ext>
            </a:extLst>
          </p:cNvPr>
          <p:cNvSpPr>
            <a:spLocks noGrp="1" noChangeArrowheads="1"/>
          </p:cNvSpPr>
          <p:nvPr>
            <p:ph type="hdr" sz="quarter"/>
          </p:nvPr>
        </p:nvSpPr>
        <p:spPr bwMode="auto">
          <a:xfrm>
            <a:off x="0" y="0"/>
            <a:ext cx="2913063" cy="488950"/>
          </a:xfrm>
          <a:prstGeom prst="rect">
            <a:avLst/>
          </a:prstGeom>
          <a:noFill/>
          <a:ln>
            <a:noFill/>
          </a:ln>
          <a:effectLst/>
        </p:spPr>
        <p:txBody>
          <a:bodyPr vert="horz" wrap="square" lIns="91861" tIns="45930" rIns="91861" bIns="45930" numCol="1" anchor="t" anchorCtr="0" compatLnSpc="1">
            <a:prstTxWarp prst="textNoShape">
              <a:avLst/>
            </a:prstTxWarp>
          </a:bodyPr>
          <a:lstStyle>
            <a:lvl1pPr eaLnBrk="1" hangingPunct="1">
              <a:defRPr sz="1200"/>
            </a:lvl1pPr>
          </a:lstStyle>
          <a:p>
            <a:pPr>
              <a:defRPr/>
            </a:pPr>
            <a:endParaRPr lang="en-US" altLang="en-US"/>
          </a:p>
        </p:txBody>
      </p:sp>
      <p:sp>
        <p:nvSpPr>
          <p:cNvPr id="72707" name="Rectangle 3">
            <a:extLst>
              <a:ext uri="{FF2B5EF4-FFF2-40B4-BE49-F238E27FC236}">
                <a16:creationId xmlns:a16="http://schemas.microsoft.com/office/drawing/2014/main" id="{1E780031-E4CE-4219-8EB6-4FC07C6E178D}"/>
              </a:ext>
            </a:extLst>
          </p:cNvPr>
          <p:cNvSpPr>
            <a:spLocks noGrp="1" noChangeArrowheads="1"/>
          </p:cNvSpPr>
          <p:nvPr>
            <p:ph type="dt" sz="quarter" idx="1"/>
          </p:nvPr>
        </p:nvSpPr>
        <p:spPr bwMode="auto">
          <a:xfrm>
            <a:off x="3810000" y="0"/>
            <a:ext cx="2913063" cy="488950"/>
          </a:xfrm>
          <a:prstGeom prst="rect">
            <a:avLst/>
          </a:prstGeom>
          <a:noFill/>
          <a:ln>
            <a:noFill/>
          </a:ln>
          <a:effectLst/>
        </p:spPr>
        <p:txBody>
          <a:bodyPr vert="horz" wrap="square" lIns="91861" tIns="45930" rIns="91861" bIns="45930" numCol="1" anchor="t" anchorCtr="0" compatLnSpc="1">
            <a:prstTxWarp prst="textNoShape">
              <a:avLst/>
            </a:prstTxWarp>
          </a:bodyPr>
          <a:lstStyle>
            <a:lvl1pPr algn="r" eaLnBrk="1" hangingPunct="1">
              <a:defRPr sz="1200"/>
            </a:lvl1pPr>
          </a:lstStyle>
          <a:p>
            <a:pPr>
              <a:defRPr/>
            </a:pPr>
            <a:endParaRPr lang="en-US" altLang="en-US"/>
          </a:p>
        </p:txBody>
      </p:sp>
      <p:sp>
        <p:nvSpPr>
          <p:cNvPr id="72708" name="Rectangle 4">
            <a:extLst>
              <a:ext uri="{FF2B5EF4-FFF2-40B4-BE49-F238E27FC236}">
                <a16:creationId xmlns:a16="http://schemas.microsoft.com/office/drawing/2014/main" id="{1AE8C20E-F974-458A-906D-0AC276E78E06}"/>
              </a:ext>
            </a:extLst>
          </p:cNvPr>
          <p:cNvSpPr>
            <a:spLocks noGrp="1" noChangeArrowheads="1"/>
          </p:cNvSpPr>
          <p:nvPr>
            <p:ph type="ftr" sz="quarter" idx="2"/>
          </p:nvPr>
        </p:nvSpPr>
        <p:spPr bwMode="auto">
          <a:xfrm>
            <a:off x="0" y="9283700"/>
            <a:ext cx="2913063" cy="488950"/>
          </a:xfrm>
          <a:prstGeom prst="rect">
            <a:avLst/>
          </a:prstGeom>
          <a:noFill/>
          <a:ln>
            <a:noFill/>
          </a:ln>
          <a:effectLst/>
        </p:spPr>
        <p:txBody>
          <a:bodyPr vert="horz" wrap="square" lIns="91861" tIns="45930" rIns="91861" bIns="45930" numCol="1" anchor="b" anchorCtr="0" compatLnSpc="1">
            <a:prstTxWarp prst="textNoShape">
              <a:avLst/>
            </a:prstTxWarp>
          </a:bodyPr>
          <a:lstStyle>
            <a:lvl1pPr eaLnBrk="1" hangingPunct="1">
              <a:defRPr sz="1200"/>
            </a:lvl1pPr>
          </a:lstStyle>
          <a:p>
            <a:pPr>
              <a:defRPr/>
            </a:pPr>
            <a:endParaRPr lang="en-US" altLang="en-US"/>
          </a:p>
        </p:txBody>
      </p:sp>
      <p:sp>
        <p:nvSpPr>
          <p:cNvPr id="72709" name="Rectangle 5">
            <a:extLst>
              <a:ext uri="{FF2B5EF4-FFF2-40B4-BE49-F238E27FC236}">
                <a16:creationId xmlns:a16="http://schemas.microsoft.com/office/drawing/2014/main" id="{1C89438A-D51C-4258-944D-40C41187CDA6}"/>
              </a:ext>
            </a:extLst>
          </p:cNvPr>
          <p:cNvSpPr>
            <a:spLocks noGrp="1" noChangeArrowheads="1"/>
          </p:cNvSpPr>
          <p:nvPr>
            <p:ph type="sldNum" sz="quarter" idx="3"/>
          </p:nvPr>
        </p:nvSpPr>
        <p:spPr bwMode="auto">
          <a:xfrm>
            <a:off x="3810000" y="9283700"/>
            <a:ext cx="2913063" cy="488950"/>
          </a:xfrm>
          <a:prstGeom prst="rect">
            <a:avLst/>
          </a:prstGeom>
          <a:noFill/>
          <a:ln>
            <a:noFill/>
          </a:ln>
          <a:effectLst/>
        </p:spPr>
        <p:txBody>
          <a:bodyPr vert="horz" wrap="square" lIns="91861" tIns="45930" rIns="91861" bIns="45930" numCol="1" anchor="b" anchorCtr="0" compatLnSpc="1">
            <a:prstTxWarp prst="textNoShape">
              <a:avLst/>
            </a:prstTxWarp>
          </a:bodyPr>
          <a:lstStyle>
            <a:lvl1pPr algn="r" eaLnBrk="1" hangingPunct="1">
              <a:defRPr sz="1200"/>
            </a:lvl1pPr>
          </a:lstStyle>
          <a:p>
            <a:pPr>
              <a:defRPr/>
            </a:pPr>
            <a:fld id="{2012DA0E-EF08-47EA-8FEF-FBE1362FF38E}" type="slidenum">
              <a:rPr lang="en-US" altLang="en-US"/>
              <a:pPr>
                <a:defRPr/>
              </a:pPr>
              <a:t>‹#›</a:t>
            </a:fld>
            <a:endParaRPr lang="en-US"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5058" name="Rectangle 2">
            <a:extLst>
              <a:ext uri="{FF2B5EF4-FFF2-40B4-BE49-F238E27FC236}">
                <a16:creationId xmlns:a16="http://schemas.microsoft.com/office/drawing/2014/main" id="{2C59EEEF-B746-450D-BEF5-040CCA072996}"/>
              </a:ext>
            </a:extLst>
          </p:cNvPr>
          <p:cNvSpPr>
            <a:spLocks noGrp="1" noChangeArrowheads="1"/>
          </p:cNvSpPr>
          <p:nvPr>
            <p:ph type="hdr" sz="quarter"/>
          </p:nvPr>
        </p:nvSpPr>
        <p:spPr bwMode="auto">
          <a:xfrm>
            <a:off x="0" y="0"/>
            <a:ext cx="2913063" cy="488950"/>
          </a:xfrm>
          <a:prstGeom prst="rect">
            <a:avLst/>
          </a:prstGeom>
          <a:noFill/>
          <a:ln>
            <a:noFill/>
          </a:ln>
          <a:effectLst/>
        </p:spPr>
        <p:txBody>
          <a:bodyPr vert="horz" wrap="square" lIns="91861" tIns="45930" rIns="91861" bIns="45930" numCol="1" anchor="t" anchorCtr="0" compatLnSpc="1">
            <a:prstTxWarp prst="textNoShape">
              <a:avLst/>
            </a:prstTxWarp>
          </a:bodyPr>
          <a:lstStyle>
            <a:lvl1pPr eaLnBrk="1" hangingPunct="1">
              <a:defRPr sz="1200"/>
            </a:lvl1pPr>
          </a:lstStyle>
          <a:p>
            <a:pPr>
              <a:defRPr/>
            </a:pPr>
            <a:endParaRPr lang="en-US" altLang="en-US"/>
          </a:p>
        </p:txBody>
      </p:sp>
      <p:sp>
        <p:nvSpPr>
          <p:cNvPr id="45059" name="Rectangle 3">
            <a:extLst>
              <a:ext uri="{FF2B5EF4-FFF2-40B4-BE49-F238E27FC236}">
                <a16:creationId xmlns:a16="http://schemas.microsoft.com/office/drawing/2014/main" id="{9D5FA796-A208-4699-831F-FDBA15FD7647}"/>
              </a:ext>
            </a:extLst>
          </p:cNvPr>
          <p:cNvSpPr>
            <a:spLocks noGrp="1" noChangeArrowheads="1"/>
          </p:cNvSpPr>
          <p:nvPr>
            <p:ph type="dt" idx="1"/>
          </p:nvPr>
        </p:nvSpPr>
        <p:spPr bwMode="auto">
          <a:xfrm>
            <a:off x="3810000" y="0"/>
            <a:ext cx="2913063" cy="488950"/>
          </a:xfrm>
          <a:prstGeom prst="rect">
            <a:avLst/>
          </a:prstGeom>
          <a:noFill/>
          <a:ln>
            <a:noFill/>
          </a:ln>
          <a:effectLst/>
        </p:spPr>
        <p:txBody>
          <a:bodyPr vert="horz" wrap="square" lIns="91861" tIns="45930" rIns="91861" bIns="45930" numCol="1" anchor="t" anchorCtr="0" compatLnSpc="1">
            <a:prstTxWarp prst="textNoShape">
              <a:avLst/>
            </a:prstTxWarp>
          </a:bodyPr>
          <a:lstStyle>
            <a:lvl1pPr algn="r" eaLnBrk="1" hangingPunct="1">
              <a:defRPr sz="1200"/>
            </a:lvl1pPr>
          </a:lstStyle>
          <a:p>
            <a:pPr>
              <a:defRPr/>
            </a:pPr>
            <a:endParaRPr lang="en-US" altLang="en-US"/>
          </a:p>
        </p:txBody>
      </p:sp>
      <p:sp>
        <p:nvSpPr>
          <p:cNvPr id="4100" name="Rectangle 4">
            <a:extLst>
              <a:ext uri="{FF2B5EF4-FFF2-40B4-BE49-F238E27FC236}">
                <a16:creationId xmlns:a16="http://schemas.microsoft.com/office/drawing/2014/main" id="{3427938B-C8C1-49BA-B4B7-C5A0A6DE0936}"/>
              </a:ext>
            </a:extLst>
          </p:cNvPr>
          <p:cNvSpPr>
            <a:spLocks noGrp="1" noRot="1" noChangeAspect="1" noChangeArrowheads="1" noTextEdit="1"/>
          </p:cNvSpPr>
          <p:nvPr>
            <p:ph type="sldImg" idx="2"/>
          </p:nvPr>
        </p:nvSpPr>
        <p:spPr bwMode="auto">
          <a:xfrm>
            <a:off x="919163" y="733425"/>
            <a:ext cx="4886325" cy="3665538"/>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5061" name="Rectangle 5">
            <a:extLst>
              <a:ext uri="{FF2B5EF4-FFF2-40B4-BE49-F238E27FC236}">
                <a16:creationId xmlns:a16="http://schemas.microsoft.com/office/drawing/2014/main" id="{68CF7F6B-A3D7-4B0D-A9CE-780E95287120}"/>
              </a:ext>
            </a:extLst>
          </p:cNvPr>
          <p:cNvSpPr>
            <a:spLocks noGrp="1" noChangeArrowheads="1"/>
          </p:cNvSpPr>
          <p:nvPr>
            <p:ph type="body" sz="quarter" idx="3"/>
          </p:nvPr>
        </p:nvSpPr>
        <p:spPr bwMode="auto">
          <a:xfrm>
            <a:off x="671513" y="4641850"/>
            <a:ext cx="5381625" cy="4398963"/>
          </a:xfrm>
          <a:prstGeom prst="rect">
            <a:avLst/>
          </a:prstGeom>
          <a:noFill/>
          <a:ln>
            <a:noFill/>
          </a:ln>
          <a:effectLst/>
        </p:spPr>
        <p:txBody>
          <a:bodyPr vert="horz" wrap="square" lIns="91861" tIns="45930" rIns="91861" bIns="45930" numCol="1" anchor="t" anchorCtr="0" compatLnSpc="1">
            <a:prstTxWarp prst="textNoShape">
              <a:avLst/>
            </a:prstTxWarp>
          </a:bodyPr>
          <a:lstStyle/>
          <a:p>
            <a:pPr lvl="0"/>
            <a:r>
              <a:rPr lang="en-US" altLang="en-US" noProof="0"/>
              <a:t>Click to edit Master text styles</a:t>
            </a:r>
          </a:p>
          <a:p>
            <a:pPr lvl="1"/>
            <a:r>
              <a:rPr lang="en-US" altLang="en-US" noProof="0"/>
              <a:t>Second level</a:t>
            </a:r>
          </a:p>
          <a:p>
            <a:pPr lvl="2"/>
            <a:r>
              <a:rPr lang="en-US" altLang="en-US" noProof="0"/>
              <a:t>Third level</a:t>
            </a:r>
          </a:p>
          <a:p>
            <a:pPr lvl="3"/>
            <a:r>
              <a:rPr lang="en-US" altLang="en-US" noProof="0"/>
              <a:t>Fourth level</a:t>
            </a:r>
          </a:p>
          <a:p>
            <a:pPr lvl="4"/>
            <a:r>
              <a:rPr lang="en-US" altLang="en-US" noProof="0"/>
              <a:t>Fifth level</a:t>
            </a:r>
          </a:p>
        </p:txBody>
      </p:sp>
      <p:sp>
        <p:nvSpPr>
          <p:cNvPr id="45062" name="Rectangle 6">
            <a:extLst>
              <a:ext uri="{FF2B5EF4-FFF2-40B4-BE49-F238E27FC236}">
                <a16:creationId xmlns:a16="http://schemas.microsoft.com/office/drawing/2014/main" id="{8FD6A68E-5CC1-4936-88EE-84A12AA87FBA}"/>
              </a:ext>
            </a:extLst>
          </p:cNvPr>
          <p:cNvSpPr>
            <a:spLocks noGrp="1" noChangeArrowheads="1"/>
          </p:cNvSpPr>
          <p:nvPr>
            <p:ph type="ftr" sz="quarter" idx="4"/>
          </p:nvPr>
        </p:nvSpPr>
        <p:spPr bwMode="auto">
          <a:xfrm>
            <a:off x="0" y="9283700"/>
            <a:ext cx="2913063" cy="488950"/>
          </a:xfrm>
          <a:prstGeom prst="rect">
            <a:avLst/>
          </a:prstGeom>
          <a:noFill/>
          <a:ln>
            <a:noFill/>
          </a:ln>
          <a:effectLst/>
        </p:spPr>
        <p:txBody>
          <a:bodyPr vert="horz" wrap="square" lIns="91861" tIns="45930" rIns="91861" bIns="45930" numCol="1" anchor="b" anchorCtr="0" compatLnSpc="1">
            <a:prstTxWarp prst="textNoShape">
              <a:avLst/>
            </a:prstTxWarp>
          </a:bodyPr>
          <a:lstStyle>
            <a:lvl1pPr eaLnBrk="1" hangingPunct="1">
              <a:defRPr sz="1200"/>
            </a:lvl1pPr>
          </a:lstStyle>
          <a:p>
            <a:pPr>
              <a:defRPr/>
            </a:pPr>
            <a:endParaRPr lang="en-US" altLang="en-US"/>
          </a:p>
        </p:txBody>
      </p:sp>
      <p:sp>
        <p:nvSpPr>
          <p:cNvPr id="45063" name="Rectangle 7">
            <a:extLst>
              <a:ext uri="{FF2B5EF4-FFF2-40B4-BE49-F238E27FC236}">
                <a16:creationId xmlns:a16="http://schemas.microsoft.com/office/drawing/2014/main" id="{D0E76932-663A-4696-A356-E4A043CA726C}"/>
              </a:ext>
            </a:extLst>
          </p:cNvPr>
          <p:cNvSpPr>
            <a:spLocks noGrp="1" noChangeArrowheads="1"/>
          </p:cNvSpPr>
          <p:nvPr>
            <p:ph type="sldNum" sz="quarter" idx="5"/>
          </p:nvPr>
        </p:nvSpPr>
        <p:spPr bwMode="auto">
          <a:xfrm>
            <a:off x="3810000" y="9283700"/>
            <a:ext cx="2913063" cy="488950"/>
          </a:xfrm>
          <a:prstGeom prst="rect">
            <a:avLst/>
          </a:prstGeom>
          <a:noFill/>
          <a:ln>
            <a:noFill/>
          </a:ln>
          <a:effectLst/>
        </p:spPr>
        <p:txBody>
          <a:bodyPr vert="horz" wrap="square" lIns="91861" tIns="45930" rIns="91861" bIns="45930" numCol="1" anchor="b" anchorCtr="0" compatLnSpc="1">
            <a:prstTxWarp prst="textNoShape">
              <a:avLst/>
            </a:prstTxWarp>
          </a:bodyPr>
          <a:lstStyle>
            <a:lvl1pPr algn="r" eaLnBrk="1" hangingPunct="1">
              <a:defRPr sz="1200"/>
            </a:lvl1pPr>
          </a:lstStyle>
          <a:p>
            <a:pPr>
              <a:defRPr/>
            </a:pPr>
            <a:fld id="{01D72F3E-2662-4F08-800D-A9B691394B22}" type="slidenum">
              <a:rPr lang="en-US" altLang="en-US"/>
              <a:pPr>
                <a:defRPr/>
              </a:pPr>
              <a:t>‹#›</a:t>
            </a:fld>
            <a:endParaRPr lang="en-US"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pitchFamily="34" charset="0"/>
        <a:ea typeface="+mn-ea"/>
        <a:cs typeface="+mn-cs"/>
      </a:defRPr>
    </a:lvl1pPr>
    <a:lvl2pPr marL="457200" algn="l" rtl="0" eaLnBrk="0" fontAlgn="base" hangingPunct="0">
      <a:spcBef>
        <a:spcPct val="30000"/>
      </a:spcBef>
      <a:spcAft>
        <a:spcPct val="0"/>
      </a:spcAft>
      <a:defRPr sz="1200" kern="1200">
        <a:solidFill>
          <a:schemeClr val="tx1"/>
        </a:solidFill>
        <a:latin typeface="Arial" pitchFamily="34" charset="0"/>
        <a:ea typeface="+mn-ea"/>
        <a:cs typeface="+mn-cs"/>
      </a:defRPr>
    </a:lvl2pPr>
    <a:lvl3pPr marL="914400" algn="l" rtl="0" eaLnBrk="0" fontAlgn="base" hangingPunct="0">
      <a:spcBef>
        <a:spcPct val="30000"/>
      </a:spcBef>
      <a:spcAft>
        <a:spcPct val="0"/>
      </a:spcAft>
      <a:defRPr sz="1200" kern="1200">
        <a:solidFill>
          <a:schemeClr val="tx1"/>
        </a:solidFill>
        <a:latin typeface="Arial" pitchFamily="34" charset="0"/>
        <a:ea typeface="+mn-ea"/>
        <a:cs typeface="+mn-cs"/>
      </a:defRPr>
    </a:lvl3pPr>
    <a:lvl4pPr marL="1371600" algn="l" rtl="0" eaLnBrk="0" fontAlgn="base" hangingPunct="0">
      <a:spcBef>
        <a:spcPct val="30000"/>
      </a:spcBef>
      <a:spcAft>
        <a:spcPct val="0"/>
      </a:spcAft>
      <a:defRPr sz="1200" kern="1200">
        <a:solidFill>
          <a:schemeClr val="tx1"/>
        </a:solidFill>
        <a:latin typeface="Arial" pitchFamily="34" charset="0"/>
        <a:ea typeface="+mn-ea"/>
        <a:cs typeface="+mn-cs"/>
      </a:defRPr>
    </a:lvl4pPr>
    <a:lvl5pPr marL="1828800" algn="l" rtl="0" eaLnBrk="0" fontAlgn="base" hangingPunct="0">
      <a:spcBef>
        <a:spcPct val="30000"/>
      </a:spcBef>
      <a:spcAft>
        <a:spcPct val="0"/>
      </a:spcAft>
      <a:defRPr sz="1200" kern="1200">
        <a:solidFill>
          <a:schemeClr val="tx1"/>
        </a:solidFill>
        <a:latin typeface="Arial"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7">
            <a:extLst>
              <a:ext uri="{FF2B5EF4-FFF2-40B4-BE49-F238E27FC236}">
                <a16:creationId xmlns:a16="http://schemas.microsoft.com/office/drawing/2014/main" id="{4E236C93-B518-4977-809D-00B63019D682}"/>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0FC0960-A5C5-42FF-86CA-A9D558C92372}" type="slidenum">
              <a:rPr lang="en-US" altLang="en-US" smtClean="0"/>
              <a:pPr/>
              <a:t>2</a:t>
            </a:fld>
            <a:endParaRPr lang="en-US" altLang="en-US"/>
          </a:p>
        </p:txBody>
      </p:sp>
      <p:sp>
        <p:nvSpPr>
          <p:cNvPr id="8195" name="Rectangle 2">
            <a:extLst>
              <a:ext uri="{FF2B5EF4-FFF2-40B4-BE49-F238E27FC236}">
                <a16:creationId xmlns:a16="http://schemas.microsoft.com/office/drawing/2014/main" id="{33ED6CAD-A9AE-4BA0-9439-D6DEA805C8C3}"/>
              </a:ext>
            </a:extLst>
          </p:cNvPr>
          <p:cNvSpPr>
            <a:spLocks noGrp="1" noRot="1" noChangeAspect="1" noChangeArrowheads="1" noTextEdit="1"/>
          </p:cNvSpPr>
          <p:nvPr>
            <p:ph type="sldImg"/>
          </p:nvPr>
        </p:nvSpPr>
        <p:spPr>
          <a:ln/>
        </p:spPr>
      </p:sp>
      <p:sp>
        <p:nvSpPr>
          <p:cNvPr id="8196" name="Rectangle 3">
            <a:extLst>
              <a:ext uri="{FF2B5EF4-FFF2-40B4-BE49-F238E27FC236}">
                <a16:creationId xmlns:a16="http://schemas.microsoft.com/office/drawing/2014/main" id="{4597A8E7-74DD-4218-9F61-0FF429C5D87F}"/>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7">
            <a:extLst>
              <a:ext uri="{FF2B5EF4-FFF2-40B4-BE49-F238E27FC236}">
                <a16:creationId xmlns:a16="http://schemas.microsoft.com/office/drawing/2014/main" id="{5059861E-42B4-4743-87AE-CBE3A38C8860}"/>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057CF3E9-A2A3-409F-A99E-FDE55D25CCC8}" type="slidenum">
              <a:rPr lang="en-US" altLang="en-US" smtClean="0"/>
              <a:pPr/>
              <a:t>3</a:t>
            </a:fld>
            <a:endParaRPr lang="en-US" altLang="en-US"/>
          </a:p>
        </p:txBody>
      </p:sp>
      <p:sp>
        <p:nvSpPr>
          <p:cNvPr id="10243" name="Rectangle 2">
            <a:extLst>
              <a:ext uri="{FF2B5EF4-FFF2-40B4-BE49-F238E27FC236}">
                <a16:creationId xmlns:a16="http://schemas.microsoft.com/office/drawing/2014/main" id="{D042F634-0B2F-4D79-88CA-28BC9B4D2A61}"/>
              </a:ext>
            </a:extLst>
          </p:cNvPr>
          <p:cNvSpPr>
            <a:spLocks noGrp="1" noRot="1" noChangeAspect="1" noChangeArrowheads="1" noTextEdit="1"/>
          </p:cNvSpPr>
          <p:nvPr>
            <p:ph type="sldImg"/>
          </p:nvPr>
        </p:nvSpPr>
        <p:spPr>
          <a:ln/>
        </p:spPr>
      </p:sp>
      <p:sp>
        <p:nvSpPr>
          <p:cNvPr id="10244" name="Rectangle 3">
            <a:extLst>
              <a:ext uri="{FF2B5EF4-FFF2-40B4-BE49-F238E27FC236}">
                <a16:creationId xmlns:a16="http://schemas.microsoft.com/office/drawing/2014/main" id="{E40F38C9-825F-4BE3-983F-D3232B69E883}"/>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7">
            <a:extLst>
              <a:ext uri="{FF2B5EF4-FFF2-40B4-BE49-F238E27FC236}">
                <a16:creationId xmlns:a16="http://schemas.microsoft.com/office/drawing/2014/main" id="{14D1E57E-8535-4AB3-A86F-4B35A27B3A58}"/>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14F7B14A-997E-4469-A90A-67D2C3E003FE}" type="slidenum">
              <a:rPr lang="en-US" altLang="en-US" smtClean="0"/>
              <a:pPr/>
              <a:t>4</a:t>
            </a:fld>
            <a:endParaRPr lang="en-US" altLang="en-US"/>
          </a:p>
        </p:txBody>
      </p:sp>
      <p:sp>
        <p:nvSpPr>
          <p:cNvPr id="12291" name="Rectangle 2">
            <a:extLst>
              <a:ext uri="{FF2B5EF4-FFF2-40B4-BE49-F238E27FC236}">
                <a16:creationId xmlns:a16="http://schemas.microsoft.com/office/drawing/2014/main" id="{461ECC3D-53DC-407B-971A-2F2F71FDD6C1}"/>
              </a:ext>
            </a:extLst>
          </p:cNvPr>
          <p:cNvSpPr>
            <a:spLocks noGrp="1" noRot="1" noChangeAspect="1" noChangeArrowheads="1" noTextEdit="1"/>
          </p:cNvSpPr>
          <p:nvPr>
            <p:ph type="sldImg"/>
          </p:nvPr>
        </p:nvSpPr>
        <p:spPr>
          <a:ln/>
        </p:spPr>
      </p:sp>
      <p:sp>
        <p:nvSpPr>
          <p:cNvPr id="12292" name="Rectangle 3">
            <a:extLst>
              <a:ext uri="{FF2B5EF4-FFF2-40B4-BE49-F238E27FC236}">
                <a16:creationId xmlns:a16="http://schemas.microsoft.com/office/drawing/2014/main" id="{7C4AA1CD-A67B-41B4-A13C-094D89099794}"/>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7">
            <a:extLst>
              <a:ext uri="{FF2B5EF4-FFF2-40B4-BE49-F238E27FC236}">
                <a16:creationId xmlns:a16="http://schemas.microsoft.com/office/drawing/2014/main" id="{781C7D72-1E22-4214-8808-E7029F35F7F9}"/>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8229B351-2FAE-452C-865E-6A0936AB8154}" type="slidenum">
              <a:rPr lang="en-US" altLang="en-US" smtClean="0"/>
              <a:pPr/>
              <a:t>5</a:t>
            </a:fld>
            <a:endParaRPr lang="en-US" altLang="en-US"/>
          </a:p>
        </p:txBody>
      </p:sp>
      <p:sp>
        <p:nvSpPr>
          <p:cNvPr id="14339" name="Rectangle 2">
            <a:extLst>
              <a:ext uri="{FF2B5EF4-FFF2-40B4-BE49-F238E27FC236}">
                <a16:creationId xmlns:a16="http://schemas.microsoft.com/office/drawing/2014/main" id="{0A8D8873-72C0-496E-B8FF-10ECA6F279D0}"/>
              </a:ext>
            </a:extLst>
          </p:cNvPr>
          <p:cNvSpPr>
            <a:spLocks noGrp="1" noRot="1" noChangeAspect="1" noChangeArrowheads="1" noTextEdit="1"/>
          </p:cNvSpPr>
          <p:nvPr>
            <p:ph type="sldImg"/>
          </p:nvPr>
        </p:nvSpPr>
        <p:spPr>
          <a:ln/>
        </p:spPr>
      </p:sp>
      <p:sp>
        <p:nvSpPr>
          <p:cNvPr id="14340" name="Rectangle 3">
            <a:extLst>
              <a:ext uri="{FF2B5EF4-FFF2-40B4-BE49-F238E27FC236}">
                <a16:creationId xmlns:a16="http://schemas.microsoft.com/office/drawing/2014/main" id="{E7D7782B-61B9-4609-986D-B3783031FB77}"/>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7">
            <a:extLst>
              <a:ext uri="{FF2B5EF4-FFF2-40B4-BE49-F238E27FC236}">
                <a16:creationId xmlns:a16="http://schemas.microsoft.com/office/drawing/2014/main" id="{9EEE94CE-E612-40BC-992E-A951304A8479}"/>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333065AE-DC5C-4800-B9E6-85B99C177E00}" type="slidenum">
              <a:rPr lang="en-US" altLang="en-US" smtClean="0"/>
              <a:pPr/>
              <a:t>7</a:t>
            </a:fld>
            <a:endParaRPr lang="en-US" altLang="en-US"/>
          </a:p>
        </p:txBody>
      </p:sp>
      <p:sp>
        <p:nvSpPr>
          <p:cNvPr id="16387" name="Rectangle 2">
            <a:extLst>
              <a:ext uri="{FF2B5EF4-FFF2-40B4-BE49-F238E27FC236}">
                <a16:creationId xmlns:a16="http://schemas.microsoft.com/office/drawing/2014/main" id="{47EB1F74-A572-4832-94DD-687440BFBC7D}"/>
              </a:ext>
            </a:extLst>
          </p:cNvPr>
          <p:cNvSpPr>
            <a:spLocks noGrp="1" noRot="1" noChangeAspect="1" noChangeArrowheads="1" noTextEdit="1"/>
          </p:cNvSpPr>
          <p:nvPr>
            <p:ph type="sldImg"/>
          </p:nvPr>
        </p:nvSpPr>
        <p:spPr>
          <a:ln/>
        </p:spPr>
      </p:sp>
      <p:sp>
        <p:nvSpPr>
          <p:cNvPr id="16388" name="Rectangle 3">
            <a:extLst>
              <a:ext uri="{FF2B5EF4-FFF2-40B4-BE49-F238E27FC236}">
                <a16:creationId xmlns:a16="http://schemas.microsoft.com/office/drawing/2014/main" id="{C46F754B-58ED-483E-8F6C-2F41589FD284}"/>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7">
            <a:extLst>
              <a:ext uri="{FF2B5EF4-FFF2-40B4-BE49-F238E27FC236}">
                <a16:creationId xmlns:a16="http://schemas.microsoft.com/office/drawing/2014/main" id="{2F948DE2-14E3-4394-8FA3-069EE477CD48}"/>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3295206F-98BB-45CD-9703-5728E0096C17}" type="slidenum">
              <a:rPr lang="en-US" altLang="en-US" smtClean="0"/>
              <a:pPr/>
              <a:t>9</a:t>
            </a:fld>
            <a:endParaRPr lang="en-US" altLang="en-US"/>
          </a:p>
        </p:txBody>
      </p:sp>
      <p:sp>
        <p:nvSpPr>
          <p:cNvPr id="18435" name="Rectangle 2">
            <a:extLst>
              <a:ext uri="{FF2B5EF4-FFF2-40B4-BE49-F238E27FC236}">
                <a16:creationId xmlns:a16="http://schemas.microsoft.com/office/drawing/2014/main" id="{0D409682-F574-476A-8598-F77ABCD42FAC}"/>
              </a:ext>
            </a:extLst>
          </p:cNvPr>
          <p:cNvSpPr>
            <a:spLocks noGrp="1" noRot="1" noChangeAspect="1" noChangeArrowheads="1" noTextEdit="1"/>
          </p:cNvSpPr>
          <p:nvPr>
            <p:ph type="sldImg"/>
          </p:nvPr>
        </p:nvSpPr>
        <p:spPr>
          <a:ln/>
        </p:spPr>
      </p:sp>
      <p:sp>
        <p:nvSpPr>
          <p:cNvPr id="18436" name="Rectangle 3">
            <a:extLst>
              <a:ext uri="{FF2B5EF4-FFF2-40B4-BE49-F238E27FC236}">
                <a16:creationId xmlns:a16="http://schemas.microsoft.com/office/drawing/2014/main" id="{03B5900F-E083-42DA-9B50-693893D38DB1}"/>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7">
            <a:extLst>
              <a:ext uri="{FF2B5EF4-FFF2-40B4-BE49-F238E27FC236}">
                <a16:creationId xmlns:a16="http://schemas.microsoft.com/office/drawing/2014/main" id="{594F351A-5B36-4F36-9124-25255776B4EF}"/>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0364FC5-C09C-4222-895D-8CED6FFFE5CD}" type="slidenum">
              <a:rPr lang="en-US" altLang="en-US" smtClean="0"/>
              <a:pPr/>
              <a:t>10</a:t>
            </a:fld>
            <a:endParaRPr lang="en-US" altLang="en-US"/>
          </a:p>
        </p:txBody>
      </p:sp>
      <p:sp>
        <p:nvSpPr>
          <p:cNvPr id="20483" name="Rectangle 2">
            <a:extLst>
              <a:ext uri="{FF2B5EF4-FFF2-40B4-BE49-F238E27FC236}">
                <a16:creationId xmlns:a16="http://schemas.microsoft.com/office/drawing/2014/main" id="{7A11A40A-24FB-4F8A-867D-9B296CEF1582}"/>
              </a:ext>
            </a:extLst>
          </p:cNvPr>
          <p:cNvSpPr>
            <a:spLocks noGrp="1" noRot="1" noChangeAspect="1" noChangeArrowheads="1" noTextEdit="1"/>
          </p:cNvSpPr>
          <p:nvPr>
            <p:ph type="sldImg"/>
          </p:nvPr>
        </p:nvSpPr>
        <p:spPr>
          <a:ln/>
        </p:spPr>
      </p:sp>
      <p:sp>
        <p:nvSpPr>
          <p:cNvPr id="20484" name="Rectangle 3">
            <a:extLst>
              <a:ext uri="{FF2B5EF4-FFF2-40B4-BE49-F238E27FC236}">
                <a16:creationId xmlns:a16="http://schemas.microsoft.com/office/drawing/2014/main" id="{3E3418E3-5968-4991-ACDD-F06A4D095ABD}"/>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7">
            <a:extLst>
              <a:ext uri="{FF2B5EF4-FFF2-40B4-BE49-F238E27FC236}">
                <a16:creationId xmlns:a16="http://schemas.microsoft.com/office/drawing/2014/main" id="{D3F40424-C537-46B9-B5F7-1E3A9FC70731}"/>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F7BE0419-F547-451D-8356-62D4D9061119}" type="slidenum">
              <a:rPr lang="en-US" altLang="en-US" smtClean="0"/>
              <a:pPr/>
              <a:t>11</a:t>
            </a:fld>
            <a:endParaRPr lang="en-US" altLang="en-US"/>
          </a:p>
        </p:txBody>
      </p:sp>
      <p:sp>
        <p:nvSpPr>
          <p:cNvPr id="22531" name="Rectangle 2">
            <a:extLst>
              <a:ext uri="{FF2B5EF4-FFF2-40B4-BE49-F238E27FC236}">
                <a16:creationId xmlns:a16="http://schemas.microsoft.com/office/drawing/2014/main" id="{23709ACE-9C93-46C3-B1E0-9A041C48FD3D}"/>
              </a:ext>
            </a:extLst>
          </p:cNvPr>
          <p:cNvSpPr>
            <a:spLocks noGrp="1" noRot="1" noChangeAspect="1" noChangeArrowheads="1" noTextEdit="1"/>
          </p:cNvSpPr>
          <p:nvPr>
            <p:ph type="sldImg"/>
          </p:nvPr>
        </p:nvSpPr>
        <p:spPr>
          <a:ln/>
        </p:spPr>
      </p:sp>
      <p:sp>
        <p:nvSpPr>
          <p:cNvPr id="22532" name="Rectangle 3">
            <a:extLst>
              <a:ext uri="{FF2B5EF4-FFF2-40B4-BE49-F238E27FC236}">
                <a16:creationId xmlns:a16="http://schemas.microsoft.com/office/drawing/2014/main" id="{90AF224B-F6B2-41B8-BCA9-11A3D8FDEEDA}"/>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7">
            <a:extLst>
              <a:ext uri="{FF2B5EF4-FFF2-40B4-BE49-F238E27FC236}">
                <a16:creationId xmlns:a16="http://schemas.microsoft.com/office/drawing/2014/main" id="{594F351A-5B36-4F36-9124-25255776B4EF}"/>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0364FC5-C09C-4222-895D-8CED6FFFE5CD}" type="slidenum">
              <a:rPr lang="en-US" altLang="en-US" smtClean="0"/>
              <a:pPr/>
              <a:t>12</a:t>
            </a:fld>
            <a:endParaRPr lang="en-US" altLang="en-US"/>
          </a:p>
        </p:txBody>
      </p:sp>
      <p:sp>
        <p:nvSpPr>
          <p:cNvPr id="20483" name="Rectangle 2">
            <a:extLst>
              <a:ext uri="{FF2B5EF4-FFF2-40B4-BE49-F238E27FC236}">
                <a16:creationId xmlns:a16="http://schemas.microsoft.com/office/drawing/2014/main" id="{7A11A40A-24FB-4F8A-867D-9B296CEF1582}"/>
              </a:ext>
            </a:extLst>
          </p:cNvPr>
          <p:cNvSpPr>
            <a:spLocks noGrp="1" noRot="1" noChangeAspect="1" noChangeArrowheads="1" noTextEdit="1"/>
          </p:cNvSpPr>
          <p:nvPr>
            <p:ph type="sldImg"/>
          </p:nvPr>
        </p:nvSpPr>
        <p:spPr>
          <a:ln/>
        </p:spPr>
      </p:sp>
      <p:sp>
        <p:nvSpPr>
          <p:cNvPr id="20484" name="Rectangle 3">
            <a:extLst>
              <a:ext uri="{FF2B5EF4-FFF2-40B4-BE49-F238E27FC236}">
                <a16:creationId xmlns:a16="http://schemas.microsoft.com/office/drawing/2014/main" id="{3E3418E3-5968-4991-ACDD-F06A4D095ABD}"/>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extLst>
      <p:ext uri="{BB962C8B-B14F-4D97-AF65-F5344CB8AC3E}">
        <p14:creationId xmlns:p14="http://schemas.microsoft.com/office/powerpoint/2010/main" val="373800801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122363"/>
            <a:ext cx="77724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3/23/2022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16241427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3/23/2022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90576896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623888" y="4589464"/>
            <a:ext cx="7886700" cy="1500187"/>
          </a:xfrm>
        </p:spPr>
        <p:txBody>
          <a:bodyPr/>
          <a:lstStyle>
            <a:lvl1pPr marL="0" indent="0">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3/23/2022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80338443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286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291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C764DE79-268F-4C1A-8933-263129D2AF90}" type="datetimeFigureOut">
              <a:rPr lang="en-US" dirty="0"/>
              <a:t>3/23/2022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18541635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a:t>Click to edit Master title style</a:t>
            </a:r>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C764DE79-268F-4C1A-8933-263129D2AF90}" type="datetimeFigureOut">
              <a:rPr lang="en-US" dirty="0"/>
              <a:t>3/23/2022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62763658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3/23/2022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4436361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3/23/2022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18841787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3/23/2022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53235282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3/23/2022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46884006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3/23/2022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95883110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3/23/2022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51857696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3/23/2022</a:t>
            </a:fld>
            <a:endParaRPr lang="en-US"/>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a:p>
        </p:txBody>
      </p:sp>
    </p:spTree>
    <p:extLst>
      <p:ext uri="{BB962C8B-B14F-4D97-AF65-F5344CB8AC3E}">
        <p14:creationId xmlns:p14="http://schemas.microsoft.com/office/powerpoint/2010/main" val="2937553762"/>
      </p:ext>
    </p:extLst>
  </p:cSld>
  <p:clrMap bg1="lt1" tx1="dk1" bg2="lt2" tx2="dk2" accent1="accent1" accent2="accent2" accent3="accent3" accent4="accent4" accent5="accent5" accent6="accent6" hlink="hlink" folHlink="folHlink"/>
  <p:sldLayoutIdLst>
    <p:sldLayoutId id="2147483946" r:id="rId1"/>
    <p:sldLayoutId id="2147483947" r:id="rId2"/>
    <p:sldLayoutId id="2147483948" r:id="rId3"/>
    <p:sldLayoutId id="2147483949" r:id="rId4"/>
    <p:sldLayoutId id="2147483950" r:id="rId5"/>
    <p:sldLayoutId id="2147483951" r:id="rId6"/>
    <p:sldLayoutId id="2147483952" r:id="rId7"/>
    <p:sldLayoutId id="2147483953" r:id="rId8"/>
    <p:sldLayoutId id="2147483954" r:id="rId9"/>
    <p:sldLayoutId id="2147483955" r:id="rId10"/>
    <p:sldLayoutId id="2147483956"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hyperlink" Target="https://creativecommons.org/licenses/by-sa/3.0/" TargetMode="External"/><Relationship Id="rId5" Type="http://schemas.openxmlformats.org/officeDocument/2006/relationships/hyperlink" Target="http://www.travelingnatural.com/2013/02/jamaica-part-2.html" TargetMode="External"/><Relationship Id="rId4" Type="http://schemas.openxmlformats.org/officeDocument/2006/relationships/image" Target="../media/image2.jpeg"/></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7.xml"/><Relationship Id="rId1" Type="http://schemas.openxmlformats.org/officeDocument/2006/relationships/slideLayout" Target="../slideLayouts/slideLayout2.xml"/><Relationship Id="rId5" Type="http://schemas.openxmlformats.org/officeDocument/2006/relationships/hyperlink" Target="https://creativecommons.org/licenses/by-nc-sa/3.0/" TargetMode="External"/><Relationship Id="rId4" Type="http://schemas.openxmlformats.org/officeDocument/2006/relationships/hyperlink" Target="https://mondspeer.deviantart.com/art/Graffiti-Smiley-Chef-de-Cuisine-emotee-V2-575607971" TargetMode="Externa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id="{827B839B-9ADE-406B-8590-F1CAEDED45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4" name="Freeform 45">
            <a:extLst>
              <a:ext uri="{FF2B5EF4-FFF2-40B4-BE49-F238E27FC236}">
                <a16:creationId xmlns:a16="http://schemas.microsoft.com/office/drawing/2014/main" id="{CFE45BF0-46DB-408C-B5F7-7B117168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07282" y="1022350"/>
            <a:ext cx="532209"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6" name="Freeform 46">
            <a:extLst>
              <a:ext uri="{FF2B5EF4-FFF2-40B4-BE49-F238E27FC236}">
                <a16:creationId xmlns:a16="http://schemas.microsoft.com/office/drawing/2014/main" id="{2AEBC8F2-97B1-41B4-93F1-2D289E197F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07282" y="837744"/>
            <a:ext cx="302419"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8" name="Freeform 47">
            <a:extLst>
              <a:ext uri="{FF2B5EF4-FFF2-40B4-BE49-F238E27FC236}">
                <a16:creationId xmlns:a16="http://schemas.microsoft.com/office/drawing/2014/main" id="{472E3A19-F5D5-48FC-BB9C-48C2F68F59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83495" y="640894"/>
            <a:ext cx="126206"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0" name="Freeform 44">
            <a:extLst>
              <a:ext uri="{FF2B5EF4-FFF2-40B4-BE49-F238E27FC236}">
                <a16:creationId xmlns:a16="http://schemas.microsoft.com/office/drawing/2014/main" id="{7A62E32F-BB65-43A8-8EB5-92346890E5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8417402" y="635716"/>
            <a:ext cx="246459"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2" name="Rectangle 81">
            <a:extLst>
              <a:ext uri="{FF2B5EF4-FFF2-40B4-BE49-F238E27FC236}">
                <a16:creationId xmlns:a16="http://schemas.microsoft.com/office/drawing/2014/main" id="{14E91B64-9FCC-451E-AFB4-A827D63293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83041" y="635715"/>
            <a:ext cx="8180897"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6146" name="Title 1">
            <a:extLst>
              <a:ext uri="{FF2B5EF4-FFF2-40B4-BE49-F238E27FC236}">
                <a16:creationId xmlns:a16="http://schemas.microsoft.com/office/drawing/2014/main" id="{8DA32E8A-5DB2-4AA4-AA5A-9D6420CF51C9}"/>
              </a:ext>
            </a:extLst>
          </p:cNvPr>
          <p:cNvSpPr>
            <a:spLocks noGrp="1"/>
          </p:cNvSpPr>
          <p:nvPr>
            <p:ph type="title"/>
          </p:nvPr>
        </p:nvSpPr>
        <p:spPr>
          <a:xfrm>
            <a:off x="718879" y="800392"/>
            <a:ext cx="7698523" cy="1212102"/>
          </a:xfrm>
        </p:spPr>
        <p:txBody>
          <a:bodyPr>
            <a:normAutofit/>
          </a:bodyPr>
          <a:lstStyle/>
          <a:p>
            <a:r>
              <a:rPr lang="en-GB" altLang="en-US" sz="3500" b="1">
                <a:solidFill>
                  <a:srgbClr val="FFFFFF"/>
                </a:solidFill>
              </a:rPr>
              <a:t>BUSINESS PLAN</a:t>
            </a:r>
          </a:p>
        </p:txBody>
      </p:sp>
      <p:sp>
        <p:nvSpPr>
          <p:cNvPr id="6147" name="Subtitle 2">
            <a:extLst>
              <a:ext uri="{FF2B5EF4-FFF2-40B4-BE49-F238E27FC236}">
                <a16:creationId xmlns:a16="http://schemas.microsoft.com/office/drawing/2014/main" id="{DFF9AAD1-A0E4-41E9-85C5-C54A68C04797}"/>
              </a:ext>
            </a:extLst>
          </p:cNvPr>
          <p:cNvSpPr>
            <a:spLocks noGrp="1"/>
          </p:cNvSpPr>
          <p:nvPr>
            <p:ph idx="1"/>
          </p:nvPr>
        </p:nvSpPr>
        <p:spPr>
          <a:xfrm>
            <a:off x="1025718" y="2490436"/>
            <a:ext cx="7281746" cy="3567173"/>
          </a:xfrm>
        </p:spPr>
        <p:txBody>
          <a:bodyPr anchor="ctr">
            <a:normAutofit/>
          </a:bodyPr>
          <a:lstStyle/>
          <a:p>
            <a:pPr eaLnBrk="1" hangingPunct="1">
              <a:buFont typeface="Arial" panose="020B0604020202020204" pitchFamily="34" charset="0"/>
              <a:buNone/>
            </a:pPr>
            <a:r>
              <a:rPr lang="en-GB" altLang="en-US" sz="2100"/>
              <a:t>Title: Jerk &amp; Grill</a:t>
            </a:r>
          </a:p>
          <a:p>
            <a:pPr eaLnBrk="1" hangingPunct="1">
              <a:buNone/>
            </a:pPr>
            <a:r>
              <a:rPr lang="en-GB" altLang="en-US" sz="2100"/>
              <a:t>Name of the Students and ID Number: </a:t>
            </a:r>
          </a:p>
          <a:p>
            <a:pPr>
              <a:buNone/>
            </a:pPr>
            <a:r>
              <a:rPr lang="en-GB" altLang="en-US" sz="2100"/>
              <a:t>Vanessa Hall 2028757</a:t>
            </a:r>
            <a:endParaRPr lang="en-GB" sz="2100"/>
          </a:p>
          <a:p>
            <a:pPr>
              <a:buNone/>
            </a:pPr>
            <a:r>
              <a:rPr lang="en-GB" altLang="en-US" sz="2100"/>
              <a:t>Saeed Ahmed 2027769</a:t>
            </a:r>
          </a:p>
          <a:p>
            <a:pPr>
              <a:buNone/>
            </a:pPr>
            <a:r>
              <a:rPr lang="en-GB" altLang="en-US" sz="2100"/>
              <a:t>Vasile Avram 2025899</a:t>
            </a:r>
          </a:p>
          <a:p>
            <a:pPr eaLnBrk="1" hangingPunct="1">
              <a:buNone/>
            </a:pPr>
            <a:r>
              <a:rPr lang="en-GB" altLang="en-US" sz="2100"/>
              <a:t>Lecturer  Name: Nauman Ali</a:t>
            </a:r>
          </a:p>
          <a:p>
            <a:pPr eaLnBrk="1" hangingPunct="1">
              <a:buFont typeface="Arial" panose="020B0604020202020204" pitchFamily="34" charset="0"/>
              <a:buNone/>
            </a:pPr>
            <a:endParaRPr lang="en-GB" altLang="en-US" sz="2100"/>
          </a:p>
        </p:txBody>
      </p:sp>
      <p:sp>
        <p:nvSpPr>
          <p:cNvPr id="4" name="Date Placeholder 3">
            <a:extLst>
              <a:ext uri="{FF2B5EF4-FFF2-40B4-BE49-F238E27FC236}">
                <a16:creationId xmlns:a16="http://schemas.microsoft.com/office/drawing/2014/main" id="{109843B8-E41C-4FE6-9ECB-4DD3EE242A10}"/>
              </a:ext>
            </a:extLst>
          </p:cNvPr>
          <p:cNvSpPr>
            <a:spLocks noGrp="1"/>
          </p:cNvSpPr>
          <p:nvPr>
            <p:ph type="dt" sz="half" idx="10"/>
          </p:nvPr>
        </p:nvSpPr>
        <p:spPr>
          <a:xfrm>
            <a:off x="5788152" y="6382512"/>
            <a:ext cx="2119122" cy="320040"/>
          </a:xfrm>
        </p:spPr>
        <p:txBody>
          <a:bodyPr>
            <a:normAutofit/>
          </a:bodyPr>
          <a:lstStyle/>
          <a:p>
            <a:pPr algn="r">
              <a:spcAft>
                <a:spcPts val="600"/>
              </a:spcAft>
              <a:defRPr/>
            </a:pPr>
            <a:fld id="{73B07335-0E4B-4830-9DA1-499DF5ED18FC}" type="datetime1">
              <a:rPr lang="en-GB" altLang="en-US" sz="900"/>
              <a:pPr algn="r">
                <a:spcAft>
                  <a:spcPts val="600"/>
                </a:spcAft>
                <a:defRPr/>
              </a:pPr>
              <a:t>23/03/2022</a:t>
            </a:fld>
            <a:endParaRPr lang="en-GB" altLang="en-US" sz="90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id="{827B839B-9ADE-406B-8590-F1CAEDED45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4" name="Freeform 45">
            <a:extLst>
              <a:ext uri="{FF2B5EF4-FFF2-40B4-BE49-F238E27FC236}">
                <a16:creationId xmlns:a16="http://schemas.microsoft.com/office/drawing/2014/main" id="{CFE45BF0-46DB-408C-B5F7-7B117168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07282" y="1022350"/>
            <a:ext cx="532209"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6" name="Freeform 46">
            <a:extLst>
              <a:ext uri="{FF2B5EF4-FFF2-40B4-BE49-F238E27FC236}">
                <a16:creationId xmlns:a16="http://schemas.microsoft.com/office/drawing/2014/main" id="{2AEBC8F2-97B1-41B4-93F1-2D289E197F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07282" y="837744"/>
            <a:ext cx="302419"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8" name="Freeform 47">
            <a:extLst>
              <a:ext uri="{FF2B5EF4-FFF2-40B4-BE49-F238E27FC236}">
                <a16:creationId xmlns:a16="http://schemas.microsoft.com/office/drawing/2014/main" id="{472E3A19-F5D5-48FC-BB9C-48C2F68F59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83495" y="640894"/>
            <a:ext cx="126206"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0" name="Freeform 44">
            <a:extLst>
              <a:ext uri="{FF2B5EF4-FFF2-40B4-BE49-F238E27FC236}">
                <a16:creationId xmlns:a16="http://schemas.microsoft.com/office/drawing/2014/main" id="{7A62E32F-BB65-43A8-8EB5-92346890E5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8417402" y="635716"/>
            <a:ext cx="246459"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2" name="Rectangle 81">
            <a:extLst>
              <a:ext uri="{FF2B5EF4-FFF2-40B4-BE49-F238E27FC236}">
                <a16:creationId xmlns:a16="http://schemas.microsoft.com/office/drawing/2014/main" id="{14E91B64-9FCC-451E-AFB4-A827D63293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83041" y="635715"/>
            <a:ext cx="8180897"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7170" name="Rectangle 2">
            <a:extLst>
              <a:ext uri="{FF2B5EF4-FFF2-40B4-BE49-F238E27FC236}">
                <a16:creationId xmlns:a16="http://schemas.microsoft.com/office/drawing/2014/main" id="{97F85A85-B776-40D1-8548-64F43F7CF32F}"/>
              </a:ext>
            </a:extLst>
          </p:cNvPr>
          <p:cNvSpPr>
            <a:spLocks noGrp="1"/>
          </p:cNvSpPr>
          <p:nvPr>
            <p:ph type="title"/>
          </p:nvPr>
        </p:nvSpPr>
        <p:spPr>
          <a:xfrm>
            <a:off x="718879" y="800392"/>
            <a:ext cx="7698523" cy="1212102"/>
          </a:xfrm>
        </p:spPr>
        <p:txBody>
          <a:bodyPr>
            <a:normAutofit/>
          </a:bodyPr>
          <a:lstStyle/>
          <a:p>
            <a:pPr eaLnBrk="1" hangingPunct="1"/>
            <a:r>
              <a:rPr lang="en-GB" altLang="en-US" sz="3500" b="1" i="1">
                <a:solidFill>
                  <a:srgbClr val="FFFFFF"/>
                </a:solidFill>
              </a:rPr>
              <a:t>Executive Summary</a:t>
            </a:r>
            <a:endParaRPr lang="en-GB" altLang="en-US" sz="3500">
              <a:solidFill>
                <a:srgbClr val="FFFFFF"/>
              </a:solidFill>
            </a:endParaRPr>
          </a:p>
        </p:txBody>
      </p:sp>
      <p:sp>
        <p:nvSpPr>
          <p:cNvPr id="7171" name="Rectangle 3">
            <a:extLst>
              <a:ext uri="{FF2B5EF4-FFF2-40B4-BE49-F238E27FC236}">
                <a16:creationId xmlns:a16="http://schemas.microsoft.com/office/drawing/2014/main" id="{BFF85E77-D367-42C1-BDA9-AD01E8E287ED}"/>
              </a:ext>
            </a:extLst>
          </p:cNvPr>
          <p:cNvSpPr>
            <a:spLocks noGrp="1"/>
          </p:cNvSpPr>
          <p:nvPr>
            <p:ph idx="1"/>
          </p:nvPr>
        </p:nvSpPr>
        <p:spPr>
          <a:xfrm>
            <a:off x="1025718" y="2490436"/>
            <a:ext cx="7281746" cy="3567173"/>
          </a:xfrm>
        </p:spPr>
        <p:txBody>
          <a:bodyPr anchor="ctr">
            <a:normAutofit/>
          </a:bodyPr>
          <a:lstStyle/>
          <a:p>
            <a:pPr eaLnBrk="1" hangingPunct="1">
              <a:buNone/>
            </a:pPr>
            <a:r>
              <a:rPr lang="en-US" sz="2100"/>
              <a:t>Setting up a successful business requires entrepreneurial skills and strong intention to take business challenges and risks. </a:t>
            </a:r>
          </a:p>
          <a:p>
            <a:pPr eaLnBrk="1" hangingPunct="1">
              <a:buNone/>
            </a:pPr>
            <a:endParaRPr lang="en-US" sz="2100"/>
          </a:p>
          <a:p>
            <a:pPr eaLnBrk="1" hangingPunct="1">
              <a:buNone/>
            </a:pPr>
            <a:r>
              <a:rPr lang="en-US" sz="2100"/>
              <a:t>Personal aim and professional objectives should be prioritized while opening a new business. </a:t>
            </a:r>
          </a:p>
          <a:p>
            <a:pPr eaLnBrk="1" hangingPunct="1">
              <a:buNone/>
            </a:pPr>
            <a:endParaRPr lang="en-US" sz="2100"/>
          </a:p>
          <a:p>
            <a:pPr eaLnBrk="1" hangingPunct="1">
              <a:buNone/>
            </a:pPr>
            <a:r>
              <a:rPr lang="en-US" sz="2100"/>
              <a:t>Comprehensive awareness in business trends, market knowledge, self-employment skills and entrepreneurial competencies are the keys to setting up the new startup. </a:t>
            </a:r>
            <a:endParaRPr lang="en-GB" sz="2100"/>
          </a:p>
          <a:p>
            <a:pPr eaLnBrk="1" hangingPunct="1">
              <a:buFontTx/>
              <a:buNone/>
            </a:pPr>
            <a:endParaRPr lang="en-GB" altLang="en-US" sz="2100"/>
          </a:p>
        </p:txBody>
      </p:sp>
      <p:sp>
        <p:nvSpPr>
          <p:cNvPr id="4" name="Date Placeholder 3">
            <a:extLst>
              <a:ext uri="{FF2B5EF4-FFF2-40B4-BE49-F238E27FC236}">
                <a16:creationId xmlns:a16="http://schemas.microsoft.com/office/drawing/2014/main" id="{9BDDCD80-3779-40E2-8E88-73E278AF6DFA}"/>
              </a:ext>
            </a:extLst>
          </p:cNvPr>
          <p:cNvSpPr>
            <a:spLocks noGrp="1"/>
          </p:cNvSpPr>
          <p:nvPr>
            <p:ph type="dt" sz="half" idx="10"/>
          </p:nvPr>
        </p:nvSpPr>
        <p:spPr>
          <a:xfrm>
            <a:off x="5788152" y="6382512"/>
            <a:ext cx="2119122" cy="320040"/>
          </a:xfrm>
        </p:spPr>
        <p:txBody>
          <a:bodyPr>
            <a:normAutofit/>
          </a:bodyPr>
          <a:lstStyle/>
          <a:p>
            <a:pPr algn="r">
              <a:spcAft>
                <a:spcPts val="600"/>
              </a:spcAft>
              <a:defRPr/>
            </a:pPr>
            <a:fld id="{4C6C5FAC-584C-43A3-8901-F20A0EB59EB5}" type="datetime1">
              <a:rPr lang="en-GB" altLang="en-US" sz="900"/>
              <a:pPr algn="r">
                <a:spcAft>
                  <a:spcPts val="600"/>
                </a:spcAft>
                <a:defRPr/>
              </a:pPr>
              <a:t>23/03/2022</a:t>
            </a:fld>
            <a:endParaRPr lang="en-GB" altLang="en-US" sz="90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id="{827B839B-9ADE-406B-8590-F1CAEDED45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4" name="Freeform 45">
            <a:extLst>
              <a:ext uri="{FF2B5EF4-FFF2-40B4-BE49-F238E27FC236}">
                <a16:creationId xmlns:a16="http://schemas.microsoft.com/office/drawing/2014/main" id="{CFE45BF0-46DB-408C-B5F7-7B117168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07282" y="1022350"/>
            <a:ext cx="532209"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6" name="Freeform 46">
            <a:extLst>
              <a:ext uri="{FF2B5EF4-FFF2-40B4-BE49-F238E27FC236}">
                <a16:creationId xmlns:a16="http://schemas.microsoft.com/office/drawing/2014/main" id="{2AEBC8F2-97B1-41B4-93F1-2D289E197F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07282" y="837744"/>
            <a:ext cx="302419"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8" name="Freeform 47">
            <a:extLst>
              <a:ext uri="{FF2B5EF4-FFF2-40B4-BE49-F238E27FC236}">
                <a16:creationId xmlns:a16="http://schemas.microsoft.com/office/drawing/2014/main" id="{472E3A19-F5D5-48FC-BB9C-48C2F68F59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83495" y="640894"/>
            <a:ext cx="126206"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0" name="Freeform 44">
            <a:extLst>
              <a:ext uri="{FF2B5EF4-FFF2-40B4-BE49-F238E27FC236}">
                <a16:creationId xmlns:a16="http://schemas.microsoft.com/office/drawing/2014/main" id="{7A62E32F-BB65-43A8-8EB5-92346890E5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8417402" y="635716"/>
            <a:ext cx="246459"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2" name="Rectangle 81">
            <a:extLst>
              <a:ext uri="{FF2B5EF4-FFF2-40B4-BE49-F238E27FC236}">
                <a16:creationId xmlns:a16="http://schemas.microsoft.com/office/drawing/2014/main" id="{14E91B64-9FCC-451E-AFB4-A827D63293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83041" y="635715"/>
            <a:ext cx="8180897"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9218" name="Rectangle 2">
            <a:extLst>
              <a:ext uri="{FF2B5EF4-FFF2-40B4-BE49-F238E27FC236}">
                <a16:creationId xmlns:a16="http://schemas.microsoft.com/office/drawing/2014/main" id="{2B32E6CC-AB03-45BB-AA5B-6AB4CCD76CB2}"/>
              </a:ext>
            </a:extLst>
          </p:cNvPr>
          <p:cNvSpPr>
            <a:spLocks noGrp="1"/>
          </p:cNvSpPr>
          <p:nvPr>
            <p:ph type="title"/>
          </p:nvPr>
        </p:nvSpPr>
        <p:spPr>
          <a:xfrm>
            <a:off x="718879" y="800392"/>
            <a:ext cx="7698523" cy="1212102"/>
          </a:xfrm>
        </p:spPr>
        <p:txBody>
          <a:bodyPr>
            <a:normAutofit/>
          </a:bodyPr>
          <a:lstStyle/>
          <a:p>
            <a:pPr eaLnBrk="1" hangingPunct="1"/>
            <a:r>
              <a:rPr lang="en-GB" altLang="en-US" sz="3500" b="1" i="1">
                <a:solidFill>
                  <a:srgbClr val="FFFFFF"/>
                </a:solidFill>
              </a:rPr>
              <a:t>Business / Company Overview</a:t>
            </a:r>
            <a:endParaRPr lang="en-GB" altLang="en-US" sz="3500" b="1">
              <a:solidFill>
                <a:srgbClr val="FFFFFF"/>
              </a:solidFill>
            </a:endParaRPr>
          </a:p>
        </p:txBody>
      </p:sp>
      <p:sp>
        <p:nvSpPr>
          <p:cNvPr id="9219" name="Rectangle 3">
            <a:extLst>
              <a:ext uri="{FF2B5EF4-FFF2-40B4-BE49-F238E27FC236}">
                <a16:creationId xmlns:a16="http://schemas.microsoft.com/office/drawing/2014/main" id="{EDD6FDD8-03F3-4F96-9979-762D8609EA45}"/>
              </a:ext>
            </a:extLst>
          </p:cNvPr>
          <p:cNvSpPr>
            <a:spLocks noGrp="1"/>
          </p:cNvSpPr>
          <p:nvPr>
            <p:ph idx="1"/>
          </p:nvPr>
        </p:nvSpPr>
        <p:spPr>
          <a:xfrm>
            <a:off x="1025718" y="2490436"/>
            <a:ext cx="7281746" cy="3567173"/>
          </a:xfrm>
        </p:spPr>
        <p:txBody>
          <a:bodyPr anchor="ctr">
            <a:normAutofit/>
          </a:bodyPr>
          <a:lstStyle/>
          <a:p>
            <a:pPr eaLnBrk="1" hangingPunct="1">
              <a:buNone/>
            </a:pPr>
            <a:r>
              <a:rPr lang="en-US" sz="2100"/>
              <a:t>The business is based on halal foods serving for the people of the Birmingham city in the UK. </a:t>
            </a:r>
          </a:p>
          <a:p>
            <a:pPr eaLnBrk="1" hangingPunct="1">
              <a:buNone/>
            </a:pPr>
            <a:endParaRPr lang="en-US" sz="2100"/>
          </a:p>
          <a:p>
            <a:pPr eaLnBrk="1" hangingPunct="1">
              <a:buNone/>
            </a:pPr>
            <a:r>
              <a:rPr lang="en-US" sz="2100"/>
              <a:t>The name of the new restaurant is given as – “Jerk &amp; Grill”. </a:t>
            </a:r>
          </a:p>
          <a:p>
            <a:pPr eaLnBrk="1" hangingPunct="1">
              <a:buNone/>
            </a:pPr>
            <a:endParaRPr lang="en-US" sz="2100"/>
          </a:p>
          <a:p>
            <a:pPr eaLnBrk="1" hangingPunct="1">
              <a:buNone/>
            </a:pPr>
            <a:r>
              <a:rPr lang="en-US" sz="2100"/>
              <a:t>The business will focus on the Birmingham city people who wants to have fresh foods with taste and hygiene at their table. </a:t>
            </a:r>
            <a:endParaRPr lang="en-GB" sz="2100"/>
          </a:p>
          <a:p>
            <a:pPr eaLnBrk="1" hangingPunct="1">
              <a:buFontTx/>
              <a:buNone/>
            </a:pPr>
            <a:endParaRPr lang="en-GB" altLang="en-US" sz="2100"/>
          </a:p>
        </p:txBody>
      </p:sp>
      <p:sp>
        <p:nvSpPr>
          <p:cNvPr id="4" name="Date Placeholder 3">
            <a:extLst>
              <a:ext uri="{FF2B5EF4-FFF2-40B4-BE49-F238E27FC236}">
                <a16:creationId xmlns:a16="http://schemas.microsoft.com/office/drawing/2014/main" id="{59573BC9-7671-425D-A655-96F21B5CF192}"/>
              </a:ext>
            </a:extLst>
          </p:cNvPr>
          <p:cNvSpPr>
            <a:spLocks noGrp="1"/>
          </p:cNvSpPr>
          <p:nvPr>
            <p:ph type="dt" sz="half" idx="10"/>
          </p:nvPr>
        </p:nvSpPr>
        <p:spPr>
          <a:xfrm>
            <a:off x="5788152" y="6382512"/>
            <a:ext cx="2119122" cy="320040"/>
          </a:xfrm>
        </p:spPr>
        <p:txBody>
          <a:bodyPr>
            <a:normAutofit/>
          </a:bodyPr>
          <a:lstStyle/>
          <a:p>
            <a:pPr algn="r">
              <a:spcAft>
                <a:spcPts val="600"/>
              </a:spcAft>
              <a:defRPr/>
            </a:pPr>
            <a:fld id="{13DF6455-2121-4A2D-846D-E85038EE51D4}" type="datetime1">
              <a:rPr lang="en-GB" altLang="en-US" sz="900"/>
              <a:pPr algn="r">
                <a:spcAft>
                  <a:spcPts val="600"/>
                </a:spcAft>
                <a:defRPr/>
              </a:pPr>
              <a:t>23/03/2022</a:t>
            </a:fld>
            <a:endParaRPr lang="en-GB" altLang="en-US" sz="90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6" name="Rectangle 135">
            <a:extLst>
              <a:ext uri="{FF2B5EF4-FFF2-40B4-BE49-F238E27FC236}">
                <a16:creationId xmlns:a16="http://schemas.microsoft.com/office/drawing/2014/main" id="{CD5D3CE8-6534-4899-B698-BB3C6848EC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38" name="Group 137">
            <a:extLst>
              <a:ext uri="{FF2B5EF4-FFF2-40B4-BE49-F238E27FC236}">
                <a16:creationId xmlns:a16="http://schemas.microsoft.com/office/drawing/2014/main" id="{6C313485-7BF2-43EA-9239-5BAA3034392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07282" y="635715"/>
            <a:ext cx="8356656" cy="2482136"/>
            <a:chOff x="409710" y="635715"/>
            <a:chExt cx="11142208" cy="2482136"/>
          </a:xfrm>
        </p:grpSpPr>
        <p:sp>
          <p:nvSpPr>
            <p:cNvPr id="139" name="Freeform 44">
              <a:extLst>
                <a:ext uri="{FF2B5EF4-FFF2-40B4-BE49-F238E27FC236}">
                  <a16:creationId xmlns:a16="http://schemas.microsoft.com/office/drawing/2014/main" id="{DECC8AEA-4B25-44FA-B040-C34B0FEBB64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0" name="Freeform 45">
              <a:extLst>
                <a:ext uri="{FF2B5EF4-FFF2-40B4-BE49-F238E27FC236}">
                  <a16:creationId xmlns:a16="http://schemas.microsoft.com/office/drawing/2014/main" id="{88C5D63D-E29B-48C0-9453-20000B702B5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1" name="Freeform 46">
              <a:extLst>
                <a:ext uri="{FF2B5EF4-FFF2-40B4-BE49-F238E27FC236}">
                  <a16:creationId xmlns:a16="http://schemas.microsoft.com/office/drawing/2014/main" id="{48D22C82-28FA-4F3A-8B17-C11CC2EBA6B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2" name="Freeform 47">
              <a:extLst>
                <a:ext uri="{FF2B5EF4-FFF2-40B4-BE49-F238E27FC236}">
                  <a16:creationId xmlns:a16="http://schemas.microsoft.com/office/drawing/2014/main" id="{F037018E-FAF9-46CE-A969-6BC7426A638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3" name="Rectangle 142">
              <a:extLst>
                <a:ext uri="{FF2B5EF4-FFF2-40B4-BE49-F238E27FC236}">
                  <a16:creationId xmlns:a16="http://schemas.microsoft.com/office/drawing/2014/main" id="{CA86A11D-8AB8-4EEA-B839-065E3408129A}"/>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grpSp>
      <p:sp>
        <p:nvSpPr>
          <p:cNvPr id="11266" name="Rectangle 2">
            <a:extLst>
              <a:ext uri="{FF2B5EF4-FFF2-40B4-BE49-F238E27FC236}">
                <a16:creationId xmlns:a16="http://schemas.microsoft.com/office/drawing/2014/main" id="{85349FD5-514B-40BF-A614-344E8459B75C}"/>
              </a:ext>
            </a:extLst>
          </p:cNvPr>
          <p:cNvSpPr>
            <a:spLocks noGrp="1"/>
          </p:cNvSpPr>
          <p:nvPr>
            <p:ph type="title"/>
          </p:nvPr>
        </p:nvSpPr>
        <p:spPr>
          <a:xfrm>
            <a:off x="785460" y="759805"/>
            <a:ext cx="7729890" cy="1325563"/>
          </a:xfrm>
        </p:spPr>
        <p:txBody>
          <a:bodyPr>
            <a:normAutofit/>
          </a:bodyPr>
          <a:lstStyle/>
          <a:p>
            <a:pPr eaLnBrk="1" hangingPunct="1"/>
            <a:r>
              <a:rPr lang="en-GB" altLang="en-US" sz="3500" b="1" i="1">
                <a:solidFill>
                  <a:srgbClr val="FFFFFF"/>
                </a:solidFill>
              </a:rPr>
              <a:t>Products and Services</a:t>
            </a:r>
            <a:endParaRPr lang="en-GB" altLang="en-US" sz="3500">
              <a:solidFill>
                <a:srgbClr val="FFFFFF"/>
              </a:solidFill>
            </a:endParaRPr>
          </a:p>
        </p:txBody>
      </p:sp>
      <p:sp>
        <p:nvSpPr>
          <p:cNvPr id="11267" name="Rectangle 3">
            <a:extLst>
              <a:ext uri="{FF2B5EF4-FFF2-40B4-BE49-F238E27FC236}">
                <a16:creationId xmlns:a16="http://schemas.microsoft.com/office/drawing/2014/main" id="{1F13D5BA-BE65-43BD-92F7-A0E576D12422}"/>
              </a:ext>
            </a:extLst>
          </p:cNvPr>
          <p:cNvSpPr>
            <a:spLocks noGrp="1"/>
          </p:cNvSpPr>
          <p:nvPr>
            <p:ph idx="1"/>
          </p:nvPr>
        </p:nvSpPr>
        <p:spPr>
          <a:xfrm>
            <a:off x="1068678" y="2494450"/>
            <a:ext cx="2526174" cy="3508075"/>
          </a:xfrm>
        </p:spPr>
        <p:txBody>
          <a:bodyPr>
            <a:normAutofit/>
          </a:bodyPr>
          <a:lstStyle/>
          <a:p>
            <a:pPr marL="0" indent="0" eaLnBrk="1" hangingPunct="1">
              <a:buNone/>
            </a:pPr>
            <a:r>
              <a:rPr lang="en-US" sz="1700"/>
              <a:t>Jerk &amp; Grill, as a buffet-based food service business will deal in halal Jamaican and Caribbean foods in Birmingham. </a:t>
            </a:r>
          </a:p>
          <a:p>
            <a:pPr marL="0" indent="0" eaLnBrk="1" hangingPunct="1">
              <a:buNone/>
            </a:pPr>
            <a:r>
              <a:rPr lang="en-US" sz="1700"/>
              <a:t>The business’s main product is the Jamaican recipe-based food items, though it has the plan to serve as a convention and party center and catering service in the future as well. </a:t>
            </a:r>
            <a:endParaRPr lang="en-GB" altLang="en-US" sz="1700"/>
          </a:p>
        </p:txBody>
      </p:sp>
      <p:pic>
        <p:nvPicPr>
          <p:cNvPr id="6" name="Picture 6" descr="Caribbean Kebab Food · Free photo on Pixabay">
            <a:extLst>
              <a:ext uri="{FF2B5EF4-FFF2-40B4-BE49-F238E27FC236}">
                <a16:creationId xmlns:a16="http://schemas.microsoft.com/office/drawing/2014/main" id="{959C161D-BBF2-465E-B22D-A79D3A0F3809}"/>
              </a:ext>
            </a:extLst>
          </p:cNvPr>
          <p:cNvPicPr>
            <a:picLocks noChangeAspect="1"/>
          </p:cNvPicPr>
          <p:nvPr/>
        </p:nvPicPr>
        <p:blipFill rotWithShape="1">
          <a:blip r:embed="rId3"/>
          <a:srcRect l="22592" r="37164" b="-1"/>
          <a:stretch/>
        </p:blipFill>
        <p:spPr>
          <a:xfrm>
            <a:off x="4039053" y="2486034"/>
            <a:ext cx="2057400" cy="3412571"/>
          </a:xfrm>
          <a:prstGeom prst="rect">
            <a:avLst/>
          </a:prstGeom>
        </p:spPr>
      </p:pic>
      <p:pic>
        <p:nvPicPr>
          <p:cNvPr id="2" name="Picture 2">
            <a:extLst>
              <a:ext uri="{FF2B5EF4-FFF2-40B4-BE49-F238E27FC236}">
                <a16:creationId xmlns:a16="http://schemas.microsoft.com/office/drawing/2014/main" id="{FAC4C3AC-08BD-4EEC-A38B-0886D4F50C9C}"/>
              </a:ext>
            </a:extLst>
          </p:cNvPr>
          <p:cNvPicPr>
            <a:picLocks noChangeAspect="1"/>
          </p:cNvPicPr>
          <p:nvPr/>
        </p:nvPicPr>
        <p:blipFill rotWithShape="1">
          <a:blip r:embed="rId4">
            <a:extLst>
              <a:ext uri="{837473B0-CC2E-450A-ABE3-18F120FF3D39}">
                <a1611:picAttrSrcUrl xmlns:a1611="http://schemas.microsoft.com/office/drawing/2016/11/main" r:id="rId5"/>
              </a:ext>
            </a:extLst>
          </a:blip>
          <a:srcRect l="34769" r="30412"/>
          <a:stretch/>
        </p:blipFill>
        <p:spPr>
          <a:xfrm>
            <a:off x="6096453" y="2486034"/>
            <a:ext cx="2075470" cy="3412571"/>
          </a:xfrm>
          <a:prstGeom prst="rect">
            <a:avLst/>
          </a:prstGeom>
        </p:spPr>
      </p:pic>
      <p:cxnSp>
        <p:nvCxnSpPr>
          <p:cNvPr id="145" name="Straight Connector 144">
            <a:extLst>
              <a:ext uri="{FF2B5EF4-FFF2-40B4-BE49-F238E27FC236}">
                <a16:creationId xmlns:a16="http://schemas.microsoft.com/office/drawing/2014/main" id="{14F95C68-AB6E-4C79-8764-E43667ACD6E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096453" y="2486034"/>
            <a:ext cx="0" cy="3410712"/>
          </a:xfrm>
          <a:prstGeom prst="line">
            <a:avLst/>
          </a:prstGeom>
          <a:ln w="12700">
            <a:solidFill>
              <a:srgbClr val="FEFFFF"/>
            </a:solidFill>
          </a:ln>
        </p:spPr>
        <p:style>
          <a:lnRef idx="1">
            <a:schemeClr val="accent1"/>
          </a:lnRef>
          <a:fillRef idx="0">
            <a:schemeClr val="accent1"/>
          </a:fillRef>
          <a:effectRef idx="0">
            <a:schemeClr val="accent1"/>
          </a:effectRef>
          <a:fontRef idx="minor">
            <a:schemeClr val="tx1"/>
          </a:fontRef>
        </p:style>
      </p:cxnSp>
      <p:sp>
        <p:nvSpPr>
          <p:cNvPr id="4" name="Date Placeholder 3">
            <a:extLst>
              <a:ext uri="{FF2B5EF4-FFF2-40B4-BE49-F238E27FC236}">
                <a16:creationId xmlns:a16="http://schemas.microsoft.com/office/drawing/2014/main" id="{E20FDE7D-F36A-455B-8B00-23E41F49BA54}"/>
              </a:ext>
            </a:extLst>
          </p:cNvPr>
          <p:cNvSpPr>
            <a:spLocks noGrp="1"/>
          </p:cNvSpPr>
          <p:nvPr>
            <p:ph type="dt" sz="half" idx="10"/>
          </p:nvPr>
        </p:nvSpPr>
        <p:spPr>
          <a:xfrm>
            <a:off x="5788152" y="6382512"/>
            <a:ext cx="2119122" cy="320040"/>
          </a:xfrm>
        </p:spPr>
        <p:txBody>
          <a:bodyPr>
            <a:normAutofit/>
          </a:bodyPr>
          <a:lstStyle/>
          <a:p>
            <a:pPr algn="r">
              <a:spcAft>
                <a:spcPts val="600"/>
              </a:spcAft>
              <a:defRPr/>
            </a:pPr>
            <a:fld id="{C42646B4-1ADF-47AE-B486-D5D6E23B0A98}" type="datetime1">
              <a:rPr lang="en-GB" altLang="en-US" sz="900"/>
              <a:pPr algn="r">
                <a:spcAft>
                  <a:spcPts val="600"/>
                </a:spcAft>
                <a:defRPr/>
              </a:pPr>
              <a:t>23/03/2022</a:t>
            </a:fld>
            <a:endParaRPr lang="en-GB" altLang="en-US" sz="900"/>
          </a:p>
        </p:txBody>
      </p:sp>
      <p:sp>
        <p:nvSpPr>
          <p:cNvPr id="3" name="TextBox 2">
            <a:extLst>
              <a:ext uri="{FF2B5EF4-FFF2-40B4-BE49-F238E27FC236}">
                <a16:creationId xmlns:a16="http://schemas.microsoft.com/office/drawing/2014/main" id="{70AA225D-0B37-4A0C-AB44-7D0EB4AE1159}"/>
              </a:ext>
            </a:extLst>
          </p:cNvPr>
          <p:cNvSpPr txBox="1"/>
          <p:nvPr/>
        </p:nvSpPr>
        <p:spPr>
          <a:xfrm>
            <a:off x="6822532" y="6657945"/>
            <a:ext cx="2321468" cy="200055"/>
          </a:xfrm>
          <a:prstGeom prst="rect">
            <a:avLst/>
          </a:prstGeom>
          <a:solidFill>
            <a:srgbClr val="000000"/>
          </a:solidFill>
        </p:spPr>
        <p:txBody>
          <a:bodyPr wrap="none">
            <a:spAutoFit/>
          </a:bodyPr>
          <a:lstStyle/>
          <a:p>
            <a:pPr algn="r">
              <a:spcAft>
                <a:spcPts val="600"/>
              </a:spcAft>
            </a:pPr>
            <a:r>
              <a:rPr lang="en-US" sz="700">
                <a:solidFill>
                  <a:srgbClr val="FFFFFF"/>
                </a:solidFill>
                <a:latin typeface="+mn-lt"/>
                <a:hlinkClick r:id="rId5">
                  <a:extLst>
                    <a:ext uri="{A12FA001-AC4F-418D-AE19-62706E023703}">
                      <ahyp:hlinkClr xmlns:ahyp="http://schemas.microsoft.com/office/drawing/2018/hyperlinkcolor" val="tx"/>
                    </a:ext>
                  </a:extLst>
                </a:hlinkClick>
              </a:rPr>
              <a:t>This Photo</a:t>
            </a:r>
            <a:r>
              <a:rPr lang="en-US" sz="700">
                <a:solidFill>
                  <a:srgbClr val="FFFFFF"/>
                </a:solidFill>
                <a:latin typeface="+mn-lt"/>
              </a:rPr>
              <a:t> by Unknown author is licensed under </a:t>
            </a:r>
            <a:r>
              <a:rPr lang="en-US" sz="700">
                <a:solidFill>
                  <a:srgbClr val="FFFFFF"/>
                </a:solidFill>
                <a:latin typeface="+mn-lt"/>
                <a:hlinkClick r:id="rId6">
                  <a:extLst>
                    <a:ext uri="{A12FA001-AC4F-418D-AE19-62706E023703}">
                      <ahyp:hlinkClr xmlns:ahyp="http://schemas.microsoft.com/office/drawing/2018/hyperlinkcolor" val="tx"/>
                    </a:ext>
                  </a:extLst>
                </a:hlinkClick>
              </a:rPr>
              <a:t>CC BY-SA</a:t>
            </a:r>
            <a:r>
              <a:rPr lang="en-US" sz="700">
                <a:solidFill>
                  <a:srgbClr val="FFFFFF"/>
                </a:solidFill>
                <a:latin typeface="+mn-lt"/>
              </a:rPr>
              <a:t>.</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3" name="Rectangle 72">
            <a:extLst>
              <a:ext uri="{FF2B5EF4-FFF2-40B4-BE49-F238E27FC236}">
                <a16:creationId xmlns:a16="http://schemas.microsoft.com/office/drawing/2014/main" id="{827B839B-9ADE-406B-8590-F1CAEDED45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5" name="Freeform 45">
            <a:extLst>
              <a:ext uri="{FF2B5EF4-FFF2-40B4-BE49-F238E27FC236}">
                <a16:creationId xmlns:a16="http://schemas.microsoft.com/office/drawing/2014/main" id="{CFE45BF0-46DB-408C-B5F7-7B117168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07282" y="1022350"/>
            <a:ext cx="532209"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7" name="Freeform 46">
            <a:extLst>
              <a:ext uri="{FF2B5EF4-FFF2-40B4-BE49-F238E27FC236}">
                <a16:creationId xmlns:a16="http://schemas.microsoft.com/office/drawing/2014/main" id="{2AEBC8F2-97B1-41B4-93F1-2D289E197F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07282" y="837744"/>
            <a:ext cx="302419"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9" name="Freeform 47">
            <a:extLst>
              <a:ext uri="{FF2B5EF4-FFF2-40B4-BE49-F238E27FC236}">
                <a16:creationId xmlns:a16="http://schemas.microsoft.com/office/drawing/2014/main" id="{472E3A19-F5D5-48FC-BB9C-48C2F68F59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83495" y="640894"/>
            <a:ext cx="126206"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1" name="Freeform 44">
            <a:extLst>
              <a:ext uri="{FF2B5EF4-FFF2-40B4-BE49-F238E27FC236}">
                <a16:creationId xmlns:a16="http://schemas.microsoft.com/office/drawing/2014/main" id="{7A62E32F-BB65-43A8-8EB5-92346890E5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8417402" y="635716"/>
            <a:ext cx="246459"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3" name="Rectangle 82">
            <a:extLst>
              <a:ext uri="{FF2B5EF4-FFF2-40B4-BE49-F238E27FC236}">
                <a16:creationId xmlns:a16="http://schemas.microsoft.com/office/drawing/2014/main" id="{14E91B64-9FCC-451E-AFB4-A827D63293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83041" y="635715"/>
            <a:ext cx="8180897"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13314" name="Rectangle 2">
            <a:extLst>
              <a:ext uri="{FF2B5EF4-FFF2-40B4-BE49-F238E27FC236}">
                <a16:creationId xmlns:a16="http://schemas.microsoft.com/office/drawing/2014/main" id="{303000FE-B433-4217-A7E9-C8D1C77667EE}"/>
              </a:ext>
            </a:extLst>
          </p:cNvPr>
          <p:cNvSpPr>
            <a:spLocks noGrp="1"/>
          </p:cNvSpPr>
          <p:nvPr>
            <p:ph type="title"/>
          </p:nvPr>
        </p:nvSpPr>
        <p:spPr>
          <a:xfrm>
            <a:off x="718879" y="800392"/>
            <a:ext cx="7698523" cy="1212102"/>
          </a:xfrm>
        </p:spPr>
        <p:txBody>
          <a:bodyPr>
            <a:normAutofit/>
          </a:bodyPr>
          <a:lstStyle/>
          <a:p>
            <a:pPr eaLnBrk="1" hangingPunct="1"/>
            <a:r>
              <a:rPr lang="en-GB" altLang="en-US" sz="3500" b="1" i="1">
                <a:solidFill>
                  <a:srgbClr val="FFFFFF"/>
                </a:solidFill>
              </a:rPr>
              <a:t>Market audit-Competitor’s Analysis</a:t>
            </a:r>
            <a:endParaRPr lang="en-GB" altLang="en-US" sz="3500">
              <a:solidFill>
                <a:srgbClr val="FFFFFF"/>
              </a:solidFill>
            </a:endParaRPr>
          </a:p>
        </p:txBody>
      </p:sp>
      <p:sp>
        <p:nvSpPr>
          <p:cNvPr id="13316" name="Content Placeholder 2">
            <a:extLst>
              <a:ext uri="{FF2B5EF4-FFF2-40B4-BE49-F238E27FC236}">
                <a16:creationId xmlns:a16="http://schemas.microsoft.com/office/drawing/2014/main" id="{4DC84023-94FC-4B19-A81E-2C1E525C62D7}"/>
              </a:ext>
            </a:extLst>
          </p:cNvPr>
          <p:cNvSpPr>
            <a:spLocks noGrp="1"/>
          </p:cNvSpPr>
          <p:nvPr>
            <p:ph idx="1"/>
          </p:nvPr>
        </p:nvSpPr>
        <p:spPr>
          <a:xfrm>
            <a:off x="1025718" y="2490436"/>
            <a:ext cx="7281746" cy="3567173"/>
          </a:xfrm>
        </p:spPr>
        <p:txBody>
          <a:bodyPr anchor="ctr">
            <a:normAutofit/>
          </a:bodyPr>
          <a:lstStyle/>
          <a:p>
            <a:r>
              <a:rPr lang="en-US" sz="2100"/>
              <a:t>There are more than 7500 businesses in the UK under the food industry. Approximately 845 in Birmingham. </a:t>
            </a:r>
          </a:p>
          <a:p>
            <a:endParaRPr lang="en-US" sz="2100"/>
          </a:p>
          <a:p>
            <a:r>
              <a:rPr lang="en-US" sz="2100"/>
              <a:t>There are both renowned and emerging businesses in the UK competing the food-lovers market. </a:t>
            </a:r>
            <a:endParaRPr lang="en-US" sz="2100">
              <a:cs typeface="Calibri"/>
            </a:endParaRPr>
          </a:p>
          <a:p>
            <a:endParaRPr lang="en-US" sz="2100"/>
          </a:p>
          <a:p>
            <a:r>
              <a:rPr lang="en-US" sz="2100"/>
              <a:t>The main competitors for the business- Jerk &amp; Grill would be all the restaurants that have cook and serve facility together such as KFC, McDonald’s, Dixie Chicken and others. </a:t>
            </a:r>
            <a:endParaRPr lang="en-GB" sz="2100"/>
          </a:p>
          <a:p>
            <a:pPr marL="0" indent="0">
              <a:buNone/>
            </a:pPr>
            <a:endParaRPr lang="en-US" altLang="en-US" sz="2100"/>
          </a:p>
        </p:txBody>
      </p:sp>
      <p:sp>
        <p:nvSpPr>
          <p:cNvPr id="4" name="Date Placeholder 3">
            <a:extLst>
              <a:ext uri="{FF2B5EF4-FFF2-40B4-BE49-F238E27FC236}">
                <a16:creationId xmlns:a16="http://schemas.microsoft.com/office/drawing/2014/main" id="{3E30710B-D668-49A2-B235-5692980AAD4B}"/>
              </a:ext>
            </a:extLst>
          </p:cNvPr>
          <p:cNvSpPr>
            <a:spLocks noGrp="1"/>
          </p:cNvSpPr>
          <p:nvPr>
            <p:ph type="dt" sz="half" idx="10"/>
          </p:nvPr>
        </p:nvSpPr>
        <p:spPr>
          <a:xfrm>
            <a:off x="5788152" y="6382512"/>
            <a:ext cx="2119122" cy="320040"/>
          </a:xfrm>
        </p:spPr>
        <p:txBody>
          <a:bodyPr>
            <a:normAutofit/>
          </a:bodyPr>
          <a:lstStyle/>
          <a:p>
            <a:pPr algn="r">
              <a:spcAft>
                <a:spcPts val="600"/>
              </a:spcAft>
              <a:defRPr/>
            </a:pPr>
            <a:fld id="{BFEA8610-70C2-48F7-AED7-5F19D16F3191}" type="datetime1">
              <a:rPr lang="en-GB" altLang="en-US" sz="900"/>
              <a:pPr algn="r">
                <a:spcAft>
                  <a:spcPts val="600"/>
                </a:spcAft>
                <a:defRPr/>
              </a:pPr>
              <a:t>23/03/2022</a:t>
            </a:fld>
            <a:endParaRPr lang="en-GB" altLang="en-US" sz="90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6A1473A6-3F22-483E-8A30-80B9D2B145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7" name="Group 26">
            <a:extLst>
              <a:ext uri="{FF2B5EF4-FFF2-40B4-BE49-F238E27FC236}">
                <a16:creationId xmlns:a16="http://schemas.microsoft.com/office/drawing/2014/main" id="{AA1375E3-3E53-4D75-BAB7-E5929BFCB25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400762" y="563918"/>
            <a:ext cx="3089954" cy="5978614"/>
            <a:chOff x="7513372" y="803186"/>
            <a:chExt cx="4163968" cy="5978614"/>
          </a:xfrm>
        </p:grpSpPr>
        <p:sp>
          <p:nvSpPr>
            <p:cNvPr id="28" name="Freeform 6">
              <a:extLst>
                <a:ext uri="{FF2B5EF4-FFF2-40B4-BE49-F238E27FC236}">
                  <a16:creationId xmlns:a16="http://schemas.microsoft.com/office/drawing/2014/main" id="{0BBEEF67-3DDF-46CF-8CD5-EA5F0E4FB07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89586" y="1070835"/>
              <a:ext cx="687754"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9" name="Freeform 7">
              <a:extLst>
                <a:ext uri="{FF2B5EF4-FFF2-40B4-BE49-F238E27FC236}">
                  <a16:creationId xmlns:a16="http://schemas.microsoft.com/office/drawing/2014/main" id="{8FAC1C95-F817-487C-B8B2-CF141FBB1C2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88949" y="803186"/>
              <a:ext cx="409371"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0" name="Rectangle 8">
              <a:extLst>
                <a:ext uri="{FF2B5EF4-FFF2-40B4-BE49-F238E27FC236}">
                  <a16:creationId xmlns:a16="http://schemas.microsoft.com/office/drawing/2014/main" id="{C2C5363A-D941-4AA1-8D38-D7E44A1E2E01}"/>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7513372" y="804101"/>
              <a:ext cx="3880238"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grpSp>
      <p:sp>
        <p:nvSpPr>
          <p:cNvPr id="2" name="Title 1"/>
          <p:cNvSpPr>
            <a:spLocks noGrp="1"/>
          </p:cNvSpPr>
          <p:nvPr>
            <p:ph type="title"/>
          </p:nvPr>
        </p:nvSpPr>
        <p:spPr>
          <a:xfrm>
            <a:off x="823851" y="885651"/>
            <a:ext cx="2422352" cy="4624603"/>
          </a:xfrm>
        </p:spPr>
        <p:txBody>
          <a:bodyPr>
            <a:normAutofit/>
          </a:bodyPr>
          <a:lstStyle/>
          <a:p>
            <a:r>
              <a:rPr lang="en-GB">
                <a:solidFill>
                  <a:srgbClr val="FFFFFF"/>
                </a:solidFill>
              </a:rPr>
              <a:t>Market Audit-PESTLE Analysis</a:t>
            </a:r>
          </a:p>
        </p:txBody>
      </p:sp>
      <p:sp>
        <p:nvSpPr>
          <p:cNvPr id="3" name="Content Placeholder 2"/>
          <p:cNvSpPr>
            <a:spLocks noGrp="1"/>
          </p:cNvSpPr>
          <p:nvPr>
            <p:ph idx="1"/>
          </p:nvPr>
        </p:nvSpPr>
        <p:spPr>
          <a:xfrm>
            <a:off x="3734031" y="885651"/>
            <a:ext cx="4893915" cy="4616849"/>
          </a:xfrm>
        </p:spPr>
        <p:txBody>
          <a:bodyPr anchor="ctr">
            <a:normAutofit/>
          </a:bodyPr>
          <a:lstStyle/>
          <a:p>
            <a:pPr marL="0" indent="0">
              <a:buNone/>
            </a:pPr>
            <a:r>
              <a:rPr lang="en-US" sz="1050" b="1"/>
              <a:t>Political: The British Government is helpful for start-ups. Besides, the strong regulations and laws related to food safety and hygiene is maintained which monitors the food businesses strictly in the UK.</a:t>
            </a:r>
            <a:endParaRPr lang="en-US" sz="1050" b="1">
              <a:cs typeface="Calibri"/>
            </a:endParaRPr>
          </a:p>
          <a:p>
            <a:pPr marL="0" indent="0">
              <a:buNone/>
            </a:pPr>
            <a:endParaRPr lang="en-GB" sz="1050" b="1">
              <a:cs typeface="Calibri"/>
            </a:endParaRPr>
          </a:p>
          <a:p>
            <a:pPr marL="0" indent="0">
              <a:buNone/>
            </a:pPr>
            <a:r>
              <a:rPr lang="en-US" sz="1050" b="1"/>
              <a:t>Economic: Economic stability in the UK, increasing income level of the people, high purchasing power and other economic issues in the UK are favorable for the food service business. </a:t>
            </a:r>
            <a:endParaRPr lang="en-US" sz="1050" b="1">
              <a:cs typeface="Calibri" panose="020F0502020204030204"/>
            </a:endParaRPr>
          </a:p>
          <a:p>
            <a:pPr marL="0" indent="0">
              <a:buNone/>
            </a:pPr>
            <a:endParaRPr lang="en-US" sz="1050" b="1">
              <a:cs typeface="Calibri" panose="020F0502020204030204"/>
            </a:endParaRPr>
          </a:p>
          <a:p>
            <a:pPr marL="0" indent="0">
              <a:buNone/>
            </a:pPr>
            <a:r>
              <a:rPr lang="en-US" sz="1050" b="1"/>
              <a:t>Social: The people with high purchasing power are discovering for better services and want to discover new things. In response to the market demand.</a:t>
            </a:r>
            <a:endParaRPr lang="en-US" sz="1050" b="1">
              <a:cs typeface="Calibri"/>
            </a:endParaRPr>
          </a:p>
          <a:p>
            <a:pPr marL="0" indent="0">
              <a:buNone/>
            </a:pPr>
            <a:endParaRPr lang="en-US" sz="1050" b="1">
              <a:cs typeface="Calibri"/>
            </a:endParaRPr>
          </a:p>
          <a:p>
            <a:pPr marL="0" indent="0">
              <a:buNone/>
            </a:pPr>
            <a:r>
              <a:rPr lang="en-US" sz="1050" b="1"/>
              <a:t>Technological: Online ordering platform, technological innovation with food making processes, and other technological innovations in the food industry have brought the food making and services easier and creative. </a:t>
            </a:r>
            <a:endParaRPr lang="en-US" sz="1050" b="1">
              <a:cs typeface="Calibri"/>
            </a:endParaRPr>
          </a:p>
          <a:p>
            <a:pPr marL="0" indent="0">
              <a:buNone/>
            </a:pPr>
            <a:endParaRPr lang="en-GB" sz="1050" b="1">
              <a:cs typeface="Calibri"/>
            </a:endParaRPr>
          </a:p>
          <a:p>
            <a:pPr marL="0" indent="0">
              <a:buNone/>
            </a:pPr>
            <a:r>
              <a:rPr lang="en-US" sz="1050" b="1"/>
              <a:t>Legal: The regulatory bodies related to the food industry monitors the operations of the UK restaurants and hotels. The standards must be maintained to sustain the food processes and cooking in a safe and hygienic way. </a:t>
            </a:r>
            <a:endParaRPr lang="en-US" sz="1050" b="1">
              <a:cs typeface="Calibri"/>
            </a:endParaRPr>
          </a:p>
          <a:p>
            <a:pPr marL="0" indent="0">
              <a:buNone/>
            </a:pPr>
            <a:endParaRPr lang="en-GB" sz="1050" b="1">
              <a:cs typeface="Calibri"/>
            </a:endParaRPr>
          </a:p>
          <a:p>
            <a:pPr marL="0" indent="0">
              <a:buNone/>
            </a:pPr>
            <a:r>
              <a:rPr lang="en-US" sz="1050" b="1"/>
              <a:t>Ecological: The environment as well as the ecosystem is chain process, which is impacted by the food chain that we use to survive ourselves. </a:t>
            </a:r>
            <a:endParaRPr lang="en-GB" sz="1050" b="1">
              <a:cs typeface="Calibri"/>
            </a:endParaRPr>
          </a:p>
          <a:p>
            <a:endParaRPr lang="en-GB" sz="1050" b="1">
              <a:cs typeface="Calibri"/>
            </a:endParaRPr>
          </a:p>
        </p:txBody>
      </p:sp>
      <p:sp>
        <p:nvSpPr>
          <p:cNvPr id="5" name="Footer Placeholder 4"/>
          <p:cNvSpPr>
            <a:spLocks noGrp="1"/>
          </p:cNvSpPr>
          <p:nvPr>
            <p:ph type="ftr" sz="quarter" idx="11"/>
          </p:nvPr>
        </p:nvSpPr>
        <p:spPr>
          <a:xfrm>
            <a:off x="596646" y="6382512"/>
            <a:ext cx="5068062" cy="320040"/>
          </a:xfrm>
        </p:spPr>
        <p:txBody>
          <a:bodyPr>
            <a:normAutofit/>
          </a:bodyPr>
          <a:lstStyle/>
          <a:p>
            <a:pPr algn="l">
              <a:spcAft>
                <a:spcPts val="600"/>
              </a:spcAft>
              <a:defRPr/>
            </a:pPr>
            <a:r>
              <a:rPr lang="en-GB" altLang="en-US" sz="900"/>
              <a:t>Mary March</a:t>
            </a:r>
          </a:p>
        </p:txBody>
      </p:sp>
      <p:sp>
        <p:nvSpPr>
          <p:cNvPr id="4" name="Date Placeholder 3"/>
          <p:cNvSpPr>
            <a:spLocks noGrp="1"/>
          </p:cNvSpPr>
          <p:nvPr>
            <p:ph type="dt" sz="half" idx="10"/>
          </p:nvPr>
        </p:nvSpPr>
        <p:spPr>
          <a:xfrm>
            <a:off x="5788152" y="6382512"/>
            <a:ext cx="2119122" cy="320040"/>
          </a:xfrm>
        </p:spPr>
        <p:txBody>
          <a:bodyPr>
            <a:normAutofit/>
          </a:bodyPr>
          <a:lstStyle/>
          <a:p>
            <a:pPr algn="r">
              <a:spcAft>
                <a:spcPts val="600"/>
              </a:spcAft>
              <a:defRPr/>
            </a:pPr>
            <a:fld id="{384B99DA-8C13-4E5F-AA0A-1F1000BE46CB}" type="datetime1">
              <a:rPr lang="en-GB" altLang="en-US" sz="900"/>
              <a:pPr algn="r">
                <a:spcAft>
                  <a:spcPts val="600"/>
                </a:spcAft>
                <a:defRPr/>
              </a:pPr>
              <a:t>23/03/2022</a:t>
            </a:fld>
            <a:endParaRPr lang="en-GB" altLang="en-US" sz="900"/>
          </a:p>
        </p:txBody>
      </p:sp>
    </p:spTree>
    <p:extLst>
      <p:ext uri="{BB962C8B-B14F-4D97-AF65-F5344CB8AC3E}">
        <p14:creationId xmlns:p14="http://schemas.microsoft.com/office/powerpoint/2010/main" val="117710550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3" name="Rectangle 72">
            <a:extLst>
              <a:ext uri="{FF2B5EF4-FFF2-40B4-BE49-F238E27FC236}">
                <a16:creationId xmlns:a16="http://schemas.microsoft.com/office/drawing/2014/main" id="{827B839B-9ADE-406B-8590-F1CAEDED45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5" name="Freeform 45">
            <a:extLst>
              <a:ext uri="{FF2B5EF4-FFF2-40B4-BE49-F238E27FC236}">
                <a16:creationId xmlns:a16="http://schemas.microsoft.com/office/drawing/2014/main" id="{CFE45BF0-46DB-408C-B5F7-7B117168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07282" y="1022350"/>
            <a:ext cx="532209"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7" name="Freeform 46">
            <a:extLst>
              <a:ext uri="{FF2B5EF4-FFF2-40B4-BE49-F238E27FC236}">
                <a16:creationId xmlns:a16="http://schemas.microsoft.com/office/drawing/2014/main" id="{2AEBC8F2-97B1-41B4-93F1-2D289E197F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07282" y="837744"/>
            <a:ext cx="302419"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9" name="Freeform 47">
            <a:extLst>
              <a:ext uri="{FF2B5EF4-FFF2-40B4-BE49-F238E27FC236}">
                <a16:creationId xmlns:a16="http://schemas.microsoft.com/office/drawing/2014/main" id="{472E3A19-F5D5-48FC-BB9C-48C2F68F59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83495" y="640894"/>
            <a:ext cx="126206"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1" name="Freeform 44">
            <a:extLst>
              <a:ext uri="{FF2B5EF4-FFF2-40B4-BE49-F238E27FC236}">
                <a16:creationId xmlns:a16="http://schemas.microsoft.com/office/drawing/2014/main" id="{7A62E32F-BB65-43A8-8EB5-92346890E5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8417402" y="635716"/>
            <a:ext cx="246459"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3" name="Rectangle 82">
            <a:extLst>
              <a:ext uri="{FF2B5EF4-FFF2-40B4-BE49-F238E27FC236}">
                <a16:creationId xmlns:a16="http://schemas.microsoft.com/office/drawing/2014/main" id="{14E91B64-9FCC-451E-AFB4-A827D63293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83041" y="635715"/>
            <a:ext cx="8180897"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15362" name="Rectangle 2">
            <a:extLst>
              <a:ext uri="{FF2B5EF4-FFF2-40B4-BE49-F238E27FC236}">
                <a16:creationId xmlns:a16="http://schemas.microsoft.com/office/drawing/2014/main" id="{55850F8A-0C27-4FF0-93E6-D6A42889774F}"/>
              </a:ext>
            </a:extLst>
          </p:cNvPr>
          <p:cNvSpPr>
            <a:spLocks noGrp="1"/>
          </p:cNvSpPr>
          <p:nvPr>
            <p:ph type="title"/>
          </p:nvPr>
        </p:nvSpPr>
        <p:spPr>
          <a:xfrm>
            <a:off x="718879" y="800392"/>
            <a:ext cx="7698523" cy="1212102"/>
          </a:xfrm>
        </p:spPr>
        <p:txBody>
          <a:bodyPr>
            <a:normAutofit/>
          </a:bodyPr>
          <a:lstStyle/>
          <a:p>
            <a:pPr eaLnBrk="1" hangingPunct="1"/>
            <a:br>
              <a:rPr lang="en-GB" altLang="en-US" sz="2700">
                <a:solidFill>
                  <a:srgbClr val="FFFFFF"/>
                </a:solidFill>
              </a:rPr>
            </a:br>
            <a:r>
              <a:rPr lang="en-GB" altLang="en-US" sz="2700">
                <a:solidFill>
                  <a:srgbClr val="FFFFFF"/>
                </a:solidFill>
              </a:rPr>
              <a:t>Market Audit-SWOT Analysis</a:t>
            </a:r>
            <a:br>
              <a:rPr lang="en-GB" altLang="en-US" sz="2700">
                <a:solidFill>
                  <a:srgbClr val="FFFFFF"/>
                </a:solidFill>
              </a:rPr>
            </a:br>
            <a:endParaRPr lang="en-GB" altLang="en-US" sz="2700">
              <a:solidFill>
                <a:srgbClr val="FFFFFF"/>
              </a:solidFill>
            </a:endParaRPr>
          </a:p>
        </p:txBody>
      </p:sp>
      <p:sp>
        <p:nvSpPr>
          <p:cNvPr id="15364" name="Content Placeholder 2">
            <a:extLst>
              <a:ext uri="{FF2B5EF4-FFF2-40B4-BE49-F238E27FC236}">
                <a16:creationId xmlns:a16="http://schemas.microsoft.com/office/drawing/2014/main" id="{697E1E42-6EAA-41D3-AED1-68C8CA68EFAB}"/>
              </a:ext>
            </a:extLst>
          </p:cNvPr>
          <p:cNvSpPr>
            <a:spLocks noGrp="1"/>
          </p:cNvSpPr>
          <p:nvPr>
            <p:ph idx="1"/>
          </p:nvPr>
        </p:nvSpPr>
        <p:spPr>
          <a:xfrm>
            <a:off x="1090527" y="2737890"/>
            <a:ext cx="7281746" cy="3567173"/>
          </a:xfrm>
        </p:spPr>
        <p:txBody>
          <a:bodyPr anchor="ctr">
            <a:normAutofit fontScale="92500" lnSpcReduction="20000"/>
          </a:bodyPr>
          <a:lstStyle/>
          <a:p>
            <a:pPr marL="0" indent="0">
              <a:buNone/>
            </a:pPr>
            <a:r>
              <a:rPr lang="en-US" sz="1300" b="1"/>
              <a:t>Strengths: The UK businesses related to the food industry are strong in their distribution network. The people working in this sector are professional and skilled, which help the industry to grow and maintain better service level in the market. </a:t>
            </a:r>
            <a:endParaRPr lang="en-US" sz="1300" b="1">
              <a:cs typeface="Calibri"/>
            </a:endParaRPr>
          </a:p>
          <a:p>
            <a:pPr marL="0" indent="0">
              <a:buNone/>
            </a:pPr>
            <a:endParaRPr lang="en-GB" sz="1300" b="1">
              <a:cs typeface="Calibri"/>
            </a:endParaRPr>
          </a:p>
          <a:p>
            <a:pPr marL="0" indent="0">
              <a:buNone/>
            </a:pPr>
            <a:r>
              <a:rPr lang="en-US" sz="1300" b="1"/>
              <a:t>Weaknesses: The industry has many businesses, but due to lack of research on market trends as well as food taste, new businesses would be in tough situation to survive. </a:t>
            </a:r>
            <a:endParaRPr lang="en-US" sz="1300" b="1">
              <a:cs typeface="Calibri"/>
            </a:endParaRPr>
          </a:p>
          <a:p>
            <a:pPr marL="0" indent="0">
              <a:buNone/>
            </a:pPr>
            <a:r>
              <a:rPr lang="en-US" sz="1300" b="1"/>
              <a:t>Also, there is high turnover of employee in the industry. </a:t>
            </a:r>
            <a:endParaRPr lang="en-US" sz="1300" b="1">
              <a:cs typeface="Calibri"/>
            </a:endParaRPr>
          </a:p>
          <a:p>
            <a:pPr marL="0" indent="0">
              <a:buNone/>
            </a:pPr>
            <a:endParaRPr lang="en-US" sz="1300" b="1">
              <a:cs typeface="Calibri"/>
            </a:endParaRPr>
          </a:p>
          <a:p>
            <a:pPr marL="0" indent="0">
              <a:buNone/>
            </a:pPr>
            <a:r>
              <a:rPr lang="en-US" sz="1300" b="1"/>
              <a:t>Opportunities: The core opportunity for Jerk &amp; Grill would be the encouraging business environment and the support from the government. </a:t>
            </a:r>
            <a:r>
              <a:rPr lang="en-US" sz="1300" b="1">
                <a:ea typeface="+mn-lt"/>
                <a:cs typeface="+mn-lt"/>
              </a:rPr>
              <a:t> Online ordering platform, technological innovation with food making processes, and other technological innovations in the food industry have brought the food making and services easier and creative. </a:t>
            </a:r>
          </a:p>
          <a:p>
            <a:pPr marL="0" indent="0">
              <a:buNone/>
            </a:pPr>
            <a:endParaRPr lang="en-GB" sz="1300" b="1">
              <a:ea typeface="+mn-lt"/>
              <a:cs typeface="+mn-lt"/>
            </a:endParaRPr>
          </a:p>
          <a:p>
            <a:pPr marL="0" indent="0">
              <a:buNone/>
            </a:pPr>
            <a:endParaRPr lang="en-US" sz="1300" b="1">
              <a:cs typeface="Calibri"/>
            </a:endParaRPr>
          </a:p>
          <a:p>
            <a:pPr marL="0" indent="0">
              <a:buNone/>
            </a:pPr>
            <a:endParaRPr lang="en-US" sz="1300" b="1">
              <a:cs typeface="Calibri"/>
            </a:endParaRPr>
          </a:p>
          <a:p>
            <a:pPr marL="0" indent="0">
              <a:buNone/>
            </a:pPr>
            <a:r>
              <a:rPr lang="en-US" sz="1300" b="1"/>
              <a:t>Threats: The market is very big with established global brands, which is a big threat for the new businesses. </a:t>
            </a:r>
            <a:endParaRPr lang="en-GB" sz="1300" b="1">
              <a:cs typeface="Calibri"/>
            </a:endParaRPr>
          </a:p>
          <a:p>
            <a:endParaRPr lang="en-US" altLang="en-US" sz="1300" b="1">
              <a:cs typeface="Calibri"/>
            </a:endParaRPr>
          </a:p>
        </p:txBody>
      </p:sp>
      <p:sp>
        <p:nvSpPr>
          <p:cNvPr id="4" name="Date Placeholder 3">
            <a:extLst>
              <a:ext uri="{FF2B5EF4-FFF2-40B4-BE49-F238E27FC236}">
                <a16:creationId xmlns:a16="http://schemas.microsoft.com/office/drawing/2014/main" id="{3E30710B-D668-49A2-B235-5692980AAD4B}"/>
              </a:ext>
            </a:extLst>
          </p:cNvPr>
          <p:cNvSpPr>
            <a:spLocks noGrp="1"/>
          </p:cNvSpPr>
          <p:nvPr>
            <p:ph type="dt" sz="half" idx="10"/>
          </p:nvPr>
        </p:nvSpPr>
        <p:spPr>
          <a:xfrm>
            <a:off x="5788152" y="6382512"/>
            <a:ext cx="2119122" cy="320040"/>
          </a:xfrm>
        </p:spPr>
        <p:txBody>
          <a:bodyPr>
            <a:normAutofit/>
          </a:bodyPr>
          <a:lstStyle/>
          <a:p>
            <a:pPr algn="r">
              <a:spcAft>
                <a:spcPts val="600"/>
              </a:spcAft>
              <a:defRPr/>
            </a:pPr>
            <a:fld id="{BFEA8610-70C2-48F7-AED7-5F19D16F3191}" type="datetime1">
              <a:rPr lang="en-GB" altLang="en-US" sz="900"/>
              <a:pPr algn="r">
                <a:spcAft>
                  <a:spcPts val="600"/>
                </a:spcAft>
                <a:defRPr/>
              </a:pPr>
              <a:t>23/03/2022</a:t>
            </a:fld>
            <a:endParaRPr lang="en-GB" altLang="en-US" sz="90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F4C0B10B-D2C4-4A54-AFAD-3D27DF88BB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7" name="Group 26">
            <a:extLst>
              <a:ext uri="{FF2B5EF4-FFF2-40B4-BE49-F238E27FC236}">
                <a16:creationId xmlns:a16="http://schemas.microsoft.com/office/drawing/2014/main" id="{B6BADB90-C74B-40D6-86DC-503F65FCE8D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07282" y="635715"/>
            <a:ext cx="8356656" cy="2482136"/>
            <a:chOff x="409710" y="635715"/>
            <a:chExt cx="11142208" cy="2482136"/>
          </a:xfrm>
        </p:grpSpPr>
        <p:sp>
          <p:nvSpPr>
            <p:cNvPr id="28" name="Freeform 44">
              <a:extLst>
                <a:ext uri="{FF2B5EF4-FFF2-40B4-BE49-F238E27FC236}">
                  <a16:creationId xmlns:a16="http://schemas.microsoft.com/office/drawing/2014/main" id="{6559431D-1886-4AE0-9B87-9AD2ECAB843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9" name="Freeform 45">
              <a:extLst>
                <a:ext uri="{FF2B5EF4-FFF2-40B4-BE49-F238E27FC236}">
                  <a16:creationId xmlns:a16="http://schemas.microsoft.com/office/drawing/2014/main" id="{373850A5-B04A-4FCD-9E73-EE322167FB3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0" name="Freeform 46">
              <a:extLst>
                <a:ext uri="{FF2B5EF4-FFF2-40B4-BE49-F238E27FC236}">
                  <a16:creationId xmlns:a16="http://schemas.microsoft.com/office/drawing/2014/main" id="{82C18C67-80FA-4738-AA53-0AF2419F98E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1" name="Freeform 47">
              <a:extLst>
                <a:ext uri="{FF2B5EF4-FFF2-40B4-BE49-F238E27FC236}">
                  <a16:creationId xmlns:a16="http://schemas.microsoft.com/office/drawing/2014/main" id="{48543B1A-8BF5-4C63-8404-41B2EA70B33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2" name="Rectangle 31">
              <a:extLst>
                <a:ext uri="{FF2B5EF4-FFF2-40B4-BE49-F238E27FC236}">
                  <a16:creationId xmlns:a16="http://schemas.microsoft.com/office/drawing/2014/main" id="{92DF5096-E051-498C-A3ED-CBA77A813AAC}"/>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grpSp>
      <p:sp>
        <p:nvSpPr>
          <p:cNvPr id="2" name="Title 1"/>
          <p:cNvSpPr>
            <a:spLocks noGrp="1"/>
          </p:cNvSpPr>
          <p:nvPr>
            <p:ph type="title"/>
          </p:nvPr>
        </p:nvSpPr>
        <p:spPr>
          <a:xfrm>
            <a:off x="785460" y="759805"/>
            <a:ext cx="7729890" cy="1325563"/>
          </a:xfrm>
        </p:spPr>
        <p:txBody>
          <a:bodyPr>
            <a:normAutofit/>
          </a:bodyPr>
          <a:lstStyle/>
          <a:p>
            <a:r>
              <a:rPr lang="en-GB" sz="3500">
                <a:solidFill>
                  <a:srgbClr val="FFFFFF"/>
                </a:solidFill>
              </a:rPr>
              <a:t>Target Market</a:t>
            </a:r>
          </a:p>
        </p:txBody>
      </p:sp>
      <p:sp>
        <p:nvSpPr>
          <p:cNvPr id="3" name="Content Placeholder 2"/>
          <p:cNvSpPr>
            <a:spLocks noGrp="1"/>
          </p:cNvSpPr>
          <p:nvPr>
            <p:ph idx="1"/>
          </p:nvPr>
        </p:nvSpPr>
        <p:spPr>
          <a:xfrm>
            <a:off x="1068678" y="2494450"/>
            <a:ext cx="3040158" cy="3563159"/>
          </a:xfrm>
        </p:spPr>
        <p:txBody>
          <a:bodyPr vert="horz" lIns="91440" tIns="45720" rIns="91440" bIns="45720" rtlCol="0" anchor="t">
            <a:normAutofit lnSpcReduction="10000"/>
          </a:bodyPr>
          <a:lstStyle/>
          <a:p>
            <a:r>
              <a:rPr lang="en-US" sz="2100"/>
              <a:t>The food lovers will be the target market for the restaurant. </a:t>
            </a:r>
          </a:p>
          <a:p>
            <a:r>
              <a:rPr lang="en-US" sz="2100">
                <a:cs typeface="Calibri"/>
              </a:rPr>
              <a:t>Low-cost meals aimed at families on a tight-budget. </a:t>
            </a:r>
          </a:p>
          <a:p>
            <a:r>
              <a:rPr lang="en-US" sz="2100"/>
              <a:t>Besides, friends and colleagues from corporate level will find the place suitable for passing the great moments together. </a:t>
            </a:r>
            <a:endParaRPr lang="en-GB" sz="2100"/>
          </a:p>
        </p:txBody>
      </p:sp>
      <p:pic>
        <p:nvPicPr>
          <p:cNvPr id="9" name="Picture 10" descr="Group of People Eating Together · Free Stock Photo">
            <a:extLst>
              <a:ext uri="{FF2B5EF4-FFF2-40B4-BE49-F238E27FC236}">
                <a16:creationId xmlns:a16="http://schemas.microsoft.com/office/drawing/2014/main" id="{BD886041-D2FB-4692-AB2E-32EF1FD10004}"/>
              </a:ext>
            </a:extLst>
          </p:cNvPr>
          <p:cNvPicPr>
            <a:picLocks noChangeAspect="1"/>
          </p:cNvPicPr>
          <p:nvPr/>
        </p:nvPicPr>
        <p:blipFill rotWithShape="1">
          <a:blip r:embed="rId2"/>
          <a:srcRect l="12074" r="20456"/>
          <a:stretch/>
        </p:blipFill>
        <p:spPr>
          <a:xfrm>
            <a:off x="4574169" y="2492376"/>
            <a:ext cx="3601803" cy="3563372"/>
          </a:xfrm>
          <a:prstGeom prst="rect">
            <a:avLst/>
          </a:prstGeom>
        </p:spPr>
      </p:pic>
      <p:sp>
        <p:nvSpPr>
          <p:cNvPr id="5" name="Footer Placeholder 4"/>
          <p:cNvSpPr>
            <a:spLocks noGrp="1"/>
          </p:cNvSpPr>
          <p:nvPr>
            <p:ph type="ftr" sz="quarter" idx="11"/>
          </p:nvPr>
        </p:nvSpPr>
        <p:spPr>
          <a:xfrm>
            <a:off x="596646" y="6382512"/>
            <a:ext cx="5068062" cy="320040"/>
          </a:xfrm>
        </p:spPr>
        <p:txBody>
          <a:bodyPr>
            <a:normAutofit/>
          </a:bodyPr>
          <a:lstStyle/>
          <a:p>
            <a:pPr algn="l">
              <a:spcAft>
                <a:spcPts val="600"/>
              </a:spcAft>
              <a:defRPr/>
            </a:pPr>
            <a:endParaRPr lang="en-GB" altLang="en-US" sz="900">
              <a:cs typeface="Arial"/>
            </a:endParaRPr>
          </a:p>
        </p:txBody>
      </p:sp>
      <p:sp>
        <p:nvSpPr>
          <p:cNvPr id="4" name="Date Placeholder 3"/>
          <p:cNvSpPr>
            <a:spLocks noGrp="1"/>
          </p:cNvSpPr>
          <p:nvPr>
            <p:ph type="dt" sz="half" idx="10"/>
          </p:nvPr>
        </p:nvSpPr>
        <p:spPr>
          <a:xfrm>
            <a:off x="5788152" y="6382512"/>
            <a:ext cx="2119122" cy="320040"/>
          </a:xfrm>
        </p:spPr>
        <p:txBody>
          <a:bodyPr>
            <a:normAutofit/>
          </a:bodyPr>
          <a:lstStyle/>
          <a:p>
            <a:pPr algn="r">
              <a:spcAft>
                <a:spcPts val="600"/>
              </a:spcAft>
              <a:defRPr/>
            </a:pPr>
            <a:fld id="{384B99DA-8C13-4E5F-AA0A-1F1000BE46CB}" type="datetime1">
              <a:rPr lang="en-GB" altLang="en-US" sz="900"/>
              <a:pPr algn="r">
                <a:spcAft>
                  <a:spcPts val="600"/>
                </a:spcAft>
                <a:defRPr/>
              </a:pPr>
              <a:t>23/03/2022</a:t>
            </a:fld>
            <a:endParaRPr lang="en-GB" altLang="en-US" sz="900"/>
          </a:p>
        </p:txBody>
      </p:sp>
    </p:spTree>
    <p:extLst>
      <p:ext uri="{BB962C8B-B14F-4D97-AF65-F5344CB8AC3E}">
        <p14:creationId xmlns:p14="http://schemas.microsoft.com/office/powerpoint/2010/main" val="62350211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id="{827B839B-9ADE-406B-8590-F1CAEDED45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4" name="Freeform 45">
            <a:extLst>
              <a:ext uri="{FF2B5EF4-FFF2-40B4-BE49-F238E27FC236}">
                <a16:creationId xmlns:a16="http://schemas.microsoft.com/office/drawing/2014/main" id="{CFE45BF0-46DB-408C-B5F7-7B117168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07282" y="1022350"/>
            <a:ext cx="532209"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6" name="Freeform 46">
            <a:extLst>
              <a:ext uri="{FF2B5EF4-FFF2-40B4-BE49-F238E27FC236}">
                <a16:creationId xmlns:a16="http://schemas.microsoft.com/office/drawing/2014/main" id="{2AEBC8F2-97B1-41B4-93F1-2D289E197F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07282" y="837744"/>
            <a:ext cx="302419"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8" name="Freeform 47">
            <a:extLst>
              <a:ext uri="{FF2B5EF4-FFF2-40B4-BE49-F238E27FC236}">
                <a16:creationId xmlns:a16="http://schemas.microsoft.com/office/drawing/2014/main" id="{472E3A19-F5D5-48FC-BB9C-48C2F68F59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83495" y="640894"/>
            <a:ext cx="126206"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0" name="Freeform 44">
            <a:extLst>
              <a:ext uri="{FF2B5EF4-FFF2-40B4-BE49-F238E27FC236}">
                <a16:creationId xmlns:a16="http://schemas.microsoft.com/office/drawing/2014/main" id="{7A62E32F-BB65-43A8-8EB5-92346890E5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8417402" y="635716"/>
            <a:ext cx="246459"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2" name="Rectangle 81">
            <a:extLst>
              <a:ext uri="{FF2B5EF4-FFF2-40B4-BE49-F238E27FC236}">
                <a16:creationId xmlns:a16="http://schemas.microsoft.com/office/drawing/2014/main" id="{14E91B64-9FCC-451E-AFB4-A827D63293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83041" y="635715"/>
            <a:ext cx="8180897"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17410" name="Rectangle 2">
            <a:extLst>
              <a:ext uri="{FF2B5EF4-FFF2-40B4-BE49-F238E27FC236}">
                <a16:creationId xmlns:a16="http://schemas.microsoft.com/office/drawing/2014/main" id="{3C57A816-DA6E-43EA-9333-A1758492926D}"/>
              </a:ext>
            </a:extLst>
          </p:cNvPr>
          <p:cNvSpPr>
            <a:spLocks noGrp="1"/>
          </p:cNvSpPr>
          <p:nvPr>
            <p:ph type="title"/>
          </p:nvPr>
        </p:nvSpPr>
        <p:spPr>
          <a:xfrm>
            <a:off x="718879" y="800392"/>
            <a:ext cx="7698523" cy="1212102"/>
          </a:xfrm>
        </p:spPr>
        <p:txBody>
          <a:bodyPr>
            <a:normAutofit/>
          </a:bodyPr>
          <a:lstStyle/>
          <a:p>
            <a:pPr eaLnBrk="1" hangingPunct="1"/>
            <a:r>
              <a:rPr lang="en-GB" altLang="en-US" sz="3500" b="1" i="1">
                <a:solidFill>
                  <a:srgbClr val="FFFFFF"/>
                </a:solidFill>
              </a:rPr>
              <a:t>Marketing and Sales Plan</a:t>
            </a:r>
            <a:endParaRPr lang="en-GB" altLang="en-US" sz="3500">
              <a:solidFill>
                <a:srgbClr val="FFFFFF"/>
              </a:solidFill>
            </a:endParaRPr>
          </a:p>
        </p:txBody>
      </p:sp>
      <p:sp>
        <p:nvSpPr>
          <p:cNvPr id="17411" name="Rectangle 3">
            <a:extLst>
              <a:ext uri="{FF2B5EF4-FFF2-40B4-BE49-F238E27FC236}">
                <a16:creationId xmlns:a16="http://schemas.microsoft.com/office/drawing/2014/main" id="{9E1F64A2-8FE9-40E9-A1FF-3BF77DA7C995}"/>
              </a:ext>
            </a:extLst>
          </p:cNvPr>
          <p:cNvSpPr>
            <a:spLocks noGrp="1"/>
          </p:cNvSpPr>
          <p:nvPr>
            <p:ph idx="1"/>
          </p:nvPr>
        </p:nvSpPr>
        <p:spPr>
          <a:xfrm>
            <a:off x="1025718" y="2490436"/>
            <a:ext cx="7281746" cy="3567173"/>
          </a:xfrm>
        </p:spPr>
        <p:txBody>
          <a:bodyPr anchor="ctr">
            <a:normAutofit/>
          </a:bodyPr>
          <a:lstStyle/>
          <a:p>
            <a:pPr lvl="0"/>
            <a:r>
              <a:rPr lang="en-US" sz="2100"/>
              <a:t>Facebook: 1 paid post per week. Spending £10.</a:t>
            </a:r>
            <a:endParaRPr lang="en-GB" sz="2100"/>
          </a:p>
          <a:p>
            <a:pPr lvl="0"/>
            <a:r>
              <a:rPr lang="en-US" sz="2100"/>
              <a:t>Instagram: 1 paid post per week. Spending £10.</a:t>
            </a:r>
            <a:endParaRPr lang="en-GB" sz="2100"/>
          </a:p>
          <a:p>
            <a:pPr lvl="0"/>
            <a:r>
              <a:rPr lang="en-US" sz="2100"/>
              <a:t>Tiktok: 1 paid post per week.  Spending £10.</a:t>
            </a:r>
            <a:endParaRPr lang="en-GB" sz="2100"/>
          </a:p>
          <a:p>
            <a:pPr lvl="0"/>
            <a:r>
              <a:rPr lang="en-US" sz="2100"/>
              <a:t>Snapchat: 1 paid post per week. Spending £10.</a:t>
            </a:r>
            <a:endParaRPr lang="en-GB" sz="2100"/>
          </a:p>
          <a:p>
            <a:r>
              <a:rPr lang="en-US" sz="2100"/>
              <a:t>As part of the sales plan, the restaurant expects at least a year to come into the break-even and from the second year, it expects to earn revenue and making sales. </a:t>
            </a:r>
            <a:endParaRPr lang="en-GB" altLang="en-US" sz="2100"/>
          </a:p>
        </p:txBody>
      </p:sp>
      <p:sp>
        <p:nvSpPr>
          <p:cNvPr id="4" name="Date Placeholder 3">
            <a:extLst>
              <a:ext uri="{FF2B5EF4-FFF2-40B4-BE49-F238E27FC236}">
                <a16:creationId xmlns:a16="http://schemas.microsoft.com/office/drawing/2014/main" id="{078BCAEB-68DE-4D74-8D04-D349E38F2CB2}"/>
              </a:ext>
            </a:extLst>
          </p:cNvPr>
          <p:cNvSpPr>
            <a:spLocks noGrp="1"/>
          </p:cNvSpPr>
          <p:nvPr>
            <p:ph type="dt" sz="half" idx="10"/>
          </p:nvPr>
        </p:nvSpPr>
        <p:spPr>
          <a:xfrm>
            <a:off x="5788152" y="6382512"/>
            <a:ext cx="2119122" cy="320040"/>
          </a:xfrm>
        </p:spPr>
        <p:txBody>
          <a:bodyPr>
            <a:normAutofit/>
          </a:bodyPr>
          <a:lstStyle/>
          <a:p>
            <a:pPr algn="r">
              <a:spcAft>
                <a:spcPts val="600"/>
              </a:spcAft>
              <a:defRPr/>
            </a:pPr>
            <a:fld id="{47CF5F8D-6B2D-471D-B7DD-11AA335A9608}" type="datetime1">
              <a:rPr lang="en-GB" altLang="en-US" sz="900"/>
              <a:pPr algn="r">
                <a:spcAft>
                  <a:spcPts val="600"/>
                </a:spcAft>
                <a:defRPr/>
              </a:pPr>
              <a:t>23/03/2022</a:t>
            </a:fld>
            <a:endParaRPr lang="en-GB" altLang="en-US" sz="90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6" name="Rectangle 135">
            <a:extLst>
              <a:ext uri="{FF2B5EF4-FFF2-40B4-BE49-F238E27FC236}">
                <a16:creationId xmlns:a16="http://schemas.microsoft.com/office/drawing/2014/main" id="{F4C0B10B-D2C4-4A54-AFAD-3D27DF88BB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38" name="Group 137">
            <a:extLst>
              <a:ext uri="{FF2B5EF4-FFF2-40B4-BE49-F238E27FC236}">
                <a16:creationId xmlns:a16="http://schemas.microsoft.com/office/drawing/2014/main" id="{B6BADB90-C74B-40D6-86DC-503F65FCE8D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07282" y="635715"/>
            <a:ext cx="8356656" cy="2482136"/>
            <a:chOff x="409710" y="635715"/>
            <a:chExt cx="11142208" cy="2482136"/>
          </a:xfrm>
        </p:grpSpPr>
        <p:sp>
          <p:nvSpPr>
            <p:cNvPr id="139" name="Freeform 44">
              <a:extLst>
                <a:ext uri="{FF2B5EF4-FFF2-40B4-BE49-F238E27FC236}">
                  <a16:creationId xmlns:a16="http://schemas.microsoft.com/office/drawing/2014/main" id="{6559431D-1886-4AE0-9B87-9AD2ECAB843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0" name="Freeform 45">
              <a:extLst>
                <a:ext uri="{FF2B5EF4-FFF2-40B4-BE49-F238E27FC236}">
                  <a16:creationId xmlns:a16="http://schemas.microsoft.com/office/drawing/2014/main" id="{373850A5-B04A-4FCD-9E73-EE322167FB3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1" name="Freeform 46">
              <a:extLst>
                <a:ext uri="{FF2B5EF4-FFF2-40B4-BE49-F238E27FC236}">
                  <a16:creationId xmlns:a16="http://schemas.microsoft.com/office/drawing/2014/main" id="{82C18C67-80FA-4738-AA53-0AF2419F98E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2" name="Freeform 47">
              <a:extLst>
                <a:ext uri="{FF2B5EF4-FFF2-40B4-BE49-F238E27FC236}">
                  <a16:creationId xmlns:a16="http://schemas.microsoft.com/office/drawing/2014/main" id="{48543B1A-8BF5-4C63-8404-41B2EA70B33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3" name="Rectangle 142">
              <a:extLst>
                <a:ext uri="{FF2B5EF4-FFF2-40B4-BE49-F238E27FC236}">
                  <a16:creationId xmlns:a16="http://schemas.microsoft.com/office/drawing/2014/main" id="{92DF5096-E051-498C-A3ED-CBA77A813AAC}"/>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grpSp>
      <p:sp>
        <p:nvSpPr>
          <p:cNvPr id="19458" name="Rectangle 2">
            <a:extLst>
              <a:ext uri="{FF2B5EF4-FFF2-40B4-BE49-F238E27FC236}">
                <a16:creationId xmlns:a16="http://schemas.microsoft.com/office/drawing/2014/main" id="{15C42E2D-C1F0-4C0B-A4BF-EE3447089A43}"/>
              </a:ext>
            </a:extLst>
          </p:cNvPr>
          <p:cNvSpPr>
            <a:spLocks noGrp="1"/>
          </p:cNvSpPr>
          <p:nvPr>
            <p:ph type="title"/>
          </p:nvPr>
        </p:nvSpPr>
        <p:spPr>
          <a:xfrm>
            <a:off x="785460" y="759805"/>
            <a:ext cx="7729890" cy="1325563"/>
          </a:xfrm>
        </p:spPr>
        <p:txBody>
          <a:bodyPr>
            <a:normAutofit/>
          </a:bodyPr>
          <a:lstStyle/>
          <a:p>
            <a:pPr eaLnBrk="1" hangingPunct="1"/>
            <a:r>
              <a:rPr lang="en-GB" altLang="en-US" sz="3500" b="1" i="1">
                <a:solidFill>
                  <a:srgbClr val="FFFFFF"/>
                </a:solidFill>
              </a:rPr>
              <a:t>Management Team</a:t>
            </a:r>
            <a:endParaRPr lang="en-GB" altLang="en-US" sz="3500" i="1">
              <a:solidFill>
                <a:srgbClr val="FFFFFF"/>
              </a:solidFill>
            </a:endParaRPr>
          </a:p>
        </p:txBody>
      </p:sp>
      <p:sp>
        <p:nvSpPr>
          <p:cNvPr id="19459" name="Rectangle 3">
            <a:extLst>
              <a:ext uri="{FF2B5EF4-FFF2-40B4-BE49-F238E27FC236}">
                <a16:creationId xmlns:a16="http://schemas.microsoft.com/office/drawing/2014/main" id="{E3FD7B8E-BE25-4323-8F07-91361516B2E4}"/>
              </a:ext>
            </a:extLst>
          </p:cNvPr>
          <p:cNvSpPr>
            <a:spLocks noGrp="1"/>
          </p:cNvSpPr>
          <p:nvPr>
            <p:ph idx="1"/>
          </p:nvPr>
        </p:nvSpPr>
        <p:spPr>
          <a:xfrm>
            <a:off x="1068678" y="2494450"/>
            <a:ext cx="3040158" cy="3563159"/>
          </a:xfrm>
        </p:spPr>
        <p:txBody>
          <a:bodyPr vert="horz" lIns="91440" tIns="45720" rIns="91440" bIns="45720" rtlCol="0" anchor="t">
            <a:normAutofit/>
          </a:bodyPr>
          <a:lstStyle/>
          <a:p>
            <a:pPr lvl="0"/>
            <a:r>
              <a:rPr lang="en-US" sz="2100"/>
              <a:t>The restaurant Manager</a:t>
            </a:r>
            <a:endParaRPr lang="en-GB" sz="2100"/>
          </a:p>
          <a:p>
            <a:pPr lvl="0"/>
            <a:r>
              <a:rPr lang="en-US" sz="2100"/>
              <a:t>The Head chef</a:t>
            </a:r>
            <a:endParaRPr lang="en-GB" sz="2100"/>
          </a:p>
          <a:p>
            <a:pPr lvl="0"/>
            <a:r>
              <a:rPr lang="en-US" sz="2100"/>
              <a:t>4 Waiters</a:t>
            </a:r>
            <a:endParaRPr lang="en-GB" sz="2100"/>
          </a:p>
          <a:p>
            <a:pPr lvl="0"/>
            <a:r>
              <a:rPr lang="en-US" sz="2100"/>
              <a:t>2 Bar staff</a:t>
            </a:r>
            <a:endParaRPr lang="en-GB" sz="2100"/>
          </a:p>
          <a:p>
            <a:r>
              <a:rPr lang="en-US" sz="2100"/>
              <a:t>1 expert professional as social media marketer, will be hired temporarily until the business is thriving. </a:t>
            </a:r>
            <a:endParaRPr lang="en-GB" sz="2100"/>
          </a:p>
          <a:p>
            <a:pPr marL="0" indent="0" eaLnBrk="1" hangingPunct="1">
              <a:buFont typeface="Arial" panose="020B0604020202020204" pitchFamily="34" charset="0"/>
              <a:buNone/>
            </a:pPr>
            <a:endParaRPr lang="en-GB" altLang="en-US" sz="2100"/>
          </a:p>
        </p:txBody>
      </p:sp>
      <p:pic>
        <p:nvPicPr>
          <p:cNvPr id="2" name="Picture 2" descr="A picture containing clipart&#10;&#10;Description automatically generated">
            <a:extLst>
              <a:ext uri="{FF2B5EF4-FFF2-40B4-BE49-F238E27FC236}">
                <a16:creationId xmlns:a16="http://schemas.microsoft.com/office/drawing/2014/main" id="{3F6B28F0-0626-49C6-8BFB-BA8394F34864}"/>
              </a:ext>
            </a:extLst>
          </p:cNvPr>
          <p:cNvPicPr>
            <a:picLocks noChangeAspect="1"/>
          </p:cNvPicPr>
          <p:nvPr/>
        </p:nvPicPr>
        <p:blipFill rotWithShape="1">
          <a:blip r:embed="rId3">
            <a:extLst>
              <a:ext uri="{837473B0-CC2E-450A-ABE3-18F120FF3D39}">
                <a1611:picAttrSrcUrl xmlns:a1611="http://schemas.microsoft.com/office/drawing/2016/11/main" r:id="rId4"/>
              </a:ext>
            </a:extLst>
          </a:blip>
          <a:srcRect l="7305" r="3971"/>
          <a:stretch/>
        </p:blipFill>
        <p:spPr>
          <a:xfrm>
            <a:off x="4574169" y="2492376"/>
            <a:ext cx="3601803" cy="3563372"/>
          </a:xfrm>
          <a:prstGeom prst="rect">
            <a:avLst/>
          </a:prstGeom>
        </p:spPr>
      </p:pic>
      <p:sp>
        <p:nvSpPr>
          <p:cNvPr id="4" name="Date Placeholder 3">
            <a:extLst>
              <a:ext uri="{FF2B5EF4-FFF2-40B4-BE49-F238E27FC236}">
                <a16:creationId xmlns:a16="http://schemas.microsoft.com/office/drawing/2014/main" id="{D02F28F6-2D3B-4D25-8B99-DDE2C4B5A12E}"/>
              </a:ext>
            </a:extLst>
          </p:cNvPr>
          <p:cNvSpPr>
            <a:spLocks noGrp="1"/>
          </p:cNvSpPr>
          <p:nvPr>
            <p:ph type="dt" sz="half" idx="10"/>
          </p:nvPr>
        </p:nvSpPr>
        <p:spPr>
          <a:xfrm>
            <a:off x="5788152" y="6382512"/>
            <a:ext cx="2119122" cy="320040"/>
          </a:xfrm>
        </p:spPr>
        <p:txBody>
          <a:bodyPr>
            <a:normAutofit/>
          </a:bodyPr>
          <a:lstStyle/>
          <a:p>
            <a:pPr algn="r">
              <a:spcAft>
                <a:spcPts val="600"/>
              </a:spcAft>
              <a:defRPr/>
            </a:pPr>
            <a:fld id="{5522D75A-BA4C-41A3-BC05-E6BF0460FAF3}" type="datetime1">
              <a:rPr lang="en-GB" altLang="en-US" sz="900"/>
              <a:pPr algn="r">
                <a:spcAft>
                  <a:spcPts val="600"/>
                </a:spcAft>
                <a:defRPr/>
              </a:pPr>
              <a:t>23/03/2022</a:t>
            </a:fld>
            <a:endParaRPr lang="en-GB" altLang="en-US" sz="900"/>
          </a:p>
        </p:txBody>
      </p:sp>
      <p:sp>
        <p:nvSpPr>
          <p:cNvPr id="3" name="TextBox 2">
            <a:extLst>
              <a:ext uri="{FF2B5EF4-FFF2-40B4-BE49-F238E27FC236}">
                <a16:creationId xmlns:a16="http://schemas.microsoft.com/office/drawing/2014/main" id="{B0C2363D-43CE-4291-BB8C-14133713AFCE}"/>
              </a:ext>
            </a:extLst>
          </p:cNvPr>
          <p:cNvSpPr txBox="1"/>
          <p:nvPr/>
        </p:nvSpPr>
        <p:spPr>
          <a:xfrm>
            <a:off x="5721454" y="5855693"/>
            <a:ext cx="2454518" cy="200055"/>
          </a:xfrm>
          <a:prstGeom prst="rect">
            <a:avLst/>
          </a:prstGeom>
          <a:solidFill>
            <a:srgbClr val="000000"/>
          </a:solidFill>
        </p:spPr>
        <p:txBody>
          <a:bodyPr wrap="none">
            <a:spAutoFit/>
          </a:bodyPr>
          <a:lstStyle/>
          <a:p>
            <a:pPr algn="r">
              <a:spcAft>
                <a:spcPts val="600"/>
              </a:spcAft>
            </a:pPr>
            <a:r>
              <a:rPr lang="en-US" sz="700">
                <a:solidFill>
                  <a:srgbClr val="FFFFFF"/>
                </a:solidFill>
                <a:latin typeface="+mn-lt"/>
                <a:hlinkClick r:id="rId4">
                  <a:extLst>
                    <a:ext uri="{A12FA001-AC4F-418D-AE19-62706E023703}">
                      <ahyp:hlinkClr xmlns:ahyp="http://schemas.microsoft.com/office/drawing/2018/hyperlinkcolor" val="tx"/>
                    </a:ext>
                  </a:extLst>
                </a:hlinkClick>
              </a:rPr>
              <a:t>This Photo</a:t>
            </a:r>
            <a:r>
              <a:rPr lang="en-US" sz="700">
                <a:solidFill>
                  <a:srgbClr val="FFFFFF"/>
                </a:solidFill>
                <a:latin typeface="+mn-lt"/>
              </a:rPr>
              <a:t> by Unknown author is licensed under </a:t>
            </a:r>
            <a:r>
              <a:rPr lang="en-US" sz="700">
                <a:solidFill>
                  <a:srgbClr val="FFFFFF"/>
                </a:solidFill>
                <a:latin typeface="+mn-lt"/>
                <a:hlinkClick r:id="rId5">
                  <a:extLst>
                    <a:ext uri="{A12FA001-AC4F-418D-AE19-62706E023703}">
                      <ahyp:hlinkClr xmlns:ahyp="http://schemas.microsoft.com/office/drawing/2018/hyperlinkcolor" val="tx"/>
                    </a:ext>
                  </a:extLst>
                </a:hlinkClick>
              </a:rPr>
              <a:t>CC BY-SA-NC</a:t>
            </a:r>
            <a:r>
              <a:rPr lang="en-US" sz="700">
                <a:solidFill>
                  <a:srgbClr val="FFFFFF"/>
                </a:solidFill>
                <a:latin typeface="+mn-lt"/>
              </a:rPr>
              <a:t>.</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3" name="Rectangle 92">
            <a:extLst>
              <a:ext uri="{FF2B5EF4-FFF2-40B4-BE49-F238E27FC236}">
                <a16:creationId xmlns:a16="http://schemas.microsoft.com/office/drawing/2014/main" id="{6A1473A6-3F22-483E-8A30-80B9D2B145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95" name="Group 94">
            <a:extLst>
              <a:ext uri="{FF2B5EF4-FFF2-40B4-BE49-F238E27FC236}">
                <a16:creationId xmlns:a16="http://schemas.microsoft.com/office/drawing/2014/main" id="{AA1375E3-3E53-4D75-BAB7-E5929BFCB25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400762" y="563918"/>
            <a:ext cx="3089954" cy="5978614"/>
            <a:chOff x="7513372" y="803186"/>
            <a:chExt cx="4163968" cy="5978614"/>
          </a:xfrm>
        </p:grpSpPr>
        <p:sp>
          <p:nvSpPr>
            <p:cNvPr id="97" name="Freeform 6">
              <a:extLst>
                <a:ext uri="{FF2B5EF4-FFF2-40B4-BE49-F238E27FC236}">
                  <a16:creationId xmlns:a16="http://schemas.microsoft.com/office/drawing/2014/main" id="{0BBEEF67-3DDF-46CF-8CD5-EA5F0E4FB07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89586" y="1070835"/>
              <a:ext cx="687754"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98" name="Freeform 7">
              <a:extLst>
                <a:ext uri="{FF2B5EF4-FFF2-40B4-BE49-F238E27FC236}">
                  <a16:creationId xmlns:a16="http://schemas.microsoft.com/office/drawing/2014/main" id="{8FAC1C95-F817-487C-B8B2-CF141FBB1C2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88949" y="803186"/>
              <a:ext cx="409371"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99" name="Rectangle 8">
              <a:extLst>
                <a:ext uri="{FF2B5EF4-FFF2-40B4-BE49-F238E27FC236}">
                  <a16:creationId xmlns:a16="http://schemas.microsoft.com/office/drawing/2014/main" id="{C2C5363A-D941-4AA1-8D38-D7E44A1E2E01}"/>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7513372" y="804101"/>
              <a:ext cx="3880238"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grpSp>
      <p:sp>
        <p:nvSpPr>
          <p:cNvPr id="21506" name="Rectangle 2">
            <a:extLst>
              <a:ext uri="{FF2B5EF4-FFF2-40B4-BE49-F238E27FC236}">
                <a16:creationId xmlns:a16="http://schemas.microsoft.com/office/drawing/2014/main" id="{D4813502-7FEA-41FE-B4B2-3DF07B941489}"/>
              </a:ext>
            </a:extLst>
          </p:cNvPr>
          <p:cNvSpPr>
            <a:spLocks noGrp="1"/>
          </p:cNvSpPr>
          <p:nvPr>
            <p:ph type="title"/>
          </p:nvPr>
        </p:nvSpPr>
        <p:spPr>
          <a:xfrm>
            <a:off x="823851" y="885651"/>
            <a:ext cx="2422352" cy="4624603"/>
          </a:xfrm>
        </p:spPr>
        <p:txBody>
          <a:bodyPr>
            <a:normAutofit/>
          </a:bodyPr>
          <a:lstStyle/>
          <a:p>
            <a:pPr eaLnBrk="1" hangingPunct="1"/>
            <a:r>
              <a:rPr lang="en-GB" altLang="en-US" b="1" i="1">
                <a:solidFill>
                  <a:srgbClr val="FFFFFF"/>
                </a:solidFill>
              </a:rPr>
              <a:t>Financial plan</a:t>
            </a:r>
            <a:endParaRPr lang="en-GB" altLang="en-US" i="1">
              <a:solidFill>
                <a:srgbClr val="FFFFFF"/>
              </a:solidFill>
            </a:endParaRPr>
          </a:p>
        </p:txBody>
      </p:sp>
      <p:sp>
        <p:nvSpPr>
          <p:cNvPr id="21508" name="Content Placeholder 2">
            <a:extLst>
              <a:ext uri="{FF2B5EF4-FFF2-40B4-BE49-F238E27FC236}">
                <a16:creationId xmlns:a16="http://schemas.microsoft.com/office/drawing/2014/main" id="{7E1D03A8-4DD0-4E57-BE8D-394AB158399C}"/>
              </a:ext>
            </a:extLst>
          </p:cNvPr>
          <p:cNvSpPr>
            <a:spLocks noGrp="1"/>
          </p:cNvSpPr>
          <p:nvPr>
            <p:ph idx="1"/>
          </p:nvPr>
        </p:nvSpPr>
        <p:spPr>
          <a:xfrm>
            <a:off x="3734031" y="244717"/>
            <a:ext cx="4915279" cy="6571698"/>
          </a:xfrm>
        </p:spPr>
        <p:txBody>
          <a:bodyPr vert="horz" lIns="91440" tIns="45720" rIns="91440" bIns="45720" rtlCol="0" anchor="ctr">
            <a:noAutofit/>
          </a:bodyPr>
          <a:lstStyle/>
          <a:p>
            <a:r>
              <a:rPr lang="en-US" sz="1100" b="1"/>
              <a:t>Start-up costs: – Entrepreneurs to stand on Jerk &amp; Grill will share £150,000 as startup costs</a:t>
            </a:r>
            <a:endParaRPr lang="en-GB" sz="1100" b="1">
              <a:cs typeface="Calibri"/>
            </a:endParaRPr>
          </a:p>
          <a:p>
            <a:r>
              <a:rPr lang="en-US" sz="1100" b="1"/>
              <a:t>Significant cost assumptions: As part of the business plan, the following are assumed.</a:t>
            </a:r>
            <a:endParaRPr lang="en-GB" sz="1100" b="1">
              <a:cs typeface="Calibri"/>
            </a:endParaRPr>
          </a:p>
          <a:p>
            <a:pPr lvl="0"/>
            <a:r>
              <a:rPr lang="en-US" sz="1100" b="1"/>
              <a:t>Average spending by a customer £20</a:t>
            </a:r>
            <a:endParaRPr lang="en-GB" sz="1100" b="1">
              <a:cs typeface="Calibri"/>
            </a:endParaRPr>
          </a:p>
          <a:p>
            <a:r>
              <a:rPr lang="en-US" sz="1100" b="1"/>
              <a:t>Average serving per day is 250 covers </a:t>
            </a:r>
            <a:endParaRPr lang="en-GB" sz="1100" b="1">
              <a:cs typeface="Calibri"/>
            </a:endParaRPr>
          </a:p>
          <a:p>
            <a:pPr lvl="0"/>
            <a:r>
              <a:rPr lang="en-US" sz="1100" b="1"/>
              <a:t>Average cost of each meal is £3.50</a:t>
            </a:r>
            <a:endParaRPr lang="en-GB" sz="1100" b="1">
              <a:cs typeface="Calibri"/>
            </a:endParaRPr>
          </a:p>
          <a:p>
            <a:r>
              <a:rPr lang="en-US" sz="1100" b="1"/>
              <a:t>The restaurant will assign 11 people:</a:t>
            </a:r>
            <a:endParaRPr lang="en-GB" sz="1100" b="1">
              <a:cs typeface="Calibri"/>
            </a:endParaRPr>
          </a:p>
          <a:p>
            <a:r>
              <a:rPr lang="en-US" sz="1100" b="1"/>
              <a:t>4 waiters and bar staff on an annual average salary of £18,000</a:t>
            </a:r>
            <a:endParaRPr lang="en-GB" sz="1100" b="1">
              <a:cs typeface="Calibri"/>
            </a:endParaRPr>
          </a:p>
          <a:p>
            <a:pPr lvl="0"/>
            <a:r>
              <a:rPr lang="en-US" sz="1100" b="1"/>
              <a:t>One manager and one head chef on an average annual salary of £30,000</a:t>
            </a:r>
            <a:endParaRPr lang="en-GB" sz="1100" b="1">
              <a:cs typeface="Calibri"/>
            </a:endParaRPr>
          </a:p>
          <a:p>
            <a:pPr lvl="0"/>
            <a:r>
              <a:rPr lang="en-US" sz="1100" b="1"/>
              <a:t>Three part time cleaners on an average salary of £12,000</a:t>
            </a:r>
            <a:endParaRPr lang="en-GB" sz="1100" b="1">
              <a:cs typeface="Calibri"/>
            </a:endParaRPr>
          </a:p>
          <a:p>
            <a:r>
              <a:rPr lang="en-US" sz="1100" b="1"/>
              <a:t>Sales forecast:  £319,375 is assumed to be the first year’s revenue based on the daily covers and average spending by customers.</a:t>
            </a:r>
            <a:endParaRPr lang="en-GB" sz="1100" b="1">
              <a:cs typeface="Calibri"/>
            </a:endParaRPr>
          </a:p>
          <a:p>
            <a:r>
              <a:rPr lang="en-US" sz="1100" b="1"/>
              <a:t>Total salary cost: £144,000</a:t>
            </a:r>
            <a:endParaRPr lang="en-US" sz="1100" b="1">
              <a:cs typeface="Calibri"/>
            </a:endParaRPr>
          </a:p>
          <a:p>
            <a:r>
              <a:rPr lang="en-US" sz="1100" b="1"/>
              <a:t>Average meal cost: £319,375</a:t>
            </a:r>
            <a:endParaRPr lang="en-US" sz="1100" b="1">
              <a:cs typeface="Calibri"/>
            </a:endParaRPr>
          </a:p>
          <a:p>
            <a:r>
              <a:rPr lang="en-US" sz="1100" b="1"/>
              <a:t>Annual rent: £35,000</a:t>
            </a:r>
            <a:endParaRPr lang="en-US" sz="1100" b="1">
              <a:cs typeface="Calibri"/>
            </a:endParaRPr>
          </a:p>
          <a:p>
            <a:r>
              <a:rPr lang="en-US" sz="1100" b="1"/>
              <a:t>Other operational and maintenance cost: £50,000</a:t>
            </a:r>
            <a:endParaRPr lang="en-GB" sz="1100" b="1">
              <a:cs typeface="Calibri"/>
            </a:endParaRPr>
          </a:p>
          <a:p>
            <a:r>
              <a:rPr lang="en-US" sz="1100" b="1"/>
              <a:t>Total expenses for first year: £10,337</a:t>
            </a:r>
            <a:endParaRPr lang="en-GB" sz="1100" b="1">
              <a:cs typeface="Calibri"/>
            </a:endParaRPr>
          </a:p>
          <a:p>
            <a:r>
              <a:rPr lang="en-US" sz="1100" b="1"/>
              <a:t>Start-up costs: £11,430.57</a:t>
            </a:r>
            <a:endParaRPr lang="en-US" sz="1100" b="1">
              <a:cs typeface="Calibri"/>
            </a:endParaRPr>
          </a:p>
          <a:p>
            <a:r>
              <a:rPr lang="en-US" sz="1100" b="1"/>
              <a:t>Estimated first year profit: +/- 68,607.43</a:t>
            </a:r>
            <a:endParaRPr lang="en-GB" altLang="en-US" sz="1100" b="1">
              <a:cs typeface="Calibri"/>
            </a:endParaRPr>
          </a:p>
        </p:txBody>
      </p:sp>
      <p:sp>
        <p:nvSpPr>
          <p:cNvPr id="4" name="Date Placeholder 3">
            <a:extLst>
              <a:ext uri="{FF2B5EF4-FFF2-40B4-BE49-F238E27FC236}">
                <a16:creationId xmlns:a16="http://schemas.microsoft.com/office/drawing/2014/main" id="{2A425B22-C7B6-4450-ADA6-53C95CD3E1C7}"/>
              </a:ext>
            </a:extLst>
          </p:cNvPr>
          <p:cNvSpPr>
            <a:spLocks noGrp="1"/>
          </p:cNvSpPr>
          <p:nvPr>
            <p:ph type="dt" sz="half" idx="10"/>
          </p:nvPr>
        </p:nvSpPr>
        <p:spPr>
          <a:xfrm>
            <a:off x="5788152" y="6382512"/>
            <a:ext cx="2119122" cy="320040"/>
          </a:xfrm>
        </p:spPr>
        <p:txBody>
          <a:bodyPr>
            <a:normAutofit/>
          </a:bodyPr>
          <a:lstStyle/>
          <a:p>
            <a:pPr algn="r">
              <a:spcAft>
                <a:spcPts val="600"/>
              </a:spcAft>
              <a:defRPr/>
            </a:pPr>
            <a:fld id="{BB16917A-EA87-4932-9F19-3CCA72FF04F0}" type="datetime1">
              <a:rPr lang="en-GB" altLang="en-US" sz="900"/>
              <a:pPr algn="r">
                <a:spcAft>
                  <a:spcPts val="600"/>
                </a:spcAft>
                <a:defRPr/>
              </a:pPr>
              <a:t>23/03/2022</a:t>
            </a:fld>
            <a:endParaRPr lang="en-GB" altLang="en-US" sz="90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id="{827B839B-9ADE-406B-8590-F1CAEDED45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4" name="Freeform 45">
            <a:extLst>
              <a:ext uri="{FF2B5EF4-FFF2-40B4-BE49-F238E27FC236}">
                <a16:creationId xmlns:a16="http://schemas.microsoft.com/office/drawing/2014/main" id="{CFE45BF0-46DB-408C-B5F7-7B117168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07282" y="1022350"/>
            <a:ext cx="532209"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6" name="Freeform 46">
            <a:extLst>
              <a:ext uri="{FF2B5EF4-FFF2-40B4-BE49-F238E27FC236}">
                <a16:creationId xmlns:a16="http://schemas.microsoft.com/office/drawing/2014/main" id="{2AEBC8F2-97B1-41B4-93F1-2D289E197F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07282" y="837744"/>
            <a:ext cx="302419"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8" name="Freeform 47">
            <a:extLst>
              <a:ext uri="{FF2B5EF4-FFF2-40B4-BE49-F238E27FC236}">
                <a16:creationId xmlns:a16="http://schemas.microsoft.com/office/drawing/2014/main" id="{472E3A19-F5D5-48FC-BB9C-48C2F68F59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83495" y="640894"/>
            <a:ext cx="126206"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0" name="Freeform 44">
            <a:extLst>
              <a:ext uri="{FF2B5EF4-FFF2-40B4-BE49-F238E27FC236}">
                <a16:creationId xmlns:a16="http://schemas.microsoft.com/office/drawing/2014/main" id="{7A62E32F-BB65-43A8-8EB5-92346890E5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8417402" y="635716"/>
            <a:ext cx="246459"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2" name="Rectangle 81">
            <a:extLst>
              <a:ext uri="{FF2B5EF4-FFF2-40B4-BE49-F238E27FC236}">
                <a16:creationId xmlns:a16="http://schemas.microsoft.com/office/drawing/2014/main" id="{14E91B64-9FCC-451E-AFB4-A827D63293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83041" y="635715"/>
            <a:ext cx="8180897"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19458" name="Rectangle 2">
            <a:extLst>
              <a:ext uri="{FF2B5EF4-FFF2-40B4-BE49-F238E27FC236}">
                <a16:creationId xmlns:a16="http://schemas.microsoft.com/office/drawing/2014/main" id="{15C42E2D-C1F0-4C0B-A4BF-EE3447089A43}"/>
              </a:ext>
            </a:extLst>
          </p:cNvPr>
          <p:cNvSpPr>
            <a:spLocks noGrp="1"/>
          </p:cNvSpPr>
          <p:nvPr>
            <p:ph type="title"/>
          </p:nvPr>
        </p:nvSpPr>
        <p:spPr>
          <a:xfrm>
            <a:off x="718879" y="800392"/>
            <a:ext cx="7698523" cy="1212102"/>
          </a:xfrm>
        </p:spPr>
        <p:txBody>
          <a:bodyPr>
            <a:normAutofit/>
          </a:bodyPr>
          <a:lstStyle/>
          <a:p>
            <a:pPr eaLnBrk="1" hangingPunct="1"/>
            <a:r>
              <a:rPr lang="en-GB" altLang="en-US" sz="3500" b="1" i="1">
                <a:solidFill>
                  <a:srgbClr val="FFFFFF"/>
                </a:solidFill>
              </a:rPr>
              <a:t>References</a:t>
            </a:r>
            <a:endParaRPr lang="en-GB" altLang="en-US" sz="3500" i="1">
              <a:solidFill>
                <a:srgbClr val="FFFFFF"/>
              </a:solidFill>
            </a:endParaRPr>
          </a:p>
        </p:txBody>
      </p:sp>
      <p:sp>
        <p:nvSpPr>
          <p:cNvPr id="19459" name="Rectangle 3">
            <a:extLst>
              <a:ext uri="{FF2B5EF4-FFF2-40B4-BE49-F238E27FC236}">
                <a16:creationId xmlns:a16="http://schemas.microsoft.com/office/drawing/2014/main" id="{E3FD7B8E-BE25-4323-8F07-91361516B2E4}"/>
              </a:ext>
            </a:extLst>
          </p:cNvPr>
          <p:cNvSpPr>
            <a:spLocks noGrp="1"/>
          </p:cNvSpPr>
          <p:nvPr>
            <p:ph idx="1"/>
          </p:nvPr>
        </p:nvSpPr>
        <p:spPr>
          <a:xfrm>
            <a:off x="1025718" y="2490436"/>
            <a:ext cx="7281746" cy="3567173"/>
          </a:xfrm>
        </p:spPr>
        <p:txBody>
          <a:bodyPr anchor="ctr">
            <a:normAutofit/>
          </a:bodyPr>
          <a:lstStyle/>
          <a:p>
            <a:r>
              <a:rPr lang="en-GB" sz="1200"/>
              <a:t>Anderson, D., 2012. </a:t>
            </a:r>
            <a:r>
              <a:rPr lang="en-GB" sz="1200" i="1"/>
              <a:t>Strategic marketing planning for the small to medium-sized business</a:t>
            </a:r>
            <a:r>
              <a:rPr lang="en-GB" sz="1200"/>
              <a:t>. [New York, N.Y.]: Business Expert Press.</a:t>
            </a:r>
          </a:p>
          <a:p>
            <a:r>
              <a:rPr lang="en-GB" sz="1200"/>
              <a:t>Galanakis, C., 2016. </a:t>
            </a:r>
            <a:r>
              <a:rPr lang="en-GB" sz="1200" i="1"/>
              <a:t>Innovation Strategies in the Food Industry: Tools for Implementation</a:t>
            </a:r>
            <a:r>
              <a:rPr lang="en-GB" sz="1200"/>
              <a:t>. Academic Press.</a:t>
            </a:r>
          </a:p>
          <a:p>
            <a:r>
              <a:rPr lang="en-GB" sz="1200"/>
              <a:t>Gerson, R., 2013. </a:t>
            </a:r>
            <a:r>
              <a:rPr lang="en-GB" sz="1200" i="1"/>
              <a:t>Writing and implementing a marketing plan</a:t>
            </a:r>
            <a:r>
              <a:rPr lang="en-GB" sz="1200"/>
              <a:t>. Menlo Park: Crisp.</a:t>
            </a:r>
          </a:p>
          <a:p>
            <a:r>
              <a:rPr lang="en-GB" sz="1200"/>
              <a:t>Green, M., 2011. </a:t>
            </a:r>
            <a:r>
              <a:rPr lang="en-GB" sz="1200" i="1"/>
              <a:t>Compelled by Joy</a:t>
            </a:r>
            <a:r>
              <a:rPr lang="en-GB" sz="1200"/>
              <a:t>. Nottingham: Inter Varsity Press UK.</a:t>
            </a:r>
          </a:p>
          <a:p>
            <a:r>
              <a:rPr lang="en-GB" sz="1200"/>
              <a:t>Hiduke, G. and Ryan, J., 2014. </a:t>
            </a:r>
            <a:r>
              <a:rPr lang="en-GB" sz="1200" i="1"/>
              <a:t>Small business</a:t>
            </a:r>
            <a:r>
              <a:rPr lang="en-GB" sz="1200"/>
              <a:t>. Mason, OH: South-Western, Cengage Learning.</a:t>
            </a:r>
          </a:p>
          <a:p>
            <a:r>
              <a:rPr lang="en-GB" sz="1200"/>
              <a:t>Kosseva, M. and Webb, C., 2020. </a:t>
            </a:r>
            <a:r>
              <a:rPr lang="en-GB" sz="1200" i="1"/>
              <a:t>Food industry wastes</a:t>
            </a:r>
            <a:r>
              <a:rPr lang="en-GB" sz="1200"/>
              <a:t>. London: Academic Press.</a:t>
            </a:r>
          </a:p>
          <a:p>
            <a:r>
              <a:rPr lang="en-GB" sz="1200"/>
              <a:t>Lelieveld, H., Holah, J. and Gabrić, D., 2019. </a:t>
            </a:r>
            <a:r>
              <a:rPr lang="en-GB" sz="1200" i="1"/>
              <a:t>Handbook of hygiene control in the food industry</a:t>
            </a:r>
            <a:r>
              <a:rPr lang="en-GB" sz="1200"/>
              <a:t>.</a:t>
            </a:r>
          </a:p>
          <a:p>
            <a:r>
              <a:rPr lang="en-GB" sz="1200"/>
              <a:t>Startups.co.uk. 2022. </a:t>
            </a:r>
            <a:r>
              <a:rPr lang="en-GB" sz="1200" i="1"/>
              <a:t>How to create a restaurant business plan | Startups.co.uk</a:t>
            </a:r>
            <a:r>
              <a:rPr lang="en-GB" sz="1200"/>
              <a:t>. [online] Available at: &lt;https://startups.co.uk/strategy/restaurant-business-plan/&gt; [Accessed 15 March 2022].</a:t>
            </a:r>
          </a:p>
          <a:p>
            <a:r>
              <a:rPr lang="en-GB" sz="1200"/>
              <a:t>Stutely, R., 2012. </a:t>
            </a:r>
            <a:r>
              <a:rPr lang="en-GB" sz="1200" i="1"/>
              <a:t>The definitive business plan</a:t>
            </a:r>
            <a:r>
              <a:rPr lang="en-GB" sz="1200"/>
              <a:t>. Harlow: Financial Times Prentice Hall.</a:t>
            </a:r>
          </a:p>
          <a:p>
            <a:r>
              <a:rPr lang="en-GB" sz="1200"/>
              <a:t>Ybema, S., Yanow, D. and Sabelis, I., 2011. </a:t>
            </a:r>
            <a:r>
              <a:rPr lang="en-GB" sz="1200" i="1"/>
              <a:t>Organizational culture</a:t>
            </a:r>
            <a:r>
              <a:rPr lang="en-GB" sz="1200"/>
              <a:t>. Cheltenham, UK: Edward Elgar Pub.</a:t>
            </a:r>
          </a:p>
          <a:p>
            <a:r>
              <a:rPr lang="en-GB" sz="1200"/>
              <a:t>Young, P., 2007. </a:t>
            </a:r>
            <a:r>
              <a:rPr lang="en-GB" sz="1200" i="1"/>
              <a:t>Business plan</a:t>
            </a:r>
            <a:r>
              <a:rPr lang="en-GB" sz="1200"/>
              <a:t>. Chandni Chowk, Delhi: Global Media.</a:t>
            </a:r>
          </a:p>
          <a:p>
            <a:pPr marL="0" indent="0" eaLnBrk="1" hangingPunct="1">
              <a:buFont typeface="Arial" panose="020B0604020202020204" pitchFamily="34" charset="0"/>
              <a:buNone/>
            </a:pPr>
            <a:endParaRPr lang="en-GB" altLang="en-US" sz="1200"/>
          </a:p>
        </p:txBody>
      </p:sp>
      <p:sp>
        <p:nvSpPr>
          <p:cNvPr id="4" name="Date Placeholder 3">
            <a:extLst>
              <a:ext uri="{FF2B5EF4-FFF2-40B4-BE49-F238E27FC236}">
                <a16:creationId xmlns:a16="http://schemas.microsoft.com/office/drawing/2014/main" id="{D02F28F6-2D3B-4D25-8B99-DDE2C4B5A12E}"/>
              </a:ext>
            </a:extLst>
          </p:cNvPr>
          <p:cNvSpPr>
            <a:spLocks noGrp="1"/>
          </p:cNvSpPr>
          <p:nvPr>
            <p:ph type="dt" sz="half" idx="10"/>
          </p:nvPr>
        </p:nvSpPr>
        <p:spPr>
          <a:xfrm>
            <a:off x="5788152" y="6382512"/>
            <a:ext cx="2119122" cy="320040"/>
          </a:xfrm>
        </p:spPr>
        <p:txBody>
          <a:bodyPr>
            <a:normAutofit/>
          </a:bodyPr>
          <a:lstStyle/>
          <a:p>
            <a:pPr algn="r">
              <a:spcAft>
                <a:spcPts val="600"/>
              </a:spcAft>
              <a:defRPr/>
            </a:pPr>
            <a:fld id="{5522D75A-BA4C-41A3-BC05-E6BF0460FAF3}" type="datetime1">
              <a:rPr lang="en-GB" altLang="en-US" sz="900"/>
              <a:pPr algn="r">
                <a:spcAft>
                  <a:spcPts val="600"/>
                </a:spcAft>
                <a:defRPr/>
              </a:pPr>
              <a:t>23/03/2022</a:t>
            </a:fld>
            <a:endParaRPr lang="en-GB" altLang="en-US" sz="900"/>
          </a:p>
        </p:txBody>
      </p:sp>
    </p:spTree>
    <p:extLst>
      <p:ext uri="{BB962C8B-B14F-4D97-AF65-F5344CB8AC3E}">
        <p14:creationId xmlns:p14="http://schemas.microsoft.com/office/powerpoint/2010/main" val="2527737586"/>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UWTSD PowerPoint Presentation Template</Template>
  <TotalTime>0</TotalTime>
  <Words>1273</Words>
  <Application>Microsoft Office PowerPoint</Application>
  <PresentationFormat>On-screen Show (4:3)</PresentationFormat>
  <Paragraphs>121</Paragraphs>
  <Slides>12</Slides>
  <Notes>9</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12</vt:i4>
      </vt:variant>
    </vt:vector>
  </HeadingPairs>
  <TitlesOfParts>
    <vt:vector size="16" baseType="lpstr">
      <vt:lpstr>Arial</vt:lpstr>
      <vt:lpstr>Calibri</vt:lpstr>
      <vt:lpstr>Calibri Light</vt:lpstr>
      <vt:lpstr>Office Theme</vt:lpstr>
      <vt:lpstr>BUSINESS PLAN</vt:lpstr>
      <vt:lpstr>Executive Summary</vt:lpstr>
      <vt:lpstr>Business / Company Overview</vt:lpstr>
      <vt:lpstr>Products and Services</vt:lpstr>
      <vt:lpstr>Market audit-Competitor’s Analysis</vt:lpstr>
      <vt:lpstr>Market Audit-PESTLE Analysis</vt:lpstr>
      <vt:lpstr> Market Audit-SWOT Analysis </vt:lpstr>
      <vt:lpstr>Target Market</vt:lpstr>
      <vt:lpstr>Marketing and Sales Plan</vt:lpstr>
      <vt:lpstr>Management Team</vt:lpstr>
      <vt:lpstr>Financial plan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Psychological Contract</dc:title>
  <dc:creator>MARY</dc:creator>
  <cp:lastModifiedBy>Vanessa</cp:lastModifiedBy>
  <cp:revision>1</cp:revision>
  <cp:lastPrinted>2018-03-20T16:28:46Z</cp:lastPrinted>
  <dcterms:created xsi:type="dcterms:W3CDTF">2004-11-12T17:24:38Z</dcterms:created>
  <dcterms:modified xsi:type="dcterms:W3CDTF">2022-03-23T11:41:04Z</dcterms:modified>
</cp:coreProperties>
</file>