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58" r:id="rId5"/>
    <p:sldId id="260" r:id="rId6"/>
    <p:sldId id="261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ecic florin" initials="mf" lastIdx="1" clrIdx="0">
    <p:extLst>
      <p:ext uri="{19B8F6BF-5375-455C-9EA6-DF929625EA0E}">
        <p15:presenceInfo xmlns:p15="http://schemas.microsoft.com/office/powerpoint/2012/main" userId="902b43a117e5ad6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3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commentAuthors" Target="commentAuthor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4" Type="http://schemas.openxmlformats.org/officeDocument/2006/relationships/hyperlink" Target="https://uowtsd-my.sharepoint.com/:v:/r/personal/2215417_student_uwtsd_ac_uk/Documents/Recording-20231027_095250.webm?csf=1&amp;web=1&amp;e=PGHDyI&amp;nav=eyJyZWZlcnJhbEluZm8iOnsicmVmZXJyYWxBcHAiOiJTdHJlYW1XZWJBcHAiLCJyZWZlcnJhbFZpZXciOiJTaGFyZURpYWxvZyIsInJlZmVycmFsQXBwUGxhdGZvcm0iOiJXZWIiLCJyZWZlcnJhbE1vZGUiOiJ2aWV3In19" TargetMode="Externa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5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1.jpeg" /><Relationship Id="rId4" Type="http://schemas.openxmlformats.org/officeDocument/2006/relationships/image" Target="../media/image10.jpeg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4901" y="-1"/>
            <a:ext cx="3467100" cy="135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441916" y="1823807"/>
            <a:ext cx="6527364" cy="28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Title: Foreign Languages and Cultural Awareness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BMIH5003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</a:t>
            </a:r>
            <a:r>
              <a:rPr kumimoji="0" lang="ro-RO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Florin Vasilica </a:t>
            </a:r>
            <a:r>
              <a:rPr kumimoji="0" lang="ro-RO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Mecic</a:t>
            </a:r>
            <a:r>
              <a:rPr kumimoji="0" lang="ro-RO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o-RO" altLang="en-US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2215417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o-RO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9006"/>
            <a:ext cx="2219325" cy="2219325"/>
          </a:xfrm>
          <a:prstGeom prst="rect">
            <a:avLst/>
          </a:prstGeom>
        </p:spPr>
      </p:pic>
      <p:sp>
        <p:nvSpPr>
          <p:cNvPr id="4" name="Rectangle 6">
            <a:extLst>
              <a:ext uri="{FF2B5EF4-FFF2-40B4-BE49-F238E27FC236}">
                <a16:creationId xmlns:a16="http://schemas.microsoft.com/office/drawing/2014/main" id="{741970A0-1994-8CDF-315D-093EC3B7AC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96659" y="2601473"/>
            <a:ext cx="3764055" cy="234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o-RO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ro-RO" alt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o-RO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D58E5B3D-C394-DBAF-E692-AF9CC4A812BB}"/>
              </a:ext>
            </a:extLst>
          </p:cNvPr>
          <p:cNvSpPr txBox="1"/>
          <p:nvPr/>
        </p:nvSpPr>
        <p:spPr>
          <a:xfrm>
            <a:off x="4858870" y="463079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dirty="0">
                <a:hlinkClick r:id="rId4"/>
              </a:rPr>
              <a:t>Recording-20231027_095250.webm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480202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7376" y="376460"/>
            <a:ext cx="9599612" cy="633190"/>
          </a:xfrm>
        </p:spPr>
        <p:txBody>
          <a:bodyPr>
            <a:normAutofit/>
          </a:bodyPr>
          <a:lstStyle/>
          <a:p>
            <a:r>
              <a:rPr lang="en-US" sz="3200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Differences And Benefits Of Multilingualism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8417" t="47185" r="18167"/>
          <a:stretch/>
        </p:blipFill>
        <p:spPr>
          <a:xfrm>
            <a:off x="4617088" y="4083021"/>
            <a:ext cx="5278942" cy="2472986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249382" y="1308728"/>
            <a:ext cx="11207606" cy="453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differences is quite challenging in hotel industry (Chen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2023).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staff faced difficulty to communicate with international customers.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Multicultural backgrounds and multilingualism is the biggest challenge. 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challenges can be tackled with the learning adaptability of skills. </a:t>
            </a:r>
          </a:p>
          <a:p>
            <a:pPr algn="just">
              <a:lnSpc>
                <a:spcPct val="150000"/>
              </a:lnSpc>
            </a:pP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/>
          <a:srcRect l="26172" t="2500" r="26406" b="9167"/>
          <a:stretch/>
        </p:blipFill>
        <p:spPr>
          <a:xfrm>
            <a:off x="9038094" y="980456"/>
            <a:ext cx="2874743" cy="3012086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332416" y="4083021"/>
            <a:ext cx="2828823" cy="2642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329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7376" y="376460"/>
            <a:ext cx="9599612" cy="633190"/>
          </a:xfrm>
        </p:spPr>
        <p:txBody>
          <a:bodyPr>
            <a:normAutofit/>
          </a:bodyPr>
          <a:lstStyle/>
          <a:p>
            <a:r>
              <a:rPr lang="en-US" sz="3200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Differences And Benefits Of Multilingualism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1709" y="3707955"/>
            <a:ext cx="2370291" cy="3150045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249382" y="1308728"/>
            <a:ext cx="11207606" cy="453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Multilingualism opens various opportunities for the individuals (Sari et al., 2019).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to enter new culture and to speak various languages.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client trust and satisfaction and attracts more customers.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relationship with employees and customers with great confidence.</a:t>
            </a:r>
          </a:p>
          <a:p>
            <a:pPr algn="just">
              <a:lnSpc>
                <a:spcPct val="150000"/>
              </a:lnSpc>
            </a:pP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4" name="Picture 6" descr="What is cultural diversity? Definition, benefits and challenge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19"/>
          <a:stretch/>
        </p:blipFill>
        <p:spPr bwMode="auto">
          <a:xfrm>
            <a:off x="8265832" y="1009650"/>
            <a:ext cx="3356447" cy="356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044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8300" y="366029"/>
            <a:ext cx="10210799" cy="6141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Language Awareness Skills For Hotel Staff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44125" y="1128394"/>
            <a:ext cx="2047875" cy="30481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2341" t="5528" r="12523" b="6066"/>
          <a:stretch/>
        </p:blipFill>
        <p:spPr>
          <a:xfrm>
            <a:off x="8648700" y="4324808"/>
            <a:ext cx="3543300" cy="2533191"/>
          </a:xfrm>
          <a:prstGeom prst="rect">
            <a:avLst/>
          </a:prstGeom>
        </p:spPr>
      </p:pic>
      <p:pic>
        <p:nvPicPr>
          <p:cNvPr id="3080" name="Picture 8" descr="Benefits of Preferring Multilingual Customer Support Call Cente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16"/>
          <a:stretch/>
        </p:blipFill>
        <p:spPr bwMode="auto">
          <a:xfrm>
            <a:off x="8648700" y="2652488"/>
            <a:ext cx="145097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ommunication skills | PPT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7" r="14801" b="30142"/>
          <a:stretch/>
        </p:blipFill>
        <p:spPr bwMode="auto">
          <a:xfrm>
            <a:off x="8648700" y="1128394"/>
            <a:ext cx="1314450" cy="137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ontent Placeholder 2"/>
          <p:cNvSpPr txBox="1">
            <a:spLocks/>
          </p:cNvSpPr>
          <p:nvPr/>
        </p:nvSpPr>
        <p:spPr>
          <a:xfrm>
            <a:off x="1056410" y="1317048"/>
            <a:ext cx="6705600" cy="5334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 awareness is more significant in hotel staff.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are required to deal multicultural customers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reduces language barriers.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and development reduce challenges.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development enhances multilingualism. 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Interconnected employees and customers.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management gain trust of loyal customers. 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Satisfied customers attract more towards hotel.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customers feel comfortable.</a:t>
            </a:r>
          </a:p>
          <a:p>
            <a:pPr algn="just" fontAlgn="base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 of diversity, equity and inclusion (Selin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2022).</a:t>
            </a:r>
          </a:p>
          <a:p>
            <a:pPr marL="0" indent="0" algn="just">
              <a:lnSpc>
                <a:spcPct val="150000"/>
              </a:lnSpc>
              <a:buNone/>
            </a:pPr>
            <a:b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184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38130" y="3429000"/>
            <a:ext cx="5265959" cy="27778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0225" y="373968"/>
            <a:ext cx="9675813" cy="6236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i="1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3200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Effectiveness Of Hotel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572293" y="1381125"/>
            <a:ext cx="11134797" cy="4539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 respect and appreciation of cultural differences and values.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customer engagement with different languages (Liu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2017).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economy, financial stability, profit maximization, increased GDP.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effectiveness, better performance and progress.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Assets, sales and revenue generation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1225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0225" y="373968"/>
            <a:ext cx="9675813" cy="6236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i="1" u="sng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3200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Effectiveness Of Hotel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572293" y="1381125"/>
            <a:ext cx="11134797" cy="4539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reputation globally.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awareness (Goethals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2016).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development 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 growth and promotion.</a:t>
            </a:r>
          </a:p>
          <a:p>
            <a:pPr algn="just" fontAlgn="base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067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0224" y="366935"/>
            <a:ext cx="9704387" cy="6141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b="1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0225" y="1143000"/>
            <a:ext cx="9704387" cy="5467350"/>
          </a:xfrm>
        </p:spPr>
        <p:txBody>
          <a:bodyPr>
            <a:noAutofit/>
          </a:bodyPr>
          <a:lstStyle/>
          <a:p>
            <a:pPr algn="just" fontAlgn="base">
              <a:lnSpc>
                <a:spcPct val="16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Selin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2022. More than Just a Workplace: A Case Study of Diversity, Equity, and Inclusion in Marriott International Inc. Hotels.</a:t>
            </a:r>
          </a:p>
          <a:p>
            <a:pPr algn="just" fontAlgn="base">
              <a:lnSpc>
                <a:spcPct val="16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Goethals, P., 2016. Multilingualism and international tourism: a content-and discourse-based approach to language-related judgments in web 2.0 hotel reviews.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and Intercultural communication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pp.235-253.</a:t>
            </a:r>
          </a:p>
          <a:p>
            <a:pPr algn="just">
              <a:lnSpc>
                <a:spcPct val="16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Chen, M.M.,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Seach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Inversini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Williams, N., 2023. Different cultures review hotels differently.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and Hospitality Research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p.14673584231198410.</a:t>
            </a:r>
          </a:p>
          <a:p>
            <a:pPr algn="just">
              <a:lnSpc>
                <a:spcPct val="16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Sari, R.P. and Putra, F.K.K., 2019. The design characteristics of Indonesian and German hotel websites: A cross-cultural comparison.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Applied Sciences in Tourism and Events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pp.93-107.</a:t>
            </a:r>
          </a:p>
          <a:p>
            <a:pPr algn="just">
              <a:lnSpc>
                <a:spcPct val="16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Liu, Y.,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Teichert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T., Rossi, M., Li, H. and Hu, F., 2017. Big data for big insights: Investigating language-specific drivers of hotel satisfaction with 412,784 user-generated reviews.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59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pp.554-563.</a:t>
            </a:r>
            <a:b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42490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144</TotalTime>
  <Words>336</Words>
  <Application>Microsoft Office PowerPoint</Application>
  <PresentationFormat>Ecran lat</PresentationFormat>
  <Paragraphs>49</Paragraphs>
  <Slides>7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Wisp</vt:lpstr>
      <vt:lpstr>Prezentare PowerPoint</vt:lpstr>
      <vt:lpstr>Cultural Differences And Benefits Of Multilingualism</vt:lpstr>
      <vt:lpstr>Cultural Differences And Benefits Of Multilingualism</vt:lpstr>
      <vt:lpstr>Importance Of Language Awareness Skills For Hotel Staff</vt:lpstr>
      <vt:lpstr>Organisational Effectiveness Of Hotel</vt:lpstr>
      <vt:lpstr>Organisational Effectiveness Of Hotel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mecic florin</cp:lastModifiedBy>
  <cp:revision>24</cp:revision>
  <dcterms:created xsi:type="dcterms:W3CDTF">2023-09-30T07:28:37Z</dcterms:created>
  <dcterms:modified xsi:type="dcterms:W3CDTF">2023-10-27T11:35:05Z</dcterms:modified>
</cp:coreProperties>
</file>