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80" r:id="rId6"/>
    <p:sldId id="306" r:id="rId7"/>
    <p:sldId id="342" r:id="rId8"/>
    <p:sldId id="327" r:id="rId9"/>
    <p:sldId id="330" r:id="rId10"/>
    <p:sldId id="328" r:id="rId11"/>
    <p:sldId id="366" r:id="rId12"/>
    <p:sldId id="307" r:id="rId13"/>
    <p:sldId id="316" r:id="rId14"/>
    <p:sldId id="318" r:id="rId15"/>
    <p:sldId id="288" r:id="rId16"/>
    <p:sldId id="331" r:id="rId17"/>
    <p:sldId id="334" r:id="rId18"/>
    <p:sldId id="335" r:id="rId19"/>
    <p:sldId id="371" r:id="rId20"/>
    <p:sldId id="351" r:id="rId21"/>
    <p:sldId id="282" r:id="rId22"/>
    <p:sldId id="32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14F695-5818-4431-8EAB-92090F51DB6C}" v="37" dt="2025-01-15T16:08:39.159"/>
    <p1510:client id="{CF427DD6-5445-4CC8-8FB5-D6C576BBD18B}" v="28" dt="2025-01-15T17:16:39.5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32" y="4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3814F695-5818-4431-8EAB-92090F51DB6C}"/>
    <pc:docChg chg="undo custSel modSld">
      <pc:chgData name="Alison Evans (Lib)" userId="a038501e-367a-4d45-83b6-fbcb256771ea" providerId="ADAL" clId="{3814F695-5818-4431-8EAB-92090F51DB6C}" dt="2025-01-15T16:08:29.218" v="456" actId="1076"/>
      <pc:docMkLst>
        <pc:docMk/>
      </pc:docMkLst>
      <pc:sldChg chg="modSp mod">
        <pc:chgData name="Alison Evans (Lib)" userId="a038501e-367a-4d45-83b6-fbcb256771ea" providerId="ADAL" clId="{3814F695-5818-4431-8EAB-92090F51DB6C}" dt="2025-01-13T13:39:36.310" v="2" actId="20577"/>
        <pc:sldMkLst>
          <pc:docMk/>
          <pc:sldMk cId="3018337656" sldId="256"/>
        </pc:sldMkLst>
        <pc:spChg chg="mod">
          <ac:chgData name="Alison Evans (Lib)" userId="a038501e-367a-4d45-83b6-fbcb256771ea" providerId="ADAL" clId="{3814F695-5818-4431-8EAB-92090F51DB6C}" dt="2025-01-13T13:39:36.310" v="2" actId="20577"/>
          <ac:spMkLst>
            <pc:docMk/>
            <pc:sldMk cId="3018337656" sldId="256"/>
            <ac:spMk id="3" creationId="{00000000-0000-0000-0000-000000000000}"/>
          </ac:spMkLst>
        </pc:spChg>
        <pc:picChg chg="mod">
          <ac:chgData name="Alison Evans (Lib)" userId="a038501e-367a-4d45-83b6-fbcb256771ea" providerId="ADAL" clId="{3814F695-5818-4431-8EAB-92090F51DB6C}" dt="2025-01-13T13:39:31.708" v="1" actId="1076"/>
          <ac:picMkLst>
            <pc:docMk/>
            <pc:sldMk cId="3018337656" sldId="256"/>
            <ac:picMk id="5" creationId="{20211D3A-6272-4507-98C8-85F64506FD45}"/>
          </ac:picMkLst>
        </pc:picChg>
      </pc:sldChg>
      <pc:sldChg chg="modSp mod">
        <pc:chgData name="Alison Evans (Lib)" userId="a038501e-367a-4d45-83b6-fbcb256771ea" providerId="ADAL" clId="{3814F695-5818-4431-8EAB-92090F51DB6C}" dt="2025-01-13T13:39:53.852" v="3" actId="20577"/>
        <pc:sldMkLst>
          <pc:docMk/>
          <pc:sldMk cId="3185777266" sldId="280"/>
        </pc:sldMkLst>
        <pc:spChg chg="mod">
          <ac:chgData name="Alison Evans (Lib)" userId="a038501e-367a-4d45-83b6-fbcb256771ea" providerId="ADAL" clId="{3814F695-5818-4431-8EAB-92090F51DB6C}" dt="2025-01-13T13:39:53.852" v="3" actId="20577"/>
          <ac:spMkLst>
            <pc:docMk/>
            <pc:sldMk cId="3185777266" sldId="280"/>
            <ac:spMk id="3" creationId="{14153A14-7E91-4054-918A-09A4CD8D3F5E}"/>
          </ac:spMkLst>
        </pc:spChg>
      </pc:sldChg>
      <pc:sldChg chg="addSp delSp modSp mod">
        <pc:chgData name="Alison Evans (Lib)" userId="a038501e-367a-4d45-83b6-fbcb256771ea" providerId="ADAL" clId="{3814F695-5818-4431-8EAB-92090F51DB6C}" dt="2025-01-15T14:46:26.555" v="284" actId="1076"/>
        <pc:sldMkLst>
          <pc:docMk/>
          <pc:sldMk cId="1885822486" sldId="282"/>
        </pc:sldMkLst>
        <pc:picChg chg="del">
          <ac:chgData name="Alison Evans (Lib)" userId="a038501e-367a-4d45-83b6-fbcb256771ea" providerId="ADAL" clId="{3814F695-5818-4431-8EAB-92090F51DB6C}" dt="2025-01-15T14:46:12.437" v="279" actId="478"/>
          <ac:picMkLst>
            <pc:docMk/>
            <pc:sldMk cId="1885822486" sldId="282"/>
            <ac:picMk id="3" creationId="{3385D242-7D0F-E115-1988-1DD510708E3E}"/>
          </ac:picMkLst>
        </pc:picChg>
        <pc:picChg chg="add mod">
          <ac:chgData name="Alison Evans (Lib)" userId="a038501e-367a-4d45-83b6-fbcb256771ea" providerId="ADAL" clId="{3814F695-5818-4431-8EAB-92090F51DB6C}" dt="2025-01-15T14:46:26.555" v="284" actId="1076"/>
          <ac:picMkLst>
            <pc:docMk/>
            <pc:sldMk cId="1885822486" sldId="282"/>
            <ac:picMk id="7" creationId="{2D9AB146-5D1B-506A-6F03-CC274C44E495}"/>
          </ac:picMkLst>
        </pc:picChg>
      </pc:sldChg>
      <pc:sldChg chg="modSp mod">
        <pc:chgData name="Alison Evans (Lib)" userId="a038501e-367a-4d45-83b6-fbcb256771ea" providerId="ADAL" clId="{3814F695-5818-4431-8EAB-92090F51DB6C}" dt="2025-01-13T13:48:12.666" v="40" actId="1076"/>
        <pc:sldMkLst>
          <pc:docMk/>
          <pc:sldMk cId="4133035383" sldId="288"/>
        </pc:sldMkLst>
        <pc:spChg chg="mod">
          <ac:chgData name="Alison Evans (Lib)" userId="a038501e-367a-4d45-83b6-fbcb256771ea" providerId="ADAL" clId="{3814F695-5818-4431-8EAB-92090F51DB6C}" dt="2025-01-13T13:48:05.524" v="39" actId="1076"/>
          <ac:spMkLst>
            <pc:docMk/>
            <pc:sldMk cId="4133035383" sldId="288"/>
            <ac:spMk id="3" creationId="{9F1BE011-02E8-49B7-86BF-CE3C1980EA37}"/>
          </ac:spMkLst>
        </pc:spChg>
        <pc:spChg chg="mod">
          <ac:chgData name="Alison Evans (Lib)" userId="a038501e-367a-4d45-83b6-fbcb256771ea" providerId="ADAL" clId="{3814F695-5818-4431-8EAB-92090F51DB6C}" dt="2025-01-13T13:47:59.689" v="38" actId="1076"/>
          <ac:spMkLst>
            <pc:docMk/>
            <pc:sldMk cId="4133035383" sldId="288"/>
            <ac:spMk id="5" creationId="{B8B70826-F01A-425E-84B6-B20795005EDE}"/>
          </ac:spMkLst>
        </pc:spChg>
        <pc:spChg chg="mod">
          <ac:chgData name="Alison Evans (Lib)" userId="a038501e-367a-4d45-83b6-fbcb256771ea" providerId="ADAL" clId="{3814F695-5818-4431-8EAB-92090F51DB6C}" dt="2025-01-13T13:48:12.666" v="40" actId="1076"/>
          <ac:spMkLst>
            <pc:docMk/>
            <pc:sldMk cId="4133035383" sldId="288"/>
            <ac:spMk id="8" creationId="{1C43A8F4-FD66-4CF4-C26A-654A2706A299}"/>
          </ac:spMkLst>
        </pc:spChg>
      </pc:sldChg>
      <pc:sldChg chg="modSp mod">
        <pc:chgData name="Alison Evans (Lib)" userId="a038501e-367a-4d45-83b6-fbcb256771ea" providerId="ADAL" clId="{3814F695-5818-4431-8EAB-92090F51DB6C}" dt="2025-01-15T14:56:49.108" v="353" actId="1076"/>
        <pc:sldMkLst>
          <pc:docMk/>
          <pc:sldMk cId="655628215" sldId="306"/>
        </pc:sldMkLst>
        <pc:spChg chg="mod">
          <ac:chgData name="Alison Evans (Lib)" userId="a038501e-367a-4d45-83b6-fbcb256771ea" providerId="ADAL" clId="{3814F695-5818-4431-8EAB-92090F51DB6C}" dt="2025-01-15T14:56:49.108" v="353" actId="1076"/>
          <ac:spMkLst>
            <pc:docMk/>
            <pc:sldMk cId="655628215" sldId="306"/>
            <ac:spMk id="4" creationId="{D8450550-1F08-6365-8A93-DF9BA9A5043A}"/>
          </ac:spMkLst>
        </pc:spChg>
      </pc:sldChg>
      <pc:sldChg chg="addSp delSp modSp mod">
        <pc:chgData name="Alison Evans (Lib)" userId="a038501e-367a-4d45-83b6-fbcb256771ea" providerId="ADAL" clId="{3814F695-5818-4431-8EAB-92090F51DB6C}" dt="2025-01-15T13:55:06.325" v="162" actId="1076"/>
        <pc:sldMkLst>
          <pc:docMk/>
          <pc:sldMk cId="1924309160" sldId="307"/>
        </pc:sldMkLst>
        <pc:spChg chg="mod">
          <ac:chgData name="Alison Evans (Lib)" userId="a038501e-367a-4d45-83b6-fbcb256771ea" providerId="ADAL" clId="{3814F695-5818-4431-8EAB-92090F51DB6C}" dt="2025-01-15T13:55:06.325" v="162" actId="1076"/>
          <ac:spMkLst>
            <pc:docMk/>
            <pc:sldMk cId="1924309160" sldId="307"/>
            <ac:spMk id="2" creationId="{EF990998-2335-4562-8B0C-361C72EEA8EE}"/>
          </ac:spMkLst>
        </pc:spChg>
        <pc:picChg chg="add mod">
          <ac:chgData name="Alison Evans (Lib)" userId="a038501e-367a-4d45-83b6-fbcb256771ea" providerId="ADAL" clId="{3814F695-5818-4431-8EAB-92090F51DB6C}" dt="2025-01-15T13:55:00.040" v="161" actId="1076"/>
          <ac:picMkLst>
            <pc:docMk/>
            <pc:sldMk cId="1924309160" sldId="307"/>
            <ac:picMk id="5" creationId="{BFE588A9-6C1C-E951-A761-165E5885141E}"/>
          </ac:picMkLst>
        </pc:picChg>
        <pc:picChg chg="del">
          <ac:chgData name="Alison Evans (Lib)" userId="a038501e-367a-4d45-83b6-fbcb256771ea" providerId="ADAL" clId="{3814F695-5818-4431-8EAB-92090F51DB6C}" dt="2025-01-15T13:52:14.930" v="158" actId="478"/>
          <ac:picMkLst>
            <pc:docMk/>
            <pc:sldMk cId="1924309160" sldId="307"/>
            <ac:picMk id="9" creationId="{301E412B-6167-2761-870F-4F782314BE7E}"/>
          </ac:picMkLst>
        </pc:picChg>
      </pc:sldChg>
      <pc:sldChg chg="modSp mod">
        <pc:chgData name="Alison Evans (Lib)" userId="a038501e-367a-4d45-83b6-fbcb256771ea" providerId="ADAL" clId="{3814F695-5818-4431-8EAB-92090F51DB6C}" dt="2025-01-15T15:06:47.628" v="366" actId="1076"/>
        <pc:sldMkLst>
          <pc:docMk/>
          <pc:sldMk cId="3246950719" sldId="316"/>
        </pc:sldMkLst>
        <pc:spChg chg="mod">
          <ac:chgData name="Alison Evans (Lib)" userId="a038501e-367a-4d45-83b6-fbcb256771ea" providerId="ADAL" clId="{3814F695-5818-4431-8EAB-92090F51DB6C}" dt="2025-01-15T15:06:42.425" v="365" actId="1076"/>
          <ac:spMkLst>
            <pc:docMk/>
            <pc:sldMk cId="3246950719" sldId="316"/>
            <ac:spMk id="2" creationId="{A545FB40-0767-4DA7-9D52-ADAF5921D0C1}"/>
          </ac:spMkLst>
        </pc:spChg>
        <pc:spChg chg="mod">
          <ac:chgData name="Alison Evans (Lib)" userId="a038501e-367a-4d45-83b6-fbcb256771ea" providerId="ADAL" clId="{3814F695-5818-4431-8EAB-92090F51DB6C}" dt="2025-01-15T15:06:47.628" v="366" actId="1076"/>
          <ac:spMkLst>
            <pc:docMk/>
            <pc:sldMk cId="3246950719" sldId="316"/>
            <ac:spMk id="8" creationId="{722B0968-3F33-4D5E-883A-0D148BC00CA0}"/>
          </ac:spMkLst>
        </pc:spChg>
        <pc:picChg chg="mod">
          <ac:chgData name="Alison Evans (Lib)" userId="a038501e-367a-4d45-83b6-fbcb256771ea" providerId="ADAL" clId="{3814F695-5818-4431-8EAB-92090F51DB6C}" dt="2025-01-13T13:43:52.064" v="15" actId="1076"/>
          <ac:picMkLst>
            <pc:docMk/>
            <pc:sldMk cId="3246950719" sldId="316"/>
            <ac:picMk id="5" creationId="{FB2A98E9-4C5A-4F8C-AA92-BA8A9C725584}"/>
          </ac:picMkLst>
        </pc:picChg>
      </pc:sldChg>
      <pc:sldChg chg="addSp delSp modSp mod">
        <pc:chgData name="Alison Evans (Lib)" userId="a038501e-367a-4d45-83b6-fbcb256771ea" providerId="ADAL" clId="{3814F695-5818-4431-8EAB-92090F51DB6C}" dt="2025-01-15T16:08:29.218" v="456" actId="1076"/>
        <pc:sldMkLst>
          <pc:docMk/>
          <pc:sldMk cId="417876168" sldId="318"/>
        </pc:sldMkLst>
        <pc:spChg chg="mod">
          <ac:chgData name="Alison Evans (Lib)" userId="a038501e-367a-4d45-83b6-fbcb256771ea" providerId="ADAL" clId="{3814F695-5818-4431-8EAB-92090F51DB6C}" dt="2025-01-13T13:46:25.079" v="29" actId="1076"/>
          <ac:spMkLst>
            <pc:docMk/>
            <pc:sldMk cId="417876168" sldId="318"/>
            <ac:spMk id="2" creationId="{0110CFE2-24CE-4A95-9323-FBEC1E8126C0}"/>
          </ac:spMkLst>
        </pc:spChg>
        <pc:spChg chg="mod">
          <ac:chgData name="Alison Evans (Lib)" userId="a038501e-367a-4d45-83b6-fbcb256771ea" providerId="ADAL" clId="{3814F695-5818-4431-8EAB-92090F51DB6C}" dt="2025-01-13T13:46:28.757" v="30" actId="1076"/>
          <ac:spMkLst>
            <pc:docMk/>
            <pc:sldMk cId="417876168" sldId="318"/>
            <ac:spMk id="4" creationId="{2F244B5C-B87B-4C5F-89C2-60B68D76AAFD}"/>
          </ac:spMkLst>
        </pc:spChg>
        <pc:spChg chg="mod">
          <ac:chgData name="Alison Evans (Lib)" userId="a038501e-367a-4d45-83b6-fbcb256771ea" providerId="ADAL" clId="{3814F695-5818-4431-8EAB-92090F51DB6C}" dt="2025-01-15T16:08:29.218" v="456" actId="1076"/>
          <ac:spMkLst>
            <pc:docMk/>
            <pc:sldMk cId="417876168" sldId="318"/>
            <ac:spMk id="5" creationId="{6832FD9E-BEA9-4CD2-9C6F-55F60BE2DD0A}"/>
          </ac:spMkLst>
        </pc:spChg>
        <pc:picChg chg="del mod">
          <ac:chgData name="Alison Evans (Lib)" userId="a038501e-367a-4d45-83b6-fbcb256771ea" providerId="ADAL" clId="{3814F695-5818-4431-8EAB-92090F51DB6C}" dt="2025-01-15T13:56:09.442" v="163" actId="478"/>
          <ac:picMkLst>
            <pc:docMk/>
            <pc:sldMk cId="417876168" sldId="318"/>
            <ac:picMk id="7" creationId="{49D5CA29-B7DF-AAD8-03E1-2433D7AE17DB}"/>
          </ac:picMkLst>
        </pc:picChg>
        <pc:picChg chg="add del mod">
          <ac:chgData name="Alison Evans (Lib)" userId="a038501e-367a-4d45-83b6-fbcb256771ea" providerId="ADAL" clId="{3814F695-5818-4431-8EAB-92090F51DB6C}" dt="2025-01-15T13:57:41.415" v="168" actId="478"/>
          <ac:picMkLst>
            <pc:docMk/>
            <pc:sldMk cId="417876168" sldId="318"/>
            <ac:picMk id="8" creationId="{680C9E95-D6C8-5674-C99F-1CFF63C5586C}"/>
          </ac:picMkLst>
        </pc:picChg>
      </pc:sldChg>
      <pc:sldChg chg="modSp mod">
        <pc:chgData name="Alison Evans (Lib)" userId="a038501e-367a-4d45-83b6-fbcb256771ea" providerId="ADAL" clId="{3814F695-5818-4431-8EAB-92090F51DB6C}" dt="2025-01-13T13:56:20.180" v="132" actId="1076"/>
        <pc:sldMkLst>
          <pc:docMk/>
          <pc:sldMk cId="29310742" sldId="321"/>
        </pc:sldMkLst>
        <pc:spChg chg="mod">
          <ac:chgData name="Alison Evans (Lib)" userId="a038501e-367a-4d45-83b6-fbcb256771ea" providerId="ADAL" clId="{3814F695-5818-4431-8EAB-92090F51DB6C}" dt="2025-01-13T13:56:09.719" v="131" actId="1076"/>
          <ac:spMkLst>
            <pc:docMk/>
            <pc:sldMk cId="29310742" sldId="321"/>
            <ac:spMk id="2" creationId="{82FAF4D7-57EE-E306-E18B-B9E5B4B991AA}"/>
          </ac:spMkLst>
        </pc:spChg>
        <pc:spChg chg="mod">
          <ac:chgData name="Alison Evans (Lib)" userId="a038501e-367a-4d45-83b6-fbcb256771ea" providerId="ADAL" clId="{3814F695-5818-4431-8EAB-92090F51DB6C}" dt="2025-01-13T13:56:01.255" v="129" actId="1076"/>
          <ac:spMkLst>
            <pc:docMk/>
            <pc:sldMk cId="29310742" sldId="321"/>
            <ac:spMk id="4" creationId="{97849500-33BB-673E-A82B-3D4328783AD4}"/>
          </ac:spMkLst>
        </pc:spChg>
        <pc:spChg chg="mod">
          <ac:chgData name="Alison Evans (Lib)" userId="a038501e-367a-4d45-83b6-fbcb256771ea" providerId="ADAL" clId="{3814F695-5818-4431-8EAB-92090F51DB6C}" dt="2025-01-13T13:56:05.333" v="130" actId="1076"/>
          <ac:spMkLst>
            <pc:docMk/>
            <pc:sldMk cId="29310742" sldId="321"/>
            <ac:spMk id="6" creationId="{B9C18034-05A9-64C6-8FCB-EE59024C356F}"/>
          </ac:spMkLst>
        </pc:spChg>
        <pc:spChg chg="mod">
          <ac:chgData name="Alison Evans (Lib)" userId="a038501e-367a-4d45-83b6-fbcb256771ea" providerId="ADAL" clId="{3814F695-5818-4431-8EAB-92090F51DB6C}" dt="2025-01-13T13:53:41.510" v="109" actId="14100"/>
          <ac:spMkLst>
            <pc:docMk/>
            <pc:sldMk cId="29310742" sldId="321"/>
            <ac:spMk id="9" creationId="{86D94424-1AF3-76C8-CD65-037212E675EB}"/>
          </ac:spMkLst>
        </pc:spChg>
        <pc:spChg chg="mod">
          <ac:chgData name="Alison Evans (Lib)" userId="a038501e-367a-4d45-83b6-fbcb256771ea" providerId="ADAL" clId="{3814F695-5818-4431-8EAB-92090F51DB6C}" dt="2025-01-13T13:53:52.952" v="111" actId="1076"/>
          <ac:spMkLst>
            <pc:docMk/>
            <pc:sldMk cId="29310742" sldId="321"/>
            <ac:spMk id="10" creationId="{7D58A4BF-3DC1-4590-BE98-17229B6091CB}"/>
          </ac:spMkLst>
        </pc:spChg>
        <pc:picChg chg="mod">
          <ac:chgData name="Alison Evans (Lib)" userId="a038501e-367a-4d45-83b6-fbcb256771ea" providerId="ADAL" clId="{3814F695-5818-4431-8EAB-92090F51DB6C}" dt="2025-01-13T13:56:20.180" v="132" actId="1076"/>
          <ac:picMkLst>
            <pc:docMk/>
            <pc:sldMk cId="29310742" sldId="321"/>
            <ac:picMk id="5" creationId="{6CF4388D-742A-41D4-B25A-D179A496B817}"/>
          </ac:picMkLst>
        </pc:picChg>
        <pc:picChg chg="mod">
          <ac:chgData name="Alison Evans (Lib)" userId="a038501e-367a-4d45-83b6-fbcb256771ea" providerId="ADAL" clId="{3814F695-5818-4431-8EAB-92090F51DB6C}" dt="2025-01-13T13:53:57.420" v="112" actId="1076"/>
          <ac:picMkLst>
            <pc:docMk/>
            <pc:sldMk cId="29310742" sldId="321"/>
            <ac:picMk id="14" creationId="{48A98BE8-15B3-40A3-BAA5-71E18DB561CA}"/>
          </ac:picMkLst>
        </pc:picChg>
      </pc:sldChg>
      <pc:sldChg chg="mod modShow">
        <pc:chgData name="Alison Evans (Lib)" userId="a038501e-367a-4d45-83b6-fbcb256771ea" providerId="ADAL" clId="{3814F695-5818-4431-8EAB-92090F51DB6C}" dt="2025-01-15T13:51:48.255" v="157" actId="729"/>
        <pc:sldMkLst>
          <pc:docMk/>
          <pc:sldMk cId="942482206" sldId="326"/>
        </pc:sldMkLst>
      </pc:sldChg>
      <pc:sldChg chg="modSp mod">
        <pc:chgData name="Alison Evans (Lib)" userId="a038501e-367a-4d45-83b6-fbcb256771ea" providerId="ADAL" clId="{3814F695-5818-4431-8EAB-92090F51DB6C}" dt="2025-01-15T14:57:15.631" v="354" actId="1076"/>
        <pc:sldMkLst>
          <pc:docMk/>
          <pc:sldMk cId="3619296386" sldId="327"/>
        </pc:sldMkLst>
        <pc:spChg chg="mod">
          <ac:chgData name="Alison Evans (Lib)" userId="a038501e-367a-4d45-83b6-fbcb256771ea" providerId="ADAL" clId="{3814F695-5818-4431-8EAB-92090F51DB6C}" dt="2025-01-15T14:57:15.631" v="354" actId="1076"/>
          <ac:spMkLst>
            <pc:docMk/>
            <pc:sldMk cId="3619296386" sldId="327"/>
            <ac:spMk id="8" creationId="{95DDD45A-7982-81B4-DCB3-CD2134640E41}"/>
          </ac:spMkLst>
        </pc:spChg>
      </pc:sldChg>
      <pc:sldChg chg="modSp mod">
        <pc:chgData name="Alison Evans (Lib)" userId="a038501e-367a-4d45-83b6-fbcb256771ea" providerId="ADAL" clId="{3814F695-5818-4431-8EAB-92090F51DB6C}" dt="2025-01-15T14:58:38.849" v="364" actId="1076"/>
        <pc:sldMkLst>
          <pc:docMk/>
          <pc:sldMk cId="47688106" sldId="328"/>
        </pc:sldMkLst>
        <pc:spChg chg="mod">
          <ac:chgData name="Alison Evans (Lib)" userId="a038501e-367a-4d45-83b6-fbcb256771ea" providerId="ADAL" clId="{3814F695-5818-4431-8EAB-92090F51DB6C}" dt="2025-01-15T14:58:31.565" v="362" actId="1076"/>
          <ac:spMkLst>
            <pc:docMk/>
            <pc:sldMk cId="47688106" sldId="328"/>
            <ac:spMk id="2" creationId="{88A6AF17-6C5C-4194-80BA-415EA90F591F}"/>
          </ac:spMkLst>
        </pc:spChg>
        <pc:spChg chg="mod">
          <ac:chgData name="Alison Evans (Lib)" userId="a038501e-367a-4d45-83b6-fbcb256771ea" providerId="ADAL" clId="{3814F695-5818-4431-8EAB-92090F51DB6C}" dt="2025-01-15T14:58:36.034" v="363" actId="1076"/>
          <ac:spMkLst>
            <pc:docMk/>
            <pc:sldMk cId="47688106" sldId="328"/>
            <ac:spMk id="4" creationId="{3302147D-7936-7EA5-F845-9053D4928358}"/>
          </ac:spMkLst>
        </pc:spChg>
        <pc:spChg chg="mod">
          <ac:chgData name="Alison Evans (Lib)" userId="a038501e-367a-4d45-83b6-fbcb256771ea" providerId="ADAL" clId="{3814F695-5818-4431-8EAB-92090F51DB6C}" dt="2025-01-15T14:58:38.849" v="364" actId="1076"/>
          <ac:spMkLst>
            <pc:docMk/>
            <pc:sldMk cId="47688106" sldId="328"/>
            <ac:spMk id="7" creationId="{E42324C3-1FC9-A7F1-A26B-B9AE51085C21}"/>
          </ac:spMkLst>
        </pc:spChg>
      </pc:sldChg>
      <pc:sldChg chg="addSp delSp modSp mod modClrScheme delAnim chgLayout">
        <pc:chgData name="Alison Evans (Lib)" userId="a038501e-367a-4d45-83b6-fbcb256771ea" providerId="ADAL" clId="{3814F695-5818-4431-8EAB-92090F51DB6C}" dt="2025-01-15T14:57:50.488" v="357" actId="1076"/>
        <pc:sldMkLst>
          <pc:docMk/>
          <pc:sldMk cId="844154958" sldId="330"/>
        </pc:sldMkLst>
        <pc:spChg chg="del">
          <ac:chgData name="Alison Evans (Lib)" userId="a038501e-367a-4d45-83b6-fbcb256771ea" providerId="ADAL" clId="{3814F695-5818-4431-8EAB-92090F51DB6C}" dt="2025-01-15T13:46:20.090" v="139" actId="478"/>
          <ac:spMkLst>
            <pc:docMk/>
            <pc:sldMk cId="844154958" sldId="330"/>
            <ac:spMk id="3" creationId="{96F35139-19F1-5B91-8DA0-E49AA0390883}"/>
          </ac:spMkLst>
        </pc:spChg>
        <pc:spChg chg="mod ord">
          <ac:chgData name="Alison Evans (Lib)" userId="a038501e-367a-4d45-83b6-fbcb256771ea" providerId="ADAL" clId="{3814F695-5818-4431-8EAB-92090F51DB6C}" dt="2025-01-15T14:57:50.488" v="357" actId="1076"/>
          <ac:spMkLst>
            <pc:docMk/>
            <pc:sldMk cId="844154958" sldId="330"/>
            <ac:spMk id="4" creationId="{693186E3-307E-1284-D3C5-BB08D98D59F3}"/>
          </ac:spMkLst>
        </pc:spChg>
        <pc:picChg chg="del">
          <ac:chgData name="Alison Evans (Lib)" userId="a038501e-367a-4d45-83b6-fbcb256771ea" providerId="ADAL" clId="{3814F695-5818-4431-8EAB-92090F51DB6C}" dt="2025-01-15T13:45:31.842" v="133" actId="478"/>
          <ac:picMkLst>
            <pc:docMk/>
            <pc:sldMk cId="844154958" sldId="330"/>
            <ac:picMk id="5" creationId="{5D36BE5D-E73D-B46F-2DFC-6358A68F3ADF}"/>
          </ac:picMkLst>
        </pc:picChg>
        <pc:picChg chg="add del mod">
          <ac:chgData name="Alison Evans (Lib)" userId="a038501e-367a-4d45-83b6-fbcb256771ea" providerId="ADAL" clId="{3814F695-5818-4431-8EAB-92090F51DB6C}" dt="2025-01-15T14:01:09.403" v="175" actId="478"/>
          <ac:picMkLst>
            <pc:docMk/>
            <pc:sldMk cId="844154958" sldId="330"/>
            <ac:picMk id="6" creationId="{8955B6C0-DFA9-6CB3-14DD-17E9A0F2D03B}"/>
          </ac:picMkLst>
        </pc:picChg>
        <pc:picChg chg="add del mod">
          <ac:chgData name="Alison Evans (Lib)" userId="a038501e-367a-4d45-83b6-fbcb256771ea" providerId="ADAL" clId="{3814F695-5818-4431-8EAB-92090F51DB6C}" dt="2025-01-15T14:48:59.548" v="285" actId="478"/>
          <ac:picMkLst>
            <pc:docMk/>
            <pc:sldMk cId="844154958" sldId="330"/>
            <ac:picMk id="8" creationId="{B3029D26-7435-75B4-7846-159E44D9A35B}"/>
          </ac:picMkLst>
        </pc:picChg>
        <pc:picChg chg="add mod">
          <ac:chgData name="Alison Evans (Lib)" userId="a038501e-367a-4d45-83b6-fbcb256771ea" providerId="ADAL" clId="{3814F695-5818-4431-8EAB-92090F51DB6C}" dt="2025-01-15T14:57:42.310" v="356" actId="1076"/>
          <ac:picMkLst>
            <pc:docMk/>
            <pc:sldMk cId="844154958" sldId="330"/>
            <ac:picMk id="9" creationId="{EA4BA45F-5ACD-C393-B83E-0CA5661F49A0}"/>
          </ac:picMkLst>
        </pc:picChg>
      </pc:sldChg>
      <pc:sldChg chg="modSp mod">
        <pc:chgData name="Alison Evans (Lib)" userId="a038501e-367a-4d45-83b6-fbcb256771ea" providerId="ADAL" clId="{3814F695-5818-4431-8EAB-92090F51DB6C}" dt="2025-01-15T15:11:11.667" v="455" actId="20577"/>
        <pc:sldMkLst>
          <pc:docMk/>
          <pc:sldMk cId="2876684684" sldId="331"/>
        </pc:sldMkLst>
        <pc:spChg chg="mod">
          <ac:chgData name="Alison Evans (Lib)" userId="a038501e-367a-4d45-83b6-fbcb256771ea" providerId="ADAL" clId="{3814F695-5818-4431-8EAB-92090F51DB6C}" dt="2025-01-15T15:11:11.667" v="455" actId="20577"/>
          <ac:spMkLst>
            <pc:docMk/>
            <pc:sldMk cId="2876684684" sldId="331"/>
            <ac:spMk id="2" creationId="{9A39FEBF-3555-49B4-BBC9-2D0470FB68F1}"/>
          </ac:spMkLst>
        </pc:spChg>
      </pc:sldChg>
      <pc:sldChg chg="addSp delSp modSp mod">
        <pc:chgData name="Alison Evans (Lib)" userId="a038501e-367a-4d45-83b6-fbcb256771ea" providerId="ADAL" clId="{3814F695-5818-4431-8EAB-92090F51DB6C}" dt="2025-01-15T14:13:32.815" v="201" actId="14100"/>
        <pc:sldMkLst>
          <pc:docMk/>
          <pc:sldMk cId="1253862283" sldId="335"/>
        </pc:sldMkLst>
        <pc:spChg chg="mod">
          <ac:chgData name="Alison Evans (Lib)" userId="a038501e-367a-4d45-83b6-fbcb256771ea" providerId="ADAL" clId="{3814F695-5818-4431-8EAB-92090F51DB6C}" dt="2025-01-15T14:12:55.845" v="197" actId="1076"/>
          <ac:spMkLst>
            <pc:docMk/>
            <pc:sldMk cId="1253862283" sldId="335"/>
            <ac:spMk id="4" creationId="{D510191B-7CD7-D03C-8A75-94E9DFB1E6AC}"/>
          </ac:spMkLst>
        </pc:spChg>
        <pc:picChg chg="add del mod">
          <ac:chgData name="Alison Evans (Lib)" userId="a038501e-367a-4d45-83b6-fbcb256771ea" providerId="ADAL" clId="{3814F695-5818-4431-8EAB-92090F51DB6C}" dt="2025-01-15T14:00:54.392" v="174" actId="478"/>
          <ac:picMkLst>
            <pc:docMk/>
            <pc:sldMk cId="1253862283" sldId="335"/>
            <ac:picMk id="5" creationId="{25DDF158-5B53-559D-F11B-691D154AE81F}"/>
          </ac:picMkLst>
        </pc:picChg>
        <pc:picChg chg="add mod">
          <ac:chgData name="Alison Evans (Lib)" userId="a038501e-367a-4d45-83b6-fbcb256771ea" providerId="ADAL" clId="{3814F695-5818-4431-8EAB-92090F51DB6C}" dt="2025-01-15T14:13:32.815" v="201" actId="14100"/>
          <ac:picMkLst>
            <pc:docMk/>
            <pc:sldMk cId="1253862283" sldId="335"/>
            <ac:picMk id="7" creationId="{0A127104-5368-CB08-9D1A-0E4BD81386CD}"/>
          </ac:picMkLst>
        </pc:picChg>
        <pc:picChg chg="del">
          <ac:chgData name="Alison Evans (Lib)" userId="a038501e-367a-4d45-83b6-fbcb256771ea" providerId="ADAL" clId="{3814F695-5818-4431-8EAB-92090F51DB6C}" dt="2025-01-15T14:12:32.148" v="192" actId="478"/>
          <ac:picMkLst>
            <pc:docMk/>
            <pc:sldMk cId="1253862283" sldId="335"/>
            <ac:picMk id="10" creationId="{ADEF8F9B-7A32-75AA-B085-7503360C950B}"/>
          </ac:picMkLst>
        </pc:picChg>
        <pc:picChg chg="del">
          <ac:chgData name="Alison Evans (Lib)" userId="a038501e-367a-4d45-83b6-fbcb256771ea" providerId="ADAL" clId="{3814F695-5818-4431-8EAB-92090F51DB6C}" dt="2025-01-15T13:58:49.915" v="169" actId="478"/>
          <ac:picMkLst>
            <pc:docMk/>
            <pc:sldMk cId="1253862283" sldId="335"/>
            <ac:picMk id="12" creationId="{0739919A-6AAA-6849-4626-D836CBDE7218}"/>
          </ac:picMkLst>
        </pc:picChg>
      </pc:sldChg>
      <pc:sldChg chg="modSp mod">
        <pc:chgData name="Alison Evans (Lib)" userId="a038501e-367a-4d45-83b6-fbcb256771ea" providerId="ADAL" clId="{3814F695-5818-4431-8EAB-92090F51DB6C}" dt="2025-01-15T14:54:52.450" v="351" actId="1076"/>
        <pc:sldMkLst>
          <pc:docMk/>
          <pc:sldMk cId="2575210576" sldId="342"/>
        </pc:sldMkLst>
        <pc:spChg chg="mod">
          <ac:chgData name="Alison Evans (Lib)" userId="a038501e-367a-4d45-83b6-fbcb256771ea" providerId="ADAL" clId="{3814F695-5818-4431-8EAB-92090F51DB6C}" dt="2025-01-15T14:54:47.820" v="350" actId="1076"/>
          <ac:spMkLst>
            <pc:docMk/>
            <pc:sldMk cId="2575210576" sldId="342"/>
            <ac:spMk id="4" creationId="{E7826C6B-E7C2-0689-6AE4-8B30E314E24F}"/>
          </ac:spMkLst>
        </pc:spChg>
        <pc:graphicFrameChg chg="mod">
          <ac:chgData name="Alison Evans (Lib)" userId="a038501e-367a-4d45-83b6-fbcb256771ea" providerId="ADAL" clId="{3814F695-5818-4431-8EAB-92090F51DB6C}" dt="2025-01-15T14:54:52.450" v="351" actId="1076"/>
          <ac:graphicFrameMkLst>
            <pc:docMk/>
            <pc:sldMk cId="2575210576" sldId="342"/>
            <ac:graphicFrameMk id="7" creationId="{E9BF69D1-C706-7F87-D6D5-2A96689C712B}"/>
          </ac:graphicFrameMkLst>
        </pc:graphicFrameChg>
      </pc:sldChg>
      <pc:sldChg chg="addSp delSp modSp mod">
        <pc:chgData name="Alison Evans (Lib)" userId="a038501e-367a-4d45-83b6-fbcb256771ea" providerId="ADAL" clId="{3814F695-5818-4431-8EAB-92090F51DB6C}" dt="2025-01-15T14:45:13.901" v="278" actId="1076"/>
        <pc:sldMkLst>
          <pc:docMk/>
          <pc:sldMk cId="713117915" sldId="351"/>
        </pc:sldMkLst>
        <pc:spChg chg="mod">
          <ac:chgData name="Alison Evans (Lib)" userId="a038501e-367a-4d45-83b6-fbcb256771ea" providerId="ADAL" clId="{3814F695-5818-4431-8EAB-92090F51DB6C}" dt="2025-01-15T14:31:36.305" v="269" actId="1076"/>
          <ac:spMkLst>
            <pc:docMk/>
            <pc:sldMk cId="713117915" sldId="351"/>
            <ac:spMk id="15" creationId="{D706BDA8-3EB6-E385-A64E-E7BAB4E3BBF5}"/>
          </ac:spMkLst>
        </pc:spChg>
        <pc:picChg chg="add mod">
          <ac:chgData name="Alison Evans (Lib)" userId="a038501e-367a-4d45-83b6-fbcb256771ea" providerId="ADAL" clId="{3814F695-5818-4431-8EAB-92090F51DB6C}" dt="2025-01-15T14:30:56.186" v="266" actId="1076"/>
          <ac:picMkLst>
            <pc:docMk/>
            <pc:sldMk cId="713117915" sldId="351"/>
            <ac:picMk id="3" creationId="{39323360-56DE-843E-1108-4CFBAFEA0D78}"/>
          </ac:picMkLst>
        </pc:picChg>
        <pc:picChg chg="add del mod">
          <ac:chgData name="Alison Evans (Lib)" userId="a038501e-367a-4d45-83b6-fbcb256771ea" providerId="ADAL" clId="{3814F695-5818-4431-8EAB-92090F51DB6C}" dt="2025-01-15T14:44:36.265" v="270" actId="478"/>
          <ac:picMkLst>
            <pc:docMk/>
            <pc:sldMk cId="713117915" sldId="351"/>
            <ac:picMk id="5" creationId="{E3548101-E77A-93EC-515F-067E1AE6CCF2}"/>
          </ac:picMkLst>
        </pc:picChg>
        <pc:picChg chg="add mod">
          <ac:chgData name="Alison Evans (Lib)" userId="a038501e-367a-4d45-83b6-fbcb256771ea" providerId="ADAL" clId="{3814F695-5818-4431-8EAB-92090F51DB6C}" dt="2025-01-15T14:45:13.901" v="278" actId="1076"/>
          <ac:picMkLst>
            <pc:docMk/>
            <pc:sldMk cId="713117915" sldId="351"/>
            <ac:picMk id="7" creationId="{8871487E-C788-7973-D66E-7D8ED07D0629}"/>
          </ac:picMkLst>
        </pc:picChg>
        <pc:picChg chg="del">
          <ac:chgData name="Alison Evans (Lib)" userId="a038501e-367a-4d45-83b6-fbcb256771ea" providerId="ADAL" clId="{3814F695-5818-4431-8EAB-92090F51DB6C}" dt="2025-01-15T14:27:34.202" v="256" actId="478"/>
          <ac:picMkLst>
            <pc:docMk/>
            <pc:sldMk cId="713117915" sldId="351"/>
            <ac:picMk id="9" creationId="{8817794B-0813-FDD6-6D49-61DA1499CB8F}"/>
          </ac:picMkLst>
        </pc:picChg>
        <pc:picChg chg="del">
          <ac:chgData name="Alison Evans (Lib)" userId="a038501e-367a-4d45-83b6-fbcb256771ea" providerId="ADAL" clId="{3814F695-5818-4431-8EAB-92090F51DB6C}" dt="2025-01-15T14:28:03.499" v="262" actId="478"/>
          <ac:picMkLst>
            <pc:docMk/>
            <pc:sldMk cId="713117915" sldId="351"/>
            <ac:picMk id="11" creationId="{72B60762-4B99-5B8B-8C03-667C98D49E2D}"/>
          </ac:picMkLst>
        </pc:picChg>
      </pc:sldChg>
      <pc:sldChg chg="addSp delSp modSp mod">
        <pc:chgData name="Alison Evans (Lib)" userId="a038501e-367a-4d45-83b6-fbcb256771ea" providerId="ADAL" clId="{3814F695-5818-4431-8EAB-92090F51DB6C}" dt="2025-01-15T13:49:57.748" v="156" actId="1076"/>
        <pc:sldMkLst>
          <pc:docMk/>
          <pc:sldMk cId="2668758142" sldId="366"/>
        </pc:sldMkLst>
        <pc:spChg chg="mod">
          <ac:chgData name="Alison Evans (Lib)" userId="a038501e-367a-4d45-83b6-fbcb256771ea" providerId="ADAL" clId="{3814F695-5818-4431-8EAB-92090F51DB6C}" dt="2025-01-15T13:49:57.748" v="156" actId="1076"/>
          <ac:spMkLst>
            <pc:docMk/>
            <pc:sldMk cId="2668758142" sldId="366"/>
            <ac:spMk id="8" creationId="{8E4A0523-BE5F-CF0C-77C3-E051D92471E7}"/>
          </ac:spMkLst>
        </pc:spChg>
        <pc:spChg chg="mod">
          <ac:chgData name="Alison Evans (Lib)" userId="a038501e-367a-4d45-83b6-fbcb256771ea" providerId="ADAL" clId="{3814F695-5818-4431-8EAB-92090F51DB6C}" dt="2025-01-15T13:49:50.571" v="155" actId="14100"/>
          <ac:spMkLst>
            <pc:docMk/>
            <pc:sldMk cId="2668758142" sldId="366"/>
            <ac:spMk id="11" creationId="{E8C5F482-6855-7AFB-68E1-3130E7D15F23}"/>
          </ac:spMkLst>
        </pc:spChg>
        <pc:picChg chg="add mod">
          <ac:chgData name="Alison Evans (Lib)" userId="a038501e-367a-4d45-83b6-fbcb256771ea" providerId="ADAL" clId="{3814F695-5818-4431-8EAB-92090F51DB6C}" dt="2025-01-15T13:48:54.897" v="149" actId="1076"/>
          <ac:picMkLst>
            <pc:docMk/>
            <pc:sldMk cId="2668758142" sldId="366"/>
            <ac:picMk id="4" creationId="{984082D3-5007-C014-E9BD-69898F1DC65F}"/>
          </ac:picMkLst>
        </pc:picChg>
        <pc:picChg chg="del">
          <ac:chgData name="Alison Evans (Lib)" userId="a038501e-367a-4d45-83b6-fbcb256771ea" providerId="ADAL" clId="{3814F695-5818-4431-8EAB-92090F51DB6C}" dt="2025-01-15T13:48:04.661" v="146" actId="478"/>
          <ac:picMkLst>
            <pc:docMk/>
            <pc:sldMk cId="2668758142" sldId="366"/>
            <ac:picMk id="5" creationId="{B6431643-2AB6-F415-B282-931A30EC0256}"/>
          </ac:picMkLst>
        </pc:picChg>
      </pc:sldChg>
      <pc:sldChg chg="addSp delSp modSp mod">
        <pc:chgData name="Alison Evans (Lib)" userId="a038501e-367a-4d45-83b6-fbcb256771ea" providerId="ADAL" clId="{3814F695-5818-4431-8EAB-92090F51DB6C}" dt="2025-01-15T14:25:06.388" v="255" actId="1076"/>
        <pc:sldMkLst>
          <pc:docMk/>
          <pc:sldMk cId="620673578" sldId="371"/>
        </pc:sldMkLst>
        <pc:spChg chg="mod">
          <ac:chgData name="Alison Evans (Lib)" userId="a038501e-367a-4d45-83b6-fbcb256771ea" providerId="ADAL" clId="{3814F695-5818-4431-8EAB-92090F51DB6C}" dt="2025-01-13T13:52:18.335" v="103" actId="255"/>
          <ac:spMkLst>
            <pc:docMk/>
            <pc:sldMk cId="620673578" sldId="371"/>
            <ac:spMk id="3" creationId="{F67AF52D-DF67-FA9E-A80F-14688FAA3086}"/>
          </ac:spMkLst>
        </pc:spChg>
        <pc:spChg chg="mod">
          <ac:chgData name="Alison Evans (Lib)" userId="a038501e-367a-4d45-83b6-fbcb256771ea" providerId="ADAL" clId="{3814F695-5818-4431-8EAB-92090F51DB6C}" dt="2025-01-15T14:20:07.134" v="234" actId="1076"/>
          <ac:spMkLst>
            <pc:docMk/>
            <pc:sldMk cId="620673578" sldId="371"/>
            <ac:spMk id="6" creationId="{23C70641-87CC-C5F7-482E-D105A4468AEE}"/>
          </ac:spMkLst>
        </pc:spChg>
        <pc:spChg chg="mod">
          <ac:chgData name="Alison Evans (Lib)" userId="a038501e-367a-4d45-83b6-fbcb256771ea" providerId="ADAL" clId="{3814F695-5818-4431-8EAB-92090F51DB6C}" dt="2025-01-13T13:52:35.050" v="105" actId="1076"/>
          <ac:spMkLst>
            <pc:docMk/>
            <pc:sldMk cId="620673578" sldId="371"/>
            <ac:spMk id="7" creationId="{348FA892-D7BB-49E4-8F72-E41A852A30A9}"/>
          </ac:spMkLst>
        </pc:spChg>
        <pc:spChg chg="mod">
          <ac:chgData name="Alison Evans (Lib)" userId="a038501e-367a-4d45-83b6-fbcb256771ea" providerId="ADAL" clId="{3814F695-5818-4431-8EAB-92090F51DB6C}" dt="2025-01-15T14:20:12.791" v="235" actId="1076"/>
          <ac:spMkLst>
            <pc:docMk/>
            <pc:sldMk cId="620673578" sldId="371"/>
            <ac:spMk id="9" creationId="{B4938E66-5C2B-A997-C3FC-E0D4927E957B}"/>
          </ac:spMkLst>
        </pc:spChg>
        <pc:spChg chg="mod ord">
          <ac:chgData name="Alison Evans (Lib)" userId="a038501e-367a-4d45-83b6-fbcb256771ea" providerId="ADAL" clId="{3814F695-5818-4431-8EAB-92090F51DB6C}" dt="2025-01-15T14:21:24.221" v="242" actId="14100"/>
          <ac:spMkLst>
            <pc:docMk/>
            <pc:sldMk cId="620673578" sldId="371"/>
            <ac:spMk id="14" creationId="{92BDC958-26E6-F6FF-7559-75A71191FA4F}"/>
          </ac:spMkLst>
        </pc:spChg>
        <pc:spChg chg="mod ord">
          <ac:chgData name="Alison Evans (Lib)" userId="a038501e-367a-4d45-83b6-fbcb256771ea" providerId="ADAL" clId="{3814F695-5818-4431-8EAB-92090F51DB6C}" dt="2025-01-15T14:21:42.820" v="243" actId="14100"/>
          <ac:spMkLst>
            <pc:docMk/>
            <pc:sldMk cId="620673578" sldId="371"/>
            <ac:spMk id="15" creationId="{75F8E3C9-93AA-5718-80BC-8B80745985F7}"/>
          </ac:spMkLst>
        </pc:spChg>
        <pc:spChg chg="mod ord">
          <ac:chgData name="Alison Evans (Lib)" userId="a038501e-367a-4d45-83b6-fbcb256771ea" providerId="ADAL" clId="{3814F695-5818-4431-8EAB-92090F51DB6C}" dt="2025-01-15T14:21:50.694" v="244" actId="14100"/>
          <ac:spMkLst>
            <pc:docMk/>
            <pc:sldMk cId="620673578" sldId="371"/>
            <ac:spMk id="16" creationId="{64551213-EC67-6C1D-58EF-D21C981D9AF1}"/>
          </ac:spMkLst>
        </pc:spChg>
        <pc:spChg chg="mod ord">
          <ac:chgData name="Alison Evans (Lib)" userId="a038501e-367a-4d45-83b6-fbcb256771ea" providerId="ADAL" clId="{3814F695-5818-4431-8EAB-92090F51DB6C}" dt="2025-01-15T14:25:06.388" v="255" actId="1076"/>
          <ac:spMkLst>
            <pc:docMk/>
            <pc:sldMk cId="620673578" sldId="371"/>
            <ac:spMk id="17" creationId="{6F4737C4-35B9-0D56-52AF-ACA43C4AAE8B}"/>
          </ac:spMkLst>
        </pc:spChg>
        <pc:picChg chg="del">
          <ac:chgData name="Alison Evans (Lib)" userId="a038501e-367a-4d45-83b6-fbcb256771ea" providerId="ADAL" clId="{3814F695-5818-4431-8EAB-92090F51DB6C}" dt="2025-01-15T14:16:47.496" v="209" actId="478"/>
          <ac:picMkLst>
            <pc:docMk/>
            <pc:sldMk cId="620673578" sldId="371"/>
            <ac:picMk id="4" creationId="{0868648C-AD16-873E-6E09-886D6819336C}"/>
          </ac:picMkLst>
        </pc:picChg>
        <pc:picChg chg="del">
          <ac:chgData name="Alison Evans (Lib)" userId="a038501e-367a-4d45-83b6-fbcb256771ea" providerId="ADAL" clId="{3814F695-5818-4431-8EAB-92090F51DB6C}" dt="2025-01-15T14:16:05.147" v="202" actId="478"/>
          <ac:picMkLst>
            <pc:docMk/>
            <pc:sldMk cId="620673578" sldId="371"/>
            <ac:picMk id="5" creationId="{B219444F-174E-8072-D8F7-93FA295A8EF8}"/>
          </ac:picMkLst>
        </pc:picChg>
        <pc:picChg chg="add mod">
          <ac:chgData name="Alison Evans (Lib)" userId="a038501e-367a-4d45-83b6-fbcb256771ea" providerId="ADAL" clId="{3814F695-5818-4431-8EAB-92090F51DB6C}" dt="2025-01-15T14:16:16.339" v="204" actId="1076"/>
          <ac:picMkLst>
            <pc:docMk/>
            <pc:sldMk cId="620673578" sldId="371"/>
            <ac:picMk id="8" creationId="{69B516E4-F2E9-5824-71E6-099FDFA5F696}"/>
          </ac:picMkLst>
        </pc:picChg>
        <pc:picChg chg="del mod">
          <ac:chgData name="Alison Evans (Lib)" userId="a038501e-367a-4d45-83b6-fbcb256771ea" providerId="ADAL" clId="{3814F695-5818-4431-8EAB-92090F51DB6C}" dt="2025-01-15T14:18:23.197" v="221" actId="478"/>
          <ac:picMkLst>
            <pc:docMk/>
            <pc:sldMk cId="620673578" sldId="371"/>
            <ac:picMk id="10" creationId="{7DD2C467-CC7E-F933-76B6-A48EBD65746F}"/>
          </ac:picMkLst>
        </pc:picChg>
        <pc:picChg chg="add mod">
          <ac:chgData name="Alison Evans (Lib)" userId="a038501e-367a-4d45-83b6-fbcb256771ea" providerId="ADAL" clId="{3814F695-5818-4431-8EAB-92090F51DB6C}" dt="2025-01-15T14:21:20.573" v="241" actId="1076"/>
          <ac:picMkLst>
            <pc:docMk/>
            <pc:sldMk cId="620673578" sldId="371"/>
            <ac:picMk id="11" creationId="{4F1FED4A-704C-6BF2-AFA6-D1D2C9EFD0DE}"/>
          </ac:picMkLst>
        </pc:picChg>
        <pc:picChg chg="add mod">
          <ac:chgData name="Alison Evans (Lib)" userId="a038501e-367a-4d45-83b6-fbcb256771ea" providerId="ADAL" clId="{3814F695-5818-4431-8EAB-92090F51DB6C}" dt="2025-01-15T14:19:03.780" v="226" actId="1076"/>
          <ac:picMkLst>
            <pc:docMk/>
            <pc:sldMk cId="620673578" sldId="371"/>
            <ac:picMk id="12" creationId="{989A143A-A2B2-D61B-42DC-A94F0E919205}"/>
          </ac:picMkLst>
        </pc:picChg>
        <pc:picChg chg="add mod">
          <ac:chgData name="Alison Evans (Lib)" userId="a038501e-367a-4d45-83b6-fbcb256771ea" providerId="ADAL" clId="{3814F695-5818-4431-8EAB-92090F51DB6C}" dt="2025-01-15T14:24:53.652" v="253" actId="14100"/>
          <ac:picMkLst>
            <pc:docMk/>
            <pc:sldMk cId="620673578" sldId="371"/>
            <ac:picMk id="18" creationId="{B2BA7EB8-8F30-DADF-1E5C-FC5D8BD128CC}"/>
          </ac:picMkLst>
        </pc:picChg>
        <pc:picChg chg="del mod ord">
          <ac:chgData name="Alison Evans (Lib)" userId="a038501e-367a-4d45-83b6-fbcb256771ea" providerId="ADAL" clId="{3814F695-5818-4431-8EAB-92090F51DB6C}" dt="2025-01-15T14:24:22.662" v="245" actId="478"/>
          <ac:picMkLst>
            <pc:docMk/>
            <pc:sldMk cId="620673578" sldId="371"/>
            <ac:picMk id="19" creationId="{66C03388-E96E-3674-2277-92AB1130763D}"/>
          </ac:picMkLst>
        </pc:picChg>
      </pc:sldChg>
    </pc:docChg>
  </pc:docChgLst>
  <pc:docChgLst>
    <pc:chgData name="Alison Evans (Lib)" userId="a038501e-367a-4d45-83b6-fbcb256771ea" providerId="ADAL" clId="{CF427DD6-5445-4CC8-8FB5-D6C576BBD18B}"/>
    <pc:docChg chg="custSel delSld modSld">
      <pc:chgData name="Alison Evans (Lib)" userId="a038501e-367a-4d45-83b6-fbcb256771ea" providerId="ADAL" clId="{CF427DD6-5445-4CC8-8FB5-D6C576BBD18B}" dt="2025-01-15T17:16:39.579" v="53"/>
      <pc:docMkLst>
        <pc:docMk/>
      </pc:docMkLst>
      <pc:sldChg chg="addSp delSp modSp mod">
        <pc:chgData name="Alison Evans (Lib)" userId="a038501e-367a-4d45-83b6-fbcb256771ea" providerId="ADAL" clId="{CF427DD6-5445-4CC8-8FB5-D6C576BBD18B}" dt="2025-01-15T16:18:25.957" v="18" actId="1076"/>
        <pc:sldMkLst>
          <pc:docMk/>
          <pc:sldMk cId="4133035383" sldId="288"/>
        </pc:sldMkLst>
        <pc:picChg chg="del">
          <ac:chgData name="Alison Evans (Lib)" userId="a038501e-367a-4d45-83b6-fbcb256771ea" providerId="ADAL" clId="{CF427DD6-5445-4CC8-8FB5-D6C576BBD18B}" dt="2025-01-15T16:13:45.510" v="1" actId="478"/>
          <ac:picMkLst>
            <pc:docMk/>
            <pc:sldMk cId="4133035383" sldId="288"/>
            <ac:picMk id="6" creationId="{86E179B9-1A72-6BC0-34DB-5F0769B18095}"/>
          </ac:picMkLst>
        </pc:picChg>
        <pc:picChg chg="add del mod">
          <ac:chgData name="Alison Evans (Lib)" userId="a038501e-367a-4d45-83b6-fbcb256771ea" providerId="ADAL" clId="{CF427DD6-5445-4CC8-8FB5-D6C576BBD18B}" dt="2025-01-15T16:18:03.114" v="12" actId="478"/>
          <ac:picMkLst>
            <pc:docMk/>
            <pc:sldMk cId="4133035383" sldId="288"/>
            <ac:picMk id="7" creationId="{70A96ADF-2961-DCD5-7AF1-3C28AFAE6659}"/>
          </ac:picMkLst>
        </pc:picChg>
        <pc:picChg chg="add mod">
          <ac:chgData name="Alison Evans (Lib)" userId="a038501e-367a-4d45-83b6-fbcb256771ea" providerId="ADAL" clId="{CF427DD6-5445-4CC8-8FB5-D6C576BBD18B}" dt="2025-01-15T16:18:25.957" v="18" actId="1076"/>
          <ac:picMkLst>
            <pc:docMk/>
            <pc:sldMk cId="4133035383" sldId="288"/>
            <ac:picMk id="10" creationId="{898B3180-1FD4-4A3A-B1B5-C976E073FA75}"/>
          </ac:picMkLst>
        </pc:picChg>
      </pc:sldChg>
      <pc:sldChg chg="del">
        <pc:chgData name="Alison Evans (Lib)" userId="a038501e-367a-4d45-83b6-fbcb256771ea" providerId="ADAL" clId="{CF427DD6-5445-4CC8-8FB5-D6C576BBD18B}" dt="2025-01-15T16:13:00.645" v="0" actId="47"/>
        <pc:sldMkLst>
          <pc:docMk/>
          <pc:sldMk cId="942482206" sldId="326"/>
        </pc:sldMkLst>
      </pc:sldChg>
      <pc:sldChg chg="addSp delSp modSp mod delAnim modAnim">
        <pc:chgData name="Alison Evans (Lib)" userId="a038501e-367a-4d45-83b6-fbcb256771ea" providerId="ADAL" clId="{CF427DD6-5445-4CC8-8FB5-D6C576BBD18B}" dt="2025-01-15T17:16:39.579" v="53"/>
        <pc:sldMkLst>
          <pc:docMk/>
          <pc:sldMk cId="837874130" sldId="334"/>
        </pc:sldMkLst>
        <pc:spChg chg="mod">
          <ac:chgData name="Alison Evans (Lib)" userId="a038501e-367a-4d45-83b6-fbcb256771ea" providerId="ADAL" clId="{CF427DD6-5445-4CC8-8FB5-D6C576BBD18B}" dt="2025-01-15T16:21:07.206" v="49" actId="20577"/>
          <ac:spMkLst>
            <pc:docMk/>
            <pc:sldMk cId="837874130" sldId="334"/>
            <ac:spMk id="7" creationId="{1004AC68-9381-7E19-0EAD-68CC29B4AA68}"/>
          </ac:spMkLst>
        </pc:spChg>
        <pc:spChg chg="mod">
          <ac:chgData name="Alison Evans (Lib)" userId="a038501e-367a-4d45-83b6-fbcb256771ea" providerId="ADAL" clId="{CF427DD6-5445-4CC8-8FB5-D6C576BBD18B}" dt="2025-01-15T16:21:20.744" v="50" actId="1076"/>
          <ac:spMkLst>
            <pc:docMk/>
            <pc:sldMk cId="837874130" sldId="334"/>
            <ac:spMk id="10" creationId="{A7DB094B-C517-4D6A-BD2D-E9F7A9956DD4}"/>
          </ac:spMkLst>
        </pc:spChg>
        <pc:picChg chg="del">
          <ac:chgData name="Alison Evans (Lib)" userId="a038501e-367a-4d45-83b6-fbcb256771ea" providerId="ADAL" clId="{CF427DD6-5445-4CC8-8FB5-D6C576BBD18B}" dt="2025-01-15T16:19:27.455" v="19" actId="478"/>
          <ac:picMkLst>
            <pc:docMk/>
            <pc:sldMk cId="837874130" sldId="334"/>
            <ac:picMk id="8" creationId="{4E08B4FA-2419-9C2F-FFD4-83BDA40547E2}"/>
          </ac:picMkLst>
        </pc:picChg>
        <pc:picChg chg="add mod">
          <ac:chgData name="Alison Evans (Lib)" userId="a038501e-367a-4d45-83b6-fbcb256771ea" providerId="ADAL" clId="{CF427DD6-5445-4CC8-8FB5-D6C576BBD18B}" dt="2025-01-15T16:19:56.078" v="26" actId="14100"/>
          <ac:picMkLst>
            <pc:docMk/>
            <pc:sldMk cId="837874130" sldId="334"/>
            <ac:picMk id="11" creationId="{9F799B66-953E-3DBC-9658-3946E3BED12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457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428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03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8249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561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6525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5217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B06F43E5-D80D-2132-85A5-9E93EB71712D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6254" y="1062915"/>
            <a:ext cx="4748085" cy="4748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990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8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6785A08C-D6DF-4D62-F633-BA0C10DFC9D7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692" y="997258"/>
            <a:ext cx="4862705" cy="48627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82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766647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605498" y="1733719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X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5A8C3981-A309-E08F-9907-BF1924652513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498" y="3195262"/>
            <a:ext cx="4792331" cy="821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00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EF300212-6ECD-4801-81F0-124B3F8792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7422" y="6438786"/>
            <a:ext cx="1597155" cy="2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dbsearch?vid=44WHELF_UWTSD:44WHELF_UWTSD_VU1&amp;lang=c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hyperlink" Target="https://librarysearch.uwtsd.ac.uk/discovery/dbsearch?vid=44WHELF_UWTSD:44WHELF_UWTSD_VU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intranet.uwtsd.ac.uk/cy/adrannau/llyfrgell-ac-adnoddau-dysgu/sgiliau-academaidd-gwybodaeth/adnoddau-ar-gyfer-ymchwil" TargetMode="External"/><Relationship Id="rId4" Type="http://schemas.openxmlformats.org/officeDocument/2006/relationships/image" Target="../media/image21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lib-ae\Downloads\Harvard-cym_v.1.3-(V2)%20(1).pdf" TargetMode="External"/><Relationship Id="rId3" Type="http://schemas.openxmlformats.org/officeDocument/2006/relationships/image" Target="../media/image22.jpeg"/><Relationship Id="rId7" Type="http://schemas.openxmlformats.org/officeDocument/2006/relationships/hyperlink" Target="https://intranet.uwtsd.ac.uk/cy/adrannau/llyfrgell-ac-adnoddau-dysgu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discovery/fulldisplay?docid=alma99100442902002421&amp;context=L&amp;vid=44WHELF_UWTSD:44WHELF_UWTSD_VU1&amp;lang=cy&amp;search_scope=MyInst_and_CI&amp;adaptor=Local%20Search%20Engine&amp;tab=Everything&amp;query=any,contains,cite%20them%20right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s://www-citethemrightonline-com.ezproxy.uwtsd.ac.uk/" TargetMode="External"/><Relationship Id="rId9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channel/UCzmTj_AGeY59VoNv-0SvcCg" TargetMode="External"/><Relationship Id="rId7" Type="http://schemas.openxmlformats.org/officeDocument/2006/relationships/image" Target="../media/image25.jpg"/><Relationship Id="rId2" Type="http://schemas.openxmlformats.org/officeDocument/2006/relationships/hyperlink" Target="https://intranet.uwtsd.ac.uk/cy/adrannau/llyfrgell-ac-adnoddau-dysgu/sgiliau-academaidd-gwybodaeth/refworks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zbib.org/" TargetMode="External"/><Relationship Id="rId4" Type="http://schemas.openxmlformats.org/officeDocument/2006/relationships/hyperlink" Target="https://www.mybib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cy/adrannau/llyfrgell-ac-adnoddau-dysgu/sgiliau-academaidd-gwybodaeth/cyfeirnodi-llen-ladrad" TargetMode="External"/><Relationship Id="rId2" Type="http://schemas.openxmlformats.org/officeDocument/2006/relationships/hyperlink" Target="https://intranet.uwtsd.ac.uk/cy/adrannau/llyfrgell-ac-adnoddau-dysgu/sgiliau-academaidd-gwybodaeth/darganfod-defnyddio-gwybodaeth" TargetMode="Externa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digitalskills.uwtsd.ac.uk/cy/" TargetMode="External"/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intranet.uwtsd.ac.uk/cy/adrannau/llyfrgell-ac-adnoddau-dysgu/angen-rhagor" TargetMode="External"/><Relationship Id="rId3" Type="http://schemas.openxmlformats.org/officeDocument/2006/relationships/hyperlink" Target="mailto:alison.evan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g.couch@uwtsd.ac.uk" TargetMode="External"/><Relationship Id="rId5" Type="http://schemas.openxmlformats.org/officeDocument/2006/relationships/image" Target="../media/image34.jpeg"/><Relationship Id="rId4" Type="http://schemas.openxmlformats.org/officeDocument/2006/relationships/image" Target="../media/image33.jpeg"/><Relationship Id="rId9" Type="http://schemas.openxmlformats.org/officeDocument/2006/relationships/hyperlink" Target="https://intranet.uwtsd.ac.uk/cy/adrannau/llyfrgell-ac-adnoddau-dysgu/sgiliau-academaidd-gwybodae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n open computer sitting on a desk&#10;&#10;Description generated with very high confidence">
            <a:extLst>
              <a:ext uri="{FF2B5EF4-FFF2-40B4-BE49-F238E27FC236}">
                <a16:creationId xmlns:a16="http://schemas.microsoft.com/office/drawing/2014/main" id="{20211D3A-6272-4507-98C8-85F64506FD4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51" r="20351"/>
          <a:stretch/>
        </p:blipFill>
        <p:spPr>
          <a:xfrm>
            <a:off x="-6350" y="0"/>
            <a:ext cx="6102350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Alison Evans.</a:t>
            </a:r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cy-GB" dirty="0">
                <a:ea typeface="+mn-lt"/>
                <a:cs typeface="+mn-lt"/>
              </a:rPr>
              <a:t>Llyfrgellydd Cyswllt Academaidd.</a:t>
            </a:r>
            <a:endParaRPr lang="en-GB" dirty="0">
              <a:cs typeface="Calibri Light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3748" y="1948873"/>
            <a:ext cx="5700487" cy="2373745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Calibri"/>
                <a:cs typeface="Calibri"/>
              </a:rPr>
              <a:t>Sgiliau hanfodol ar gyfer eich traethawd hir neu’ch adolygiad llenyddiaeth.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18796-2A58-4809-A993-CBF158FEC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515" y="44466"/>
            <a:ext cx="8174700" cy="1003916"/>
          </a:xfrm>
        </p:spPr>
        <p:txBody>
          <a:bodyPr/>
          <a:lstStyle/>
          <a:p>
            <a:r>
              <a:rPr lang="cy-GB" dirty="0">
                <a:latin typeface="Calibri"/>
                <a:cs typeface="Calibri"/>
              </a:rPr>
              <a:t>Nod y sesiwn heddiw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53A14-7E91-4054-918A-09A4CD8D3F5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5864" y="1586706"/>
            <a:ext cx="11320271" cy="48049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… </a:t>
            </a:r>
            <a:r>
              <a:rPr lang="en-GB" sz="2600" dirty="0" err="1">
                <a:latin typeface="Calibri"/>
                <a:cs typeface="Calibri Light"/>
              </a:rPr>
              <a:t>yw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darparu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trosolwg</a:t>
            </a:r>
            <a:r>
              <a:rPr lang="en-GB" sz="2600" dirty="0">
                <a:latin typeface="Calibri"/>
                <a:cs typeface="Calibri Light"/>
              </a:rPr>
              <a:t> o </a:t>
            </a:r>
            <a:r>
              <a:rPr lang="en-GB" sz="2600" dirty="0" err="1">
                <a:latin typeface="Calibri"/>
                <a:cs typeface="Calibri Light"/>
              </a:rPr>
              <a:t>amrywiaeth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eang</a:t>
            </a:r>
            <a:r>
              <a:rPr lang="en-GB" sz="2600" dirty="0">
                <a:latin typeface="Calibri"/>
                <a:cs typeface="Calibri Light"/>
              </a:rPr>
              <a:t> o </a:t>
            </a:r>
            <a:r>
              <a:rPr lang="en-GB" sz="2600" dirty="0" err="1">
                <a:latin typeface="Calibri"/>
                <a:cs typeface="Calibri Light"/>
              </a:rPr>
              <a:t>ffynonellau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gwybodaeth</a:t>
            </a:r>
            <a:r>
              <a:rPr lang="en-GB" sz="2600" dirty="0">
                <a:latin typeface="Calibri"/>
                <a:cs typeface="Calibri Light"/>
              </a:rPr>
              <a:t> a </a:t>
            </a:r>
            <a:r>
              <a:rPr lang="en-GB" sz="2600" dirty="0" err="1">
                <a:latin typeface="Calibri"/>
                <a:cs typeface="Calibri Light"/>
              </a:rPr>
              <a:t>thechnegau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uwch</a:t>
            </a:r>
            <a:r>
              <a:rPr lang="en-GB" sz="2600" dirty="0">
                <a:latin typeface="Calibri"/>
                <a:cs typeface="Calibri Light"/>
              </a:rPr>
              <a:t>, </a:t>
            </a:r>
            <a:r>
              <a:rPr lang="en-GB" sz="2600" dirty="0" err="1">
                <a:latin typeface="Calibri"/>
                <a:cs typeface="Calibri Light"/>
              </a:rPr>
              <a:t>systemateg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i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helpu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ddod</a:t>
            </a:r>
            <a:r>
              <a:rPr lang="en-GB" sz="2600" dirty="0">
                <a:latin typeface="Calibri"/>
                <a:cs typeface="Calibri Light"/>
              </a:rPr>
              <a:t> o </a:t>
            </a:r>
            <a:r>
              <a:rPr lang="en-GB" sz="2600" dirty="0" err="1">
                <a:latin typeface="Calibri"/>
                <a:cs typeface="Calibri Light"/>
              </a:rPr>
              <a:t>hyd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i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wybodaeth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briodol</a:t>
            </a:r>
            <a:r>
              <a:rPr lang="en-GB" sz="2600" dirty="0">
                <a:latin typeface="Calibri"/>
                <a:cs typeface="Calibri Light"/>
              </a:rPr>
              <a:t> y </a:t>
            </a:r>
            <a:r>
              <a:rPr lang="en-GB" sz="2600" dirty="0" err="1">
                <a:latin typeface="Calibri"/>
                <a:cs typeface="Calibri Light"/>
              </a:rPr>
              <a:t>gellir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ei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defnyddio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mewn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prosiectau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ymchwil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estynedig</a:t>
            </a:r>
            <a:r>
              <a:rPr lang="en-GB" sz="2600" dirty="0">
                <a:latin typeface="Calibri"/>
                <a:cs typeface="Calibri Light"/>
              </a:rPr>
              <a:t> ac </a:t>
            </a:r>
            <a:r>
              <a:rPr lang="en-GB" sz="2600" dirty="0" err="1">
                <a:latin typeface="Calibri"/>
                <a:cs typeface="Calibri Light"/>
              </a:rPr>
              <a:t>adolygiadau</a:t>
            </a:r>
            <a:r>
              <a:rPr lang="en-GB" sz="2600" dirty="0">
                <a:latin typeface="Calibri"/>
                <a:cs typeface="Calibri Light"/>
              </a:rPr>
              <a:t> </a:t>
            </a:r>
            <a:r>
              <a:rPr lang="en-GB" sz="2600" dirty="0" err="1">
                <a:latin typeface="Calibri"/>
                <a:cs typeface="Calibri Light"/>
              </a:rPr>
              <a:t>llenyddiaeth</a:t>
            </a:r>
            <a:r>
              <a:rPr lang="en-GB" sz="2600" dirty="0">
                <a:latin typeface="Calibri"/>
                <a:cs typeface="Calibri Light"/>
              </a:rPr>
              <a:t>.</a:t>
            </a:r>
          </a:p>
          <a:p>
            <a:pPr marL="0" indent="0">
              <a:buNone/>
            </a:pPr>
            <a:endParaRPr lang="cy-GB" sz="2600" dirty="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cy-GB" sz="2600" dirty="0">
                <a:latin typeface="Calibri"/>
                <a:cs typeface="Calibri Light"/>
              </a:rPr>
              <a:t>Byddwn yn ystyried sut i: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ea typeface="+mn-lt"/>
                <a:cs typeface="Calibri Light"/>
              </a:rPr>
              <a:t>   Ddechrau eich ymchwil academaidd – adolygiad cwmpasu.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ea typeface="+mn-lt"/>
                <a:cs typeface="Calibri Light"/>
              </a:rPr>
              <a:t>   Diffinio eich pwnc ac adeiladu strategaeth chwilio wedi’i thargedu.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ea typeface="+mn-lt"/>
                <a:cs typeface="Calibri Light"/>
              </a:rPr>
              <a:t>   Chwilio catalog y llyfrgell, cronfeydd data arbenigol a’r rhyngrwyd.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ea typeface="+mn-lt"/>
                <a:cs typeface="Calibri Light"/>
              </a:rPr>
              <a:t>   Arbed a threfnu gwybodaeth.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ea typeface="+mn-lt"/>
                <a:cs typeface="Calibri Light"/>
              </a:rPr>
              <a:t>   Cael mynediad at gymorth.</a:t>
            </a:r>
            <a:endParaRPr lang="en-GB" sz="2600" dirty="0">
              <a:latin typeface="Calibri"/>
              <a:cs typeface="Calibri Light"/>
            </a:endParaRPr>
          </a:p>
          <a:p>
            <a:endParaRPr lang="en-GB" sz="2600" dirty="0">
              <a:latin typeface="Calibri"/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85777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rglass with red sand&#10;&#10;Description automatically generated">
            <a:extLst>
              <a:ext uri="{FF2B5EF4-FFF2-40B4-BE49-F238E27FC236}">
                <a16:creationId xmlns:a16="http://schemas.microsoft.com/office/drawing/2014/main" id="{783CF34F-C4FA-CB58-985A-9EB8F381DD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626" y="0"/>
            <a:ext cx="7876374" cy="685799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D7B2BBB4-167E-E08C-FA0F-9B3023CCAC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Autofit/>
          </a:bodyPr>
          <a:lstStyle/>
          <a:p>
            <a:r>
              <a:rPr lang="cy-GB" sz="4400" i="0" dirty="0">
                <a:latin typeface="Calibri" panose="020F0502020204030204" pitchFamily="34" charset="0"/>
                <a:cs typeface="Calibri" panose="020F0502020204030204" pitchFamily="34" charset="0"/>
              </a:rPr>
              <a:t>Mae ymchwil yn cymryd mwy o amser nad ydych chi’n ei feddwl.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450550-1F08-6365-8A93-DF9BA9A5043A}"/>
              </a:ext>
            </a:extLst>
          </p:cNvPr>
          <p:cNvSpPr txBox="1"/>
          <p:nvPr/>
        </p:nvSpPr>
        <p:spPr>
          <a:xfrm>
            <a:off x="326604" y="4905374"/>
            <a:ext cx="3809560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Rhowch ddigon o amser i </a:t>
            </a:r>
            <a:r>
              <a:rPr lang="cy-GB" sz="24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chi’ch</a:t>
            </a:r>
            <a:r>
              <a:rPr lang="cy-GB" sz="2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hun … ond gwnewch yn siŵr eich bod yn gwybod pryd i roi’r gorau iddi! </a:t>
            </a:r>
          </a:p>
        </p:txBody>
      </p:sp>
    </p:spTree>
    <p:extLst>
      <p:ext uri="{BB962C8B-B14F-4D97-AF65-F5344CB8AC3E}">
        <p14:creationId xmlns:p14="http://schemas.microsoft.com/office/powerpoint/2010/main" val="655628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E5419-8516-68AA-3519-AF63463ED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778" y="0"/>
            <a:ext cx="10795518" cy="1003916"/>
          </a:xfrm>
        </p:spPr>
        <p:txBody>
          <a:bodyPr/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Dechrau gydag adolygiad cwmpasu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41CAB7-155C-D445-6E70-658405B32D1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3779" y="1484715"/>
            <a:ext cx="11625376" cy="14425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600" dirty="0">
                <a:latin typeface="Calibri"/>
                <a:ea typeface="+mn-lt"/>
                <a:cs typeface="Calibri"/>
              </a:rPr>
              <a:t>Bydd </a:t>
            </a:r>
            <a:r>
              <a:rPr lang="cy-GB" sz="2600" b="1" dirty="0">
                <a:latin typeface="Calibri"/>
                <a:ea typeface="+mn-lt"/>
                <a:cs typeface="Calibri"/>
              </a:rPr>
              <a:t>adolygiad cwmpasu </a:t>
            </a:r>
            <a:r>
              <a:rPr lang="cy-GB" sz="2600" dirty="0">
                <a:latin typeface="Calibri"/>
                <a:ea typeface="+mn-lt"/>
                <a:cs typeface="Calibri"/>
              </a:rPr>
              <a:t>yn rhoi dealltwriaeth eang neu drosolwg o’r pwnc i chi, heb ateb cwestiwn ymchwil penodol. Mae hyn yn caniatáu hyblygrwydd yng nghamau cynnar eich ymchwil. Bydd yn eich helpu i:</a:t>
            </a:r>
          </a:p>
          <a:p>
            <a:pPr marL="0" indent="0">
              <a:buNone/>
            </a:pPr>
            <a:endParaRPr lang="cy-GB" sz="26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826C6B-E7C2-0689-6AE4-8B30E314E24F}"/>
              </a:ext>
            </a:extLst>
          </p:cNvPr>
          <p:cNvSpPr txBox="1"/>
          <p:nvPr/>
        </p:nvSpPr>
        <p:spPr>
          <a:xfrm>
            <a:off x="313778" y="4897293"/>
            <a:ext cx="11573422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600" dirty="0">
                <a:latin typeface="Calibri"/>
                <a:cs typeface="Calibri"/>
              </a:rPr>
              <a:t>Mae’n ddefnyddiol pan ydych yn penderfynu ar ffocws eich ymchwil. Fel arfer mae’n cael ei wneud </a:t>
            </a:r>
            <a:r>
              <a:rPr lang="cy-GB" sz="2600" b="1" dirty="0">
                <a:latin typeface="Calibri"/>
                <a:cs typeface="Calibri"/>
              </a:rPr>
              <a:t>cyn</a:t>
            </a:r>
            <a:r>
              <a:rPr lang="cy-GB" sz="2600" dirty="0">
                <a:latin typeface="Calibri"/>
                <a:cs typeface="Calibri"/>
              </a:rPr>
              <a:t> i chi gyflwyno cynnig ymchwil. </a:t>
            </a:r>
            <a:endParaRPr lang="cy-GB" sz="2600" dirty="0">
              <a:latin typeface="Calibri"/>
              <a:ea typeface="+mn-lt"/>
              <a:cs typeface="Calibri"/>
            </a:endParaRPr>
          </a:p>
          <a:p>
            <a:r>
              <a:rPr lang="cy-GB" sz="2600" dirty="0">
                <a:latin typeface="Calibri"/>
                <a:cs typeface="Calibri"/>
              </a:rPr>
              <a:t>Yna, gallwch adeiladu ar y canlyniadau i ddatblygu strategaeth chwilio fwy diffiniedig. </a:t>
            </a:r>
            <a:endParaRPr lang="cy-GB" sz="2600" b="1" dirty="0">
              <a:solidFill>
                <a:srgbClr val="808080"/>
              </a:solidFill>
              <a:latin typeface="Calibri"/>
              <a:cs typeface="Calibri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9BF69D1-C706-7F87-D6D5-2A96689C71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0842234"/>
              </p:ext>
            </p:extLst>
          </p:nvPr>
        </p:nvGraphicFramePr>
        <p:xfrm>
          <a:off x="369037" y="3025929"/>
          <a:ext cx="11453925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93252">
                  <a:extLst>
                    <a:ext uri="{9D8B030D-6E8A-4147-A177-3AD203B41FA5}">
                      <a16:colId xmlns:a16="http://schemas.microsoft.com/office/drawing/2014/main" val="435848907"/>
                    </a:ext>
                  </a:extLst>
                </a:gridCol>
                <a:gridCol w="3377046">
                  <a:extLst>
                    <a:ext uri="{9D8B030D-6E8A-4147-A177-3AD203B41FA5}">
                      <a16:colId xmlns:a16="http://schemas.microsoft.com/office/drawing/2014/main" val="2907509753"/>
                    </a:ext>
                  </a:extLst>
                </a:gridCol>
                <a:gridCol w="4083627">
                  <a:extLst>
                    <a:ext uri="{9D8B030D-6E8A-4147-A177-3AD203B41FA5}">
                      <a16:colId xmlns:a16="http://schemas.microsoft.com/office/drawing/2014/main" val="2323734823"/>
                    </a:ext>
                  </a:extLst>
                </a:gridCol>
              </a:tblGrid>
              <a:tr h="125581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Fod yn gyfarwydd â chwmpas neu ymdriniaeth y llenyddiaeth sy’n bodoli eisoes ar bwnc. </a:t>
                      </a:r>
                      <a:endParaRPr lang="cy-GB" sz="2400" b="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Adnabod prif gysyniadau, ffynonellau gwybodaeth a blychau yn yr ymchwil. </a:t>
                      </a:r>
                      <a:endParaRPr lang="cy-GB" sz="2400" b="0" noProof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b="0" noProof="0" dirty="0">
                          <a:solidFill>
                            <a:schemeClr val="tx1"/>
                          </a:solidFill>
                          <a:latin typeface="Calibri"/>
                          <a:ea typeface="+mn-lt"/>
                          <a:cs typeface="Calibri"/>
                        </a:rPr>
                        <a:t>Nodwch ble fyddwch yn dod o hyd i adnoddau ... ac a oes mynediad gennych atynt. 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20884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21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7619" y="1336218"/>
            <a:ext cx="7108370" cy="13026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endParaRPr lang="en-US" sz="2400">
              <a:latin typeface="Calibri"/>
              <a:cs typeface="Arial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03" y="-63825"/>
            <a:ext cx="6761829" cy="1027006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Adeiladu strategaeth chwilio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731659" y="2738370"/>
            <a:ext cx="3979306" cy="34674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7C757D-88F0-5FE6-1A94-9798024A6DA5}"/>
              </a:ext>
            </a:extLst>
          </p:cNvPr>
          <p:cNvSpPr txBox="1"/>
          <p:nvPr/>
        </p:nvSpPr>
        <p:spPr>
          <a:xfrm>
            <a:off x="267619" y="4124971"/>
            <a:ext cx="676182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>
                <a:latin typeface="Calibri"/>
                <a:cs typeface="Arial"/>
              </a:rPr>
              <a:t>Diffinio </a:t>
            </a:r>
            <a:r>
              <a:rPr lang="cy-GB" sz="2400" dirty="0">
                <a:latin typeface="Calibri"/>
                <a:cs typeface="Arial"/>
              </a:rPr>
              <a:t>ac egluro eich pwnc</a:t>
            </a:r>
            <a:r>
              <a:rPr lang="cy-GB" sz="2400" b="1" dirty="0">
                <a:latin typeface="Calibri"/>
                <a:cs typeface="Arial"/>
              </a:rPr>
              <a:t>. </a:t>
            </a:r>
            <a:r>
              <a:rPr lang="cy-GB" sz="2400" dirty="0">
                <a:latin typeface="Calibri"/>
                <a:cs typeface="Arial"/>
              </a:rPr>
              <a:t>Ysgrifennwch eich cwestiwn ymchwil. Mae angen adnabod awduron, cysyniadau a geiriau allweddol. Meddyliwch am eiriau, ymadroddion a chysyniadau amgen, neu wahaniaethau wrth sillafu geiriau.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3F45A4-2EA1-5BF0-CDE7-BF0966199302}"/>
              </a:ext>
            </a:extLst>
          </p:cNvPr>
          <p:cNvSpPr txBox="1"/>
          <p:nvPr/>
        </p:nvSpPr>
        <p:spPr>
          <a:xfrm>
            <a:off x="361916" y="2835317"/>
            <a:ext cx="71083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cs typeface="Arial"/>
              </a:rPr>
              <a:t>Ar ôl gwneud eich adolygiad cwmpasu a derbyn eich cynnig, dylai fod gennych </a:t>
            </a:r>
            <a:r>
              <a:rPr lang="cy-GB" sz="2400" b="1" dirty="0">
                <a:latin typeface="Calibri"/>
                <a:cs typeface="Arial"/>
              </a:rPr>
              <a:t>drosolwg clir </a:t>
            </a:r>
            <a:r>
              <a:rPr lang="cy-GB" sz="2400" dirty="0">
                <a:latin typeface="Calibri"/>
                <a:cs typeface="Arial"/>
              </a:rPr>
              <a:t>o’ch pwnc a sut rydych eisiau symud ymlaen gyda’ch ymchwil.</a:t>
            </a:r>
            <a:endParaRPr lang="cy-GB" sz="2400" dirty="0">
              <a:latin typeface="Calibri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DDD45A-7982-81B4-DCB3-CD2134640E41}"/>
              </a:ext>
            </a:extLst>
          </p:cNvPr>
          <p:cNvSpPr txBox="1"/>
          <p:nvPr/>
        </p:nvSpPr>
        <p:spPr>
          <a:xfrm>
            <a:off x="267619" y="1439799"/>
            <a:ext cx="116567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0" i="0" dirty="0">
                <a:solidFill>
                  <a:srgbClr val="111111"/>
                </a:solidFill>
                <a:effectLst/>
                <a:latin typeface="Calibri"/>
                <a:cs typeface="Calibri"/>
              </a:rPr>
              <a:t>Mae strategaeth chwilio </a:t>
            </a:r>
            <a:r>
              <a:rPr lang="cy-GB" sz="2400" dirty="0">
                <a:solidFill>
                  <a:srgbClr val="111111"/>
                </a:solidFill>
                <a:latin typeface="Calibri"/>
                <a:cs typeface="Calibri"/>
              </a:rPr>
              <a:t>yn</a:t>
            </a:r>
            <a:r>
              <a:rPr lang="cy-GB" sz="2400" b="0" i="0" dirty="0">
                <a:solidFill>
                  <a:srgbClr val="111111"/>
                </a:solidFill>
                <a:effectLst/>
                <a:latin typeface="Calibri"/>
                <a:cs typeface="Calibri"/>
              </a:rPr>
              <a:t> ffordd drefnedig neu systematig o gynllunio eich ymchwil. Bydd yn eich helpu i ddod o hyd i wybodaeth berthnasol ar gyfer eich pwnc neu gwestiwn penodol. Mae’n caniatáu i chwiliad gael ei ailadrodd ar draws ffynonellau lluosog. </a:t>
            </a:r>
            <a:endParaRPr lang="cy-GB" sz="2400" dirty="0"/>
          </a:p>
        </p:txBody>
      </p:sp>
    </p:spTree>
    <p:extLst>
      <p:ext uri="{BB962C8B-B14F-4D97-AF65-F5344CB8AC3E}">
        <p14:creationId xmlns:p14="http://schemas.microsoft.com/office/powerpoint/2010/main" val="361929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93186E3-307E-1284-D3C5-BB08D98D59F3}"/>
              </a:ext>
            </a:extLst>
          </p:cNvPr>
          <p:cNvSpPr txBox="1"/>
          <p:nvPr/>
        </p:nvSpPr>
        <p:spPr>
          <a:xfrm>
            <a:off x="518728" y="1767754"/>
            <a:ext cx="444951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cs typeface="Arial"/>
              </a:rPr>
              <a:t>Ystyried sut y byddwch yn </a:t>
            </a:r>
            <a:r>
              <a:rPr lang="cy-GB" sz="2400" b="1" dirty="0">
                <a:latin typeface="Calibri"/>
                <a:cs typeface="Arial"/>
              </a:rPr>
              <a:t>llunio</a:t>
            </a:r>
            <a:r>
              <a:rPr lang="cy-GB" sz="2400" dirty="0">
                <a:latin typeface="Calibri"/>
                <a:cs typeface="Arial"/>
              </a:rPr>
              <a:t> eich ymchwil. Meddyliwch am ddefnyddio byrhau * a “chwilio am ymadroddion”.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sz="2400" dirty="0">
              <a:latin typeface="Calibri"/>
              <a:cs typeface="Arial"/>
            </a:endParaRPr>
          </a:p>
          <a:p>
            <a:r>
              <a:rPr lang="cy-GB" sz="2400" dirty="0">
                <a:latin typeface="Calibri"/>
                <a:cs typeface="Arial"/>
              </a:rPr>
              <a:t>     Ystyried sut y gallwch </a:t>
            </a:r>
            <a:r>
              <a:rPr lang="cy-GB" sz="2400" b="1" dirty="0">
                <a:latin typeface="Calibri"/>
                <a:cs typeface="Arial"/>
              </a:rPr>
              <a:t>gysylltu</a:t>
            </a:r>
          </a:p>
          <a:p>
            <a:r>
              <a:rPr lang="cy-GB" sz="2400" b="1" dirty="0">
                <a:latin typeface="Calibri"/>
                <a:cs typeface="Arial"/>
              </a:rPr>
              <a:t>     </a:t>
            </a:r>
            <a:r>
              <a:rPr lang="cy-GB" sz="2400" dirty="0">
                <a:latin typeface="Calibri"/>
                <a:cs typeface="Arial"/>
              </a:rPr>
              <a:t>eich termau drwy ddefnyddio’r</a:t>
            </a:r>
            <a:endParaRPr lang="cy-GB" sz="2400" b="1" dirty="0">
              <a:latin typeface="Calibri"/>
              <a:cs typeface="Arial"/>
            </a:endParaRPr>
          </a:p>
          <a:p>
            <a:r>
              <a:rPr lang="cy-GB" sz="2400" dirty="0">
                <a:latin typeface="Calibri"/>
                <a:cs typeface="Arial"/>
              </a:rPr>
              <a:t>     gweithredwyr Boole, A, NEU a</a:t>
            </a:r>
          </a:p>
          <a:p>
            <a:r>
              <a:rPr lang="cy-GB" sz="2400" dirty="0">
                <a:latin typeface="Calibri"/>
                <a:cs typeface="Arial"/>
              </a:rPr>
              <a:t>     NID (AND, OR a NOT)</a:t>
            </a:r>
            <a:r>
              <a:rPr lang="en-US" sz="2400" dirty="0">
                <a:latin typeface="Calibri"/>
                <a:cs typeface="Arial"/>
              </a:rPr>
              <a:t>.</a:t>
            </a:r>
          </a:p>
          <a:p>
            <a:endParaRPr lang="en-GB" dirty="0"/>
          </a:p>
        </p:txBody>
      </p:sp>
      <p:pic>
        <p:nvPicPr>
          <p:cNvPr id="9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EA4BA45F-5ACD-C393-B83E-0CA5661F49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43" r="13743"/>
          <a:stretch/>
        </p:blipFill>
        <p:spPr>
          <a:xfrm>
            <a:off x="5923280" y="1493062"/>
            <a:ext cx="5292791" cy="46120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154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A6AF17-6C5C-4194-80BA-415EA90F59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1682" y="1547229"/>
            <a:ext cx="6539923" cy="9427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cy-GB" sz="2400" dirty="0">
                <a:latin typeface="Calibri"/>
                <a:cs typeface="Arial"/>
              </a:rPr>
              <a:t>Ystyried a oes cyfyngiadau yr hoffech eu gosod ar eich ymchwil – e.e. dyddiad, lle, oedran, rhyw. </a:t>
            </a:r>
            <a:endParaRPr lang="cy-GB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04E5AE-1FFA-4BCF-8567-36FFE7EBC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3" y="-775"/>
            <a:ext cx="11197017" cy="1027006"/>
          </a:xfrm>
        </p:spPr>
        <p:txBody>
          <a:bodyPr>
            <a:normAutofit/>
          </a:bodyPr>
          <a:lstStyle/>
          <a:p>
            <a:pPr algn="ctr"/>
            <a:endParaRPr lang="en-GB">
              <a:latin typeface="Calibri"/>
              <a:cs typeface="Calibri"/>
            </a:endParaRPr>
          </a:p>
        </p:txBody>
      </p:sp>
      <p:pic>
        <p:nvPicPr>
          <p:cNvPr id="5" name="Picture 5" descr="A picture containing LEGO, toy, train, indoor&#10;&#10;Description generated with very high confidence">
            <a:extLst>
              <a:ext uri="{FF2B5EF4-FFF2-40B4-BE49-F238E27FC236}">
                <a16:creationId xmlns:a16="http://schemas.microsoft.com/office/drawing/2014/main" id="{30F55419-487B-4438-911C-CD584EC7C8B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743" r="13743"/>
          <a:stretch/>
        </p:blipFill>
        <p:spPr>
          <a:xfrm>
            <a:off x="7305769" y="1555334"/>
            <a:ext cx="4615686" cy="40240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F5472C-178F-780F-98FC-99F1BD2ED4B6}"/>
              </a:ext>
            </a:extLst>
          </p:cNvPr>
          <p:cNvSpPr txBox="1"/>
          <p:nvPr/>
        </p:nvSpPr>
        <p:spPr>
          <a:xfrm>
            <a:off x="401683" y="5727346"/>
            <a:ext cx="1065259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b="1" dirty="0">
                <a:latin typeface="Calibri"/>
                <a:cs typeface="Calibri"/>
              </a:rPr>
              <a:t>Adolygu </a:t>
            </a:r>
            <a:r>
              <a:rPr lang="cy-GB" sz="2400" dirty="0">
                <a:latin typeface="Calibri"/>
                <a:cs typeface="Calibri"/>
              </a:rPr>
              <a:t>eich cynnydd yn </a:t>
            </a:r>
            <a:r>
              <a:rPr lang="cy-GB" sz="2400" b="1" dirty="0">
                <a:latin typeface="Calibri"/>
                <a:cs typeface="Calibri"/>
              </a:rPr>
              <a:t>barhaus </a:t>
            </a:r>
            <a:r>
              <a:rPr lang="cy-GB" sz="2400" dirty="0">
                <a:latin typeface="Calibri"/>
                <a:cs typeface="Calibri"/>
              </a:rPr>
              <a:t>drwy’r amser. Byddwch yn hyblyg. </a:t>
            </a:r>
            <a:endParaRPr lang="cy-GB" sz="2400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02147D-7936-7EA5-F845-9053D4928358}"/>
              </a:ext>
            </a:extLst>
          </p:cNvPr>
          <p:cNvSpPr txBox="1"/>
          <p:nvPr/>
        </p:nvSpPr>
        <p:spPr>
          <a:xfrm>
            <a:off x="401682" y="2496444"/>
            <a:ext cx="65399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cs typeface="Arial"/>
              </a:rPr>
              <a:t>Defnyddio </a:t>
            </a:r>
            <a:r>
              <a:rPr lang="cy-GB" sz="2400" b="1" dirty="0">
                <a:latin typeface="Calibri"/>
                <a:cs typeface="Arial"/>
              </a:rPr>
              <a:t>erthyglau perthnasol </a:t>
            </a:r>
            <a:r>
              <a:rPr lang="cy-GB" sz="2400" dirty="0">
                <a:latin typeface="Calibri"/>
                <a:cs typeface="Arial"/>
              </a:rPr>
              <a:t>i ddod o hyd i fwy o adnoddau- geiriau allweddol amgen a awgrymir a gwybodaeth gysylltiedig, dyfyniadau neu’r rhestr gyfeirio.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2324C3-1FC9-A7F1-A26B-B9AE51085C21}"/>
              </a:ext>
            </a:extLst>
          </p:cNvPr>
          <p:cNvSpPr txBox="1"/>
          <p:nvPr/>
        </p:nvSpPr>
        <p:spPr>
          <a:xfrm>
            <a:off x="401682" y="4066104"/>
            <a:ext cx="646670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/>
                <a:cs typeface="Arial"/>
              </a:rPr>
              <a:t>Cadw </a:t>
            </a:r>
            <a:r>
              <a:rPr lang="cy-GB" sz="2400" b="1" dirty="0">
                <a:latin typeface="Calibri"/>
                <a:cs typeface="Arial"/>
              </a:rPr>
              <a:t>cofnod</a:t>
            </a:r>
            <a:r>
              <a:rPr lang="cy-GB" sz="2400" dirty="0">
                <a:latin typeface="Calibri"/>
                <a:cs typeface="Arial"/>
              </a:rPr>
              <a:t> cyson a chywir o unrhyw adnoddau rydych yn eu defnyddio. Arbed a threfnu eich canlyniadau – catalog y llyfrgell neu RefWorks.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68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443" y="0"/>
            <a:ext cx="10795518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Tudalennau mewnrwyd y Llyfrgell.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4A0523-BE5F-CF0C-77C3-E051D92471E7}"/>
              </a:ext>
            </a:extLst>
          </p:cNvPr>
          <p:cNvSpPr txBox="1"/>
          <p:nvPr/>
        </p:nvSpPr>
        <p:spPr>
          <a:xfrm>
            <a:off x="393443" y="1532062"/>
            <a:ext cx="284690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tudalennau mewnrwyd y llyfrgell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yn edrych fel hyn.</a:t>
            </a:r>
          </a:p>
          <a:p>
            <a:pPr marL="0" indent="0">
              <a:buNone/>
            </a:pP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Gallwch gael mynediad at ein hadnoddau llyfrgell o fan hyn. </a:t>
            </a:r>
            <a:endParaRPr lang="en-GB" sz="1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8C5F482-6855-7AFB-68E1-3130E7D15F23}"/>
              </a:ext>
            </a:extLst>
          </p:cNvPr>
          <p:cNvSpPr txBox="1"/>
          <p:nvPr/>
        </p:nvSpPr>
        <p:spPr>
          <a:xfrm>
            <a:off x="363220" y="5107196"/>
            <a:ext cx="263289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Cofiwch roi nod tudalen i’w nodi. </a:t>
            </a:r>
          </a:p>
          <a:p>
            <a:endParaRPr lang="cy-GB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4082D3-5007-C014-E9BD-69898F1DC6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8917" y="1286683"/>
            <a:ext cx="8633083" cy="5048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87581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3903" y="1575881"/>
            <a:ext cx="4574403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 dirty="0" err="1">
                <a:latin typeface="Calibri "/>
                <a:cs typeface="Arial"/>
              </a:rPr>
              <a:t>Chwilio</a:t>
            </a:r>
            <a:r>
              <a:rPr lang="en-GB" sz="2000" b="1" dirty="0">
                <a:latin typeface="Calibri "/>
                <a:cs typeface="Arial"/>
              </a:rPr>
              <a:t> am </a:t>
            </a:r>
            <a:r>
              <a:rPr lang="en-GB" sz="2000" b="1" dirty="0" err="1">
                <a:latin typeface="Calibri "/>
                <a:cs typeface="Arial"/>
              </a:rPr>
              <a:t>wybodaeth</a:t>
            </a:r>
            <a:r>
              <a:rPr lang="en-GB" sz="2000" b="1" dirty="0">
                <a:latin typeface="Calibri "/>
                <a:cs typeface="Arial"/>
              </a:rPr>
              <a:t>.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Calibri "/>
                <a:cs typeface="Arial"/>
              </a:rPr>
              <a:t> </a:t>
            </a:r>
            <a:r>
              <a:rPr lang="en-GB" sz="2000" dirty="0" err="1">
                <a:latin typeface="Calibri "/>
                <a:cs typeface="Arial"/>
              </a:rPr>
              <a:t>Llyfrau</a:t>
            </a:r>
            <a:r>
              <a:rPr lang="en-GB" sz="2000" dirty="0">
                <a:latin typeface="Calibri "/>
                <a:cs typeface="Arial"/>
              </a:rPr>
              <a:t> – </a:t>
            </a:r>
            <a:r>
              <a:rPr lang="en-GB" sz="2000" dirty="0" err="1">
                <a:latin typeface="Calibri "/>
                <a:cs typeface="Arial"/>
              </a:rPr>
              <a:t>electronig</a:t>
            </a:r>
            <a:r>
              <a:rPr lang="en-GB" sz="2000" dirty="0">
                <a:latin typeface="Calibri "/>
                <a:cs typeface="Arial"/>
              </a:rPr>
              <a:t> a </a:t>
            </a:r>
            <a:r>
              <a:rPr lang="en-GB" sz="2000" dirty="0" err="1">
                <a:latin typeface="Calibri "/>
                <a:cs typeface="Arial"/>
              </a:rPr>
              <a:t>phrint</a:t>
            </a:r>
            <a:r>
              <a:rPr lang="en-GB" sz="2000" dirty="0">
                <a:latin typeface="Calibri "/>
                <a:cs typeface="Arial"/>
              </a:rPr>
              <a:t>.</a:t>
            </a:r>
            <a:endParaRPr lang="en-US" sz="20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 err="1">
                <a:latin typeface="Calibri "/>
                <a:cs typeface="Arial"/>
              </a:rPr>
              <a:t>Erthyglau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cyfnodolion</a:t>
            </a:r>
            <a:r>
              <a:rPr lang="en-GB" sz="2000" dirty="0">
                <a:latin typeface="Calibri "/>
                <a:cs typeface="Arial"/>
              </a:rPr>
              <a:t> a </a:t>
            </a:r>
            <a:r>
              <a:rPr lang="en-GB" sz="2000" dirty="0" err="1">
                <a:latin typeface="Calibri "/>
                <a:cs typeface="Arial"/>
              </a:rPr>
              <a:t>adolygir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gan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gymheiriaid</a:t>
            </a:r>
            <a:r>
              <a:rPr lang="en-GB" sz="2000" dirty="0">
                <a:latin typeface="Calibri "/>
                <a:cs typeface="Arial"/>
              </a:rPr>
              <a:t>.</a:t>
            </a:r>
            <a:endParaRPr lang="en-US" sz="2000" dirty="0">
              <a:latin typeface="Calibri 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>
                <a:latin typeface="Calibri "/>
                <a:ea typeface="+mn-lt"/>
                <a:cs typeface="Arial"/>
              </a:rPr>
              <a:t>A </a:t>
            </a:r>
            <a:r>
              <a:rPr lang="en-GB" sz="2000" dirty="0" err="1">
                <a:latin typeface="Calibri "/>
                <a:ea typeface="+mn-lt"/>
                <a:cs typeface="Arial"/>
              </a:rPr>
              <a:t>llawer</a:t>
            </a:r>
            <a:r>
              <a:rPr lang="en-GB" sz="2000" dirty="0">
                <a:latin typeface="Calibri "/>
                <a:ea typeface="+mn-lt"/>
                <a:cs typeface="Arial"/>
              </a:rPr>
              <a:t> </a:t>
            </a:r>
            <a:r>
              <a:rPr lang="en-GB" sz="2000" dirty="0" err="1">
                <a:latin typeface="Calibri "/>
                <a:ea typeface="+mn-lt"/>
                <a:cs typeface="Arial"/>
              </a:rPr>
              <a:t>mwy</a:t>
            </a:r>
            <a:r>
              <a:rPr lang="en-GB" sz="2000" dirty="0">
                <a:latin typeface="Calibri "/>
                <a:ea typeface="+mn-lt"/>
                <a:cs typeface="Arial"/>
              </a:rPr>
              <a:t>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b="1" dirty="0" err="1">
                <a:latin typeface="Calibri "/>
                <a:cs typeface="Arial"/>
              </a:rPr>
              <a:t>Rheoli</a:t>
            </a:r>
            <a:r>
              <a:rPr lang="en-GB" sz="2000" b="1" dirty="0">
                <a:latin typeface="Calibri "/>
                <a:cs typeface="Arial"/>
              </a:rPr>
              <a:t> </a:t>
            </a:r>
            <a:r>
              <a:rPr lang="en-GB" sz="2000" b="1" dirty="0" err="1">
                <a:latin typeface="Calibri "/>
                <a:cs typeface="Arial"/>
              </a:rPr>
              <a:t>gwybodaeth</a:t>
            </a:r>
            <a:r>
              <a:rPr lang="en-GB" sz="2000" b="1" dirty="0">
                <a:latin typeface="Calibri "/>
                <a:cs typeface="Arial"/>
              </a:rPr>
              <a:t>.</a:t>
            </a:r>
            <a:endParaRPr lang="en-GB" sz="2000" dirty="0">
              <a:latin typeface="Calibri 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 err="1">
                <a:latin typeface="Calibri "/>
                <a:cs typeface="Arial"/>
              </a:rPr>
              <a:t>Arbed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hoff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eitemau</a:t>
            </a:r>
            <a:r>
              <a:rPr lang="en-GB" sz="2000" dirty="0">
                <a:latin typeface="Calibri "/>
                <a:cs typeface="Arial"/>
              </a:rPr>
              <a:t> ac </a:t>
            </a:r>
            <a:r>
              <a:rPr lang="en-GB" sz="2000" dirty="0" err="1">
                <a:latin typeface="Calibri "/>
                <a:cs typeface="Arial"/>
              </a:rPr>
              <a:t>ychwanegu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labelau</a:t>
            </a:r>
            <a:r>
              <a:rPr lang="en-GB" sz="2000" dirty="0">
                <a:latin typeface="Calibri "/>
                <a:cs typeface="Arial"/>
              </a:rPr>
              <a:t>. </a:t>
            </a: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000" dirty="0" err="1">
                <a:latin typeface="Calibri "/>
                <a:ea typeface="+mn-lt"/>
                <a:cs typeface="Arial"/>
              </a:rPr>
              <a:t>Arbed</a:t>
            </a:r>
            <a:r>
              <a:rPr lang="en-GB" sz="2000" dirty="0">
                <a:latin typeface="Calibri "/>
                <a:ea typeface="+mn-lt"/>
                <a:cs typeface="Arial"/>
              </a:rPr>
              <a:t> </a:t>
            </a:r>
            <a:r>
              <a:rPr lang="en-GB" sz="2000" dirty="0" err="1">
                <a:latin typeface="Calibri "/>
                <a:ea typeface="+mn-lt"/>
                <a:cs typeface="Arial"/>
              </a:rPr>
              <a:t>ymholiadau</a:t>
            </a:r>
            <a:r>
              <a:rPr lang="en-GB" sz="2000" dirty="0">
                <a:latin typeface="Calibri "/>
                <a:ea typeface="+mn-lt"/>
                <a:cs typeface="Arial"/>
              </a:rPr>
              <a:t> a </a:t>
            </a:r>
            <a:r>
              <a:rPr lang="en-GB" sz="2000" dirty="0" err="1">
                <a:latin typeface="Calibri "/>
                <a:ea typeface="+mn-lt"/>
                <a:cs typeface="Arial"/>
              </a:rPr>
              <a:t>gosod</a:t>
            </a:r>
            <a:r>
              <a:rPr lang="en-GB" sz="2000" dirty="0">
                <a:latin typeface="Calibri "/>
                <a:ea typeface="+mn-lt"/>
                <a:cs typeface="Arial"/>
              </a:rPr>
              <a:t> </a:t>
            </a:r>
            <a:r>
              <a:rPr lang="en-GB" sz="2000" dirty="0" err="1">
                <a:latin typeface="Calibri "/>
                <a:ea typeface="+mn-lt"/>
                <a:cs typeface="Arial"/>
              </a:rPr>
              <a:t>rhybuddion</a:t>
            </a:r>
            <a:r>
              <a:rPr lang="en-GB" sz="2000" dirty="0">
                <a:latin typeface="Calibri "/>
                <a:ea typeface="+mn-lt"/>
                <a:cs typeface="Arial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000" dirty="0">
              <a:latin typeface="Calibri 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 err="1">
                <a:latin typeface="Calibri "/>
                <a:cs typeface="Arial"/>
              </a:rPr>
              <a:t>Hefyd</a:t>
            </a:r>
            <a:r>
              <a:rPr lang="en-GB" sz="2000" dirty="0">
                <a:latin typeface="Calibri "/>
                <a:cs typeface="Arial"/>
              </a:rPr>
              <a:t>:  </a:t>
            </a:r>
            <a:r>
              <a:rPr lang="en-GB" sz="2000" dirty="0" err="1">
                <a:latin typeface="Calibri "/>
                <a:cs typeface="Arial"/>
              </a:rPr>
              <a:t>Rhestrau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Adnoddau</a:t>
            </a:r>
            <a:r>
              <a:rPr lang="en-GB" sz="2000" dirty="0">
                <a:latin typeface="Calibri "/>
                <a:cs typeface="Arial"/>
              </a:rPr>
              <a:t> </a:t>
            </a:r>
            <a:r>
              <a:rPr lang="en-GB" sz="2000" dirty="0" err="1">
                <a:latin typeface="Calibri "/>
                <a:cs typeface="Arial"/>
              </a:rPr>
              <a:t>Ar-lein</a:t>
            </a:r>
            <a:r>
              <a:rPr lang="en-GB" sz="2000" dirty="0">
                <a:latin typeface="Calibri "/>
                <a:cs typeface="Arial"/>
              </a:rPr>
              <a:t>            </a:t>
            </a:r>
            <a:endParaRPr lang="en-GB" sz="2000" dirty="0">
              <a:latin typeface="Calibri 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Calibri "/>
                <a:ea typeface="+mn-lt"/>
                <a:cs typeface="Calibri"/>
              </a:rPr>
              <a:t>              </a:t>
            </a:r>
            <a:r>
              <a:rPr lang="en-GB" sz="2000" dirty="0" err="1">
                <a:latin typeface="Calibri "/>
                <a:ea typeface="+mn-lt"/>
                <a:cs typeface="Calibri"/>
              </a:rPr>
              <a:t>Dod</a:t>
            </a:r>
            <a:r>
              <a:rPr lang="en-GB" sz="2000" dirty="0">
                <a:latin typeface="Calibri "/>
                <a:ea typeface="+mn-lt"/>
                <a:cs typeface="Calibri"/>
              </a:rPr>
              <a:t> o </a:t>
            </a:r>
            <a:r>
              <a:rPr lang="en-GB" sz="2000" dirty="0" err="1">
                <a:latin typeface="Calibri "/>
                <a:ea typeface="+mn-lt"/>
                <a:cs typeface="Calibri"/>
              </a:rPr>
              <a:t>hyd</a:t>
            </a:r>
            <a:r>
              <a:rPr lang="en-GB" sz="2000" dirty="0">
                <a:latin typeface="Calibri "/>
                <a:ea typeface="+mn-lt"/>
                <a:cs typeface="Calibri"/>
              </a:rPr>
              <a:t> </a:t>
            </a:r>
            <a:r>
              <a:rPr lang="en-GB" sz="2000" dirty="0" err="1">
                <a:latin typeface="Calibri "/>
                <a:ea typeface="+mn-lt"/>
                <a:cs typeface="Calibri"/>
              </a:rPr>
              <a:t>i</a:t>
            </a:r>
            <a:r>
              <a:rPr lang="en-GB" sz="2000" dirty="0">
                <a:latin typeface="Calibri "/>
                <a:ea typeface="+mn-lt"/>
                <a:cs typeface="Calibri"/>
              </a:rPr>
              <a:t> </a:t>
            </a:r>
            <a:r>
              <a:rPr lang="en-GB" sz="2000" dirty="0" err="1">
                <a:latin typeface="Calibri "/>
                <a:ea typeface="+mn-lt"/>
                <a:cs typeface="Calibri"/>
              </a:rPr>
              <a:t>Gronfeydd</a:t>
            </a:r>
            <a:r>
              <a:rPr lang="en-GB" sz="2000" dirty="0">
                <a:latin typeface="Calibri "/>
                <a:ea typeface="+mn-lt"/>
                <a:cs typeface="Calibri"/>
              </a:rPr>
              <a:t> Data  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Calibri "/>
                <a:ea typeface="+mn-lt"/>
                <a:cs typeface="Calibri"/>
              </a:rPr>
              <a:t>              </a:t>
            </a:r>
            <a:r>
              <a:rPr lang="en-GB" sz="2000" dirty="0" err="1">
                <a:latin typeface="Calibri "/>
                <a:ea typeface="+mn-lt"/>
                <a:cs typeface="Calibri"/>
              </a:rPr>
              <a:t>Angen</a:t>
            </a:r>
            <a:r>
              <a:rPr lang="en-GB" sz="2000" dirty="0">
                <a:latin typeface="Calibri "/>
                <a:ea typeface="+mn-lt"/>
                <a:cs typeface="Calibri"/>
              </a:rPr>
              <a:t> </a:t>
            </a:r>
            <a:r>
              <a:rPr lang="en-GB" sz="2000" dirty="0" err="1">
                <a:latin typeface="Calibri "/>
                <a:ea typeface="+mn-lt"/>
                <a:cs typeface="Calibri"/>
              </a:rPr>
              <a:t>mwy</a:t>
            </a:r>
            <a:r>
              <a:rPr lang="en-GB" sz="2000" dirty="0">
                <a:latin typeface="Calibri "/>
                <a:ea typeface="+mn-lt"/>
                <a:cs typeface="Calibri"/>
              </a:rPr>
              <a:t>?    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000" dirty="0">
                <a:latin typeface="Calibri "/>
                <a:ea typeface="+mn-lt"/>
                <a:cs typeface="Calibri"/>
              </a:rPr>
              <a:t>           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 "/>
                <a:cs typeface="Calibri"/>
              </a:rPr>
              <a:t>           </a:t>
            </a:r>
            <a:endParaRPr lang="en-GB" sz="2400" dirty="0">
              <a:latin typeface="Calibri 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6507" y="0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Catalog y </a:t>
            </a:r>
            <a:r>
              <a:rPr lang="en-GB" dirty="0" err="1">
                <a:latin typeface="Calibri"/>
                <a:cs typeface="Calibri"/>
              </a:rPr>
              <a:t>Llyfrgell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9770621" y="5726604"/>
            <a:ext cx="200747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3"/>
              </a:rPr>
              <a:t>Catalog y </a:t>
            </a:r>
            <a:r>
              <a:rPr lang="en-GB" sz="2000" dirty="0" err="1">
                <a:latin typeface="Calibri"/>
                <a:cs typeface="Arial"/>
                <a:hlinkClick r:id="rId3"/>
              </a:rPr>
              <a:t>Llyfrgell</a:t>
            </a:r>
            <a:endParaRPr lang="en-GB" sz="2000" b="1" dirty="0">
              <a:latin typeface="Calibri"/>
              <a:cs typeface="Arial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E588A9-6C1C-E951-A761-165E58851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9435" y="1575881"/>
            <a:ext cx="6792565" cy="3998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545FB40-0767-4DA7-9D52-ADAF5921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9548" y="1342360"/>
            <a:ext cx="11314102" cy="10034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600" dirty="0">
                <a:latin typeface="Calibri"/>
                <a:cs typeface="Calibri Light"/>
              </a:rPr>
              <a:t>Mae catalog y llyfrgell yn chwilio’r rhan fwyaf o’n cronfeydd data testun llawn pan fydd yn gwneud ymchwiliad, felly pam ddewis chwilio cronfa ddata unigol? </a:t>
            </a:r>
            <a:endParaRPr lang="cy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69AC982-293E-43ED-8EC4-6D00512C8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11" y="70182"/>
            <a:ext cx="12432788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/>
                <a:cs typeface="Calibri"/>
              </a:rPr>
              <a:t>Catalog llyfrgell neu gronfeydd data unigol?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2B0968-3F33-4D5E-883A-0D148BC00CA0}"/>
              </a:ext>
            </a:extLst>
          </p:cNvPr>
          <p:cNvSpPr txBox="1"/>
          <p:nvPr/>
        </p:nvSpPr>
        <p:spPr>
          <a:xfrm>
            <a:off x="509548" y="2207252"/>
            <a:ext cx="6286668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cy-GB" sz="2600" dirty="0">
                <a:latin typeface="Calibri"/>
                <a:cs typeface="Calibri Light"/>
              </a:rPr>
              <a:t>Mwy o gynnwys arbenigol – llai o ganlyniadau mwy perthnasol. </a:t>
            </a:r>
          </a:p>
          <a:p>
            <a:endParaRPr lang="cy-GB" sz="2600" dirty="0">
              <a:latin typeface="Calibri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cy-GB" sz="2600" dirty="0">
                <a:latin typeface="Calibri"/>
                <a:cs typeface="Calibri"/>
              </a:rPr>
              <a:t>Mynegeio mwy rheoledig – hidlo canlyniadau’n fanylach. </a:t>
            </a:r>
          </a:p>
          <a:p>
            <a:endParaRPr lang="cy-GB" sz="2600" dirty="0">
              <a:latin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cy-GB" sz="2600" dirty="0">
                <a:latin typeface="Calibri"/>
                <a:cs typeface="Calibri"/>
              </a:rPr>
              <a:t>Nid yw pob cronfa ddata’n seiliedig ar destun neu nad yw’n bosibl eu mynegeio yng nghatalog y llyfrgell – e.e.  </a:t>
            </a:r>
            <a:r>
              <a:rPr lang="cy-GB" sz="2600" dirty="0" err="1">
                <a:latin typeface="Calibri"/>
                <a:cs typeface="Calibri"/>
              </a:rPr>
              <a:t>Cite</a:t>
            </a:r>
            <a:r>
              <a:rPr lang="cy-GB" sz="2600" dirty="0">
                <a:latin typeface="Calibri"/>
                <a:cs typeface="Calibri"/>
              </a:rPr>
              <a:t> </a:t>
            </a:r>
            <a:r>
              <a:rPr lang="cy-GB" sz="2600" dirty="0" err="1">
                <a:latin typeface="Calibri"/>
                <a:cs typeface="Calibri"/>
              </a:rPr>
              <a:t>Them</a:t>
            </a:r>
            <a:r>
              <a:rPr lang="cy-GB" sz="2600" dirty="0">
                <a:latin typeface="Calibri"/>
                <a:cs typeface="Calibri"/>
              </a:rPr>
              <a:t> </a:t>
            </a:r>
            <a:r>
              <a:rPr lang="cy-GB" sz="2600" dirty="0" err="1">
                <a:latin typeface="Calibri"/>
                <a:cs typeface="Calibri"/>
              </a:rPr>
              <a:t>Right</a:t>
            </a:r>
            <a:r>
              <a:rPr lang="cy-GB" sz="2600" dirty="0">
                <a:latin typeface="Calibri"/>
                <a:cs typeface="Calibri"/>
              </a:rPr>
              <a:t> ar-lein.  </a:t>
            </a:r>
          </a:p>
        </p:txBody>
      </p:sp>
      <p:pic>
        <p:nvPicPr>
          <p:cNvPr id="5" name="Picture 6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FB2A98E9-4C5A-4F8C-AA92-BA8A9C725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190" y="2570144"/>
            <a:ext cx="5273487" cy="3550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95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10CFE2-24CE-4A95-9323-FBEC1E8126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3503" y="1288984"/>
            <a:ext cx="6866077" cy="1646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cy-GB" sz="2600" b="1" dirty="0">
                <a:latin typeface="Calibri"/>
                <a:ea typeface="+mn-lt"/>
                <a:cs typeface="Calibri"/>
              </a:rPr>
              <a:t>Chwiliad Llyfrgell– Tab Chwilio Cronfa Ddata.</a:t>
            </a: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cy-GB" sz="2600" b="1" dirty="0">
                <a:latin typeface="Calibri"/>
                <a:ea typeface="+mn-lt"/>
                <a:cs typeface="Calibri"/>
              </a:rPr>
              <a:t> </a:t>
            </a:r>
            <a:r>
              <a:rPr lang="cy-GB" sz="2600" dirty="0">
                <a:latin typeface="Calibri"/>
                <a:ea typeface="+mn-lt"/>
                <a:cs typeface="Calibri"/>
              </a:rPr>
              <a:t>Chwilio yn ôl enw’r gronfa ddata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 Light"/>
              <a:ea typeface="+mn-lt"/>
              <a:cs typeface="Calibri Light"/>
            </a:endParaRPr>
          </a:p>
          <a:p>
            <a:pPr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cy-GB" sz="2600" dirty="0">
                <a:latin typeface="Calibri"/>
                <a:ea typeface="+mn-lt"/>
                <a:cs typeface="Calibri"/>
              </a:rPr>
              <a:t>Pori cronfeydd data yn ôl categori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sz="2600" dirty="0">
              <a:latin typeface="Calibri"/>
              <a:cs typeface="Arial"/>
            </a:endParaRPr>
          </a:p>
          <a:p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BFF71-1717-48E9-A3D2-424CCFE17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503" y="205102"/>
            <a:ext cx="11201918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Dod o hyd i’r Cronfeydd Data mwyaf perthnasol a’u defnyddio. 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32FD9E-BEA9-4CD2-9C6F-55F60BE2DD0A}"/>
              </a:ext>
            </a:extLst>
          </p:cNvPr>
          <p:cNvSpPr txBox="1"/>
          <p:nvPr/>
        </p:nvSpPr>
        <p:spPr>
          <a:xfrm>
            <a:off x="10079147" y="5641640"/>
            <a:ext cx="190581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dirty="0">
                <a:latin typeface="Calibri"/>
                <a:cs typeface="Arial"/>
                <a:hlinkClick r:id="rId3"/>
              </a:rPr>
              <a:t>Cronfeydd Data</a:t>
            </a:r>
            <a:endParaRPr lang="en-US" sz="2000" dirty="0">
              <a:latin typeface="Calibri"/>
              <a:hlinkClick r:id="rId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244B5C-B87B-4C5F-89C2-60B68D76AAFD}"/>
              </a:ext>
            </a:extLst>
          </p:cNvPr>
          <p:cNvSpPr txBox="1"/>
          <p:nvPr/>
        </p:nvSpPr>
        <p:spPr>
          <a:xfrm>
            <a:off x="273503" y="3745153"/>
            <a:ext cx="4788431" cy="24057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 dirty="0">
                <a:latin typeface="Calibri"/>
                <a:ea typeface="+mn-lt"/>
                <a:cs typeface="Calibri"/>
              </a:rPr>
              <a:t>Cronfeydd Data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514350" indent="-5143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cy-GB" sz="2600" dirty="0">
                <a:latin typeface="Calibri"/>
                <a:ea typeface="+mn-lt"/>
                <a:cs typeface="Calibri"/>
              </a:rPr>
              <a:t>Cyffredinol</a:t>
            </a:r>
            <a:r>
              <a:rPr lang="en-GB" sz="2600" dirty="0">
                <a:latin typeface="Calibri"/>
                <a:ea typeface="+mn-lt"/>
                <a:cs typeface="Calibri"/>
              </a:rPr>
              <a:t>: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Proquest</a:t>
            </a:r>
            <a:r>
              <a:rPr lang="en-GB" sz="2600" dirty="0">
                <a:latin typeface="Calibri"/>
                <a:ea typeface="+mn-lt"/>
                <a:cs typeface="Calibri"/>
              </a:rPr>
              <a:t> Central.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 dirty="0" err="1">
                <a:latin typeface="Calibri"/>
                <a:ea typeface="+mn-lt"/>
                <a:cs typeface="Calibri"/>
              </a:rPr>
              <a:t>Pwnc</a:t>
            </a:r>
            <a:r>
              <a:rPr lang="en-GB" sz="2600" dirty="0">
                <a:latin typeface="Calibri"/>
                <a:ea typeface="+mn-lt"/>
                <a:cs typeface="Calibri"/>
              </a:rPr>
              <a:t>: Education Source.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 dirty="0" err="1">
                <a:latin typeface="Calibri"/>
                <a:ea typeface="+mn-lt"/>
                <a:cs typeface="Calibri"/>
              </a:rPr>
              <a:t>Arbenigol</a:t>
            </a:r>
            <a:r>
              <a:rPr lang="en-GB" sz="2600" dirty="0">
                <a:latin typeface="Calibri"/>
                <a:ea typeface="+mn-lt"/>
                <a:cs typeface="Calibri"/>
              </a:rPr>
              <a:t>: Cite them Right.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600" dirty="0" err="1">
                <a:latin typeface="Calibri"/>
                <a:ea typeface="+mn-lt"/>
                <a:cs typeface="Calibri"/>
              </a:rPr>
              <a:t>Cynradd</a:t>
            </a:r>
            <a:r>
              <a:rPr lang="en-GB" sz="2600" dirty="0">
                <a:latin typeface="Calibri"/>
                <a:ea typeface="+mn-lt"/>
                <a:cs typeface="Calibri"/>
              </a:rPr>
              <a:t>: 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Newsbank</a:t>
            </a:r>
            <a:r>
              <a:rPr lang="en-GB" sz="2600" dirty="0">
                <a:latin typeface="Calibri"/>
                <a:ea typeface="+mn-lt"/>
                <a:cs typeface="Calibri"/>
              </a:rPr>
              <a:t>.</a:t>
            </a:r>
            <a:endParaRPr lang="en-US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80C9E95-D6C8-5674-C99F-1CFF63C558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22497" y="2232336"/>
            <a:ext cx="6096000" cy="302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6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DD42B-7133-4D26-BB6A-C71669F5E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088" y="56589"/>
            <a:ext cx="7897609" cy="1003916"/>
          </a:xfrm>
        </p:spPr>
        <p:txBody>
          <a:bodyPr/>
          <a:lstStyle/>
          <a:p>
            <a:r>
              <a:rPr lang="cy-GB" dirty="0">
                <a:latin typeface="Calibri"/>
                <a:cs typeface="Calibri"/>
              </a:rPr>
              <a:t>Awgrymiadau Ymarferol.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E011-02E8-49B7-86BF-CE3C1980EA3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72138" y="2548690"/>
            <a:ext cx="6407393" cy="39741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cs typeface="Calibri"/>
              </a:rPr>
              <a:t>Meddwl yn ofalus am eiriau allweddol </a:t>
            </a:r>
            <a:r>
              <a:rPr lang="cy-GB" sz="2200" dirty="0">
                <a:latin typeface="Calibri"/>
                <a:cs typeface="Calibri"/>
              </a:rPr>
              <a:t>a sut i’w cysylltu.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cs typeface="Calibri"/>
              </a:rPr>
              <a:t>Deall eich ffynonellau. </a:t>
            </a:r>
            <a:r>
              <a:rPr lang="cy-GB" sz="2200" dirty="0">
                <a:latin typeface="Calibri"/>
                <a:cs typeface="Calibri"/>
              </a:rPr>
              <a:t>Archwiliwch yr hyn mae pob cronfa ddata yn gallu ei wneud – e.e. cwmpas neu nodweddion megis gosod rhybuddion.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cs typeface="Calibri"/>
              </a:rPr>
              <a:t>Bod yn hyblyg. </a:t>
            </a:r>
            <a:r>
              <a:rPr lang="cy-GB" sz="2200" dirty="0">
                <a:latin typeface="Calibri"/>
                <a:cs typeface="Calibri"/>
              </a:rPr>
              <a:t>Hidlwch ganlyniadau, defnyddio gwybodaeth newydd i ehangu eich ymchwil.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cs typeface="Calibri"/>
              </a:rPr>
              <a:t>Arbed a threfnu </a:t>
            </a:r>
            <a:r>
              <a:rPr lang="cy-GB" sz="2200" dirty="0">
                <a:latin typeface="Calibri"/>
                <a:cs typeface="Calibri"/>
              </a:rPr>
              <a:t>eich adnoddau. Ewch ati i greu cyfrif.</a:t>
            </a:r>
            <a:endParaRPr lang="cy-GB" sz="2200" dirty="0">
              <a:latin typeface="Calibri"/>
              <a:ea typeface="+mn-lt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cs typeface="Calibri"/>
              </a:rPr>
              <a:t>Mynd i’r tudalennau cymorth </a:t>
            </a:r>
            <a:r>
              <a:rPr lang="cy-GB" sz="2200" dirty="0">
                <a:latin typeface="Calibri"/>
                <a:cs typeface="Calibri"/>
              </a:rPr>
              <a:t>am arweiniad pellach. </a:t>
            </a:r>
            <a:endParaRPr lang="cy-GB" sz="2200" dirty="0">
              <a:latin typeface="Calibri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B70826-F01A-425E-84B6-B20795005EDE}"/>
              </a:ext>
            </a:extLst>
          </p:cNvPr>
          <p:cNvSpPr txBox="1"/>
          <p:nvPr/>
        </p:nvSpPr>
        <p:spPr>
          <a:xfrm>
            <a:off x="6724817" y="5731472"/>
            <a:ext cx="5542709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200" b="1" dirty="0">
                <a:latin typeface="Calibri"/>
                <a:cs typeface="Calibri Light"/>
              </a:rPr>
              <a:t>Rhowch ddigon o amser i </a:t>
            </a:r>
            <a:r>
              <a:rPr lang="cy-GB" sz="2200" b="1" dirty="0" err="1">
                <a:latin typeface="Calibri"/>
                <a:cs typeface="Calibri Light"/>
              </a:rPr>
              <a:t>chi’ch</a:t>
            </a:r>
            <a:r>
              <a:rPr lang="cy-GB" sz="2200" b="1" dirty="0">
                <a:latin typeface="Calibri"/>
                <a:cs typeface="Calibri Light"/>
              </a:rPr>
              <a:t> hun i feddwl!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43A8F4-FD66-4CF4-C26A-654A2706A299}"/>
              </a:ext>
            </a:extLst>
          </p:cNvPr>
          <p:cNvSpPr txBox="1"/>
          <p:nvPr/>
        </p:nvSpPr>
        <p:spPr>
          <a:xfrm>
            <a:off x="170053" y="1686833"/>
            <a:ext cx="118518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b="1" dirty="0">
                <a:latin typeface="Calibri"/>
                <a:cs typeface="Calibri"/>
              </a:rPr>
              <a:t>Cynllunio eich ymchwil. </a:t>
            </a:r>
            <a:r>
              <a:rPr lang="cy-GB" sz="2200" dirty="0">
                <a:latin typeface="Calibri"/>
                <a:cs typeface="Calibri"/>
              </a:rPr>
              <a:t>Dechreuwch</a:t>
            </a:r>
            <a:r>
              <a:rPr lang="cy-GB" sz="2200" b="1" dirty="0">
                <a:latin typeface="Calibri"/>
                <a:cs typeface="Calibri"/>
              </a:rPr>
              <a:t> </a:t>
            </a:r>
            <a:r>
              <a:rPr lang="cy-GB" sz="2200" dirty="0">
                <a:latin typeface="Calibri"/>
                <a:cs typeface="Calibri"/>
              </a:rPr>
              <a:t>gyda chwiliad cwmpasu cyn datblygu strategaeth chwilio mwy manwl.  Gwybod pryd i roi’r gorau iddi!</a:t>
            </a:r>
          </a:p>
        </p:txBody>
      </p:sp>
      <p:pic>
        <p:nvPicPr>
          <p:cNvPr id="10" name="Picture 9" descr="A colorful pile of yarn turned into a yellow yarn light bulb">
            <a:extLst>
              <a:ext uri="{FF2B5EF4-FFF2-40B4-BE49-F238E27FC236}">
                <a16:creationId xmlns:a16="http://schemas.microsoft.com/office/drawing/2014/main" id="{898B3180-1FD4-4A3A-B1B5-C976E073FA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3468" y="2266173"/>
            <a:ext cx="5155091" cy="343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035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A39FEBF-3555-49B4-BBC9-2D0470FB68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1340" y="1381335"/>
            <a:ext cx="11744255" cy="4545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cy-GB" sz="2400" b="1" dirty="0">
                <a:latin typeface="Calibri"/>
                <a:cs typeface="Calibri"/>
              </a:rPr>
              <a:t>Gwerthuso </a:t>
            </a:r>
            <a:r>
              <a:rPr lang="cy-GB" sz="2400" dirty="0">
                <a:latin typeface="Calibri"/>
                <a:cs typeface="Calibri"/>
              </a:rPr>
              <a:t>pob canlyniad  - e.e. Prawf CCAPP (CRAAP yn Saesneg). A yw’r wybodaeth rydych yn dymuno ei defnyddio’n:  </a:t>
            </a:r>
            <a:r>
              <a:rPr lang="cy-GB" sz="240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cy-GB" sz="2400" dirty="0">
                <a:latin typeface="Calibri"/>
                <a:cs typeface="Calibri Light"/>
              </a:rPr>
              <a:t>yfredol.       </a:t>
            </a:r>
            <a:r>
              <a:rPr lang="cy-GB" sz="2400" dirty="0">
                <a:solidFill>
                  <a:srgbClr val="C00000"/>
                </a:solidFill>
                <a:latin typeface="Calibri"/>
                <a:cs typeface="Calibri Light"/>
              </a:rPr>
              <a:t>C</a:t>
            </a:r>
            <a:r>
              <a:rPr lang="cy-GB" sz="2400" dirty="0">
                <a:latin typeface="Calibri"/>
                <a:cs typeface="Calibri Light"/>
              </a:rPr>
              <a:t>ywir.       </a:t>
            </a:r>
            <a:r>
              <a:rPr lang="cy-GB" sz="2400" dirty="0">
                <a:solidFill>
                  <a:srgbClr val="C00000"/>
                </a:solidFill>
                <a:latin typeface="Calibri"/>
                <a:cs typeface="Calibri Light"/>
              </a:rPr>
              <a:t>A</a:t>
            </a:r>
            <a:r>
              <a:rPr lang="cy-GB" sz="2400" dirty="0">
                <a:latin typeface="Calibri"/>
                <a:cs typeface="Calibri Light"/>
              </a:rPr>
              <a:t>wdurdodol.       </a:t>
            </a:r>
            <a:r>
              <a:rPr lang="cy-GB" sz="240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cy-GB" sz="2400" dirty="0">
                <a:latin typeface="Calibri"/>
                <a:cs typeface="Calibri Light"/>
              </a:rPr>
              <a:t>erthnasol.       </a:t>
            </a:r>
            <a:r>
              <a:rPr lang="cy-GB" sz="2400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cy-GB" sz="2400" dirty="0">
                <a:latin typeface="Calibri"/>
                <a:cs typeface="Calibri Light"/>
              </a:rPr>
              <a:t>wrpasol</a:t>
            </a:r>
            <a:r>
              <a:rPr lang="en-GB" sz="2400" dirty="0">
                <a:latin typeface="Calibri"/>
                <a:cs typeface="Calibri Light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latin typeface="Calibri"/>
                <a:cs typeface="Calibri Light"/>
              </a:rPr>
              <a:t> </a:t>
            </a:r>
            <a:endParaRPr lang="en-US" dirty="0"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600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,Sans-Serif"/>
              <a:buChar char="•"/>
            </a:pP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51FB591-325E-43E9-996A-05876649F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91" y="47443"/>
            <a:ext cx="5526422" cy="10039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bri"/>
                <a:cs typeface="Calibri"/>
              </a:rPr>
              <a:t>Chwilio’r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rhyngrwyd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1015C5-6A2E-4D6F-B811-F58AB9E83D3E}"/>
              </a:ext>
            </a:extLst>
          </p:cNvPr>
          <p:cNvSpPr txBox="1"/>
          <p:nvPr/>
        </p:nvSpPr>
        <p:spPr>
          <a:xfrm>
            <a:off x="220651" y="2442364"/>
            <a:ext cx="6478239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 err="1">
                <a:latin typeface="Calibri"/>
                <a:cs typeface="Calibri"/>
              </a:rPr>
              <a:t>Chwilio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cs typeface="Calibri"/>
              </a:rPr>
              <a:t>parth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dirty="0">
                <a:latin typeface="Calibri"/>
                <a:cs typeface="Calibri"/>
              </a:rPr>
              <a:t>– </a:t>
            </a:r>
            <a:r>
              <a:rPr lang="en-GB" sz="2400" dirty="0" err="1">
                <a:latin typeface="Calibri"/>
                <a:cs typeface="Calibri"/>
              </a:rPr>
              <a:t>ychwanegu</a:t>
            </a:r>
            <a:r>
              <a:rPr lang="en-GB" sz="2400" dirty="0">
                <a:latin typeface="Calibri"/>
                <a:cs typeface="Calibri"/>
              </a:rPr>
              <a:t> at </a:t>
            </a:r>
            <a:r>
              <a:rPr lang="en-GB" sz="2400" dirty="0" err="1">
                <a:latin typeface="Calibri"/>
                <a:cs typeface="Calibri"/>
              </a:rPr>
              <a:t>chwiliad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>
                <a:latin typeface="Calibri"/>
                <a:cs typeface="Calibri"/>
                <a:hlinkClick r:id="rId3"/>
              </a:rPr>
              <a:t>Google</a:t>
            </a:r>
            <a:r>
              <a:rPr lang="en-GB" sz="2400" dirty="0">
                <a:latin typeface="Calibri"/>
                <a:cs typeface="Calibri"/>
              </a:rPr>
              <a:t>: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          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site:ac.uk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</a:t>
            </a:r>
            <a:r>
              <a:rPr lang="en-GB" sz="2400" dirty="0" err="1">
                <a:latin typeface="Calibri"/>
                <a:cs typeface="Calibri"/>
              </a:rPr>
              <a:t>Academaidd</a:t>
            </a:r>
            <a:r>
              <a:rPr lang="en-GB" sz="2400" dirty="0">
                <a:latin typeface="Calibri"/>
                <a:cs typeface="Calibri"/>
              </a:rPr>
              <a:t>)   </a:t>
            </a:r>
            <a:r>
              <a:rPr lang="en-US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     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site:gov.uk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</a:t>
            </a:r>
            <a:r>
              <a:rPr lang="en-GB" sz="2400" dirty="0" err="1">
                <a:latin typeface="Calibri"/>
                <a:cs typeface="Calibri"/>
              </a:rPr>
              <a:t>Llywodraeth</a:t>
            </a:r>
            <a:r>
              <a:rPr lang="en-GB" sz="2400" dirty="0">
                <a:latin typeface="Calibri"/>
                <a:cs typeface="Calibri"/>
              </a:rPr>
              <a:t> y DU) 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        </a:t>
            </a:r>
            <a:r>
              <a:rPr lang="en-GB" sz="2400" dirty="0">
                <a:solidFill>
                  <a:srgbClr val="000000"/>
                </a:solidFill>
                <a:latin typeface="Calibri"/>
                <a:cs typeface="Calibri"/>
              </a:rPr>
              <a:t> 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site:wales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</a:p>
          <a:p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site:cymru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site:sch.uk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400" dirty="0">
                <a:latin typeface="Calibri"/>
                <a:cs typeface="Calibri"/>
              </a:rPr>
              <a:t>(</a:t>
            </a:r>
            <a:r>
              <a:rPr lang="en-GB" sz="2400" dirty="0" err="1">
                <a:latin typeface="Calibri"/>
                <a:cs typeface="Calibri"/>
              </a:rPr>
              <a:t>Ysgolion</a:t>
            </a:r>
            <a:r>
              <a:rPr lang="en-GB" sz="2400" dirty="0">
                <a:latin typeface="Calibri"/>
                <a:cs typeface="Calibri"/>
              </a:rPr>
              <a:t>)</a:t>
            </a:r>
            <a:endParaRPr lang="en-US" sz="2400" dirty="0">
              <a:ea typeface="+mn-lt"/>
              <a:cs typeface="+mn-lt"/>
            </a:endParaRPr>
          </a:p>
          <a:p>
            <a:r>
              <a:rPr lang="en-GB" sz="2400" dirty="0">
                <a:solidFill>
                  <a:srgbClr val="0070C0"/>
                </a:solidFill>
                <a:latin typeface="Calibri"/>
                <a:cs typeface="Calibri"/>
              </a:rPr>
              <a:t>            </a:t>
            </a:r>
            <a:r>
              <a:rPr lang="en-GB" sz="2400" dirty="0" err="1">
                <a:solidFill>
                  <a:schemeClr val="accent2"/>
                </a:solidFill>
                <a:latin typeface="Calibri"/>
                <a:cs typeface="Calibri"/>
              </a:rPr>
              <a:t>site:nhs.uk</a:t>
            </a:r>
            <a:r>
              <a:rPr lang="en-GB" sz="2400" dirty="0">
                <a:solidFill>
                  <a:schemeClr val="accent2"/>
                </a:solidFill>
                <a:latin typeface="Calibri"/>
                <a:cs typeface="Calibri"/>
              </a:rPr>
              <a:t> </a:t>
            </a:r>
            <a:r>
              <a:rPr lang="en-GB" sz="2200" dirty="0">
                <a:latin typeface="Calibri"/>
                <a:cs typeface="Calibri"/>
              </a:rPr>
              <a:t>(</a:t>
            </a:r>
            <a:r>
              <a:rPr lang="en-GB" sz="2200" dirty="0" err="1">
                <a:latin typeface="Calibri"/>
                <a:cs typeface="Calibri"/>
              </a:rPr>
              <a:t>Gwasanaeth</a:t>
            </a:r>
            <a:r>
              <a:rPr lang="en-GB" sz="2200" dirty="0">
                <a:latin typeface="Calibri"/>
                <a:cs typeface="Calibri"/>
              </a:rPr>
              <a:t> Iechyd </a:t>
            </a:r>
            <a:r>
              <a:rPr lang="en-GB" sz="2200" dirty="0" err="1">
                <a:latin typeface="Calibri"/>
                <a:cs typeface="Calibri"/>
              </a:rPr>
              <a:t>Cenedlaethol</a:t>
            </a:r>
            <a:r>
              <a:rPr lang="en-GB" sz="2200" dirty="0">
                <a:latin typeface="Calibri"/>
                <a:cs typeface="Calibri"/>
              </a:rPr>
              <a:t>) </a:t>
            </a:r>
            <a:r>
              <a:rPr lang="en-US" sz="2200" dirty="0">
                <a:latin typeface="Calibri"/>
                <a:cs typeface="Calibri"/>
              </a:rPr>
              <a:t> </a:t>
            </a:r>
          </a:p>
        </p:txBody>
      </p:sp>
      <p:pic>
        <p:nvPicPr>
          <p:cNvPr id="7" name="Picture 7" descr="A picture containing text, indoor, person, electronics&#10;&#10;Description automatically generated">
            <a:extLst>
              <a:ext uri="{FF2B5EF4-FFF2-40B4-BE49-F238E27FC236}">
                <a16:creationId xmlns:a16="http://schemas.microsoft.com/office/drawing/2014/main" id="{4927A1AC-DB10-4508-990E-42B37F0A52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8762" y="2536858"/>
            <a:ext cx="5386833" cy="35668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E7C0EE2-FE38-CD09-A75B-3B17FA970AC8}"/>
              </a:ext>
            </a:extLst>
          </p:cNvPr>
          <p:cNvSpPr txBox="1"/>
          <p:nvPr/>
        </p:nvSpPr>
        <p:spPr>
          <a:xfrm>
            <a:off x="0" y="5373450"/>
            <a:ext cx="65987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 "/>
              </a:rPr>
              <a:t>Cysylltu </a:t>
            </a:r>
            <a:r>
              <a:rPr lang="cy-GB" sz="2400" dirty="0">
                <a:latin typeface="Calibri "/>
              </a:rPr>
              <a:t>Google a chatalog y llyfrgell - </a:t>
            </a:r>
            <a:r>
              <a:rPr lang="cy-GB" sz="2400" dirty="0" err="1">
                <a:latin typeface="Calibri "/>
              </a:rPr>
              <a:t>LibKey</a:t>
            </a:r>
            <a:r>
              <a:rPr lang="cy-GB" sz="2400" dirty="0">
                <a:latin typeface="Calibri "/>
              </a:rPr>
              <a:t> </a:t>
            </a:r>
            <a:r>
              <a:rPr lang="en-GB" sz="2400" dirty="0">
                <a:latin typeface="Calibri "/>
              </a:rPr>
              <a:t>Nomad / Google Scholar.       </a:t>
            </a:r>
            <a:r>
              <a:rPr lang="en-GB" sz="2000" dirty="0" err="1">
                <a:latin typeface="Calibri "/>
                <a:hlinkClick r:id="rId5"/>
              </a:rPr>
              <a:t>Adnoddau</a:t>
            </a:r>
            <a:r>
              <a:rPr lang="en-GB" sz="2000" dirty="0">
                <a:latin typeface="Calibri "/>
                <a:hlinkClick r:id="rId5"/>
              </a:rPr>
              <a:t> </a:t>
            </a:r>
            <a:r>
              <a:rPr lang="en-GB" sz="2000" dirty="0" err="1">
                <a:latin typeface="Calibri "/>
                <a:hlinkClick r:id="rId5"/>
              </a:rPr>
              <a:t>ar</a:t>
            </a:r>
            <a:r>
              <a:rPr lang="en-GB" sz="2000" dirty="0">
                <a:latin typeface="Calibri "/>
                <a:hlinkClick r:id="rId5"/>
              </a:rPr>
              <a:t> </a:t>
            </a:r>
            <a:r>
              <a:rPr lang="en-GB" sz="2000" dirty="0" err="1">
                <a:latin typeface="Calibri "/>
                <a:hlinkClick r:id="rId5"/>
              </a:rPr>
              <a:t>Gyfer</a:t>
            </a:r>
            <a:r>
              <a:rPr lang="en-GB" sz="2000" dirty="0">
                <a:latin typeface="Calibri "/>
                <a:hlinkClick r:id="rId5"/>
              </a:rPr>
              <a:t> </a:t>
            </a:r>
            <a:r>
              <a:rPr lang="en-GB" sz="2000" dirty="0" err="1">
                <a:latin typeface="Calibri "/>
                <a:hlinkClick r:id="rId5"/>
              </a:rPr>
              <a:t>Ymchwil</a:t>
            </a:r>
            <a:endParaRPr lang="en-GB" sz="20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876684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033" y="93600"/>
            <a:ext cx="11907973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/>
                <a:cs typeface="Calibri"/>
              </a:rPr>
              <a:t>Mynd i’r afael â chyfeirnodi </a:t>
            </a:r>
            <a:r>
              <a:rPr lang="cy-GB" dirty="0" err="1">
                <a:latin typeface="Calibri"/>
                <a:cs typeface="Calibri"/>
              </a:rPr>
              <a:t>Harvard</a:t>
            </a:r>
            <a:r>
              <a:rPr lang="cy-GB" dirty="0">
                <a:latin typeface="Calibri"/>
                <a:cs typeface="Calibri"/>
              </a:rPr>
              <a:t> </a:t>
            </a:r>
            <a:r>
              <a:rPr lang="en-GB" dirty="0">
                <a:latin typeface="Calibri"/>
                <a:cs typeface="Calibri"/>
              </a:rPr>
              <a:t>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238" y="2288107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284238" y="5253626"/>
            <a:ext cx="510886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latin typeface="Calibri"/>
                <a:ea typeface="+mn-lt"/>
                <a:cs typeface="Calibri"/>
              </a:rPr>
              <a:t>Dewiswch arddull </a:t>
            </a:r>
            <a:r>
              <a:rPr lang="cy-GB" sz="2000" dirty="0" err="1">
                <a:latin typeface="Calibri"/>
                <a:ea typeface="+mn-lt"/>
                <a:cs typeface="Calibri"/>
              </a:rPr>
              <a:t>Harvard</a:t>
            </a:r>
            <a:r>
              <a:rPr lang="en-GB" sz="2000" dirty="0">
                <a:latin typeface="Calibri"/>
                <a:ea typeface="+mn-lt"/>
                <a:cs typeface="Calibri"/>
              </a:rPr>
              <a:t>.</a:t>
            </a: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GB" sz="2000" dirty="0" err="1">
                <a:latin typeface="Calibri"/>
                <a:ea typeface="+mn-lt"/>
                <a:cs typeface="+mn-lt"/>
                <a:hlinkClick r:id="rId4"/>
              </a:rPr>
              <a:t>Cronfa</a:t>
            </a:r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 </a:t>
            </a:r>
            <a:r>
              <a:rPr lang="en-GB" sz="2000" dirty="0" err="1">
                <a:latin typeface="Calibri"/>
                <a:ea typeface="+mn-lt"/>
                <a:cs typeface="+mn-lt"/>
                <a:hlinkClick r:id="rId4"/>
              </a:rPr>
              <a:t>ddata</a:t>
            </a:r>
            <a:r>
              <a:rPr lang="en-GB" sz="2000" dirty="0">
                <a:latin typeface="Calibri"/>
                <a:ea typeface="+mn-lt"/>
                <a:cs typeface="+mn-lt"/>
                <a:hlinkClick r:id="rId4"/>
              </a:rPr>
              <a:t> Cite them Right</a:t>
            </a:r>
            <a:endParaRPr lang="en-GB" dirty="0">
              <a:cs typeface="Calibri Light"/>
            </a:endParaRPr>
          </a:p>
        </p:txBody>
      </p:sp>
      <p:pic>
        <p:nvPicPr>
          <p:cNvPr id="6" name="Picture 6" descr="Text&#10;&#10;Description automatically generated">
            <a:extLst>
              <a:ext uri="{FF2B5EF4-FFF2-40B4-BE49-F238E27FC236}">
                <a16:creationId xmlns:a16="http://schemas.microsoft.com/office/drawing/2014/main" id="{015671E8-B2AB-6966-E515-234E647B8A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6221" y="1525939"/>
            <a:ext cx="2810206" cy="37117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6105293" y="5253626"/>
            <a:ext cx="307311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12fed (2022).</a:t>
            </a:r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6"/>
              </a:rPr>
              <a:t>Llyfr Cite them Right</a:t>
            </a:r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111033" y="1395576"/>
            <a:ext cx="609518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Sut i gyfeirnodi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– esiamplau ac esboniadau. </a:t>
            </a:r>
            <a:r>
              <a:rPr lang="cy-GB" sz="20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Catalog y Llyfrgell</a:t>
            </a:r>
            <a:endParaRPr lang="cy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DB094B-C517-4D6A-BD2D-E9F7A9956DD4}"/>
              </a:ext>
            </a:extLst>
          </p:cNvPr>
          <p:cNvSpPr txBox="1"/>
          <p:nvPr/>
        </p:nvSpPr>
        <p:spPr>
          <a:xfrm>
            <a:off x="9178403" y="5326934"/>
            <a:ext cx="270905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+mn-lt"/>
              </a:rPr>
              <a:t>1.3 (2023).</a:t>
            </a:r>
          </a:p>
          <a:p>
            <a:r>
              <a:rPr lang="en-GB" sz="2000" dirty="0">
                <a:latin typeface="Calibri"/>
                <a:ea typeface="+mn-lt"/>
                <a:cs typeface="+mn-lt"/>
                <a:hlinkClick r:id="rId8"/>
              </a:rPr>
              <a:t>Llawlyfr </a:t>
            </a:r>
            <a:r>
              <a:rPr lang="en-GB" sz="2000" dirty="0" err="1">
                <a:latin typeface="Calibri"/>
                <a:ea typeface="+mn-lt"/>
                <a:cs typeface="+mn-lt"/>
                <a:hlinkClick r:id="rId8"/>
              </a:rPr>
              <a:t>cyfeirnodi</a:t>
            </a:r>
            <a:endParaRPr lang="en-GB" sz="2000" dirty="0">
              <a:latin typeface="Calibri"/>
              <a:ea typeface="+mn-lt"/>
              <a:cs typeface="+mn-lt"/>
              <a:hlinkClick r:id="rId8"/>
            </a:endParaRPr>
          </a:p>
          <a:p>
            <a:r>
              <a:rPr lang="en-GB" sz="2000" dirty="0">
                <a:latin typeface="Calibri"/>
                <a:ea typeface="+mn-lt"/>
                <a:cs typeface="+mn-lt"/>
                <a:hlinkClick r:id="rId8"/>
              </a:rPr>
              <a:t>Harvard:</a:t>
            </a:r>
            <a:endParaRPr lang="en-GB" sz="2000" dirty="0">
              <a:latin typeface="Calibri"/>
              <a:cs typeface="Calibri Light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F799B66-953E-3DBC-9658-3946E3BED12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90560" y="1525939"/>
            <a:ext cx="2584716" cy="3727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8741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328" y="0"/>
            <a:ext cx="5366018" cy="1003916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Offer Rheoli Cyfeirnodi.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10191B-7CD7-D03C-8A75-94E9DFB1E6AC}"/>
              </a:ext>
            </a:extLst>
          </p:cNvPr>
          <p:cNvSpPr txBox="1"/>
          <p:nvPr/>
        </p:nvSpPr>
        <p:spPr>
          <a:xfrm>
            <a:off x="732728" y="1213605"/>
            <a:ext cx="552583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cy-GB" sz="2400" dirty="0">
                <a:latin typeface="Calibri"/>
                <a:cs typeface="Calibri"/>
              </a:rPr>
              <a:t>Mae </a:t>
            </a:r>
            <a:r>
              <a:rPr lang="cy-GB" sz="2400" dirty="0">
                <a:latin typeface="Calibri"/>
                <a:cs typeface="Calibri"/>
                <a:hlinkClick r:id="rId2"/>
              </a:rPr>
              <a:t>RefWorks 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wedi’i gefnogi gan PCYDDS. </a:t>
            </a:r>
          </a:p>
          <a:p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400" dirty="0">
                <a:latin typeface="Calibri"/>
                <a:cs typeface="Arial"/>
              </a:rPr>
              <a:t>Mewnosod cyfeirnodau a rheoli cyfeirnodau. 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400" dirty="0">
                <a:latin typeface="Calibri"/>
                <a:cs typeface="Arial"/>
              </a:rPr>
              <a:t>Mewnosod cyfeirnodau i aseiniadau.</a:t>
            </a:r>
            <a:endParaRPr lang="cy-GB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cy-GB" sz="2400" dirty="0">
                <a:latin typeface="Calibri"/>
                <a:cs typeface="Arial"/>
              </a:rPr>
              <a:t>Creu llyfryddiaethau.</a:t>
            </a:r>
          </a:p>
          <a:p>
            <a:r>
              <a:rPr lang="en-US" sz="2400" dirty="0"/>
              <a:t>                                  </a:t>
            </a:r>
            <a:r>
              <a:rPr lang="cy-GB" sz="2400" dirty="0">
                <a:latin typeface="Calibri"/>
                <a:cs typeface="Calibri"/>
                <a:hlinkClick r:id="rId3"/>
              </a:rPr>
              <a:t>Defnyddio</a:t>
            </a:r>
            <a:r>
              <a:rPr lang="en-GB" sz="2400" dirty="0">
                <a:latin typeface="Calibri"/>
                <a:cs typeface="Calibri"/>
                <a:hlinkClick r:id="rId3"/>
              </a:rPr>
              <a:t> RefWorks</a:t>
            </a:r>
            <a:endParaRPr lang="en-GB" sz="2400" dirty="0">
              <a:latin typeface="Calibri"/>
              <a:cs typeface="Calibri"/>
            </a:endParaRPr>
          </a:p>
          <a:p>
            <a:endParaRPr lang="en-US" sz="2400" dirty="0"/>
          </a:p>
          <a:p>
            <a:pPr marL="0" indent="0">
              <a:buNone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Mae offer rheoli dyfynnu eraill ar gael, nid oes un ohonynt yn 100%. Mae’n ddewis personol. </a:t>
            </a: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MyBib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ZoteroBib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A hand holding a tablet with a picture of books on it&#10;&#10;Description automatically generated">
            <a:extLst>
              <a:ext uri="{FF2B5EF4-FFF2-40B4-BE49-F238E27FC236}">
                <a16:creationId xmlns:a16="http://schemas.microsoft.com/office/drawing/2014/main" id="{0A127104-5368-CB08-9D1A-0E4BD81386C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0400" y="1299220"/>
            <a:ext cx="4448872" cy="499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8622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F5233-6D12-89EF-92D7-CAA397EC5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499" y="-52960"/>
            <a:ext cx="11877368" cy="1003916"/>
          </a:xfrm>
        </p:spPr>
        <p:txBody>
          <a:bodyPr>
            <a:normAutofit/>
          </a:bodyPr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Rhaglen Academaidd a Sgiliau Gwybodaeth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F52D-DF67-FA9E-A80F-14688FAA308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0226" y="1397785"/>
            <a:ext cx="11574458" cy="971641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y-GB" sz="9200" dirty="0">
                <a:latin typeface="Calibri" panose="020F0502020204030204" pitchFamily="34" charset="0"/>
                <a:cs typeface="Calibri" panose="020F0502020204030204" pitchFamily="34" charset="0"/>
              </a:rPr>
              <a:t>Mae wedi’i chynllunio i’ch helpu i ddatblygu eich sgiliau academaidd a’ch gwybodaeth. Mae’r cwricwlwm ar-lein yn cynnwys amrediad eang o bynciau – e.e. dod o hyd i adnoddau llyfrgell, cyfeirnodi, gwerthuso’n feirniadol.  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C70641-87CC-C5F7-482E-D105A4468AEE}"/>
              </a:ext>
            </a:extLst>
          </p:cNvPr>
          <p:cNvSpPr txBox="1"/>
          <p:nvPr/>
        </p:nvSpPr>
        <p:spPr>
          <a:xfrm>
            <a:off x="472124" y="2393361"/>
            <a:ext cx="28336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1.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Trwy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Moodle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938E66-5C2B-A997-C3FC-E0D4927E957B}"/>
              </a:ext>
            </a:extLst>
          </p:cNvPr>
          <p:cNvSpPr txBox="1"/>
          <p:nvPr/>
        </p:nvSpPr>
        <p:spPr>
          <a:xfrm>
            <a:off x="6361906" y="2393361"/>
            <a:ext cx="52978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2. </a:t>
            </a:r>
            <a:r>
              <a:rPr lang="cy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Trwy dudalennau we’r llyfrgell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8FA892-D7BB-49E4-8F72-E41A852A30A9}"/>
              </a:ext>
            </a:extLst>
          </p:cNvPr>
          <p:cNvSpPr txBox="1"/>
          <p:nvPr/>
        </p:nvSpPr>
        <p:spPr>
          <a:xfrm>
            <a:off x="472124" y="3958325"/>
            <a:ext cx="255463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300" dirty="0">
                <a:latin typeface="Calibri "/>
              </a:rPr>
              <a:t>Efallai y bydd angen i chi hunan gofrestru y tro cyntaf i chi ddefnyddio’r modwl.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9B516E4-F2E9-5824-71E6-099FDFA5F6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8287" y="2962281"/>
            <a:ext cx="2414617" cy="3351322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75F8E3C9-93AA-5718-80BC-8B80745985F7}"/>
              </a:ext>
            </a:extLst>
          </p:cNvPr>
          <p:cNvSpPr/>
          <p:nvPr/>
        </p:nvSpPr>
        <p:spPr>
          <a:xfrm>
            <a:off x="9568286" y="4629217"/>
            <a:ext cx="2414618" cy="1055045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F1FED4A-704C-6BF2-AFA6-D1D2C9EFD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6830" y="3545055"/>
            <a:ext cx="3086420" cy="255001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2BDC958-26E6-F6FF-7559-75A71191FA4F}"/>
              </a:ext>
            </a:extLst>
          </p:cNvPr>
          <p:cNvSpPr/>
          <p:nvPr/>
        </p:nvSpPr>
        <p:spPr>
          <a:xfrm>
            <a:off x="6059642" y="5202675"/>
            <a:ext cx="2842302" cy="971641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89A143A-A2B2-D61B-42DC-A94F0E9192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6885" y="3858407"/>
            <a:ext cx="2752483" cy="2415826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64551213-EC67-6C1D-58EF-D21C981D9AF1}"/>
              </a:ext>
            </a:extLst>
          </p:cNvPr>
          <p:cNvSpPr/>
          <p:nvPr/>
        </p:nvSpPr>
        <p:spPr>
          <a:xfrm>
            <a:off x="3003349" y="5460215"/>
            <a:ext cx="1282161" cy="81401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2BA7EB8-8F30-DADF-1E5C-FC5D8BD128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44" y="3009237"/>
            <a:ext cx="5380719" cy="643879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6F4737C4-35B9-0D56-52AF-ACA43C4AAE8B}"/>
              </a:ext>
            </a:extLst>
          </p:cNvPr>
          <p:cNvSpPr/>
          <p:nvPr/>
        </p:nvSpPr>
        <p:spPr>
          <a:xfrm>
            <a:off x="4666965" y="3009237"/>
            <a:ext cx="1361769" cy="683408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6735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BC2C81F9-28FD-BD76-A350-1773A9FA4348}"/>
              </a:ext>
            </a:extLst>
          </p:cNvPr>
          <p:cNvSpPr txBox="1"/>
          <p:nvPr/>
        </p:nvSpPr>
        <p:spPr>
          <a:xfrm>
            <a:off x="269873" y="1405689"/>
            <a:ext cx="565958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>
                <a:latin typeface="Calibri "/>
                <a:hlinkClick r:id="rId2"/>
              </a:rPr>
              <a:t>Dod o hyd i wybodaeth a’i defnyddio</a:t>
            </a:r>
            <a:r>
              <a:rPr lang="en-GB" sz="2400" dirty="0">
                <a:latin typeface="Calibri "/>
              </a:rPr>
              <a:t>.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706BDA8-3EB6-E385-A64E-E7BAB4E3BBF5}"/>
              </a:ext>
            </a:extLst>
          </p:cNvPr>
          <p:cNvSpPr txBox="1"/>
          <p:nvPr/>
        </p:nvSpPr>
        <p:spPr>
          <a:xfrm>
            <a:off x="8578561" y="2491885"/>
            <a:ext cx="36134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>
                <a:latin typeface="Calibri "/>
                <a:hlinkClick r:id="rId3"/>
              </a:rPr>
              <a:t>Cyfeirnodi a Llên-ladrad</a:t>
            </a:r>
            <a:r>
              <a:rPr lang="en-GB" sz="1800" dirty="0">
                <a:latin typeface="Calibri "/>
              </a:rPr>
              <a:t>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9323360-56DE-843E-1108-4CFBAFEA0D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3611" y="2163808"/>
            <a:ext cx="7432564" cy="365590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71487E-C788-7973-D66E-7D8ED07D06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00320" y="3204117"/>
            <a:ext cx="6512908" cy="2912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1179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10602586" cy="1003916"/>
          </a:xfrm>
        </p:spPr>
        <p:txBody>
          <a:bodyPr>
            <a:normAutofit fontScale="90000"/>
          </a:bodyPr>
          <a:lstStyle/>
          <a:p>
            <a:r>
              <a:rPr lang="cy-GB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Rydym hefyd yn darparu cymorth digidol</a:t>
            </a:r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212143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endParaRPr lang="en-GB" sz="25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Archwilio i ddod o hyd i: 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Gasgliad o offer ac adnoddau i’ch helpu i ddatblygu eich sgiliau digidol. </a:t>
            </a:r>
            <a:endParaRPr lang="cy-GB" sz="2500" dirty="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 gan bob Athrofa </a:t>
            </a:r>
            <a:r>
              <a:rPr lang="cy-GB" sz="25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Gynghorydd Sgiliau Digidol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Cynghorydd yr Athrofa Addysg a’r Dyniaethau yw Gwennan </a:t>
            </a:r>
            <a:r>
              <a:rPr lang="cy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Couch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91503-AA45-971E-018F-D21B1FB73BB9}"/>
              </a:ext>
            </a:extLst>
          </p:cNvPr>
          <p:cNvSpPr txBox="1"/>
          <p:nvPr/>
        </p:nvSpPr>
        <p:spPr>
          <a:xfrm>
            <a:off x="228600" y="1326618"/>
            <a:ext cx="117348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Mae’r </a:t>
            </a:r>
            <a:r>
              <a:rPr lang="cy-GB" sz="25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ganolfandigidol</a:t>
            </a:r>
            <a:r>
              <a:rPr lang="cy-GB" sz="2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yn siop un stop ar gyfer holl anghenion sgiliau digidol staff a myfyrwyr. </a:t>
            </a:r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D9AB146-5D1B-506A-6F03-CC274C44E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372" y="2121433"/>
            <a:ext cx="7111901" cy="3846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27" y="-41564"/>
            <a:ext cx="8353519" cy="1003916"/>
          </a:xfrm>
        </p:spPr>
        <p:txBody>
          <a:bodyPr>
            <a:normAutofit/>
          </a:bodyPr>
          <a:lstStyle/>
          <a:p>
            <a:pPr algn="ctr"/>
            <a:r>
              <a:rPr lang="cy-GB" dirty="0">
                <a:latin typeface="Calibri"/>
                <a:cs typeface="Calibri"/>
              </a:rPr>
              <a:t>Mae cymorth ar gael bob amser.</a:t>
            </a:r>
            <a:endParaRPr lang="cy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176500" y="1454139"/>
            <a:ext cx="629535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400" dirty="0">
                <a:latin typeface="Calibri"/>
                <a:cs typeface="Calibri"/>
              </a:rPr>
              <a:t>Cymorth chwilio a phwnc: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>
                <a:latin typeface="Calibri"/>
                <a:cs typeface="Calibri"/>
              </a:rPr>
              <a:t>Alison Evans </a:t>
            </a:r>
            <a:r>
              <a:rPr lang="cy-GB" sz="2400" dirty="0">
                <a:latin typeface="Calibri"/>
                <a:cs typeface="Calibri"/>
              </a:rPr>
              <a:t>Llyfrgellydd cyswllt Academaidd.</a:t>
            </a:r>
            <a:endParaRPr lang="cy-GB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     </a:t>
            </a:r>
            <a:r>
              <a:rPr lang="en-GB" sz="2400" dirty="0">
                <a:latin typeface="Calibri"/>
                <a:cs typeface="Calibri"/>
                <a:hlinkClick r:id="rId3"/>
              </a:rPr>
              <a:t>alison.evans@uwtsd.ac.uk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4"/>
          <a:srcRect t="2453" b="2453"/>
          <a:stretch/>
        </p:blipFill>
        <p:spPr>
          <a:xfrm>
            <a:off x="327713" y="2881796"/>
            <a:ext cx="5135153" cy="3288918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65220" y="5648240"/>
            <a:ext cx="867726" cy="6519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D94424-1AF3-76C8-CD65-037212E675EB}"/>
              </a:ext>
            </a:extLst>
          </p:cNvPr>
          <p:cNvSpPr txBox="1"/>
          <p:nvPr/>
        </p:nvSpPr>
        <p:spPr>
          <a:xfrm>
            <a:off x="6570482" y="1454139"/>
            <a:ext cx="56215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Ymholiadau Sgiliau Digidol: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b="1" dirty="0">
                <a:latin typeface="Calibri"/>
                <a:ea typeface="+mn-lt"/>
                <a:cs typeface="Calibri"/>
              </a:rPr>
              <a:t>Gwen </a:t>
            </a:r>
            <a:r>
              <a:rPr lang="cy-GB" sz="2400" b="1" dirty="0" err="1">
                <a:latin typeface="Calibri"/>
                <a:ea typeface="+mn-lt"/>
                <a:cs typeface="Calibri"/>
              </a:rPr>
              <a:t>Couch</a:t>
            </a:r>
            <a:r>
              <a:rPr lang="cy-GB" sz="2400" b="1" dirty="0">
                <a:latin typeface="Calibri"/>
                <a:ea typeface="+mn-lt"/>
                <a:cs typeface="Calibri"/>
              </a:rPr>
              <a:t> </a:t>
            </a:r>
            <a:r>
              <a:rPr lang="cy-GB" sz="2400" dirty="0">
                <a:latin typeface="Calibri"/>
                <a:ea typeface="+mn-lt"/>
                <a:cs typeface="Calibri"/>
              </a:rPr>
              <a:t>Cynghorydd Sgiliau Digidol.</a:t>
            </a:r>
          </a:p>
          <a:p>
            <a:r>
              <a:rPr lang="en-GB" sz="2400" dirty="0">
                <a:latin typeface="Calibri"/>
                <a:ea typeface="+mn-lt"/>
                <a:cs typeface="Calibri"/>
              </a:rPr>
              <a:t>     </a:t>
            </a:r>
            <a:r>
              <a:rPr lang="en-GB" sz="2400" dirty="0">
                <a:latin typeface="Calibri"/>
                <a:ea typeface="+mn-lt"/>
                <a:cs typeface="Calibri"/>
                <a:hlinkClick r:id="rId6"/>
              </a:rPr>
              <a:t>g.couch@uwtsd.ac.uk</a:t>
            </a:r>
            <a:endParaRPr lang="en-GB" sz="2400" dirty="0">
              <a:latin typeface="Calibri"/>
              <a:ea typeface="+mn-lt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2FAF4D7-57EE-E306-E18B-B9E5B4B991AA}"/>
              </a:ext>
            </a:extLst>
          </p:cNvPr>
          <p:cNvSpPr txBox="1"/>
          <p:nvPr/>
        </p:nvSpPr>
        <p:spPr>
          <a:xfrm>
            <a:off x="6570482" y="5232742"/>
            <a:ext cx="502860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Cymorth llyfrgell cyffredinol neu sgwrs: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849500-33BB-673E-A82B-3D4328783AD4}"/>
              </a:ext>
            </a:extLst>
          </p:cNvPr>
          <p:cNvSpPr txBox="1"/>
          <p:nvPr/>
        </p:nvSpPr>
        <p:spPr>
          <a:xfrm>
            <a:off x="6570482" y="4287316"/>
            <a:ext cx="49492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Os nad oes gennym fynediad at eitem: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cy-GB" sz="2400" dirty="0">
                <a:latin typeface="Calibri "/>
                <a:hlinkClick r:id="rId8"/>
              </a:rPr>
              <a:t>Angen Rhagor?</a:t>
            </a:r>
            <a:endParaRPr lang="cy-GB" sz="2400" dirty="0">
              <a:latin typeface="Calibri 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C18034-05A9-64C6-8FCB-EE59024C356F}"/>
              </a:ext>
            </a:extLst>
          </p:cNvPr>
          <p:cNvSpPr txBox="1"/>
          <p:nvPr/>
        </p:nvSpPr>
        <p:spPr>
          <a:xfrm>
            <a:off x="6570482" y="2881796"/>
            <a:ext cx="540517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</a:rPr>
              <a:t>Rhaglen Sgiliau Academaidd a Gwybodaeth Ar-lein: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Sgiliau Academaidd a Gwybodaeth</a:t>
            </a:r>
            <a:endParaRPr lang="cy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316f2420-4a0a-4c49-8a81-53a9bcc36554"/>
    <ds:schemaRef ds:uri="61b8a593-e33f-405c-9ec9-a885dee7658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B775386-F393-4C47-AFE5-F8DFDDEF6863}">
  <ds:schemaRefs>
    <ds:schemaRef ds:uri="316f2420-4a0a-4c49-8a81-53a9bcc36554"/>
    <ds:schemaRef ds:uri="61b8a593-e33f-405c-9ec9-a885dee7658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181</TotalTime>
  <Words>1304</Words>
  <Application>Microsoft Office PowerPoint</Application>
  <PresentationFormat>Widescreen</PresentationFormat>
  <Paragraphs>159</Paragraphs>
  <Slides>19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Arial,Sans-Serif</vt:lpstr>
      <vt:lpstr>Calibri </vt:lpstr>
      <vt:lpstr>Wingdings,Sans-Serif</vt:lpstr>
      <vt:lpstr>Arial</vt:lpstr>
      <vt:lpstr>Calibri</vt:lpstr>
      <vt:lpstr>Calibri Light</vt:lpstr>
      <vt:lpstr>Lucida Sans</vt:lpstr>
      <vt:lpstr>Wingdings</vt:lpstr>
      <vt:lpstr>Office Theme</vt:lpstr>
      <vt:lpstr>Sgiliau hanfodol ar gyfer eich traethawd hir neu’ch adolygiad llenyddiaeth.</vt:lpstr>
      <vt:lpstr>Nod y sesiwn heddiw ...</vt:lpstr>
      <vt:lpstr>PowerPoint Presentation</vt:lpstr>
      <vt:lpstr>Dechrau gydag adolygiad cwmpasu.</vt:lpstr>
      <vt:lpstr>Adeiladu strategaeth chwilio.</vt:lpstr>
      <vt:lpstr>PowerPoint Presentation</vt:lpstr>
      <vt:lpstr>PowerPoint Presentation</vt:lpstr>
      <vt:lpstr>Tudalennau mewnrwyd y Llyfrgell.</vt:lpstr>
      <vt:lpstr>Catalog y Llyfrgell.</vt:lpstr>
      <vt:lpstr>Catalog llyfrgell neu gronfeydd data unigol? </vt:lpstr>
      <vt:lpstr>Dod o hyd i’r Cronfeydd Data mwyaf perthnasol a’u defnyddio. </vt:lpstr>
      <vt:lpstr>Awgrymiadau Ymarferol.</vt:lpstr>
      <vt:lpstr>Chwilio’r rhyngrwyd.</vt:lpstr>
      <vt:lpstr>Mynd i’r afael â chyfeirnodi Harvard ... </vt:lpstr>
      <vt:lpstr> Offer Rheoli Cyfeirnodi.</vt:lpstr>
      <vt:lpstr>Rhaglen Academaidd a Sgiliau Gwybodaeth.</vt:lpstr>
      <vt:lpstr>PowerPoint Presentation</vt:lpstr>
      <vt:lpstr>Rydym hefyd yn darparu cymorth digidol. </vt:lpstr>
      <vt:lpstr>Mae cymorth ar gael bob amser.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3</cp:revision>
  <dcterms:created xsi:type="dcterms:W3CDTF">2024-01-22T14:34:05Z</dcterms:created>
  <dcterms:modified xsi:type="dcterms:W3CDTF">2025-01-15T17:16:41Z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