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653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0281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809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23695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493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068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7514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8439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5703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094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79155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221811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115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20941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3162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95520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1326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7252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2x2 </a:t>
            </a:r>
            <a:r>
              <a:rPr lang="en-GB" dirty="0" smtClean="0"/>
              <a:t>Between Groups </a:t>
            </a:r>
            <a:r>
              <a:rPr lang="en-GB" dirty="0" err="1" smtClean="0"/>
              <a:t>Anova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</a:t>
            </a:r>
            <a:r>
              <a:rPr lang="en-GB" dirty="0" smtClean="0"/>
              <a:t>Stuart Jones</a:t>
            </a:r>
            <a:endParaRPr lang="en-GB" dirty="0"/>
          </a:p>
        </p:txBody>
      </p:sp>
      <p:pic>
        <p:nvPicPr>
          <p:cNvPr id="4" name="Slide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39147" y="36341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55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1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5800" y="404446"/>
            <a:ext cx="923192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Scenario</a:t>
            </a:r>
            <a:endParaRPr kumimoji="0" lang="en-GB" sz="6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36330" y="2101362"/>
            <a:ext cx="1093763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The aim of the study is to examine the effects of gender and age on social media usage. All participants will complete a social media usage scale once. The participants will be divided into gender groups (male and female) and further divided by age categories (young = 18-30 and old = 40+). The higher the scores the greater number of hours spent using social media. 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	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The research hypotheses is as follow.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H1 – There will be a significant main effect for Gender, with Females significantly spending a higher number of hours on social media.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H2 – There will be a significant main effect for age, with the young participants significantly spending a higher number of hours on social media.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H3 – There will be a significant interaction between the main effects, with young females spending the most number of hours on social media, and old males the least number of hours.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" name="Slide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42430" y="30267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132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7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516730" y="747043"/>
            <a:ext cx="9433181" cy="5597013"/>
          </a:xfrm>
        </p:spPr>
        <p:txBody>
          <a:bodyPr>
            <a:normAutofit fontScale="85000" lnSpcReduction="20000"/>
          </a:bodyPr>
          <a:lstStyle/>
          <a:p>
            <a:r>
              <a:rPr lang="en-GB" sz="4300" dirty="0"/>
              <a:t>Two Factors (2x2)</a:t>
            </a:r>
          </a:p>
          <a:p>
            <a:endParaRPr lang="en-GB" sz="4300" dirty="0"/>
          </a:p>
          <a:p>
            <a:pPr marL="457200" lvl="1" indent="0">
              <a:buNone/>
            </a:pPr>
            <a:r>
              <a:rPr lang="en-GB" sz="3300" dirty="0" smtClean="0"/>
              <a:t>Gender (IV1) and Age(IV2) on Social Media Usage– with Social Media Usage scores being the DV.  </a:t>
            </a:r>
            <a:endParaRPr lang="en-GB" sz="3300" dirty="0"/>
          </a:p>
          <a:p>
            <a:pPr lvl="1"/>
            <a:endParaRPr lang="en-GB" sz="2600" dirty="0"/>
          </a:p>
          <a:p>
            <a:r>
              <a:rPr lang="en-GB" sz="2900" dirty="0"/>
              <a:t>Two levels (conditions in each)</a:t>
            </a:r>
          </a:p>
          <a:p>
            <a:pPr lvl="1"/>
            <a:r>
              <a:rPr lang="en-GB" sz="2600" dirty="0" smtClean="0"/>
              <a:t>Gender</a:t>
            </a:r>
            <a:endParaRPr lang="en-GB" sz="2600" dirty="0"/>
          </a:p>
          <a:p>
            <a:pPr lvl="2"/>
            <a:r>
              <a:rPr lang="en-GB" sz="2300" dirty="0" smtClean="0"/>
              <a:t>Male</a:t>
            </a:r>
            <a:endParaRPr lang="en-GB" sz="2300" dirty="0"/>
          </a:p>
          <a:p>
            <a:pPr lvl="2"/>
            <a:r>
              <a:rPr lang="en-GB" sz="2300" dirty="0" smtClean="0"/>
              <a:t>Female</a:t>
            </a:r>
            <a:endParaRPr lang="en-GB" sz="2300" dirty="0"/>
          </a:p>
          <a:p>
            <a:pPr lvl="1"/>
            <a:r>
              <a:rPr lang="en-GB" sz="2600" dirty="0" smtClean="0"/>
              <a:t>Age</a:t>
            </a:r>
            <a:endParaRPr lang="en-GB" sz="2600" dirty="0"/>
          </a:p>
          <a:p>
            <a:pPr lvl="2"/>
            <a:r>
              <a:rPr lang="en-GB" sz="2300" dirty="0" smtClean="0"/>
              <a:t>Young (18-30)</a:t>
            </a:r>
            <a:endParaRPr lang="en-GB" sz="2300" dirty="0"/>
          </a:p>
          <a:p>
            <a:pPr lvl="2"/>
            <a:r>
              <a:rPr lang="en-GB" sz="2300" dirty="0" smtClean="0"/>
              <a:t>Old (40+) </a:t>
            </a:r>
            <a:endParaRPr lang="en-GB" sz="2300" dirty="0"/>
          </a:p>
          <a:p>
            <a:pPr lvl="2"/>
            <a:endParaRPr lang="en-GB" dirty="0"/>
          </a:p>
          <a:p>
            <a:pPr lvl="1"/>
            <a:endParaRPr lang="en-GB" dirty="0"/>
          </a:p>
        </p:txBody>
      </p:sp>
      <p:pic>
        <p:nvPicPr>
          <p:cNvPr id="3" name="Slide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91900" y="35462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106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621"/>
    </mc:Choice>
    <mc:Fallback xmlns="">
      <p:transition spd="slow" advTm="64621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8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2x2 Between groups Anova Part A - 2020-2021_default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456" y="6294"/>
            <a:ext cx="12051673" cy="6786391"/>
          </a:xfrm>
        </p:spPr>
      </p:pic>
    </p:spTree>
    <p:extLst>
      <p:ext uri="{BB962C8B-B14F-4D97-AF65-F5344CB8AC3E}">
        <p14:creationId xmlns:p14="http://schemas.microsoft.com/office/powerpoint/2010/main" val="3982008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161"/>
    </mc:Choice>
    <mc:Fallback xmlns="">
      <p:transition spd="slow" advTm="387161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220</Words>
  <Application>Microsoft Office PowerPoint</Application>
  <PresentationFormat>Widescreen</PresentationFormat>
  <Paragraphs>22</Paragraphs>
  <Slides>4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Century Gothic</vt:lpstr>
      <vt:lpstr>Wingdings 3</vt:lpstr>
      <vt:lpstr>Ion</vt:lpstr>
      <vt:lpstr>2x2 Between Groups Anova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2x2 Between Groups Anova</dc:title>
  <dc:creator>Stuart Jones</dc:creator>
  <cp:lastModifiedBy>Stuart Jones</cp:lastModifiedBy>
  <cp:revision>1</cp:revision>
  <dcterms:created xsi:type="dcterms:W3CDTF">2020-10-11T21:55:13Z</dcterms:created>
  <dcterms:modified xsi:type="dcterms:W3CDTF">2020-10-11T21:55:31Z</dcterms:modified>
</cp:coreProperties>
</file>