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embeddedFontLst>
    <p:embeddedFont>
      <p:font typeface="Garamond" panose="02020404030301010803" pitchFamily="18" charset="0"/>
      <p:regular r:id="rId4"/>
      <p:bold r:id="rId5"/>
      <p:italic r:id="rId6"/>
    </p:embeddedFont>
    <p:embeddedFont>
      <p:font typeface="Verdana" panose="020B0604030504040204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B718F5-4990-469C-A835-DA72F6573373}" v="3" dt="2022-09-23T10:06:23.0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4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presProps" Target="presProps.xml"/><Relationship Id="rId5" Type="http://schemas.openxmlformats.org/officeDocument/2006/relationships/font" Target="fonts/font2.fntdata"/><Relationship Id="rId15" Type="http://schemas.microsoft.com/office/2016/11/relationships/changesInfo" Target="changesInfos/changesInfo1.xml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2CB718F5-4990-469C-A835-DA72F6573373}"/>
    <pc:docChg chg="modSld modMainMaster">
      <pc:chgData name="Judith Marshall" userId="0a98e7dd-30f8-4477-a3e0-e11100f91a96" providerId="ADAL" clId="{2CB718F5-4990-469C-A835-DA72F6573373}" dt="2022-09-23T10:06:23.017" v="62"/>
      <pc:docMkLst>
        <pc:docMk/>
      </pc:docMkLst>
      <pc:sldChg chg="modSp mod setBg">
        <pc:chgData name="Judith Marshall" userId="0a98e7dd-30f8-4477-a3e0-e11100f91a96" providerId="ADAL" clId="{2CB718F5-4990-469C-A835-DA72F6573373}" dt="2022-09-23T10:06:23.017" v="62"/>
        <pc:sldMkLst>
          <pc:docMk/>
          <pc:sldMk cId="0" sldId="257"/>
        </pc:sldMkLst>
        <pc:spChg chg="mod">
          <ac:chgData name="Judith Marshall" userId="0a98e7dd-30f8-4477-a3e0-e11100f91a96" providerId="ADAL" clId="{2CB718F5-4990-469C-A835-DA72F6573373}" dt="2022-09-23T10:06:05.958" v="60" actId="255"/>
          <ac:spMkLst>
            <pc:docMk/>
            <pc:sldMk cId="0" sldId="257"/>
            <ac:spMk id="4098" creationId="{975BEEED-DB63-5EFF-0B7F-3778D4C15795}"/>
          </ac:spMkLst>
        </pc:spChg>
      </pc:sldChg>
      <pc:sldMasterChg chg="setBg modSldLayout">
        <pc:chgData name="Judith Marshall" userId="0a98e7dd-30f8-4477-a3e0-e11100f91a96" providerId="ADAL" clId="{2CB718F5-4990-469C-A835-DA72F6573373}" dt="2022-09-23T10:06:23.017" v="62"/>
        <pc:sldMasterMkLst>
          <pc:docMk/>
          <pc:sldMasterMk cId="3691326010" sldId="2147483660"/>
        </pc:sldMasterMkLst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1685405296" sldId="2147483661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3179059044" sldId="2147483662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678515301" sldId="2147483663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3334334144" sldId="2147483664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585369433" sldId="2147483665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382765196" sldId="2147483666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3997388475" sldId="2147483667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2574888320" sldId="2147483668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2745080366" sldId="2147483669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1590223242" sldId="2147483670"/>
          </pc:sldLayoutMkLst>
        </pc:sldLayoutChg>
        <pc:sldLayoutChg chg="setBg">
          <pc:chgData name="Judith Marshall" userId="0a98e7dd-30f8-4477-a3e0-e11100f91a96" providerId="ADAL" clId="{2CB718F5-4990-469C-A835-DA72F6573373}" dt="2022-09-23T10:06:23.017" v="62"/>
          <pc:sldLayoutMkLst>
            <pc:docMk/>
            <pc:sldMasterMk cId="3691326010" sldId="2147483660"/>
            <pc:sldLayoutMk cId="313965444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941BD11C-7597-71B8-B9E3-5211A2D252AF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2889251"/>
            <a:ext cx="11480800" cy="201613"/>
            <a:chOff x="144" y="1680"/>
            <a:chExt cx="5424" cy="144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F184066A-9D63-8AFA-D924-54F7C534B994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4" name="Rectangle 9">
              <a:extLst>
                <a:ext uri="{FF2B5EF4-FFF2-40B4-BE49-F238E27FC236}">
                  <a16:creationId xmlns:a16="http://schemas.microsoft.com/office/drawing/2014/main" id="{AD7C8B5E-0403-FA55-CBDF-298078EAB1D2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5" name="Rectangle 10">
              <a:extLst>
                <a:ext uri="{FF2B5EF4-FFF2-40B4-BE49-F238E27FC236}">
                  <a16:creationId xmlns:a16="http://schemas.microsoft.com/office/drawing/2014/main" id="{FA89B866-4038-AA4E-C4A4-7A6C8479D885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</p:grpSp>
      <p:sp>
        <p:nvSpPr>
          <p:cNvPr id="593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10363200" cy="2127250"/>
          </a:xfrm>
        </p:spPr>
        <p:txBody>
          <a:bodyPr/>
          <a:lstStyle>
            <a:lvl1pPr algn="ctr">
              <a:defRPr sz="5800"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270250"/>
            <a:ext cx="8534400" cy="2209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F3E31A7-C345-4EAD-3D82-B1DAB6F20EF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AE5AD27-4674-6D9C-A4A1-9C8F46165D9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72BFA746-0BD9-4C8E-13E6-9DEA3575C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6E000-78A7-4EBE-BC71-A6D7C9E479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405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91E79DD-2EF7-F54E-CB60-256708EE005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A93C10E-9FBC-0D2F-C1C8-F051CA1B6D0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531DD0E-FB0C-2387-0FCB-3C592467EF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F8E53A-422E-4E6D-A127-0A171DF0E5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905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18056A-64F9-C637-B25C-4F046C2A89A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DBD3758-93B0-1782-1F78-A56825D3D0F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06D99AE-0822-0962-DDEA-D7E44EE92E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45FD97-9E8B-45A1-9723-A631703C19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515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5FDE2C-E1A4-8914-A49C-730DFEEF361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F8BBEA-A3E6-F306-82F3-117F7A12CFC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A75A71-F8A5-A6B1-4967-1DA345D548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7FF3CF-23B3-4134-AE9D-843A11A589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4334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31CE19E-E8AB-3C48-5268-EFA0A474846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BF0918F-9D94-B50B-8F31-725387E39EB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8809104-E12C-037A-32E8-60EC3920A9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6685C0-61EC-49F8-BD36-02A3F0673A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5369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067468DC-6799-AF7A-319A-1C70B7770D0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53FAB7C-31F2-1DA7-B8B7-13FE28830D9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3F1ADAAE-6927-330C-B063-BEA7C63698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471B04-01C0-4684-A02A-DCE159B80C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765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F814B11-1782-48C2-7840-05F9D23360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8F4150EC-CA67-EFCF-2551-E7E4B7F0EA0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FFC27A6-9F2E-2A57-346D-8F34EF0CF77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05B82-5EBD-4984-BC38-9323439582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7388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78D07C-5551-4B10-6967-42494CBCDC4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EE734D-4257-99F3-54FD-B880A3DA80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DD32DC-9234-BEE7-1860-9D3DA2C53A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05DA4A-F46F-4F88-96EF-3054AE36DE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4888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69F946-AACE-3278-CDEC-14763DADBD9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C35FE8F-5031-36A7-FE80-6AD138357FD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83CE6C-D5C0-85C5-59ED-5F97B841C40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EF0B4-3470-459F-93E2-05270D5299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080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D7D5F5E-8A36-8974-2EF2-60E2E797071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3F47478-E91B-1959-A78D-9A86199D2C2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4DAEFAE-6267-54A9-B081-0F60EE8D79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0A4DF-FB4F-416E-B5CB-7C47988EA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0223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4AA7E23-B7EE-29C0-19FD-4C07D9B1726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599A52-1A22-E4A3-5A0D-B554D8B15F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DF33B97-D3EA-AC93-BAF8-12BA09424C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2EFA7-B50F-4314-A17E-1252B4510E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9654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8B75E510-A321-1414-D54D-56E0250EEB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EA10FB97-9D30-9954-CE78-494C2892E2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58372" name="Rectangle 4">
            <a:extLst>
              <a:ext uri="{FF2B5EF4-FFF2-40B4-BE49-F238E27FC236}">
                <a16:creationId xmlns:a16="http://schemas.microsoft.com/office/drawing/2014/main" id="{D7A2F687-A6A9-4F52-B3F4-9248FB90188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8400"/>
            <a:ext cx="2844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cs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8373" name="Rectangle 5">
            <a:extLst>
              <a:ext uri="{FF2B5EF4-FFF2-40B4-BE49-F238E27FC236}">
                <a16:creationId xmlns:a16="http://schemas.microsoft.com/office/drawing/2014/main" id="{4AB60033-CE18-0082-ACF7-F319FE95235F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cs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8374" name="Rectangle 6">
            <a:extLst>
              <a:ext uri="{FF2B5EF4-FFF2-40B4-BE49-F238E27FC236}">
                <a16:creationId xmlns:a16="http://schemas.microsoft.com/office/drawing/2014/main" id="{F6C248F0-907A-CF78-2804-0C541A71C67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F778C37F-9443-4EAB-A5C8-6648F95C94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031" name="Rectangle 7">
            <a:extLst>
              <a:ext uri="{FF2B5EF4-FFF2-40B4-BE49-F238E27FC236}">
                <a16:creationId xmlns:a16="http://schemas.microsoft.com/office/drawing/2014/main" id="{C590341E-EE58-11D0-A09E-3A3AA7500D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304800" cy="2286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 sz="2400">
              <a:latin typeface="Times New Roman" pitchFamily="18" charset="0"/>
            </a:endParaRPr>
          </a:p>
        </p:txBody>
      </p:sp>
      <p:sp>
        <p:nvSpPr>
          <p:cNvPr id="1032" name="Line 8">
            <a:extLst>
              <a:ext uri="{FF2B5EF4-FFF2-40B4-BE49-F238E27FC236}">
                <a16:creationId xmlns:a16="http://schemas.microsoft.com/office/drawing/2014/main" id="{A38774F7-B296-E231-4588-CB74718F1729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" y="1447800"/>
            <a:ext cx="107696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033" name="Rectangle 9">
            <a:extLst>
              <a:ext uri="{FF2B5EF4-FFF2-40B4-BE49-F238E27FC236}">
                <a16:creationId xmlns:a16="http://schemas.microsoft.com/office/drawing/2014/main" id="{BC192C6E-5E57-1519-2008-B6B595CBC3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86000"/>
            <a:ext cx="304800" cy="2286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 sz="2400">
              <a:latin typeface="Times New Roman" pitchFamily="18" charset="0"/>
            </a:endParaRPr>
          </a:p>
        </p:txBody>
      </p:sp>
      <p:sp>
        <p:nvSpPr>
          <p:cNvPr id="1034" name="Rectangle 10">
            <a:extLst>
              <a:ext uri="{FF2B5EF4-FFF2-40B4-BE49-F238E27FC236}">
                <a16:creationId xmlns:a16="http://schemas.microsoft.com/office/drawing/2014/main" id="{D10E5D85-F95D-6FF4-8CBE-F96ACA1A79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0"/>
            <a:ext cx="304800" cy="228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 sz="2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326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p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anose="05000000000000000000" pitchFamily="2" charset="2"/>
        <a:buChar char="§"/>
        <a:defRPr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o.uk/url?sa=i&amp;rct=j&amp;q=&amp;esrc=s&amp;source=images&amp;cd=&amp;cad=rja&amp;uact=8&amp;ved=0CAcQjRxqFQoTCLz2ucKZkscCFUbpFAod79EAlg&amp;url=http%3A%2F%2Fnews.softpedia.com%2Fnews%2FHow-Aggressive-Mindsets-Develop-257501.shtml&amp;ei=5iPCVbzrKMbSU--jg7AJ&amp;bvm=bv.99261572,d.d24&amp;psig=AFQjCNGM__NHPFqyfCfyHY_UKP7wfzhoEw&amp;ust=1438872878308521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75BEEED-DB63-5EFF-0B7F-3778D4C1579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63751" y="260350"/>
            <a:ext cx="9955334" cy="215900"/>
          </a:xfrm>
        </p:spPr>
        <p:txBody>
          <a:bodyPr/>
          <a:lstStyle/>
          <a:p>
            <a:pPr eaLnBrk="1" hangingPunct="1"/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					                                                           </a:t>
            </a:r>
            <a:r>
              <a:rPr lang="en-GB" altLang="en-US" sz="1200" dirty="0">
                <a:solidFill>
                  <a:schemeClr val="tx1"/>
                </a:solidFill>
                <a:latin typeface="Arial" panose="020B0604020202020204" pitchFamily="34" charset="0"/>
              </a:rPr>
              <a:t>Dr Judith Marshall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67947398-C25C-3CE9-5C4C-AD2C860E512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847851" y="1196976"/>
            <a:ext cx="8424863" cy="56610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4000" dirty="0">
                <a:solidFill>
                  <a:schemeClr val="accent1">
                    <a:lumMod val="75000"/>
                  </a:schemeClr>
                </a:solidFill>
              </a:rPr>
              <a:t>Aggression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600" b="1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600" b="1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600" b="1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600" b="1" dirty="0"/>
          </a:p>
          <a:p>
            <a:pPr algn="r" eaLnBrk="1" hangingPunct="1">
              <a:lnSpc>
                <a:spcPct val="90000"/>
              </a:lnSpc>
              <a:defRPr/>
            </a:pPr>
            <a:endParaRPr lang="en-GB" altLang="en-US" sz="1600" dirty="0"/>
          </a:p>
        </p:txBody>
      </p:sp>
      <p:pic>
        <p:nvPicPr>
          <p:cNvPr id="4100" name="Picture 7" descr="How-Aggressive-Mindsets-Develop-2">
            <a:hlinkClick r:id="rId2"/>
            <a:extLst>
              <a:ext uri="{FF2B5EF4-FFF2-40B4-BE49-F238E27FC236}">
                <a16:creationId xmlns:a16="http://schemas.microsoft.com/office/drawing/2014/main" id="{15159CD4-3603-6BDF-FBBD-1D1A5166A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226" y="3632200"/>
            <a:ext cx="3324225" cy="24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2">
            <a:extLst>
              <a:ext uri="{FF2B5EF4-FFF2-40B4-BE49-F238E27FC236}">
                <a16:creationId xmlns:a16="http://schemas.microsoft.com/office/drawing/2014/main" id="{08436B86-1E08-EEC6-3B93-B9D32F1F0B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738" y="3644900"/>
            <a:ext cx="3744912" cy="24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CF15-9F92-81A7-7DBA-715B38185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Assessed Content Analysis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7BA8D-D1F9-EC7B-F001-EFB71765E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Definitions of aggression:</a:t>
            </a:r>
          </a:p>
          <a:p>
            <a:endParaRPr lang="en-GB" sz="2000" dirty="0"/>
          </a:p>
          <a:p>
            <a:pPr lvl="1"/>
            <a:r>
              <a:rPr lang="en-GB" sz="1600" dirty="0"/>
              <a:t>What IS aggression?  </a:t>
            </a:r>
          </a:p>
          <a:p>
            <a:pPr lvl="1"/>
            <a:r>
              <a:rPr lang="en-GB" sz="1600" dirty="0"/>
              <a:t>Different types of aggression?</a:t>
            </a:r>
          </a:p>
          <a:p>
            <a:pPr lvl="1"/>
            <a:endParaRPr lang="en-GB" sz="1600" dirty="0"/>
          </a:p>
          <a:p>
            <a:r>
              <a:rPr lang="en-GB" sz="2000" dirty="0"/>
              <a:t>Theories of aggression:</a:t>
            </a:r>
          </a:p>
          <a:p>
            <a:pPr lvl="1"/>
            <a:r>
              <a:rPr lang="en-GB" sz="1600" dirty="0"/>
              <a:t>Which explanations are most appropriate for explaining aggressive behaviours in specific situations?</a:t>
            </a:r>
          </a:p>
          <a:p>
            <a:pPr lvl="1"/>
            <a:r>
              <a:rPr lang="en-GB" sz="1600" dirty="0"/>
              <a:t>Why are some explanations more fitting than others?  </a:t>
            </a:r>
          </a:p>
          <a:p>
            <a:pPr lvl="1"/>
            <a:endParaRPr lang="en-GB" sz="1600" dirty="0"/>
          </a:p>
          <a:p>
            <a:r>
              <a:rPr lang="en-GB" sz="2000" dirty="0"/>
              <a:t>Focus on definitions, appropriate theories and the topic of the video. </a:t>
            </a:r>
          </a:p>
          <a:p>
            <a:pPr lvl="1"/>
            <a:r>
              <a:rPr lang="en-GB" sz="1600" dirty="0"/>
              <a:t>This will allow you to </a:t>
            </a:r>
          </a:p>
          <a:p>
            <a:pPr marL="457200" lvl="1" indent="0">
              <a:buNone/>
            </a:pPr>
            <a:r>
              <a:rPr lang="en-GB" sz="1600" dirty="0"/>
              <a:t>     a) Be clear about what your study/report is about</a:t>
            </a:r>
          </a:p>
          <a:p>
            <a:pPr marL="457200" lvl="1" indent="0">
              <a:buNone/>
            </a:pPr>
            <a:r>
              <a:rPr lang="en-GB" sz="1600" dirty="0"/>
              <a:t>     b) Link your findings to the literature introduced earlier in the report.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 algn="ctr">
              <a:buNone/>
            </a:pPr>
            <a:r>
              <a:rPr lang="en-GB" sz="2000" b="1" dirty="0"/>
              <a:t>SO - TAKE NOTES!</a:t>
            </a:r>
          </a:p>
        </p:txBody>
      </p:sp>
    </p:spTree>
    <p:extLst>
      <p:ext uri="{BB962C8B-B14F-4D97-AF65-F5344CB8AC3E}">
        <p14:creationId xmlns:p14="http://schemas.microsoft.com/office/powerpoint/2010/main" val="3255210782"/>
      </p:ext>
    </p:extLst>
  </p:cSld>
  <p:clrMapOvr>
    <a:masterClrMapping/>
  </p:clrMapOvr>
</p:sld>
</file>

<file path=ppt/theme/theme1.xml><?xml version="1.0" encoding="utf-8"?>
<a:theme xmlns:a="http://schemas.openxmlformats.org/drawingml/2006/main" name="Level">
  <a:themeElements>
    <a:clrScheme name="Level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Level">
      <a:majorFont>
        <a:latin typeface="Garamond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Level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Wingdings</vt:lpstr>
      <vt:lpstr>Times New Roman</vt:lpstr>
      <vt:lpstr>Arial</vt:lpstr>
      <vt:lpstr>Garamond</vt:lpstr>
      <vt:lpstr>Verdana</vt:lpstr>
      <vt:lpstr>Level</vt:lpstr>
      <vt:lpstr>                                                                Dr Judith Marshall</vt:lpstr>
      <vt:lpstr>Assessed Content Analysis Report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Dr Judith Marshall</dc:title>
  <dc:creator>Judith Marshall</dc:creator>
  <cp:lastModifiedBy>Judith Marshall</cp:lastModifiedBy>
  <cp:revision>2</cp:revision>
  <dcterms:created xsi:type="dcterms:W3CDTF">2022-09-23T09:50:55Z</dcterms:created>
  <dcterms:modified xsi:type="dcterms:W3CDTF">2022-09-23T10:06:23Z</dcterms:modified>
</cp:coreProperties>
</file>