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Ex1.xml" ContentType="application/vnd.ms-office.chartex+xml"/>
  <Override PartName="/ppt/charts/style3.xml" ContentType="application/vnd.ms-office.chartstyle+xml"/>
  <Override PartName="/ppt/charts/colors3.xml" ContentType="application/vnd.ms-office.chartcolorstyle+xml"/>
  <Override PartName="/ppt/charts/chart3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.xml" ContentType="application/vnd.openxmlformats-officedocument.presentationml.notesSlide+xml"/>
  <Override PartName="/ppt/media/image24.jpg" ContentType="image/png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9" r:id="rId4"/>
    <p:sldId id="274" r:id="rId5"/>
    <p:sldId id="261" r:id="rId6"/>
    <p:sldId id="270" r:id="rId7"/>
    <p:sldId id="266" r:id="rId8"/>
    <p:sldId id="262" r:id="rId9"/>
    <p:sldId id="267" r:id="rId10"/>
    <p:sldId id="269" r:id="rId11"/>
    <p:sldId id="272" r:id="rId12"/>
    <p:sldId id="27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4DFD6CC-C9D0-4EF9-8F3B-8BDF0DA5F273}">
          <p14:sldIdLst>
            <p14:sldId id="256"/>
            <p14:sldId id="257"/>
            <p14:sldId id="259"/>
            <p14:sldId id="274"/>
            <p14:sldId id="261"/>
            <p14:sldId id="270"/>
            <p14:sldId id="266"/>
            <p14:sldId id="262"/>
            <p14:sldId id="267"/>
            <p14:sldId id="269"/>
          </p14:sldIdLst>
        </p14:section>
        <p14:section name="Untitled Section" id="{F0604276-33E8-4A5A-B361-163AC32AE945}">
          <p14:sldIdLst>
            <p14:sldId id="272"/>
            <p14:sldId id="27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3063"/>
    <a:srgbClr val="E32536"/>
    <a:srgbClr val="2D21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AFC253-8E5F-45F4-80EE-9E7E2181F222}" v="13" dt="2026-06-21T21:23:25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4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onica Gomez Melara (2511807)" userId="7484c43d-bf77-44b7-947a-9453b8b91839" providerId="ADAL" clId="{D274F658-4B57-4880-BA96-DD7E8B8DB778}"/>
    <pc:docChg chg="undo redo custSel addSld delSld modSld sldOrd addMainMaster delMainMaster modMainMaster addSection modSection">
      <pc:chgData name="Veronica Gomez Melara (2511807)" userId="7484c43d-bf77-44b7-947a-9453b8b91839" providerId="ADAL" clId="{D274F658-4B57-4880-BA96-DD7E8B8DB778}" dt="2026-06-21T21:46:34.638" v="3137" actId="20577"/>
      <pc:docMkLst>
        <pc:docMk/>
      </pc:docMkLst>
      <pc:sldChg chg="addSp delSp modSp mod setBg modClrScheme chgLayout">
        <pc:chgData name="Veronica Gomez Melara (2511807)" userId="7484c43d-bf77-44b7-947a-9453b8b91839" providerId="ADAL" clId="{D274F658-4B57-4880-BA96-DD7E8B8DB778}" dt="2026-06-20T00:06:03.920" v="2973" actId="207"/>
        <pc:sldMkLst>
          <pc:docMk/>
          <pc:sldMk cId="1261843313" sldId="256"/>
        </pc:sldMkLst>
        <pc:spChg chg="add mod">
          <ac:chgData name="Veronica Gomez Melara (2511807)" userId="7484c43d-bf77-44b7-947a-9453b8b91839" providerId="ADAL" clId="{D274F658-4B57-4880-BA96-DD7E8B8DB778}" dt="2026-06-20T00:06:03.920" v="2973" actId="207"/>
          <ac:spMkLst>
            <pc:docMk/>
            <pc:sldMk cId="1261843313" sldId="256"/>
            <ac:spMk id="6" creationId="{FA3C624C-A430-58D9-9E60-4E0AACD6CBCC}"/>
          </ac:spMkLst>
        </pc:spChg>
        <pc:spChg chg="add mod">
          <ac:chgData name="Veronica Gomez Melara (2511807)" userId="7484c43d-bf77-44b7-947a-9453b8b91839" providerId="ADAL" clId="{D274F658-4B57-4880-BA96-DD7E8B8DB778}" dt="2026-06-19T16:03:54.389" v="212" actId="403"/>
          <ac:spMkLst>
            <pc:docMk/>
            <pc:sldMk cId="1261843313" sldId="256"/>
            <ac:spMk id="7" creationId="{557E4B44-2970-8AAE-1507-F7F2CBA9F7D5}"/>
          </ac:spMkLst>
        </pc:spChg>
        <pc:spChg chg="add mod">
          <ac:chgData name="Veronica Gomez Melara (2511807)" userId="7484c43d-bf77-44b7-947a-9453b8b91839" providerId="ADAL" clId="{D274F658-4B57-4880-BA96-DD7E8B8DB778}" dt="2026-06-19T16:00:37.373" v="189" actId="1076"/>
          <ac:spMkLst>
            <pc:docMk/>
            <pc:sldMk cId="1261843313" sldId="256"/>
            <ac:spMk id="8" creationId="{D1864C65-C27D-2033-3A5D-C855044C5CE6}"/>
          </ac:spMkLst>
        </pc:spChg>
        <pc:picChg chg="add mod">
          <ac:chgData name="Veronica Gomez Melara (2511807)" userId="7484c43d-bf77-44b7-947a-9453b8b91839" providerId="ADAL" clId="{D274F658-4B57-4880-BA96-DD7E8B8DB778}" dt="2026-06-19T16:02:44.020" v="206" actId="1440"/>
          <ac:picMkLst>
            <pc:docMk/>
            <pc:sldMk cId="1261843313" sldId="256"/>
            <ac:picMk id="5" creationId="{361FFEEA-A185-452E-6302-B094814D542D}"/>
          </ac:picMkLst>
        </pc:picChg>
      </pc:sldChg>
      <pc:sldChg chg="addSp delSp modSp new mod setBg setClrOvrMap delDesignElem chgLayout">
        <pc:chgData name="Veronica Gomez Melara (2511807)" userId="7484c43d-bf77-44b7-947a-9453b8b91839" providerId="ADAL" clId="{D274F658-4B57-4880-BA96-DD7E8B8DB778}" dt="2026-06-21T21:46:34.638" v="3137" actId="20577"/>
        <pc:sldMkLst>
          <pc:docMk/>
          <pc:sldMk cId="1446604645" sldId="257"/>
        </pc:sldMkLst>
        <pc:spChg chg="add mod ord">
          <ac:chgData name="Veronica Gomez Melara (2511807)" userId="7484c43d-bf77-44b7-947a-9453b8b91839" providerId="ADAL" clId="{D274F658-4B57-4880-BA96-DD7E8B8DB778}" dt="2026-06-21T21:46:34.638" v="3137" actId="20577"/>
          <ac:spMkLst>
            <pc:docMk/>
            <pc:sldMk cId="1446604645" sldId="257"/>
            <ac:spMk id="3" creationId="{B808FD84-CBE7-5B8F-4E0C-7FD725EEA0C0}"/>
          </ac:spMkLst>
        </pc:spChg>
        <pc:spChg chg="add mod">
          <ac:chgData name="Veronica Gomez Melara (2511807)" userId="7484c43d-bf77-44b7-947a-9453b8b91839" providerId="ADAL" clId="{D274F658-4B57-4880-BA96-DD7E8B8DB778}" dt="2026-06-19T21:51:06.559" v="2167" actId="1076"/>
          <ac:spMkLst>
            <pc:docMk/>
            <pc:sldMk cId="1446604645" sldId="257"/>
            <ac:spMk id="4" creationId="{0BD85B24-8733-E96D-58E3-2F482F607C72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1446604645" sldId="257"/>
            <ac:spMk id="10" creationId="{59647F54-801D-44AB-8284-EDDFF7763139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1446604645" sldId="257"/>
            <ac:spMk id="21" creationId="{6E0488BA-180E-40D8-8350-4B179179556B}"/>
          </ac:spMkLst>
        </pc:spChg>
        <pc:grpChg chg="add del">
          <ac:chgData name="Veronica Gomez Melara (2511807)" userId="7484c43d-bf77-44b7-947a-9453b8b91839" providerId="ADAL" clId="{D274F658-4B57-4880-BA96-DD7E8B8DB778}" dt="2026-06-19T19:59:15.778" v="1535"/>
          <ac:grpSpMkLst>
            <pc:docMk/>
            <pc:sldMk cId="1446604645" sldId="257"/>
            <ac:grpSpMk id="9" creationId="{FAEF28A3-012D-4640-B8B8-1EF6EAF7233B}"/>
          </ac:grpSpMkLst>
        </pc:grpChg>
        <pc:graphicFrameChg chg="add mod modGraphic">
          <ac:chgData name="Veronica Gomez Melara (2511807)" userId="7484c43d-bf77-44b7-947a-9453b8b91839" providerId="ADAL" clId="{D274F658-4B57-4880-BA96-DD7E8B8DB778}" dt="2026-06-19T21:50:31.838" v="2162" actId="1076"/>
          <ac:graphicFrameMkLst>
            <pc:docMk/>
            <pc:sldMk cId="1446604645" sldId="257"/>
            <ac:graphicFrameMk id="2" creationId="{38B2B424-A9F6-73D0-7E25-F8A906E57CDF}"/>
          </ac:graphicFrameMkLst>
        </pc:graphicFrameChg>
        <pc:picChg chg="add mod">
          <ac:chgData name="Veronica Gomez Melara (2511807)" userId="7484c43d-bf77-44b7-947a-9453b8b91839" providerId="ADAL" clId="{D274F658-4B57-4880-BA96-DD7E8B8DB778}" dt="2026-06-19T16:27:25.729" v="293" actId="1076"/>
          <ac:picMkLst>
            <pc:docMk/>
            <pc:sldMk cId="1446604645" sldId="257"/>
            <ac:picMk id="23" creationId="{82CB3BF3-3D9F-2DB3-0A32-96E04DD6FBD9}"/>
          </ac:picMkLst>
        </pc:picChg>
      </pc:sldChg>
      <pc:sldChg chg="addSp delSp modSp new mod setBg setClrOvrMap delDesignElem">
        <pc:chgData name="Veronica Gomez Melara (2511807)" userId="7484c43d-bf77-44b7-947a-9453b8b91839" providerId="ADAL" clId="{D274F658-4B57-4880-BA96-DD7E8B8DB778}" dt="2026-06-19T19:59:15.778" v="1535"/>
        <pc:sldMkLst>
          <pc:docMk/>
          <pc:sldMk cId="2710066290" sldId="259"/>
        </pc:sldMkLst>
        <pc:spChg chg="add mod">
          <ac:chgData name="Veronica Gomez Melara (2511807)" userId="7484c43d-bf77-44b7-947a-9453b8b91839" providerId="ADAL" clId="{D274F658-4B57-4880-BA96-DD7E8B8DB778}" dt="2026-06-19T17:03:00.908" v="464" actId="207"/>
          <ac:spMkLst>
            <pc:docMk/>
            <pc:sldMk cId="2710066290" sldId="259"/>
            <ac:spMk id="5" creationId="{FC132947-BF3C-A550-CEFD-5BFEA3604C67}"/>
          </ac:spMkLst>
        </pc:spChg>
        <pc:spChg chg="add mod">
          <ac:chgData name="Veronica Gomez Melara (2511807)" userId="7484c43d-bf77-44b7-947a-9453b8b91839" providerId="ADAL" clId="{D274F658-4B57-4880-BA96-DD7E8B8DB778}" dt="2026-06-19T17:02:40.737" v="463" actId="1076"/>
          <ac:spMkLst>
            <pc:docMk/>
            <pc:sldMk cId="2710066290" sldId="259"/>
            <ac:spMk id="9" creationId="{05EB3F87-8DF4-B5FF-969C-D8119A6A8EB0}"/>
          </ac:spMkLst>
        </pc:spChg>
        <pc:spChg chg="add mod">
          <ac:chgData name="Veronica Gomez Melara (2511807)" userId="7484c43d-bf77-44b7-947a-9453b8b91839" providerId="ADAL" clId="{D274F658-4B57-4880-BA96-DD7E8B8DB778}" dt="2026-06-19T17:00:40.603" v="448" actId="121"/>
          <ac:spMkLst>
            <pc:docMk/>
            <pc:sldMk cId="2710066290" sldId="259"/>
            <ac:spMk id="12" creationId="{9707250A-31EE-F3A1-CCF1-211AEEECE128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2710066290" sldId="259"/>
            <ac:spMk id="49" creationId="{C91E93A7-6C7F-4F77-9CB0-280D958EF4D2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2710066290" sldId="259"/>
            <ac:spMk id="60" creationId="{E4947D45-3E3A-4249-A3DB-5B907C179727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2710066290" sldId="259"/>
            <ac:spMk id="61" creationId="{E4F17063-EDA4-417B-946F-BA357F3B390D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2710066290" sldId="259"/>
            <ac:spMk id="62" creationId="{D36F3EEA-55D4-4677-80E7-92D00B8F343B}"/>
          </ac:spMkLst>
        </pc:spChg>
        <pc:grpChg chg="add del">
          <ac:chgData name="Veronica Gomez Melara (2511807)" userId="7484c43d-bf77-44b7-947a-9453b8b91839" providerId="ADAL" clId="{D274F658-4B57-4880-BA96-DD7E8B8DB778}" dt="2026-06-19T19:59:15.778" v="1535"/>
          <ac:grpSpMkLst>
            <pc:docMk/>
            <pc:sldMk cId="2710066290" sldId="259"/>
            <ac:grpSpMk id="50" creationId="{ACCC08F4-6649-4752-A49D-EC2C8E965620}"/>
          </ac:grpSpMkLst>
        </pc:grpChg>
        <pc:picChg chg="add mod ord">
          <ac:chgData name="Veronica Gomez Melara (2511807)" userId="7484c43d-bf77-44b7-947a-9453b8b91839" providerId="ADAL" clId="{D274F658-4B57-4880-BA96-DD7E8B8DB778}" dt="2026-06-19T16:58:48.102" v="442" actId="1076"/>
          <ac:picMkLst>
            <pc:docMk/>
            <pc:sldMk cId="2710066290" sldId="259"/>
            <ac:picMk id="3" creationId="{E19BB9F9-5EC5-983A-91CB-F1CC0E357C22}"/>
          </ac:picMkLst>
        </pc:picChg>
        <pc:picChg chg="add mod ord modCrop">
          <ac:chgData name="Veronica Gomez Melara (2511807)" userId="7484c43d-bf77-44b7-947a-9453b8b91839" providerId="ADAL" clId="{D274F658-4B57-4880-BA96-DD7E8B8DB778}" dt="2026-06-19T16:58:35.547" v="440" actId="1076"/>
          <ac:picMkLst>
            <pc:docMk/>
            <pc:sldMk cId="2710066290" sldId="259"/>
            <ac:picMk id="10" creationId="{6292E03A-EEAB-72CA-567D-0DA3E82989C0}"/>
          </ac:picMkLst>
        </pc:picChg>
      </pc:sldChg>
      <pc:sldChg chg="addSp modSp new del mod setBg modClrScheme chgLayout">
        <pc:chgData name="Veronica Gomez Melara (2511807)" userId="7484c43d-bf77-44b7-947a-9453b8b91839" providerId="ADAL" clId="{D274F658-4B57-4880-BA96-DD7E8B8DB778}" dt="2026-06-21T21:16:47.091" v="3036" actId="2696"/>
        <pc:sldMkLst>
          <pc:docMk/>
          <pc:sldMk cId="1547075367" sldId="260"/>
        </pc:sldMkLst>
        <pc:spChg chg="add mod">
          <ac:chgData name="Veronica Gomez Melara (2511807)" userId="7484c43d-bf77-44b7-947a-9453b8b91839" providerId="ADAL" clId="{D274F658-4B57-4880-BA96-DD7E8B8DB778}" dt="2026-06-21T21:07:21.004" v="2982" actId="14100"/>
          <ac:spMkLst>
            <pc:docMk/>
            <pc:sldMk cId="1547075367" sldId="260"/>
            <ac:spMk id="2" creationId="{48B30661-19DB-5408-E531-71E20DCABB18}"/>
          </ac:spMkLst>
        </pc:spChg>
        <pc:spChg chg="add mod">
          <ac:chgData name="Veronica Gomez Melara (2511807)" userId="7484c43d-bf77-44b7-947a-9453b8b91839" providerId="ADAL" clId="{D274F658-4B57-4880-BA96-DD7E8B8DB778}" dt="2026-06-20T00:03:05.053" v="2972"/>
          <ac:spMkLst>
            <pc:docMk/>
            <pc:sldMk cId="1547075367" sldId="260"/>
            <ac:spMk id="3" creationId="{EAE7D7ED-3DD7-AA6E-356D-257407CA164D}"/>
          </ac:spMkLst>
        </pc:spChg>
      </pc:sldChg>
      <pc:sldChg chg="addSp delSp modSp new mod setBg modClrScheme setClrOvrMap delDesignElem chgLayout">
        <pc:chgData name="Veronica Gomez Melara (2511807)" userId="7484c43d-bf77-44b7-947a-9453b8b91839" providerId="ADAL" clId="{D274F658-4B57-4880-BA96-DD7E8B8DB778}" dt="2026-06-19T19:59:15.778" v="1535"/>
        <pc:sldMkLst>
          <pc:docMk/>
          <pc:sldMk cId="2314452945" sldId="261"/>
        </pc:sldMkLst>
        <pc:spChg chg="add mod ord">
          <ac:chgData name="Veronica Gomez Melara (2511807)" userId="7484c43d-bf77-44b7-947a-9453b8b91839" providerId="ADAL" clId="{D274F658-4B57-4880-BA96-DD7E8B8DB778}" dt="2026-06-19T17:52:21.274" v="860" actId="1076"/>
          <ac:spMkLst>
            <pc:docMk/>
            <pc:sldMk cId="2314452945" sldId="261"/>
            <ac:spMk id="6" creationId="{47514DB0-C687-7B1F-E969-1C96BBE56034}"/>
          </ac:spMkLst>
        </pc:spChg>
        <pc:spChg chg="add mod">
          <ac:chgData name="Veronica Gomez Melara (2511807)" userId="7484c43d-bf77-44b7-947a-9453b8b91839" providerId="ADAL" clId="{D274F658-4B57-4880-BA96-DD7E8B8DB778}" dt="2026-06-19T17:34:33.409" v="565" actId="207"/>
          <ac:spMkLst>
            <pc:docMk/>
            <pc:sldMk cId="2314452945" sldId="261"/>
            <ac:spMk id="8" creationId="{239B0352-0EF0-70E9-1EDF-EB2830E3947E}"/>
          </ac:spMkLst>
        </pc:spChg>
        <pc:spChg chg="add mod">
          <ac:chgData name="Veronica Gomez Melara (2511807)" userId="7484c43d-bf77-44b7-947a-9453b8b91839" providerId="ADAL" clId="{D274F658-4B57-4880-BA96-DD7E8B8DB778}" dt="2026-06-19T17:57:20.216" v="916" actId="1076"/>
          <ac:spMkLst>
            <pc:docMk/>
            <pc:sldMk cId="2314452945" sldId="261"/>
            <ac:spMk id="18" creationId="{305396B4-5298-449B-70B6-0F7810293F04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2314452945" sldId="261"/>
            <ac:spMk id="60" creationId="{59647F54-801D-44AB-8284-EDDFF7763139}"/>
          </ac:spMkLst>
        </pc:spChg>
        <pc:spChg chg="add del">
          <ac:chgData name="Veronica Gomez Melara (2511807)" userId="7484c43d-bf77-44b7-947a-9453b8b91839" providerId="ADAL" clId="{D274F658-4B57-4880-BA96-DD7E8B8DB778}" dt="2026-06-19T19:59:15.778" v="1535"/>
          <ac:spMkLst>
            <pc:docMk/>
            <pc:sldMk cId="2314452945" sldId="261"/>
            <ac:spMk id="62" creationId="{6E0488BA-180E-40D8-8350-4B179179556B}"/>
          </ac:spMkLst>
        </pc:spChg>
        <pc:grpChg chg="add del">
          <ac:chgData name="Veronica Gomez Melara (2511807)" userId="7484c43d-bf77-44b7-947a-9453b8b91839" providerId="ADAL" clId="{D274F658-4B57-4880-BA96-DD7E8B8DB778}" dt="2026-06-19T19:59:15.778" v="1535"/>
          <ac:grpSpMkLst>
            <pc:docMk/>
            <pc:sldMk cId="2314452945" sldId="261"/>
            <ac:grpSpMk id="49" creationId="{FAEF28A3-012D-4640-B8B8-1EF6EAF7233B}"/>
          </ac:grpSpMkLst>
        </pc:grpChg>
        <pc:graphicFrameChg chg="add mod modGraphic">
          <ac:chgData name="Veronica Gomez Melara (2511807)" userId="7484c43d-bf77-44b7-947a-9453b8b91839" providerId="ADAL" clId="{D274F658-4B57-4880-BA96-DD7E8B8DB778}" dt="2026-06-19T17:56:18.882" v="912" actId="20577"/>
          <ac:graphicFrameMkLst>
            <pc:docMk/>
            <pc:sldMk cId="2314452945" sldId="261"/>
            <ac:graphicFrameMk id="16" creationId="{D6439A8D-1273-1CD7-7FB2-BFAAD6CF9ECD}"/>
          </ac:graphicFrameMkLst>
        </pc:graphicFrameChg>
        <pc:picChg chg="add mod ord">
          <ac:chgData name="Veronica Gomez Melara (2511807)" userId="7484c43d-bf77-44b7-947a-9453b8b91839" providerId="ADAL" clId="{D274F658-4B57-4880-BA96-DD7E8B8DB778}" dt="2026-06-19T17:41:04.023" v="598" actId="26606"/>
          <ac:picMkLst>
            <pc:docMk/>
            <pc:sldMk cId="2314452945" sldId="261"/>
            <ac:picMk id="12" creationId="{5591B306-509A-721F-8ADB-9EE9F2F2AD40}"/>
          </ac:picMkLst>
        </pc:picChg>
      </pc:sldChg>
      <pc:sldChg chg="addSp delSp modSp new mod setBg">
        <pc:chgData name="Veronica Gomez Melara (2511807)" userId="7484c43d-bf77-44b7-947a-9453b8b91839" providerId="ADAL" clId="{D274F658-4B57-4880-BA96-DD7E8B8DB778}" dt="2026-06-21T21:23:39.474" v="3087" actId="1076"/>
        <pc:sldMkLst>
          <pc:docMk/>
          <pc:sldMk cId="3766487624" sldId="262"/>
        </pc:sldMkLst>
        <pc:spChg chg="add mod">
          <ac:chgData name="Veronica Gomez Melara (2511807)" userId="7484c43d-bf77-44b7-947a-9453b8b91839" providerId="ADAL" clId="{D274F658-4B57-4880-BA96-DD7E8B8DB778}" dt="2026-06-19T19:22:44.075" v="1291" actId="1076"/>
          <ac:spMkLst>
            <pc:docMk/>
            <pc:sldMk cId="3766487624" sldId="262"/>
            <ac:spMk id="7" creationId="{28D19733-739C-9140-8507-CC8048CBAC51}"/>
          </ac:spMkLst>
        </pc:spChg>
        <pc:spChg chg="add mod">
          <ac:chgData name="Veronica Gomez Melara (2511807)" userId="7484c43d-bf77-44b7-947a-9453b8b91839" providerId="ADAL" clId="{D274F658-4B57-4880-BA96-DD7E8B8DB778}" dt="2026-06-19T19:20:44.277" v="1286" actId="1076"/>
          <ac:spMkLst>
            <pc:docMk/>
            <pc:sldMk cId="3766487624" sldId="262"/>
            <ac:spMk id="10" creationId="{9A6E84C0-840E-46AF-22A8-EDC80DBF0508}"/>
          </ac:spMkLst>
        </pc:spChg>
        <pc:spChg chg="add mod">
          <ac:chgData name="Veronica Gomez Melara (2511807)" userId="7484c43d-bf77-44b7-947a-9453b8b91839" providerId="ADAL" clId="{D274F658-4B57-4880-BA96-DD7E8B8DB778}" dt="2026-06-21T21:23:39.474" v="3087" actId="1076"/>
          <ac:spMkLst>
            <pc:docMk/>
            <pc:sldMk cId="3766487624" sldId="262"/>
            <ac:spMk id="12" creationId="{1CA7A171-33CC-8797-324C-33F85FA7537E}"/>
          </ac:spMkLst>
        </pc:spChg>
        <pc:graphicFrameChg chg="add mod">
          <ac:chgData name="Veronica Gomez Melara (2511807)" userId="7484c43d-bf77-44b7-947a-9453b8b91839" providerId="ADAL" clId="{D274F658-4B57-4880-BA96-DD7E8B8DB778}" dt="2026-06-19T19:19:07.234" v="1277" actId="1076"/>
          <ac:graphicFrameMkLst>
            <pc:docMk/>
            <pc:sldMk cId="3766487624" sldId="262"/>
            <ac:graphicFrameMk id="5" creationId="{29C3324D-56A1-D0D8-2D1C-ACF380337EBE}"/>
          </ac:graphicFrameMkLst>
        </pc:graphicFrameChg>
        <pc:graphicFrameChg chg="add mod">
          <ac:chgData name="Veronica Gomez Melara (2511807)" userId="7484c43d-bf77-44b7-947a-9453b8b91839" providerId="ADAL" clId="{D274F658-4B57-4880-BA96-DD7E8B8DB778}" dt="2026-06-19T19:19:11.915" v="1278" actId="1076"/>
          <ac:graphicFrameMkLst>
            <pc:docMk/>
            <pc:sldMk cId="3766487624" sldId="262"/>
            <ac:graphicFrameMk id="6" creationId="{8EE42F06-DD2F-6936-523C-E3702F90BCC6}"/>
          </ac:graphicFrameMkLst>
        </pc:graphicFrameChg>
        <pc:graphicFrameChg chg="add mod topLvl modGraphic">
          <ac:chgData name="Veronica Gomez Melara (2511807)" userId="7484c43d-bf77-44b7-947a-9453b8b91839" providerId="ADAL" clId="{D274F658-4B57-4880-BA96-DD7E8B8DB778}" dt="2026-06-19T19:18:55.555" v="1275" actId="1076"/>
          <ac:graphicFrameMkLst>
            <pc:docMk/>
            <pc:sldMk cId="3766487624" sldId="262"/>
            <ac:graphicFrameMk id="9" creationId="{06013D49-132C-54D0-F62A-8CF52CF15CD2}"/>
          </ac:graphicFrameMkLst>
        </pc:graphicFrameChg>
      </pc:sldChg>
      <pc:sldChg chg="addSp delSp modSp new mod ord setBg setClrOvrMap">
        <pc:chgData name="Veronica Gomez Melara (2511807)" userId="7484c43d-bf77-44b7-947a-9453b8b91839" providerId="ADAL" clId="{D274F658-4B57-4880-BA96-DD7E8B8DB778}" dt="2026-06-21T21:35:28.821" v="3105"/>
        <pc:sldMkLst>
          <pc:docMk/>
          <pc:sldMk cId="2482551141" sldId="266"/>
        </pc:sldMkLst>
        <pc:spChg chg="add mod">
          <ac:chgData name="Veronica Gomez Melara (2511807)" userId="7484c43d-bf77-44b7-947a-9453b8b91839" providerId="ADAL" clId="{D274F658-4B57-4880-BA96-DD7E8B8DB778}" dt="2026-06-19T20:34:12.635" v="1729" actId="14100"/>
          <ac:spMkLst>
            <pc:docMk/>
            <pc:sldMk cId="2482551141" sldId="266"/>
            <ac:spMk id="8" creationId="{B820BA1A-2E70-C33D-7BC1-B5ED2A18FD0C}"/>
          </ac:spMkLst>
        </pc:spChg>
        <pc:spChg chg="add mod">
          <ac:chgData name="Veronica Gomez Melara (2511807)" userId="7484c43d-bf77-44b7-947a-9453b8b91839" providerId="ADAL" clId="{D274F658-4B57-4880-BA96-DD7E8B8DB778}" dt="2026-06-19T20:34:18.029" v="1730" actId="14100"/>
          <ac:spMkLst>
            <pc:docMk/>
            <pc:sldMk cId="2482551141" sldId="266"/>
            <ac:spMk id="19" creationId="{7EE1839F-66A9-E580-B2A0-3C02FEF3F4F5}"/>
          </ac:spMkLst>
        </pc:spChg>
        <pc:spChg chg="add mod">
          <ac:chgData name="Veronica Gomez Melara (2511807)" userId="7484c43d-bf77-44b7-947a-9453b8b91839" providerId="ADAL" clId="{D274F658-4B57-4880-BA96-DD7E8B8DB778}" dt="2026-06-19T20:35:03.240" v="1740" actId="20577"/>
          <ac:spMkLst>
            <pc:docMk/>
            <pc:sldMk cId="2482551141" sldId="266"/>
            <ac:spMk id="21" creationId="{96D825AB-F84E-74D8-D911-0FFF5F3F2051}"/>
          </ac:spMkLst>
        </pc:spChg>
        <pc:spChg chg="add mod">
          <ac:chgData name="Veronica Gomez Melara (2511807)" userId="7484c43d-bf77-44b7-947a-9453b8b91839" providerId="ADAL" clId="{D274F658-4B57-4880-BA96-DD7E8B8DB778}" dt="2026-06-19T20:35:38.241" v="1745" actId="14100"/>
          <ac:spMkLst>
            <pc:docMk/>
            <pc:sldMk cId="2482551141" sldId="266"/>
            <ac:spMk id="25" creationId="{48F2C3C7-10A0-DD67-80DD-2A033C5B1954}"/>
          </ac:spMkLst>
        </pc:spChg>
        <pc:spChg chg="add mod">
          <ac:chgData name="Veronica Gomez Melara (2511807)" userId="7484c43d-bf77-44b7-947a-9453b8b91839" providerId="ADAL" clId="{D274F658-4B57-4880-BA96-DD7E8B8DB778}" dt="2026-06-19T20:37:04.681" v="1775" actId="1076"/>
          <ac:spMkLst>
            <pc:docMk/>
            <pc:sldMk cId="2482551141" sldId="266"/>
            <ac:spMk id="27" creationId="{85D92251-0B30-ACB8-ECDE-616F3EEBD4DC}"/>
          </ac:spMkLst>
        </pc:spChg>
        <pc:spChg chg="add mod">
          <ac:chgData name="Veronica Gomez Melara (2511807)" userId="7484c43d-bf77-44b7-947a-9453b8b91839" providerId="ADAL" clId="{D274F658-4B57-4880-BA96-DD7E8B8DB778}" dt="2026-06-19T20:38:14.212" v="1780" actId="113"/>
          <ac:spMkLst>
            <pc:docMk/>
            <pc:sldMk cId="2482551141" sldId="266"/>
            <ac:spMk id="28" creationId="{E8AD7784-7AFE-D554-BE9A-7C80032C8AE3}"/>
          </ac:spMkLst>
        </pc:spChg>
        <pc:spChg chg="add">
          <ac:chgData name="Veronica Gomez Melara (2511807)" userId="7484c43d-bf77-44b7-947a-9453b8b91839" providerId="ADAL" clId="{D274F658-4B57-4880-BA96-DD7E8B8DB778}" dt="2026-06-19T20:19:09.305" v="1614" actId="26606"/>
          <ac:spMkLst>
            <pc:docMk/>
            <pc:sldMk cId="2482551141" sldId="266"/>
            <ac:spMk id="41" creationId="{B9B8A17F-DC3A-4D9A-AA53-9BFB894CD7BA}"/>
          </ac:spMkLst>
        </pc:spChg>
        <pc:spChg chg="add">
          <ac:chgData name="Veronica Gomez Melara (2511807)" userId="7484c43d-bf77-44b7-947a-9453b8b91839" providerId="ADAL" clId="{D274F658-4B57-4880-BA96-DD7E8B8DB778}" dt="2026-06-19T20:19:09.305" v="1614" actId="26606"/>
          <ac:spMkLst>
            <pc:docMk/>
            <pc:sldMk cId="2482551141" sldId="266"/>
            <ac:spMk id="53" creationId="{670D6F2B-93AF-47D6-9378-5E54BE0AC69F}"/>
          </ac:spMkLst>
        </pc:spChg>
        <pc:spChg chg="add">
          <ac:chgData name="Veronica Gomez Melara (2511807)" userId="7484c43d-bf77-44b7-947a-9453b8b91839" providerId="ADAL" clId="{D274F658-4B57-4880-BA96-DD7E8B8DB778}" dt="2026-06-19T20:19:09.305" v="1614" actId="26606"/>
          <ac:spMkLst>
            <pc:docMk/>
            <pc:sldMk cId="2482551141" sldId="266"/>
            <ac:spMk id="54" creationId="{2D529E20-662F-4915-ACD7-970C026FDB7F}"/>
          </ac:spMkLst>
        </pc:spChg>
        <pc:spChg chg="add">
          <ac:chgData name="Veronica Gomez Melara (2511807)" userId="7484c43d-bf77-44b7-947a-9453b8b91839" providerId="ADAL" clId="{D274F658-4B57-4880-BA96-DD7E8B8DB778}" dt="2026-06-19T20:19:09.305" v="1614" actId="26606"/>
          <ac:spMkLst>
            <pc:docMk/>
            <pc:sldMk cId="2482551141" sldId="266"/>
            <ac:spMk id="55" creationId="{1AD5EB79-7F9A-4BBC-92A5-188382CBA1B6}"/>
          </ac:spMkLst>
        </pc:spChg>
        <pc:grpChg chg="add">
          <ac:chgData name="Veronica Gomez Melara (2511807)" userId="7484c43d-bf77-44b7-947a-9453b8b91839" providerId="ADAL" clId="{D274F658-4B57-4880-BA96-DD7E8B8DB778}" dt="2026-06-19T20:19:09.305" v="1614" actId="26606"/>
          <ac:grpSpMkLst>
            <pc:docMk/>
            <pc:sldMk cId="2482551141" sldId="266"/>
            <ac:grpSpMk id="50" creationId="{6503EB0F-2257-4A3E-A73B-E1DE769B459F}"/>
          </ac:grpSpMkLst>
        </pc:grpChg>
        <pc:graphicFrameChg chg="add mod modGraphic">
          <ac:chgData name="Veronica Gomez Melara (2511807)" userId="7484c43d-bf77-44b7-947a-9453b8b91839" providerId="ADAL" clId="{D274F658-4B57-4880-BA96-DD7E8B8DB778}" dt="2026-06-19T20:20:52.723" v="1622" actId="207"/>
          <ac:graphicFrameMkLst>
            <pc:docMk/>
            <pc:sldMk cId="2482551141" sldId="266"/>
            <ac:graphicFrameMk id="5" creationId="{293896C2-1FE7-8933-F7DE-90E7579129FF}"/>
          </ac:graphicFrameMkLst>
        </pc:graphicFrameChg>
      </pc:sldChg>
      <pc:sldChg chg="addSp delSp modSp new mod ord setBg">
        <pc:chgData name="Veronica Gomez Melara (2511807)" userId="7484c43d-bf77-44b7-947a-9453b8b91839" providerId="ADAL" clId="{D274F658-4B57-4880-BA96-DD7E8B8DB778}" dt="2026-06-20T00:08:59.647" v="2977"/>
        <pc:sldMkLst>
          <pc:docMk/>
          <pc:sldMk cId="1567019847" sldId="267"/>
        </pc:sldMkLst>
        <pc:spChg chg="add mod">
          <ac:chgData name="Veronica Gomez Melara (2511807)" userId="7484c43d-bf77-44b7-947a-9453b8b91839" providerId="ADAL" clId="{D274F658-4B57-4880-BA96-DD7E8B8DB778}" dt="2026-06-19T21:02:15.829" v="2013" actId="122"/>
          <ac:spMkLst>
            <pc:docMk/>
            <pc:sldMk cId="1567019847" sldId="267"/>
            <ac:spMk id="2" creationId="{32988B36-4FAD-9230-6CE2-92ACDF693C30}"/>
          </ac:spMkLst>
        </pc:spChg>
        <pc:spChg chg="add mod">
          <ac:chgData name="Veronica Gomez Melara (2511807)" userId="7484c43d-bf77-44b7-947a-9453b8b91839" providerId="ADAL" clId="{D274F658-4B57-4880-BA96-DD7E8B8DB778}" dt="2026-06-19T21:00:55.659" v="1989" actId="255"/>
          <ac:spMkLst>
            <pc:docMk/>
            <pc:sldMk cId="1567019847" sldId="267"/>
            <ac:spMk id="9" creationId="{A6D4E6E2-473F-B62B-A70A-94EFF94BD479}"/>
          </ac:spMkLst>
        </pc:spChg>
        <pc:spChg chg="add mod">
          <ac:chgData name="Veronica Gomez Melara (2511807)" userId="7484c43d-bf77-44b7-947a-9453b8b91839" providerId="ADAL" clId="{D274F658-4B57-4880-BA96-DD7E8B8DB778}" dt="2026-06-19T21:47:44.655" v="2156" actId="1076"/>
          <ac:spMkLst>
            <pc:docMk/>
            <pc:sldMk cId="1567019847" sldId="267"/>
            <ac:spMk id="11" creationId="{21727695-2C8C-FCF8-4917-D6EF636D4437}"/>
          </ac:spMkLst>
        </pc:spChg>
        <pc:picChg chg="add mod">
          <ac:chgData name="Veronica Gomez Melara (2511807)" userId="7484c43d-bf77-44b7-947a-9453b8b91839" providerId="ADAL" clId="{D274F658-4B57-4880-BA96-DD7E8B8DB778}" dt="2026-06-19T21:02:29.157" v="2015" actId="1076"/>
          <ac:picMkLst>
            <pc:docMk/>
            <pc:sldMk cId="1567019847" sldId="267"/>
            <ac:picMk id="6" creationId="{948BE568-811C-3C49-587B-D9271D95E7BA}"/>
          </ac:picMkLst>
        </pc:picChg>
      </pc:sldChg>
      <pc:sldChg chg="addSp delSp modSp new mod setBg">
        <pc:chgData name="Veronica Gomez Melara (2511807)" userId="7484c43d-bf77-44b7-947a-9453b8b91839" providerId="ADAL" clId="{D274F658-4B57-4880-BA96-DD7E8B8DB778}" dt="2026-06-19T21:47:11.547" v="2129" actId="403"/>
        <pc:sldMkLst>
          <pc:docMk/>
          <pc:sldMk cId="1878965794" sldId="269"/>
        </pc:sldMkLst>
        <pc:spChg chg="add mod">
          <ac:chgData name="Veronica Gomez Melara (2511807)" userId="7484c43d-bf77-44b7-947a-9453b8b91839" providerId="ADAL" clId="{D274F658-4B57-4880-BA96-DD7E8B8DB778}" dt="2026-06-19T21:45:15.981" v="2121" actId="2711"/>
          <ac:spMkLst>
            <pc:docMk/>
            <pc:sldMk cId="1878965794" sldId="269"/>
            <ac:spMk id="10" creationId="{AD2EB5D4-83F1-7706-1B39-17FFA84EE75C}"/>
          </ac:spMkLst>
        </pc:spChg>
        <pc:spChg chg="add mod">
          <ac:chgData name="Veronica Gomez Melara (2511807)" userId="7484c43d-bf77-44b7-947a-9453b8b91839" providerId="ADAL" clId="{D274F658-4B57-4880-BA96-DD7E8B8DB778}" dt="2026-06-19T21:47:11.547" v="2129" actId="403"/>
          <ac:spMkLst>
            <pc:docMk/>
            <pc:sldMk cId="1878965794" sldId="269"/>
            <ac:spMk id="11" creationId="{68309280-3B0A-3BAE-0D68-EC19E1183D98}"/>
          </ac:spMkLst>
        </pc:spChg>
        <pc:picChg chg="add mod ord modCrop">
          <ac:chgData name="Veronica Gomez Melara (2511807)" userId="7484c43d-bf77-44b7-947a-9453b8b91839" providerId="ADAL" clId="{D274F658-4B57-4880-BA96-DD7E8B8DB778}" dt="2026-06-19T21:42:42.972" v="2097" actId="1076"/>
          <ac:picMkLst>
            <pc:docMk/>
            <pc:sldMk cId="1878965794" sldId="269"/>
            <ac:picMk id="3" creationId="{B98F9315-A2BB-1908-1CEF-3C3F182010E5}"/>
          </ac:picMkLst>
        </pc:picChg>
        <pc:picChg chg="add mod ord">
          <ac:chgData name="Veronica Gomez Melara (2511807)" userId="7484c43d-bf77-44b7-947a-9453b8b91839" providerId="ADAL" clId="{D274F658-4B57-4880-BA96-DD7E8B8DB778}" dt="2026-06-19T21:42:38.618" v="2096" actId="1076"/>
          <ac:picMkLst>
            <pc:docMk/>
            <pc:sldMk cId="1878965794" sldId="269"/>
            <ac:picMk id="5" creationId="{93819ACA-E8F6-540D-1963-3B12BB02BF91}"/>
          </ac:picMkLst>
        </pc:picChg>
        <pc:picChg chg="add mod ord">
          <ac:chgData name="Veronica Gomez Melara (2511807)" userId="7484c43d-bf77-44b7-947a-9453b8b91839" providerId="ADAL" clId="{D274F658-4B57-4880-BA96-DD7E8B8DB778}" dt="2026-06-19T21:42:47.658" v="2098" actId="1076"/>
          <ac:picMkLst>
            <pc:docMk/>
            <pc:sldMk cId="1878965794" sldId="269"/>
            <ac:picMk id="7" creationId="{806396A8-323A-A7DB-D14E-A518D336EA9D}"/>
          </ac:picMkLst>
        </pc:picChg>
        <pc:cxnChg chg="add">
          <ac:chgData name="Veronica Gomez Melara (2511807)" userId="7484c43d-bf77-44b7-947a-9453b8b91839" providerId="ADAL" clId="{D274F658-4B57-4880-BA96-DD7E8B8DB778}" dt="2026-06-19T21:41:36.791" v="2086" actId="26606"/>
          <ac:cxnSpMkLst>
            <pc:docMk/>
            <pc:sldMk cId="1878965794" sldId="269"/>
            <ac:cxnSpMk id="35" creationId="{DCD67800-37AC-4E14-89B0-F79DCB3FB86D}"/>
          </ac:cxnSpMkLst>
        </pc:cxnChg>
        <pc:cxnChg chg="add">
          <ac:chgData name="Veronica Gomez Melara (2511807)" userId="7484c43d-bf77-44b7-947a-9453b8b91839" providerId="ADAL" clId="{D274F658-4B57-4880-BA96-DD7E8B8DB778}" dt="2026-06-19T21:41:36.791" v="2086" actId="26606"/>
          <ac:cxnSpMkLst>
            <pc:docMk/>
            <pc:sldMk cId="1878965794" sldId="269"/>
            <ac:cxnSpMk id="37" creationId="{20F1788F-A5AE-4188-8274-F7F2E3833ECD}"/>
          </ac:cxnSpMkLst>
        </pc:cxnChg>
      </pc:sldChg>
      <pc:sldChg chg="addSp delSp modSp new mod ord setBg">
        <pc:chgData name="Veronica Gomez Melara (2511807)" userId="7484c43d-bf77-44b7-947a-9453b8b91839" providerId="ADAL" clId="{D274F658-4B57-4880-BA96-DD7E8B8DB778}" dt="2026-06-21T21:35:54.523" v="3107"/>
        <pc:sldMkLst>
          <pc:docMk/>
          <pc:sldMk cId="4274460570" sldId="270"/>
        </pc:sldMkLst>
        <pc:spChg chg="add mod">
          <ac:chgData name="Veronica Gomez Melara (2511807)" userId="7484c43d-bf77-44b7-947a-9453b8b91839" providerId="ADAL" clId="{D274F658-4B57-4880-BA96-DD7E8B8DB778}" dt="2026-06-19T22:46:13.055" v="2413" actId="1076"/>
          <ac:spMkLst>
            <pc:docMk/>
            <pc:sldMk cId="4274460570" sldId="270"/>
            <ac:spMk id="18" creationId="{3A149F79-6E6F-3816-BF08-A312F40917F4}"/>
          </ac:spMkLst>
        </pc:spChg>
        <pc:spChg chg="add mod">
          <ac:chgData name="Veronica Gomez Melara (2511807)" userId="7484c43d-bf77-44b7-947a-9453b8b91839" providerId="ADAL" clId="{D274F658-4B57-4880-BA96-DD7E8B8DB778}" dt="2026-06-19T22:45:24.172" v="2409" actId="1076"/>
          <ac:spMkLst>
            <pc:docMk/>
            <pc:sldMk cId="4274460570" sldId="270"/>
            <ac:spMk id="20" creationId="{7C729C22-4071-2F1F-B91E-8F21A39FD0F1}"/>
          </ac:spMkLst>
        </pc:spChg>
        <pc:graphicFrameChg chg="add mod modGraphic">
          <ac:chgData name="Veronica Gomez Melara (2511807)" userId="7484c43d-bf77-44b7-947a-9453b8b91839" providerId="ADAL" clId="{D274F658-4B57-4880-BA96-DD7E8B8DB778}" dt="2026-06-19T22:44:41.147" v="2404" actId="14100"/>
          <ac:graphicFrameMkLst>
            <pc:docMk/>
            <pc:sldMk cId="4274460570" sldId="270"/>
            <ac:graphicFrameMk id="14" creationId="{CB2D45DA-3CDF-E274-7F32-110F8D914073}"/>
          </ac:graphicFrameMkLst>
        </pc:graphicFrameChg>
        <pc:graphicFrameChg chg="add mod">
          <ac:chgData name="Veronica Gomez Melara (2511807)" userId="7484c43d-bf77-44b7-947a-9453b8b91839" providerId="ADAL" clId="{D274F658-4B57-4880-BA96-DD7E8B8DB778}" dt="2026-06-19T22:44:20.572" v="2402" actId="14100"/>
          <ac:graphicFrameMkLst>
            <pc:docMk/>
            <pc:sldMk cId="4274460570" sldId="270"/>
            <ac:graphicFrameMk id="16" creationId="{5E4FAFDE-B69A-DCA9-1727-A13C43721DD6}"/>
          </ac:graphicFrameMkLst>
        </pc:graphicFrameChg>
      </pc:sldChg>
      <pc:sldChg chg="addSp delSp modSp add mod">
        <pc:chgData name="Veronica Gomez Melara (2511807)" userId="7484c43d-bf77-44b7-947a-9453b8b91839" providerId="ADAL" clId="{D274F658-4B57-4880-BA96-DD7E8B8DB778}" dt="2026-06-19T23:53:21.043" v="2913" actId="403"/>
        <pc:sldMkLst>
          <pc:docMk/>
          <pc:sldMk cId="2513496600" sldId="272"/>
        </pc:sldMkLst>
        <pc:spChg chg="mod">
          <ac:chgData name="Veronica Gomez Melara (2511807)" userId="7484c43d-bf77-44b7-947a-9453b8b91839" providerId="ADAL" clId="{D274F658-4B57-4880-BA96-DD7E8B8DB778}" dt="2026-06-19T23:52:50.862" v="2909" actId="14100"/>
          <ac:spMkLst>
            <pc:docMk/>
            <pc:sldMk cId="2513496600" sldId="272"/>
            <ac:spMk id="7" creationId="{8FBB83C2-66C7-E84F-B921-DAFA03FAFB42}"/>
          </ac:spMkLst>
        </pc:spChg>
        <pc:graphicFrameChg chg="add mod modGraphic">
          <ac:chgData name="Veronica Gomez Melara (2511807)" userId="7484c43d-bf77-44b7-947a-9453b8b91839" providerId="ADAL" clId="{D274F658-4B57-4880-BA96-DD7E8B8DB778}" dt="2026-06-19T23:53:21.043" v="2913" actId="403"/>
          <ac:graphicFrameMkLst>
            <pc:docMk/>
            <pc:sldMk cId="2513496600" sldId="272"/>
            <ac:graphicFrameMk id="9" creationId="{CA20EE2F-3CBD-3F58-00EB-7A588A2089F9}"/>
          </ac:graphicFrameMkLst>
        </pc:graphicFrameChg>
      </pc:sldChg>
      <pc:sldChg chg="addSp modSp new mod setBg">
        <pc:chgData name="Veronica Gomez Melara (2511807)" userId="7484c43d-bf77-44b7-947a-9453b8b91839" providerId="ADAL" clId="{D274F658-4B57-4880-BA96-DD7E8B8DB778}" dt="2026-06-21T21:24:37.722" v="3089" actId="2"/>
        <pc:sldMkLst>
          <pc:docMk/>
          <pc:sldMk cId="2977534007" sldId="273"/>
        </pc:sldMkLst>
        <pc:spChg chg="add mod">
          <ac:chgData name="Veronica Gomez Melara (2511807)" userId="7484c43d-bf77-44b7-947a-9453b8b91839" providerId="ADAL" clId="{D274F658-4B57-4880-BA96-DD7E8B8DB778}" dt="2026-06-21T21:24:37.722" v="3089" actId="2"/>
          <ac:spMkLst>
            <pc:docMk/>
            <pc:sldMk cId="2977534007" sldId="273"/>
            <ac:spMk id="3" creationId="{C2ACA57D-D780-DB6E-5C61-193587C65CCF}"/>
          </ac:spMkLst>
        </pc:spChg>
      </pc:sldChg>
      <pc:sldChg chg="addSp delSp modSp new mod setBg modClrScheme chgLayout">
        <pc:chgData name="Veronica Gomez Melara (2511807)" userId="7484c43d-bf77-44b7-947a-9453b8b91839" providerId="ADAL" clId="{D274F658-4B57-4880-BA96-DD7E8B8DB778}" dt="2026-06-21T21:28:55.671" v="3103" actId="20577"/>
        <pc:sldMkLst>
          <pc:docMk/>
          <pc:sldMk cId="2338080110" sldId="274"/>
        </pc:sldMkLst>
        <pc:spChg chg="del">
          <ac:chgData name="Veronica Gomez Melara (2511807)" userId="7484c43d-bf77-44b7-947a-9453b8b91839" providerId="ADAL" clId="{D274F658-4B57-4880-BA96-DD7E8B8DB778}" dt="2026-06-21T21:07:02.957" v="2981" actId="700"/>
          <ac:spMkLst>
            <pc:docMk/>
            <pc:sldMk cId="2338080110" sldId="274"/>
            <ac:spMk id="2" creationId="{9082DFA0-A5CF-FA8B-C29F-3C4B40E01F26}"/>
          </ac:spMkLst>
        </pc:spChg>
        <pc:spChg chg="del">
          <ac:chgData name="Veronica Gomez Melara (2511807)" userId="7484c43d-bf77-44b7-947a-9453b8b91839" providerId="ADAL" clId="{D274F658-4B57-4880-BA96-DD7E8B8DB778}" dt="2026-06-21T21:07:02.957" v="2981" actId="700"/>
          <ac:spMkLst>
            <pc:docMk/>
            <pc:sldMk cId="2338080110" sldId="274"/>
            <ac:spMk id="3" creationId="{7EEC1A7B-B433-BAFA-9689-8562CA689F5D}"/>
          </ac:spMkLst>
        </pc:spChg>
        <pc:spChg chg="del">
          <ac:chgData name="Veronica Gomez Melara (2511807)" userId="7484c43d-bf77-44b7-947a-9453b8b91839" providerId="ADAL" clId="{D274F658-4B57-4880-BA96-DD7E8B8DB778}" dt="2026-06-21T21:07:02.957" v="2981" actId="700"/>
          <ac:spMkLst>
            <pc:docMk/>
            <pc:sldMk cId="2338080110" sldId="274"/>
            <ac:spMk id="4" creationId="{67EFFD48-67E1-3E92-16B2-E72215DDE7F2}"/>
          </ac:spMkLst>
        </pc:spChg>
        <pc:spChg chg="add mod">
          <ac:chgData name="Veronica Gomez Melara (2511807)" userId="7484c43d-bf77-44b7-947a-9453b8b91839" providerId="ADAL" clId="{D274F658-4B57-4880-BA96-DD7E8B8DB778}" dt="2026-06-21T21:28:55.671" v="3103" actId="20577"/>
          <ac:spMkLst>
            <pc:docMk/>
            <pc:sldMk cId="2338080110" sldId="274"/>
            <ac:spMk id="6" creationId="{57B614C1-A8FE-9F75-F788-95F8FA085A35}"/>
          </ac:spMkLst>
        </pc:spChg>
        <pc:spChg chg="add mod">
          <ac:chgData name="Veronica Gomez Melara (2511807)" userId="7484c43d-bf77-44b7-947a-9453b8b91839" providerId="ADAL" clId="{D274F658-4B57-4880-BA96-DD7E8B8DB778}" dt="2026-06-21T21:18:21.164" v="3044" actId="554"/>
          <ac:spMkLst>
            <pc:docMk/>
            <pc:sldMk cId="2338080110" sldId="274"/>
            <ac:spMk id="9" creationId="{282A63EA-773C-B87C-CAB6-15F466E6D18D}"/>
          </ac:spMkLst>
        </pc:spChg>
        <pc:spChg chg="add mod">
          <ac:chgData name="Veronica Gomez Melara (2511807)" userId="7484c43d-bf77-44b7-947a-9453b8b91839" providerId="ADAL" clId="{D274F658-4B57-4880-BA96-DD7E8B8DB778}" dt="2026-06-21T21:18:21.164" v="3044" actId="554"/>
          <ac:spMkLst>
            <pc:docMk/>
            <pc:sldMk cId="2338080110" sldId="274"/>
            <ac:spMk id="10" creationId="{C4569124-79BF-864E-5705-C99F65C488DF}"/>
          </ac:spMkLst>
        </pc:spChg>
        <pc:spChg chg="add del mod">
          <ac:chgData name="Veronica Gomez Melara (2511807)" userId="7484c43d-bf77-44b7-947a-9453b8b91839" providerId="ADAL" clId="{D274F658-4B57-4880-BA96-DD7E8B8DB778}" dt="2026-06-21T21:12:45.257" v="3006"/>
          <ac:spMkLst>
            <pc:docMk/>
            <pc:sldMk cId="2338080110" sldId="274"/>
            <ac:spMk id="11" creationId="{C9E6D24F-1607-DF95-63CB-5B9F92F775BF}"/>
          </ac:spMkLst>
        </pc:spChg>
        <pc:spChg chg="add mod">
          <ac:chgData name="Veronica Gomez Melara (2511807)" userId="7484c43d-bf77-44b7-947a-9453b8b91839" providerId="ADAL" clId="{D274F658-4B57-4880-BA96-DD7E8B8DB778}" dt="2026-06-21T21:22:18.367" v="3085" actId="1076"/>
          <ac:spMkLst>
            <pc:docMk/>
            <pc:sldMk cId="2338080110" sldId="274"/>
            <ac:spMk id="12" creationId="{04812238-BCC1-0E9D-1538-82C2E1E9DADA}"/>
          </ac:spMkLst>
        </pc:spChg>
        <pc:spChg chg="add mod">
          <ac:chgData name="Veronica Gomez Melara (2511807)" userId="7484c43d-bf77-44b7-947a-9453b8b91839" providerId="ADAL" clId="{D274F658-4B57-4880-BA96-DD7E8B8DB778}" dt="2026-06-21T21:22:14.441" v="3084" actId="1076"/>
          <ac:spMkLst>
            <pc:docMk/>
            <pc:sldMk cId="2338080110" sldId="274"/>
            <ac:spMk id="13" creationId="{80963232-779C-24F5-EE49-94529E84CFDC}"/>
          </ac:spMkLst>
        </pc:spChg>
        <pc:picChg chg="add mod modCrop">
          <ac:chgData name="Veronica Gomez Melara (2511807)" userId="7484c43d-bf77-44b7-947a-9453b8b91839" providerId="ADAL" clId="{D274F658-4B57-4880-BA96-DD7E8B8DB778}" dt="2026-06-21T21:17:57.260" v="3043" actId="1076"/>
          <ac:picMkLst>
            <pc:docMk/>
            <pc:sldMk cId="2338080110" sldId="274"/>
            <ac:picMk id="8" creationId="{922EE80F-61B7-9DE6-B1D0-2A95D5E1A11D}"/>
          </ac:picMkLst>
        </pc:picChg>
      </pc:sldChg>
      <pc:sldMasterChg chg="setBg modSldLayout">
        <pc:chgData name="Veronica Gomez Melara (2511807)" userId="7484c43d-bf77-44b7-947a-9453b8b91839" providerId="ADAL" clId="{D274F658-4B57-4880-BA96-DD7E8B8DB778}" dt="2026-06-19T19:46:11.746" v="1372"/>
        <pc:sldMasterMkLst>
          <pc:docMk/>
          <pc:sldMasterMk cId="2980037105" sldId="2147483696"/>
        </pc:sldMasterMkLst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3881040970" sldId="2147483697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3707452191" sldId="2147483698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3800245687" sldId="2147483699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2587463634" sldId="2147483700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269557595" sldId="2147483701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2921156738" sldId="2147483702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1282989036" sldId="2147483703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1863909761" sldId="2147483704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3633761354" sldId="2147483705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3248411625" sldId="2147483706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1318033620" sldId="2147483707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298389179" sldId="2147483708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3090874743" sldId="2147483709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1580929488" sldId="2147483710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1185147194" sldId="2147483711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202223338" sldId="2147483712"/>
          </pc:sldLayoutMkLst>
        </pc:sldLayoutChg>
        <pc:sldLayoutChg chg="setBg">
          <pc:chgData name="Veronica Gomez Melara (2511807)" userId="7484c43d-bf77-44b7-947a-9453b8b91839" providerId="ADAL" clId="{D274F658-4B57-4880-BA96-DD7E8B8DB778}" dt="2026-06-19T19:46:11.746" v="1372"/>
          <pc:sldLayoutMkLst>
            <pc:docMk/>
            <pc:sldMasterMk cId="2980037105" sldId="2147483696"/>
            <pc:sldLayoutMk cId="1186321785" sldId="2147483713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3.xml"/><Relationship Id="rId2" Type="http://schemas.microsoft.com/office/2011/relationships/chartStyle" Target="style3.xml"/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cap="none" spc="0" normalizeH="0" baseline="0">
                <a:solidFill>
                  <a:schemeClr val="dk1">
                    <a:lumMod val="50000"/>
                    <a:lumOff val="50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en-US" dirty="0"/>
              <a:t>Projected Cash Flow Forecast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none" spc="0" normalizeH="0" baseline="0">
              <a:solidFill>
                <a:schemeClr val="dk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Closing Balance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Sheet1!$B$1:$M$1</c:f>
              <c:strCache>
                <c:ptCount val="12"/>
                <c:pt idx="0">
                  <c:v>Jun-26</c:v>
                </c:pt>
                <c:pt idx="1">
                  <c:v>Jul-26</c:v>
                </c:pt>
                <c:pt idx="2">
                  <c:v>Aug-26</c:v>
                </c:pt>
                <c:pt idx="3">
                  <c:v>Sept-26</c:v>
                </c:pt>
                <c:pt idx="4">
                  <c:v>Oct-26</c:v>
                </c:pt>
                <c:pt idx="5">
                  <c:v>Nov-26</c:v>
                </c:pt>
                <c:pt idx="6">
                  <c:v>Dec-26</c:v>
                </c:pt>
                <c:pt idx="7">
                  <c:v>Jan-27</c:v>
                </c:pt>
                <c:pt idx="8">
                  <c:v>Feb-27</c:v>
                </c:pt>
                <c:pt idx="9">
                  <c:v>Mar-27</c:v>
                </c:pt>
                <c:pt idx="10">
                  <c:v>Apr-27</c:v>
                </c:pt>
                <c:pt idx="11">
                  <c:v>May-27</c:v>
                </c:pt>
              </c:strCache>
            </c:strRef>
          </c:cat>
          <c:val>
            <c:numRef>
              <c:f>Sheet1!$B$2:$M$2</c:f>
              <c:numCache>
                <c:formatCode>"£"#,##0.00</c:formatCode>
                <c:ptCount val="12"/>
                <c:pt idx="0">
                  <c:v>5286</c:v>
                </c:pt>
                <c:pt idx="1">
                  <c:v>8302</c:v>
                </c:pt>
                <c:pt idx="2">
                  <c:v>11278</c:v>
                </c:pt>
                <c:pt idx="3">
                  <c:v>13414</c:v>
                </c:pt>
                <c:pt idx="4">
                  <c:v>15370</c:v>
                </c:pt>
                <c:pt idx="5">
                  <c:v>17236</c:v>
                </c:pt>
                <c:pt idx="6">
                  <c:v>18302</c:v>
                </c:pt>
                <c:pt idx="7">
                  <c:v>19228</c:v>
                </c:pt>
                <c:pt idx="8">
                  <c:v>20429</c:v>
                </c:pt>
                <c:pt idx="9">
                  <c:v>21945</c:v>
                </c:pt>
                <c:pt idx="10">
                  <c:v>23936</c:v>
                </c:pt>
                <c:pt idx="11">
                  <c:v>26207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F35-48D4-8837-1843AC656D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90277967"/>
        <c:axId val="1090278927"/>
      </c:lineChart>
      <c:catAx>
        <c:axId val="109027796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  <a:alpha val="54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dk1">
                  <a:lumMod val="15000"/>
                  <a:lumOff val="85000"/>
                  <a:alpha val="51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0278927"/>
        <c:crosses val="autoZero"/>
        <c:auto val="1"/>
        <c:lblAlgn val="ctr"/>
        <c:lblOffset val="100"/>
        <c:noMultiLvlLbl val="0"/>
      </c:catAx>
      <c:valAx>
        <c:axId val="109027892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  <a:alpha val="54000"/>
                </a:schemeClr>
              </a:solidFill>
              <a:round/>
            </a:ln>
            <a:effectLst/>
          </c:spPr>
        </c:majorGridlines>
        <c:numFmt formatCode="&quot;£&quot;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0277967"/>
        <c:crosses val="autoZero"/>
        <c:crossBetween val="between"/>
      </c:valAx>
      <c:spPr>
        <a:pattFill prst="ltDnDiag">
          <a:fgClr>
            <a:schemeClr val="dk1">
              <a:lumMod val="15000"/>
              <a:lumOff val="85000"/>
            </a:schemeClr>
          </a:fgClr>
          <a:bgClr>
            <a:schemeClr val="lt1"/>
          </a:bgClr>
        </a:pattFill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lt1"/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8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Flavours</a:t>
            </a:r>
            <a:r>
              <a:rPr lang="en-GB" dirty="0"/>
              <a:t> 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4225-4703-B95E-F8A9FCF1F16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4225-4703-B95E-F8A9FCF1F16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4225-4703-B95E-F8A9FCF1F16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4225-4703-B95E-F8A9FCF1F162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4225-4703-B95E-F8A9FCF1F162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B-4225-4703-B95E-F8A9FCF1F16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Sheet1!$A$1:$F$1</c:f>
              <c:strCache>
                <c:ptCount val="6"/>
                <c:pt idx="0">
                  <c:v>Vanilla</c:v>
                </c:pt>
                <c:pt idx="1">
                  <c:v>Chocolate</c:v>
                </c:pt>
                <c:pt idx="2">
                  <c:v>Strawberry</c:v>
                </c:pt>
                <c:pt idx="3">
                  <c:v>Mango</c:v>
                </c:pt>
                <c:pt idx="4">
                  <c:v>Coconut</c:v>
                </c:pt>
                <c:pt idx="5">
                  <c:v>Passion fruit</c:v>
                </c:pt>
              </c:strCache>
            </c:strRef>
          </c:cat>
          <c:val>
            <c:numRef>
              <c:f>Sheet1!$A$2:$F$2</c:f>
              <c:numCache>
                <c:formatCode>General</c:formatCode>
                <c:ptCount val="6"/>
                <c:pt idx="0">
                  <c:v>10</c:v>
                </c:pt>
                <c:pt idx="1">
                  <c:v>8</c:v>
                </c:pt>
                <c:pt idx="2">
                  <c:v>6</c:v>
                </c:pt>
                <c:pt idx="3">
                  <c:v>14</c:v>
                </c:pt>
                <c:pt idx="4">
                  <c:v>10</c:v>
                </c:pt>
                <c:pt idx="5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BBC-40DC-B779-52A35BB623ED}"/>
            </c:ext>
          </c:extLst>
        </c:ser>
        <c:ser>
          <c:idx val="1"/>
          <c:order val="1"/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D-4225-4703-B95E-F8A9FCF1F16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F-4225-4703-B95E-F8A9FCF1F16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1-4225-4703-B95E-F8A9FCF1F16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3-4225-4703-B95E-F8A9FCF1F162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5-4225-4703-B95E-F8A9FCF1F162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7-4225-4703-B95E-F8A9FCF1F16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Sheet1!$A$1:$F$1</c:f>
              <c:strCache>
                <c:ptCount val="6"/>
                <c:pt idx="0">
                  <c:v>Vanilla</c:v>
                </c:pt>
                <c:pt idx="1">
                  <c:v>Chocolate</c:v>
                </c:pt>
                <c:pt idx="2">
                  <c:v>Strawberry</c:v>
                </c:pt>
                <c:pt idx="3">
                  <c:v>Mango</c:v>
                </c:pt>
                <c:pt idx="4">
                  <c:v>Coconut</c:v>
                </c:pt>
                <c:pt idx="5">
                  <c:v>Passion fruit</c:v>
                </c:pt>
              </c:strCache>
            </c:strRef>
          </c:cat>
          <c:val>
            <c:numRef>
              <c:f>Sheet1!$A$3:$F$3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1-EBBC-40DC-B779-52A35BB623ED}"/>
            </c:ext>
          </c:extLst>
        </c:ser>
        <c:ser>
          <c:idx val="2"/>
          <c:order val="2"/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9-4225-4703-B95E-F8A9FCF1F16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B-4225-4703-B95E-F8A9FCF1F16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D-4225-4703-B95E-F8A9FCF1F16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F-4225-4703-B95E-F8A9FCF1F162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1-4225-4703-B95E-F8A9FCF1F162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3-4225-4703-B95E-F8A9FCF1F16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Sheet1!$A$1:$F$1</c:f>
              <c:strCache>
                <c:ptCount val="6"/>
                <c:pt idx="0">
                  <c:v>Vanilla</c:v>
                </c:pt>
                <c:pt idx="1">
                  <c:v>Chocolate</c:v>
                </c:pt>
                <c:pt idx="2">
                  <c:v>Strawberry</c:v>
                </c:pt>
                <c:pt idx="3">
                  <c:v>Mango</c:v>
                </c:pt>
                <c:pt idx="4">
                  <c:v>Coconut</c:v>
                </c:pt>
                <c:pt idx="5">
                  <c:v>Passion fruit</c:v>
                </c:pt>
              </c:strCache>
            </c:strRef>
          </c:cat>
          <c:val>
            <c:numRef>
              <c:f>Sheet1!$A$4:$F$4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2-EBBC-40DC-B779-52A35BB623ED}"/>
            </c:ext>
          </c:extLst>
        </c:ser>
        <c:ser>
          <c:idx val="3"/>
          <c:order val="3"/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5-4225-4703-B95E-F8A9FCF1F16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7-4225-4703-B95E-F8A9FCF1F16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9-4225-4703-B95E-F8A9FCF1F16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B-4225-4703-B95E-F8A9FCF1F162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D-4225-4703-B95E-F8A9FCF1F162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2F-4225-4703-B95E-F8A9FCF1F16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Sheet1!$A$1:$F$1</c:f>
              <c:strCache>
                <c:ptCount val="6"/>
                <c:pt idx="0">
                  <c:v>Vanilla</c:v>
                </c:pt>
                <c:pt idx="1">
                  <c:v>Chocolate</c:v>
                </c:pt>
                <c:pt idx="2">
                  <c:v>Strawberry</c:v>
                </c:pt>
                <c:pt idx="3">
                  <c:v>Mango</c:v>
                </c:pt>
                <c:pt idx="4">
                  <c:v>Coconut</c:v>
                </c:pt>
                <c:pt idx="5">
                  <c:v>Passion fruit</c:v>
                </c:pt>
              </c:strCache>
            </c:strRef>
          </c:cat>
          <c:val>
            <c:numRef>
              <c:f>Sheet1!$A$5:$F$5</c:f>
              <c:numCache>
                <c:formatCode>General</c:formatCode>
                <c:ptCount val="6"/>
              </c:numCache>
            </c:numRef>
          </c:val>
          <c:extLst>
            <c:ext xmlns:c16="http://schemas.microsoft.com/office/drawing/2014/chart" uri="{C3380CC4-5D6E-409C-BE32-E72D297353CC}">
              <c16:uniqueId val="{00000003-EBBC-40DC-B779-52A35BB623ED}"/>
            </c:ext>
          </c:extLst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Prices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2">
                      <a:tint val="65000"/>
                      <a:tint val="98000"/>
                      <a:lumMod val="114000"/>
                    </a:schemeClr>
                  </a:gs>
                  <a:gs pos="100000">
                    <a:schemeClr val="accent2">
                      <a:tint val="65000"/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38100" dist="25400" dir="5400000" rotWithShape="0">
                  <a:srgbClr val="000000">
                    <a:alpha val="45000"/>
                  </a:srgb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1-A0A2-4FCC-84CB-426CD40047FB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tint val="98000"/>
                      <a:lumMod val="114000"/>
                    </a:schemeClr>
                  </a:gs>
                  <a:gs pos="100000">
                    <a:schemeClr val="accent2"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38100" dist="25400" dir="5400000" rotWithShape="0">
                  <a:srgbClr val="000000">
                    <a:alpha val="45000"/>
                  </a:srgb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3-A0A2-4FCC-84CB-426CD40047FB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2">
                      <a:shade val="65000"/>
                      <a:tint val="98000"/>
                      <a:lumMod val="114000"/>
                    </a:schemeClr>
                  </a:gs>
                  <a:gs pos="100000">
                    <a:schemeClr val="accent2">
                      <a:shade val="65000"/>
                      <a:shade val="90000"/>
                      <a:lumMod val="8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38100" dist="25400" dir="5400000" rotWithShape="0">
                  <a:srgbClr val="000000">
                    <a:alpha val="45000"/>
                  </a:srgb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5-A0A2-4FCC-84CB-426CD40047FB}"/>
              </c:ext>
            </c:extLst>
          </c:dPt>
          <c:dLbls>
            <c:dLbl>
              <c:idx val="2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0A2-4FCC-84CB-426CD40047F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tx2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Sheet1!$A$1:$C$1</c:f>
              <c:strCache>
                <c:ptCount val="3"/>
                <c:pt idx="0">
                  <c:v>£1- £2</c:v>
                </c:pt>
                <c:pt idx="1">
                  <c:v>£2 - £3</c:v>
                </c:pt>
                <c:pt idx="2">
                  <c:v>£3 - £5</c:v>
                </c:pt>
              </c:strCache>
            </c:strRef>
          </c:cat>
          <c:val>
            <c:numRef>
              <c:f>Sheet1!$A$2:$C$2</c:f>
              <c:numCache>
                <c:formatCode>General</c:formatCode>
                <c:ptCount val="3"/>
                <c:pt idx="0">
                  <c:v>1</c:v>
                </c:pt>
                <c:pt idx="1">
                  <c:v>16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F645-4586-9337-435CEE17D8E6}"/>
            </c:ext>
          </c:extLst>
        </c:ser>
        <c:dLbls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Sheet1!$A$2:$A$5</cx:f>
        <cx:lvl ptCount="2">
          <cx:pt idx="0">YES</cx:pt>
          <cx:pt idx="1">NO</cx:pt>
        </cx:lvl>
      </cx:strDim>
      <cx:numDim type="size">
        <cx:f>Sheet1!$B$2:$B$5</cx:f>
        <cx:lvl ptCount="4" formatCode="General">
          <cx:pt idx="0">15</cx:pt>
          <cx:pt idx="1">3</cx:pt>
        </cx:lvl>
      </cx:numDim>
    </cx:data>
  </cx:chartData>
  <cx:chart>
    <cx:title pos="t" align="ctr" overlay="0">
      <cx:tx>
        <cx:txData>
          <cx:v>Natural Ingredients</cx:v>
        </cx:txData>
      </cx:tx>
      <cx:txPr>
        <a:bodyPr rot="0" spcFirstLastPara="1" vertOverflow="ellipsis" vert="horz" wrap="square" lIns="38100" tIns="19050" rIns="38100" bIns="19050" anchor="ctr" anchorCtr="1" compatLnSpc="0"/>
        <a:lstStyle/>
        <a:p>
          <a:pPr algn="ctr" rtl="0">
            <a:defRPr sz="1862" b="0" i="0" u="none" strike="noStrike" kern="1200" spc="0" baseline="0">
              <a:solidFill>
                <a:prstClr val="black">
                  <a:lumMod val="65000"/>
                  <a:lumOff val="35000"/>
                </a:prstClr>
              </a:solidFill>
              <a:latin typeface="+mn-lt"/>
              <a:ea typeface="+mn-ea"/>
              <a:cs typeface="+mn-cs"/>
            </a:defRPr>
          </a:pPr>
          <a:r>
            <a: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uLnTx/>
              <a:uFillTx/>
              <a:latin typeface="Century Gothic" panose="020B0502020202020204"/>
            </a:rPr>
            <a:t>Natural Ingredients</a:t>
          </a:r>
        </a:p>
      </cx:txPr>
    </cx:title>
    <cx:plotArea>
      <cx:plotAreaRegion>
        <cx:series layoutId="sunburst" uniqueId="{415CC74B-F2D0-4C34-9852-C53EE7D8883E}">
          <cx:tx>
            <cx:txData>
              <cx:f>Sheet1!$B$1</cx:f>
              <cx:v>Natural Ingredients</cx:v>
            </cx:txData>
          </cx:tx>
          <cx:dataLabels pos="ctr">
            <cx:visibility seriesName="0" categoryName="1" value="0"/>
          </cx:dataLabels>
          <cx:dataId val="0"/>
        </cx:series>
      </cx:plotAreaRegion>
    </cx:plotArea>
    <cx:legend pos="b" align="ctr" overlay="0"/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4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32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64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  <a:alpha val="54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  <a:alpha val="51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2128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385">
  <cs:axisTitle>
    <cs:lnRef idx="0"/>
    <cs:fillRef idx="0"/>
    <cs:effectRef idx="0"/>
    <cs:fontRef idx="minor">
      <a:schemeClr val="tx2"/>
    </cs:fontRef>
    <cs:defRPr sz="1197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/>
  </cs:chartArea>
  <cs:dataLabel>
    <cs:lnRef idx="0"/>
    <cs:fillRef idx="0"/>
    <cs:effectRef idx="0"/>
    <cs:fontRef idx="minor">
      <a:schemeClr val="lt1"/>
    </cs:fontRef>
    <cs:defRPr sz="1197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2"/>
    </cs:fontRef>
    <cs:spPr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  <a:ln>
        <a:solidFill>
          <a:schemeClr val="bg1"/>
        </a:solidFill>
      </a:ln>
    </cs:spPr>
  </cs:dataPoint>
  <cs:dataPoint3D>
    <cs:lnRef idx="0"/>
    <cs:fillRef idx="0">
      <cs:styleClr val="auto"/>
    </cs:fillRef>
    <cs:effectRef idx="0"/>
    <cs:fontRef idx="minor">
      <a:schemeClr val="tx2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2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2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2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15000"/>
            <a:lumOff val="85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2"/>
    </cs:fontRef>
    <cs:defRPr sz="1197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tx2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2"/>
    </cs:fontRef>
    <cs:defRPr sz="2128" b="1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/>
  </cs:valueAxis>
  <cs:wall>
    <cs:lnRef idx="0"/>
    <cs:fillRef idx="0"/>
    <cs:effectRef idx="0"/>
    <cs:fontRef idx="minor">
      <a:schemeClr val="tx2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66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A39A46-69D2-40D7-82F1-186F9D6DEF43}" type="doc">
      <dgm:prSet loTypeId="urn:microsoft.com/office/officeart/2016/7/layout/RepeatingBendingProcessNew" loCatId="process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778B1C3-FD84-4B3D-8E9F-D7968DDB2EF2}">
      <dgm:prSet custT="1"/>
      <dgm:spPr/>
      <dgm:t>
        <a:bodyPr/>
        <a:lstStyle/>
        <a:p>
          <a:pPr>
            <a:defRPr cap="all"/>
          </a:pPr>
          <a:r>
            <a:rPr lang="en-GB" sz="2400" b="1" dirty="0">
              <a:solidFill>
                <a:schemeClr val="bg1"/>
              </a:solidFill>
            </a:rPr>
            <a:t>Production</a:t>
          </a:r>
          <a:endParaRPr lang="en-US" sz="2000" dirty="0">
            <a:solidFill>
              <a:schemeClr val="bg1"/>
            </a:solidFill>
          </a:endParaRPr>
        </a:p>
      </dgm:t>
    </dgm:pt>
    <dgm:pt modelId="{300FC21F-1B4D-42D9-9AF9-2E5650B53888}" type="parTrans" cxnId="{E9F4FDAB-7733-4983-9580-CF73429EE388}">
      <dgm:prSet/>
      <dgm:spPr/>
      <dgm:t>
        <a:bodyPr/>
        <a:lstStyle/>
        <a:p>
          <a:endParaRPr lang="en-US"/>
        </a:p>
      </dgm:t>
    </dgm:pt>
    <dgm:pt modelId="{1DD39B9A-6D0D-4D0F-9596-9EE39997A7DF}" type="sibTrans" cxnId="{E9F4FDAB-7733-4983-9580-CF73429EE388}">
      <dgm:prSet/>
      <dgm:spPr/>
      <dgm:t>
        <a:bodyPr/>
        <a:lstStyle/>
        <a:p>
          <a:endParaRPr lang="en-US" dirty="0"/>
        </a:p>
      </dgm:t>
    </dgm:pt>
    <dgm:pt modelId="{D5F817DE-B49E-494C-BBC6-544D878B9BD9}">
      <dgm:prSet custT="1"/>
      <dgm:spPr/>
      <dgm:t>
        <a:bodyPr/>
        <a:lstStyle/>
        <a:p>
          <a:pPr algn="ctr">
            <a:buNone/>
          </a:pPr>
          <a:r>
            <a:rPr lang="en-GB" sz="2000" dirty="0"/>
            <a:t>Home kitchen in Swansea</a:t>
          </a:r>
          <a:br>
            <a:rPr lang="en-GB" sz="2000" dirty="0"/>
          </a:br>
          <a:r>
            <a:rPr lang="en-GB" sz="2000" dirty="0"/>
            <a:t>Low overheads</a:t>
          </a:r>
          <a:br>
            <a:rPr lang="en-GB" sz="2000" dirty="0"/>
          </a:br>
          <a:r>
            <a:rPr lang="en-GB" sz="2000" dirty="0"/>
            <a:t>Quality control</a:t>
          </a:r>
          <a:endParaRPr lang="en-US" sz="2000" dirty="0"/>
        </a:p>
      </dgm:t>
    </dgm:pt>
    <dgm:pt modelId="{0597E14C-A483-4C87-9153-2C8542DD95CF}" type="parTrans" cxnId="{4D23FC3F-81E4-4553-8DAA-6C369EC1F50B}">
      <dgm:prSet/>
      <dgm:spPr/>
      <dgm:t>
        <a:bodyPr/>
        <a:lstStyle/>
        <a:p>
          <a:endParaRPr lang="en-US"/>
        </a:p>
      </dgm:t>
    </dgm:pt>
    <dgm:pt modelId="{03FC97EC-0942-4C65-99AF-03F90506BBC0}" type="sibTrans" cxnId="{4D23FC3F-81E4-4553-8DAA-6C369EC1F50B}">
      <dgm:prSet/>
      <dgm:spPr/>
      <dgm:t>
        <a:bodyPr/>
        <a:lstStyle/>
        <a:p>
          <a:endParaRPr lang="en-US" dirty="0"/>
        </a:p>
      </dgm:t>
    </dgm:pt>
    <dgm:pt modelId="{869D3A47-D8AD-4D4F-8AF1-A8A20EAD7D3A}">
      <dgm:prSet custT="1"/>
      <dgm:spPr/>
      <dgm:t>
        <a:bodyPr/>
        <a:lstStyle/>
        <a:p>
          <a:pPr>
            <a:defRPr cap="all"/>
          </a:pPr>
          <a:r>
            <a:rPr lang="en-GB" sz="2800" b="1" dirty="0">
              <a:solidFill>
                <a:schemeClr val="bg1"/>
              </a:solidFill>
            </a:rPr>
            <a:t>Sales</a:t>
          </a:r>
          <a:endParaRPr lang="en-US" sz="1200" dirty="0">
            <a:solidFill>
              <a:schemeClr val="bg1"/>
            </a:solidFill>
          </a:endParaRPr>
        </a:p>
      </dgm:t>
    </dgm:pt>
    <dgm:pt modelId="{1C81BCAA-65D8-470C-808C-327C2D997466}" type="parTrans" cxnId="{04D5EED2-C883-4006-A07C-FCE97ABBC35C}">
      <dgm:prSet/>
      <dgm:spPr/>
      <dgm:t>
        <a:bodyPr/>
        <a:lstStyle/>
        <a:p>
          <a:endParaRPr lang="en-US"/>
        </a:p>
      </dgm:t>
    </dgm:pt>
    <dgm:pt modelId="{DDBEA342-AF1D-46B1-976E-731694A01EB1}" type="sibTrans" cxnId="{04D5EED2-C883-4006-A07C-FCE97ABBC35C}">
      <dgm:prSet/>
      <dgm:spPr/>
      <dgm:t>
        <a:bodyPr/>
        <a:lstStyle/>
        <a:p>
          <a:endParaRPr lang="en-US" dirty="0"/>
        </a:p>
      </dgm:t>
    </dgm:pt>
    <dgm:pt modelId="{D55C1295-A652-4FDB-8F54-5581E7A92E1A}">
      <dgm:prSet custT="1"/>
      <dgm:spPr/>
      <dgm:t>
        <a:bodyPr/>
        <a:lstStyle/>
        <a:p>
          <a:pPr>
            <a:defRPr cap="all"/>
          </a:pPr>
          <a:r>
            <a:rPr lang="en-GB" sz="1400" dirty="0"/>
            <a:t>Mobile ice cream van</a:t>
          </a:r>
          <a:br>
            <a:rPr lang="en-GB" sz="1400" dirty="0"/>
          </a:br>
          <a:r>
            <a:rPr lang="en-GB" sz="1400" dirty="0"/>
            <a:t>Parks and community areas</a:t>
          </a:r>
          <a:br>
            <a:rPr lang="en-GB" sz="1400" dirty="0"/>
          </a:br>
          <a:r>
            <a:rPr lang="en-GB" sz="1400" dirty="0"/>
            <a:t>High-traffic locations</a:t>
          </a:r>
          <a:endParaRPr lang="en-US" sz="1400" dirty="0"/>
        </a:p>
      </dgm:t>
    </dgm:pt>
    <dgm:pt modelId="{6EA137C5-2D4C-4B6F-85A9-6354A97F8137}" type="parTrans" cxnId="{53D3B945-85A6-43E8-A9B5-A5CDB35EDD69}">
      <dgm:prSet/>
      <dgm:spPr/>
      <dgm:t>
        <a:bodyPr/>
        <a:lstStyle/>
        <a:p>
          <a:endParaRPr lang="en-US"/>
        </a:p>
      </dgm:t>
    </dgm:pt>
    <dgm:pt modelId="{26D0F926-ECA2-49BF-B13A-84D6A516A519}" type="sibTrans" cxnId="{53D3B945-85A6-43E8-A9B5-A5CDB35EDD69}">
      <dgm:prSet/>
      <dgm:spPr/>
      <dgm:t>
        <a:bodyPr/>
        <a:lstStyle/>
        <a:p>
          <a:endParaRPr lang="en-US" dirty="0"/>
        </a:p>
      </dgm:t>
    </dgm:pt>
    <dgm:pt modelId="{F9BA6CB5-1373-48F5-BFB4-D03C2F8F718E}">
      <dgm:prSet custT="1"/>
      <dgm:spPr/>
      <dgm:t>
        <a:bodyPr/>
        <a:lstStyle/>
        <a:p>
          <a:pPr>
            <a:defRPr cap="all"/>
          </a:pPr>
          <a:r>
            <a:rPr lang="en-GB" sz="2800" b="1" dirty="0">
              <a:solidFill>
                <a:schemeClr val="bg1"/>
              </a:solidFill>
            </a:rPr>
            <a:t>Team</a:t>
          </a:r>
          <a:endParaRPr lang="en-US" sz="1200" b="1" dirty="0">
            <a:solidFill>
              <a:schemeClr val="bg1"/>
            </a:solidFill>
          </a:endParaRPr>
        </a:p>
      </dgm:t>
    </dgm:pt>
    <dgm:pt modelId="{D164FF92-8B51-4D9F-9674-95491A3E6E48}" type="parTrans" cxnId="{58DE84A0-C124-4192-9C3B-2BF13EC017A6}">
      <dgm:prSet/>
      <dgm:spPr/>
      <dgm:t>
        <a:bodyPr/>
        <a:lstStyle/>
        <a:p>
          <a:endParaRPr lang="en-US"/>
        </a:p>
      </dgm:t>
    </dgm:pt>
    <dgm:pt modelId="{7CD1809B-DBA2-4D8F-A6EA-1A7EFDEAA0D7}" type="sibTrans" cxnId="{58DE84A0-C124-4192-9C3B-2BF13EC017A6}">
      <dgm:prSet/>
      <dgm:spPr/>
      <dgm:t>
        <a:bodyPr/>
        <a:lstStyle/>
        <a:p>
          <a:endParaRPr lang="en-US" dirty="0"/>
        </a:p>
      </dgm:t>
    </dgm:pt>
    <dgm:pt modelId="{5B9C4A5F-E75C-4641-BDE2-0095C980E9FA}">
      <dgm:prSet custT="1"/>
      <dgm:spPr/>
      <dgm:t>
        <a:bodyPr/>
        <a:lstStyle/>
        <a:p>
          <a:pPr>
            <a:buNone/>
          </a:pPr>
          <a:r>
            <a:rPr lang="en-GB" sz="1700" dirty="0"/>
            <a:t>Sole Trader</a:t>
          </a:r>
          <a:br>
            <a:rPr lang="en-GB" sz="1700" dirty="0"/>
          </a:br>
          <a:r>
            <a:rPr lang="en-GB" sz="1700" dirty="0"/>
            <a:t>Simple administration</a:t>
          </a:r>
          <a:br>
            <a:rPr lang="en-GB" sz="1700" dirty="0"/>
          </a:br>
          <a:r>
            <a:rPr lang="en-GB" sz="1700" dirty="0"/>
            <a:t>Flexible management</a:t>
          </a:r>
          <a:endParaRPr lang="en-US" sz="1700" dirty="0"/>
        </a:p>
      </dgm:t>
    </dgm:pt>
    <dgm:pt modelId="{162C6C5A-493D-425B-85C6-A91BF3722C30}" type="parTrans" cxnId="{CCE1F741-9035-49D9-A04A-0714300007A5}">
      <dgm:prSet/>
      <dgm:spPr/>
      <dgm:t>
        <a:bodyPr/>
        <a:lstStyle/>
        <a:p>
          <a:endParaRPr lang="en-US"/>
        </a:p>
      </dgm:t>
    </dgm:pt>
    <dgm:pt modelId="{3F85F60C-AB5C-4669-8F25-789D7C4C7042}" type="sibTrans" cxnId="{CCE1F741-9035-49D9-A04A-0714300007A5}">
      <dgm:prSet/>
      <dgm:spPr/>
      <dgm:t>
        <a:bodyPr/>
        <a:lstStyle/>
        <a:p>
          <a:endParaRPr lang="en-US" dirty="0"/>
        </a:p>
      </dgm:t>
    </dgm:pt>
    <dgm:pt modelId="{D8353E17-D168-43AF-BD80-D5B86E08A618}">
      <dgm:prSet custT="1"/>
      <dgm:spPr/>
      <dgm:t>
        <a:bodyPr/>
        <a:lstStyle/>
        <a:p>
          <a:pPr>
            <a:defRPr cap="all"/>
          </a:pPr>
          <a:r>
            <a:rPr lang="en-GB" sz="2800" b="1" dirty="0">
              <a:solidFill>
                <a:schemeClr val="bg1"/>
              </a:solidFill>
            </a:rPr>
            <a:t>Structure</a:t>
          </a:r>
          <a:endParaRPr lang="en-US" sz="1200" dirty="0">
            <a:solidFill>
              <a:schemeClr val="bg1"/>
            </a:solidFill>
          </a:endParaRPr>
        </a:p>
      </dgm:t>
    </dgm:pt>
    <dgm:pt modelId="{98F1F76F-2ABA-4933-9043-133343A8E08D}" type="parTrans" cxnId="{9098958B-C210-426C-92E5-72946C06F2F5}">
      <dgm:prSet/>
      <dgm:spPr/>
      <dgm:t>
        <a:bodyPr/>
        <a:lstStyle/>
        <a:p>
          <a:endParaRPr lang="en-US"/>
        </a:p>
      </dgm:t>
    </dgm:pt>
    <dgm:pt modelId="{1FF4623F-E35B-40B1-9E5B-C682F7F3C84E}" type="sibTrans" cxnId="{9098958B-C210-426C-92E5-72946C06F2F5}">
      <dgm:prSet/>
      <dgm:spPr/>
      <dgm:t>
        <a:bodyPr/>
        <a:lstStyle/>
        <a:p>
          <a:endParaRPr lang="en-US" dirty="0"/>
        </a:p>
      </dgm:t>
    </dgm:pt>
    <dgm:pt modelId="{284E5381-79BD-4A92-9332-84E9BF1726FE}">
      <dgm:prSet custT="1"/>
      <dgm:spPr/>
      <dgm:t>
        <a:bodyPr/>
        <a:lstStyle/>
        <a:p>
          <a:pPr>
            <a:defRPr cap="all"/>
          </a:pPr>
          <a:r>
            <a:rPr lang="en-GB" sz="1600" dirty="0"/>
            <a:t>Family-run business</a:t>
          </a:r>
          <a:br>
            <a:rPr lang="en-GB" sz="1600" dirty="0"/>
          </a:br>
          <a:r>
            <a:rPr lang="en-GB" sz="1600" dirty="0"/>
            <a:t>Part-time employee planned</a:t>
          </a:r>
          <a:endParaRPr lang="en-US" sz="1600" dirty="0"/>
        </a:p>
      </dgm:t>
    </dgm:pt>
    <dgm:pt modelId="{BFA330CB-223A-4AD5-8C8C-77E8FD04DE4B}" type="parTrans" cxnId="{5A218C34-7E62-472E-8701-DA9D07153C8E}">
      <dgm:prSet/>
      <dgm:spPr/>
      <dgm:t>
        <a:bodyPr/>
        <a:lstStyle/>
        <a:p>
          <a:endParaRPr lang="en-US"/>
        </a:p>
      </dgm:t>
    </dgm:pt>
    <dgm:pt modelId="{B988806B-954B-4BE8-9D7E-1386DA29BDF3}" type="sibTrans" cxnId="{5A218C34-7E62-472E-8701-DA9D07153C8E}">
      <dgm:prSet/>
      <dgm:spPr/>
      <dgm:t>
        <a:bodyPr/>
        <a:lstStyle/>
        <a:p>
          <a:endParaRPr lang="en-US"/>
        </a:p>
      </dgm:t>
    </dgm:pt>
    <dgm:pt modelId="{B4B73AD9-95C7-4CAE-B802-7DCE59C1EB7C}" type="pres">
      <dgm:prSet presAssocID="{E9A39A46-69D2-40D7-82F1-186F9D6DEF43}" presName="Name0" presStyleCnt="0">
        <dgm:presLayoutVars>
          <dgm:dir/>
          <dgm:resizeHandles val="exact"/>
        </dgm:presLayoutVars>
      </dgm:prSet>
      <dgm:spPr/>
    </dgm:pt>
    <dgm:pt modelId="{31D11E74-6D1A-4717-994B-AB24641967BF}" type="pres">
      <dgm:prSet presAssocID="{F778B1C3-FD84-4B3D-8E9F-D7968DDB2EF2}" presName="node" presStyleLbl="node1" presStyleIdx="0" presStyleCnt="8">
        <dgm:presLayoutVars>
          <dgm:bulletEnabled val="1"/>
        </dgm:presLayoutVars>
      </dgm:prSet>
      <dgm:spPr/>
    </dgm:pt>
    <dgm:pt modelId="{3F1025B2-F4EE-47E5-9C22-524612E89185}" type="pres">
      <dgm:prSet presAssocID="{1DD39B9A-6D0D-4D0F-9596-9EE39997A7DF}" presName="sibTrans" presStyleLbl="sibTrans1D1" presStyleIdx="0" presStyleCnt="7"/>
      <dgm:spPr/>
    </dgm:pt>
    <dgm:pt modelId="{11EDA4ED-EB14-428C-A486-2A78B6CF7D48}" type="pres">
      <dgm:prSet presAssocID="{1DD39B9A-6D0D-4D0F-9596-9EE39997A7DF}" presName="connectorText" presStyleLbl="sibTrans1D1" presStyleIdx="0" presStyleCnt="7"/>
      <dgm:spPr/>
    </dgm:pt>
    <dgm:pt modelId="{071CABD1-1C64-480F-897E-9BBA940EF17B}" type="pres">
      <dgm:prSet presAssocID="{D5F817DE-B49E-494C-BBC6-544D878B9BD9}" presName="node" presStyleLbl="node1" presStyleIdx="1" presStyleCnt="8" custLinFactX="-23737" custLinFactY="47540" custLinFactNeighborX="-100000" custLinFactNeighborY="100000">
        <dgm:presLayoutVars>
          <dgm:bulletEnabled val="1"/>
        </dgm:presLayoutVars>
      </dgm:prSet>
      <dgm:spPr/>
    </dgm:pt>
    <dgm:pt modelId="{9EAC8C3B-1C39-4C70-8817-AB59E39820D5}" type="pres">
      <dgm:prSet presAssocID="{03FC97EC-0942-4C65-99AF-03F90506BBC0}" presName="sibTrans" presStyleLbl="sibTrans1D1" presStyleIdx="1" presStyleCnt="7"/>
      <dgm:spPr/>
    </dgm:pt>
    <dgm:pt modelId="{AD5869D7-17AD-4A1D-99D3-4D5775EB131D}" type="pres">
      <dgm:prSet presAssocID="{03FC97EC-0942-4C65-99AF-03F90506BBC0}" presName="connectorText" presStyleLbl="sibTrans1D1" presStyleIdx="1" presStyleCnt="7"/>
      <dgm:spPr/>
    </dgm:pt>
    <dgm:pt modelId="{53BACEEA-3FF8-4921-B07A-A05117A85216}" type="pres">
      <dgm:prSet presAssocID="{D8353E17-D168-43AF-BD80-D5B86E08A618}" presName="node" presStyleLbl="node1" presStyleIdx="2" presStyleCnt="8" custLinFactX="-27767" custLinFactNeighborX="-100000" custLinFactNeighborY="-9115">
        <dgm:presLayoutVars>
          <dgm:bulletEnabled val="1"/>
        </dgm:presLayoutVars>
      </dgm:prSet>
      <dgm:spPr/>
    </dgm:pt>
    <dgm:pt modelId="{B167BB1F-65A1-4360-9226-71B61272AC01}" type="pres">
      <dgm:prSet presAssocID="{1FF4623F-E35B-40B1-9E5B-C682F7F3C84E}" presName="sibTrans" presStyleLbl="sibTrans1D1" presStyleIdx="2" presStyleCnt="7"/>
      <dgm:spPr/>
    </dgm:pt>
    <dgm:pt modelId="{55BAAAA8-1610-46D8-9144-83A81A9B38B2}" type="pres">
      <dgm:prSet presAssocID="{1FF4623F-E35B-40B1-9E5B-C682F7F3C84E}" presName="connectorText" presStyleLbl="sibTrans1D1" presStyleIdx="2" presStyleCnt="7"/>
      <dgm:spPr/>
    </dgm:pt>
    <dgm:pt modelId="{70E6674B-E2B3-47E1-998F-D4CDE30CBD1E}" type="pres">
      <dgm:prSet presAssocID="{869D3A47-D8AD-4D4F-8AF1-A8A20EAD7D3A}" presName="node" presStyleLbl="node1" presStyleIdx="3" presStyleCnt="8">
        <dgm:presLayoutVars>
          <dgm:bulletEnabled val="1"/>
        </dgm:presLayoutVars>
      </dgm:prSet>
      <dgm:spPr/>
    </dgm:pt>
    <dgm:pt modelId="{DDA7889B-746A-4150-8913-86FA0717E4C5}" type="pres">
      <dgm:prSet presAssocID="{DDBEA342-AF1D-46B1-976E-731694A01EB1}" presName="sibTrans" presStyleLbl="sibTrans1D1" presStyleIdx="3" presStyleCnt="7"/>
      <dgm:spPr/>
    </dgm:pt>
    <dgm:pt modelId="{50B2B899-874E-4CAA-92BF-DF93671790ED}" type="pres">
      <dgm:prSet presAssocID="{DDBEA342-AF1D-46B1-976E-731694A01EB1}" presName="connectorText" presStyleLbl="sibTrans1D1" presStyleIdx="3" presStyleCnt="7"/>
      <dgm:spPr/>
    </dgm:pt>
    <dgm:pt modelId="{54DD4F53-329B-4186-9E7D-4CA1A5FAF09F}" type="pres">
      <dgm:prSet presAssocID="{D55C1295-A652-4FDB-8F54-5581E7A92E1A}" presName="node" presStyleLbl="node1" presStyleIdx="4" presStyleCnt="8" custLinFactX="165904" custLinFactNeighborX="200000" custLinFactNeighborY="7989">
        <dgm:presLayoutVars>
          <dgm:bulletEnabled val="1"/>
        </dgm:presLayoutVars>
      </dgm:prSet>
      <dgm:spPr/>
    </dgm:pt>
    <dgm:pt modelId="{30A1FEC3-69CA-46ED-A4E5-5E3F5106DE6D}" type="pres">
      <dgm:prSet presAssocID="{26D0F926-ECA2-49BF-B13A-84D6A516A519}" presName="sibTrans" presStyleLbl="sibTrans1D1" presStyleIdx="4" presStyleCnt="7"/>
      <dgm:spPr/>
    </dgm:pt>
    <dgm:pt modelId="{B082E487-C7B7-4639-B9F4-450F134891B6}" type="pres">
      <dgm:prSet presAssocID="{26D0F926-ECA2-49BF-B13A-84D6A516A519}" presName="connectorText" presStyleLbl="sibTrans1D1" presStyleIdx="4" presStyleCnt="7"/>
      <dgm:spPr/>
    </dgm:pt>
    <dgm:pt modelId="{33E8ADD1-10A4-48FD-80B7-9F613B607E2C}" type="pres">
      <dgm:prSet presAssocID="{5B9C4A5F-E75C-4641-BDE2-0095C980E9FA}" presName="node" presStyleLbl="node1" presStyleIdx="5" presStyleCnt="8">
        <dgm:presLayoutVars>
          <dgm:bulletEnabled val="1"/>
        </dgm:presLayoutVars>
      </dgm:prSet>
      <dgm:spPr/>
    </dgm:pt>
    <dgm:pt modelId="{1C47BE57-5591-49E4-98D1-1D206E9AA852}" type="pres">
      <dgm:prSet presAssocID="{3F85F60C-AB5C-4669-8F25-789D7C4C7042}" presName="sibTrans" presStyleLbl="sibTrans1D1" presStyleIdx="5" presStyleCnt="7"/>
      <dgm:spPr/>
    </dgm:pt>
    <dgm:pt modelId="{BECA686F-44B7-4512-A493-28A2D6CCE20C}" type="pres">
      <dgm:prSet presAssocID="{3F85F60C-AB5C-4669-8F25-789D7C4C7042}" presName="connectorText" presStyleLbl="sibTrans1D1" presStyleIdx="5" presStyleCnt="7"/>
      <dgm:spPr/>
    </dgm:pt>
    <dgm:pt modelId="{EC554EE6-6B71-40ED-9CC0-3820DC21AED8}" type="pres">
      <dgm:prSet presAssocID="{F9BA6CB5-1373-48F5-BFB4-D03C2F8F718E}" presName="node" presStyleLbl="node1" presStyleIdx="6" presStyleCnt="8" custLinFactY="-47448" custLinFactNeighborX="-3163" custLinFactNeighborY="-100000">
        <dgm:presLayoutVars>
          <dgm:bulletEnabled val="1"/>
        </dgm:presLayoutVars>
      </dgm:prSet>
      <dgm:spPr/>
    </dgm:pt>
    <dgm:pt modelId="{0ADE9C22-C085-4C57-86B7-F5F9D994885D}" type="pres">
      <dgm:prSet presAssocID="{7CD1809B-DBA2-4D8F-A6EA-1A7EFDEAA0D7}" presName="sibTrans" presStyleLbl="sibTrans1D1" presStyleIdx="6" presStyleCnt="7"/>
      <dgm:spPr/>
    </dgm:pt>
    <dgm:pt modelId="{296D9AB8-7E83-4C40-B2EC-452B32771EAA}" type="pres">
      <dgm:prSet presAssocID="{7CD1809B-DBA2-4D8F-A6EA-1A7EFDEAA0D7}" presName="connectorText" presStyleLbl="sibTrans1D1" presStyleIdx="6" presStyleCnt="7"/>
      <dgm:spPr/>
    </dgm:pt>
    <dgm:pt modelId="{7F1055AD-4324-483D-AF2B-BF123334A4EC}" type="pres">
      <dgm:prSet presAssocID="{284E5381-79BD-4A92-9332-84E9BF1726FE}" presName="node" presStyleLbl="node1" presStyleIdx="7" presStyleCnt="8" custLinFactX="-22666" custLinFactNeighborX="-100000" custLinFactNeighborY="-2834">
        <dgm:presLayoutVars>
          <dgm:bulletEnabled val="1"/>
        </dgm:presLayoutVars>
      </dgm:prSet>
      <dgm:spPr/>
    </dgm:pt>
  </dgm:ptLst>
  <dgm:cxnLst>
    <dgm:cxn modelId="{1966E10E-05CF-4567-A388-0AB198BDA10B}" type="presOf" srcId="{1FF4623F-E35B-40B1-9E5B-C682F7F3C84E}" destId="{55BAAAA8-1610-46D8-9144-83A81A9B38B2}" srcOrd="1" destOrd="0" presId="urn:microsoft.com/office/officeart/2016/7/layout/RepeatingBendingProcessNew"/>
    <dgm:cxn modelId="{D4421F13-C175-4599-AED6-04E19C729E58}" type="presOf" srcId="{E9A39A46-69D2-40D7-82F1-186F9D6DEF43}" destId="{B4B73AD9-95C7-4CAE-B802-7DCE59C1EB7C}" srcOrd="0" destOrd="0" presId="urn:microsoft.com/office/officeart/2016/7/layout/RepeatingBendingProcessNew"/>
    <dgm:cxn modelId="{F4BE691E-F16A-437A-BBF0-B0EC51DC4285}" type="presOf" srcId="{1FF4623F-E35B-40B1-9E5B-C682F7F3C84E}" destId="{B167BB1F-65A1-4360-9226-71B61272AC01}" srcOrd="0" destOrd="0" presId="urn:microsoft.com/office/officeart/2016/7/layout/RepeatingBendingProcessNew"/>
    <dgm:cxn modelId="{38F09E23-5915-4748-A855-E98F503F7183}" type="presOf" srcId="{F778B1C3-FD84-4B3D-8E9F-D7968DDB2EF2}" destId="{31D11E74-6D1A-4717-994B-AB24641967BF}" srcOrd="0" destOrd="0" presId="urn:microsoft.com/office/officeart/2016/7/layout/RepeatingBendingProcessNew"/>
    <dgm:cxn modelId="{5A218C34-7E62-472E-8701-DA9D07153C8E}" srcId="{E9A39A46-69D2-40D7-82F1-186F9D6DEF43}" destId="{284E5381-79BD-4A92-9332-84E9BF1726FE}" srcOrd="7" destOrd="0" parTransId="{BFA330CB-223A-4AD5-8C8C-77E8FD04DE4B}" sibTransId="{B988806B-954B-4BE8-9D7E-1386DA29BDF3}"/>
    <dgm:cxn modelId="{0B706C3B-1135-4D92-B34A-551813AF6444}" type="presOf" srcId="{3F85F60C-AB5C-4669-8F25-789D7C4C7042}" destId="{1C47BE57-5591-49E4-98D1-1D206E9AA852}" srcOrd="0" destOrd="0" presId="urn:microsoft.com/office/officeart/2016/7/layout/RepeatingBendingProcessNew"/>
    <dgm:cxn modelId="{89DF303D-22C2-4878-BD96-B0793E2746CF}" type="presOf" srcId="{D8353E17-D168-43AF-BD80-D5B86E08A618}" destId="{53BACEEA-3FF8-4921-B07A-A05117A85216}" srcOrd="0" destOrd="0" presId="urn:microsoft.com/office/officeart/2016/7/layout/RepeatingBendingProcessNew"/>
    <dgm:cxn modelId="{CC5D3F3E-1952-4AE3-B322-8C8D10AA2933}" type="presOf" srcId="{DDBEA342-AF1D-46B1-976E-731694A01EB1}" destId="{DDA7889B-746A-4150-8913-86FA0717E4C5}" srcOrd="0" destOrd="0" presId="urn:microsoft.com/office/officeart/2016/7/layout/RepeatingBendingProcessNew"/>
    <dgm:cxn modelId="{4D23FC3F-81E4-4553-8DAA-6C369EC1F50B}" srcId="{E9A39A46-69D2-40D7-82F1-186F9D6DEF43}" destId="{D5F817DE-B49E-494C-BBC6-544D878B9BD9}" srcOrd="1" destOrd="0" parTransId="{0597E14C-A483-4C87-9153-2C8542DD95CF}" sibTransId="{03FC97EC-0942-4C65-99AF-03F90506BBC0}"/>
    <dgm:cxn modelId="{CCE1F741-9035-49D9-A04A-0714300007A5}" srcId="{E9A39A46-69D2-40D7-82F1-186F9D6DEF43}" destId="{5B9C4A5F-E75C-4641-BDE2-0095C980E9FA}" srcOrd="5" destOrd="0" parTransId="{162C6C5A-493D-425B-85C6-A91BF3722C30}" sibTransId="{3F85F60C-AB5C-4669-8F25-789D7C4C7042}"/>
    <dgm:cxn modelId="{53D3B945-85A6-43E8-A9B5-A5CDB35EDD69}" srcId="{E9A39A46-69D2-40D7-82F1-186F9D6DEF43}" destId="{D55C1295-A652-4FDB-8F54-5581E7A92E1A}" srcOrd="4" destOrd="0" parTransId="{6EA137C5-2D4C-4B6F-85A9-6354A97F8137}" sibTransId="{26D0F926-ECA2-49BF-B13A-84D6A516A519}"/>
    <dgm:cxn modelId="{F575C347-6287-40CD-B401-16622C1FBC3B}" type="presOf" srcId="{03FC97EC-0942-4C65-99AF-03F90506BBC0}" destId="{AD5869D7-17AD-4A1D-99D3-4D5775EB131D}" srcOrd="1" destOrd="0" presId="urn:microsoft.com/office/officeart/2016/7/layout/RepeatingBendingProcessNew"/>
    <dgm:cxn modelId="{CF11676A-82EA-4B52-A88A-A27D2E6D4B0B}" type="presOf" srcId="{D55C1295-A652-4FDB-8F54-5581E7A92E1A}" destId="{54DD4F53-329B-4186-9E7D-4CA1A5FAF09F}" srcOrd="0" destOrd="0" presId="urn:microsoft.com/office/officeart/2016/7/layout/RepeatingBendingProcessNew"/>
    <dgm:cxn modelId="{A3240B50-C538-4643-B78F-1E930FBA8CC6}" type="presOf" srcId="{26D0F926-ECA2-49BF-B13A-84D6A516A519}" destId="{30A1FEC3-69CA-46ED-A4E5-5E3F5106DE6D}" srcOrd="0" destOrd="0" presId="urn:microsoft.com/office/officeart/2016/7/layout/RepeatingBendingProcessNew"/>
    <dgm:cxn modelId="{9CF92871-E90C-4D9F-B8FE-E99289375812}" type="presOf" srcId="{F9BA6CB5-1373-48F5-BFB4-D03C2F8F718E}" destId="{EC554EE6-6B71-40ED-9CC0-3820DC21AED8}" srcOrd="0" destOrd="0" presId="urn:microsoft.com/office/officeart/2016/7/layout/RepeatingBendingProcessNew"/>
    <dgm:cxn modelId="{58096771-C262-4F7D-B8D4-F138F2F63F4D}" type="presOf" srcId="{DDBEA342-AF1D-46B1-976E-731694A01EB1}" destId="{50B2B899-874E-4CAA-92BF-DF93671790ED}" srcOrd="1" destOrd="0" presId="urn:microsoft.com/office/officeart/2016/7/layout/RepeatingBendingProcessNew"/>
    <dgm:cxn modelId="{97D6E776-DF63-4709-9B40-E18CD53598C3}" type="presOf" srcId="{7CD1809B-DBA2-4D8F-A6EA-1A7EFDEAA0D7}" destId="{296D9AB8-7E83-4C40-B2EC-452B32771EAA}" srcOrd="1" destOrd="0" presId="urn:microsoft.com/office/officeart/2016/7/layout/RepeatingBendingProcessNew"/>
    <dgm:cxn modelId="{2FCA9978-3929-4617-B6AF-1D5715A28C8D}" type="presOf" srcId="{5B9C4A5F-E75C-4641-BDE2-0095C980E9FA}" destId="{33E8ADD1-10A4-48FD-80B7-9F613B607E2C}" srcOrd="0" destOrd="0" presId="urn:microsoft.com/office/officeart/2016/7/layout/RepeatingBendingProcessNew"/>
    <dgm:cxn modelId="{FC455288-DFCA-4483-8B91-B0D3DD6198AE}" type="presOf" srcId="{284E5381-79BD-4A92-9332-84E9BF1726FE}" destId="{7F1055AD-4324-483D-AF2B-BF123334A4EC}" srcOrd="0" destOrd="0" presId="urn:microsoft.com/office/officeart/2016/7/layout/RepeatingBendingProcessNew"/>
    <dgm:cxn modelId="{9098958B-C210-426C-92E5-72946C06F2F5}" srcId="{E9A39A46-69D2-40D7-82F1-186F9D6DEF43}" destId="{D8353E17-D168-43AF-BD80-D5B86E08A618}" srcOrd="2" destOrd="0" parTransId="{98F1F76F-2ABA-4933-9043-133343A8E08D}" sibTransId="{1FF4623F-E35B-40B1-9E5B-C682F7F3C84E}"/>
    <dgm:cxn modelId="{58DE84A0-C124-4192-9C3B-2BF13EC017A6}" srcId="{E9A39A46-69D2-40D7-82F1-186F9D6DEF43}" destId="{F9BA6CB5-1373-48F5-BFB4-D03C2F8F718E}" srcOrd="6" destOrd="0" parTransId="{D164FF92-8B51-4D9F-9674-95491A3E6E48}" sibTransId="{7CD1809B-DBA2-4D8F-A6EA-1A7EFDEAA0D7}"/>
    <dgm:cxn modelId="{569F43A1-37FF-445A-981A-05876DB86112}" type="presOf" srcId="{7CD1809B-DBA2-4D8F-A6EA-1A7EFDEAA0D7}" destId="{0ADE9C22-C085-4C57-86B7-F5F9D994885D}" srcOrd="0" destOrd="0" presId="urn:microsoft.com/office/officeart/2016/7/layout/RepeatingBendingProcessNew"/>
    <dgm:cxn modelId="{AA595AA1-509B-48B9-9B69-D07B618F78DE}" type="presOf" srcId="{03FC97EC-0942-4C65-99AF-03F90506BBC0}" destId="{9EAC8C3B-1C39-4C70-8817-AB59E39820D5}" srcOrd="0" destOrd="0" presId="urn:microsoft.com/office/officeart/2016/7/layout/RepeatingBendingProcessNew"/>
    <dgm:cxn modelId="{E9F4FDAB-7733-4983-9580-CF73429EE388}" srcId="{E9A39A46-69D2-40D7-82F1-186F9D6DEF43}" destId="{F778B1C3-FD84-4B3D-8E9F-D7968DDB2EF2}" srcOrd="0" destOrd="0" parTransId="{300FC21F-1B4D-42D9-9AF9-2E5650B53888}" sibTransId="{1DD39B9A-6D0D-4D0F-9596-9EE39997A7DF}"/>
    <dgm:cxn modelId="{9697E0BF-A647-432D-AD04-3AE380FAF202}" type="presOf" srcId="{1DD39B9A-6D0D-4D0F-9596-9EE39997A7DF}" destId="{11EDA4ED-EB14-428C-A486-2A78B6CF7D48}" srcOrd="1" destOrd="0" presId="urn:microsoft.com/office/officeart/2016/7/layout/RepeatingBendingProcessNew"/>
    <dgm:cxn modelId="{6F424EC5-5DC5-4283-8DD4-1CFDD4626EB4}" type="presOf" srcId="{26D0F926-ECA2-49BF-B13A-84D6A516A519}" destId="{B082E487-C7B7-4639-B9F4-450F134891B6}" srcOrd="1" destOrd="0" presId="urn:microsoft.com/office/officeart/2016/7/layout/RepeatingBendingProcessNew"/>
    <dgm:cxn modelId="{ACD1EAC5-9C6F-4C99-9159-4DCDE7C7B434}" type="presOf" srcId="{3F85F60C-AB5C-4669-8F25-789D7C4C7042}" destId="{BECA686F-44B7-4512-A493-28A2D6CCE20C}" srcOrd="1" destOrd="0" presId="urn:microsoft.com/office/officeart/2016/7/layout/RepeatingBendingProcessNew"/>
    <dgm:cxn modelId="{40B06DCB-9D89-4443-A8F2-FFC789FD27FF}" type="presOf" srcId="{D5F817DE-B49E-494C-BBC6-544D878B9BD9}" destId="{071CABD1-1C64-480F-897E-9BBA940EF17B}" srcOrd="0" destOrd="0" presId="urn:microsoft.com/office/officeart/2016/7/layout/RepeatingBendingProcessNew"/>
    <dgm:cxn modelId="{04D5EED2-C883-4006-A07C-FCE97ABBC35C}" srcId="{E9A39A46-69D2-40D7-82F1-186F9D6DEF43}" destId="{869D3A47-D8AD-4D4F-8AF1-A8A20EAD7D3A}" srcOrd="3" destOrd="0" parTransId="{1C81BCAA-65D8-470C-808C-327C2D997466}" sibTransId="{DDBEA342-AF1D-46B1-976E-731694A01EB1}"/>
    <dgm:cxn modelId="{DD94DBDD-A0FE-4984-B3D5-57664728D312}" type="presOf" srcId="{869D3A47-D8AD-4D4F-8AF1-A8A20EAD7D3A}" destId="{70E6674B-E2B3-47E1-998F-D4CDE30CBD1E}" srcOrd="0" destOrd="0" presId="urn:microsoft.com/office/officeart/2016/7/layout/RepeatingBendingProcessNew"/>
    <dgm:cxn modelId="{0E6166F3-FE32-476B-A6F9-2EEFA2F720C5}" type="presOf" srcId="{1DD39B9A-6D0D-4D0F-9596-9EE39997A7DF}" destId="{3F1025B2-F4EE-47E5-9C22-524612E89185}" srcOrd="0" destOrd="0" presId="urn:microsoft.com/office/officeart/2016/7/layout/RepeatingBendingProcessNew"/>
    <dgm:cxn modelId="{38A70A03-BCC7-4611-ABBA-D9919708FA54}" type="presParOf" srcId="{B4B73AD9-95C7-4CAE-B802-7DCE59C1EB7C}" destId="{31D11E74-6D1A-4717-994B-AB24641967BF}" srcOrd="0" destOrd="0" presId="urn:microsoft.com/office/officeart/2016/7/layout/RepeatingBendingProcessNew"/>
    <dgm:cxn modelId="{F1D6FBB7-12A1-4E17-B264-40C8B1B658FB}" type="presParOf" srcId="{B4B73AD9-95C7-4CAE-B802-7DCE59C1EB7C}" destId="{3F1025B2-F4EE-47E5-9C22-524612E89185}" srcOrd="1" destOrd="0" presId="urn:microsoft.com/office/officeart/2016/7/layout/RepeatingBendingProcessNew"/>
    <dgm:cxn modelId="{E920E099-A9E1-4BEF-ABF8-4AC3E9EA4DE2}" type="presParOf" srcId="{3F1025B2-F4EE-47E5-9C22-524612E89185}" destId="{11EDA4ED-EB14-428C-A486-2A78B6CF7D48}" srcOrd="0" destOrd="0" presId="urn:microsoft.com/office/officeart/2016/7/layout/RepeatingBendingProcessNew"/>
    <dgm:cxn modelId="{6138A7FF-657C-44CF-BFC8-DEBF84690528}" type="presParOf" srcId="{B4B73AD9-95C7-4CAE-B802-7DCE59C1EB7C}" destId="{071CABD1-1C64-480F-897E-9BBA940EF17B}" srcOrd="2" destOrd="0" presId="urn:microsoft.com/office/officeart/2016/7/layout/RepeatingBendingProcessNew"/>
    <dgm:cxn modelId="{A3004FDF-FD3A-48C7-8A10-FB6DB87A6D22}" type="presParOf" srcId="{B4B73AD9-95C7-4CAE-B802-7DCE59C1EB7C}" destId="{9EAC8C3B-1C39-4C70-8817-AB59E39820D5}" srcOrd="3" destOrd="0" presId="urn:microsoft.com/office/officeart/2016/7/layout/RepeatingBendingProcessNew"/>
    <dgm:cxn modelId="{312316A7-53FE-48B3-8F90-E074E6307799}" type="presParOf" srcId="{9EAC8C3B-1C39-4C70-8817-AB59E39820D5}" destId="{AD5869D7-17AD-4A1D-99D3-4D5775EB131D}" srcOrd="0" destOrd="0" presId="urn:microsoft.com/office/officeart/2016/7/layout/RepeatingBendingProcessNew"/>
    <dgm:cxn modelId="{5363DCA8-331C-49EF-8059-87D643776246}" type="presParOf" srcId="{B4B73AD9-95C7-4CAE-B802-7DCE59C1EB7C}" destId="{53BACEEA-3FF8-4921-B07A-A05117A85216}" srcOrd="4" destOrd="0" presId="urn:microsoft.com/office/officeart/2016/7/layout/RepeatingBendingProcessNew"/>
    <dgm:cxn modelId="{A69EC4E8-0F12-47AF-98D9-F8E20B9B402E}" type="presParOf" srcId="{B4B73AD9-95C7-4CAE-B802-7DCE59C1EB7C}" destId="{B167BB1F-65A1-4360-9226-71B61272AC01}" srcOrd="5" destOrd="0" presId="urn:microsoft.com/office/officeart/2016/7/layout/RepeatingBendingProcessNew"/>
    <dgm:cxn modelId="{849E64B6-E5D1-454A-8C33-A1CFD29B023E}" type="presParOf" srcId="{B167BB1F-65A1-4360-9226-71B61272AC01}" destId="{55BAAAA8-1610-46D8-9144-83A81A9B38B2}" srcOrd="0" destOrd="0" presId="urn:microsoft.com/office/officeart/2016/7/layout/RepeatingBendingProcessNew"/>
    <dgm:cxn modelId="{A9C68AFA-34FD-44A8-948A-041A9BE9A3F3}" type="presParOf" srcId="{B4B73AD9-95C7-4CAE-B802-7DCE59C1EB7C}" destId="{70E6674B-E2B3-47E1-998F-D4CDE30CBD1E}" srcOrd="6" destOrd="0" presId="urn:microsoft.com/office/officeart/2016/7/layout/RepeatingBendingProcessNew"/>
    <dgm:cxn modelId="{7D26B7F7-4595-4EEA-B4E9-90342453CEEA}" type="presParOf" srcId="{B4B73AD9-95C7-4CAE-B802-7DCE59C1EB7C}" destId="{DDA7889B-746A-4150-8913-86FA0717E4C5}" srcOrd="7" destOrd="0" presId="urn:microsoft.com/office/officeart/2016/7/layout/RepeatingBendingProcessNew"/>
    <dgm:cxn modelId="{5C998709-267D-4EC8-BBD4-A1FC5DB2F89F}" type="presParOf" srcId="{DDA7889B-746A-4150-8913-86FA0717E4C5}" destId="{50B2B899-874E-4CAA-92BF-DF93671790ED}" srcOrd="0" destOrd="0" presId="urn:microsoft.com/office/officeart/2016/7/layout/RepeatingBendingProcessNew"/>
    <dgm:cxn modelId="{28981B91-026F-4BD7-8386-6B14FBA0FCC2}" type="presParOf" srcId="{B4B73AD9-95C7-4CAE-B802-7DCE59C1EB7C}" destId="{54DD4F53-329B-4186-9E7D-4CA1A5FAF09F}" srcOrd="8" destOrd="0" presId="urn:microsoft.com/office/officeart/2016/7/layout/RepeatingBendingProcessNew"/>
    <dgm:cxn modelId="{C0E1AE5A-1EB2-48A2-A87E-A3E4508DB912}" type="presParOf" srcId="{B4B73AD9-95C7-4CAE-B802-7DCE59C1EB7C}" destId="{30A1FEC3-69CA-46ED-A4E5-5E3F5106DE6D}" srcOrd="9" destOrd="0" presId="urn:microsoft.com/office/officeart/2016/7/layout/RepeatingBendingProcessNew"/>
    <dgm:cxn modelId="{4522E373-3114-4D51-A27D-F8B1BB085F13}" type="presParOf" srcId="{30A1FEC3-69CA-46ED-A4E5-5E3F5106DE6D}" destId="{B082E487-C7B7-4639-B9F4-450F134891B6}" srcOrd="0" destOrd="0" presId="urn:microsoft.com/office/officeart/2016/7/layout/RepeatingBendingProcessNew"/>
    <dgm:cxn modelId="{382D54AD-A18C-4F6E-A3AE-149C71DEB068}" type="presParOf" srcId="{B4B73AD9-95C7-4CAE-B802-7DCE59C1EB7C}" destId="{33E8ADD1-10A4-48FD-80B7-9F613B607E2C}" srcOrd="10" destOrd="0" presId="urn:microsoft.com/office/officeart/2016/7/layout/RepeatingBendingProcessNew"/>
    <dgm:cxn modelId="{5C95C810-8680-483C-A0F0-7AAF2243CCDC}" type="presParOf" srcId="{B4B73AD9-95C7-4CAE-B802-7DCE59C1EB7C}" destId="{1C47BE57-5591-49E4-98D1-1D206E9AA852}" srcOrd="11" destOrd="0" presId="urn:microsoft.com/office/officeart/2016/7/layout/RepeatingBendingProcessNew"/>
    <dgm:cxn modelId="{222503A8-D045-4425-B7F0-8A077551802A}" type="presParOf" srcId="{1C47BE57-5591-49E4-98D1-1D206E9AA852}" destId="{BECA686F-44B7-4512-A493-28A2D6CCE20C}" srcOrd="0" destOrd="0" presId="urn:microsoft.com/office/officeart/2016/7/layout/RepeatingBendingProcessNew"/>
    <dgm:cxn modelId="{D806514A-25E9-413F-8413-C7CAD3481CFA}" type="presParOf" srcId="{B4B73AD9-95C7-4CAE-B802-7DCE59C1EB7C}" destId="{EC554EE6-6B71-40ED-9CC0-3820DC21AED8}" srcOrd="12" destOrd="0" presId="urn:microsoft.com/office/officeart/2016/7/layout/RepeatingBendingProcessNew"/>
    <dgm:cxn modelId="{B352B993-82A6-4D0B-B498-7E30335057B0}" type="presParOf" srcId="{B4B73AD9-95C7-4CAE-B802-7DCE59C1EB7C}" destId="{0ADE9C22-C085-4C57-86B7-F5F9D994885D}" srcOrd="13" destOrd="0" presId="urn:microsoft.com/office/officeart/2016/7/layout/RepeatingBendingProcessNew"/>
    <dgm:cxn modelId="{44AF9F3A-731E-4DB3-A725-9BF26C825172}" type="presParOf" srcId="{0ADE9C22-C085-4C57-86B7-F5F9D994885D}" destId="{296D9AB8-7E83-4C40-B2EC-452B32771EAA}" srcOrd="0" destOrd="0" presId="urn:microsoft.com/office/officeart/2016/7/layout/RepeatingBendingProcessNew"/>
    <dgm:cxn modelId="{0D6C00B2-32E3-4452-AA38-FBDBE0D943ED}" type="presParOf" srcId="{B4B73AD9-95C7-4CAE-B802-7DCE59C1EB7C}" destId="{7F1055AD-4324-483D-AF2B-BF123334A4EC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A32649-F0EE-43F9-ADFD-115C06E04AB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DF34FD4-6658-4DD8-8878-E72EF256D30C}">
      <dgm:prSet custT="1"/>
      <dgm:spPr/>
      <dgm:t>
        <a:bodyPr/>
        <a:lstStyle/>
        <a:p>
          <a:r>
            <a:rPr lang="en-GB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Personal Investment</a:t>
          </a:r>
          <a:br>
            <a: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£2,500 Personal Savings</a:t>
          </a:r>
          <a:endParaRPr lang="en-US" sz="16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AFBFB9-B933-4B2B-A4FB-8D68B801D0A7}" type="parTrans" cxnId="{C82C8BEA-9650-4E1E-B148-54AF614329E5}">
      <dgm:prSet/>
      <dgm:spPr/>
      <dgm:t>
        <a:bodyPr/>
        <a:lstStyle/>
        <a:p>
          <a:endParaRPr lang="en-US"/>
        </a:p>
      </dgm:t>
    </dgm:pt>
    <dgm:pt modelId="{D753642E-01AE-47C6-884A-8648996B29D3}" type="sibTrans" cxnId="{C82C8BEA-9650-4E1E-B148-54AF614329E5}">
      <dgm:prSet/>
      <dgm:spPr/>
      <dgm:t>
        <a:bodyPr/>
        <a:lstStyle/>
        <a:p>
          <a:endParaRPr lang="en-US"/>
        </a:p>
      </dgm:t>
    </dgm:pt>
    <dgm:pt modelId="{BF5A4960-A754-40B5-A144-4370641DDEE3}">
      <dgm:prSet custT="1"/>
      <dgm:spPr/>
      <dgm:t>
        <a:bodyPr/>
        <a:lstStyle/>
        <a:p>
          <a: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Start-Up Funding</a:t>
          </a:r>
          <a:b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£2,500 UK Start Up Loan</a:t>
          </a:r>
          <a:b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£1,500 Grant Funding</a:t>
          </a:r>
          <a:endParaRPr lang="en-US" sz="1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06C34A-055D-4CC6-A6CB-6D98102731A3}" type="parTrans" cxnId="{C7FC04A1-AE10-4316-B440-B3B07CBD532D}">
      <dgm:prSet/>
      <dgm:spPr/>
      <dgm:t>
        <a:bodyPr/>
        <a:lstStyle/>
        <a:p>
          <a:endParaRPr lang="en-US"/>
        </a:p>
      </dgm:t>
    </dgm:pt>
    <dgm:pt modelId="{0E3C8658-9E18-439A-8F48-F2609BB30D15}" type="sibTrans" cxnId="{C7FC04A1-AE10-4316-B440-B3B07CBD532D}">
      <dgm:prSet/>
      <dgm:spPr/>
      <dgm:t>
        <a:bodyPr/>
        <a:lstStyle/>
        <a:p>
          <a:endParaRPr lang="en-US"/>
        </a:p>
      </dgm:t>
    </dgm:pt>
    <dgm:pt modelId="{15097457-635C-4959-8624-3D70B4B8CC3C}">
      <dgm:prSet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Break-even Forecast</a:t>
          </a:r>
          <a:b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Expected within 6 months</a:t>
          </a:r>
          <a:endParaRPr lang="en-US" sz="1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6267AB-4E8B-4D20-BF97-327CD1A7BB59}" type="parTrans" cxnId="{7C37E2B8-692C-4E3D-BD84-5785AEDDA3EB}">
      <dgm:prSet/>
      <dgm:spPr/>
      <dgm:t>
        <a:bodyPr/>
        <a:lstStyle/>
        <a:p>
          <a:endParaRPr lang="en-US"/>
        </a:p>
      </dgm:t>
    </dgm:pt>
    <dgm:pt modelId="{D1AD681B-3F22-4AFE-A844-E0D9E770C7F0}" type="sibTrans" cxnId="{7C37E2B8-692C-4E3D-BD84-5785AEDDA3EB}">
      <dgm:prSet/>
      <dgm:spPr/>
      <dgm:t>
        <a:bodyPr/>
        <a:lstStyle/>
        <a:p>
          <a:endParaRPr lang="en-US"/>
        </a:p>
      </dgm:t>
    </dgm:pt>
    <dgm:pt modelId="{E8878ADB-C93F-41F9-BD19-B82409AB58CD}">
      <dgm:prSet custT="1"/>
      <dgm:spPr/>
      <dgm:t>
        <a:bodyPr/>
        <a:lstStyle/>
        <a:p>
          <a:r>
            <a:rPr lang="en-GB" sz="1300" dirty="0"/>
            <a:t> </a:t>
          </a:r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Revenue Target</a:t>
          </a:r>
          <a:b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£1,000 monthly revenue by January 2027</a:t>
          </a:r>
          <a:endParaRPr lang="en-US" sz="13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F7FABA-7050-4D95-B8A7-CA4F2A46B238}" type="parTrans" cxnId="{28A12687-1DA1-4E11-B3D5-7F19256B124C}">
      <dgm:prSet/>
      <dgm:spPr/>
      <dgm:t>
        <a:bodyPr/>
        <a:lstStyle/>
        <a:p>
          <a:endParaRPr lang="en-US"/>
        </a:p>
      </dgm:t>
    </dgm:pt>
    <dgm:pt modelId="{BD7B3882-53BC-40F7-A8D6-3D25BC8F2A18}" type="sibTrans" cxnId="{28A12687-1DA1-4E11-B3D5-7F19256B124C}">
      <dgm:prSet/>
      <dgm:spPr/>
      <dgm:t>
        <a:bodyPr/>
        <a:lstStyle/>
        <a:p>
          <a:endParaRPr lang="en-US"/>
        </a:p>
      </dgm:t>
    </dgm:pt>
    <dgm:pt modelId="{5CB8FBE0-4537-4825-9537-6E5D0A8A7077}">
      <dgm:prSet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Customer Demand</a:t>
          </a:r>
          <a:b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83% would purchase artisanal ice cream</a:t>
          </a:r>
          <a:endParaRPr lang="en-US" sz="1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0FBF0D-3CCF-4A52-B9A3-269F8E5FFBF8}" type="parTrans" cxnId="{2082266A-5F1D-41E0-8F95-D132E0CA0F01}">
      <dgm:prSet/>
      <dgm:spPr/>
      <dgm:t>
        <a:bodyPr/>
        <a:lstStyle/>
        <a:p>
          <a:endParaRPr lang="en-US"/>
        </a:p>
      </dgm:t>
    </dgm:pt>
    <dgm:pt modelId="{8DED6B16-5C11-4988-9E3D-6C7932C99F8C}" type="sibTrans" cxnId="{2082266A-5F1D-41E0-8F95-D132E0CA0F01}">
      <dgm:prSet/>
      <dgm:spPr/>
      <dgm:t>
        <a:bodyPr/>
        <a:lstStyle/>
        <a:p>
          <a:endParaRPr lang="en-US"/>
        </a:p>
      </dgm:t>
    </dgm:pt>
    <dgm:pt modelId="{BB5543A8-A7A8-4935-8077-C790011BF5DF}">
      <dgm:prSet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Investment Opportunity</a:t>
          </a:r>
          <a:b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Seeking £100,000 for business expansion</a:t>
          </a:r>
          <a:endParaRPr lang="en-US" sz="14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B6AA42-68F3-4117-A874-5DE72465F283}" type="parTrans" cxnId="{36F10767-D2DE-4F0E-940E-AE0DEBC49DA3}">
      <dgm:prSet/>
      <dgm:spPr/>
      <dgm:t>
        <a:bodyPr/>
        <a:lstStyle/>
        <a:p>
          <a:endParaRPr lang="en-US"/>
        </a:p>
      </dgm:t>
    </dgm:pt>
    <dgm:pt modelId="{D16D2990-E292-447E-AA6F-8469DE5A7E1A}" type="sibTrans" cxnId="{36F10767-D2DE-4F0E-940E-AE0DEBC49DA3}">
      <dgm:prSet/>
      <dgm:spPr/>
      <dgm:t>
        <a:bodyPr/>
        <a:lstStyle/>
        <a:p>
          <a:endParaRPr lang="en-US"/>
        </a:p>
      </dgm:t>
    </dgm:pt>
    <dgm:pt modelId="{E5F7D61F-56AB-4EC7-8956-A21BD92F72C8}" type="pres">
      <dgm:prSet presAssocID="{65A32649-F0EE-43F9-ADFD-115C06E04AB7}" presName="root" presStyleCnt="0">
        <dgm:presLayoutVars>
          <dgm:dir/>
          <dgm:resizeHandles val="exact"/>
        </dgm:presLayoutVars>
      </dgm:prSet>
      <dgm:spPr/>
    </dgm:pt>
    <dgm:pt modelId="{221EF97E-E622-4EC7-B2C6-70FACCC8DC2D}" type="pres">
      <dgm:prSet presAssocID="{65A32649-F0EE-43F9-ADFD-115C06E04AB7}" presName="container" presStyleCnt="0">
        <dgm:presLayoutVars>
          <dgm:dir/>
          <dgm:resizeHandles val="exact"/>
        </dgm:presLayoutVars>
      </dgm:prSet>
      <dgm:spPr/>
    </dgm:pt>
    <dgm:pt modelId="{FE13A690-661F-4C18-B1D2-442258B88974}" type="pres">
      <dgm:prSet presAssocID="{4DF34FD4-6658-4DD8-8878-E72EF256D30C}" presName="compNode" presStyleCnt="0"/>
      <dgm:spPr/>
    </dgm:pt>
    <dgm:pt modelId="{FB6D226A-CE09-44A8-862A-565E719FA373}" type="pres">
      <dgm:prSet presAssocID="{4DF34FD4-6658-4DD8-8878-E72EF256D30C}" presName="iconBgRect" presStyleLbl="bgShp" presStyleIdx="0" presStyleCnt="6"/>
      <dgm:spPr/>
    </dgm:pt>
    <dgm:pt modelId="{571C9D1F-1A3A-4389-9BC3-CA7F7C6254E7}" type="pres">
      <dgm:prSet presAssocID="{4DF34FD4-6658-4DD8-8878-E72EF256D30C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BE9FF980-6D10-49D2-97EF-18E3E66DC82B}" type="pres">
      <dgm:prSet presAssocID="{4DF34FD4-6658-4DD8-8878-E72EF256D30C}" presName="spaceRect" presStyleCnt="0"/>
      <dgm:spPr/>
    </dgm:pt>
    <dgm:pt modelId="{0BD0B81F-75C9-496C-B199-B4734A969987}" type="pres">
      <dgm:prSet presAssocID="{4DF34FD4-6658-4DD8-8878-E72EF256D30C}" presName="textRect" presStyleLbl="revTx" presStyleIdx="0" presStyleCnt="6">
        <dgm:presLayoutVars>
          <dgm:chMax val="1"/>
          <dgm:chPref val="1"/>
        </dgm:presLayoutVars>
      </dgm:prSet>
      <dgm:spPr/>
    </dgm:pt>
    <dgm:pt modelId="{D6338C64-1F30-4C44-B131-3A076D520481}" type="pres">
      <dgm:prSet presAssocID="{D753642E-01AE-47C6-884A-8648996B29D3}" presName="sibTrans" presStyleLbl="sibTrans2D1" presStyleIdx="0" presStyleCnt="0"/>
      <dgm:spPr/>
    </dgm:pt>
    <dgm:pt modelId="{FB2A2B43-5D0F-48C3-AE64-FC74B983B607}" type="pres">
      <dgm:prSet presAssocID="{BF5A4960-A754-40B5-A144-4370641DDEE3}" presName="compNode" presStyleCnt="0"/>
      <dgm:spPr/>
    </dgm:pt>
    <dgm:pt modelId="{9B5B343B-47C9-467A-9501-3DD2538C7A1F}" type="pres">
      <dgm:prSet presAssocID="{BF5A4960-A754-40B5-A144-4370641DDEE3}" presName="iconBgRect" presStyleLbl="bgShp" presStyleIdx="1" presStyleCnt="6"/>
      <dgm:spPr/>
    </dgm:pt>
    <dgm:pt modelId="{FD2FAE9F-631A-4F6D-ABDE-FA2AE6487AF7}" type="pres">
      <dgm:prSet presAssocID="{BF5A4960-A754-40B5-A144-4370641DDEE3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AAB39A3-1E70-4D24-9FE7-FE4A1D80AF6A}" type="pres">
      <dgm:prSet presAssocID="{BF5A4960-A754-40B5-A144-4370641DDEE3}" presName="spaceRect" presStyleCnt="0"/>
      <dgm:spPr/>
    </dgm:pt>
    <dgm:pt modelId="{B4F77C3B-EF1A-481E-8DE9-AE7BD32D8F39}" type="pres">
      <dgm:prSet presAssocID="{BF5A4960-A754-40B5-A144-4370641DDEE3}" presName="textRect" presStyleLbl="revTx" presStyleIdx="1" presStyleCnt="6">
        <dgm:presLayoutVars>
          <dgm:chMax val="1"/>
          <dgm:chPref val="1"/>
        </dgm:presLayoutVars>
      </dgm:prSet>
      <dgm:spPr/>
    </dgm:pt>
    <dgm:pt modelId="{017AEA4F-EDE0-4F97-AF2E-C49EC241242E}" type="pres">
      <dgm:prSet presAssocID="{0E3C8658-9E18-439A-8F48-F2609BB30D15}" presName="sibTrans" presStyleLbl="sibTrans2D1" presStyleIdx="0" presStyleCnt="0"/>
      <dgm:spPr/>
    </dgm:pt>
    <dgm:pt modelId="{3DFE87F3-936A-47CE-AB35-3738EC83754E}" type="pres">
      <dgm:prSet presAssocID="{15097457-635C-4959-8624-3D70B4B8CC3C}" presName="compNode" presStyleCnt="0"/>
      <dgm:spPr/>
    </dgm:pt>
    <dgm:pt modelId="{61E5BC29-3D3E-4216-BF62-B91FC8860D2D}" type="pres">
      <dgm:prSet presAssocID="{15097457-635C-4959-8624-3D70B4B8CC3C}" presName="iconBgRect" presStyleLbl="bgShp" presStyleIdx="2" presStyleCnt="6"/>
      <dgm:spPr/>
    </dgm:pt>
    <dgm:pt modelId="{8AF08569-7767-4704-94B9-C4C3ED42023A}" type="pres">
      <dgm:prSet presAssocID="{15097457-635C-4959-8624-3D70B4B8CC3C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F30E7AD-2BE0-4C31-A4E7-09916B95336F}" type="pres">
      <dgm:prSet presAssocID="{15097457-635C-4959-8624-3D70B4B8CC3C}" presName="spaceRect" presStyleCnt="0"/>
      <dgm:spPr/>
    </dgm:pt>
    <dgm:pt modelId="{2C509D2C-A4CA-428E-84D6-376BE6F772A3}" type="pres">
      <dgm:prSet presAssocID="{15097457-635C-4959-8624-3D70B4B8CC3C}" presName="textRect" presStyleLbl="revTx" presStyleIdx="2" presStyleCnt="6">
        <dgm:presLayoutVars>
          <dgm:chMax val="1"/>
          <dgm:chPref val="1"/>
        </dgm:presLayoutVars>
      </dgm:prSet>
      <dgm:spPr/>
    </dgm:pt>
    <dgm:pt modelId="{A4DBAB96-9312-4A1A-9247-4D98F8BCE743}" type="pres">
      <dgm:prSet presAssocID="{D1AD681B-3F22-4AFE-A844-E0D9E770C7F0}" presName="sibTrans" presStyleLbl="sibTrans2D1" presStyleIdx="0" presStyleCnt="0"/>
      <dgm:spPr/>
    </dgm:pt>
    <dgm:pt modelId="{90CB68A7-E605-4AA6-B50E-7A77DA210DE4}" type="pres">
      <dgm:prSet presAssocID="{E8878ADB-C93F-41F9-BD19-B82409AB58CD}" presName="compNode" presStyleCnt="0"/>
      <dgm:spPr/>
    </dgm:pt>
    <dgm:pt modelId="{39440A24-D96D-43B3-92E6-98671266193A}" type="pres">
      <dgm:prSet presAssocID="{E8878ADB-C93F-41F9-BD19-B82409AB58CD}" presName="iconBgRect" presStyleLbl="bgShp" presStyleIdx="3" presStyleCnt="6"/>
      <dgm:spPr/>
    </dgm:pt>
    <dgm:pt modelId="{93F332D9-2025-431D-9BB0-9EA15A86B215}" type="pres">
      <dgm:prSet presAssocID="{E8878ADB-C93F-41F9-BD19-B82409AB58CD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C213D49-D1D5-48CD-9E14-9505525E3214}" type="pres">
      <dgm:prSet presAssocID="{E8878ADB-C93F-41F9-BD19-B82409AB58CD}" presName="spaceRect" presStyleCnt="0"/>
      <dgm:spPr/>
    </dgm:pt>
    <dgm:pt modelId="{047C8572-45A2-4F99-8A7A-052D7698282C}" type="pres">
      <dgm:prSet presAssocID="{E8878ADB-C93F-41F9-BD19-B82409AB58CD}" presName="textRect" presStyleLbl="revTx" presStyleIdx="3" presStyleCnt="6">
        <dgm:presLayoutVars>
          <dgm:chMax val="1"/>
          <dgm:chPref val="1"/>
        </dgm:presLayoutVars>
      </dgm:prSet>
      <dgm:spPr/>
    </dgm:pt>
    <dgm:pt modelId="{10EC5C4D-D9E7-44A3-B3D1-38F7BD68BAA1}" type="pres">
      <dgm:prSet presAssocID="{BD7B3882-53BC-40F7-A8D6-3D25BC8F2A18}" presName="sibTrans" presStyleLbl="sibTrans2D1" presStyleIdx="0" presStyleCnt="0"/>
      <dgm:spPr/>
    </dgm:pt>
    <dgm:pt modelId="{339BFBC8-A2FE-4276-ADB8-18C002580BEB}" type="pres">
      <dgm:prSet presAssocID="{5CB8FBE0-4537-4825-9537-6E5D0A8A7077}" presName="compNode" presStyleCnt="0"/>
      <dgm:spPr/>
    </dgm:pt>
    <dgm:pt modelId="{596CA8AF-12A7-4BA2-A412-EB6729C1D5A0}" type="pres">
      <dgm:prSet presAssocID="{5CB8FBE0-4537-4825-9537-6E5D0A8A7077}" presName="iconBgRect" presStyleLbl="bgShp" presStyleIdx="4" presStyleCnt="6"/>
      <dgm:spPr/>
    </dgm:pt>
    <dgm:pt modelId="{3315F5D8-0B2A-4DCC-B5E7-5FD108211CCD}" type="pres">
      <dgm:prSet presAssocID="{5CB8FBE0-4537-4825-9537-6E5D0A8A7077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ce cream"/>
        </a:ext>
      </dgm:extLst>
    </dgm:pt>
    <dgm:pt modelId="{6390844B-07A2-4CA7-A69B-36C5B47AD2AB}" type="pres">
      <dgm:prSet presAssocID="{5CB8FBE0-4537-4825-9537-6E5D0A8A7077}" presName="spaceRect" presStyleCnt="0"/>
      <dgm:spPr/>
    </dgm:pt>
    <dgm:pt modelId="{8D862301-E854-4727-A725-BBB98C70F8D5}" type="pres">
      <dgm:prSet presAssocID="{5CB8FBE0-4537-4825-9537-6E5D0A8A7077}" presName="textRect" presStyleLbl="revTx" presStyleIdx="4" presStyleCnt="6">
        <dgm:presLayoutVars>
          <dgm:chMax val="1"/>
          <dgm:chPref val="1"/>
        </dgm:presLayoutVars>
      </dgm:prSet>
      <dgm:spPr/>
    </dgm:pt>
    <dgm:pt modelId="{F7CD956E-D32C-4524-A56D-35A34692A390}" type="pres">
      <dgm:prSet presAssocID="{8DED6B16-5C11-4988-9E3D-6C7932C99F8C}" presName="sibTrans" presStyleLbl="sibTrans2D1" presStyleIdx="0" presStyleCnt="0"/>
      <dgm:spPr/>
    </dgm:pt>
    <dgm:pt modelId="{D4A28025-F9D1-42AE-A93A-CD9291E28D10}" type="pres">
      <dgm:prSet presAssocID="{BB5543A8-A7A8-4935-8077-C790011BF5DF}" presName="compNode" presStyleCnt="0"/>
      <dgm:spPr/>
    </dgm:pt>
    <dgm:pt modelId="{29D9CA74-ADC7-4F54-9764-91178E9540B1}" type="pres">
      <dgm:prSet presAssocID="{BB5543A8-A7A8-4935-8077-C790011BF5DF}" presName="iconBgRect" presStyleLbl="bgShp" presStyleIdx="5" presStyleCnt="6"/>
      <dgm:spPr/>
    </dgm:pt>
    <dgm:pt modelId="{273D5781-D0EF-4E79-BC2A-B4FB4A710034}" type="pres">
      <dgm:prSet presAssocID="{BB5543A8-A7A8-4935-8077-C790011BF5DF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CCAA42E-7D61-433C-AFBA-0150BB390C77}" type="pres">
      <dgm:prSet presAssocID="{BB5543A8-A7A8-4935-8077-C790011BF5DF}" presName="spaceRect" presStyleCnt="0"/>
      <dgm:spPr/>
    </dgm:pt>
    <dgm:pt modelId="{B9BD7425-33AD-414D-8C62-687A059127D7}" type="pres">
      <dgm:prSet presAssocID="{BB5543A8-A7A8-4935-8077-C790011BF5D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5178A32-C54C-4035-81EF-3E893E915131}" type="presOf" srcId="{4DF34FD4-6658-4DD8-8878-E72EF256D30C}" destId="{0BD0B81F-75C9-496C-B199-B4734A969987}" srcOrd="0" destOrd="0" presId="urn:microsoft.com/office/officeart/2018/2/layout/IconCircleList"/>
    <dgm:cxn modelId="{7DB05865-AB36-487C-BD9D-9423B7C0402B}" type="presOf" srcId="{BD7B3882-53BC-40F7-A8D6-3D25BC8F2A18}" destId="{10EC5C4D-D9E7-44A3-B3D1-38F7BD68BAA1}" srcOrd="0" destOrd="0" presId="urn:microsoft.com/office/officeart/2018/2/layout/IconCircleList"/>
    <dgm:cxn modelId="{36F10767-D2DE-4F0E-940E-AE0DEBC49DA3}" srcId="{65A32649-F0EE-43F9-ADFD-115C06E04AB7}" destId="{BB5543A8-A7A8-4935-8077-C790011BF5DF}" srcOrd="5" destOrd="0" parTransId="{04B6AA42-68F3-4117-A874-5DE72465F283}" sibTransId="{D16D2990-E292-447E-AA6F-8469DE5A7E1A}"/>
    <dgm:cxn modelId="{2082266A-5F1D-41E0-8F95-D132E0CA0F01}" srcId="{65A32649-F0EE-43F9-ADFD-115C06E04AB7}" destId="{5CB8FBE0-4537-4825-9537-6E5D0A8A7077}" srcOrd="4" destOrd="0" parTransId="{0E0FBF0D-3CCF-4A52-B9A3-269F8E5FFBF8}" sibTransId="{8DED6B16-5C11-4988-9E3D-6C7932C99F8C}"/>
    <dgm:cxn modelId="{B8BE0E4E-EA27-4B3D-BED9-343112597E59}" type="presOf" srcId="{15097457-635C-4959-8624-3D70B4B8CC3C}" destId="{2C509D2C-A4CA-428E-84D6-376BE6F772A3}" srcOrd="0" destOrd="0" presId="urn:microsoft.com/office/officeart/2018/2/layout/IconCircleList"/>
    <dgm:cxn modelId="{D942B96E-FA94-41F9-9B16-0786AB244EDA}" type="presOf" srcId="{BB5543A8-A7A8-4935-8077-C790011BF5DF}" destId="{B9BD7425-33AD-414D-8C62-687A059127D7}" srcOrd="0" destOrd="0" presId="urn:microsoft.com/office/officeart/2018/2/layout/IconCircleList"/>
    <dgm:cxn modelId="{4AF39E82-3038-4020-9DFF-73FDEBA15181}" type="presOf" srcId="{BF5A4960-A754-40B5-A144-4370641DDEE3}" destId="{B4F77C3B-EF1A-481E-8DE9-AE7BD32D8F39}" srcOrd="0" destOrd="0" presId="urn:microsoft.com/office/officeart/2018/2/layout/IconCircleList"/>
    <dgm:cxn modelId="{28A12687-1DA1-4E11-B3D5-7F19256B124C}" srcId="{65A32649-F0EE-43F9-ADFD-115C06E04AB7}" destId="{E8878ADB-C93F-41F9-BD19-B82409AB58CD}" srcOrd="3" destOrd="0" parTransId="{5CF7FABA-7050-4D95-B8A7-CA4F2A46B238}" sibTransId="{BD7B3882-53BC-40F7-A8D6-3D25BC8F2A18}"/>
    <dgm:cxn modelId="{7AD0E488-CD87-479C-AB4F-2AA63B5312BE}" type="presOf" srcId="{5CB8FBE0-4537-4825-9537-6E5D0A8A7077}" destId="{8D862301-E854-4727-A725-BBB98C70F8D5}" srcOrd="0" destOrd="0" presId="urn:microsoft.com/office/officeart/2018/2/layout/IconCircleList"/>
    <dgm:cxn modelId="{F9842197-CFD6-48AE-8025-E03B124AA79F}" type="presOf" srcId="{E8878ADB-C93F-41F9-BD19-B82409AB58CD}" destId="{047C8572-45A2-4F99-8A7A-052D7698282C}" srcOrd="0" destOrd="0" presId="urn:microsoft.com/office/officeart/2018/2/layout/IconCircleList"/>
    <dgm:cxn modelId="{C7FC04A1-AE10-4316-B440-B3B07CBD532D}" srcId="{65A32649-F0EE-43F9-ADFD-115C06E04AB7}" destId="{BF5A4960-A754-40B5-A144-4370641DDEE3}" srcOrd="1" destOrd="0" parTransId="{9806C34A-055D-4CC6-A6CB-6D98102731A3}" sibTransId="{0E3C8658-9E18-439A-8F48-F2609BB30D15}"/>
    <dgm:cxn modelId="{204ACFAB-BF7A-4C48-93D7-99794CCB33CB}" type="presOf" srcId="{D753642E-01AE-47C6-884A-8648996B29D3}" destId="{D6338C64-1F30-4C44-B131-3A076D520481}" srcOrd="0" destOrd="0" presId="urn:microsoft.com/office/officeart/2018/2/layout/IconCircleList"/>
    <dgm:cxn modelId="{77D20BB8-DF16-4570-AF2E-C4E6F4537C77}" type="presOf" srcId="{8DED6B16-5C11-4988-9E3D-6C7932C99F8C}" destId="{F7CD956E-D32C-4524-A56D-35A34692A390}" srcOrd="0" destOrd="0" presId="urn:microsoft.com/office/officeart/2018/2/layout/IconCircleList"/>
    <dgm:cxn modelId="{7C37E2B8-692C-4E3D-BD84-5785AEDDA3EB}" srcId="{65A32649-F0EE-43F9-ADFD-115C06E04AB7}" destId="{15097457-635C-4959-8624-3D70B4B8CC3C}" srcOrd="2" destOrd="0" parTransId="{766267AB-4E8B-4D20-BF97-327CD1A7BB59}" sibTransId="{D1AD681B-3F22-4AFE-A844-E0D9E770C7F0}"/>
    <dgm:cxn modelId="{D97BB1BF-3FE5-4FBE-9A1F-B57BD55562B9}" type="presOf" srcId="{D1AD681B-3F22-4AFE-A844-E0D9E770C7F0}" destId="{A4DBAB96-9312-4A1A-9247-4D98F8BCE743}" srcOrd="0" destOrd="0" presId="urn:microsoft.com/office/officeart/2018/2/layout/IconCircleList"/>
    <dgm:cxn modelId="{2C0336C1-3337-4977-9197-C8EB6BAEEB15}" type="presOf" srcId="{65A32649-F0EE-43F9-ADFD-115C06E04AB7}" destId="{E5F7D61F-56AB-4EC7-8956-A21BD92F72C8}" srcOrd="0" destOrd="0" presId="urn:microsoft.com/office/officeart/2018/2/layout/IconCircleList"/>
    <dgm:cxn modelId="{C82C8BEA-9650-4E1E-B148-54AF614329E5}" srcId="{65A32649-F0EE-43F9-ADFD-115C06E04AB7}" destId="{4DF34FD4-6658-4DD8-8878-E72EF256D30C}" srcOrd="0" destOrd="0" parTransId="{90AFBFB9-B933-4B2B-A4FB-8D68B801D0A7}" sibTransId="{D753642E-01AE-47C6-884A-8648996B29D3}"/>
    <dgm:cxn modelId="{002E1BF4-97E4-4ADC-BD68-3A7A027CBEC2}" type="presOf" srcId="{0E3C8658-9E18-439A-8F48-F2609BB30D15}" destId="{017AEA4F-EDE0-4F97-AF2E-C49EC241242E}" srcOrd="0" destOrd="0" presId="urn:microsoft.com/office/officeart/2018/2/layout/IconCircleList"/>
    <dgm:cxn modelId="{995F84E2-17B4-4F80-BBCF-04CE878F54F2}" type="presParOf" srcId="{E5F7D61F-56AB-4EC7-8956-A21BD92F72C8}" destId="{221EF97E-E622-4EC7-B2C6-70FACCC8DC2D}" srcOrd="0" destOrd="0" presId="urn:microsoft.com/office/officeart/2018/2/layout/IconCircleList"/>
    <dgm:cxn modelId="{04562CCB-28E1-47B1-8BB5-7A8315F09E89}" type="presParOf" srcId="{221EF97E-E622-4EC7-B2C6-70FACCC8DC2D}" destId="{FE13A690-661F-4C18-B1D2-442258B88974}" srcOrd="0" destOrd="0" presId="urn:microsoft.com/office/officeart/2018/2/layout/IconCircleList"/>
    <dgm:cxn modelId="{3866A50F-5662-4E2B-8A61-0ED84EEB51A1}" type="presParOf" srcId="{FE13A690-661F-4C18-B1D2-442258B88974}" destId="{FB6D226A-CE09-44A8-862A-565E719FA373}" srcOrd="0" destOrd="0" presId="urn:microsoft.com/office/officeart/2018/2/layout/IconCircleList"/>
    <dgm:cxn modelId="{8281D6CA-DE86-46AD-BEA8-6072D6D0E83B}" type="presParOf" srcId="{FE13A690-661F-4C18-B1D2-442258B88974}" destId="{571C9D1F-1A3A-4389-9BC3-CA7F7C6254E7}" srcOrd="1" destOrd="0" presId="urn:microsoft.com/office/officeart/2018/2/layout/IconCircleList"/>
    <dgm:cxn modelId="{6E9E2848-0A2A-45E3-B55A-CBC1B6DC2F43}" type="presParOf" srcId="{FE13A690-661F-4C18-B1D2-442258B88974}" destId="{BE9FF980-6D10-49D2-97EF-18E3E66DC82B}" srcOrd="2" destOrd="0" presId="urn:microsoft.com/office/officeart/2018/2/layout/IconCircleList"/>
    <dgm:cxn modelId="{4D0DB954-BE8B-48E2-8616-894959A9A1FB}" type="presParOf" srcId="{FE13A690-661F-4C18-B1D2-442258B88974}" destId="{0BD0B81F-75C9-496C-B199-B4734A969987}" srcOrd="3" destOrd="0" presId="urn:microsoft.com/office/officeart/2018/2/layout/IconCircleList"/>
    <dgm:cxn modelId="{E8C2A3E6-03D3-4537-B857-58197DB9817A}" type="presParOf" srcId="{221EF97E-E622-4EC7-B2C6-70FACCC8DC2D}" destId="{D6338C64-1F30-4C44-B131-3A076D520481}" srcOrd="1" destOrd="0" presId="urn:microsoft.com/office/officeart/2018/2/layout/IconCircleList"/>
    <dgm:cxn modelId="{59BD9A2C-C8D9-47DB-A5DC-45750A63C659}" type="presParOf" srcId="{221EF97E-E622-4EC7-B2C6-70FACCC8DC2D}" destId="{FB2A2B43-5D0F-48C3-AE64-FC74B983B607}" srcOrd="2" destOrd="0" presId="urn:microsoft.com/office/officeart/2018/2/layout/IconCircleList"/>
    <dgm:cxn modelId="{DC2686C4-108E-418A-ACD4-4815408500E2}" type="presParOf" srcId="{FB2A2B43-5D0F-48C3-AE64-FC74B983B607}" destId="{9B5B343B-47C9-467A-9501-3DD2538C7A1F}" srcOrd="0" destOrd="0" presId="urn:microsoft.com/office/officeart/2018/2/layout/IconCircleList"/>
    <dgm:cxn modelId="{7ECB0CDB-F133-4732-B0BE-F6FE32454BBA}" type="presParOf" srcId="{FB2A2B43-5D0F-48C3-AE64-FC74B983B607}" destId="{FD2FAE9F-631A-4F6D-ABDE-FA2AE6487AF7}" srcOrd="1" destOrd="0" presId="urn:microsoft.com/office/officeart/2018/2/layout/IconCircleList"/>
    <dgm:cxn modelId="{252356AF-6343-43E9-B7C3-4ED9138F273A}" type="presParOf" srcId="{FB2A2B43-5D0F-48C3-AE64-FC74B983B607}" destId="{CAAB39A3-1E70-4D24-9FE7-FE4A1D80AF6A}" srcOrd="2" destOrd="0" presId="urn:microsoft.com/office/officeart/2018/2/layout/IconCircleList"/>
    <dgm:cxn modelId="{9BA71792-0CFD-49F6-94D8-C3769897A7CB}" type="presParOf" srcId="{FB2A2B43-5D0F-48C3-AE64-FC74B983B607}" destId="{B4F77C3B-EF1A-481E-8DE9-AE7BD32D8F39}" srcOrd="3" destOrd="0" presId="urn:microsoft.com/office/officeart/2018/2/layout/IconCircleList"/>
    <dgm:cxn modelId="{45E7BCF7-0C35-48A3-9FD0-E9317E4F544E}" type="presParOf" srcId="{221EF97E-E622-4EC7-B2C6-70FACCC8DC2D}" destId="{017AEA4F-EDE0-4F97-AF2E-C49EC241242E}" srcOrd="3" destOrd="0" presId="urn:microsoft.com/office/officeart/2018/2/layout/IconCircleList"/>
    <dgm:cxn modelId="{FA74235F-D60D-4B8B-AAE1-4FA92523EE19}" type="presParOf" srcId="{221EF97E-E622-4EC7-B2C6-70FACCC8DC2D}" destId="{3DFE87F3-936A-47CE-AB35-3738EC83754E}" srcOrd="4" destOrd="0" presId="urn:microsoft.com/office/officeart/2018/2/layout/IconCircleList"/>
    <dgm:cxn modelId="{985DAEBD-5F6E-4A25-AF11-4A7C16423031}" type="presParOf" srcId="{3DFE87F3-936A-47CE-AB35-3738EC83754E}" destId="{61E5BC29-3D3E-4216-BF62-B91FC8860D2D}" srcOrd="0" destOrd="0" presId="urn:microsoft.com/office/officeart/2018/2/layout/IconCircleList"/>
    <dgm:cxn modelId="{B6168847-B985-4B99-A138-3ED8796AA807}" type="presParOf" srcId="{3DFE87F3-936A-47CE-AB35-3738EC83754E}" destId="{8AF08569-7767-4704-94B9-C4C3ED42023A}" srcOrd="1" destOrd="0" presId="urn:microsoft.com/office/officeart/2018/2/layout/IconCircleList"/>
    <dgm:cxn modelId="{CBED3108-8474-4B2E-A2A6-BA8184BEB951}" type="presParOf" srcId="{3DFE87F3-936A-47CE-AB35-3738EC83754E}" destId="{AF30E7AD-2BE0-4C31-A4E7-09916B95336F}" srcOrd="2" destOrd="0" presId="urn:microsoft.com/office/officeart/2018/2/layout/IconCircleList"/>
    <dgm:cxn modelId="{F3482B86-2511-46CD-AA36-FFCFFEE5FB77}" type="presParOf" srcId="{3DFE87F3-936A-47CE-AB35-3738EC83754E}" destId="{2C509D2C-A4CA-428E-84D6-376BE6F772A3}" srcOrd="3" destOrd="0" presId="urn:microsoft.com/office/officeart/2018/2/layout/IconCircleList"/>
    <dgm:cxn modelId="{DA8851DA-3F9A-4321-8F83-9757E3B7DB2E}" type="presParOf" srcId="{221EF97E-E622-4EC7-B2C6-70FACCC8DC2D}" destId="{A4DBAB96-9312-4A1A-9247-4D98F8BCE743}" srcOrd="5" destOrd="0" presId="urn:microsoft.com/office/officeart/2018/2/layout/IconCircleList"/>
    <dgm:cxn modelId="{43923FD2-8000-41E5-A116-5751BCA883D5}" type="presParOf" srcId="{221EF97E-E622-4EC7-B2C6-70FACCC8DC2D}" destId="{90CB68A7-E605-4AA6-B50E-7A77DA210DE4}" srcOrd="6" destOrd="0" presId="urn:microsoft.com/office/officeart/2018/2/layout/IconCircleList"/>
    <dgm:cxn modelId="{5F701578-C011-47DB-9B4E-F8E3BEA9CA25}" type="presParOf" srcId="{90CB68A7-E605-4AA6-B50E-7A77DA210DE4}" destId="{39440A24-D96D-43B3-92E6-98671266193A}" srcOrd="0" destOrd="0" presId="urn:microsoft.com/office/officeart/2018/2/layout/IconCircleList"/>
    <dgm:cxn modelId="{2F5ECAC1-EBED-4402-A9B1-06E5516BF426}" type="presParOf" srcId="{90CB68A7-E605-4AA6-B50E-7A77DA210DE4}" destId="{93F332D9-2025-431D-9BB0-9EA15A86B215}" srcOrd="1" destOrd="0" presId="urn:microsoft.com/office/officeart/2018/2/layout/IconCircleList"/>
    <dgm:cxn modelId="{966E6BAD-FE16-4263-8187-30DFC0E0BFF2}" type="presParOf" srcId="{90CB68A7-E605-4AA6-B50E-7A77DA210DE4}" destId="{0C213D49-D1D5-48CD-9E14-9505525E3214}" srcOrd="2" destOrd="0" presId="urn:microsoft.com/office/officeart/2018/2/layout/IconCircleList"/>
    <dgm:cxn modelId="{E20E49CB-6E6F-4125-9B0C-C406A06A4E80}" type="presParOf" srcId="{90CB68A7-E605-4AA6-B50E-7A77DA210DE4}" destId="{047C8572-45A2-4F99-8A7A-052D7698282C}" srcOrd="3" destOrd="0" presId="urn:microsoft.com/office/officeart/2018/2/layout/IconCircleList"/>
    <dgm:cxn modelId="{ECFE0535-F6C2-4B9D-A816-4C824431F773}" type="presParOf" srcId="{221EF97E-E622-4EC7-B2C6-70FACCC8DC2D}" destId="{10EC5C4D-D9E7-44A3-B3D1-38F7BD68BAA1}" srcOrd="7" destOrd="0" presId="urn:microsoft.com/office/officeart/2018/2/layout/IconCircleList"/>
    <dgm:cxn modelId="{CE45B984-4EA5-4519-B8D6-84B73221F26F}" type="presParOf" srcId="{221EF97E-E622-4EC7-B2C6-70FACCC8DC2D}" destId="{339BFBC8-A2FE-4276-ADB8-18C002580BEB}" srcOrd="8" destOrd="0" presId="urn:microsoft.com/office/officeart/2018/2/layout/IconCircleList"/>
    <dgm:cxn modelId="{677E7A1C-764A-4154-B26E-6718BA43E6B1}" type="presParOf" srcId="{339BFBC8-A2FE-4276-ADB8-18C002580BEB}" destId="{596CA8AF-12A7-4BA2-A412-EB6729C1D5A0}" srcOrd="0" destOrd="0" presId="urn:microsoft.com/office/officeart/2018/2/layout/IconCircleList"/>
    <dgm:cxn modelId="{C9C7DFEB-7B4D-48BA-BCD6-181681341B03}" type="presParOf" srcId="{339BFBC8-A2FE-4276-ADB8-18C002580BEB}" destId="{3315F5D8-0B2A-4DCC-B5E7-5FD108211CCD}" srcOrd="1" destOrd="0" presId="urn:microsoft.com/office/officeart/2018/2/layout/IconCircleList"/>
    <dgm:cxn modelId="{6D895270-A659-4B47-BCE0-276A28146682}" type="presParOf" srcId="{339BFBC8-A2FE-4276-ADB8-18C002580BEB}" destId="{6390844B-07A2-4CA7-A69B-36C5B47AD2AB}" srcOrd="2" destOrd="0" presId="urn:microsoft.com/office/officeart/2018/2/layout/IconCircleList"/>
    <dgm:cxn modelId="{8BFC784A-DC1C-400E-AC0D-82B222652C9C}" type="presParOf" srcId="{339BFBC8-A2FE-4276-ADB8-18C002580BEB}" destId="{8D862301-E854-4727-A725-BBB98C70F8D5}" srcOrd="3" destOrd="0" presId="urn:microsoft.com/office/officeart/2018/2/layout/IconCircleList"/>
    <dgm:cxn modelId="{B1EACFA7-8BCF-4667-A8FB-485E3B6B917D}" type="presParOf" srcId="{221EF97E-E622-4EC7-B2C6-70FACCC8DC2D}" destId="{F7CD956E-D32C-4524-A56D-35A34692A390}" srcOrd="9" destOrd="0" presId="urn:microsoft.com/office/officeart/2018/2/layout/IconCircleList"/>
    <dgm:cxn modelId="{CE4DF882-B5EB-41CD-9196-4484C5C26049}" type="presParOf" srcId="{221EF97E-E622-4EC7-B2C6-70FACCC8DC2D}" destId="{D4A28025-F9D1-42AE-A93A-CD9291E28D10}" srcOrd="10" destOrd="0" presId="urn:microsoft.com/office/officeart/2018/2/layout/IconCircleList"/>
    <dgm:cxn modelId="{4D4723E1-13D8-48A4-84F5-92A2BDBB8931}" type="presParOf" srcId="{D4A28025-F9D1-42AE-A93A-CD9291E28D10}" destId="{29D9CA74-ADC7-4F54-9764-91178E9540B1}" srcOrd="0" destOrd="0" presId="urn:microsoft.com/office/officeart/2018/2/layout/IconCircleList"/>
    <dgm:cxn modelId="{D11765DB-CDD6-47F6-A4BD-B4C53D035C53}" type="presParOf" srcId="{D4A28025-F9D1-42AE-A93A-CD9291E28D10}" destId="{273D5781-D0EF-4E79-BC2A-B4FB4A710034}" srcOrd="1" destOrd="0" presId="urn:microsoft.com/office/officeart/2018/2/layout/IconCircleList"/>
    <dgm:cxn modelId="{556A5D9E-96DC-4965-BF02-4EE414A72D65}" type="presParOf" srcId="{D4A28025-F9D1-42AE-A93A-CD9291E28D10}" destId="{9CCAA42E-7D61-433C-AFBA-0150BB390C77}" srcOrd="2" destOrd="0" presId="urn:microsoft.com/office/officeart/2018/2/layout/IconCircleList"/>
    <dgm:cxn modelId="{73DA4E21-610F-47E6-BFBA-06DFC3235543}" type="presParOf" srcId="{D4A28025-F9D1-42AE-A93A-CD9291E28D10}" destId="{B9BD7425-33AD-414D-8C62-687A059127D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61017D-17C3-4526-BD34-87CB513CE8B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FC56EDA-2C6F-449B-B175-323DF8E93D8B}">
      <dgm:prSet/>
      <dgm:spPr/>
      <dgm:t>
        <a:bodyPr/>
        <a:lstStyle/>
        <a:p>
          <a:pPr>
            <a:defRPr cap="all"/>
          </a:pPr>
          <a:r>
            <a:rPr lang="en-GB" b="1" dirty="0">
              <a:solidFill>
                <a:srgbClr val="00B0F0"/>
              </a:solidFill>
            </a:rPr>
            <a:t>Strengths</a:t>
          </a:r>
          <a:endParaRPr lang="en-US" dirty="0">
            <a:solidFill>
              <a:srgbClr val="00B0F0"/>
            </a:solidFill>
          </a:endParaRPr>
        </a:p>
      </dgm:t>
    </dgm:pt>
    <dgm:pt modelId="{68081D84-9A70-4B51-AA4C-863DD3C8ED03}" type="parTrans" cxnId="{E6597596-1CE6-4825-9324-B6D05E0D641A}">
      <dgm:prSet/>
      <dgm:spPr/>
      <dgm:t>
        <a:bodyPr/>
        <a:lstStyle/>
        <a:p>
          <a:endParaRPr lang="en-US"/>
        </a:p>
      </dgm:t>
    </dgm:pt>
    <dgm:pt modelId="{2798D5DE-E040-4FF9-B4AA-0C93E2BD392F}" type="sibTrans" cxnId="{E6597596-1CE6-4825-9324-B6D05E0D641A}">
      <dgm:prSet/>
      <dgm:spPr/>
      <dgm:t>
        <a:bodyPr/>
        <a:lstStyle/>
        <a:p>
          <a:endParaRPr lang="en-US"/>
        </a:p>
      </dgm:t>
    </dgm:pt>
    <dgm:pt modelId="{A0EFCF36-ADD2-49F3-B6D7-B25E1DE7C713}">
      <dgm:prSet/>
      <dgm:spPr/>
      <dgm:t>
        <a:bodyPr/>
        <a:lstStyle/>
        <a:p>
          <a:pPr>
            <a:defRPr cap="all"/>
          </a:pPr>
          <a:r>
            <a:rPr lang="en-GB" b="1" dirty="0">
              <a:solidFill>
                <a:srgbClr val="00B0F0"/>
              </a:solidFill>
            </a:rPr>
            <a:t>Weaknesses</a:t>
          </a:r>
          <a:endParaRPr lang="en-US" b="1" dirty="0">
            <a:solidFill>
              <a:srgbClr val="00B0F0"/>
            </a:solidFill>
          </a:endParaRPr>
        </a:p>
      </dgm:t>
    </dgm:pt>
    <dgm:pt modelId="{4CBDEAB9-D108-43D1-A3D8-68D314D06A98}" type="parTrans" cxnId="{750873C9-C5F0-486C-B520-5DBB94B4886F}">
      <dgm:prSet/>
      <dgm:spPr/>
      <dgm:t>
        <a:bodyPr/>
        <a:lstStyle/>
        <a:p>
          <a:endParaRPr lang="en-US"/>
        </a:p>
      </dgm:t>
    </dgm:pt>
    <dgm:pt modelId="{90DDA356-158C-4160-9E10-95D49CB46DAE}" type="sibTrans" cxnId="{750873C9-C5F0-486C-B520-5DBB94B4886F}">
      <dgm:prSet/>
      <dgm:spPr/>
      <dgm:t>
        <a:bodyPr/>
        <a:lstStyle/>
        <a:p>
          <a:endParaRPr lang="en-US"/>
        </a:p>
      </dgm:t>
    </dgm:pt>
    <dgm:pt modelId="{6DBD19C5-38A6-40B1-8E54-C9009F7C4A5E}">
      <dgm:prSet/>
      <dgm:spPr/>
      <dgm:t>
        <a:bodyPr/>
        <a:lstStyle/>
        <a:p>
          <a:pPr>
            <a:defRPr cap="all"/>
          </a:pPr>
          <a:r>
            <a:rPr lang="en-GB" b="1" dirty="0">
              <a:solidFill>
                <a:srgbClr val="00B0F0"/>
              </a:solidFill>
            </a:rPr>
            <a:t>Opportunities</a:t>
          </a:r>
          <a:endParaRPr lang="en-US" dirty="0">
            <a:solidFill>
              <a:srgbClr val="00B0F0"/>
            </a:solidFill>
          </a:endParaRPr>
        </a:p>
      </dgm:t>
    </dgm:pt>
    <dgm:pt modelId="{7CF83CFC-AB9C-4525-AEED-49220781795B}" type="parTrans" cxnId="{D4C35670-2379-4FBB-8628-5157121A9B0D}">
      <dgm:prSet/>
      <dgm:spPr/>
      <dgm:t>
        <a:bodyPr/>
        <a:lstStyle/>
        <a:p>
          <a:endParaRPr lang="en-US"/>
        </a:p>
      </dgm:t>
    </dgm:pt>
    <dgm:pt modelId="{1D79E55A-7793-4448-8332-35CCA760904C}" type="sibTrans" cxnId="{D4C35670-2379-4FBB-8628-5157121A9B0D}">
      <dgm:prSet/>
      <dgm:spPr/>
      <dgm:t>
        <a:bodyPr/>
        <a:lstStyle/>
        <a:p>
          <a:endParaRPr lang="en-US"/>
        </a:p>
      </dgm:t>
    </dgm:pt>
    <dgm:pt modelId="{A2DF8728-646A-4C59-B9FA-7FCB293ABE8E}">
      <dgm:prSet/>
      <dgm:spPr/>
      <dgm:t>
        <a:bodyPr/>
        <a:lstStyle/>
        <a:p>
          <a:pPr>
            <a:defRPr cap="all"/>
          </a:pPr>
          <a:r>
            <a:rPr lang="en-GB" b="1" dirty="0">
              <a:solidFill>
                <a:srgbClr val="00B0F0"/>
              </a:solidFill>
            </a:rPr>
            <a:t>Threats</a:t>
          </a:r>
          <a:endParaRPr lang="en-US" dirty="0">
            <a:solidFill>
              <a:srgbClr val="00B0F0"/>
            </a:solidFill>
          </a:endParaRPr>
        </a:p>
      </dgm:t>
    </dgm:pt>
    <dgm:pt modelId="{E3B71E20-69A6-4C39-A200-C454E9408F03}" type="parTrans" cxnId="{260D5825-28B9-4893-8DB1-8337AFC9E784}">
      <dgm:prSet/>
      <dgm:spPr/>
      <dgm:t>
        <a:bodyPr/>
        <a:lstStyle/>
        <a:p>
          <a:endParaRPr lang="en-US"/>
        </a:p>
      </dgm:t>
    </dgm:pt>
    <dgm:pt modelId="{58BC8614-B761-4883-863C-83D984D2D264}" type="sibTrans" cxnId="{260D5825-28B9-4893-8DB1-8337AFC9E784}">
      <dgm:prSet/>
      <dgm:spPr/>
      <dgm:t>
        <a:bodyPr/>
        <a:lstStyle/>
        <a:p>
          <a:endParaRPr lang="en-US"/>
        </a:p>
      </dgm:t>
    </dgm:pt>
    <dgm:pt modelId="{79EED381-2433-4702-91BB-F31AFA6158B1}" type="pres">
      <dgm:prSet presAssocID="{3F61017D-17C3-4526-BD34-87CB513CE8B6}" presName="root" presStyleCnt="0">
        <dgm:presLayoutVars>
          <dgm:dir/>
          <dgm:resizeHandles val="exact"/>
        </dgm:presLayoutVars>
      </dgm:prSet>
      <dgm:spPr/>
    </dgm:pt>
    <dgm:pt modelId="{223882D0-780D-4504-804F-09E45FC31C27}" type="pres">
      <dgm:prSet presAssocID="{3FC56EDA-2C6F-449B-B175-323DF8E93D8B}" presName="compNode" presStyleCnt="0"/>
      <dgm:spPr/>
    </dgm:pt>
    <dgm:pt modelId="{6F6809B1-BFD9-4471-BBCC-444189C63B96}" type="pres">
      <dgm:prSet presAssocID="{3FC56EDA-2C6F-449B-B175-323DF8E93D8B}" presName="iconBgRect" presStyleLbl="bgShp" presStyleIdx="0" presStyleCnt="4"/>
      <dgm:spPr/>
    </dgm:pt>
    <dgm:pt modelId="{1DE68082-3F6C-4FC2-ABEB-75DB18CA9D04}" type="pres">
      <dgm:prSet presAssocID="{3FC56EDA-2C6F-449B-B175-323DF8E93D8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D759B127-56C6-4BBA-B007-A8E755138D7F}" type="pres">
      <dgm:prSet presAssocID="{3FC56EDA-2C6F-449B-B175-323DF8E93D8B}" presName="spaceRect" presStyleCnt="0"/>
      <dgm:spPr/>
    </dgm:pt>
    <dgm:pt modelId="{F01B69F9-A03A-45E0-80A4-B6735E0D8BDD}" type="pres">
      <dgm:prSet presAssocID="{3FC56EDA-2C6F-449B-B175-323DF8E93D8B}" presName="textRect" presStyleLbl="revTx" presStyleIdx="0" presStyleCnt="4">
        <dgm:presLayoutVars>
          <dgm:chMax val="1"/>
          <dgm:chPref val="1"/>
        </dgm:presLayoutVars>
      </dgm:prSet>
      <dgm:spPr/>
    </dgm:pt>
    <dgm:pt modelId="{A638AAFF-D0E9-49C2-95DF-C070448E69A2}" type="pres">
      <dgm:prSet presAssocID="{2798D5DE-E040-4FF9-B4AA-0C93E2BD392F}" presName="sibTrans" presStyleCnt="0"/>
      <dgm:spPr/>
    </dgm:pt>
    <dgm:pt modelId="{1133EAB4-705E-4440-AE63-472F4BC72B72}" type="pres">
      <dgm:prSet presAssocID="{A0EFCF36-ADD2-49F3-B6D7-B25E1DE7C713}" presName="compNode" presStyleCnt="0"/>
      <dgm:spPr/>
    </dgm:pt>
    <dgm:pt modelId="{49F8C2F8-6D4F-4DA3-9D22-0FAAA31984E5}" type="pres">
      <dgm:prSet presAssocID="{A0EFCF36-ADD2-49F3-B6D7-B25E1DE7C713}" presName="iconBgRect" presStyleLbl="bgShp" presStyleIdx="1" presStyleCnt="4"/>
      <dgm:spPr/>
    </dgm:pt>
    <dgm:pt modelId="{77070287-011E-4D09-93C5-9B84D0923390}" type="pres">
      <dgm:prSet presAssocID="{A0EFCF36-ADD2-49F3-B6D7-B25E1DE7C71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4D797D94-5BAA-483F-B47D-86662A852B35}" type="pres">
      <dgm:prSet presAssocID="{A0EFCF36-ADD2-49F3-B6D7-B25E1DE7C713}" presName="spaceRect" presStyleCnt="0"/>
      <dgm:spPr/>
    </dgm:pt>
    <dgm:pt modelId="{1658784E-85CD-4682-8421-2F78A615E6CB}" type="pres">
      <dgm:prSet presAssocID="{A0EFCF36-ADD2-49F3-B6D7-B25E1DE7C713}" presName="textRect" presStyleLbl="revTx" presStyleIdx="1" presStyleCnt="4">
        <dgm:presLayoutVars>
          <dgm:chMax val="1"/>
          <dgm:chPref val="1"/>
        </dgm:presLayoutVars>
      </dgm:prSet>
      <dgm:spPr/>
    </dgm:pt>
    <dgm:pt modelId="{45D40184-F3A0-4C89-9A5F-F1B598A40015}" type="pres">
      <dgm:prSet presAssocID="{90DDA356-158C-4160-9E10-95D49CB46DAE}" presName="sibTrans" presStyleCnt="0"/>
      <dgm:spPr/>
    </dgm:pt>
    <dgm:pt modelId="{37697E3C-4BB5-4ADF-A1A9-BC25616669F7}" type="pres">
      <dgm:prSet presAssocID="{6DBD19C5-38A6-40B1-8E54-C9009F7C4A5E}" presName="compNode" presStyleCnt="0"/>
      <dgm:spPr/>
    </dgm:pt>
    <dgm:pt modelId="{7E2F6523-9E61-46C1-AAEE-FD7929D3F431}" type="pres">
      <dgm:prSet presAssocID="{6DBD19C5-38A6-40B1-8E54-C9009F7C4A5E}" presName="iconBgRect" presStyleLbl="bgShp" presStyleIdx="2" presStyleCnt="4"/>
      <dgm:spPr/>
    </dgm:pt>
    <dgm:pt modelId="{5F1E13A1-1DF5-4EFD-A60E-B739B1D5175D}" type="pres">
      <dgm:prSet presAssocID="{6DBD19C5-38A6-40B1-8E54-C9009F7C4A5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ADC34A5-D0CC-4F14-9F99-94B85BEDD78E}" type="pres">
      <dgm:prSet presAssocID="{6DBD19C5-38A6-40B1-8E54-C9009F7C4A5E}" presName="spaceRect" presStyleCnt="0"/>
      <dgm:spPr/>
    </dgm:pt>
    <dgm:pt modelId="{8369F770-EE2E-474A-A73C-00A8E2B10E9B}" type="pres">
      <dgm:prSet presAssocID="{6DBD19C5-38A6-40B1-8E54-C9009F7C4A5E}" presName="textRect" presStyleLbl="revTx" presStyleIdx="2" presStyleCnt="4">
        <dgm:presLayoutVars>
          <dgm:chMax val="1"/>
          <dgm:chPref val="1"/>
        </dgm:presLayoutVars>
      </dgm:prSet>
      <dgm:spPr/>
    </dgm:pt>
    <dgm:pt modelId="{C344AFD6-9E2D-4CFB-B3F5-E18FE950857E}" type="pres">
      <dgm:prSet presAssocID="{1D79E55A-7793-4448-8332-35CCA760904C}" presName="sibTrans" presStyleCnt="0"/>
      <dgm:spPr/>
    </dgm:pt>
    <dgm:pt modelId="{33068D3A-7A1E-4FD9-BCD3-04E1E43BA790}" type="pres">
      <dgm:prSet presAssocID="{A2DF8728-646A-4C59-B9FA-7FCB293ABE8E}" presName="compNode" presStyleCnt="0"/>
      <dgm:spPr/>
    </dgm:pt>
    <dgm:pt modelId="{0484CB64-BF7D-4C2F-ACB4-CCE4D9F3DBB7}" type="pres">
      <dgm:prSet presAssocID="{A2DF8728-646A-4C59-B9FA-7FCB293ABE8E}" presName="iconBgRect" presStyleLbl="bgShp" presStyleIdx="3" presStyleCnt="4"/>
      <dgm:spPr/>
    </dgm:pt>
    <dgm:pt modelId="{00088F7C-9335-452B-A8BD-41A69127DD8C}" type="pres">
      <dgm:prSet presAssocID="{A2DF8728-646A-4C59-B9FA-7FCB293ABE8E}" presName="iconRect" presStyleLbl="node1" presStyleIdx="3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ce cream with solid fill"/>
        </a:ext>
      </dgm:extLst>
    </dgm:pt>
    <dgm:pt modelId="{187746B4-A0CD-439B-9758-3263A1517E72}" type="pres">
      <dgm:prSet presAssocID="{A2DF8728-646A-4C59-B9FA-7FCB293ABE8E}" presName="spaceRect" presStyleCnt="0"/>
      <dgm:spPr/>
    </dgm:pt>
    <dgm:pt modelId="{A8F2798B-1489-4C90-BEF4-30AB566DE6E9}" type="pres">
      <dgm:prSet presAssocID="{A2DF8728-646A-4C59-B9FA-7FCB293ABE8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06D2911-0A8C-4B4C-B48A-6553C8985406}" type="presOf" srcId="{6DBD19C5-38A6-40B1-8E54-C9009F7C4A5E}" destId="{8369F770-EE2E-474A-A73C-00A8E2B10E9B}" srcOrd="0" destOrd="0" presId="urn:microsoft.com/office/officeart/2018/5/layout/IconCircleLabelList"/>
    <dgm:cxn modelId="{260D5825-28B9-4893-8DB1-8337AFC9E784}" srcId="{3F61017D-17C3-4526-BD34-87CB513CE8B6}" destId="{A2DF8728-646A-4C59-B9FA-7FCB293ABE8E}" srcOrd="3" destOrd="0" parTransId="{E3B71E20-69A6-4C39-A200-C454E9408F03}" sibTransId="{58BC8614-B761-4883-863C-83D984D2D264}"/>
    <dgm:cxn modelId="{A229785F-8E38-4B11-B91E-1D0B98A0B5D6}" type="presOf" srcId="{A0EFCF36-ADD2-49F3-B6D7-B25E1DE7C713}" destId="{1658784E-85CD-4682-8421-2F78A615E6CB}" srcOrd="0" destOrd="0" presId="urn:microsoft.com/office/officeart/2018/5/layout/IconCircleLabelList"/>
    <dgm:cxn modelId="{D4C35670-2379-4FBB-8628-5157121A9B0D}" srcId="{3F61017D-17C3-4526-BD34-87CB513CE8B6}" destId="{6DBD19C5-38A6-40B1-8E54-C9009F7C4A5E}" srcOrd="2" destOrd="0" parTransId="{7CF83CFC-AB9C-4525-AEED-49220781795B}" sibTransId="{1D79E55A-7793-4448-8332-35CCA760904C}"/>
    <dgm:cxn modelId="{B6737973-7FE0-4DC3-B45E-DA32A27E2AE8}" type="presOf" srcId="{3F61017D-17C3-4526-BD34-87CB513CE8B6}" destId="{79EED381-2433-4702-91BB-F31AFA6158B1}" srcOrd="0" destOrd="0" presId="urn:microsoft.com/office/officeart/2018/5/layout/IconCircleLabelList"/>
    <dgm:cxn modelId="{E6597596-1CE6-4825-9324-B6D05E0D641A}" srcId="{3F61017D-17C3-4526-BD34-87CB513CE8B6}" destId="{3FC56EDA-2C6F-449B-B175-323DF8E93D8B}" srcOrd="0" destOrd="0" parTransId="{68081D84-9A70-4B51-AA4C-863DD3C8ED03}" sibTransId="{2798D5DE-E040-4FF9-B4AA-0C93E2BD392F}"/>
    <dgm:cxn modelId="{533AB1B9-5E68-4065-9A6A-CE9663E02679}" type="presOf" srcId="{A2DF8728-646A-4C59-B9FA-7FCB293ABE8E}" destId="{A8F2798B-1489-4C90-BEF4-30AB566DE6E9}" srcOrd="0" destOrd="0" presId="urn:microsoft.com/office/officeart/2018/5/layout/IconCircleLabelList"/>
    <dgm:cxn modelId="{4EB686C0-1D1D-431C-B823-FB7845D5E9A3}" type="presOf" srcId="{3FC56EDA-2C6F-449B-B175-323DF8E93D8B}" destId="{F01B69F9-A03A-45E0-80A4-B6735E0D8BDD}" srcOrd="0" destOrd="0" presId="urn:microsoft.com/office/officeart/2018/5/layout/IconCircleLabelList"/>
    <dgm:cxn modelId="{750873C9-C5F0-486C-B520-5DBB94B4886F}" srcId="{3F61017D-17C3-4526-BD34-87CB513CE8B6}" destId="{A0EFCF36-ADD2-49F3-B6D7-B25E1DE7C713}" srcOrd="1" destOrd="0" parTransId="{4CBDEAB9-D108-43D1-A3D8-68D314D06A98}" sibTransId="{90DDA356-158C-4160-9E10-95D49CB46DAE}"/>
    <dgm:cxn modelId="{596E9452-D18F-46A0-8652-BCC7DB821E8E}" type="presParOf" srcId="{79EED381-2433-4702-91BB-F31AFA6158B1}" destId="{223882D0-780D-4504-804F-09E45FC31C27}" srcOrd="0" destOrd="0" presId="urn:microsoft.com/office/officeart/2018/5/layout/IconCircleLabelList"/>
    <dgm:cxn modelId="{017D4A60-A963-4207-8390-933C9ABBECBA}" type="presParOf" srcId="{223882D0-780D-4504-804F-09E45FC31C27}" destId="{6F6809B1-BFD9-4471-BBCC-444189C63B96}" srcOrd="0" destOrd="0" presId="urn:microsoft.com/office/officeart/2018/5/layout/IconCircleLabelList"/>
    <dgm:cxn modelId="{834C2563-4FCC-4DF0-8420-914587DF99D6}" type="presParOf" srcId="{223882D0-780D-4504-804F-09E45FC31C27}" destId="{1DE68082-3F6C-4FC2-ABEB-75DB18CA9D04}" srcOrd="1" destOrd="0" presId="urn:microsoft.com/office/officeart/2018/5/layout/IconCircleLabelList"/>
    <dgm:cxn modelId="{1C3B5DE6-C6B2-403E-8CB5-27FFEF6CAE19}" type="presParOf" srcId="{223882D0-780D-4504-804F-09E45FC31C27}" destId="{D759B127-56C6-4BBA-B007-A8E755138D7F}" srcOrd="2" destOrd="0" presId="urn:microsoft.com/office/officeart/2018/5/layout/IconCircleLabelList"/>
    <dgm:cxn modelId="{0D33D423-B2A4-4958-A05B-2E6AB92D6CF2}" type="presParOf" srcId="{223882D0-780D-4504-804F-09E45FC31C27}" destId="{F01B69F9-A03A-45E0-80A4-B6735E0D8BDD}" srcOrd="3" destOrd="0" presId="urn:microsoft.com/office/officeart/2018/5/layout/IconCircleLabelList"/>
    <dgm:cxn modelId="{5AC89986-7E65-414D-B7F4-FAC90FA67D69}" type="presParOf" srcId="{79EED381-2433-4702-91BB-F31AFA6158B1}" destId="{A638AAFF-D0E9-49C2-95DF-C070448E69A2}" srcOrd="1" destOrd="0" presId="urn:microsoft.com/office/officeart/2018/5/layout/IconCircleLabelList"/>
    <dgm:cxn modelId="{FFA0C783-0FF5-44C4-9918-3EEA9F4EC163}" type="presParOf" srcId="{79EED381-2433-4702-91BB-F31AFA6158B1}" destId="{1133EAB4-705E-4440-AE63-472F4BC72B72}" srcOrd="2" destOrd="0" presId="urn:microsoft.com/office/officeart/2018/5/layout/IconCircleLabelList"/>
    <dgm:cxn modelId="{1875A3F5-06B1-4922-832E-FCBFF48A630C}" type="presParOf" srcId="{1133EAB4-705E-4440-AE63-472F4BC72B72}" destId="{49F8C2F8-6D4F-4DA3-9D22-0FAAA31984E5}" srcOrd="0" destOrd="0" presId="urn:microsoft.com/office/officeart/2018/5/layout/IconCircleLabelList"/>
    <dgm:cxn modelId="{17A6B1F2-F8D7-49A0-A838-A57B331F6963}" type="presParOf" srcId="{1133EAB4-705E-4440-AE63-472F4BC72B72}" destId="{77070287-011E-4D09-93C5-9B84D0923390}" srcOrd="1" destOrd="0" presId="urn:microsoft.com/office/officeart/2018/5/layout/IconCircleLabelList"/>
    <dgm:cxn modelId="{6C14197D-8DF5-46DA-A7FB-0901F0FE1F3E}" type="presParOf" srcId="{1133EAB4-705E-4440-AE63-472F4BC72B72}" destId="{4D797D94-5BAA-483F-B47D-86662A852B35}" srcOrd="2" destOrd="0" presId="urn:microsoft.com/office/officeart/2018/5/layout/IconCircleLabelList"/>
    <dgm:cxn modelId="{D6AA92CC-0196-449B-B938-7E5747F758F5}" type="presParOf" srcId="{1133EAB4-705E-4440-AE63-472F4BC72B72}" destId="{1658784E-85CD-4682-8421-2F78A615E6CB}" srcOrd="3" destOrd="0" presId="urn:microsoft.com/office/officeart/2018/5/layout/IconCircleLabelList"/>
    <dgm:cxn modelId="{DB24DC1A-DC1E-4136-85C4-B1BAB59116F6}" type="presParOf" srcId="{79EED381-2433-4702-91BB-F31AFA6158B1}" destId="{45D40184-F3A0-4C89-9A5F-F1B598A40015}" srcOrd="3" destOrd="0" presId="urn:microsoft.com/office/officeart/2018/5/layout/IconCircleLabelList"/>
    <dgm:cxn modelId="{EDD4EF1A-CCC8-4BCF-957B-55FDF0F2DEBE}" type="presParOf" srcId="{79EED381-2433-4702-91BB-F31AFA6158B1}" destId="{37697E3C-4BB5-4ADF-A1A9-BC25616669F7}" srcOrd="4" destOrd="0" presId="urn:microsoft.com/office/officeart/2018/5/layout/IconCircleLabelList"/>
    <dgm:cxn modelId="{E0229F5B-2583-4D30-A673-709BF6874794}" type="presParOf" srcId="{37697E3C-4BB5-4ADF-A1A9-BC25616669F7}" destId="{7E2F6523-9E61-46C1-AAEE-FD7929D3F431}" srcOrd="0" destOrd="0" presId="urn:microsoft.com/office/officeart/2018/5/layout/IconCircleLabelList"/>
    <dgm:cxn modelId="{14A23368-7937-456B-B9C4-59FC7F891987}" type="presParOf" srcId="{37697E3C-4BB5-4ADF-A1A9-BC25616669F7}" destId="{5F1E13A1-1DF5-4EFD-A60E-B739B1D5175D}" srcOrd="1" destOrd="0" presId="urn:microsoft.com/office/officeart/2018/5/layout/IconCircleLabelList"/>
    <dgm:cxn modelId="{9BC788B4-6664-4B41-B6C1-30990616FEB7}" type="presParOf" srcId="{37697E3C-4BB5-4ADF-A1A9-BC25616669F7}" destId="{2ADC34A5-D0CC-4F14-9F99-94B85BEDD78E}" srcOrd="2" destOrd="0" presId="urn:microsoft.com/office/officeart/2018/5/layout/IconCircleLabelList"/>
    <dgm:cxn modelId="{169918D2-9FCE-40CD-B323-F857A2647EA8}" type="presParOf" srcId="{37697E3C-4BB5-4ADF-A1A9-BC25616669F7}" destId="{8369F770-EE2E-474A-A73C-00A8E2B10E9B}" srcOrd="3" destOrd="0" presId="urn:microsoft.com/office/officeart/2018/5/layout/IconCircleLabelList"/>
    <dgm:cxn modelId="{5A26172C-2337-4CF1-BF6C-B42BC3AA0694}" type="presParOf" srcId="{79EED381-2433-4702-91BB-F31AFA6158B1}" destId="{C344AFD6-9E2D-4CFB-B3F5-E18FE950857E}" srcOrd="5" destOrd="0" presId="urn:microsoft.com/office/officeart/2018/5/layout/IconCircleLabelList"/>
    <dgm:cxn modelId="{13A7B564-CD6C-401E-838C-078379C9D7D8}" type="presParOf" srcId="{79EED381-2433-4702-91BB-F31AFA6158B1}" destId="{33068D3A-7A1E-4FD9-BCD3-04E1E43BA790}" srcOrd="6" destOrd="0" presId="urn:microsoft.com/office/officeart/2018/5/layout/IconCircleLabelList"/>
    <dgm:cxn modelId="{20A97549-AC6A-40AB-B37E-893399C512B2}" type="presParOf" srcId="{33068D3A-7A1E-4FD9-BCD3-04E1E43BA790}" destId="{0484CB64-BF7D-4C2F-ACB4-CCE4D9F3DBB7}" srcOrd="0" destOrd="0" presId="urn:microsoft.com/office/officeart/2018/5/layout/IconCircleLabelList"/>
    <dgm:cxn modelId="{0B929EE6-292A-4EB5-9E67-A7ED87244B1C}" type="presParOf" srcId="{33068D3A-7A1E-4FD9-BCD3-04E1E43BA790}" destId="{00088F7C-9335-452B-A8BD-41A69127DD8C}" srcOrd="1" destOrd="0" presId="urn:microsoft.com/office/officeart/2018/5/layout/IconCircleLabelList"/>
    <dgm:cxn modelId="{6BA4DEBD-B993-4F4B-9063-02B0F1D91F0B}" type="presParOf" srcId="{33068D3A-7A1E-4FD9-BCD3-04E1E43BA790}" destId="{187746B4-A0CD-439B-9758-3263A1517E72}" srcOrd="2" destOrd="0" presId="urn:microsoft.com/office/officeart/2018/5/layout/IconCircleLabelList"/>
    <dgm:cxn modelId="{5F753221-DC6B-42A2-8772-ACB642017A95}" type="presParOf" srcId="{33068D3A-7A1E-4FD9-BCD3-04E1E43BA790}" destId="{A8F2798B-1489-4C90-BEF4-30AB566DE6E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A51A34-F47C-46E5-B9F4-AAF2375EC122}" type="doc">
      <dgm:prSet loTypeId="urn:microsoft.com/office/officeart/2005/8/layout/default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7DF15B9-2FCE-4C7B-AEA0-6E3A719EBBC9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5 years of business and administrative experience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9DBC71-A155-4E79-BDD4-A8F12CA6D35A}" type="parTrans" cxnId="{A77B8A33-0373-48D7-9BFD-9B046AD959E8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9DCA02-E83F-4073-B58F-4DB92DB037E2}" type="sibTrans" cxnId="{A77B8A33-0373-48D7-9BFD-9B046AD959E8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453621-FB91-4A95-AC7A-2610D084B95B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Strong organisational, planning and problem-solving skills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23CABA-813B-4CE9-9BE3-E78E28422BDB}" type="parTrans" cxnId="{BC626F8E-D2B4-4253-B691-BF32F13ACD24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6A46D3-5939-4BD9-8544-F2C58D32F195}" type="sibTrans" cxnId="{BC626F8E-D2B4-4253-B691-BF32F13ACD24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654A03-A73A-4977-BEA7-BB3B5CA95FF2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Passionate founder with a personal connection to the product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0FABC2-0EBF-4E00-AF4B-DBFE616809EA}" type="parTrans" cxnId="{62071EE5-734B-4972-AEC8-A0CAF2018359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78404F-7A72-4FEF-88B8-C2EA49EE3494}" type="sibTrans" cxnId="{62071EE5-734B-4972-AEC8-A0CAF2018359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49BFCE-EDD8-4271-B7DC-A88C68CE7A74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Committed founder: built the business concept from the ground up with resilience and determination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717C34-D801-49C7-BAF5-416F455D8E7E}" type="parTrans" cxnId="{71D49FB7-6E8E-4A5D-951B-4F070AF39FAD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B22226-505D-4A58-8272-FD6A106888D4}" type="sibTrans" cxnId="{71D49FB7-6E8E-4A5D-951B-4F070AF39FAD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10408D-503B-41E0-B7B3-1574AEA68B7C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Unique business concept inspired by Latin American culture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F5C51B-1360-46BB-8936-601279180B0A}" type="parTrans" cxnId="{872D1343-7345-45F8-9452-FA3D55C59131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B2E2D5-2F11-4A52-AAC1-8D5B42CFFECB}" type="sibTrans" cxnId="{872D1343-7345-45F8-9452-FA3D55C59131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4A393A-69CE-4ADA-AA7C-3C5E0EAF5171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Proven market demand: 83% of respondents would purchase the product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678EFE-D794-409D-A858-E2CF5FB73AA7}" type="parTrans" cxnId="{54B3E85F-F521-4AF7-9A2F-B9E7C6F17627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2E6374-3D74-41F0-9872-E8016EC80C1C}" type="sibTrans" cxnId="{54B3E85F-F521-4AF7-9A2F-B9E7C6F17627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B8B2B7-9CE8-40D6-9BD5-698250842FE6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Low-cost and scalable business model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517F2F-E807-4DBC-8479-C306988C53CF}" type="parTrans" cxnId="{67F2BAAD-36FA-4F54-90DF-03A3326D241A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E78CBF-75B1-41DB-9215-CEDDD89677E2}" type="sibTrans" cxnId="{67F2BAAD-36FA-4F54-90DF-03A3326D241A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2C6199-C7D7-4051-B350-E2F17F98B5BD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Clear expansion plan for production, marketing and distribution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8E22DB-3929-4A97-B5D6-B4314E38B614}" type="parTrans" cxnId="{8AFB9EFD-8982-4B97-859D-AE53C9A74F9C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E2B9C9-2FBE-41A6-99B3-85CC518F7D12}" type="sibTrans" cxnId="{8AFB9EFD-8982-4B97-859D-AE53C9A74F9C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A76DEC-BDD9-40FB-90B6-44EBC8167DFD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Seeking £100,000 investment to accelerate business growth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2D1D3E-80FD-4CA8-A313-7475A8D07BB3}" type="parTrans" cxnId="{0ED2130E-246B-4CF6-8862-F62E3E588773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2520B6-432C-4EDF-9989-8A48C2BE5369}" type="sibTrans" cxnId="{0ED2130E-246B-4CF6-8862-F62E3E588773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FD09B5-F6BB-4A28-9B59-C30FF96407FA}">
      <dgm:prSet custT="1"/>
      <dgm:spPr/>
      <dgm:t>
        <a:bodyPr/>
        <a:lstStyle/>
        <a:p>
          <a:r>
            <a:rPr lang="en-GB" sz="20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£100,000 allocated to production, a mobile van, marketing and operational expansion</a:t>
          </a:r>
          <a:endParaRPr lang="en-US" sz="2000" b="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946231-8301-4AD1-8EBB-5B1E84944D65}" type="parTrans" cxnId="{E64706DA-13C0-4113-A31B-C8C9A0D95675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C4582C-391F-4EB7-8C3D-A79F0C20B6B5}" type="sibTrans" cxnId="{E64706DA-13C0-4113-A31B-C8C9A0D95675}">
      <dgm:prSet/>
      <dgm:spPr/>
      <dgm:t>
        <a:bodyPr/>
        <a:lstStyle/>
        <a:p>
          <a:endParaRPr lang="en-US" sz="2000" b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08A049-4BF8-404D-BC74-BFA17F07D6CB}" type="pres">
      <dgm:prSet presAssocID="{EEA51A34-F47C-46E5-B9F4-AAF2375EC122}" presName="diagram" presStyleCnt="0">
        <dgm:presLayoutVars>
          <dgm:dir/>
          <dgm:resizeHandles val="exact"/>
        </dgm:presLayoutVars>
      </dgm:prSet>
      <dgm:spPr/>
    </dgm:pt>
    <dgm:pt modelId="{DB5B796F-9E08-49BF-95DD-ACFD60F536B6}" type="pres">
      <dgm:prSet presAssocID="{97DF15B9-2FCE-4C7B-AEA0-6E3A719EBBC9}" presName="node" presStyleLbl="node1" presStyleIdx="0" presStyleCnt="10">
        <dgm:presLayoutVars>
          <dgm:bulletEnabled val="1"/>
        </dgm:presLayoutVars>
      </dgm:prSet>
      <dgm:spPr/>
    </dgm:pt>
    <dgm:pt modelId="{4BE301BB-DFFB-4E90-8D0F-37A4485CEE92}" type="pres">
      <dgm:prSet presAssocID="{779DCA02-E83F-4073-B58F-4DB92DB037E2}" presName="sibTrans" presStyleCnt="0"/>
      <dgm:spPr/>
    </dgm:pt>
    <dgm:pt modelId="{9D58DF69-9CFD-4958-BBD5-2306B494EAE1}" type="pres">
      <dgm:prSet presAssocID="{B1453621-FB91-4A95-AC7A-2610D084B95B}" presName="node" presStyleLbl="node1" presStyleIdx="1" presStyleCnt="10">
        <dgm:presLayoutVars>
          <dgm:bulletEnabled val="1"/>
        </dgm:presLayoutVars>
      </dgm:prSet>
      <dgm:spPr/>
    </dgm:pt>
    <dgm:pt modelId="{96BE0598-3A03-4613-AF38-49261FCF6949}" type="pres">
      <dgm:prSet presAssocID="{286A46D3-5939-4BD9-8544-F2C58D32F195}" presName="sibTrans" presStyleCnt="0"/>
      <dgm:spPr/>
    </dgm:pt>
    <dgm:pt modelId="{AFAC225A-92E4-4559-AA82-F329ACF423ED}" type="pres">
      <dgm:prSet presAssocID="{14654A03-A73A-4977-BEA7-BB3B5CA95FF2}" presName="node" presStyleLbl="node1" presStyleIdx="2" presStyleCnt="10">
        <dgm:presLayoutVars>
          <dgm:bulletEnabled val="1"/>
        </dgm:presLayoutVars>
      </dgm:prSet>
      <dgm:spPr/>
    </dgm:pt>
    <dgm:pt modelId="{A3BC45A9-339F-4BAB-90EC-23EA1E2F5B4A}" type="pres">
      <dgm:prSet presAssocID="{ED78404F-7A72-4FEF-88B8-C2EA49EE3494}" presName="sibTrans" presStyleCnt="0"/>
      <dgm:spPr/>
    </dgm:pt>
    <dgm:pt modelId="{1F8D6CF2-32F3-4B36-BC03-CF60A409D7BE}" type="pres">
      <dgm:prSet presAssocID="{3B49BFCE-EDD8-4271-B7DC-A88C68CE7A74}" presName="node" presStyleLbl="node1" presStyleIdx="3" presStyleCnt="10">
        <dgm:presLayoutVars>
          <dgm:bulletEnabled val="1"/>
        </dgm:presLayoutVars>
      </dgm:prSet>
      <dgm:spPr/>
    </dgm:pt>
    <dgm:pt modelId="{78099044-D640-471D-9596-9AE9D22B73B3}" type="pres">
      <dgm:prSet presAssocID="{0FB22226-505D-4A58-8272-FD6A106888D4}" presName="sibTrans" presStyleCnt="0"/>
      <dgm:spPr/>
    </dgm:pt>
    <dgm:pt modelId="{80E1567A-97F9-4459-B7E9-669C305ED45C}" type="pres">
      <dgm:prSet presAssocID="{F710408D-503B-41E0-B7B3-1574AEA68B7C}" presName="node" presStyleLbl="node1" presStyleIdx="4" presStyleCnt="10">
        <dgm:presLayoutVars>
          <dgm:bulletEnabled val="1"/>
        </dgm:presLayoutVars>
      </dgm:prSet>
      <dgm:spPr/>
    </dgm:pt>
    <dgm:pt modelId="{76CCC214-F96A-4472-9F05-F88F8D6CB4DB}" type="pres">
      <dgm:prSet presAssocID="{71B2E2D5-2F11-4A52-AAC1-8D5B42CFFECB}" presName="sibTrans" presStyleCnt="0"/>
      <dgm:spPr/>
    </dgm:pt>
    <dgm:pt modelId="{0C7114AB-5947-4DC0-8C10-5F4F429C1F4F}" type="pres">
      <dgm:prSet presAssocID="{6E4A393A-69CE-4ADA-AA7C-3C5E0EAF5171}" presName="node" presStyleLbl="node1" presStyleIdx="5" presStyleCnt="10">
        <dgm:presLayoutVars>
          <dgm:bulletEnabled val="1"/>
        </dgm:presLayoutVars>
      </dgm:prSet>
      <dgm:spPr/>
    </dgm:pt>
    <dgm:pt modelId="{3DD8E576-5AE2-4AD5-8D04-55A96D8B86B6}" type="pres">
      <dgm:prSet presAssocID="{6F2E6374-3D74-41F0-9872-E8016EC80C1C}" presName="sibTrans" presStyleCnt="0"/>
      <dgm:spPr/>
    </dgm:pt>
    <dgm:pt modelId="{FBC41670-1164-436D-9298-041E582BA88A}" type="pres">
      <dgm:prSet presAssocID="{45B8B2B7-9CE8-40D6-9BD5-698250842FE6}" presName="node" presStyleLbl="node1" presStyleIdx="6" presStyleCnt="10">
        <dgm:presLayoutVars>
          <dgm:bulletEnabled val="1"/>
        </dgm:presLayoutVars>
      </dgm:prSet>
      <dgm:spPr/>
    </dgm:pt>
    <dgm:pt modelId="{FC1CB125-825C-40E4-AF26-EE9B6443DC4A}" type="pres">
      <dgm:prSet presAssocID="{A4E78CBF-75B1-41DB-9215-CEDDD89677E2}" presName="sibTrans" presStyleCnt="0"/>
      <dgm:spPr/>
    </dgm:pt>
    <dgm:pt modelId="{B541ABB8-050E-4E40-8089-DFCDF056CF6D}" type="pres">
      <dgm:prSet presAssocID="{FB2C6199-C7D7-4051-B350-E2F17F98B5BD}" presName="node" presStyleLbl="node1" presStyleIdx="7" presStyleCnt="10">
        <dgm:presLayoutVars>
          <dgm:bulletEnabled val="1"/>
        </dgm:presLayoutVars>
      </dgm:prSet>
      <dgm:spPr/>
    </dgm:pt>
    <dgm:pt modelId="{3F445654-8643-471F-9FB8-65FA2F4F3B63}" type="pres">
      <dgm:prSet presAssocID="{64E2B9C9-2FBE-41A6-99B3-85CC518F7D12}" presName="sibTrans" presStyleCnt="0"/>
      <dgm:spPr/>
    </dgm:pt>
    <dgm:pt modelId="{344EA91F-6DDD-4C49-BB12-90F4BDE70B5E}" type="pres">
      <dgm:prSet presAssocID="{27A76DEC-BDD9-40FB-90B6-44EBC8167DFD}" presName="node" presStyleLbl="node1" presStyleIdx="8" presStyleCnt="10">
        <dgm:presLayoutVars>
          <dgm:bulletEnabled val="1"/>
        </dgm:presLayoutVars>
      </dgm:prSet>
      <dgm:spPr/>
    </dgm:pt>
    <dgm:pt modelId="{FAAA6340-50B9-42EC-A37D-89EF39139E94}" type="pres">
      <dgm:prSet presAssocID="{5A2520B6-432C-4EDF-9989-8A48C2BE5369}" presName="sibTrans" presStyleCnt="0"/>
      <dgm:spPr/>
    </dgm:pt>
    <dgm:pt modelId="{8CC36C27-8988-40B7-9F08-5839EC0850A3}" type="pres">
      <dgm:prSet presAssocID="{47FD09B5-F6BB-4A28-9B59-C30FF96407FA}" presName="node" presStyleLbl="node1" presStyleIdx="9" presStyleCnt="10">
        <dgm:presLayoutVars>
          <dgm:bulletEnabled val="1"/>
        </dgm:presLayoutVars>
      </dgm:prSet>
      <dgm:spPr/>
    </dgm:pt>
  </dgm:ptLst>
  <dgm:cxnLst>
    <dgm:cxn modelId="{0ED2130E-246B-4CF6-8862-F62E3E588773}" srcId="{EEA51A34-F47C-46E5-B9F4-AAF2375EC122}" destId="{27A76DEC-BDD9-40FB-90B6-44EBC8167DFD}" srcOrd="8" destOrd="0" parTransId="{6E2D1D3E-80FD-4CA8-A313-7475A8D07BB3}" sibTransId="{5A2520B6-432C-4EDF-9989-8A48C2BE5369}"/>
    <dgm:cxn modelId="{2E186C15-18F9-4CFF-9809-1A865646F1F2}" type="presOf" srcId="{6E4A393A-69CE-4ADA-AA7C-3C5E0EAF5171}" destId="{0C7114AB-5947-4DC0-8C10-5F4F429C1F4F}" srcOrd="0" destOrd="0" presId="urn:microsoft.com/office/officeart/2005/8/layout/default"/>
    <dgm:cxn modelId="{70DB3424-8707-4ABF-9907-D9880B3FAA2A}" type="presOf" srcId="{B1453621-FB91-4A95-AC7A-2610D084B95B}" destId="{9D58DF69-9CFD-4958-BBD5-2306B494EAE1}" srcOrd="0" destOrd="0" presId="urn:microsoft.com/office/officeart/2005/8/layout/default"/>
    <dgm:cxn modelId="{A77B8A33-0373-48D7-9BFD-9B046AD959E8}" srcId="{EEA51A34-F47C-46E5-B9F4-AAF2375EC122}" destId="{97DF15B9-2FCE-4C7B-AEA0-6E3A719EBBC9}" srcOrd="0" destOrd="0" parTransId="{1F9DBC71-A155-4E79-BDD4-A8F12CA6D35A}" sibTransId="{779DCA02-E83F-4073-B58F-4DB92DB037E2}"/>
    <dgm:cxn modelId="{B4482A3C-583D-4025-BC79-0F311CAD2F74}" type="presOf" srcId="{47FD09B5-F6BB-4A28-9B59-C30FF96407FA}" destId="{8CC36C27-8988-40B7-9F08-5839EC0850A3}" srcOrd="0" destOrd="0" presId="urn:microsoft.com/office/officeart/2005/8/layout/default"/>
    <dgm:cxn modelId="{54B3E85F-F521-4AF7-9A2F-B9E7C6F17627}" srcId="{EEA51A34-F47C-46E5-B9F4-AAF2375EC122}" destId="{6E4A393A-69CE-4ADA-AA7C-3C5E0EAF5171}" srcOrd="5" destOrd="0" parTransId="{C5678EFE-D794-409D-A858-E2CF5FB73AA7}" sibTransId="{6F2E6374-3D74-41F0-9872-E8016EC80C1C}"/>
    <dgm:cxn modelId="{872D1343-7345-45F8-9452-FA3D55C59131}" srcId="{EEA51A34-F47C-46E5-B9F4-AAF2375EC122}" destId="{F710408D-503B-41E0-B7B3-1574AEA68B7C}" srcOrd="4" destOrd="0" parTransId="{75F5C51B-1360-46BB-8936-601279180B0A}" sibTransId="{71B2E2D5-2F11-4A52-AAC1-8D5B42CFFECB}"/>
    <dgm:cxn modelId="{143F1A71-9257-4241-8875-EF211B15E3B6}" type="presOf" srcId="{F710408D-503B-41E0-B7B3-1574AEA68B7C}" destId="{80E1567A-97F9-4459-B7E9-669C305ED45C}" srcOrd="0" destOrd="0" presId="urn:microsoft.com/office/officeart/2005/8/layout/default"/>
    <dgm:cxn modelId="{D5C7F57E-CC99-476F-8D6B-9CDAF2E25ABE}" type="presOf" srcId="{45B8B2B7-9CE8-40D6-9BD5-698250842FE6}" destId="{FBC41670-1164-436D-9298-041E582BA88A}" srcOrd="0" destOrd="0" presId="urn:microsoft.com/office/officeart/2005/8/layout/default"/>
    <dgm:cxn modelId="{BC626F8E-D2B4-4253-B691-BF32F13ACD24}" srcId="{EEA51A34-F47C-46E5-B9F4-AAF2375EC122}" destId="{B1453621-FB91-4A95-AC7A-2610D084B95B}" srcOrd="1" destOrd="0" parTransId="{5D23CABA-813B-4CE9-9BE3-E78E28422BDB}" sibTransId="{286A46D3-5939-4BD9-8544-F2C58D32F195}"/>
    <dgm:cxn modelId="{225ABB94-0A5D-428A-9936-FEB39D2B0AD4}" type="presOf" srcId="{FB2C6199-C7D7-4051-B350-E2F17F98B5BD}" destId="{B541ABB8-050E-4E40-8089-DFCDF056CF6D}" srcOrd="0" destOrd="0" presId="urn:microsoft.com/office/officeart/2005/8/layout/default"/>
    <dgm:cxn modelId="{D051CF9E-4B72-48A0-B2CD-BC9E83CF7C47}" type="presOf" srcId="{27A76DEC-BDD9-40FB-90B6-44EBC8167DFD}" destId="{344EA91F-6DDD-4C49-BB12-90F4BDE70B5E}" srcOrd="0" destOrd="0" presId="urn:microsoft.com/office/officeart/2005/8/layout/default"/>
    <dgm:cxn modelId="{67F2BAAD-36FA-4F54-90DF-03A3326D241A}" srcId="{EEA51A34-F47C-46E5-B9F4-AAF2375EC122}" destId="{45B8B2B7-9CE8-40D6-9BD5-698250842FE6}" srcOrd="6" destOrd="0" parTransId="{5D517F2F-E807-4DBC-8479-C306988C53CF}" sibTransId="{A4E78CBF-75B1-41DB-9215-CEDDD89677E2}"/>
    <dgm:cxn modelId="{71D49FB7-6E8E-4A5D-951B-4F070AF39FAD}" srcId="{EEA51A34-F47C-46E5-B9F4-AAF2375EC122}" destId="{3B49BFCE-EDD8-4271-B7DC-A88C68CE7A74}" srcOrd="3" destOrd="0" parTransId="{19717C34-D801-49C7-BAF5-416F455D8E7E}" sibTransId="{0FB22226-505D-4A58-8272-FD6A106888D4}"/>
    <dgm:cxn modelId="{B1B0BAB9-B4DC-4817-AF5C-1427D4FA065C}" type="presOf" srcId="{14654A03-A73A-4977-BEA7-BB3B5CA95FF2}" destId="{AFAC225A-92E4-4559-AA82-F329ACF423ED}" srcOrd="0" destOrd="0" presId="urn:microsoft.com/office/officeart/2005/8/layout/default"/>
    <dgm:cxn modelId="{482F14C7-EC9B-4F83-8BBD-F45A4837FE9C}" type="presOf" srcId="{97DF15B9-2FCE-4C7B-AEA0-6E3A719EBBC9}" destId="{DB5B796F-9E08-49BF-95DD-ACFD60F536B6}" srcOrd="0" destOrd="0" presId="urn:microsoft.com/office/officeart/2005/8/layout/default"/>
    <dgm:cxn modelId="{E64706DA-13C0-4113-A31B-C8C9A0D95675}" srcId="{EEA51A34-F47C-46E5-B9F4-AAF2375EC122}" destId="{47FD09B5-F6BB-4A28-9B59-C30FF96407FA}" srcOrd="9" destOrd="0" parTransId="{50946231-8301-4AD1-8EBB-5B1E84944D65}" sibTransId="{44C4582C-391F-4EB7-8C3D-A79F0C20B6B5}"/>
    <dgm:cxn modelId="{62071EE5-734B-4972-AEC8-A0CAF2018359}" srcId="{EEA51A34-F47C-46E5-B9F4-AAF2375EC122}" destId="{14654A03-A73A-4977-BEA7-BB3B5CA95FF2}" srcOrd="2" destOrd="0" parTransId="{2C0FABC2-0EBF-4E00-AF4B-DBFE616809EA}" sibTransId="{ED78404F-7A72-4FEF-88B8-C2EA49EE3494}"/>
    <dgm:cxn modelId="{0F3B72F8-7C8C-4ABA-BF71-764FB577CE11}" type="presOf" srcId="{EEA51A34-F47C-46E5-B9F4-AAF2375EC122}" destId="{DA08A049-4BF8-404D-BC74-BFA17F07D6CB}" srcOrd="0" destOrd="0" presId="urn:microsoft.com/office/officeart/2005/8/layout/default"/>
    <dgm:cxn modelId="{245E29FA-69F6-42D6-A3A7-313F97CCB39B}" type="presOf" srcId="{3B49BFCE-EDD8-4271-B7DC-A88C68CE7A74}" destId="{1F8D6CF2-32F3-4B36-BC03-CF60A409D7BE}" srcOrd="0" destOrd="0" presId="urn:microsoft.com/office/officeart/2005/8/layout/default"/>
    <dgm:cxn modelId="{8AFB9EFD-8982-4B97-859D-AE53C9A74F9C}" srcId="{EEA51A34-F47C-46E5-B9F4-AAF2375EC122}" destId="{FB2C6199-C7D7-4051-B350-E2F17F98B5BD}" srcOrd="7" destOrd="0" parTransId="{7E8E22DB-3929-4A97-B5D6-B4314E38B614}" sibTransId="{64E2B9C9-2FBE-41A6-99B3-85CC518F7D12}"/>
    <dgm:cxn modelId="{46479373-1CCC-4139-A739-8688338BAC69}" type="presParOf" srcId="{DA08A049-4BF8-404D-BC74-BFA17F07D6CB}" destId="{DB5B796F-9E08-49BF-95DD-ACFD60F536B6}" srcOrd="0" destOrd="0" presId="urn:microsoft.com/office/officeart/2005/8/layout/default"/>
    <dgm:cxn modelId="{AEDA4F2D-0F62-499A-B1A2-BFF575B4FCBB}" type="presParOf" srcId="{DA08A049-4BF8-404D-BC74-BFA17F07D6CB}" destId="{4BE301BB-DFFB-4E90-8D0F-37A4485CEE92}" srcOrd="1" destOrd="0" presId="urn:microsoft.com/office/officeart/2005/8/layout/default"/>
    <dgm:cxn modelId="{7FE7D2B2-B328-491A-84BF-F7D13661FEE7}" type="presParOf" srcId="{DA08A049-4BF8-404D-BC74-BFA17F07D6CB}" destId="{9D58DF69-9CFD-4958-BBD5-2306B494EAE1}" srcOrd="2" destOrd="0" presId="urn:microsoft.com/office/officeart/2005/8/layout/default"/>
    <dgm:cxn modelId="{BEB21D9D-A2D1-467F-A4DC-9023CB40084A}" type="presParOf" srcId="{DA08A049-4BF8-404D-BC74-BFA17F07D6CB}" destId="{96BE0598-3A03-4613-AF38-49261FCF6949}" srcOrd="3" destOrd="0" presId="urn:microsoft.com/office/officeart/2005/8/layout/default"/>
    <dgm:cxn modelId="{CC18FBE0-1BB4-499B-9F24-063DACFEF58D}" type="presParOf" srcId="{DA08A049-4BF8-404D-BC74-BFA17F07D6CB}" destId="{AFAC225A-92E4-4559-AA82-F329ACF423ED}" srcOrd="4" destOrd="0" presId="urn:microsoft.com/office/officeart/2005/8/layout/default"/>
    <dgm:cxn modelId="{6EDE3758-1F08-4F46-A6C8-5F504DF467B7}" type="presParOf" srcId="{DA08A049-4BF8-404D-BC74-BFA17F07D6CB}" destId="{A3BC45A9-339F-4BAB-90EC-23EA1E2F5B4A}" srcOrd="5" destOrd="0" presId="urn:microsoft.com/office/officeart/2005/8/layout/default"/>
    <dgm:cxn modelId="{C959337B-ABDE-4891-9887-3E6FBE1AD187}" type="presParOf" srcId="{DA08A049-4BF8-404D-BC74-BFA17F07D6CB}" destId="{1F8D6CF2-32F3-4B36-BC03-CF60A409D7BE}" srcOrd="6" destOrd="0" presId="urn:microsoft.com/office/officeart/2005/8/layout/default"/>
    <dgm:cxn modelId="{179B39CB-9C53-4EAB-B403-99543BB6F231}" type="presParOf" srcId="{DA08A049-4BF8-404D-BC74-BFA17F07D6CB}" destId="{78099044-D640-471D-9596-9AE9D22B73B3}" srcOrd="7" destOrd="0" presId="urn:microsoft.com/office/officeart/2005/8/layout/default"/>
    <dgm:cxn modelId="{0BC3FB1E-D5EA-41C6-904A-9EC65676FC25}" type="presParOf" srcId="{DA08A049-4BF8-404D-BC74-BFA17F07D6CB}" destId="{80E1567A-97F9-4459-B7E9-669C305ED45C}" srcOrd="8" destOrd="0" presId="urn:microsoft.com/office/officeart/2005/8/layout/default"/>
    <dgm:cxn modelId="{735E6E81-BE99-484E-A6C3-3CC002DEE759}" type="presParOf" srcId="{DA08A049-4BF8-404D-BC74-BFA17F07D6CB}" destId="{76CCC214-F96A-4472-9F05-F88F8D6CB4DB}" srcOrd="9" destOrd="0" presId="urn:microsoft.com/office/officeart/2005/8/layout/default"/>
    <dgm:cxn modelId="{D6EA6295-27A1-457F-912F-E23A0FB525A0}" type="presParOf" srcId="{DA08A049-4BF8-404D-BC74-BFA17F07D6CB}" destId="{0C7114AB-5947-4DC0-8C10-5F4F429C1F4F}" srcOrd="10" destOrd="0" presId="urn:microsoft.com/office/officeart/2005/8/layout/default"/>
    <dgm:cxn modelId="{EF7691BA-AFB4-4C22-A226-5D3EFD80AF23}" type="presParOf" srcId="{DA08A049-4BF8-404D-BC74-BFA17F07D6CB}" destId="{3DD8E576-5AE2-4AD5-8D04-55A96D8B86B6}" srcOrd="11" destOrd="0" presId="urn:microsoft.com/office/officeart/2005/8/layout/default"/>
    <dgm:cxn modelId="{EC281582-E658-4FFB-AC63-187393EC5642}" type="presParOf" srcId="{DA08A049-4BF8-404D-BC74-BFA17F07D6CB}" destId="{FBC41670-1164-436D-9298-041E582BA88A}" srcOrd="12" destOrd="0" presId="urn:microsoft.com/office/officeart/2005/8/layout/default"/>
    <dgm:cxn modelId="{14A633A3-E5F4-4E78-AA16-CC0CEB20AC61}" type="presParOf" srcId="{DA08A049-4BF8-404D-BC74-BFA17F07D6CB}" destId="{FC1CB125-825C-40E4-AF26-EE9B6443DC4A}" srcOrd="13" destOrd="0" presId="urn:microsoft.com/office/officeart/2005/8/layout/default"/>
    <dgm:cxn modelId="{983B7AE6-18EE-4981-9CA4-F00E7025F6B0}" type="presParOf" srcId="{DA08A049-4BF8-404D-BC74-BFA17F07D6CB}" destId="{B541ABB8-050E-4E40-8089-DFCDF056CF6D}" srcOrd="14" destOrd="0" presId="urn:microsoft.com/office/officeart/2005/8/layout/default"/>
    <dgm:cxn modelId="{72A6FCE5-231E-46F4-986D-25A918751A69}" type="presParOf" srcId="{DA08A049-4BF8-404D-BC74-BFA17F07D6CB}" destId="{3F445654-8643-471F-9FB8-65FA2F4F3B63}" srcOrd="15" destOrd="0" presId="urn:microsoft.com/office/officeart/2005/8/layout/default"/>
    <dgm:cxn modelId="{F32EFD90-A4A4-41C4-928D-0AB9025D3D42}" type="presParOf" srcId="{DA08A049-4BF8-404D-BC74-BFA17F07D6CB}" destId="{344EA91F-6DDD-4C49-BB12-90F4BDE70B5E}" srcOrd="16" destOrd="0" presId="urn:microsoft.com/office/officeart/2005/8/layout/default"/>
    <dgm:cxn modelId="{98F0F5A5-7721-4785-B5F6-9F0796ABFCF5}" type="presParOf" srcId="{DA08A049-4BF8-404D-BC74-BFA17F07D6CB}" destId="{FAAA6340-50B9-42EC-A37D-89EF39139E94}" srcOrd="17" destOrd="0" presId="urn:microsoft.com/office/officeart/2005/8/layout/default"/>
    <dgm:cxn modelId="{9DA65E9B-45F1-48DA-ADB3-F1A2B1869995}" type="presParOf" srcId="{DA08A049-4BF8-404D-BC74-BFA17F07D6CB}" destId="{8CC36C27-8988-40B7-9F08-5839EC0850A3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025B2-F4EE-47E5-9C22-524612E89185}">
      <dsp:nvSpPr>
        <dsp:cNvPr id="0" name=""/>
        <dsp:cNvSpPr/>
      </dsp:nvSpPr>
      <dsp:spPr>
        <a:xfrm>
          <a:off x="1141600" y="2087068"/>
          <a:ext cx="91440" cy="646742"/>
        </a:xfrm>
        <a:custGeom>
          <a:avLst/>
          <a:gdLst/>
          <a:ahLst/>
          <a:cxnLst/>
          <a:rect l="0" t="0" r="0" b="0"/>
          <a:pathLst>
            <a:path>
              <a:moveTo>
                <a:pt x="53382" y="0"/>
              </a:moveTo>
              <a:lnTo>
                <a:pt x="53382" y="340471"/>
              </a:lnTo>
              <a:lnTo>
                <a:pt x="45720" y="340471"/>
              </a:lnTo>
              <a:lnTo>
                <a:pt x="45720" y="646742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170385" y="2407706"/>
        <a:ext cx="33869" cy="5467"/>
      </dsp:txXfrm>
    </dsp:sp>
    <dsp:sp modelId="{31D11E74-6D1A-4717-994B-AB24641967BF}">
      <dsp:nvSpPr>
        <dsp:cNvPr id="0" name=""/>
        <dsp:cNvSpPr/>
      </dsp:nvSpPr>
      <dsp:spPr>
        <a:xfrm>
          <a:off x="7662" y="664084"/>
          <a:ext cx="2374640" cy="142478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1" kern="1200" dirty="0">
              <a:solidFill>
                <a:schemeClr val="bg1"/>
              </a:solidFill>
            </a:rPr>
            <a:t>Production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7662" y="664084"/>
        <a:ext cx="2374640" cy="1424784"/>
      </dsp:txXfrm>
    </dsp:sp>
    <dsp:sp modelId="{9EAC8C3B-1C39-4C70-8817-AB59E39820D5}">
      <dsp:nvSpPr>
        <dsp:cNvPr id="0" name=""/>
        <dsp:cNvSpPr/>
      </dsp:nvSpPr>
      <dsp:spPr>
        <a:xfrm>
          <a:off x="2372840" y="1246607"/>
          <a:ext cx="410030" cy="2231996"/>
        </a:xfrm>
        <a:custGeom>
          <a:avLst/>
          <a:gdLst/>
          <a:ahLst/>
          <a:cxnLst/>
          <a:rect l="0" t="0" r="0" b="0"/>
          <a:pathLst>
            <a:path>
              <a:moveTo>
                <a:pt x="0" y="2231996"/>
              </a:moveTo>
              <a:lnTo>
                <a:pt x="222115" y="2231996"/>
              </a:lnTo>
              <a:lnTo>
                <a:pt x="222115" y="0"/>
              </a:lnTo>
              <a:lnTo>
                <a:pt x="410030" y="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520979" y="2359872"/>
        <a:ext cx="113753" cy="5467"/>
      </dsp:txXfrm>
    </dsp:sp>
    <dsp:sp modelId="{071CABD1-1C64-480F-897E-9BBA940EF17B}">
      <dsp:nvSpPr>
        <dsp:cNvPr id="0" name=""/>
        <dsp:cNvSpPr/>
      </dsp:nvSpPr>
      <dsp:spPr>
        <a:xfrm>
          <a:off x="0" y="2766211"/>
          <a:ext cx="2374640" cy="142478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Home kitchen in Swansea</a:t>
          </a:r>
          <a:br>
            <a:rPr lang="en-GB" sz="2000" kern="1200" dirty="0"/>
          </a:br>
          <a:r>
            <a:rPr lang="en-GB" sz="2000" kern="1200" dirty="0"/>
            <a:t>Low overheads</a:t>
          </a:r>
          <a:br>
            <a:rPr lang="en-GB" sz="2000" kern="1200" dirty="0"/>
          </a:br>
          <a:r>
            <a:rPr lang="en-GB" sz="2000" kern="1200" dirty="0"/>
            <a:t>Quality control</a:t>
          </a:r>
          <a:endParaRPr lang="en-US" sz="2000" kern="1200" dirty="0"/>
        </a:p>
      </dsp:txBody>
      <dsp:txXfrm>
        <a:off x="0" y="2766211"/>
        <a:ext cx="2374640" cy="1424784"/>
      </dsp:txXfrm>
    </dsp:sp>
    <dsp:sp modelId="{B167BB1F-65A1-4360-9226-71B61272AC01}">
      <dsp:nvSpPr>
        <dsp:cNvPr id="0" name=""/>
        <dsp:cNvSpPr/>
      </dsp:nvSpPr>
      <dsp:spPr>
        <a:xfrm>
          <a:off x="5188112" y="1246607"/>
          <a:ext cx="3549574" cy="1298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91887" y="0"/>
              </a:lnTo>
              <a:lnTo>
                <a:pt x="1791887" y="129869"/>
              </a:lnTo>
              <a:lnTo>
                <a:pt x="3549574" y="129869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6873336" y="1308808"/>
        <a:ext cx="179126" cy="5467"/>
      </dsp:txXfrm>
    </dsp:sp>
    <dsp:sp modelId="{53BACEEA-3FF8-4921-B07A-A05117A85216}">
      <dsp:nvSpPr>
        <dsp:cNvPr id="0" name=""/>
        <dsp:cNvSpPr/>
      </dsp:nvSpPr>
      <dsp:spPr>
        <a:xfrm>
          <a:off x="2815271" y="534215"/>
          <a:ext cx="2374640" cy="142478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>
              <a:solidFill>
                <a:schemeClr val="bg1"/>
              </a:solidFill>
            </a:rPr>
            <a:t>Structure</a:t>
          </a:r>
          <a:endParaRPr lang="en-US" sz="1200" kern="1200" dirty="0">
            <a:solidFill>
              <a:schemeClr val="bg1"/>
            </a:solidFill>
          </a:endParaRPr>
        </a:p>
      </dsp:txBody>
      <dsp:txXfrm>
        <a:off x="2815271" y="534215"/>
        <a:ext cx="2374640" cy="1424784"/>
      </dsp:txXfrm>
    </dsp:sp>
    <dsp:sp modelId="{DDA7889B-746A-4150-8913-86FA0717E4C5}">
      <dsp:nvSpPr>
        <dsp:cNvPr id="0" name=""/>
        <dsp:cNvSpPr/>
      </dsp:nvSpPr>
      <dsp:spPr>
        <a:xfrm>
          <a:off x="9838169" y="2087068"/>
          <a:ext cx="91440" cy="629393"/>
        </a:xfrm>
        <a:custGeom>
          <a:avLst/>
          <a:gdLst/>
          <a:ahLst/>
          <a:cxnLst/>
          <a:rect l="0" t="0" r="0" b="0"/>
          <a:pathLst>
            <a:path>
              <a:moveTo>
                <a:pt x="119238" y="0"/>
              </a:moveTo>
              <a:lnTo>
                <a:pt x="119238" y="331796"/>
              </a:lnTo>
              <a:lnTo>
                <a:pt x="45720" y="331796"/>
              </a:lnTo>
              <a:lnTo>
                <a:pt x="45720" y="629393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9867287" y="2399032"/>
        <a:ext cx="33203" cy="5467"/>
      </dsp:txXfrm>
    </dsp:sp>
    <dsp:sp modelId="{70E6674B-E2B3-47E1-998F-D4CDE30CBD1E}">
      <dsp:nvSpPr>
        <dsp:cNvPr id="0" name=""/>
        <dsp:cNvSpPr/>
      </dsp:nvSpPr>
      <dsp:spPr>
        <a:xfrm>
          <a:off x="8770087" y="664084"/>
          <a:ext cx="2374640" cy="142478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>
              <a:solidFill>
                <a:schemeClr val="bg1"/>
              </a:solidFill>
            </a:rPr>
            <a:t>Sales</a:t>
          </a:r>
          <a:endParaRPr lang="en-US" sz="1200" kern="1200" dirty="0">
            <a:solidFill>
              <a:schemeClr val="bg1"/>
            </a:solidFill>
          </a:endParaRPr>
        </a:p>
      </dsp:txBody>
      <dsp:txXfrm>
        <a:off x="8770087" y="664084"/>
        <a:ext cx="2374640" cy="1424784"/>
      </dsp:txXfrm>
    </dsp:sp>
    <dsp:sp modelId="{30A1FEC3-69CA-46ED-A4E5-5E3F5106DE6D}">
      <dsp:nvSpPr>
        <dsp:cNvPr id="0" name=""/>
        <dsp:cNvSpPr/>
      </dsp:nvSpPr>
      <dsp:spPr>
        <a:xfrm>
          <a:off x="4147096" y="2643386"/>
          <a:ext cx="5738531" cy="1530723"/>
        </a:xfrm>
        <a:custGeom>
          <a:avLst/>
          <a:gdLst/>
          <a:ahLst/>
          <a:cxnLst/>
          <a:rect l="0" t="0" r="0" b="0"/>
          <a:pathLst>
            <a:path>
              <a:moveTo>
                <a:pt x="5738531" y="1530723"/>
              </a:moveTo>
              <a:lnTo>
                <a:pt x="0" y="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6867118" y="3406015"/>
        <a:ext cx="298489" cy="5467"/>
      </dsp:txXfrm>
    </dsp:sp>
    <dsp:sp modelId="{54DD4F53-329B-4186-9E7D-4CA1A5FAF09F}">
      <dsp:nvSpPr>
        <dsp:cNvPr id="0" name=""/>
        <dsp:cNvSpPr/>
      </dsp:nvSpPr>
      <dsp:spPr>
        <a:xfrm>
          <a:off x="8696568" y="2748862"/>
          <a:ext cx="2374640" cy="142478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Mobile ice cream van</a:t>
          </a:r>
          <a:br>
            <a:rPr lang="en-GB" sz="1400" kern="1200" dirty="0"/>
          </a:br>
          <a:r>
            <a:rPr lang="en-GB" sz="1400" kern="1200" dirty="0"/>
            <a:t>Parks and community areas</a:t>
          </a:r>
          <a:br>
            <a:rPr lang="en-GB" sz="1400" kern="1200" dirty="0"/>
          </a:br>
          <a:r>
            <a:rPr lang="en-GB" sz="1400" kern="1200" dirty="0"/>
            <a:t>High-traffic locations</a:t>
          </a:r>
          <a:endParaRPr lang="en-US" sz="1400" kern="1200" dirty="0"/>
        </a:p>
      </dsp:txBody>
      <dsp:txXfrm>
        <a:off x="8696568" y="2748862"/>
        <a:ext cx="2374640" cy="1424784"/>
      </dsp:txXfrm>
    </dsp:sp>
    <dsp:sp modelId="{1C47BE57-5591-49E4-98D1-1D206E9AA852}">
      <dsp:nvSpPr>
        <dsp:cNvPr id="0" name=""/>
        <dsp:cNvSpPr/>
      </dsp:nvSpPr>
      <dsp:spPr>
        <a:xfrm>
          <a:off x="5301311" y="1246612"/>
          <a:ext cx="440457" cy="2100816"/>
        </a:xfrm>
        <a:custGeom>
          <a:avLst/>
          <a:gdLst/>
          <a:ahLst/>
          <a:cxnLst/>
          <a:rect l="0" t="0" r="0" b="0"/>
          <a:pathLst>
            <a:path>
              <a:moveTo>
                <a:pt x="0" y="2100816"/>
              </a:moveTo>
              <a:lnTo>
                <a:pt x="237328" y="2100816"/>
              </a:lnTo>
              <a:lnTo>
                <a:pt x="237328" y="0"/>
              </a:lnTo>
              <a:lnTo>
                <a:pt x="440457" y="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5467716" y="2294286"/>
        <a:ext cx="107649" cy="5467"/>
      </dsp:txXfrm>
    </dsp:sp>
    <dsp:sp modelId="{33E8ADD1-10A4-48FD-80B7-9F613B607E2C}">
      <dsp:nvSpPr>
        <dsp:cNvPr id="0" name=""/>
        <dsp:cNvSpPr/>
      </dsp:nvSpPr>
      <dsp:spPr>
        <a:xfrm>
          <a:off x="2928470" y="2635036"/>
          <a:ext cx="2374640" cy="142478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Sole Trader</a:t>
          </a:r>
          <a:br>
            <a:rPr lang="en-GB" sz="1700" kern="1200" dirty="0"/>
          </a:br>
          <a:r>
            <a:rPr lang="en-GB" sz="1700" kern="1200" dirty="0"/>
            <a:t>Simple administration</a:t>
          </a:r>
          <a:br>
            <a:rPr lang="en-GB" sz="1700" kern="1200" dirty="0"/>
          </a:br>
          <a:r>
            <a:rPr lang="en-GB" sz="1700" kern="1200" dirty="0"/>
            <a:t>Flexible management</a:t>
          </a:r>
          <a:endParaRPr lang="en-US" sz="1700" kern="1200" dirty="0"/>
        </a:p>
      </dsp:txBody>
      <dsp:txXfrm>
        <a:off x="2928470" y="2635036"/>
        <a:ext cx="2374640" cy="1424784"/>
      </dsp:txXfrm>
    </dsp:sp>
    <dsp:sp modelId="{0ADE9C22-C085-4C57-86B7-F5F9D994885D}">
      <dsp:nvSpPr>
        <dsp:cNvPr id="0" name=""/>
        <dsp:cNvSpPr/>
      </dsp:nvSpPr>
      <dsp:spPr>
        <a:xfrm>
          <a:off x="6915769" y="1957204"/>
          <a:ext cx="91440" cy="6050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19626"/>
              </a:lnTo>
              <a:lnTo>
                <a:pt x="128761" y="319626"/>
              </a:lnTo>
              <a:lnTo>
                <a:pt x="128761" y="605053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6945463" y="2256997"/>
        <a:ext cx="32052" cy="5467"/>
      </dsp:txXfrm>
    </dsp:sp>
    <dsp:sp modelId="{EC554EE6-6B71-40ED-9CC0-3820DC21AED8}">
      <dsp:nvSpPr>
        <dsp:cNvPr id="0" name=""/>
        <dsp:cNvSpPr/>
      </dsp:nvSpPr>
      <dsp:spPr>
        <a:xfrm>
          <a:off x="5774169" y="534219"/>
          <a:ext cx="2374640" cy="142478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dirty="0">
              <a:solidFill>
                <a:schemeClr val="bg1"/>
              </a:solidFill>
            </a:rPr>
            <a:t>Team</a:t>
          </a:r>
          <a:endParaRPr lang="en-US" sz="1200" b="1" kern="1200" dirty="0">
            <a:solidFill>
              <a:schemeClr val="bg1"/>
            </a:solidFill>
          </a:endParaRPr>
        </a:p>
      </dsp:txBody>
      <dsp:txXfrm>
        <a:off x="5774169" y="534219"/>
        <a:ext cx="2374640" cy="1424784"/>
      </dsp:txXfrm>
    </dsp:sp>
    <dsp:sp modelId="{7F1055AD-4324-483D-AF2B-BF123334A4EC}">
      <dsp:nvSpPr>
        <dsp:cNvPr id="0" name=""/>
        <dsp:cNvSpPr/>
      </dsp:nvSpPr>
      <dsp:spPr>
        <a:xfrm>
          <a:off x="5857210" y="2594657"/>
          <a:ext cx="2374640" cy="142478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359" tIns="122140" rIns="116359" bIns="1221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Family-run business</a:t>
          </a:r>
          <a:br>
            <a:rPr lang="en-GB" sz="1600" kern="1200" dirty="0"/>
          </a:br>
          <a:r>
            <a:rPr lang="en-GB" sz="1600" kern="1200" dirty="0"/>
            <a:t>Part-time employee planned</a:t>
          </a:r>
          <a:endParaRPr lang="en-US" sz="1600" kern="1200" dirty="0"/>
        </a:p>
      </dsp:txBody>
      <dsp:txXfrm>
        <a:off x="5857210" y="2594657"/>
        <a:ext cx="2374640" cy="14247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D226A-CE09-44A8-862A-565E719FA373}">
      <dsp:nvSpPr>
        <dsp:cNvPr id="0" name=""/>
        <dsp:cNvSpPr/>
      </dsp:nvSpPr>
      <dsp:spPr>
        <a:xfrm>
          <a:off x="93538" y="567688"/>
          <a:ext cx="774399" cy="7743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C9D1F-1A3A-4389-9BC3-CA7F7C6254E7}">
      <dsp:nvSpPr>
        <dsp:cNvPr id="0" name=""/>
        <dsp:cNvSpPr/>
      </dsp:nvSpPr>
      <dsp:spPr>
        <a:xfrm>
          <a:off x="256162" y="730311"/>
          <a:ext cx="449151" cy="449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0B81F-75C9-496C-B199-B4734A969987}">
      <dsp:nvSpPr>
        <dsp:cNvPr id="0" name=""/>
        <dsp:cNvSpPr/>
      </dsp:nvSpPr>
      <dsp:spPr>
        <a:xfrm>
          <a:off x="1033880" y="567688"/>
          <a:ext cx="1825370" cy="774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Personal Investment</a:t>
          </a:r>
          <a:br>
            <a:rPr lang="en-GB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£2,500 Personal Savings</a:t>
          </a:r>
          <a:endParaRPr lang="en-US" sz="16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33880" y="567688"/>
        <a:ext cx="1825370" cy="774399"/>
      </dsp:txXfrm>
    </dsp:sp>
    <dsp:sp modelId="{9B5B343B-47C9-467A-9501-3DD2538C7A1F}">
      <dsp:nvSpPr>
        <dsp:cNvPr id="0" name=""/>
        <dsp:cNvSpPr/>
      </dsp:nvSpPr>
      <dsp:spPr>
        <a:xfrm>
          <a:off x="3177307" y="567688"/>
          <a:ext cx="774399" cy="7743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FAE9F-631A-4F6D-ABDE-FA2AE6487AF7}">
      <dsp:nvSpPr>
        <dsp:cNvPr id="0" name=""/>
        <dsp:cNvSpPr/>
      </dsp:nvSpPr>
      <dsp:spPr>
        <a:xfrm>
          <a:off x="3339931" y="730311"/>
          <a:ext cx="449151" cy="449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F77C3B-EF1A-481E-8DE9-AE7BD32D8F39}">
      <dsp:nvSpPr>
        <dsp:cNvPr id="0" name=""/>
        <dsp:cNvSpPr/>
      </dsp:nvSpPr>
      <dsp:spPr>
        <a:xfrm>
          <a:off x="4117649" y="567688"/>
          <a:ext cx="1825370" cy="774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Start-Up Funding</a:t>
          </a:r>
          <a:b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£2,500 UK Start Up Loan</a:t>
          </a:r>
          <a:b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£1,500 Grant Funding</a:t>
          </a:r>
          <a:endParaRPr lang="en-US" sz="1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7649" y="567688"/>
        <a:ext cx="1825370" cy="774399"/>
      </dsp:txXfrm>
    </dsp:sp>
    <dsp:sp modelId="{61E5BC29-3D3E-4216-BF62-B91FC8860D2D}">
      <dsp:nvSpPr>
        <dsp:cNvPr id="0" name=""/>
        <dsp:cNvSpPr/>
      </dsp:nvSpPr>
      <dsp:spPr>
        <a:xfrm>
          <a:off x="93538" y="2232932"/>
          <a:ext cx="774399" cy="77439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08569-7767-4704-94B9-C4C3ED42023A}">
      <dsp:nvSpPr>
        <dsp:cNvPr id="0" name=""/>
        <dsp:cNvSpPr/>
      </dsp:nvSpPr>
      <dsp:spPr>
        <a:xfrm>
          <a:off x="256162" y="2395556"/>
          <a:ext cx="449151" cy="449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09D2C-A4CA-428E-84D6-376BE6F772A3}">
      <dsp:nvSpPr>
        <dsp:cNvPr id="0" name=""/>
        <dsp:cNvSpPr/>
      </dsp:nvSpPr>
      <dsp:spPr>
        <a:xfrm>
          <a:off x="1033880" y="2232932"/>
          <a:ext cx="1825370" cy="774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Break-even Forecast</a:t>
          </a:r>
          <a:b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Expected within 6 months</a:t>
          </a:r>
          <a:endParaRPr lang="en-US" sz="1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33880" y="2232932"/>
        <a:ext cx="1825370" cy="774399"/>
      </dsp:txXfrm>
    </dsp:sp>
    <dsp:sp modelId="{39440A24-D96D-43B3-92E6-98671266193A}">
      <dsp:nvSpPr>
        <dsp:cNvPr id="0" name=""/>
        <dsp:cNvSpPr/>
      </dsp:nvSpPr>
      <dsp:spPr>
        <a:xfrm>
          <a:off x="3177307" y="2232932"/>
          <a:ext cx="774399" cy="7743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332D9-2025-431D-9BB0-9EA15A86B215}">
      <dsp:nvSpPr>
        <dsp:cNvPr id="0" name=""/>
        <dsp:cNvSpPr/>
      </dsp:nvSpPr>
      <dsp:spPr>
        <a:xfrm>
          <a:off x="3339931" y="2395556"/>
          <a:ext cx="449151" cy="449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C8572-45A2-4F99-8A7A-052D7698282C}">
      <dsp:nvSpPr>
        <dsp:cNvPr id="0" name=""/>
        <dsp:cNvSpPr/>
      </dsp:nvSpPr>
      <dsp:spPr>
        <a:xfrm>
          <a:off x="4117649" y="2232932"/>
          <a:ext cx="1825370" cy="774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</a:t>
          </a: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Revenue Target</a:t>
          </a:r>
          <a:b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£1,000 monthly revenue by January 2027</a:t>
          </a:r>
          <a:endParaRPr lang="en-US" sz="13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7649" y="2232932"/>
        <a:ext cx="1825370" cy="774399"/>
      </dsp:txXfrm>
    </dsp:sp>
    <dsp:sp modelId="{596CA8AF-12A7-4BA2-A412-EB6729C1D5A0}">
      <dsp:nvSpPr>
        <dsp:cNvPr id="0" name=""/>
        <dsp:cNvSpPr/>
      </dsp:nvSpPr>
      <dsp:spPr>
        <a:xfrm>
          <a:off x="93538" y="3898176"/>
          <a:ext cx="774399" cy="77439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15F5D8-0B2A-4DCC-B5E7-5FD108211CCD}">
      <dsp:nvSpPr>
        <dsp:cNvPr id="0" name=""/>
        <dsp:cNvSpPr/>
      </dsp:nvSpPr>
      <dsp:spPr>
        <a:xfrm>
          <a:off x="256162" y="4060800"/>
          <a:ext cx="449151" cy="449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62301-E854-4727-A725-BBB98C70F8D5}">
      <dsp:nvSpPr>
        <dsp:cNvPr id="0" name=""/>
        <dsp:cNvSpPr/>
      </dsp:nvSpPr>
      <dsp:spPr>
        <a:xfrm>
          <a:off x="1033880" y="3898176"/>
          <a:ext cx="1825370" cy="774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Customer Demand</a:t>
          </a:r>
          <a:b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83% would purchase artisanal ice cream</a:t>
          </a:r>
          <a:endParaRPr lang="en-US" sz="1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33880" y="3898176"/>
        <a:ext cx="1825370" cy="774399"/>
      </dsp:txXfrm>
    </dsp:sp>
    <dsp:sp modelId="{29D9CA74-ADC7-4F54-9764-91178E9540B1}">
      <dsp:nvSpPr>
        <dsp:cNvPr id="0" name=""/>
        <dsp:cNvSpPr/>
      </dsp:nvSpPr>
      <dsp:spPr>
        <a:xfrm>
          <a:off x="3177307" y="3898176"/>
          <a:ext cx="774399" cy="7743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D5781-D0EF-4E79-BC2A-B4FB4A710034}">
      <dsp:nvSpPr>
        <dsp:cNvPr id="0" name=""/>
        <dsp:cNvSpPr/>
      </dsp:nvSpPr>
      <dsp:spPr>
        <a:xfrm>
          <a:off x="3339931" y="4060800"/>
          <a:ext cx="449151" cy="4491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D7425-33AD-414D-8C62-687A059127D7}">
      <dsp:nvSpPr>
        <dsp:cNvPr id="0" name=""/>
        <dsp:cNvSpPr/>
      </dsp:nvSpPr>
      <dsp:spPr>
        <a:xfrm>
          <a:off x="4117649" y="3898176"/>
          <a:ext cx="1825370" cy="774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Investment Opportunity</a:t>
          </a:r>
          <a:b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Seeking £100,000 for business expansion</a:t>
          </a:r>
          <a:endParaRPr lang="en-US" sz="14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7649" y="3898176"/>
        <a:ext cx="1825370" cy="7743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6809B1-BFD9-4471-BBCC-444189C63B96}">
      <dsp:nvSpPr>
        <dsp:cNvPr id="0" name=""/>
        <dsp:cNvSpPr/>
      </dsp:nvSpPr>
      <dsp:spPr>
        <a:xfrm>
          <a:off x="585598" y="533524"/>
          <a:ext cx="1247171" cy="124717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68082-3F6C-4FC2-ABEB-75DB18CA9D04}">
      <dsp:nvSpPr>
        <dsp:cNvPr id="0" name=""/>
        <dsp:cNvSpPr/>
      </dsp:nvSpPr>
      <dsp:spPr>
        <a:xfrm>
          <a:off x="851389" y="799314"/>
          <a:ext cx="715590" cy="715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B69F9-A03A-45E0-80A4-B6735E0D8BDD}">
      <dsp:nvSpPr>
        <dsp:cNvPr id="0" name=""/>
        <dsp:cNvSpPr/>
      </dsp:nvSpPr>
      <dsp:spPr>
        <a:xfrm>
          <a:off x="186912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b="1" kern="1200" dirty="0">
              <a:solidFill>
                <a:srgbClr val="00B0F0"/>
              </a:solidFill>
            </a:rPr>
            <a:t>Strengths</a:t>
          </a:r>
          <a:endParaRPr lang="en-US" sz="2200" kern="1200" dirty="0">
            <a:solidFill>
              <a:srgbClr val="00B0F0"/>
            </a:solidFill>
          </a:endParaRPr>
        </a:p>
      </dsp:txBody>
      <dsp:txXfrm>
        <a:off x="186912" y="2169158"/>
        <a:ext cx="2044543" cy="720000"/>
      </dsp:txXfrm>
    </dsp:sp>
    <dsp:sp modelId="{49F8C2F8-6D4F-4DA3-9D22-0FAAA31984E5}">
      <dsp:nvSpPr>
        <dsp:cNvPr id="0" name=""/>
        <dsp:cNvSpPr/>
      </dsp:nvSpPr>
      <dsp:spPr>
        <a:xfrm>
          <a:off x="2987936" y="533524"/>
          <a:ext cx="1247171" cy="124717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70287-011E-4D09-93C5-9B84D0923390}">
      <dsp:nvSpPr>
        <dsp:cNvPr id="0" name=""/>
        <dsp:cNvSpPr/>
      </dsp:nvSpPr>
      <dsp:spPr>
        <a:xfrm>
          <a:off x="3253727" y="799314"/>
          <a:ext cx="715590" cy="715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8784E-85CD-4682-8421-2F78A615E6CB}">
      <dsp:nvSpPr>
        <dsp:cNvPr id="0" name=""/>
        <dsp:cNvSpPr/>
      </dsp:nvSpPr>
      <dsp:spPr>
        <a:xfrm>
          <a:off x="2589250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b="1" kern="1200" dirty="0">
              <a:solidFill>
                <a:srgbClr val="00B0F0"/>
              </a:solidFill>
            </a:rPr>
            <a:t>Weaknesses</a:t>
          </a:r>
          <a:endParaRPr lang="en-US" sz="2200" b="1" kern="1200" dirty="0">
            <a:solidFill>
              <a:srgbClr val="00B0F0"/>
            </a:solidFill>
          </a:endParaRPr>
        </a:p>
      </dsp:txBody>
      <dsp:txXfrm>
        <a:off x="2589250" y="2169158"/>
        <a:ext cx="2044543" cy="720000"/>
      </dsp:txXfrm>
    </dsp:sp>
    <dsp:sp modelId="{7E2F6523-9E61-46C1-AAEE-FD7929D3F431}">
      <dsp:nvSpPr>
        <dsp:cNvPr id="0" name=""/>
        <dsp:cNvSpPr/>
      </dsp:nvSpPr>
      <dsp:spPr>
        <a:xfrm>
          <a:off x="5390274" y="533524"/>
          <a:ext cx="1247171" cy="124717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E13A1-1DF5-4EFD-A60E-B739B1D5175D}">
      <dsp:nvSpPr>
        <dsp:cNvPr id="0" name=""/>
        <dsp:cNvSpPr/>
      </dsp:nvSpPr>
      <dsp:spPr>
        <a:xfrm>
          <a:off x="5656065" y="799314"/>
          <a:ext cx="715590" cy="715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9F770-EE2E-474A-A73C-00A8E2B10E9B}">
      <dsp:nvSpPr>
        <dsp:cNvPr id="0" name=""/>
        <dsp:cNvSpPr/>
      </dsp:nvSpPr>
      <dsp:spPr>
        <a:xfrm>
          <a:off x="4991589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b="1" kern="1200" dirty="0">
              <a:solidFill>
                <a:srgbClr val="00B0F0"/>
              </a:solidFill>
            </a:rPr>
            <a:t>Opportunities</a:t>
          </a:r>
          <a:endParaRPr lang="en-US" sz="2200" kern="1200" dirty="0">
            <a:solidFill>
              <a:srgbClr val="00B0F0"/>
            </a:solidFill>
          </a:endParaRPr>
        </a:p>
      </dsp:txBody>
      <dsp:txXfrm>
        <a:off x="4991589" y="2169158"/>
        <a:ext cx="2044543" cy="720000"/>
      </dsp:txXfrm>
    </dsp:sp>
    <dsp:sp modelId="{0484CB64-BF7D-4C2F-ACB4-CCE4D9F3DBB7}">
      <dsp:nvSpPr>
        <dsp:cNvPr id="0" name=""/>
        <dsp:cNvSpPr/>
      </dsp:nvSpPr>
      <dsp:spPr>
        <a:xfrm>
          <a:off x="7792613" y="533524"/>
          <a:ext cx="1247171" cy="124717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088F7C-9335-452B-A8BD-41A69127DD8C}">
      <dsp:nvSpPr>
        <dsp:cNvPr id="0" name=""/>
        <dsp:cNvSpPr/>
      </dsp:nvSpPr>
      <dsp:spPr>
        <a:xfrm>
          <a:off x="8058403" y="799314"/>
          <a:ext cx="715590" cy="715590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2798B-1489-4C90-BEF4-30AB566DE6E9}">
      <dsp:nvSpPr>
        <dsp:cNvPr id="0" name=""/>
        <dsp:cNvSpPr/>
      </dsp:nvSpPr>
      <dsp:spPr>
        <a:xfrm>
          <a:off x="7393927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b="1" kern="1200" dirty="0">
              <a:solidFill>
                <a:srgbClr val="00B0F0"/>
              </a:solidFill>
            </a:rPr>
            <a:t>Threats</a:t>
          </a:r>
          <a:endParaRPr lang="en-US" sz="2200" kern="1200" dirty="0">
            <a:solidFill>
              <a:srgbClr val="00B0F0"/>
            </a:solidFill>
          </a:endParaRPr>
        </a:p>
      </dsp:txBody>
      <dsp:txXfrm>
        <a:off x="7393927" y="2169158"/>
        <a:ext cx="2044543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B796F-9E08-49BF-95DD-ACFD60F536B6}">
      <dsp:nvSpPr>
        <dsp:cNvPr id="0" name=""/>
        <dsp:cNvSpPr/>
      </dsp:nvSpPr>
      <dsp:spPr>
        <a:xfrm>
          <a:off x="3458" y="211705"/>
          <a:ext cx="2743524" cy="164611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5 years of business and administrative experience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58" y="211705"/>
        <a:ext cx="2743524" cy="1646114"/>
      </dsp:txXfrm>
    </dsp:sp>
    <dsp:sp modelId="{9D58DF69-9CFD-4958-BBD5-2306B494EAE1}">
      <dsp:nvSpPr>
        <dsp:cNvPr id="0" name=""/>
        <dsp:cNvSpPr/>
      </dsp:nvSpPr>
      <dsp:spPr>
        <a:xfrm>
          <a:off x="3021335" y="211705"/>
          <a:ext cx="2743524" cy="164611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Strong organisational, planning and problem-solving skills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21335" y="211705"/>
        <a:ext cx="2743524" cy="1646114"/>
      </dsp:txXfrm>
    </dsp:sp>
    <dsp:sp modelId="{AFAC225A-92E4-4559-AA82-F329ACF423ED}">
      <dsp:nvSpPr>
        <dsp:cNvPr id="0" name=""/>
        <dsp:cNvSpPr/>
      </dsp:nvSpPr>
      <dsp:spPr>
        <a:xfrm>
          <a:off x="6039212" y="211705"/>
          <a:ext cx="2743524" cy="164611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Passionate founder with a personal connection to the product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9212" y="211705"/>
        <a:ext cx="2743524" cy="1646114"/>
      </dsp:txXfrm>
    </dsp:sp>
    <dsp:sp modelId="{1F8D6CF2-32F3-4B36-BC03-CF60A409D7BE}">
      <dsp:nvSpPr>
        <dsp:cNvPr id="0" name=""/>
        <dsp:cNvSpPr/>
      </dsp:nvSpPr>
      <dsp:spPr>
        <a:xfrm>
          <a:off x="9057089" y="211705"/>
          <a:ext cx="2743524" cy="164611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Committed founder: built the business concept from the ground up with resilience and determination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057089" y="211705"/>
        <a:ext cx="2743524" cy="1646114"/>
      </dsp:txXfrm>
    </dsp:sp>
    <dsp:sp modelId="{80E1567A-97F9-4459-B7E9-669C305ED45C}">
      <dsp:nvSpPr>
        <dsp:cNvPr id="0" name=""/>
        <dsp:cNvSpPr/>
      </dsp:nvSpPr>
      <dsp:spPr>
        <a:xfrm>
          <a:off x="3458" y="2132172"/>
          <a:ext cx="2743524" cy="164611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Unique business concept inspired by Latin American culture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58" y="2132172"/>
        <a:ext cx="2743524" cy="1646114"/>
      </dsp:txXfrm>
    </dsp:sp>
    <dsp:sp modelId="{0C7114AB-5947-4DC0-8C10-5F4F429C1F4F}">
      <dsp:nvSpPr>
        <dsp:cNvPr id="0" name=""/>
        <dsp:cNvSpPr/>
      </dsp:nvSpPr>
      <dsp:spPr>
        <a:xfrm>
          <a:off x="3021335" y="2132172"/>
          <a:ext cx="2743524" cy="164611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Proven market demand: 83% of respondents would purchase the product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21335" y="2132172"/>
        <a:ext cx="2743524" cy="1646114"/>
      </dsp:txXfrm>
    </dsp:sp>
    <dsp:sp modelId="{FBC41670-1164-436D-9298-041E582BA88A}">
      <dsp:nvSpPr>
        <dsp:cNvPr id="0" name=""/>
        <dsp:cNvSpPr/>
      </dsp:nvSpPr>
      <dsp:spPr>
        <a:xfrm>
          <a:off x="6039212" y="2132172"/>
          <a:ext cx="2743524" cy="164611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Low-cost and scalable business model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9212" y="2132172"/>
        <a:ext cx="2743524" cy="1646114"/>
      </dsp:txXfrm>
    </dsp:sp>
    <dsp:sp modelId="{B541ABB8-050E-4E40-8089-DFCDF056CF6D}">
      <dsp:nvSpPr>
        <dsp:cNvPr id="0" name=""/>
        <dsp:cNvSpPr/>
      </dsp:nvSpPr>
      <dsp:spPr>
        <a:xfrm>
          <a:off x="9057089" y="2132172"/>
          <a:ext cx="2743524" cy="164611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Clear expansion plan for production, marketing and distribution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057089" y="2132172"/>
        <a:ext cx="2743524" cy="1646114"/>
      </dsp:txXfrm>
    </dsp:sp>
    <dsp:sp modelId="{344EA91F-6DDD-4C49-BB12-90F4BDE70B5E}">
      <dsp:nvSpPr>
        <dsp:cNvPr id="0" name=""/>
        <dsp:cNvSpPr/>
      </dsp:nvSpPr>
      <dsp:spPr>
        <a:xfrm>
          <a:off x="3021335" y="4052639"/>
          <a:ext cx="2743524" cy="164611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Seeking £100,000 investment to accelerate business growth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21335" y="4052639"/>
        <a:ext cx="2743524" cy="1646114"/>
      </dsp:txXfrm>
    </dsp:sp>
    <dsp:sp modelId="{8CC36C27-8988-40B7-9F08-5839EC0850A3}">
      <dsp:nvSpPr>
        <dsp:cNvPr id="0" name=""/>
        <dsp:cNvSpPr/>
      </dsp:nvSpPr>
      <dsp:spPr>
        <a:xfrm>
          <a:off x="6039212" y="4052639"/>
          <a:ext cx="2743524" cy="164611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£100,000 allocated to production, a mobile van, marketing and operational expansion</a:t>
          </a:r>
          <a:endParaRPr lang="en-US" sz="2000" b="0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9212" y="4052639"/>
        <a:ext cx="2743524" cy="16461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29FA7D-0C8D-427D-ADE8-D1F82F5E4237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1BFDC3-6797-49E0-858B-287BFA5385F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078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BFDC3-6797-49E0-858B-287BFA5385F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796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040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452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245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463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57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156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989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90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761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41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033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891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8747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929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1471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23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321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FE7F4E9-839F-4747-ABEB-6AD9510F41F9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2A160B1-92FA-45E1-BAB0-A7B994AA66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03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17/06/relationships/model3d" Target="../media/model3d1.glb"/><Relationship Id="rId4" Type="http://schemas.openxmlformats.org/officeDocument/2006/relationships/hyperlink" Target="https://www.allrecipes.com/best-ice-cream-in-us-yougov-12000452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chart" Target="../charts/chart1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14/relationships/chartEx" Target="../charts/chartEx1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3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warby/1480097674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economictimes.indiatimes.com/markets/stocks/news/cci-approves-deal-involving-stake-purchase-in-hero-fincorp/articleshow/90648696.cms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" TargetMode="External"/><Relationship Id="rId7" Type="http://schemas.openxmlformats.org/officeDocument/2006/relationships/hyperlink" Target="https://www.find-government-grants.service.gov.uk/grants" TargetMode="Externa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6" Type="http://schemas.openxmlformats.org/officeDocument/2006/relationships/hyperlink" Target="https://www.gov.uk/apply-start-up-loan" TargetMode="External"/><Relationship Id="rId5" Type="http://schemas.openxmlformats.org/officeDocument/2006/relationships/hyperlink" Target="https://doi.org/10.4018/978-1-7998-4814-1" TargetMode="External"/><Relationship Id="rId4" Type="http://schemas.openxmlformats.org/officeDocument/2006/relationships/hyperlink" Target="https://www.food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1FFEEA-A185-452E-6302-B094814D54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4349" y="1080357"/>
            <a:ext cx="6591395" cy="439426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A3C624C-A430-58D9-9E60-4E0AACD6CBCC}"/>
              </a:ext>
            </a:extLst>
          </p:cNvPr>
          <p:cNvSpPr/>
          <p:nvPr/>
        </p:nvSpPr>
        <p:spPr>
          <a:xfrm>
            <a:off x="-442451" y="647111"/>
            <a:ext cx="6725264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50800" dist="50800" dir="5400000" algn="ctr" rotWithShape="0">
                    <a:srgbClr val="FF0000"/>
                  </a:outerShdw>
                </a:effectLst>
                <a:latin typeface="Aptos Slab Black" panose="020B0004020202020204" pitchFamily="34" charset="0"/>
              </a:rPr>
              <a:t>SPOON </a:t>
            </a:r>
          </a:p>
          <a:p>
            <a:pPr algn="ctr"/>
            <a:r>
              <a:rPr lang="en-GB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50800" dist="50800" dir="5400000" algn="ctr" rotWithShape="0">
                    <a:srgbClr val="FF0000"/>
                  </a:outerShdw>
                </a:effectLst>
                <a:latin typeface="Aptos Slab Black" panose="020B0004020202020204" pitchFamily="34" charset="0"/>
              </a:rPr>
              <a:t>ICE CREAM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7E4B44-2970-8AAE-1507-F7F2CBA9F7D5}"/>
              </a:ext>
            </a:extLst>
          </p:cNvPr>
          <p:cNvSpPr txBox="1"/>
          <p:nvPr/>
        </p:nvSpPr>
        <p:spPr>
          <a:xfrm>
            <a:off x="224914" y="3277489"/>
            <a:ext cx="496898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002060"/>
                </a:solidFill>
                <a:latin typeface="Aptos Slab Black" panose="020B0004020202020204" pitchFamily="34" charset="0"/>
              </a:rPr>
              <a:t>Angel </a:t>
            </a:r>
            <a:r>
              <a:rPr lang="en-GB" sz="5400" b="1" dirty="0">
                <a:solidFill>
                  <a:srgbClr val="002060"/>
                </a:solidFill>
                <a:latin typeface="Aptos Slab Black" panose="020B0004020202020204" pitchFamily="34" charset="0"/>
              </a:rPr>
              <a:t>Investor</a:t>
            </a:r>
            <a:r>
              <a:rPr lang="en-GB" sz="4400" b="1" dirty="0">
                <a:solidFill>
                  <a:srgbClr val="002060"/>
                </a:solidFill>
                <a:latin typeface="Aptos Slab Black" panose="020B0004020202020204" pitchFamily="34" charset="0"/>
              </a:rPr>
              <a:t> Pitch</a:t>
            </a:r>
            <a:endParaRPr lang="en-GB" sz="4000" b="1" dirty="0">
              <a:solidFill>
                <a:srgbClr val="002060"/>
              </a:solidFill>
              <a:latin typeface="Aptos Slab Black" panose="020B00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864C65-C27D-2033-3A5D-C855044C5CE6}"/>
              </a:ext>
            </a:extLst>
          </p:cNvPr>
          <p:cNvSpPr txBox="1"/>
          <p:nvPr/>
        </p:nvSpPr>
        <p:spPr>
          <a:xfrm>
            <a:off x="884903" y="5899355"/>
            <a:ext cx="4119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Veronica Gomez 2511807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61843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2CB3BF3-3D9F-2DB3-0A32-96E04DD6FBD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500" b="125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BD85B24-8733-E96D-58E3-2F482F607C72}"/>
              </a:ext>
            </a:extLst>
          </p:cNvPr>
          <p:cNvSpPr/>
          <p:nvPr/>
        </p:nvSpPr>
        <p:spPr>
          <a:xfrm>
            <a:off x="1715293" y="52815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Spoon Ice Cream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08FD84-CBE7-5B8F-4E0C-7FD725EEA0C0}"/>
              </a:ext>
            </a:extLst>
          </p:cNvPr>
          <p:cNvSpPr txBox="1"/>
          <p:nvPr/>
        </p:nvSpPr>
        <p:spPr>
          <a:xfrm>
            <a:off x="960306" y="1562210"/>
            <a:ext cx="10163305" cy="3641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800" dirty="0">
                <a:solidFill>
                  <a:schemeClr val="tx2"/>
                </a:solidFill>
                <a:latin typeface="Aptos Slab Black" panose="020B0004020202020204" pitchFamily="34" charset="0"/>
              </a:rPr>
              <a:t>A small, family-run artisan ice </a:t>
            </a:r>
            <a:r>
              <a:rPr lang="en-US" sz="2800">
                <a:solidFill>
                  <a:schemeClr val="tx2"/>
                </a:solidFill>
                <a:latin typeface="Aptos Slab Black" panose="020B0004020202020204" pitchFamily="34" charset="0"/>
              </a:rPr>
              <a:t>cream business </a:t>
            </a:r>
            <a:r>
              <a:rPr lang="en-US" sz="2800" dirty="0">
                <a:solidFill>
                  <a:schemeClr val="tx2"/>
                </a:solidFill>
                <a:latin typeface="Aptos Slab Black" panose="020B0004020202020204" pitchFamily="34" charset="0"/>
              </a:rPr>
              <a:t>bringing the richness of Latin American flavours to Swansea. Homemade ice cream made with natural ingredients and served from a mobile ice cream van in your </a:t>
            </a:r>
            <a:r>
              <a:rPr lang="en-GB" sz="2800" noProof="0" dirty="0">
                <a:solidFill>
                  <a:schemeClr val="tx2"/>
                </a:solidFill>
                <a:latin typeface="Aptos Slab Black" panose="020B0004020202020204" pitchFamily="34" charset="0"/>
              </a:rPr>
              <a:t>favourite</a:t>
            </a:r>
            <a:r>
              <a:rPr lang="en-US" sz="2800" dirty="0">
                <a:solidFill>
                  <a:schemeClr val="tx2"/>
                </a:solidFill>
                <a:latin typeface="Aptos Slab Black" panose="020B0004020202020204" pitchFamily="34" charset="0"/>
              </a:rPr>
              <a:t> parks.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" name="3D Model 1" descr="Traveller Pink">
                <a:extLst>
                  <a:ext uri="{FF2B5EF4-FFF2-40B4-BE49-F238E27FC236}">
                    <a16:creationId xmlns:a16="http://schemas.microsoft.com/office/drawing/2014/main" id="{38B2B424-A9F6-73D0-7E25-F8A906E57CD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326006630"/>
                  </p:ext>
                </p:extLst>
              </p:nvPr>
            </p:nvGraphicFramePr>
            <p:xfrm>
              <a:off x="8791969" y="2782869"/>
              <a:ext cx="3977485" cy="3901360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3977485" cy="3901360"/>
                    </a:xfrm>
                    <a:prstGeom prst="rect">
                      <a:avLst/>
                    </a:prstGeom>
                  </am3d:spPr>
                  <am3d:camera>
                    <am3d:pos x="0" y="0" z="6202929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8977716" d="1000000"/>
                    <am3d:preTrans dx="-588064" dy="-8159399" dz="1678799"/>
                    <am3d:scale>
                      <am3d:sx n="1000000" d="1000000"/>
                      <am3d:sy n="1000000" d="1000000"/>
                      <am3d:sz n="1000000" d="1000000"/>
                    </am3d:scale>
                    <am3d:rot ax="1200000" ay="-1800000" az="-600000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532868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" name="3D Model 1" descr="Traveller Pink">
                <a:extLst>
                  <a:ext uri="{FF2B5EF4-FFF2-40B4-BE49-F238E27FC236}">
                    <a16:creationId xmlns:a16="http://schemas.microsoft.com/office/drawing/2014/main" id="{38B2B424-A9F6-73D0-7E25-F8A906E57CD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791969" y="2782869"/>
                <a:ext cx="3977485" cy="3901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46604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Group 49">
            <a:extLst>
              <a:ext uri="{FF2B5EF4-FFF2-40B4-BE49-F238E27FC236}">
                <a16:creationId xmlns:a16="http://schemas.microsoft.com/office/drawing/2014/main" id="{ACCC08F4-6649-4752-A49D-EC2C8E96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DCCBFAE1-A7B8-4741-A1BD-1D22BE1B9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A8DFBA0E-2986-4121-92BD-9ADBE9F79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D6B514A6-1440-4614-B316-443C485A1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B7C4B390-CACA-4CE0-A179-19E2CAADF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39330A14-E127-4084-BA51-D86B9568B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7AD4CB-E128-49E9-A8C2-AC0CEA98F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7" name="Freeform 5">
              <a:extLst>
                <a:ext uri="{FF2B5EF4-FFF2-40B4-BE49-F238E27FC236}">
                  <a16:creationId xmlns:a16="http://schemas.microsoft.com/office/drawing/2014/main" id="{D76D76C3-9DFE-4C5F-8F74-D65651A74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8" name="Freeform 5">
              <a:extLst>
                <a:ext uri="{FF2B5EF4-FFF2-40B4-BE49-F238E27FC236}">
                  <a16:creationId xmlns:a16="http://schemas.microsoft.com/office/drawing/2014/main" id="{7FC72400-C794-438B-90D7-5F6E03028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9" name="Freeform 5">
              <a:extLst>
                <a:ext uri="{FF2B5EF4-FFF2-40B4-BE49-F238E27FC236}">
                  <a16:creationId xmlns:a16="http://schemas.microsoft.com/office/drawing/2014/main" id="{AD24BDB9-26CF-4AAC-B31C-95E190D55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E4947D45-3E3A-4249-A3DB-5B907C179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0" name="Picture 9" descr="sorbete artesanal 🤤🤤. delicioso 😎 # El salvador. - YouTube">
            <a:extLst>
              <a:ext uri="{FF2B5EF4-FFF2-40B4-BE49-F238E27FC236}">
                <a16:creationId xmlns:a16="http://schemas.microsoft.com/office/drawing/2014/main" id="{6292E03A-EEAB-72CA-567D-0DA3E82989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0753" r="-2" b="29807"/>
          <a:stretch>
            <a:fillRect/>
          </a:stretch>
        </p:blipFill>
        <p:spPr>
          <a:xfrm>
            <a:off x="187532" y="838201"/>
            <a:ext cx="5615867" cy="3937502"/>
          </a:xfrm>
          <a:custGeom>
            <a:avLst/>
            <a:gdLst/>
            <a:ahLst/>
            <a:cxnLst/>
            <a:rect l="l" t="t" r="r" b="b"/>
            <a:pathLst>
              <a:path w="5615867" h="3937502">
                <a:moveTo>
                  <a:pt x="0" y="0"/>
                </a:moveTo>
                <a:lnTo>
                  <a:pt x="5615867" y="0"/>
                </a:lnTo>
                <a:lnTo>
                  <a:pt x="5615867" y="3592995"/>
                </a:lnTo>
                <a:lnTo>
                  <a:pt x="5526768" y="3592995"/>
                </a:lnTo>
                <a:lnTo>
                  <a:pt x="5297516" y="3589699"/>
                </a:lnTo>
                <a:lnTo>
                  <a:pt x="5072759" y="3584753"/>
                </a:lnTo>
                <a:lnTo>
                  <a:pt x="4850251" y="3580082"/>
                </a:lnTo>
                <a:lnTo>
                  <a:pt x="4632236" y="3574861"/>
                </a:lnTo>
                <a:lnTo>
                  <a:pt x="4415345" y="3566894"/>
                </a:lnTo>
                <a:lnTo>
                  <a:pt x="4201828" y="3558376"/>
                </a:lnTo>
                <a:lnTo>
                  <a:pt x="3992803" y="3550683"/>
                </a:lnTo>
                <a:lnTo>
                  <a:pt x="3584870" y="3528977"/>
                </a:lnTo>
                <a:lnTo>
                  <a:pt x="3193793" y="3505898"/>
                </a:lnTo>
                <a:lnTo>
                  <a:pt x="2818449" y="3481719"/>
                </a:lnTo>
                <a:lnTo>
                  <a:pt x="2463334" y="3455068"/>
                </a:lnTo>
                <a:lnTo>
                  <a:pt x="2123952" y="3427317"/>
                </a:lnTo>
                <a:lnTo>
                  <a:pt x="1809292" y="3397369"/>
                </a:lnTo>
                <a:lnTo>
                  <a:pt x="1513738" y="3367971"/>
                </a:lnTo>
                <a:lnTo>
                  <a:pt x="1241781" y="3338572"/>
                </a:lnTo>
                <a:lnTo>
                  <a:pt x="992302" y="3310822"/>
                </a:lnTo>
                <a:lnTo>
                  <a:pt x="770916" y="3284445"/>
                </a:lnTo>
                <a:lnTo>
                  <a:pt x="570883" y="3259442"/>
                </a:lnTo>
                <a:lnTo>
                  <a:pt x="402316" y="3238561"/>
                </a:lnTo>
                <a:lnTo>
                  <a:pt x="260719" y="3218778"/>
                </a:lnTo>
                <a:lnTo>
                  <a:pt x="66304" y="3190479"/>
                </a:lnTo>
                <a:lnTo>
                  <a:pt x="1" y="3180862"/>
                </a:lnTo>
                <a:lnTo>
                  <a:pt x="1" y="3937502"/>
                </a:lnTo>
                <a:lnTo>
                  <a:pt x="0" y="3937502"/>
                </a:lnTo>
                <a:close/>
              </a:path>
            </a:pathLst>
          </a:custGeom>
          <a:ln>
            <a:noFill/>
          </a:ln>
          <a:effectLst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9BB9F9-5EC5-983A-91CB-F1CC0E357C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4266"/>
          <a:stretch>
            <a:fillRect/>
          </a:stretch>
        </p:blipFill>
        <p:spPr>
          <a:xfrm>
            <a:off x="6075373" y="387310"/>
            <a:ext cx="5625013" cy="3594644"/>
          </a:xfrm>
          <a:custGeom>
            <a:avLst/>
            <a:gdLst/>
            <a:ahLst/>
            <a:cxnLst/>
            <a:rect l="l" t="t" r="r" b="b"/>
            <a:pathLst>
              <a:path w="5625013" h="3594644">
                <a:moveTo>
                  <a:pt x="0" y="0"/>
                </a:moveTo>
                <a:lnTo>
                  <a:pt x="5625013" y="0"/>
                </a:lnTo>
                <a:lnTo>
                  <a:pt x="5625013" y="3182785"/>
                </a:lnTo>
                <a:lnTo>
                  <a:pt x="5369916" y="3223724"/>
                </a:lnTo>
                <a:lnTo>
                  <a:pt x="5115940" y="3262739"/>
                </a:lnTo>
                <a:lnTo>
                  <a:pt x="4860842" y="3300930"/>
                </a:lnTo>
                <a:lnTo>
                  <a:pt x="4604619" y="3333626"/>
                </a:lnTo>
                <a:lnTo>
                  <a:pt x="4349520" y="3366596"/>
                </a:lnTo>
                <a:lnTo>
                  <a:pt x="4093297" y="3397369"/>
                </a:lnTo>
                <a:lnTo>
                  <a:pt x="3840446" y="3423746"/>
                </a:lnTo>
                <a:lnTo>
                  <a:pt x="3584223" y="3448748"/>
                </a:lnTo>
                <a:lnTo>
                  <a:pt x="3329125" y="3471553"/>
                </a:lnTo>
                <a:lnTo>
                  <a:pt x="3078521" y="3491336"/>
                </a:lnTo>
                <a:lnTo>
                  <a:pt x="2824547" y="3511118"/>
                </a:lnTo>
                <a:lnTo>
                  <a:pt x="2573942" y="3527604"/>
                </a:lnTo>
                <a:lnTo>
                  <a:pt x="2323339" y="3540517"/>
                </a:lnTo>
                <a:lnTo>
                  <a:pt x="2073860" y="3553980"/>
                </a:lnTo>
                <a:lnTo>
                  <a:pt x="1826627" y="3565245"/>
                </a:lnTo>
                <a:lnTo>
                  <a:pt x="1581642" y="3573213"/>
                </a:lnTo>
                <a:lnTo>
                  <a:pt x="1336657" y="3580082"/>
                </a:lnTo>
                <a:lnTo>
                  <a:pt x="1093921" y="3586676"/>
                </a:lnTo>
                <a:lnTo>
                  <a:pt x="854555" y="3589699"/>
                </a:lnTo>
                <a:lnTo>
                  <a:pt x="615189" y="3592995"/>
                </a:lnTo>
                <a:lnTo>
                  <a:pt x="379194" y="3594644"/>
                </a:lnTo>
                <a:lnTo>
                  <a:pt x="145448" y="3592995"/>
                </a:lnTo>
                <a:lnTo>
                  <a:pt x="0" y="3592995"/>
                </a:lnTo>
                <a:close/>
              </a:path>
            </a:pathLst>
          </a:custGeom>
        </p:spPr>
      </p:pic>
      <p:sp>
        <p:nvSpPr>
          <p:cNvPr id="6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62" name="Freeform: Shape 4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132947-BF3C-A550-CEFD-5BFEA3604C67}"/>
              </a:ext>
            </a:extLst>
          </p:cNvPr>
          <p:cNvSpPr txBox="1"/>
          <p:nvPr/>
        </p:nvSpPr>
        <p:spPr>
          <a:xfrm>
            <a:off x="1154955" y="4110824"/>
            <a:ext cx="5015258" cy="1908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Amasis MT Pro" panose="02040504050005020304" pitchFamily="18" charset="0"/>
                <a:ea typeface="+mj-ea"/>
                <a:cs typeface="+mj-cs"/>
              </a:rPr>
              <a:t>Story Behind the Idea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EB3F87-8DF4-B5FF-969C-D8119A6A8EB0}"/>
              </a:ext>
            </a:extLst>
          </p:cNvPr>
          <p:cNvSpPr txBox="1"/>
          <p:nvPr/>
        </p:nvSpPr>
        <p:spPr>
          <a:xfrm>
            <a:off x="6629719" y="3996007"/>
            <a:ext cx="5052403" cy="22412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2">
                    <a:lumMod val="90000"/>
                  </a:schemeClr>
                </a:solidFill>
              </a:rPr>
              <a:t>Inspired by childhood experiences in El Salvador.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2">
                    <a:lumMod val="90000"/>
                  </a:schemeClr>
                </a:solidFill>
              </a:rPr>
              <a:t>Traditional artisan ice cream carts in parks.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2">
                    <a:lumMod val="90000"/>
                  </a:schemeClr>
                </a:solidFill>
              </a:rPr>
              <a:t>Gap in the UK market.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bg2">
                    <a:lumMod val="90000"/>
                  </a:schemeClr>
                </a:solidFill>
              </a:rPr>
              <a:t>Growing demand for natural products</a:t>
            </a:r>
            <a:r>
              <a:rPr lang="en-US" sz="1600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07250A-31EE-F3A1-CCF1-211AEEECE128}"/>
              </a:ext>
            </a:extLst>
          </p:cNvPr>
          <p:cNvSpPr txBox="1"/>
          <p:nvPr/>
        </p:nvSpPr>
        <p:spPr>
          <a:xfrm>
            <a:off x="4952250" y="6344509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(Clarke and Cox, 2024)</a:t>
            </a:r>
          </a:p>
        </p:txBody>
      </p:sp>
    </p:spTree>
    <p:extLst>
      <p:ext uri="{BB962C8B-B14F-4D97-AF65-F5344CB8AC3E}">
        <p14:creationId xmlns:p14="http://schemas.microsoft.com/office/powerpoint/2010/main" val="2710066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7B614C1-A8FE-9F75-F788-95F8FA085A35}"/>
              </a:ext>
            </a:extLst>
          </p:cNvPr>
          <p:cNvSpPr txBox="1"/>
          <p:nvPr/>
        </p:nvSpPr>
        <p:spPr>
          <a:xfrm>
            <a:off x="2909512" y="211111"/>
            <a:ext cx="776748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Our Mission, Aims, Objectives &amp; USP.</a:t>
            </a:r>
            <a:br>
              <a:rPr lang="en-GB" b="1" dirty="0"/>
            </a:b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22EE80F-61B7-9DE6-B1D0-2A95D5E1A1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5" t="14505" r="2253" b="42711"/>
          <a:stretch>
            <a:fillRect/>
          </a:stretch>
        </p:blipFill>
        <p:spPr>
          <a:xfrm>
            <a:off x="427677" y="808983"/>
            <a:ext cx="11729884" cy="29757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82A63EA-773C-B87C-CAB6-15F466E6D18D}"/>
              </a:ext>
            </a:extLst>
          </p:cNvPr>
          <p:cNvSpPr txBox="1"/>
          <p:nvPr/>
        </p:nvSpPr>
        <p:spPr>
          <a:xfrm>
            <a:off x="427677" y="4027887"/>
            <a:ext cx="2481835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000" b="1" u="sng" dirty="0">
                <a:latin typeface="+mj-lt"/>
                <a:cs typeface="Arial" panose="020B0604020202020204" pitchFamily="34" charset="0"/>
              </a:rPr>
              <a:t>Mission</a:t>
            </a:r>
          </a:p>
          <a:p>
            <a:pPr algn="ctr"/>
            <a:r>
              <a:rPr lang="en-GB" b="1" dirty="0">
                <a:latin typeface="+mj-lt"/>
                <a:cs typeface="Arial" panose="020B0604020202020204" pitchFamily="34" charset="0"/>
              </a:rPr>
              <a:t>To offer artisanal ice creams made with natural ingredients that celebrate Latin American culture and deliver a unique, memorable experience.</a:t>
            </a:r>
          </a:p>
          <a:p>
            <a:pPr algn="ctr"/>
            <a:endParaRPr lang="en-GB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569124-79BF-864E-5705-C99F65C488DF}"/>
              </a:ext>
            </a:extLst>
          </p:cNvPr>
          <p:cNvSpPr txBox="1"/>
          <p:nvPr/>
        </p:nvSpPr>
        <p:spPr>
          <a:xfrm>
            <a:off x="3281097" y="4027887"/>
            <a:ext cx="2481835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000" b="1" u="sng" dirty="0">
                <a:latin typeface="+mj-lt"/>
                <a:cs typeface="Arial" panose="020B0604020202020204" pitchFamily="34" charset="0"/>
              </a:rPr>
              <a:t>Business Aim</a:t>
            </a:r>
          </a:p>
          <a:p>
            <a:pPr algn="ctr"/>
            <a:r>
              <a:rPr lang="en-GB" b="1" dirty="0">
                <a:latin typeface="+mj-lt"/>
                <a:cs typeface="Arial" panose="020B0604020202020204" pitchFamily="34" charset="0"/>
              </a:rPr>
              <a:t>To establish a recognisable artisanal brand offering high‑quality, culturally distinctive ice cream across Swansea.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812238-BCC1-0E9D-1538-82C2E1E9DADA}"/>
              </a:ext>
            </a:extLst>
          </p:cNvPr>
          <p:cNvSpPr txBox="1"/>
          <p:nvPr/>
        </p:nvSpPr>
        <p:spPr>
          <a:xfrm>
            <a:off x="5903597" y="3901699"/>
            <a:ext cx="3854245" cy="3145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2000" b="1" u="sng" dirty="0">
                <a:latin typeface="+mj-lt"/>
                <a:cs typeface="Arial" panose="020B0604020202020204" pitchFamily="34" charset="0"/>
              </a:rPr>
              <a:t>SMART Objectives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cs typeface="Arial" panose="020B0604020202020204" pitchFamily="34" charset="0"/>
              </a:rPr>
              <a:t>Launch 2–4 seasonal flavours by October 2026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cs typeface="Arial" panose="020B0604020202020204" pitchFamily="34" charset="0"/>
              </a:rPr>
              <a:t>Build 150 regular customers by December 2026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cs typeface="Arial" panose="020B0604020202020204" pitchFamily="34" charset="0"/>
              </a:rPr>
              <a:t>Achieve £1,000 monthly revenue by January 2027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cs typeface="Arial" panose="020B0604020202020204" pitchFamily="34" charset="0"/>
              </a:rPr>
              <a:t>Grow to 1,000 social media followers by April 2027</a:t>
            </a:r>
          </a:p>
          <a:p>
            <a:pPr algn="ctr"/>
            <a:endParaRPr lang="en-GB" dirty="0"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963232-779C-24F5-EE49-94529E84CFDC}"/>
              </a:ext>
            </a:extLst>
          </p:cNvPr>
          <p:cNvSpPr txBox="1"/>
          <p:nvPr/>
        </p:nvSpPr>
        <p:spPr>
          <a:xfrm>
            <a:off x="9757842" y="4027887"/>
            <a:ext cx="2399719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000" b="1" u="sng" dirty="0">
                <a:latin typeface="+mj-lt"/>
                <a:cs typeface="Arial" panose="020B0604020202020204" pitchFamily="34" charset="0"/>
              </a:rPr>
              <a:t>USP: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cs typeface="Arial" panose="020B0604020202020204" pitchFamily="34" charset="0"/>
              </a:rPr>
              <a:t>Natural ingredients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cs typeface="Arial" panose="020B0604020202020204" pitchFamily="34" charset="0"/>
              </a:rPr>
              <a:t>Authentic Latin American flavours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  <a:cs typeface="Arial" panose="020B0604020202020204" pitchFamily="34" charset="0"/>
              </a:rPr>
              <a:t>Family-friendly experience</a:t>
            </a:r>
          </a:p>
          <a:p>
            <a:pPr algn="ctr"/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38080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591B306-509A-721F-8ADB-9EE9F2F2AD4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34591" b="2322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514DB0-C687-7B1F-E969-1C96BBE56034}"/>
              </a:ext>
            </a:extLst>
          </p:cNvPr>
          <p:cNvSpPr txBox="1"/>
          <p:nvPr/>
        </p:nvSpPr>
        <p:spPr>
          <a:xfrm>
            <a:off x="216645" y="318981"/>
            <a:ext cx="9152779" cy="12747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accent4">
                    <a:lumMod val="40000"/>
                    <a:lumOff val="60000"/>
                  </a:schemeClr>
                </a:solidFill>
                <a:highlight>
                  <a:srgbClr val="800000"/>
                </a:highlight>
                <a:latin typeface="+mj-lt"/>
                <a:ea typeface="+mj-ea"/>
                <a:cs typeface="+mj-cs"/>
              </a:rPr>
              <a:t>Operations, Location &amp; Team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9B0352-0EF0-70E9-1EDF-EB2830E3947E}"/>
              </a:ext>
            </a:extLst>
          </p:cNvPr>
          <p:cNvSpPr txBox="1"/>
          <p:nvPr/>
        </p:nvSpPr>
        <p:spPr>
          <a:xfrm>
            <a:off x="3048000" y="323695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graphicFrame>
        <p:nvGraphicFramePr>
          <p:cNvPr id="16" name="TextBox 13">
            <a:extLst>
              <a:ext uri="{FF2B5EF4-FFF2-40B4-BE49-F238E27FC236}">
                <a16:creationId xmlns:a16="http://schemas.microsoft.com/office/drawing/2014/main" id="{D6439A8D-1273-1CD7-7FB2-BFAAD6CF9E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4045344"/>
              </p:ext>
            </p:extLst>
          </p:nvPr>
        </p:nvGraphicFramePr>
        <p:xfrm>
          <a:off x="580103" y="1676399"/>
          <a:ext cx="11152391" cy="4723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305396B4-5298-449B-70B6-0F7810293F04}"/>
              </a:ext>
            </a:extLst>
          </p:cNvPr>
          <p:cNvSpPr txBox="1"/>
          <p:nvPr/>
        </p:nvSpPr>
        <p:spPr>
          <a:xfrm>
            <a:off x="9345865" y="6298315"/>
            <a:ext cx="2507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(Williams, 2023)</a:t>
            </a:r>
          </a:p>
        </p:txBody>
      </p:sp>
    </p:spTree>
    <p:extLst>
      <p:ext uri="{BB962C8B-B14F-4D97-AF65-F5344CB8AC3E}">
        <p14:creationId xmlns:p14="http://schemas.microsoft.com/office/powerpoint/2010/main" val="2314452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extBox 2">
            <a:extLst>
              <a:ext uri="{FF2B5EF4-FFF2-40B4-BE49-F238E27FC236}">
                <a16:creationId xmlns:a16="http://schemas.microsoft.com/office/drawing/2014/main" id="{CB2D45DA-3CDF-E274-7F32-110F8D9140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6541221"/>
              </p:ext>
            </p:extLst>
          </p:nvPr>
        </p:nvGraphicFramePr>
        <p:xfrm>
          <a:off x="59443" y="1174391"/>
          <a:ext cx="6036558" cy="5240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6" name="Chart 15">
            <a:extLst>
              <a:ext uri="{FF2B5EF4-FFF2-40B4-BE49-F238E27FC236}">
                <a16:creationId xmlns:a16="http://schemas.microsoft.com/office/drawing/2014/main" id="{5E4FAFDE-B69A-DCA9-1727-A13C43721D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1169160"/>
              </p:ext>
            </p:extLst>
          </p:nvPr>
        </p:nvGraphicFramePr>
        <p:xfrm>
          <a:off x="5910742" y="1274619"/>
          <a:ext cx="6221816" cy="46580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3A149F79-6E6F-3816-BF08-A312F40917F4}"/>
              </a:ext>
            </a:extLst>
          </p:cNvPr>
          <p:cNvSpPr/>
          <p:nvPr/>
        </p:nvSpPr>
        <p:spPr>
          <a:xfrm>
            <a:off x="223685" y="294985"/>
            <a:ext cx="622181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masis MT Pro" panose="02040504050005020304" pitchFamily="18" charset="0"/>
              </a:rPr>
              <a:t>Financial Summary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C729C22-4071-2F1F-B91E-8F21A39FD0F1}"/>
              </a:ext>
            </a:extLst>
          </p:cNvPr>
          <p:cNvSpPr txBox="1"/>
          <p:nvPr/>
        </p:nvSpPr>
        <p:spPr>
          <a:xfrm>
            <a:off x="223685" y="6229989"/>
            <a:ext cx="117446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Sources:</a:t>
            </a:r>
            <a:r>
              <a:rPr lang="en-GB" dirty="0"/>
              <a:t> Cash Flow Forecast (Appendix D); Microsoft Forms Survey (2026); GOV.UK (2024); Strong (2024)</a:t>
            </a:r>
          </a:p>
        </p:txBody>
      </p:sp>
    </p:spTree>
    <p:extLst>
      <p:ext uri="{BB962C8B-B14F-4D97-AF65-F5344CB8AC3E}">
        <p14:creationId xmlns:p14="http://schemas.microsoft.com/office/powerpoint/2010/main" val="4274460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Group 4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4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55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93896C2-1FE7-8933-F7DE-90E7579129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3670859"/>
              </p:ext>
            </p:extLst>
          </p:nvPr>
        </p:nvGraphicFramePr>
        <p:xfrm>
          <a:off x="1283308" y="12954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820BA1A-2E70-C33D-7BC1-B5ED2A18FD0C}"/>
              </a:ext>
            </a:extLst>
          </p:cNvPr>
          <p:cNvSpPr txBox="1"/>
          <p:nvPr/>
        </p:nvSpPr>
        <p:spPr>
          <a:xfrm>
            <a:off x="1283307" y="3812402"/>
            <a:ext cx="228600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 ingredients 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Latin American flavours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E1839F-66A9-E580-B2A0-3C02FEF3F4F5}"/>
              </a:ext>
            </a:extLst>
          </p:cNvPr>
          <p:cNvSpPr txBox="1"/>
          <p:nvPr/>
        </p:nvSpPr>
        <p:spPr>
          <a:xfrm>
            <a:off x="3809997" y="3892856"/>
            <a:ext cx="22860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Seasonal drop 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brand recognition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D825AB-F84E-74D8-D911-0FFF5F3F2051}"/>
              </a:ext>
            </a:extLst>
          </p:cNvPr>
          <p:cNvSpPr txBox="1"/>
          <p:nvPr/>
        </p:nvSpPr>
        <p:spPr>
          <a:xfrm>
            <a:off x="6336687" y="3855620"/>
            <a:ext cx="182880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Festivals Growing 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Healthy food market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8F2C3C7-10A0-DD67-80DD-2A033C5B1954}"/>
              </a:ext>
            </a:extLst>
          </p:cNvPr>
          <p:cNvSpPr txBox="1"/>
          <p:nvPr/>
        </p:nvSpPr>
        <p:spPr>
          <a:xfrm>
            <a:off x="8863377" y="3855620"/>
            <a:ext cx="228600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 Weather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ingredient and supply costs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5D92251-0B30-ACB8-ECDE-616F3EEBD4DC}"/>
              </a:ext>
            </a:extLst>
          </p:cNvPr>
          <p:cNvSpPr/>
          <p:nvPr/>
        </p:nvSpPr>
        <p:spPr>
          <a:xfrm>
            <a:off x="3590582" y="405109"/>
            <a:ext cx="549220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SWOT Analysis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8AD7784-7AFE-D554-BE9A-7C80032C8AE3}"/>
              </a:ext>
            </a:extLst>
          </p:cNvPr>
          <p:cNvSpPr txBox="1"/>
          <p:nvPr/>
        </p:nvSpPr>
        <p:spPr>
          <a:xfrm>
            <a:off x="8800123" y="6399220"/>
            <a:ext cx="3275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Helms and Nixon (2010)</a:t>
            </a:r>
          </a:p>
        </p:txBody>
      </p:sp>
    </p:spTree>
    <p:extLst>
      <p:ext uri="{BB962C8B-B14F-4D97-AF65-F5344CB8AC3E}">
        <p14:creationId xmlns:p14="http://schemas.microsoft.com/office/powerpoint/2010/main" val="2482551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8EE42F06-DD2F-6936-523C-E3702F90BC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1275751"/>
              </p:ext>
            </p:extLst>
          </p:nvPr>
        </p:nvGraphicFramePr>
        <p:xfrm>
          <a:off x="7988300" y="1336701"/>
          <a:ext cx="3797300" cy="35544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9" name="Chart 8">
                <a:extLst>
                  <a:ext uri="{FF2B5EF4-FFF2-40B4-BE49-F238E27FC236}">
                    <a16:creationId xmlns:a16="http://schemas.microsoft.com/office/drawing/2014/main" id="{06013D49-132C-54D0-F62A-8CF52CF15CD2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235519136"/>
                  </p:ext>
                </p:extLst>
              </p:nvPr>
            </p:nvGraphicFramePr>
            <p:xfrm>
              <a:off x="-266700" y="1276715"/>
              <a:ext cx="5186518" cy="3414797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9" name="Chart 8">
                <a:extLst>
                  <a:ext uri="{FF2B5EF4-FFF2-40B4-BE49-F238E27FC236}">
                    <a16:creationId xmlns:a16="http://schemas.microsoft.com/office/drawing/2014/main" id="{06013D49-132C-54D0-F62A-8CF52CF15CD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266700" y="1276715"/>
                <a:ext cx="5186518" cy="3414797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29C3324D-56A1-D0D8-2D1C-ACF380337E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9881033"/>
              </p:ext>
            </p:extLst>
          </p:nvPr>
        </p:nvGraphicFramePr>
        <p:xfrm>
          <a:off x="3848510" y="1186390"/>
          <a:ext cx="4291780" cy="34147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28D19733-739C-9140-8507-CC8048CBAC51}"/>
              </a:ext>
            </a:extLst>
          </p:cNvPr>
          <p:cNvSpPr/>
          <p:nvPr/>
        </p:nvSpPr>
        <p:spPr>
          <a:xfrm>
            <a:off x="2480298" y="135529"/>
            <a:ext cx="74193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Key Market Findings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6E84C0-840E-46AF-22A8-EDC80DBF0508}"/>
              </a:ext>
            </a:extLst>
          </p:cNvPr>
          <p:cNvSpPr txBox="1"/>
          <p:nvPr/>
        </p:nvSpPr>
        <p:spPr>
          <a:xfrm>
            <a:off x="2761696" y="4856250"/>
            <a:ext cx="738472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000" b="1" dirty="0"/>
              <a:t>83% would purchase artisanal ice cream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000" b="1" dirty="0"/>
              <a:t>78% prefer natural ingredients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000" b="1" dirty="0"/>
              <a:t>Mango was the most popular flavour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000" b="1" dirty="0"/>
              <a:t>Most customers would pay £2–£3 per ice cream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A7A171-33CC-8797-324C-33F85FA7537E}"/>
              </a:ext>
            </a:extLst>
          </p:cNvPr>
          <p:cNvSpPr txBox="1"/>
          <p:nvPr/>
        </p:nvSpPr>
        <p:spPr>
          <a:xfrm>
            <a:off x="6189974" y="635313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Source: Microsoft Forms Survey (2026); Wu (2022)</a:t>
            </a:r>
          </a:p>
        </p:txBody>
      </p:sp>
    </p:spTree>
    <p:extLst>
      <p:ext uri="{BB962C8B-B14F-4D97-AF65-F5344CB8AC3E}">
        <p14:creationId xmlns:p14="http://schemas.microsoft.com/office/powerpoint/2010/main" val="3766487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2988B36-4FAD-9230-6CE2-92ACDF693C30}"/>
              </a:ext>
            </a:extLst>
          </p:cNvPr>
          <p:cNvSpPr/>
          <p:nvPr/>
        </p:nvSpPr>
        <p:spPr>
          <a:xfrm>
            <a:off x="177800" y="318611"/>
            <a:ext cx="6848611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Marketing </a:t>
            </a: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Strategy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8BE568-811C-3C49-587B-D9271D95E7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79593"/>
            <a:ext cx="5843290" cy="584329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6D4E6E2-473F-B62B-A70A-94EFF94BD479}"/>
              </a:ext>
            </a:extLst>
          </p:cNvPr>
          <p:cNvSpPr txBox="1"/>
          <p:nvPr/>
        </p:nvSpPr>
        <p:spPr>
          <a:xfrm>
            <a:off x="177800" y="2046424"/>
            <a:ext cx="600710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Our strategy centres on digital media, using reels, stories and vibrant visual content to build brand awareness and drive footfall.</a:t>
            </a:r>
            <a:endParaRPr lang="en-GB" sz="2400" b="1" dirty="0">
              <a:solidFill>
                <a:schemeClr val="bg1"/>
              </a:solidFill>
              <a:latin typeface="Amasis MT Pro" panose="02040504050005020304" pitchFamily="18" charset="0"/>
              <a:cs typeface="Alef" panose="00000500000000000000" pitchFamily="2" charset="-79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Facebook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 Instagram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 TikTok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QR Code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Promotions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Seasonal Offers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  <a:cs typeface="Alef" panose="00000500000000000000" pitchFamily="2" charset="-79"/>
              </a:rPr>
              <a:t>Loyalty </a:t>
            </a:r>
            <a:r>
              <a:rPr lang="en-GB" sz="3000" dirty="0">
                <a:solidFill>
                  <a:schemeClr val="bg1"/>
                </a:solidFill>
                <a:latin typeface="Amasis MT Pro" panose="02040504050005020304" pitchFamily="18" charset="0"/>
              </a:rPr>
              <a:t>Cards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727695-2C8C-FCF8-4917-D6EF636D4437}"/>
              </a:ext>
            </a:extLst>
          </p:cNvPr>
          <p:cNvSpPr txBox="1"/>
          <p:nvPr/>
        </p:nvSpPr>
        <p:spPr>
          <a:xfrm>
            <a:off x="5918200" y="635472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dirty="0">
                <a:solidFill>
                  <a:schemeClr val="bg1"/>
                </a:solidFill>
              </a:rPr>
              <a:t>Mota Pinto &amp; Guarda, 2020)</a:t>
            </a:r>
          </a:p>
        </p:txBody>
      </p:sp>
    </p:spTree>
    <p:extLst>
      <p:ext uri="{BB962C8B-B14F-4D97-AF65-F5344CB8AC3E}">
        <p14:creationId xmlns:p14="http://schemas.microsoft.com/office/powerpoint/2010/main" val="1567019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58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8F9315-A2BB-1908-1CEF-3C3F182010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50" b="14383"/>
          <a:stretch>
            <a:fillRect/>
          </a:stretch>
        </p:blipFill>
        <p:spPr>
          <a:xfrm>
            <a:off x="397314" y="1633051"/>
            <a:ext cx="3239648" cy="5125087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06396A8-323A-A7DB-D14E-A518D336EA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3487" y="2754861"/>
            <a:ext cx="3537345" cy="2361177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3819ACA-E8F6-540D-1963-3B12BB02BF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6081" y="1112763"/>
            <a:ext cx="3768287" cy="564537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D2EB5D4-83F1-7706-1B39-17FFA84EE75C}"/>
              </a:ext>
            </a:extLst>
          </p:cNvPr>
          <p:cNvSpPr/>
          <p:nvPr/>
        </p:nvSpPr>
        <p:spPr>
          <a:xfrm>
            <a:off x="3350657" y="189433"/>
            <a:ext cx="60171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masis MT Pro Black" panose="020F0502020204030204" pitchFamily="18" charset="0"/>
              </a:rPr>
              <a:t>Marketing Examples</a:t>
            </a:r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masis MT Pro Black" panose="020F05020202040302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309280-3B0A-3BAE-0D68-EC19E1183D98}"/>
              </a:ext>
            </a:extLst>
          </p:cNvPr>
          <p:cNvSpPr txBox="1"/>
          <p:nvPr/>
        </p:nvSpPr>
        <p:spPr>
          <a:xfrm>
            <a:off x="8672335" y="6299235"/>
            <a:ext cx="3239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sz="2000" b="1" dirty="0"/>
              <a:t>Stokes &amp; Wilson, 2021).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78965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ED2F65-1DA3-BC34-8D42-095CC19809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169521-B4C9-0877-829C-D694C3BC371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96981" y="0"/>
            <a:ext cx="12288981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BB83C2-66C7-E84F-B921-DAFA03FAFB42}"/>
              </a:ext>
            </a:extLst>
          </p:cNvPr>
          <p:cNvSpPr txBox="1"/>
          <p:nvPr/>
        </p:nvSpPr>
        <p:spPr>
          <a:xfrm>
            <a:off x="1357744" y="110836"/>
            <a:ext cx="96150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5">
                    <a:lumMod val="50000"/>
                  </a:schemeClr>
                </a:solidFill>
                <a:highlight>
                  <a:srgbClr val="C0C0C0"/>
                </a:highlight>
                <a:latin typeface="Amasis MT Pro" panose="02040504050005020304" pitchFamily="18" charset="0"/>
              </a:rPr>
              <a:t>Why Invest in Spoon Ice Cream?</a:t>
            </a:r>
          </a:p>
        </p:txBody>
      </p:sp>
      <p:graphicFrame>
        <p:nvGraphicFramePr>
          <p:cNvPr id="9" name="TextBox 2">
            <a:extLst>
              <a:ext uri="{FF2B5EF4-FFF2-40B4-BE49-F238E27FC236}">
                <a16:creationId xmlns:a16="http://schemas.microsoft.com/office/drawing/2014/main" id="{CA20EE2F-3CBD-3F58-00EB-7A588A2089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5195875"/>
              </p:ext>
            </p:extLst>
          </p:nvPr>
        </p:nvGraphicFramePr>
        <p:xfrm>
          <a:off x="235527" y="836704"/>
          <a:ext cx="11804073" cy="5910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13496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ACA57D-D780-DB6E-5C61-193587C65CCF}"/>
              </a:ext>
            </a:extLst>
          </p:cNvPr>
          <p:cNvSpPr txBox="1"/>
          <p:nvPr/>
        </p:nvSpPr>
        <p:spPr>
          <a:xfrm>
            <a:off x="103909" y="-443345"/>
            <a:ext cx="12088091" cy="7505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GB" sz="2400" b="1" u="sng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Reference List</a:t>
            </a:r>
            <a:r>
              <a:rPr lang="en-GB" sz="24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Barrow, C., Barrow, P. and Brown, R. (2022) The business plan workbook: a step-by-step guide to creating and developing a successful business. Tenth edition. London, United Kingdom; Kogan Page.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 Wales. (2024). Business support and funding. Available at: </a:t>
            </a:r>
            <a:r>
              <a:rPr lang="en-GB" sz="1100" i="1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https://businesswales.gov.wales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 13 June 2026).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Clarke, C., &amp; Cox, A. (2024). The science of ice cream. Royal Society of Chemistry.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Food Standards Agency (2024) Homepage. Available at: </a:t>
            </a:r>
            <a:r>
              <a:rPr lang="en-GB" sz="1100" i="1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https://www.food.gov.uk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 13 June 2026).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Gnan, L. (2020) Designing and implementing HR management systems in family businesses. Edited by L. Gnan and G. Flamini. Hershey, Pennsylvania (701 E. Chocolate Avenue, Hershey, Pennsylvania, 17033, USA): IGI Global. Available at: </a:t>
            </a:r>
            <a:r>
              <a:rPr lang="en-GB" sz="1100" i="1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https://doi.org/10.4018/978-1-7998-4814-1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GOV.UK. (2024). Apply for a Start Up Loan for your business. Available at: </a:t>
            </a:r>
            <a:r>
              <a:rPr lang="en-GB" sz="1100" i="1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https://www.gov.uk/apply-start-up-loan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 13 June 2026).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GOV.UK. (2024). Find a Grant. Available at: </a:t>
            </a:r>
            <a:r>
              <a:rPr lang="en-GB" sz="1100" i="1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https://www.find-government-grants.service.gov.uk/grants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 13 June 2026).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Helms, M.M. and Nixon, J. (2010) “Exploring SWOT analysis - where are we now? A review of academic research from the last decade,” Journal of strategy and management, 3(3), p. 215. Available at: https://doi.org/10.1108/17554251011064837.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Mayhook, Z. (2025) “Using keyword analysis for market validation research,” Journal of business &amp; finance librarianship, 30(1), pp. 1–17. Available at: https://doi.org/10.1080/08963568.2024.2411474.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Mota Pinto, F. (2020) Digital marketing strategies and models for competitive business. Edited by F. Mota Pinto and T. Guarda. Hershey, Pennsylvania: Business Science Reference. Available at: https://doi.org/10.4018/978-1-7998-2963-8.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Sloman, J. and Jones, E. (2020) Essential economics for business. Sixth edition. Harlow, England: Pearson.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Stokes, D. and Wilson, N. (2021) Small business management and entrepreneurship. Eighth edition. Andover: Cengage Learning.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Strong, J.S. (2024) “Financial management and family business: a perspective article,” Journal of family business management, 14(5), pp. 947–956. Available at: https://doi.org/10.1108/JFBM-10-2023-0239.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Walsh, J. (ed.) (2024) Business Ethics: The Competitive Advantage of Trust and Reputation. London, United Kingdom: IntechOpen.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Whittington, R. et al. (2023) Exploring strategy: text and cases. Thirteenth edition. Harlow, England: Pearson.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Williams, S. (2023) The Financial Times guide to business start up 2021/2023: the most comprehensive guide for entrepreneurs. 32nd edition. Harlow, England; Pearson.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Wu, K. (2022) “Market research for small businesses: A ‘real world’ perspective,” Journal of business &amp; finance librarianship, 27(1), pp. 17–40. Available at: https://doi.org/10.1080/08963568.2021.1982566.</a:t>
            </a:r>
            <a:endParaRPr lang="en-GB" sz="11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7534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Ion Boardroom">
    <a:dk1>
      <a:sysClr val="windowText" lastClr="000000"/>
    </a:dk1>
    <a:lt1>
      <a:sysClr val="window" lastClr="FFFFFF"/>
    </a:lt1>
    <a:dk2>
      <a:srgbClr val="3B3059"/>
    </a:dk2>
    <a:lt2>
      <a:srgbClr val="EBEBEB"/>
    </a:lt2>
    <a:accent1>
      <a:srgbClr val="B31166"/>
    </a:accent1>
    <a:accent2>
      <a:srgbClr val="E33D6F"/>
    </a:accent2>
    <a:accent3>
      <a:srgbClr val="E45F3C"/>
    </a:accent3>
    <a:accent4>
      <a:srgbClr val="E9943A"/>
    </a:accent4>
    <a:accent5>
      <a:srgbClr val="9B6BF2"/>
    </a:accent5>
    <a:accent6>
      <a:srgbClr val="D53DD0"/>
    </a:accent6>
    <a:hlink>
      <a:srgbClr val="8F8F8F"/>
    </a:hlink>
    <a:folHlink>
      <a:srgbClr val="A5A5A5"/>
    </a:folHlink>
  </a:clrScheme>
</a:themeOverrid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5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5DADDBE-47FB-4734-89D3-B7825B31315F}">
  <we:reference id="WA200005566" version="3.0.0.3" store="Omex" storeType="OMEX"/>
  <we:alternateReferences>
    <we:reference id="WA200005566" version="3.0.0.3" store="WA200005566" storeType="OMEX"/>
  </we:alternateReferences>
  <we:properties>
    <we:property name="theme" value="{&quot;name&quot;:&quot;Grey&quot;,&quot;color&quot;:&quot;#3F3F3F&quot;,&quot;colorPalette&quot;:[&quot;171717&quot;,&quot;FFFFFF&quot;,&quot;171717&quot;,&quot;FFFFFF&quot;,&quot;3F3F3F&quot;,&quot;8F8F8F&quot;,&quot;B1B1B1&quot;,&quot;C5C5C5&quot;,&quot;DCDCDC&quot;,&quot;E7E7E7&quot;,&quot;F8F8F8&quot;,&quot;171717&quot;],&quot;previewImages&quot;:[&quot;https://cpp.appsdowonders.com/assets/SlideTitle-houston.webp&quot;,&quot;https://cpp.appsdowonders.com/assets/SlideAgenda-houston.webp&quot;,&quot;https://cpp.appsdowonders.com/assets/SlideTextbox1V1-houston.webp&quot;,&quot;https://cpp.appsdowonders.com/assets/SlideTextbox3V1-houston.webp&quot;,&quot;https://cpp.appsdowonders.com/assets/SlideTable-houston.webp&quot;,&quot;https://cpp.appsdowonders.com/assets/SlideTimelineV1-houston.webp&quot;],&quot;isDefault&quot;:true,&quot;previewAnimation&quot;:&quot;https://cpp.appsdowonders.com/assets/houston.gif&quot;,&quot;index&quot;:0,&quot;template&quot;:&quot;Houston&quot;}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530</TotalTime>
  <Words>1191</Words>
  <Application>Microsoft Office PowerPoint</Application>
  <PresentationFormat>Widescreen</PresentationFormat>
  <Paragraphs>112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Amasis MT Pro</vt:lpstr>
      <vt:lpstr>Amasis MT Pro Black</vt:lpstr>
      <vt:lpstr>Aptos</vt:lpstr>
      <vt:lpstr>Aptos Display</vt:lpstr>
      <vt:lpstr>Aptos Slab Black</vt:lpstr>
      <vt:lpstr>Arial</vt:lpstr>
      <vt:lpstr>Century Gothic</vt:lpstr>
      <vt:lpstr>Wingdings</vt:lpstr>
      <vt:lpstr>Wingdings 3</vt:lpstr>
      <vt:lpstr>Ion Boardroom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Veronica Gomez Melara (2511807)</dc:creator>
  <cp:lastModifiedBy>Veronica Gomez Melara (2511807)</cp:lastModifiedBy>
  <cp:revision>1</cp:revision>
  <dcterms:created xsi:type="dcterms:W3CDTF">2026-06-19T15:49:27Z</dcterms:created>
  <dcterms:modified xsi:type="dcterms:W3CDTF">2026-06-21T21:46:39Z</dcterms:modified>
</cp:coreProperties>
</file>