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7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8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50"/>
  </p:notesMasterIdLst>
  <p:sldIdLst>
    <p:sldId id="256" r:id="rId23"/>
    <p:sldId id="257" r:id="rId24"/>
    <p:sldId id="274" r:id="rId25"/>
    <p:sldId id="277" r:id="rId26"/>
    <p:sldId id="471" r:id="rId27"/>
    <p:sldId id="306" r:id="rId28"/>
    <p:sldId id="456" r:id="rId29"/>
    <p:sldId id="460" r:id="rId30"/>
    <p:sldId id="461" r:id="rId31"/>
    <p:sldId id="462" r:id="rId32"/>
    <p:sldId id="463" r:id="rId33"/>
    <p:sldId id="464" r:id="rId34"/>
    <p:sldId id="465" r:id="rId35"/>
    <p:sldId id="283" r:id="rId36"/>
    <p:sldId id="391" r:id="rId37"/>
    <p:sldId id="468" r:id="rId38"/>
    <p:sldId id="383" r:id="rId39"/>
    <p:sldId id="378" r:id="rId40"/>
    <p:sldId id="389" r:id="rId41"/>
    <p:sldId id="390" r:id="rId42"/>
    <p:sldId id="469" r:id="rId43"/>
    <p:sldId id="470" r:id="rId44"/>
    <p:sldId id="388" r:id="rId45"/>
    <p:sldId id="379" r:id="rId46"/>
    <p:sldId id="384" r:id="rId47"/>
    <p:sldId id="380" r:id="rId48"/>
    <p:sldId id="387" r:id="rId4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116F3E-444D-4CB1-942F-742DB15469E5}" v="137" dt="2024-08-06T13:18:46.4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2320"/>
    <p:restoredTop sz="94830"/>
  </p:normalViewPr>
  <p:slideViewPr>
    <p:cSldViewPr snapToGrid="0" snapToObjects="1">
      <p:cViewPr varScale="1">
        <p:scale>
          <a:sx n="98" d="100"/>
          <a:sy n="98" d="100"/>
        </p:scale>
        <p:origin x="696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270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CF116F3E-444D-4CB1-942F-742DB15469E5}"/>
    <pc:docChg chg="undo custSel addSld delSld modSld sldOrd">
      <pc:chgData name="Stephanie Bradley" userId="bb573b86-6a01-430f-ba3c-43c2b2970490" providerId="ADAL" clId="{CF116F3E-444D-4CB1-942F-742DB15469E5}" dt="2024-08-07T06:33:21.196" v="1720" actId="2696"/>
      <pc:docMkLst>
        <pc:docMk/>
      </pc:docMkLst>
      <pc:sldChg chg="addSp delSp modSp mod">
        <pc:chgData name="Stephanie Bradley" userId="bb573b86-6a01-430f-ba3c-43c2b2970490" providerId="ADAL" clId="{CF116F3E-444D-4CB1-942F-742DB15469E5}" dt="2024-08-06T07:09:23.262" v="931" actId="20577"/>
        <pc:sldMkLst>
          <pc:docMk/>
          <pc:sldMk cId="436309056" sldId="257"/>
        </pc:sldMkLst>
        <pc:spChg chg="add del mod">
          <ac:chgData name="Stephanie Bradley" userId="bb573b86-6a01-430f-ba3c-43c2b2970490" providerId="ADAL" clId="{CF116F3E-444D-4CB1-942F-742DB15469E5}" dt="2024-08-06T07:09:23.262" v="931" actId="20577"/>
          <ac:spMkLst>
            <pc:docMk/>
            <pc:sldMk cId="436309056" sldId="257"/>
            <ac:spMk id="2" creationId="{542EE76C-41F4-4A96-7D20-B4E0A78D38AB}"/>
          </ac:spMkLst>
        </pc:spChg>
        <pc:spChg chg="add del mod">
          <ac:chgData name="Stephanie Bradley" userId="bb573b86-6a01-430f-ba3c-43c2b2970490" providerId="ADAL" clId="{CF116F3E-444D-4CB1-942F-742DB15469E5}" dt="2024-08-06T07:09:10.496" v="925" actId="478"/>
          <ac:spMkLst>
            <pc:docMk/>
            <pc:sldMk cId="436309056" sldId="257"/>
            <ac:spMk id="4" creationId="{8E6D0183-010E-E206-A6F8-A9E9A0B5127C}"/>
          </ac:spMkLst>
        </pc:spChg>
      </pc:sldChg>
      <pc:sldChg chg="del">
        <pc:chgData name="Stephanie Bradley" userId="bb573b86-6a01-430f-ba3c-43c2b2970490" providerId="ADAL" clId="{CF116F3E-444D-4CB1-942F-742DB15469E5}" dt="2024-08-06T06:33:09.872" v="15" actId="2696"/>
        <pc:sldMkLst>
          <pc:docMk/>
          <pc:sldMk cId="1738271695" sldId="265"/>
        </pc:sldMkLst>
      </pc:sldChg>
      <pc:sldChg chg="modSp mod">
        <pc:chgData name="Stephanie Bradley" userId="bb573b86-6a01-430f-ba3c-43c2b2970490" providerId="ADAL" clId="{CF116F3E-444D-4CB1-942F-742DB15469E5}" dt="2024-08-06T06:34:45.474" v="33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CF116F3E-444D-4CB1-942F-742DB15469E5}" dt="2024-08-06T06:34:45.474" v="33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mod">
        <pc:chgData name="Stephanie Bradley" userId="bb573b86-6a01-430f-ba3c-43c2b2970490" providerId="ADAL" clId="{CF116F3E-444D-4CB1-942F-742DB15469E5}" dt="2024-08-06T07:47:51.167" v="1681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CF116F3E-444D-4CB1-942F-742DB15469E5}" dt="2024-08-06T07:09:41.315" v="937" actId="20577"/>
          <ac:spMkLst>
            <pc:docMk/>
            <pc:sldMk cId="137735091" sldId="277"/>
            <ac:spMk id="2" creationId="{C765B0B8-F1E5-8E12-B73B-0C3E8FC0903B}"/>
          </ac:spMkLst>
        </pc:spChg>
        <pc:spChg chg="mod">
          <ac:chgData name="Stephanie Bradley" userId="bb573b86-6a01-430f-ba3c-43c2b2970490" providerId="ADAL" clId="{CF116F3E-444D-4CB1-942F-742DB15469E5}" dt="2024-08-06T07:47:51.167" v="1681" actId="20577"/>
          <ac:spMkLst>
            <pc:docMk/>
            <pc:sldMk cId="137735091" sldId="277"/>
            <ac:spMk id="6" creationId="{A1EC09EF-A1C5-BDDE-F4FF-EBA06095C6C2}"/>
          </ac:spMkLst>
        </pc:spChg>
      </pc:sldChg>
      <pc:sldChg chg="addSp modSp mod">
        <pc:chgData name="Stephanie Bradley" userId="bb573b86-6a01-430f-ba3c-43c2b2970490" providerId="ADAL" clId="{CF116F3E-444D-4CB1-942F-742DB15469E5}" dt="2024-08-06T06:30:35.138" v="14" actId="14826"/>
        <pc:sldMkLst>
          <pc:docMk/>
          <pc:sldMk cId="2348142600" sldId="283"/>
        </pc:sldMkLst>
        <pc:spChg chg="mod">
          <ac:chgData name="Stephanie Bradley" userId="bb573b86-6a01-430f-ba3c-43c2b2970490" providerId="ADAL" clId="{CF116F3E-444D-4CB1-942F-742DB15469E5}" dt="2024-08-06T06:29:46.383" v="13" actId="20577"/>
          <ac:spMkLst>
            <pc:docMk/>
            <pc:sldMk cId="2348142600" sldId="283"/>
            <ac:spMk id="2" creationId="{5623AF26-A755-AF15-E598-C4512C230DCE}"/>
          </ac:spMkLst>
        </pc:spChg>
        <pc:spChg chg="add mod">
          <ac:chgData name="Stephanie Bradley" userId="bb573b86-6a01-430f-ba3c-43c2b2970490" providerId="ADAL" clId="{CF116F3E-444D-4CB1-942F-742DB15469E5}" dt="2024-08-06T06:30:35.138" v="14" actId="14826"/>
          <ac:spMkLst>
            <pc:docMk/>
            <pc:sldMk cId="2348142600" sldId="283"/>
            <ac:spMk id="3" creationId="{5B94AEA7-2140-9CEF-94A3-D06B3D0D4E0B}"/>
          </ac:spMkLst>
        </pc:spChg>
        <pc:picChg chg="mod">
          <ac:chgData name="Stephanie Bradley" userId="bb573b86-6a01-430f-ba3c-43c2b2970490" providerId="ADAL" clId="{CF116F3E-444D-4CB1-942F-742DB15469E5}" dt="2024-08-06T06:30:35.138" v="14" actId="14826"/>
          <ac:picMkLst>
            <pc:docMk/>
            <pc:sldMk cId="2348142600" sldId="283"/>
            <ac:picMk id="5" creationId="{B030972E-0135-4BD8-DC1C-37E3981BF963}"/>
          </ac:picMkLst>
        </pc:picChg>
      </pc:sldChg>
      <pc:sldChg chg="add">
        <pc:chgData name="Stephanie Bradley" userId="bb573b86-6a01-430f-ba3c-43c2b2970490" providerId="ADAL" clId="{CF116F3E-444D-4CB1-942F-742DB15469E5}" dt="2024-08-06T07:47:29.148" v="1645"/>
        <pc:sldMkLst>
          <pc:docMk/>
          <pc:sldMk cId="2252119537" sldId="306"/>
        </pc:sldMkLst>
      </pc:sldChg>
      <pc:sldChg chg="del">
        <pc:chgData name="Stephanie Bradley" userId="bb573b86-6a01-430f-ba3c-43c2b2970490" providerId="ADAL" clId="{CF116F3E-444D-4CB1-942F-742DB15469E5}" dt="2024-08-07T06:33:21.196" v="1720" actId="2696"/>
        <pc:sldMkLst>
          <pc:docMk/>
          <pc:sldMk cId="1839522070" sldId="311"/>
        </pc:sldMkLst>
      </pc:sldChg>
      <pc:sldChg chg="del">
        <pc:chgData name="Stephanie Bradley" userId="bb573b86-6a01-430f-ba3c-43c2b2970490" providerId="ADAL" clId="{CF116F3E-444D-4CB1-942F-742DB15469E5}" dt="2024-08-06T06:39:13.840" v="127" actId="2696"/>
        <pc:sldMkLst>
          <pc:docMk/>
          <pc:sldMk cId="3844666384" sldId="323"/>
        </pc:sldMkLst>
      </pc:sldChg>
      <pc:sldChg chg="modSp del mod">
        <pc:chgData name="Stephanie Bradley" userId="bb573b86-6a01-430f-ba3c-43c2b2970490" providerId="ADAL" clId="{CF116F3E-444D-4CB1-942F-742DB15469E5}" dt="2024-08-06T06:55:21.983" v="658" actId="2696"/>
        <pc:sldMkLst>
          <pc:docMk/>
          <pc:sldMk cId="664887336" sldId="377"/>
        </pc:sldMkLst>
        <pc:spChg chg="mod">
          <ac:chgData name="Stephanie Bradley" userId="bb573b86-6a01-430f-ba3c-43c2b2970490" providerId="ADAL" clId="{CF116F3E-444D-4CB1-942F-742DB15469E5}" dt="2024-08-06T06:50:17.021" v="545" actId="27636"/>
          <ac:spMkLst>
            <pc:docMk/>
            <pc:sldMk cId="664887336" sldId="377"/>
            <ac:spMk id="3" creationId="{EB9C94C4-66E3-EB6E-6B6D-1F00BF1570EF}"/>
          </ac:spMkLst>
        </pc:spChg>
      </pc:sldChg>
      <pc:sldChg chg="modSp mod">
        <pc:chgData name="Stephanie Bradley" userId="bb573b86-6a01-430f-ba3c-43c2b2970490" providerId="ADAL" clId="{CF116F3E-444D-4CB1-942F-742DB15469E5}" dt="2024-08-06T06:53:08.392" v="627" actId="20577"/>
        <pc:sldMkLst>
          <pc:docMk/>
          <pc:sldMk cId="2546140193" sldId="378"/>
        </pc:sldMkLst>
        <pc:spChg chg="mod">
          <ac:chgData name="Stephanie Bradley" userId="bb573b86-6a01-430f-ba3c-43c2b2970490" providerId="ADAL" clId="{CF116F3E-444D-4CB1-942F-742DB15469E5}" dt="2024-08-06T06:53:08.392" v="627" actId="20577"/>
          <ac:spMkLst>
            <pc:docMk/>
            <pc:sldMk cId="2546140193" sldId="378"/>
            <ac:spMk id="2" creationId="{288E1615-3DED-D4C1-AEDD-E7B5B3B88029}"/>
          </ac:spMkLst>
        </pc:spChg>
        <pc:spChg chg="mod">
          <ac:chgData name="Stephanie Bradley" userId="bb573b86-6a01-430f-ba3c-43c2b2970490" providerId="ADAL" clId="{CF116F3E-444D-4CB1-942F-742DB15469E5}" dt="2024-08-06T06:52:36.168" v="606" actId="20577"/>
          <ac:spMkLst>
            <pc:docMk/>
            <pc:sldMk cId="2546140193" sldId="378"/>
            <ac:spMk id="3" creationId="{70E19BA8-B5CE-EA23-4EC7-D1FD5A1CCEF4}"/>
          </ac:spMkLst>
        </pc:spChg>
      </pc:sldChg>
      <pc:sldChg chg="modSp mod ord">
        <pc:chgData name="Stephanie Bradley" userId="bb573b86-6a01-430f-ba3c-43c2b2970490" providerId="ADAL" clId="{CF116F3E-444D-4CB1-942F-742DB15469E5}" dt="2024-08-06T06:52:58.195" v="626" actId="20577"/>
        <pc:sldMkLst>
          <pc:docMk/>
          <pc:sldMk cId="281461908" sldId="383"/>
        </pc:sldMkLst>
        <pc:spChg chg="mod">
          <ac:chgData name="Stephanie Bradley" userId="bb573b86-6a01-430f-ba3c-43c2b2970490" providerId="ADAL" clId="{CF116F3E-444D-4CB1-942F-742DB15469E5}" dt="2024-08-06T06:52:58.195" v="626" actId="20577"/>
          <ac:spMkLst>
            <pc:docMk/>
            <pc:sldMk cId="281461908" sldId="383"/>
            <ac:spMk id="3" creationId="{EB9C94C4-66E3-EB6E-6B6D-1F00BF1570EF}"/>
          </ac:spMkLst>
        </pc:spChg>
      </pc:sldChg>
      <pc:sldChg chg="modSp mod modAnim">
        <pc:chgData name="Stephanie Bradley" userId="bb573b86-6a01-430f-ba3c-43c2b2970490" providerId="ADAL" clId="{CF116F3E-444D-4CB1-942F-742DB15469E5}" dt="2024-08-06T07:08:37.883" v="923" actId="27636"/>
        <pc:sldMkLst>
          <pc:docMk/>
          <pc:sldMk cId="429920346" sldId="384"/>
        </pc:sldMkLst>
        <pc:spChg chg="mod">
          <ac:chgData name="Stephanie Bradley" userId="bb573b86-6a01-430f-ba3c-43c2b2970490" providerId="ADAL" clId="{CF116F3E-444D-4CB1-942F-742DB15469E5}" dt="2024-08-06T07:08:12.343" v="876" actId="14100"/>
          <ac:spMkLst>
            <pc:docMk/>
            <pc:sldMk cId="429920346" sldId="384"/>
            <ac:spMk id="2" creationId="{4DA68052-ADF5-A9AD-7AB9-7EBD214F14DA}"/>
          </ac:spMkLst>
        </pc:spChg>
        <pc:spChg chg="mod">
          <ac:chgData name="Stephanie Bradley" userId="bb573b86-6a01-430f-ba3c-43c2b2970490" providerId="ADAL" clId="{CF116F3E-444D-4CB1-942F-742DB15469E5}" dt="2024-08-06T07:08:37.883" v="923" actId="27636"/>
          <ac:spMkLst>
            <pc:docMk/>
            <pc:sldMk cId="429920346" sldId="384"/>
            <ac:spMk id="3" creationId="{C01FD731-B894-7DE4-FB71-5F9C66710793}"/>
          </ac:spMkLst>
        </pc:spChg>
      </pc:sldChg>
      <pc:sldChg chg="del">
        <pc:chgData name="Stephanie Bradley" userId="bb573b86-6a01-430f-ba3c-43c2b2970490" providerId="ADAL" clId="{CF116F3E-444D-4CB1-942F-742DB15469E5}" dt="2024-08-06T06:50:32.789" v="547" actId="2696"/>
        <pc:sldMkLst>
          <pc:docMk/>
          <pc:sldMk cId="4267133708" sldId="386"/>
        </pc:sldMkLst>
      </pc:sldChg>
      <pc:sldChg chg="modSp mod">
        <pc:chgData name="Stephanie Bradley" userId="bb573b86-6a01-430f-ba3c-43c2b2970490" providerId="ADAL" clId="{CF116F3E-444D-4CB1-942F-742DB15469E5}" dt="2024-08-06T06:57:46.540" v="734" actId="113"/>
        <pc:sldMkLst>
          <pc:docMk/>
          <pc:sldMk cId="3404150787" sldId="387"/>
        </pc:sldMkLst>
        <pc:spChg chg="mod">
          <ac:chgData name="Stephanie Bradley" userId="bb573b86-6a01-430f-ba3c-43c2b2970490" providerId="ADAL" clId="{CF116F3E-444D-4CB1-942F-742DB15469E5}" dt="2024-08-06T06:57:46.540" v="734" actId="113"/>
          <ac:spMkLst>
            <pc:docMk/>
            <pc:sldMk cId="3404150787" sldId="387"/>
            <ac:spMk id="3" creationId="{EDAE5F72-5F57-FB6E-A3B6-031786604C6D}"/>
          </ac:spMkLst>
        </pc:spChg>
      </pc:sldChg>
      <pc:sldChg chg="delDesignElem">
        <pc:chgData name="Stephanie Bradley" userId="bb573b86-6a01-430f-ba3c-43c2b2970490" providerId="ADAL" clId="{CF116F3E-444D-4CB1-942F-742DB15469E5}" dt="2024-08-06T06:50:16.769" v="542"/>
        <pc:sldMkLst>
          <pc:docMk/>
          <pc:sldMk cId="1311997450" sldId="389"/>
        </pc:sldMkLst>
      </pc:sldChg>
      <pc:sldChg chg="addSp modSp mod setBg">
        <pc:chgData name="Stephanie Bradley" userId="bb573b86-6a01-430f-ba3c-43c2b2970490" providerId="ADAL" clId="{CF116F3E-444D-4CB1-942F-742DB15469E5}" dt="2024-08-06T07:20:08.512" v="1066" actId="20577"/>
        <pc:sldMkLst>
          <pc:docMk/>
          <pc:sldMk cId="1414366732" sldId="390"/>
        </pc:sldMkLst>
        <pc:spChg chg="mod">
          <ac:chgData name="Stephanie Bradley" userId="bb573b86-6a01-430f-ba3c-43c2b2970490" providerId="ADAL" clId="{CF116F3E-444D-4CB1-942F-742DB15469E5}" dt="2024-08-06T07:18:46.857" v="945" actId="26606"/>
          <ac:spMkLst>
            <pc:docMk/>
            <pc:sldMk cId="1414366732" sldId="390"/>
            <ac:spMk id="2" creationId="{35012E84-899D-AE87-80A6-82BBC7A6EBBD}"/>
          </ac:spMkLst>
        </pc:spChg>
        <pc:spChg chg="mod">
          <ac:chgData name="Stephanie Bradley" userId="bb573b86-6a01-430f-ba3c-43c2b2970490" providerId="ADAL" clId="{CF116F3E-444D-4CB1-942F-742DB15469E5}" dt="2024-08-06T07:20:08.512" v="1066" actId="20577"/>
          <ac:spMkLst>
            <pc:docMk/>
            <pc:sldMk cId="1414366732" sldId="390"/>
            <ac:spMk id="3" creationId="{14416747-8F03-A0DD-DC99-B221B5E3A7FC}"/>
          </ac:spMkLst>
        </pc:spChg>
        <pc:spChg chg="add">
          <ac:chgData name="Stephanie Bradley" userId="bb573b86-6a01-430f-ba3c-43c2b2970490" providerId="ADAL" clId="{CF116F3E-444D-4CB1-942F-742DB15469E5}" dt="2024-08-06T07:18:46.857" v="945" actId="26606"/>
          <ac:spMkLst>
            <pc:docMk/>
            <pc:sldMk cId="1414366732" sldId="390"/>
            <ac:spMk id="10" creationId="{F13C74B1-5B17-4795-BED0-7140497B445A}"/>
          </ac:spMkLst>
        </pc:spChg>
        <pc:spChg chg="add">
          <ac:chgData name="Stephanie Bradley" userId="bb573b86-6a01-430f-ba3c-43c2b2970490" providerId="ADAL" clId="{CF116F3E-444D-4CB1-942F-742DB15469E5}" dt="2024-08-06T07:18:46.857" v="945" actId="26606"/>
          <ac:spMkLst>
            <pc:docMk/>
            <pc:sldMk cId="1414366732" sldId="390"/>
            <ac:spMk id="12" creationId="{D4974D33-8DC5-464E-8C6D-BE58F0669C17}"/>
          </ac:spMkLst>
        </pc:spChg>
        <pc:picChg chg="add mod">
          <ac:chgData name="Stephanie Bradley" userId="bb573b86-6a01-430f-ba3c-43c2b2970490" providerId="ADAL" clId="{CF116F3E-444D-4CB1-942F-742DB15469E5}" dt="2024-08-06T07:18:46.857" v="945" actId="26606"/>
          <ac:picMkLst>
            <pc:docMk/>
            <pc:sldMk cId="1414366732" sldId="390"/>
            <ac:picMk id="5" creationId="{476D7C01-76CC-D58F-3F89-C117875DE27D}"/>
          </ac:picMkLst>
        </pc:picChg>
      </pc:sldChg>
      <pc:sldChg chg="modSp mod">
        <pc:chgData name="Stephanie Bradley" userId="bb573b86-6a01-430f-ba3c-43c2b2970490" providerId="ADAL" clId="{CF116F3E-444D-4CB1-942F-742DB15469E5}" dt="2024-08-06T07:13:34.564" v="941" actId="207"/>
        <pc:sldMkLst>
          <pc:docMk/>
          <pc:sldMk cId="4192538467" sldId="391"/>
        </pc:sldMkLst>
        <pc:spChg chg="mod">
          <ac:chgData name="Stephanie Bradley" userId="bb573b86-6a01-430f-ba3c-43c2b2970490" providerId="ADAL" clId="{CF116F3E-444D-4CB1-942F-742DB15469E5}" dt="2024-08-06T07:13:34.564" v="941" actId="207"/>
          <ac:spMkLst>
            <pc:docMk/>
            <pc:sldMk cId="4192538467" sldId="391"/>
            <ac:spMk id="2" creationId="{4AD3114C-DF91-99F9-6634-2D7E226826A3}"/>
          </ac:spMkLst>
        </pc:spChg>
      </pc:sldChg>
      <pc:sldChg chg="del ord">
        <pc:chgData name="Stephanie Bradley" userId="bb573b86-6a01-430f-ba3c-43c2b2970490" providerId="ADAL" clId="{CF116F3E-444D-4CB1-942F-742DB15469E5}" dt="2024-08-07T06:33:21.196" v="1720" actId="2696"/>
        <pc:sldMkLst>
          <pc:docMk/>
          <pc:sldMk cId="36066685" sldId="454"/>
        </pc:sldMkLst>
      </pc:sldChg>
      <pc:sldChg chg="del">
        <pc:chgData name="Stephanie Bradley" userId="bb573b86-6a01-430f-ba3c-43c2b2970490" providerId="ADAL" clId="{CF116F3E-444D-4CB1-942F-742DB15469E5}" dt="2024-08-07T06:33:21.196" v="1720" actId="2696"/>
        <pc:sldMkLst>
          <pc:docMk/>
          <pc:sldMk cId="2756952445" sldId="455"/>
        </pc:sldMkLst>
      </pc:sldChg>
      <pc:sldChg chg="del">
        <pc:chgData name="Stephanie Bradley" userId="bb573b86-6a01-430f-ba3c-43c2b2970490" providerId="ADAL" clId="{CF116F3E-444D-4CB1-942F-742DB15469E5}" dt="2024-08-07T06:33:21.196" v="1720" actId="2696"/>
        <pc:sldMkLst>
          <pc:docMk/>
          <pc:sldMk cId="475013332" sldId="457"/>
        </pc:sldMkLst>
      </pc:sldChg>
      <pc:sldChg chg="modSp del mod">
        <pc:chgData name="Stephanie Bradley" userId="bb573b86-6a01-430f-ba3c-43c2b2970490" providerId="ADAL" clId="{CF116F3E-444D-4CB1-942F-742DB15469E5}" dt="2024-08-07T06:33:21.196" v="1720" actId="2696"/>
        <pc:sldMkLst>
          <pc:docMk/>
          <pc:sldMk cId="2435177848" sldId="458"/>
        </pc:sldMkLst>
        <pc:spChg chg="mod">
          <ac:chgData name="Stephanie Bradley" userId="bb573b86-6a01-430f-ba3c-43c2b2970490" providerId="ADAL" clId="{CF116F3E-444D-4CB1-942F-742DB15469E5}" dt="2024-08-06T06:38:16.833" v="98" actId="20577"/>
          <ac:spMkLst>
            <pc:docMk/>
            <pc:sldMk cId="2435177848" sldId="458"/>
            <ac:spMk id="3" creationId="{FB914B21-5EEA-74B9-2563-E6B2E828DF5B}"/>
          </ac:spMkLst>
        </pc:spChg>
      </pc:sldChg>
      <pc:sldChg chg="modSp del mod">
        <pc:chgData name="Stephanie Bradley" userId="bb573b86-6a01-430f-ba3c-43c2b2970490" providerId="ADAL" clId="{CF116F3E-444D-4CB1-942F-742DB15469E5}" dt="2024-08-07T06:33:21.196" v="1720" actId="2696"/>
        <pc:sldMkLst>
          <pc:docMk/>
          <pc:sldMk cId="2464042701" sldId="459"/>
        </pc:sldMkLst>
        <pc:spChg chg="mod">
          <ac:chgData name="Stephanie Bradley" userId="bb573b86-6a01-430f-ba3c-43c2b2970490" providerId="ADAL" clId="{CF116F3E-444D-4CB1-942F-742DB15469E5}" dt="2024-08-06T07:13:24.104" v="940" actId="113"/>
          <ac:spMkLst>
            <pc:docMk/>
            <pc:sldMk cId="2464042701" sldId="459"/>
            <ac:spMk id="2" creationId="{C8875C0F-0266-B354-7012-A2862620C751}"/>
          </ac:spMkLst>
        </pc:spChg>
      </pc:sldChg>
      <pc:sldChg chg="modSp mod">
        <pc:chgData name="Stephanie Bradley" userId="bb573b86-6a01-430f-ba3c-43c2b2970490" providerId="ADAL" clId="{CF116F3E-444D-4CB1-942F-742DB15469E5}" dt="2024-08-06T07:54:15.251" v="1715" actId="20577"/>
        <pc:sldMkLst>
          <pc:docMk/>
          <pc:sldMk cId="3456696241" sldId="462"/>
        </pc:sldMkLst>
        <pc:spChg chg="mod">
          <ac:chgData name="Stephanie Bradley" userId="bb573b86-6a01-430f-ba3c-43c2b2970490" providerId="ADAL" clId="{CF116F3E-444D-4CB1-942F-742DB15469E5}" dt="2024-08-06T07:54:15.251" v="1715" actId="20577"/>
          <ac:spMkLst>
            <pc:docMk/>
            <pc:sldMk cId="3456696241" sldId="462"/>
            <ac:spMk id="3" creationId="{76FAE8DC-8A1A-93F9-41C9-90DD4B4B0BD8}"/>
          </ac:spMkLst>
        </pc:spChg>
      </pc:sldChg>
      <pc:sldChg chg="del ord">
        <pc:chgData name="Stephanie Bradley" userId="bb573b86-6a01-430f-ba3c-43c2b2970490" providerId="ADAL" clId="{CF116F3E-444D-4CB1-942F-742DB15469E5}" dt="2024-08-07T06:33:21.196" v="1720" actId="2696"/>
        <pc:sldMkLst>
          <pc:docMk/>
          <pc:sldMk cId="1274392935" sldId="466"/>
        </pc:sldMkLst>
      </pc:sldChg>
      <pc:sldChg chg="modSp del mod ord">
        <pc:chgData name="Stephanie Bradley" userId="bb573b86-6a01-430f-ba3c-43c2b2970490" providerId="ADAL" clId="{CF116F3E-444D-4CB1-942F-742DB15469E5}" dt="2024-08-06T07:10:05.482" v="938" actId="2696"/>
        <pc:sldMkLst>
          <pc:docMk/>
          <pc:sldMk cId="411800907" sldId="467"/>
        </pc:sldMkLst>
        <pc:spChg chg="mod">
          <ac:chgData name="Stephanie Bradley" userId="bb573b86-6a01-430f-ba3c-43c2b2970490" providerId="ADAL" clId="{CF116F3E-444D-4CB1-942F-742DB15469E5}" dt="2024-08-06T06:35:40.233" v="67" actId="14100"/>
          <ac:spMkLst>
            <pc:docMk/>
            <pc:sldMk cId="411800907" sldId="467"/>
            <ac:spMk id="3" creationId="{CB7B23CE-F1C7-E4EC-5FE2-F3E7A3C032D7}"/>
          </ac:spMkLst>
        </pc:spChg>
      </pc:sldChg>
      <pc:sldChg chg="addSp modSp new mod">
        <pc:chgData name="Stephanie Bradley" userId="bb573b86-6a01-430f-ba3c-43c2b2970490" providerId="ADAL" clId="{CF116F3E-444D-4CB1-942F-742DB15469E5}" dt="2024-08-06T06:47:45.218" v="511" actId="962"/>
        <pc:sldMkLst>
          <pc:docMk/>
          <pc:sldMk cId="3134364675" sldId="468"/>
        </pc:sldMkLst>
        <pc:spChg chg="mod">
          <ac:chgData name="Stephanie Bradley" userId="bb573b86-6a01-430f-ba3c-43c2b2970490" providerId="ADAL" clId="{CF116F3E-444D-4CB1-942F-742DB15469E5}" dt="2024-08-06T06:39:52.779" v="155" actId="113"/>
          <ac:spMkLst>
            <pc:docMk/>
            <pc:sldMk cId="3134364675" sldId="468"/>
            <ac:spMk id="2" creationId="{CF8EBC41-5F92-1E76-7CDB-EA0737BB0200}"/>
          </ac:spMkLst>
        </pc:spChg>
        <pc:spChg chg="mod">
          <ac:chgData name="Stephanie Bradley" userId="bb573b86-6a01-430f-ba3c-43c2b2970490" providerId="ADAL" clId="{CF116F3E-444D-4CB1-942F-742DB15469E5}" dt="2024-08-06T06:47:20.003" v="508" actId="1076"/>
          <ac:spMkLst>
            <pc:docMk/>
            <pc:sldMk cId="3134364675" sldId="468"/>
            <ac:spMk id="3" creationId="{41606AC5-55DC-8770-852B-4236E6845D81}"/>
          </ac:spMkLst>
        </pc:spChg>
        <pc:picChg chg="add mod">
          <ac:chgData name="Stephanie Bradley" userId="bb573b86-6a01-430f-ba3c-43c2b2970490" providerId="ADAL" clId="{CF116F3E-444D-4CB1-942F-742DB15469E5}" dt="2024-08-06T06:47:45.218" v="511" actId="962"/>
          <ac:picMkLst>
            <pc:docMk/>
            <pc:sldMk cId="3134364675" sldId="468"/>
            <ac:picMk id="5" creationId="{C17AA9A0-6B39-7286-7399-A8E62F0FE234}"/>
          </ac:picMkLst>
        </pc:picChg>
      </pc:sldChg>
      <pc:sldChg chg="modSp add mod ord">
        <pc:chgData name="Stephanie Bradley" userId="bb573b86-6a01-430f-ba3c-43c2b2970490" providerId="ADAL" clId="{CF116F3E-444D-4CB1-942F-742DB15469E5}" dt="2024-08-06T06:58:52.168" v="753" actId="20577"/>
        <pc:sldMkLst>
          <pc:docMk/>
          <pc:sldMk cId="2766542103" sldId="469"/>
        </pc:sldMkLst>
        <pc:spChg chg="mod">
          <ac:chgData name="Stephanie Bradley" userId="bb573b86-6a01-430f-ba3c-43c2b2970490" providerId="ADAL" clId="{CF116F3E-444D-4CB1-942F-742DB15469E5}" dt="2024-08-06T06:58:52.168" v="753" actId="20577"/>
          <ac:spMkLst>
            <pc:docMk/>
            <pc:sldMk cId="2766542103" sldId="469"/>
            <ac:spMk id="3" creationId="{41606AC5-55DC-8770-852B-4236E6845D81}"/>
          </ac:spMkLst>
        </pc:spChg>
      </pc:sldChg>
      <pc:sldChg chg="modSp new del mod">
        <pc:chgData name="Stephanie Bradley" userId="bb573b86-6a01-430f-ba3c-43c2b2970490" providerId="ADAL" clId="{CF116F3E-444D-4CB1-942F-742DB15469E5}" dt="2024-08-06T06:56:12.324" v="659" actId="2696"/>
        <pc:sldMkLst>
          <pc:docMk/>
          <pc:sldMk cId="1308040615" sldId="470"/>
        </pc:sldMkLst>
        <pc:spChg chg="mod">
          <ac:chgData name="Stephanie Bradley" userId="bb573b86-6a01-430f-ba3c-43c2b2970490" providerId="ADAL" clId="{CF116F3E-444D-4CB1-942F-742DB15469E5}" dt="2024-08-06T06:48:29.389" v="541" actId="113"/>
          <ac:spMkLst>
            <pc:docMk/>
            <pc:sldMk cId="1308040615" sldId="470"/>
            <ac:spMk id="2" creationId="{3AC2F500-B88A-14B9-8397-4348136EA597}"/>
          </ac:spMkLst>
        </pc:spChg>
      </pc:sldChg>
      <pc:sldChg chg="addSp delSp modSp new mod setBg">
        <pc:chgData name="Stephanie Bradley" userId="bb573b86-6a01-430f-ba3c-43c2b2970490" providerId="ADAL" clId="{CF116F3E-444D-4CB1-942F-742DB15469E5}" dt="2024-08-06T07:05:23.172" v="875" actId="26606"/>
        <pc:sldMkLst>
          <pc:docMk/>
          <pc:sldMk cId="3624335905" sldId="470"/>
        </pc:sldMkLst>
        <pc:spChg chg="mod">
          <ac:chgData name="Stephanie Bradley" userId="bb573b86-6a01-430f-ba3c-43c2b2970490" providerId="ADAL" clId="{CF116F3E-444D-4CB1-942F-742DB15469E5}" dt="2024-08-06T07:05:23.172" v="875" actId="26606"/>
          <ac:spMkLst>
            <pc:docMk/>
            <pc:sldMk cId="3624335905" sldId="470"/>
            <ac:spMk id="2" creationId="{6B2AB06E-397E-35F6-345A-8D44200EC3CE}"/>
          </ac:spMkLst>
        </pc:spChg>
        <pc:spChg chg="mod ord">
          <ac:chgData name="Stephanie Bradley" userId="bb573b86-6a01-430f-ba3c-43c2b2970490" providerId="ADAL" clId="{CF116F3E-444D-4CB1-942F-742DB15469E5}" dt="2024-08-06T07:05:23.172" v="875" actId="26606"/>
          <ac:spMkLst>
            <pc:docMk/>
            <pc:sldMk cId="3624335905" sldId="470"/>
            <ac:spMk id="3" creationId="{B02CA14E-905D-2521-6AD6-ABD799AE7FFD}"/>
          </ac:spMkLst>
        </pc:spChg>
        <pc:spChg chg="add del">
          <ac:chgData name="Stephanie Bradley" userId="bb573b86-6a01-430f-ba3c-43c2b2970490" providerId="ADAL" clId="{CF116F3E-444D-4CB1-942F-742DB15469E5}" dt="2024-08-06T07:04:45.063" v="862" actId="26606"/>
          <ac:spMkLst>
            <pc:docMk/>
            <pc:sldMk cId="3624335905" sldId="470"/>
            <ac:spMk id="7" creationId="{F13C74B1-5B17-4795-BED0-7140497B445A}"/>
          </ac:spMkLst>
        </pc:spChg>
        <pc:spChg chg="add del">
          <ac:chgData name="Stephanie Bradley" userId="bb573b86-6a01-430f-ba3c-43c2b2970490" providerId="ADAL" clId="{CF116F3E-444D-4CB1-942F-742DB15469E5}" dt="2024-08-06T07:04:45.063" v="862" actId="26606"/>
          <ac:spMkLst>
            <pc:docMk/>
            <pc:sldMk cId="3624335905" sldId="470"/>
            <ac:spMk id="8" creationId="{D4974D33-8DC5-464E-8C6D-BE58F0669C17}"/>
          </ac:spMkLst>
        </pc:spChg>
        <pc:spChg chg="add del">
          <ac:chgData name="Stephanie Bradley" userId="bb573b86-6a01-430f-ba3c-43c2b2970490" providerId="ADAL" clId="{CF116F3E-444D-4CB1-942F-742DB15469E5}" dt="2024-08-06T07:04:31.813" v="858" actId="26606"/>
          <ac:spMkLst>
            <pc:docMk/>
            <pc:sldMk cId="3624335905" sldId="470"/>
            <ac:spMk id="10" creationId="{04812C46-200A-4DEB-A05E-3ED6C68C2387}"/>
          </ac:spMkLst>
        </pc:spChg>
        <pc:spChg chg="add del">
          <ac:chgData name="Stephanie Bradley" userId="bb573b86-6a01-430f-ba3c-43c2b2970490" providerId="ADAL" clId="{CF116F3E-444D-4CB1-942F-742DB15469E5}" dt="2024-08-06T07:04:31.813" v="858" actId="26606"/>
          <ac:spMkLst>
            <pc:docMk/>
            <pc:sldMk cId="3624335905" sldId="470"/>
            <ac:spMk id="12" creationId="{D1EA859B-E555-4109-94F3-6700E046E008}"/>
          </ac:spMkLst>
        </pc:spChg>
        <pc:spChg chg="add del">
          <ac:chgData name="Stephanie Bradley" userId="bb573b86-6a01-430f-ba3c-43c2b2970490" providerId="ADAL" clId="{CF116F3E-444D-4CB1-942F-742DB15469E5}" dt="2024-08-06T07:04:56.255" v="868" actId="26606"/>
          <ac:spMkLst>
            <pc:docMk/>
            <pc:sldMk cId="3624335905" sldId="470"/>
            <ac:spMk id="18" creationId="{F13C74B1-5B17-4795-BED0-7140497B445A}"/>
          </ac:spMkLst>
        </pc:spChg>
        <pc:spChg chg="add del">
          <ac:chgData name="Stephanie Bradley" userId="bb573b86-6a01-430f-ba3c-43c2b2970490" providerId="ADAL" clId="{CF116F3E-444D-4CB1-942F-742DB15469E5}" dt="2024-08-06T07:04:56.255" v="868" actId="26606"/>
          <ac:spMkLst>
            <pc:docMk/>
            <pc:sldMk cId="3624335905" sldId="470"/>
            <ac:spMk id="19" creationId="{D4974D33-8DC5-464E-8C6D-BE58F0669C17}"/>
          </ac:spMkLst>
        </pc:spChg>
        <pc:spChg chg="add del">
          <ac:chgData name="Stephanie Bradley" userId="bb573b86-6a01-430f-ba3c-43c2b2970490" providerId="ADAL" clId="{CF116F3E-444D-4CB1-942F-742DB15469E5}" dt="2024-08-06T07:05:23.172" v="875" actId="26606"/>
          <ac:spMkLst>
            <pc:docMk/>
            <pc:sldMk cId="3624335905" sldId="470"/>
            <ac:spMk id="21" creationId="{04812C46-200A-4DEB-A05E-3ED6C68C2387}"/>
          </ac:spMkLst>
        </pc:spChg>
        <pc:spChg chg="add del">
          <ac:chgData name="Stephanie Bradley" userId="bb573b86-6a01-430f-ba3c-43c2b2970490" providerId="ADAL" clId="{CF116F3E-444D-4CB1-942F-742DB15469E5}" dt="2024-08-06T07:05:23.172" v="875" actId="26606"/>
          <ac:spMkLst>
            <pc:docMk/>
            <pc:sldMk cId="3624335905" sldId="470"/>
            <ac:spMk id="22" creationId="{D1EA859B-E555-4109-94F3-6700E046E008}"/>
          </ac:spMkLst>
        </pc:spChg>
        <pc:spChg chg="add del">
          <ac:chgData name="Stephanie Bradley" userId="bb573b86-6a01-430f-ba3c-43c2b2970490" providerId="ADAL" clId="{CF116F3E-444D-4CB1-942F-742DB15469E5}" dt="2024-08-06T07:05:21.455" v="872" actId="26606"/>
          <ac:spMkLst>
            <pc:docMk/>
            <pc:sldMk cId="3624335905" sldId="470"/>
            <ac:spMk id="27" creationId="{04812C46-200A-4DEB-A05E-3ED6C68C2387}"/>
          </ac:spMkLst>
        </pc:spChg>
        <pc:spChg chg="add del">
          <ac:chgData name="Stephanie Bradley" userId="bb573b86-6a01-430f-ba3c-43c2b2970490" providerId="ADAL" clId="{CF116F3E-444D-4CB1-942F-742DB15469E5}" dt="2024-08-06T07:05:21.455" v="872" actId="26606"/>
          <ac:spMkLst>
            <pc:docMk/>
            <pc:sldMk cId="3624335905" sldId="470"/>
            <ac:spMk id="29" creationId="{D1EA859B-E555-4109-94F3-6700E046E008}"/>
          </ac:spMkLst>
        </pc:spChg>
        <pc:spChg chg="add del">
          <ac:chgData name="Stephanie Bradley" userId="bb573b86-6a01-430f-ba3c-43c2b2970490" providerId="ADAL" clId="{CF116F3E-444D-4CB1-942F-742DB15469E5}" dt="2024-08-06T07:05:23.172" v="874" actId="26606"/>
          <ac:spMkLst>
            <pc:docMk/>
            <pc:sldMk cId="3624335905" sldId="470"/>
            <ac:spMk id="31" creationId="{04812C46-200A-4DEB-A05E-3ED6C68C2387}"/>
          </ac:spMkLst>
        </pc:spChg>
        <pc:spChg chg="add del">
          <ac:chgData name="Stephanie Bradley" userId="bb573b86-6a01-430f-ba3c-43c2b2970490" providerId="ADAL" clId="{CF116F3E-444D-4CB1-942F-742DB15469E5}" dt="2024-08-06T07:05:23.172" v="874" actId="26606"/>
          <ac:spMkLst>
            <pc:docMk/>
            <pc:sldMk cId="3624335905" sldId="470"/>
            <ac:spMk id="32" creationId="{D1EA859B-E555-4109-94F3-6700E046E008}"/>
          </ac:spMkLst>
        </pc:spChg>
        <pc:grpChg chg="add del">
          <ac:chgData name="Stephanie Bradley" userId="bb573b86-6a01-430f-ba3c-43c2b2970490" providerId="ADAL" clId="{CF116F3E-444D-4CB1-942F-742DB15469E5}" dt="2024-08-06T07:04:47.678" v="864" actId="26606"/>
          <ac:grpSpMkLst>
            <pc:docMk/>
            <pc:sldMk cId="3624335905" sldId="470"/>
            <ac:grpSpMk id="13" creationId="{3AFCAD34-1AFC-BC1A-F6B2-C34C63912EAB}"/>
          </ac:grpSpMkLst>
        </pc:grpChg>
        <pc:picChg chg="add mod ord">
          <ac:chgData name="Stephanie Bradley" userId="bb573b86-6a01-430f-ba3c-43c2b2970490" providerId="ADAL" clId="{CF116F3E-444D-4CB1-942F-742DB15469E5}" dt="2024-08-06T07:05:23.172" v="875" actId="26606"/>
          <ac:picMkLst>
            <pc:docMk/>
            <pc:sldMk cId="3624335905" sldId="470"/>
            <ac:picMk id="5" creationId="{DDF2E992-3667-8CF4-3361-EB0F1527960E}"/>
          </ac:picMkLst>
        </pc:picChg>
        <pc:cxnChg chg="add del">
          <ac:chgData name="Stephanie Bradley" userId="bb573b86-6a01-430f-ba3c-43c2b2970490" providerId="ADAL" clId="{CF116F3E-444D-4CB1-942F-742DB15469E5}" dt="2024-08-06T07:04:54.411" v="866" actId="26606"/>
          <ac:cxnSpMkLst>
            <pc:docMk/>
            <pc:sldMk cId="3624335905" sldId="470"/>
            <ac:cxnSpMk id="16" creationId="{1503BFE4-729B-D9D0-C17B-501E6AF1127A}"/>
          </ac:cxnSpMkLst>
        </pc:cxnChg>
      </pc:sldChg>
      <pc:sldChg chg="modSp new mod modAnim modNotesTx">
        <pc:chgData name="Stephanie Bradley" userId="bb573b86-6a01-430f-ba3c-43c2b2970490" providerId="ADAL" clId="{CF116F3E-444D-4CB1-942F-742DB15469E5}" dt="2024-08-06T07:50:48.537" v="1692" actId="20577"/>
        <pc:sldMkLst>
          <pc:docMk/>
          <pc:sldMk cId="1321720734" sldId="471"/>
        </pc:sldMkLst>
        <pc:spChg chg="mod">
          <ac:chgData name="Stephanie Bradley" userId="bb573b86-6a01-430f-ba3c-43c2b2970490" providerId="ADAL" clId="{CF116F3E-444D-4CB1-942F-742DB15469E5}" dt="2024-08-06T07:21:47.386" v="1126" actId="113"/>
          <ac:spMkLst>
            <pc:docMk/>
            <pc:sldMk cId="1321720734" sldId="471"/>
            <ac:spMk id="2" creationId="{9359256E-53D1-87F7-2500-194C5CC8F979}"/>
          </ac:spMkLst>
        </pc:spChg>
        <pc:spChg chg="mod">
          <ac:chgData name="Stephanie Bradley" userId="bb573b86-6a01-430f-ba3c-43c2b2970490" providerId="ADAL" clId="{CF116F3E-444D-4CB1-942F-742DB15469E5}" dt="2024-08-06T07:48:09.635" v="1682" actId="5793"/>
          <ac:spMkLst>
            <pc:docMk/>
            <pc:sldMk cId="1321720734" sldId="471"/>
            <ac:spMk id="3" creationId="{D3263247-DBC2-152F-97B4-0E34BD65E229}"/>
          </ac:spMkLst>
        </pc:spChg>
      </pc:sldChg>
      <pc:sldChg chg="modSp new del mod">
        <pc:chgData name="Stephanie Bradley" userId="bb573b86-6a01-430f-ba3c-43c2b2970490" providerId="ADAL" clId="{CF116F3E-444D-4CB1-942F-742DB15469E5}" dt="2024-08-06T07:47:35.377" v="1646" actId="2696"/>
        <pc:sldMkLst>
          <pc:docMk/>
          <pc:sldMk cId="1006974499" sldId="472"/>
        </pc:sldMkLst>
        <pc:spChg chg="mod">
          <ac:chgData name="Stephanie Bradley" userId="bb573b86-6a01-430f-ba3c-43c2b2970490" providerId="ADAL" clId="{CF116F3E-444D-4CB1-942F-742DB15469E5}" dt="2024-08-06T07:28:21.030" v="1644" actId="113"/>
          <ac:spMkLst>
            <pc:docMk/>
            <pc:sldMk cId="1006974499" sldId="472"/>
            <ac:spMk id="2" creationId="{8207D082-53E1-1A41-0367-8EC3BA2A35C1}"/>
          </ac:spMkLst>
        </pc:spChg>
      </pc:sldChg>
      <pc:sldMasterChg chg="delSldLayout">
        <pc:chgData name="Stephanie Bradley" userId="bb573b86-6a01-430f-ba3c-43c2b2970490" providerId="ADAL" clId="{CF116F3E-444D-4CB1-942F-742DB15469E5}" dt="2024-08-06T06:50:32.789" v="547" actId="2696"/>
        <pc:sldMasterMkLst>
          <pc:docMk/>
          <pc:sldMasterMk cId="1251622122" sldId="2147483680"/>
        </pc:sldMasterMkLst>
        <pc:sldLayoutChg chg="del">
          <pc:chgData name="Stephanie Bradley" userId="bb573b86-6a01-430f-ba3c-43c2b2970490" providerId="ADAL" clId="{CF116F3E-444D-4CB1-942F-742DB15469E5}" dt="2024-08-06T06:50:32.789" v="547" actId="2696"/>
          <pc:sldLayoutMkLst>
            <pc:docMk/>
            <pc:sldMasterMk cId="1251622122" sldId="2147483680"/>
            <pc:sldLayoutMk cId="767332047" sldId="214748376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OIvp0QMQ-s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GETTING TO KNOW EACH OTHER by Gerard Kenny (youtube.com)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141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18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917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Joyce &amp; Leon</a:t>
            </a:r>
          </a:p>
          <a:p>
            <a:r>
              <a:rPr lang="en-US" dirty="0">
                <a:ea typeface="Calibri"/>
                <a:cs typeface="Calibri"/>
              </a:rPr>
              <a:t>Judy, Ross &amp; Mamba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025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580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83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445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943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76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youtube.com/watch?v=H0_yKBitO8M" TargetMode="Externa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hyperlink" Target="https://padlet.com/transitiontales/fire-pm1ffka8lx12vdri" TargetMode="Externa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shorts/533PajOMDhc" TargetMode="Externa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arymakesdinner.typepad.com/marymakesdinner/2013/06/more-more-more-boozey-popsicles-ginger-drinks-and-veggie-pancakes.html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creativecommons.org/licenses/by-nc-sa/3.0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tchup.com/things-to-do-st-davids-pembrokeshire/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sitwales.com/destinations/west-wales/pembrokeshire/St-Davids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visitwales.com/attraction/art-gallery/oriel-y-parc-gallery-891187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nesscott.edu/center-for-writing-and-speaking/handouts/journal-writing.html" TargetMode="External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July –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10 Week Course (10 PSE)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WEEK 5</a:t>
            </a:r>
            <a:br>
              <a:rPr lang="en-GB" dirty="0"/>
            </a:br>
            <a:br>
              <a:rPr lang="en-GB" dirty="0"/>
            </a:br>
            <a:r>
              <a:rPr lang="en-GB" dirty="0"/>
              <a:t>6 Week Course (6PSE)</a:t>
            </a:r>
            <a:r>
              <a:rPr lang="en-GB" b="1" dirty="0"/>
              <a:t>  WEEK 1 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</a:t>
            </a:r>
            <a:r>
              <a:rPr lang="en-GB" dirty="0"/>
              <a:t>Book Unit 4 – Fire!</a:t>
            </a:r>
            <a:br>
              <a:rPr lang="en-GB" dirty="0"/>
            </a:br>
            <a:r>
              <a:rPr lang="en-GB" dirty="0"/>
              <a:t>Focus on Academic Writing Skills</a:t>
            </a:r>
            <a:br>
              <a:rPr lang="en-GB" dirty="0"/>
            </a:br>
            <a:r>
              <a:rPr lang="en-GB" dirty="0"/>
              <a:t>Assessment – Essay 1</a:t>
            </a:r>
            <a:br>
              <a:rPr lang="en-GB" dirty="0"/>
            </a:br>
            <a:r>
              <a:rPr lang="en-GB" dirty="0"/>
              <a:t>Focus on Speaking Skills 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5 /1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9B508E-D68E-66E8-B080-BFED50EB6245}"/>
              </a:ext>
            </a:extLst>
          </p:cNvPr>
          <p:cNvSpPr txBox="1"/>
          <p:nvPr/>
        </p:nvSpPr>
        <p:spPr>
          <a:xfrm>
            <a:off x="5287384" y="2845398"/>
            <a:ext cx="36214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EC09EF-A1C5-BDDE-F4FF-EBA06095C6C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Talking about Fire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Listening &amp; Giving Opinions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Getting to know each other</a:t>
            </a:r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9256E-53D1-87F7-2500-194C5CC8F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 err="1">
                <a:solidFill>
                  <a:schemeClr val="accent1"/>
                </a:solidFill>
              </a:rPr>
              <a:t>Getting</a:t>
            </a:r>
            <a:r>
              <a:rPr lang="cy-GB" b="1" dirty="0">
                <a:solidFill>
                  <a:schemeClr val="accent1"/>
                </a:solidFill>
              </a:rPr>
              <a:t> To </a:t>
            </a:r>
            <a:r>
              <a:rPr lang="cy-GB" b="1" dirty="0" err="1">
                <a:solidFill>
                  <a:schemeClr val="accent1"/>
                </a:solidFill>
              </a:rPr>
              <a:t>Know</a:t>
            </a:r>
            <a:r>
              <a:rPr lang="cy-GB" b="1" dirty="0">
                <a:solidFill>
                  <a:schemeClr val="accent1"/>
                </a:solidFill>
              </a:rPr>
              <a:t> </a:t>
            </a:r>
            <a:r>
              <a:rPr lang="cy-GB" b="1" dirty="0" err="1">
                <a:solidFill>
                  <a:schemeClr val="accent1"/>
                </a:solidFill>
              </a:rPr>
              <a:t>Each</a:t>
            </a:r>
            <a:r>
              <a:rPr lang="cy-GB" b="1" dirty="0">
                <a:solidFill>
                  <a:schemeClr val="accent1"/>
                </a:solidFill>
              </a:rPr>
              <a:t> </a:t>
            </a:r>
            <a:r>
              <a:rPr lang="cy-GB" b="1" dirty="0" err="1">
                <a:solidFill>
                  <a:schemeClr val="accent1"/>
                </a:solidFill>
              </a:rPr>
              <a:t>Other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63247-DBC2-152F-97B4-0E34BD65E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15957"/>
            <a:ext cx="7886700" cy="4961006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You </a:t>
            </a:r>
            <a:r>
              <a:rPr lang="cy-GB" dirty="0" err="1"/>
              <a:t>have</a:t>
            </a:r>
            <a:r>
              <a:rPr lang="cy-GB" dirty="0"/>
              <a:t> the </a:t>
            </a:r>
            <a:r>
              <a:rPr lang="cy-GB" dirty="0" err="1"/>
              <a:t>time</a:t>
            </a:r>
            <a:r>
              <a:rPr lang="cy-GB" dirty="0"/>
              <a:t> it </a:t>
            </a:r>
            <a:r>
              <a:rPr lang="cy-GB" dirty="0" err="1"/>
              <a:t>takes</a:t>
            </a:r>
            <a:r>
              <a:rPr lang="cy-GB" dirty="0"/>
              <a:t> </a:t>
            </a:r>
            <a:r>
              <a:rPr lang="cy-GB" dirty="0" err="1"/>
              <a:t>for</a:t>
            </a:r>
            <a:r>
              <a:rPr lang="cy-GB" dirty="0"/>
              <a:t> the </a:t>
            </a:r>
            <a:r>
              <a:rPr lang="cy-GB" dirty="0" err="1"/>
              <a:t>music</a:t>
            </a:r>
            <a:r>
              <a:rPr lang="cy-GB" dirty="0"/>
              <a:t> to </a:t>
            </a:r>
            <a:r>
              <a:rPr lang="cy-GB" dirty="0" err="1"/>
              <a:t>finish</a:t>
            </a:r>
            <a:r>
              <a:rPr lang="cy-GB" dirty="0"/>
              <a:t> to </a:t>
            </a:r>
            <a:r>
              <a:rPr lang="cy-GB" dirty="0" err="1"/>
              <a:t>talk</a:t>
            </a:r>
            <a:r>
              <a:rPr lang="cy-GB" dirty="0"/>
              <a:t> to as </a:t>
            </a:r>
            <a:r>
              <a:rPr lang="cy-GB" dirty="0" err="1"/>
              <a:t>many</a:t>
            </a:r>
            <a:r>
              <a:rPr lang="cy-GB" dirty="0"/>
              <a:t> </a:t>
            </a:r>
            <a:r>
              <a:rPr lang="cy-GB" dirty="0" err="1"/>
              <a:t>different</a:t>
            </a:r>
            <a:r>
              <a:rPr lang="cy-GB" dirty="0"/>
              <a:t> </a:t>
            </a:r>
            <a:r>
              <a:rPr lang="cy-GB" dirty="0" err="1"/>
              <a:t>people</a:t>
            </a:r>
            <a:r>
              <a:rPr lang="cy-GB" dirty="0"/>
              <a:t> as </a:t>
            </a:r>
            <a:r>
              <a:rPr lang="cy-GB" dirty="0" err="1"/>
              <a:t>possible</a:t>
            </a:r>
            <a:r>
              <a:rPr lang="cy-GB" dirty="0"/>
              <a:t>.</a:t>
            </a:r>
          </a:p>
          <a:p>
            <a:r>
              <a:rPr lang="cy-GB" dirty="0"/>
              <a:t>You </a:t>
            </a:r>
            <a:r>
              <a:rPr lang="cy-GB" dirty="0" err="1"/>
              <a:t>should</a:t>
            </a:r>
            <a:r>
              <a:rPr lang="cy-GB" dirty="0"/>
              <a:t> </a:t>
            </a:r>
            <a:r>
              <a:rPr lang="cy-GB" dirty="0" err="1"/>
              <a:t>talk</a:t>
            </a:r>
            <a:r>
              <a:rPr lang="cy-GB" dirty="0"/>
              <a:t> to at </a:t>
            </a:r>
            <a:r>
              <a:rPr lang="cy-GB" dirty="0" err="1"/>
              <a:t>least</a:t>
            </a:r>
            <a:r>
              <a:rPr lang="cy-GB" dirty="0"/>
              <a:t> 3 </a:t>
            </a:r>
            <a:r>
              <a:rPr lang="cy-GB" dirty="0" err="1"/>
              <a:t>separate</a:t>
            </a:r>
            <a:r>
              <a:rPr lang="cy-GB" dirty="0"/>
              <a:t> </a:t>
            </a:r>
            <a:r>
              <a:rPr lang="cy-GB" dirty="0" err="1"/>
              <a:t>people</a:t>
            </a:r>
            <a:r>
              <a:rPr lang="cy-GB" dirty="0"/>
              <a:t>.</a:t>
            </a:r>
          </a:p>
          <a:p>
            <a:r>
              <a:rPr lang="cy-GB" dirty="0" err="1"/>
              <a:t>Find</a:t>
            </a:r>
            <a:r>
              <a:rPr lang="cy-GB" dirty="0"/>
              <a:t> </a:t>
            </a:r>
            <a:r>
              <a:rPr lang="cy-GB" dirty="0" err="1"/>
              <a:t>out</a:t>
            </a:r>
            <a:r>
              <a:rPr lang="cy-GB" dirty="0"/>
              <a:t>:</a:t>
            </a:r>
          </a:p>
          <a:p>
            <a:pPr marL="0" indent="0">
              <a:buNone/>
            </a:pPr>
            <a:r>
              <a:rPr lang="cy-GB" dirty="0"/>
              <a:t>-</a:t>
            </a:r>
            <a:r>
              <a:rPr lang="cy-GB" dirty="0" err="1"/>
              <a:t>Their</a:t>
            </a:r>
            <a:r>
              <a:rPr lang="cy-GB" dirty="0"/>
              <a:t> </a:t>
            </a:r>
            <a:r>
              <a:rPr lang="cy-GB" dirty="0" err="1"/>
              <a:t>class</a:t>
            </a:r>
            <a:r>
              <a:rPr lang="cy-GB" dirty="0"/>
              <a:t> </a:t>
            </a:r>
            <a:r>
              <a:rPr lang="cy-GB" dirty="0" err="1"/>
              <a:t>name</a:t>
            </a:r>
            <a:endParaRPr lang="cy-GB" dirty="0"/>
          </a:p>
          <a:p>
            <a:pPr marL="0" indent="0">
              <a:buNone/>
            </a:pPr>
            <a:r>
              <a:rPr lang="cy-GB" dirty="0"/>
              <a:t>-</a:t>
            </a:r>
            <a:r>
              <a:rPr lang="cy-GB" dirty="0" err="1"/>
              <a:t>What</a:t>
            </a:r>
            <a:r>
              <a:rPr lang="cy-GB" dirty="0"/>
              <a:t> </a:t>
            </a:r>
            <a:r>
              <a:rPr lang="cy-GB" dirty="0" err="1"/>
              <a:t>they</a:t>
            </a:r>
            <a:r>
              <a:rPr lang="cy-GB" dirty="0"/>
              <a:t> </a:t>
            </a:r>
            <a:r>
              <a:rPr lang="cy-GB" dirty="0" err="1"/>
              <a:t>will</a:t>
            </a:r>
            <a:r>
              <a:rPr lang="cy-GB" dirty="0"/>
              <a:t> </a:t>
            </a:r>
            <a:r>
              <a:rPr lang="cy-GB" dirty="0" err="1"/>
              <a:t>study</a:t>
            </a:r>
            <a:r>
              <a:rPr lang="cy-GB" dirty="0"/>
              <a:t> at UWTSD</a:t>
            </a:r>
          </a:p>
          <a:p>
            <a:pPr marL="0" indent="0">
              <a:buNone/>
            </a:pPr>
            <a:r>
              <a:rPr lang="cy-GB" dirty="0"/>
              <a:t>-</a:t>
            </a:r>
            <a:r>
              <a:rPr lang="cy-GB" dirty="0" err="1"/>
              <a:t>Their</a:t>
            </a:r>
            <a:r>
              <a:rPr lang="cy-GB" dirty="0"/>
              <a:t> main </a:t>
            </a:r>
            <a:r>
              <a:rPr lang="cy-GB" dirty="0" err="1"/>
              <a:t>interests</a:t>
            </a:r>
            <a:endParaRPr lang="cy-GB" dirty="0"/>
          </a:p>
          <a:p>
            <a:pPr marL="0" indent="0">
              <a:buNone/>
            </a:pPr>
            <a:r>
              <a:rPr lang="cy-GB" dirty="0"/>
              <a:t>-</a:t>
            </a:r>
            <a:r>
              <a:rPr lang="cy-GB" dirty="0" err="1"/>
              <a:t>Where</a:t>
            </a:r>
            <a:r>
              <a:rPr lang="cy-GB" dirty="0"/>
              <a:t> </a:t>
            </a:r>
            <a:r>
              <a:rPr lang="cy-GB" dirty="0" err="1"/>
              <a:t>they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from</a:t>
            </a:r>
            <a:endParaRPr lang="cy-GB" dirty="0"/>
          </a:p>
          <a:p>
            <a:r>
              <a:rPr lang="en-GB" dirty="0"/>
              <a:t>You will tell the class about one student.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2172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44C27-4EB7-B840-AC17-0851D5595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r>
              <a:rPr lang="en-GB" sz="3300" b="1">
                <a:solidFill>
                  <a:schemeClr val="accent1"/>
                </a:solidFill>
              </a:rPr>
              <a:t>The Marshmallow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523EE-96C2-CC52-1DB1-FA2B34A2F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r>
              <a:rPr lang="en-US" sz="1900">
                <a:hlinkClick r:id="rId2"/>
              </a:rPr>
              <a:t>Build a tower, build a team | Tom Wujec (youtube.com)</a:t>
            </a:r>
            <a:r>
              <a:rPr lang="en-US" sz="1900"/>
              <a:t> </a:t>
            </a:r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5" name="Picture 4" descr="A close-up of a banner&#10;&#10;Description automatically generated">
            <a:extLst>
              <a:ext uri="{FF2B5EF4-FFF2-40B4-BE49-F238E27FC236}">
                <a16:creationId xmlns:a16="http://schemas.microsoft.com/office/drawing/2014/main" id="{78B37CD2-17F1-A3C9-281E-FF084A182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722" y="1500273"/>
            <a:ext cx="5177790" cy="3857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119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6B681-B71E-9A66-3520-0CD24B398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Fire!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A53BA-42CD-F46C-F7FC-27621ADE3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https://padlet.com/transitiontales/fire-pm1ffka8lx12vdri</a:t>
            </a:r>
            <a:r>
              <a:rPr lang="en-GB" dirty="0"/>
              <a:t> </a:t>
            </a:r>
          </a:p>
        </p:txBody>
      </p:sp>
      <p:pic>
        <p:nvPicPr>
          <p:cNvPr id="5" name="Picture 4" descr="Flames of fire on black background">
            <a:extLst>
              <a:ext uri="{FF2B5EF4-FFF2-40B4-BE49-F238E27FC236}">
                <a16:creationId xmlns:a16="http://schemas.microsoft.com/office/drawing/2014/main" id="{2DF88C1D-0692-704C-7BA4-2A8E1A860B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21685"/>
            <a:ext cx="9144000" cy="3346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564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AE35B-C395-86F3-1161-9A0009B15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Discuss Fire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0DACB-65B6-CFA6-3928-56A52884E9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L&amp;S e-book page 62 – Infographic</a:t>
            </a:r>
          </a:p>
          <a:p>
            <a:endParaRPr lang="en-GB" dirty="0"/>
          </a:p>
          <a:p>
            <a:r>
              <a:rPr lang="en-GB" dirty="0"/>
              <a:t>Watch a video clip:</a:t>
            </a:r>
          </a:p>
          <a:p>
            <a:r>
              <a:rPr lang="en-GB" dirty="0">
                <a:hlinkClick r:id="rId2"/>
              </a:rPr>
              <a:t>https://www.youtube.com/shorts/533PajOMDhc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Match the vocabulary p62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575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FA6B3-D966-EA49-E0CD-25A780038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Listening &amp; Speaking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ACD9D-3A7C-45CA-F21D-17F1760042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L&amp;S e-book page 63</a:t>
            </a:r>
          </a:p>
          <a:p>
            <a:endParaRPr lang="en-GB" dirty="0"/>
          </a:p>
          <a:p>
            <a:r>
              <a:rPr lang="en-GB" dirty="0"/>
              <a:t>Watch the video about Chilean Forest Fires.</a:t>
            </a:r>
          </a:p>
          <a:p>
            <a:endParaRPr lang="en-GB" dirty="0"/>
          </a:p>
          <a:p>
            <a:r>
              <a:rPr lang="en-GB" dirty="0"/>
              <a:t>Answer the questions p 63.</a:t>
            </a:r>
          </a:p>
          <a:p>
            <a:endParaRPr lang="en-GB" dirty="0"/>
          </a:p>
          <a:p>
            <a:r>
              <a:rPr lang="en-GB" dirty="0"/>
              <a:t>Discuss – Fire in China.</a:t>
            </a:r>
          </a:p>
        </p:txBody>
      </p:sp>
    </p:spTree>
    <p:extLst>
      <p:ext uri="{BB962C8B-B14F-4D97-AF65-F5344CB8AC3E}">
        <p14:creationId xmlns:p14="http://schemas.microsoft.com/office/powerpoint/2010/main" val="2850629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415BA-95AB-A772-207C-511AE8923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The Benefits of Fire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AE8DC-8A1A-93F9-41C9-90DD4B4B0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6221"/>
            <a:ext cx="7886700" cy="481074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Add your ideas to the flip charts.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Hot chocolate and a roaring fire">
            <a:extLst>
              <a:ext uri="{FF2B5EF4-FFF2-40B4-BE49-F238E27FC236}">
                <a16:creationId xmlns:a16="http://schemas.microsoft.com/office/drawing/2014/main" id="{E98FC2ED-52C5-77D0-DF7F-DB4ABCEBC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593" y="2468880"/>
            <a:ext cx="8433995" cy="3475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696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99E2E-896D-A49C-CB94-572780400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New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AA236-4D62-A0EA-A2A4-DF25DFE09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L&amp;S e-book page 64</a:t>
            </a:r>
          </a:p>
          <a:p>
            <a:endParaRPr lang="en-GB" dirty="0"/>
          </a:p>
          <a:p>
            <a:r>
              <a:rPr lang="en-GB" dirty="0"/>
              <a:t>Check the definitions of the new words</a:t>
            </a:r>
          </a:p>
          <a:p>
            <a:endParaRPr lang="en-GB" dirty="0"/>
          </a:p>
          <a:p>
            <a:r>
              <a:rPr lang="en-GB" dirty="0"/>
              <a:t>We will play a game to review this vocabulary tomorrow.</a:t>
            </a:r>
          </a:p>
        </p:txBody>
      </p:sp>
    </p:spTree>
    <p:extLst>
      <p:ext uri="{BB962C8B-B14F-4D97-AF65-F5344CB8AC3E}">
        <p14:creationId xmlns:p14="http://schemas.microsoft.com/office/powerpoint/2010/main" val="2212225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80FC2-1C97-4E3D-FB6A-CD04D23A0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In a Time Before Fire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421CC-12DE-C922-71E0-76A8143038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L&amp;S e-book page 64</a:t>
            </a:r>
          </a:p>
          <a:p>
            <a:endParaRPr lang="en-GB" dirty="0"/>
          </a:p>
          <a:p>
            <a:r>
              <a:rPr lang="en-GB" dirty="0"/>
              <a:t>Discuss your ideas.</a:t>
            </a:r>
          </a:p>
          <a:p>
            <a:endParaRPr lang="en-GB" dirty="0"/>
          </a:p>
          <a:p>
            <a:r>
              <a:rPr lang="en-GB" dirty="0"/>
              <a:t>What would be your biggest challenge?</a:t>
            </a:r>
          </a:p>
        </p:txBody>
      </p:sp>
    </p:spTree>
    <p:extLst>
      <p:ext uri="{BB962C8B-B14F-4D97-AF65-F5344CB8AC3E}">
        <p14:creationId xmlns:p14="http://schemas.microsoft.com/office/powerpoint/2010/main" val="814656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28E57-8550-5D85-0CA4-278DF25EC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Listening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7F5B9-567F-AFC8-9013-C87853464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L&amp;S e-book page 65</a:t>
            </a:r>
          </a:p>
          <a:p>
            <a:endParaRPr lang="en-GB" dirty="0"/>
          </a:p>
          <a:p>
            <a:r>
              <a:rPr lang="en-GB" dirty="0"/>
              <a:t>Practise multiple choice questions.</a:t>
            </a:r>
          </a:p>
          <a:p>
            <a:endParaRPr lang="en-GB" dirty="0"/>
          </a:p>
          <a:p>
            <a:r>
              <a:rPr lang="en-GB" dirty="0"/>
              <a:t>Don’t forget to identify key words before you listen.</a:t>
            </a:r>
          </a:p>
        </p:txBody>
      </p:sp>
    </p:spTree>
    <p:extLst>
      <p:ext uri="{BB962C8B-B14F-4D97-AF65-F5344CB8AC3E}">
        <p14:creationId xmlns:p14="http://schemas.microsoft.com/office/powerpoint/2010/main" val="2962493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a lunch break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288176" y="1186529"/>
            <a:ext cx="4351338" cy="435133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94AEA7-2140-9CEF-94A3-D06B3D0D4E0B}"/>
              </a:ext>
            </a:extLst>
          </p:cNvPr>
          <p:cNvSpPr txBox="1"/>
          <p:nvPr/>
        </p:nvSpPr>
        <p:spPr>
          <a:xfrm>
            <a:off x="2288176" y="5537867"/>
            <a:ext cx="43513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marymakesdinner.typepad.com/marymakesdinner/2013/06/more-more-more-boozey-popsicles-ginger-drinks-and-veggie-pancake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3114C-DF91-99F9-6634-2D7E22682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Tuesday’s Self-Study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306F4-4110-983B-B2A4-06EB75187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08038"/>
            <a:ext cx="7886700" cy="5068925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L&amp;S e-book pages 68-70</a:t>
            </a:r>
          </a:p>
          <a:p>
            <a:endParaRPr lang="en-GB" dirty="0"/>
          </a:p>
          <a:p>
            <a:r>
              <a:rPr lang="en-GB" dirty="0"/>
              <a:t>Listening practice.</a:t>
            </a:r>
          </a:p>
          <a:p>
            <a:endParaRPr lang="en-GB" dirty="0"/>
          </a:p>
          <a:p>
            <a:r>
              <a:rPr lang="en-GB" dirty="0"/>
              <a:t>Make sure you press submit when you have finished so that your tutor can check your work.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5384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EBC41-5F92-1E76-7CDB-EA0737BB0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Study Trip to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06AC5-55DC-8770-852B-4236E6845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842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cy-GB" dirty="0"/>
          </a:p>
          <a:p>
            <a:endParaRPr lang="en-GB" dirty="0"/>
          </a:p>
        </p:txBody>
      </p:sp>
      <p:pic>
        <p:nvPicPr>
          <p:cNvPr id="5" name="Picture 4" descr="An aerial view of a castle&#10;&#10;Description automatically generated">
            <a:extLst>
              <a:ext uri="{FF2B5EF4-FFF2-40B4-BE49-F238E27FC236}">
                <a16:creationId xmlns:a16="http://schemas.microsoft.com/office/drawing/2014/main" id="{C17AA9A0-6B39-7286-7399-A8E62F0FE2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57" y="1218891"/>
            <a:ext cx="8678486" cy="4420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364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B31A-8506-96C3-BAC5-259474E7B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cs typeface="Calibri Light"/>
              </a:rPr>
              <a:t>Study Visit to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C94C4-66E3-EB6E-6B6D-1F00BF15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883571"/>
            <a:ext cx="5915025" cy="3622994"/>
          </a:xfrm>
        </p:spPr>
        <p:txBody>
          <a:bodyPr vert="horz" lIns="68580" tIns="34290" rIns="68580" bIns="3429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On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Wednesday, the 7</a:t>
            </a:r>
            <a:r>
              <a:rPr lang="en-US" baseline="30000" dirty="0">
                <a:solidFill>
                  <a:schemeClr val="accent1"/>
                </a:solidFill>
                <a:ea typeface="+mn-lt"/>
                <a:cs typeface="+mn-lt"/>
              </a:rPr>
              <a:t>th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 August</a:t>
            </a:r>
            <a:r>
              <a:rPr lang="en-US" dirty="0">
                <a:ea typeface="+mn-lt"/>
                <a:cs typeface="+mn-lt"/>
              </a:rPr>
              <a:t>, we will visit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the city of St David’s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The coach will depart from outside the University main entrance promptly at 9am.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You will need to take a packed lunch or buy your lunch in 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St David’s.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You will have tasks to complete but should also have free time to explore.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We aim to arrive back at approximately 5pm.</a:t>
            </a:r>
            <a:endParaRPr lang="en-US" dirty="0"/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46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E1615-3DED-D4C1-AEDD-E7B5B3B88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Study Visit Task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19BA8-B5CE-EA23-4EC7-D1FD5A1CC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806296"/>
            <a:ext cx="5915025" cy="3322583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0" indent="0">
              <a:buNone/>
            </a:pPr>
            <a:endParaRPr lang="en-US" sz="18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b="1" dirty="0">
                <a:ea typeface="Calibri"/>
                <a:cs typeface="Calibri"/>
              </a:rPr>
              <a:t>You will submit an illustrated journal entry for your visit</a:t>
            </a:r>
            <a:r>
              <a:rPr lang="en-US" sz="1800" dirty="0">
                <a:ea typeface="Calibri"/>
                <a:cs typeface="Calibri"/>
              </a:rPr>
              <a:t>. 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ea typeface="Calibri"/>
                <a:cs typeface="Calibri"/>
              </a:rPr>
              <a:t>Make and keep notes during the day. </a:t>
            </a:r>
          </a:p>
          <a:p>
            <a:pPr marL="0" indent="0">
              <a:buNone/>
            </a:pPr>
            <a:endParaRPr lang="en-US" sz="1800" dirty="0">
              <a:solidFill>
                <a:srgbClr val="000000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accent1"/>
                </a:solidFill>
                <a:ea typeface="Calibri"/>
                <a:cs typeface="Calibri"/>
              </a:rPr>
              <a:t>Visit:</a:t>
            </a:r>
          </a:p>
          <a:p>
            <a:pPr>
              <a:buFont typeface="Arial"/>
              <a:buChar char="•"/>
            </a:pPr>
            <a:r>
              <a:rPr lang="en-US" sz="1800" dirty="0">
                <a:ea typeface="Calibri"/>
                <a:cs typeface="Calibri"/>
              </a:rPr>
              <a:t>Visit at least one place of historic interest: e.g. the cathedral.</a:t>
            </a:r>
          </a:p>
          <a:p>
            <a:pPr>
              <a:buFont typeface="Arial"/>
              <a:buChar char="•"/>
            </a:pPr>
            <a:r>
              <a:rPr lang="en-US" sz="1800" dirty="0">
                <a:ea typeface="Calibri"/>
                <a:cs typeface="Calibri"/>
              </a:rPr>
              <a:t>Visit at least one place of cultural interest: a café bar, restaurant,</a:t>
            </a:r>
            <a:r>
              <a:rPr lang="en-US" sz="1500" dirty="0">
                <a:ea typeface="Calibri"/>
                <a:cs typeface="Calibri"/>
              </a:rPr>
              <a:t> </a:t>
            </a:r>
            <a:r>
              <a:rPr lang="en-US" sz="1800" dirty="0">
                <a:ea typeface="Calibri"/>
                <a:cs typeface="Calibri"/>
              </a:rPr>
              <a:t>specialist shop, theatre, art gallery, a park, green, or beach.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614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E8BBB1-74D4-AACE-4AFF-344DE0D9D8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224"/>
          <a:stretch/>
        </p:blipFill>
        <p:spPr>
          <a:xfrm>
            <a:off x="1983582" y="857257"/>
            <a:ext cx="7160418" cy="5143493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EAA2EAA-A256-8F7C-6D1E-BBBA81386222}"/>
              </a:ext>
            </a:extLst>
          </p:cNvPr>
          <p:cNvSpPr txBox="1"/>
          <p:nvPr/>
        </p:nvSpPr>
        <p:spPr>
          <a:xfrm>
            <a:off x="95865" y="2766370"/>
            <a:ext cx="1404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dirty="0">
                <a:solidFill>
                  <a:schemeClr val="accent1"/>
                </a:solidFill>
              </a:rPr>
              <a:t>St David’s</a:t>
            </a:r>
            <a:endParaRPr lang="en-GB" sz="135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974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012E84-899D-AE87-80A6-82BBC7A6E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b="1" dirty="0"/>
              <a:t>Itinerary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16747-8F03-A0DD-DC99-B221B5E3A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 lnSpcReduction="10000"/>
          </a:bodyPr>
          <a:lstStyle/>
          <a:p>
            <a:r>
              <a:rPr lang="en-GB" sz="1500" dirty="0"/>
              <a:t>Drop off </a:t>
            </a:r>
            <a:r>
              <a:rPr lang="en-GB" sz="1500" dirty="0" err="1"/>
              <a:t>Whitesands</a:t>
            </a:r>
            <a:r>
              <a:rPr lang="en-GB" sz="1500" dirty="0"/>
              <a:t> Bay approximately 10am.</a:t>
            </a:r>
          </a:p>
          <a:p>
            <a:r>
              <a:rPr lang="en-GB" sz="1500" dirty="0"/>
              <a:t>Free time to walk and explore the beach.</a:t>
            </a:r>
          </a:p>
          <a:p>
            <a:r>
              <a:rPr lang="en-GB" sz="1500" dirty="0"/>
              <a:t>Pick up and drop off at St David’s.</a:t>
            </a:r>
          </a:p>
          <a:p>
            <a:pPr marL="0" indent="0">
              <a:buNone/>
            </a:pPr>
            <a:endParaRPr lang="en-GB" sz="1500" dirty="0"/>
          </a:p>
          <a:p>
            <a:r>
              <a:rPr lang="en-GB" sz="1500" dirty="0"/>
              <a:t>Visit the cathedral.</a:t>
            </a:r>
          </a:p>
          <a:p>
            <a:endParaRPr lang="en-GB" sz="1500" dirty="0"/>
          </a:p>
          <a:p>
            <a:r>
              <a:rPr lang="en-GB" sz="1500" dirty="0"/>
              <a:t>Choose 1 place of cultural interest in St David’s to visit.</a:t>
            </a:r>
          </a:p>
          <a:p>
            <a:endParaRPr lang="en-GB" sz="1500" dirty="0"/>
          </a:p>
          <a:p>
            <a:r>
              <a:rPr lang="en-GB" sz="1500" dirty="0"/>
              <a:t>Return to campus at around 5pm.</a:t>
            </a:r>
          </a:p>
        </p:txBody>
      </p:sp>
      <p:pic>
        <p:nvPicPr>
          <p:cNvPr id="5" name="Picture 4" descr="A beach with a hill in the background&#10;&#10;Description automatically generated">
            <a:extLst>
              <a:ext uri="{FF2B5EF4-FFF2-40B4-BE49-F238E27FC236}">
                <a16:creationId xmlns:a16="http://schemas.microsoft.com/office/drawing/2014/main" id="{476D7C01-76CC-D58F-3F89-C117875DE2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085" r="20420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143667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EBC41-5F92-1E76-7CDB-EA0737BB0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Study Trip to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06AC5-55DC-8770-852B-4236E6845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b="1" dirty="0" err="1"/>
              <a:t>Pre</a:t>
            </a:r>
            <a:r>
              <a:rPr lang="cy-GB" b="1" dirty="0"/>
              <a:t>-trip </a:t>
            </a:r>
            <a:r>
              <a:rPr lang="cy-GB" b="1" dirty="0" err="1"/>
              <a:t>task</a:t>
            </a:r>
            <a:r>
              <a:rPr lang="cy-GB" b="1" dirty="0"/>
              <a:t>:</a:t>
            </a:r>
          </a:p>
          <a:p>
            <a:pPr marL="0" indent="0">
              <a:buNone/>
            </a:pPr>
            <a:r>
              <a:rPr lang="cy-GB" dirty="0" err="1"/>
              <a:t>Work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 a partner.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 err="1"/>
              <a:t>What</a:t>
            </a:r>
            <a:r>
              <a:rPr lang="cy-GB" dirty="0"/>
              <a:t> is St </a:t>
            </a:r>
            <a:r>
              <a:rPr lang="cy-GB" dirty="0" err="1"/>
              <a:t>David’s</a:t>
            </a:r>
            <a:r>
              <a:rPr lang="cy-GB" dirty="0"/>
              <a:t> </a:t>
            </a:r>
            <a:r>
              <a:rPr lang="cy-GB" dirty="0" err="1"/>
              <a:t>claim</a:t>
            </a:r>
            <a:r>
              <a:rPr lang="cy-GB" dirty="0"/>
              <a:t> to </a:t>
            </a:r>
            <a:r>
              <a:rPr lang="cy-GB" dirty="0" err="1"/>
              <a:t>fame</a:t>
            </a:r>
            <a:r>
              <a:rPr lang="cy-GB" dirty="0"/>
              <a:t>?</a:t>
            </a:r>
          </a:p>
          <a:p>
            <a:r>
              <a:rPr lang="cy-GB" dirty="0" err="1"/>
              <a:t>What</a:t>
            </a:r>
            <a:r>
              <a:rPr lang="cy-GB" dirty="0"/>
              <a:t> is the criteria </a:t>
            </a:r>
            <a:r>
              <a:rPr lang="cy-GB" dirty="0" err="1"/>
              <a:t>for</a:t>
            </a:r>
            <a:r>
              <a:rPr lang="cy-GB" dirty="0"/>
              <a:t> </a:t>
            </a:r>
            <a:r>
              <a:rPr lang="cy-GB" dirty="0" err="1"/>
              <a:t>being</a:t>
            </a:r>
            <a:r>
              <a:rPr lang="cy-GB" dirty="0"/>
              <a:t> a </a:t>
            </a:r>
            <a:r>
              <a:rPr lang="cy-GB" dirty="0" err="1"/>
              <a:t>city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the UK?</a:t>
            </a:r>
          </a:p>
          <a:p>
            <a:r>
              <a:rPr lang="cy-GB" dirty="0" err="1"/>
              <a:t>Who</a:t>
            </a:r>
            <a:r>
              <a:rPr lang="cy-GB" dirty="0"/>
              <a:t> was St David?</a:t>
            </a:r>
          </a:p>
          <a:p>
            <a:r>
              <a:rPr lang="cy-GB" dirty="0" err="1"/>
              <a:t>What</a:t>
            </a:r>
            <a:r>
              <a:rPr lang="cy-GB" dirty="0"/>
              <a:t> was his </a:t>
            </a:r>
            <a:r>
              <a:rPr lang="cy-GB" dirty="0" err="1"/>
              <a:t>story</a:t>
            </a:r>
            <a:r>
              <a:rPr lang="cy-GB" dirty="0"/>
              <a:t>?</a:t>
            </a:r>
          </a:p>
          <a:p>
            <a:r>
              <a:rPr lang="cy-GB" dirty="0" err="1"/>
              <a:t>Find</a:t>
            </a:r>
            <a:r>
              <a:rPr lang="cy-GB" dirty="0"/>
              <a:t> 1 </a:t>
            </a:r>
            <a:r>
              <a:rPr lang="cy-GB" dirty="0" err="1"/>
              <a:t>cultural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one</a:t>
            </a:r>
            <a:r>
              <a:rPr lang="cy-GB" dirty="0"/>
              <a:t> </a:t>
            </a:r>
            <a:r>
              <a:rPr lang="cy-GB" dirty="0" err="1"/>
              <a:t>historic</a:t>
            </a:r>
            <a:r>
              <a:rPr lang="cy-GB" dirty="0"/>
              <a:t> </a:t>
            </a:r>
            <a:r>
              <a:rPr lang="cy-GB" dirty="0" err="1"/>
              <a:t>place</a:t>
            </a:r>
            <a:r>
              <a:rPr lang="cy-GB" dirty="0"/>
              <a:t> to </a:t>
            </a:r>
            <a:r>
              <a:rPr lang="cy-GB" dirty="0" err="1"/>
              <a:t>visit</a:t>
            </a:r>
            <a:r>
              <a:rPr lang="cy-GB" dirty="0"/>
              <a:t>.</a:t>
            </a:r>
          </a:p>
          <a:p>
            <a:pPr marL="0" indent="0">
              <a:buNone/>
            </a:pP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5421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AB06E-397E-35F6-345A-8D44200EC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cy-GB" sz="3100" dirty="0" err="1"/>
              <a:t>Useful</a:t>
            </a:r>
            <a:r>
              <a:rPr lang="cy-GB" sz="3100" dirty="0"/>
              <a:t> </a:t>
            </a:r>
            <a:r>
              <a:rPr lang="cy-GB" sz="3100" dirty="0" err="1"/>
              <a:t>Links</a:t>
            </a:r>
            <a:endParaRPr lang="en-GB" sz="3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F2E992-3667-8CF4-3361-EB0F152796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735" b="23735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CA14E-905D-2521-6AD6-ABD799AE7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 dirty="0">
                <a:hlinkClick r:id="rId3"/>
              </a:rPr>
              <a:t>https://www.visitwales.com/destinations/west-wales/pembrokeshire/St-Davids</a:t>
            </a:r>
            <a:r>
              <a:rPr lang="en-GB" sz="1600" dirty="0"/>
              <a:t> </a:t>
            </a:r>
          </a:p>
          <a:p>
            <a:r>
              <a:rPr lang="en-GB" sz="1600" dirty="0">
                <a:hlinkClick r:id="rId4"/>
              </a:rPr>
              <a:t>https://www.visitwales.com/attraction/art-gallery/oriel-y-parc-gallery-891187</a:t>
            </a:r>
            <a:r>
              <a:rPr lang="en-GB" sz="1600" dirty="0"/>
              <a:t>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243359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71B0B-457F-BB56-1B98-6D21CFA27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Present your 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3C4FF-9783-B8BF-F9A4-0A12F307E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dirty="0"/>
              <a:t>You will be a representative of your group.</a:t>
            </a:r>
          </a:p>
          <a:p>
            <a:r>
              <a:rPr lang="en-US" dirty="0"/>
              <a:t>Give your new partner/group an overview of your research findings.</a:t>
            </a:r>
          </a:p>
          <a:p>
            <a:r>
              <a:rPr lang="en-US" dirty="0"/>
              <a:t>Together, create an itinerary. Remember to check location, opening  and closing times, and any cost.</a:t>
            </a:r>
          </a:p>
          <a:p>
            <a:endParaRPr lang="en-US" dirty="0"/>
          </a:p>
          <a:p>
            <a:r>
              <a:rPr lang="en-US" dirty="0"/>
              <a:t>Be ready to tell the class what you have chosen to do.</a:t>
            </a:r>
          </a:p>
        </p:txBody>
      </p:sp>
    </p:spTree>
    <p:extLst>
      <p:ext uri="{BB962C8B-B14F-4D97-AF65-F5344CB8AC3E}">
        <p14:creationId xmlns:p14="http://schemas.microsoft.com/office/powerpoint/2010/main" val="336775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3ED69-B38E-AB28-07D8-4FF7D46A4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A Journal Entry</a:t>
            </a:r>
            <a:endParaRPr lang="en-US" dirty="0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B6BE4-9B74-440F-7C6B-667F54568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637262"/>
            <a:ext cx="5915025" cy="3852712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1800" dirty="0">
                <a:ea typeface="Calibri"/>
                <a:cs typeface="Calibri"/>
              </a:rPr>
              <a:t>Write a journal entry about your visit and submit on Teams by 10am on Monday. You should write about 250 words.</a:t>
            </a:r>
          </a:p>
          <a:p>
            <a:endParaRPr lang="en-US" sz="18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accent1"/>
                </a:solidFill>
                <a:ea typeface="Calibri"/>
                <a:cs typeface="Calibri"/>
              </a:rPr>
              <a:t>Include</a:t>
            </a:r>
            <a:r>
              <a:rPr lang="en-US" sz="1800" dirty="0">
                <a:ea typeface="Calibri"/>
                <a:cs typeface="Calibri"/>
              </a:rPr>
              <a:t>:</a:t>
            </a:r>
          </a:p>
          <a:p>
            <a:r>
              <a:rPr lang="en-US" sz="1500" b="1" dirty="0">
                <a:ea typeface="Calibri"/>
                <a:cs typeface="Calibri"/>
              </a:rPr>
              <a:t>A recording</a:t>
            </a:r>
            <a:r>
              <a:rPr lang="en-US" sz="1500" dirty="0">
                <a:ea typeface="Calibri"/>
                <a:cs typeface="Calibri"/>
              </a:rPr>
              <a:t> of a short conversation you have with a shopkeeper, local guide or similar, asking for information.  Make reference to the recording in your journal entry.</a:t>
            </a:r>
          </a:p>
          <a:p>
            <a:r>
              <a:rPr lang="en-US" sz="1500" b="1" dirty="0">
                <a:ea typeface="Calibri"/>
                <a:cs typeface="Calibri"/>
              </a:rPr>
              <a:t>Images</a:t>
            </a:r>
            <a:r>
              <a:rPr lang="en-US" sz="1500" dirty="0">
                <a:ea typeface="Calibri"/>
                <a:cs typeface="Calibri"/>
              </a:rPr>
              <a:t> of three </a:t>
            </a:r>
            <a:r>
              <a:rPr lang="en-US" sz="1500" b="1" dirty="0">
                <a:ea typeface="Calibri"/>
                <a:cs typeface="Calibri"/>
              </a:rPr>
              <a:t>historic</a:t>
            </a:r>
            <a:r>
              <a:rPr lang="en-US" sz="1500" dirty="0">
                <a:ea typeface="Calibri"/>
                <a:cs typeface="Calibri"/>
              </a:rPr>
              <a:t> structures, ruins or artefacts, and three </a:t>
            </a:r>
            <a:r>
              <a:rPr lang="en-US" sz="1500" b="1" dirty="0">
                <a:ea typeface="Calibri"/>
                <a:cs typeface="Calibri"/>
              </a:rPr>
              <a:t>cultural</a:t>
            </a:r>
            <a:r>
              <a:rPr lang="en-US" sz="1500" dirty="0">
                <a:ea typeface="Calibri"/>
                <a:cs typeface="Calibri"/>
              </a:rPr>
              <a:t> experiences. Include at least one image of artistic or engineering </a:t>
            </a:r>
            <a:r>
              <a:rPr lang="en-US" sz="1500" b="1" dirty="0">
                <a:ea typeface="Calibri"/>
                <a:cs typeface="Calibri"/>
              </a:rPr>
              <a:t>design</a:t>
            </a:r>
            <a:r>
              <a:rPr lang="en-US" sz="1500" dirty="0">
                <a:ea typeface="Calibri"/>
                <a:cs typeface="Calibri"/>
              </a:rPr>
              <a:t> that inspires you.  Refer to the images in the text. Provide a suitable caption and reference for each.</a:t>
            </a:r>
          </a:p>
          <a:p>
            <a:r>
              <a:rPr lang="en-US" sz="1500" b="1" dirty="0">
                <a:ea typeface="Calibri"/>
                <a:cs typeface="Calibri"/>
              </a:rPr>
              <a:t>A short Reference List</a:t>
            </a:r>
            <a:r>
              <a:rPr lang="en-US" sz="1500" dirty="0">
                <a:ea typeface="Calibri"/>
                <a:cs typeface="Calibri"/>
              </a:rPr>
              <a:t>. (This might include any tourist literature, or museum guides you may have referred to, reference to who and where you recorded audio, and your images (List of Figures).</a:t>
            </a:r>
          </a:p>
          <a:p>
            <a:endParaRPr lang="en-US" sz="18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695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68052-ADF5-A9AD-7AB9-7EBD214F1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17632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Referencing Images</a:t>
            </a:r>
            <a:endParaRPr lang="en-US" dirty="0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FD731-B894-7DE4-FB71-5F9C66710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92087"/>
            <a:ext cx="7886700" cy="4230235"/>
          </a:xfrm>
        </p:spPr>
        <p:txBody>
          <a:bodyPr vert="horz" lIns="68580" tIns="34290" rIns="68580" bIns="3429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>
                <a:ea typeface="Calibri"/>
                <a:cs typeface="Calibri"/>
              </a:rPr>
              <a:t>You will work in 5 groups.</a:t>
            </a:r>
          </a:p>
          <a:p>
            <a:pPr marL="0" indent="0">
              <a:buNone/>
            </a:pPr>
            <a:endParaRPr lang="en-US" b="1" dirty="0">
              <a:ea typeface="Calibri"/>
              <a:cs typeface="Calibri"/>
            </a:endParaRPr>
          </a:p>
          <a:p>
            <a:r>
              <a:rPr lang="en-US" b="1" dirty="0">
                <a:ea typeface="Calibri"/>
                <a:cs typeface="Calibri"/>
              </a:rPr>
              <a:t>Search the Harvard Guide.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Find out what should be included in a caption for an image or audio recording.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b="1" dirty="0">
                <a:ea typeface="Calibri"/>
                <a:cs typeface="Calibri"/>
              </a:rPr>
              <a:t>Search Microsoft (MS) Word</a:t>
            </a:r>
            <a:r>
              <a:rPr lang="en-US" dirty="0">
                <a:ea typeface="Calibri"/>
                <a:cs typeface="Calibri"/>
              </a:rPr>
              <a:t>. Find out how to: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Add a caption.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Add a List of Figures to an essay.</a:t>
            </a:r>
          </a:p>
        </p:txBody>
      </p:sp>
    </p:spTree>
    <p:extLst>
      <p:ext uri="{BB962C8B-B14F-4D97-AF65-F5344CB8AC3E}">
        <p14:creationId xmlns:p14="http://schemas.microsoft.com/office/powerpoint/2010/main" val="42992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A2E7-5A82-3440-EBBE-94644216F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How to write a journal entry</a:t>
            </a:r>
            <a:endParaRPr lang="en-US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1454A-31B0-2CF0-D62C-63F507AB1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488" y="1756364"/>
            <a:ext cx="5915025" cy="3733608"/>
          </a:xfrm>
        </p:spPr>
        <p:txBody>
          <a:bodyPr vert="horz" lIns="68580" tIns="34290" rIns="68580" bIns="34290" rtlCol="0" anchor="t">
            <a:normAutofit lnSpcReduction="10000"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b="1">
                <a:ea typeface="Calibri" panose="020F0502020204030204"/>
                <a:cs typeface="Calibri" panose="020F0502020204030204"/>
              </a:rPr>
              <a:t>5 stages</a:t>
            </a: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Provide a summary of your notes and specify what was interesting, provoking, inspiring or challenging.</a:t>
            </a:r>
            <a:endParaRPr lang="en-US" sz="1500" dirty="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Discuss and illustrate your opinions with reference to what you saw, heard, smelled, tasted, touched, talked about, </a:t>
            </a:r>
            <a:r>
              <a:rPr lang="en-US" sz="1500" dirty="0">
                <a:ea typeface="Calibri" panose="020F0502020204030204"/>
                <a:cs typeface="Calibri" panose="020F0502020204030204"/>
              </a:rPr>
              <a:t>witnessed.</a:t>
            </a:r>
            <a:endParaRPr lang="en-US" sz="150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State any questions that arose with regard to your design studies. What would you like to learn more about?</a:t>
            </a:r>
            <a:endParaRPr lang="en-US" sz="1500" dirty="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Make connections between your previous life experiences and your experience on the study trip.</a:t>
            </a:r>
            <a:endParaRPr lang="en-US" sz="1500" dirty="0">
              <a:ea typeface="Calibri" panose="020F0502020204030204"/>
              <a:cs typeface="Calibri" panose="020F0502020204030204"/>
            </a:endParaRPr>
          </a:p>
          <a:p>
            <a:r>
              <a:rPr lang="en-US" sz="1500">
                <a:ea typeface="Calibri" panose="020F0502020204030204"/>
                <a:cs typeface="Calibri" panose="020F0502020204030204"/>
              </a:rPr>
              <a:t>Finally, transform your experience into a design/ piece of art/ graphic.</a:t>
            </a:r>
          </a:p>
          <a:p>
            <a:endParaRPr lang="en-US" sz="15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050" dirty="0">
                <a:ea typeface="+mn-lt"/>
                <a:cs typeface="+mn-lt"/>
                <a:hlinkClick r:id="rId2"/>
              </a:rPr>
              <a:t>Source: https://www.agnesscott.edu/center-for-writing-and-speaking/handouts/journal-writing.html</a:t>
            </a:r>
            <a:endParaRPr lang="en-US" sz="105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9122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67DB9-5E04-BD78-15DD-E41F0BF22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Courtesy in Britain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E5F72-5F57-FB6E-A3B6-031786604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'Excuse me'</a:t>
            </a:r>
          </a:p>
          <a:p>
            <a:r>
              <a:rPr lang="en-GB" dirty="0"/>
              <a:t>'Could you …. help/tell/show me..., please'</a:t>
            </a:r>
          </a:p>
          <a:p>
            <a:r>
              <a:rPr lang="en-GB" dirty="0"/>
              <a:t>Thank you very much  </a:t>
            </a:r>
            <a:r>
              <a:rPr lang="en-GB" i="1" dirty="0" err="1">
                <a:solidFill>
                  <a:schemeClr val="accent1"/>
                </a:solidFill>
              </a:rPr>
              <a:t>diolch</a:t>
            </a:r>
            <a:r>
              <a:rPr lang="en-GB" i="1" dirty="0">
                <a:solidFill>
                  <a:schemeClr val="accent1"/>
                </a:solidFill>
              </a:rPr>
              <a:t> </a:t>
            </a:r>
            <a:r>
              <a:rPr lang="en-GB" i="1" dirty="0" err="1">
                <a:solidFill>
                  <a:schemeClr val="accent1"/>
                </a:solidFill>
              </a:rPr>
              <a:t>yn</a:t>
            </a:r>
            <a:r>
              <a:rPr lang="en-GB" i="1" dirty="0">
                <a:solidFill>
                  <a:schemeClr val="accent1"/>
                </a:solidFill>
              </a:rPr>
              <a:t> </a:t>
            </a:r>
            <a:r>
              <a:rPr lang="en-GB" i="1" dirty="0" err="1">
                <a:solidFill>
                  <a:schemeClr val="accent1"/>
                </a:solidFill>
              </a:rPr>
              <a:t>fawr</a:t>
            </a:r>
            <a:r>
              <a:rPr lang="en-GB" i="1" dirty="0"/>
              <a:t> </a:t>
            </a:r>
            <a:r>
              <a:rPr lang="en-GB" dirty="0">
                <a:highlight>
                  <a:srgbClr val="FFFF00"/>
                </a:highlight>
              </a:rPr>
              <a:t>/</a:t>
            </a:r>
            <a:r>
              <a:rPr lang="en-GB" i="1" dirty="0">
                <a:highlight>
                  <a:srgbClr val="FFFF00"/>
                </a:highlight>
              </a:rPr>
              <a:t>dee </a:t>
            </a:r>
            <a:r>
              <a:rPr lang="en-GB" b="1" i="1" dirty="0" err="1">
                <a:highlight>
                  <a:srgbClr val="FFFF00"/>
                </a:highlight>
              </a:rPr>
              <a:t>olck</a:t>
            </a:r>
            <a:r>
              <a:rPr lang="en-GB" i="1" dirty="0">
                <a:highlight>
                  <a:srgbClr val="FFFF00"/>
                </a:highlight>
              </a:rPr>
              <a:t> un </a:t>
            </a:r>
            <a:r>
              <a:rPr lang="en-GB" i="1" dirty="0" err="1">
                <a:highlight>
                  <a:srgbClr val="FFFF00"/>
                </a:highlight>
              </a:rPr>
              <a:t>varrr</a:t>
            </a:r>
            <a:r>
              <a:rPr lang="en-GB" i="1" dirty="0">
                <a:highlight>
                  <a:srgbClr val="FFFF00"/>
                </a:highlight>
              </a:rPr>
              <a:t>/</a:t>
            </a:r>
          </a:p>
          <a:p>
            <a:r>
              <a:rPr lang="en-GB" dirty="0"/>
              <a:t>Note: to say Good Morning in Welsh:</a:t>
            </a:r>
            <a:r>
              <a:rPr lang="en-GB" i="1" dirty="0"/>
              <a:t> </a:t>
            </a:r>
            <a:r>
              <a:rPr lang="en-GB" i="1" dirty="0">
                <a:solidFill>
                  <a:schemeClr val="accent1"/>
                </a:solidFill>
              </a:rPr>
              <a:t>Bore Da </a:t>
            </a:r>
            <a:r>
              <a:rPr lang="en-GB" i="1" dirty="0">
                <a:solidFill>
                  <a:schemeClr val="accent1"/>
                </a:solidFill>
                <a:highlight>
                  <a:srgbClr val="FFFF00"/>
                </a:highlight>
              </a:rPr>
              <a:t>/</a:t>
            </a:r>
            <a:r>
              <a:rPr lang="en-GB" b="1" i="1" dirty="0">
                <a:solidFill>
                  <a:schemeClr val="accent1"/>
                </a:solidFill>
                <a:highlight>
                  <a:srgbClr val="FFFF00"/>
                </a:highlight>
              </a:rPr>
              <a:t>Bo</a:t>
            </a:r>
            <a:r>
              <a:rPr lang="en-GB" i="1" dirty="0">
                <a:solidFill>
                  <a:schemeClr val="accent1"/>
                </a:solidFill>
                <a:highlight>
                  <a:srgbClr val="FFFF00"/>
                </a:highlight>
              </a:rPr>
              <a:t>ra Dar/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15078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A4D5BFF-01F6-48BD-8686-E4013D3DA1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8CB21A0-8CF4-435C-9D93-2C7E1309F06A}">
  <ds:schemaRefs>
    <ds:schemaRef ds:uri="http://schemas.microsoft.com/office/2006/documentManagement/types"/>
    <ds:schemaRef ds:uri="1b88a2b3-a887-4da5-bc58-1cd6fd79184b"/>
    <ds:schemaRef ds:uri="http://purl.org/dc/elements/1.1/"/>
    <ds:schemaRef ds:uri="791995b0-624b-4c5a-90b4-d742ddd9de15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22801</TotalTime>
  <Words>1126</Words>
  <Application>Microsoft Office PowerPoint</Application>
  <PresentationFormat>On-screen Show (4:3)</PresentationFormat>
  <Paragraphs>166</Paragraphs>
  <Slides>27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27</vt:i4>
      </vt:variant>
    </vt:vector>
  </HeadingPairs>
  <TitlesOfParts>
    <vt:vector size="49" baseType="lpstr"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July – September 2024</vt:lpstr>
      <vt:lpstr> 10 Week Course (10 PSE)  WEEK 5  6 Week Course (6PSE)  WEEK 1   - Book Unit 4 – Fire! Focus on Academic Writing Skills Assessment – Essay 1 Focus on Speaking Skills </vt:lpstr>
      <vt:lpstr>  WEEK 5 /1   Day Two   Session One</vt:lpstr>
      <vt:lpstr>Getting To Know Each Other</vt:lpstr>
      <vt:lpstr>The Marshmallow Challenge</vt:lpstr>
      <vt:lpstr>Fire!</vt:lpstr>
      <vt:lpstr>Discuss Fire</vt:lpstr>
      <vt:lpstr>Listening &amp; Speaking Practice</vt:lpstr>
      <vt:lpstr>The Benefits of Fire</vt:lpstr>
      <vt:lpstr>New Vocabulary</vt:lpstr>
      <vt:lpstr>In a Time Before Fire</vt:lpstr>
      <vt:lpstr>Listening Practice</vt:lpstr>
      <vt:lpstr>Take a lunch break</vt:lpstr>
      <vt:lpstr>Tuesday’s Self-Study Task</vt:lpstr>
      <vt:lpstr>Study Trip to St David’s</vt:lpstr>
      <vt:lpstr>Study Visit to St David’s</vt:lpstr>
      <vt:lpstr>Study Visit Task</vt:lpstr>
      <vt:lpstr>PowerPoint Presentation</vt:lpstr>
      <vt:lpstr>Itinerary</vt:lpstr>
      <vt:lpstr>Study Trip to St David’s</vt:lpstr>
      <vt:lpstr>Useful Links</vt:lpstr>
      <vt:lpstr>Present your information</vt:lpstr>
      <vt:lpstr>A Journal Entry</vt:lpstr>
      <vt:lpstr>Referencing Images</vt:lpstr>
      <vt:lpstr>How to write a journal entry</vt:lpstr>
      <vt:lpstr>Courtesy in Britain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139</cp:revision>
  <dcterms:created xsi:type="dcterms:W3CDTF">2021-03-10T12:10:47Z</dcterms:created>
  <dcterms:modified xsi:type="dcterms:W3CDTF">2024-08-07T06:33:30Z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