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60" r:id="rId5"/>
    <p:sldId id="261" r:id="rId6"/>
    <p:sldId id="263" r:id="rId7"/>
    <p:sldId id="265" r:id="rId8"/>
    <p:sldId id="267" r:id="rId9"/>
    <p:sldId id="269" r:id="rId10"/>
    <p:sldId id="270" r:id="rId11"/>
    <p:sldId id="271" r:id="rId12"/>
    <p:sldId id="272" r:id="rId13"/>
    <p:sldId id="273" r:id="rId14"/>
    <p:sldId id="274" r:id="rId15"/>
    <p:sldId id="275" r:id="rId16"/>
  </p:sldIdLst>
  <p:sldSz cx="18288000" cy="10287000"/>
  <p:notesSz cx="6858000" cy="9144000"/>
  <p:embeddedFontLst>
    <p:embeddedFont>
      <p:font typeface="Canva Sans" panose="020B0604020202020204" charset="0"/>
      <p:regular r:id="rId17"/>
    </p:embeddedFont>
    <p:embeddedFont>
      <p:font typeface="Times New Roman MT" panose="020B0604020202020204" charset="0"/>
      <p:regular r:id="rId18"/>
    </p:embeddedFont>
    <p:embeddedFont>
      <p:font typeface="Times New Roman MT Bold" panose="020B0604020202020204" charset="0"/>
      <p:regular r:id="rId19"/>
    </p:embeddedFont>
    <p:embeddedFont>
      <p:font typeface="Times New Roman MT Medium" panose="020B060402020202020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615613-5E3D-2859-34A3-134E67BD6730}" v="578" dt="2026-01-08T10:12:46.050"/>
    <p1510:client id="{5A9705E1-35EC-B0E6-4C1E-136164D8D647}" v="14" dt="2026-01-08T10:13:33.146"/>
    <p1510:client id="{B3F6AC55-524C-6633-E2E0-3D25CEEF7989}" v="1619" dt="2026-01-08T22:06:46.9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llie John (2500438)" userId="S::2500438@student.uwtsd.ac.uk::6702252f-d9d4-4577-9608-c8aa49269108" providerId="AD" clId="Web-{3D615613-5E3D-2859-34A3-134E67BD6730}"/>
    <pc:docChg chg="addSld modSld">
      <pc:chgData name="Mollie John (2500438)" userId="S::2500438@student.uwtsd.ac.uk::6702252f-d9d4-4577-9608-c8aa49269108" providerId="AD" clId="Web-{3D615613-5E3D-2859-34A3-134E67BD6730}" dt="2026-01-08T10:12:46.034" v="380" actId="20577"/>
      <pc:docMkLst>
        <pc:docMk/>
      </pc:docMkLst>
      <pc:sldChg chg="modTransition addAnim">
        <pc:chgData name="Mollie John (2500438)" userId="S::2500438@student.uwtsd.ac.uk::6702252f-d9d4-4577-9608-c8aa49269108" providerId="AD" clId="Web-{3D615613-5E3D-2859-34A3-134E67BD6730}" dt="2026-01-06T12:57:22.081" v="98"/>
        <pc:sldMkLst>
          <pc:docMk/>
          <pc:sldMk cId="0" sldId="256"/>
        </pc:sldMkLst>
      </pc:sldChg>
      <pc:sldChg chg="modSp addAnim modAnim">
        <pc:chgData name="Mollie John (2500438)" userId="S::2500438@student.uwtsd.ac.uk::6702252f-d9d4-4577-9608-c8aa49269108" providerId="AD" clId="Web-{3D615613-5E3D-2859-34A3-134E67BD6730}" dt="2026-01-06T13:03:28.800" v="172"/>
        <pc:sldMkLst>
          <pc:docMk/>
          <pc:sldMk cId="0" sldId="257"/>
        </pc:sldMkLst>
        <pc:spChg chg="mod">
          <ac:chgData name="Mollie John (2500438)" userId="S::2500438@student.uwtsd.ac.uk::6702252f-d9d4-4577-9608-c8aa49269108" providerId="AD" clId="Web-{3D615613-5E3D-2859-34A3-134E67BD6730}" dt="2026-01-06T12:55:13.696" v="80" actId="20577"/>
          <ac:spMkLst>
            <pc:docMk/>
            <pc:sldMk cId="0" sldId="257"/>
            <ac:spMk id="3" creationId="{00000000-0000-0000-0000-000000000000}"/>
          </ac:spMkLst>
        </pc:spChg>
      </pc:sldChg>
      <pc:sldChg chg="modSp addAnim modAnim">
        <pc:chgData name="Mollie John (2500438)" userId="S::2500438@student.uwtsd.ac.uk::6702252f-d9d4-4577-9608-c8aa49269108" providerId="AD" clId="Web-{3D615613-5E3D-2859-34A3-134E67BD6730}" dt="2026-01-08T10:09:51.344" v="347" actId="20577"/>
        <pc:sldMkLst>
          <pc:docMk/>
          <pc:sldMk cId="0" sldId="258"/>
        </pc:sldMkLst>
        <pc:spChg chg="mod">
          <ac:chgData name="Mollie John (2500438)" userId="S::2500438@student.uwtsd.ac.uk::6702252f-d9d4-4577-9608-c8aa49269108" providerId="AD" clId="Web-{3D615613-5E3D-2859-34A3-134E67BD6730}" dt="2026-01-06T12:53:54.546" v="64" actId="20577"/>
          <ac:spMkLst>
            <pc:docMk/>
            <pc:sldMk cId="0" sldId="258"/>
            <ac:spMk id="3" creationId="{00000000-0000-0000-0000-000000000000}"/>
          </ac:spMkLst>
        </pc:spChg>
        <pc:spChg chg="mod">
          <ac:chgData name="Mollie John (2500438)" userId="S::2500438@student.uwtsd.ac.uk::6702252f-d9d4-4577-9608-c8aa49269108" providerId="AD" clId="Web-{3D615613-5E3D-2859-34A3-134E67BD6730}" dt="2026-01-08T10:07:14.434" v="323" actId="20577"/>
          <ac:spMkLst>
            <pc:docMk/>
            <pc:sldMk cId="0" sldId="258"/>
            <ac:spMk id="5" creationId="{00000000-0000-0000-0000-000000000000}"/>
          </ac:spMkLst>
        </pc:spChg>
        <pc:spChg chg="mod">
          <ac:chgData name="Mollie John (2500438)" userId="S::2500438@student.uwtsd.ac.uk::6702252f-d9d4-4577-9608-c8aa49269108" providerId="AD" clId="Web-{3D615613-5E3D-2859-34A3-134E67BD6730}" dt="2026-01-08T10:09:51.344" v="347" actId="20577"/>
          <ac:spMkLst>
            <pc:docMk/>
            <pc:sldMk cId="0" sldId="258"/>
            <ac:spMk id="6" creationId="{00000000-0000-0000-0000-000000000000}"/>
          </ac:spMkLst>
        </pc:spChg>
        <pc:spChg chg="mod">
          <ac:chgData name="Mollie John (2500438)" userId="S::2500438@student.uwtsd.ac.uk::6702252f-d9d4-4577-9608-c8aa49269108" providerId="AD" clId="Web-{3D615613-5E3D-2859-34A3-134E67BD6730}" dt="2026-01-08T10:08:48.218" v="344" actId="20577"/>
          <ac:spMkLst>
            <pc:docMk/>
            <pc:sldMk cId="0" sldId="258"/>
            <ac:spMk id="7" creationId="{00000000-0000-0000-0000-000000000000}"/>
          </ac:spMkLst>
        </pc:spChg>
      </pc:sldChg>
      <pc:sldChg chg="modSp addAnim modAnim">
        <pc:chgData name="Mollie John (2500438)" userId="S::2500438@student.uwtsd.ac.uk::6702252f-d9d4-4577-9608-c8aa49269108" providerId="AD" clId="Web-{3D615613-5E3D-2859-34A3-134E67BD6730}" dt="2026-01-08T10:12:46.034" v="380" actId="20577"/>
        <pc:sldMkLst>
          <pc:docMk/>
          <pc:sldMk cId="0" sldId="259"/>
        </pc:sldMkLst>
        <pc:spChg chg="mod">
          <ac:chgData name="Mollie John (2500438)" userId="S::2500438@student.uwtsd.ac.uk::6702252f-d9d4-4577-9608-c8aa49269108" providerId="AD" clId="Web-{3D615613-5E3D-2859-34A3-134E67BD6730}" dt="2026-01-08T10:10:54.892" v="358" actId="20577"/>
          <ac:spMkLst>
            <pc:docMk/>
            <pc:sldMk cId="0" sldId="259"/>
            <ac:spMk id="4" creationId="{00000000-0000-0000-0000-000000000000}"/>
          </ac:spMkLst>
        </pc:spChg>
        <pc:spChg chg="mod">
          <ac:chgData name="Mollie John (2500438)" userId="S::2500438@student.uwtsd.ac.uk::6702252f-d9d4-4577-9608-c8aa49269108" providerId="AD" clId="Web-{3D615613-5E3D-2859-34A3-134E67BD6730}" dt="2026-01-08T10:11:25.517" v="363" actId="20577"/>
          <ac:spMkLst>
            <pc:docMk/>
            <pc:sldMk cId="0" sldId="259"/>
            <ac:spMk id="5" creationId="{00000000-0000-0000-0000-000000000000}"/>
          </ac:spMkLst>
        </pc:spChg>
        <pc:spChg chg="mod">
          <ac:chgData name="Mollie John (2500438)" userId="S::2500438@student.uwtsd.ac.uk::6702252f-d9d4-4577-9608-c8aa49269108" providerId="AD" clId="Web-{3D615613-5E3D-2859-34A3-134E67BD6730}" dt="2026-01-08T10:12:46.034" v="380" actId="20577"/>
          <ac:spMkLst>
            <pc:docMk/>
            <pc:sldMk cId="0" sldId="259"/>
            <ac:spMk id="6" creationId="{00000000-0000-0000-0000-000000000000}"/>
          </ac:spMkLst>
        </pc:spChg>
      </pc:sldChg>
      <pc:sldChg chg="modSp addAnim modAnim">
        <pc:chgData name="Mollie John (2500438)" userId="S::2500438@student.uwtsd.ac.uk::6702252f-d9d4-4577-9608-c8aa49269108" providerId="AD" clId="Web-{3D615613-5E3D-2859-34A3-134E67BD6730}" dt="2026-01-06T13:04:45.474" v="178"/>
        <pc:sldMkLst>
          <pc:docMk/>
          <pc:sldMk cId="0" sldId="260"/>
        </pc:sldMkLst>
        <pc:spChg chg="mod">
          <ac:chgData name="Mollie John (2500438)" userId="S::2500438@student.uwtsd.ac.uk::6702252f-d9d4-4577-9608-c8aa49269108" providerId="AD" clId="Web-{3D615613-5E3D-2859-34A3-134E67BD6730}" dt="2026-01-06T12:55:21.821" v="84" actId="20577"/>
          <ac:spMkLst>
            <pc:docMk/>
            <pc:sldMk cId="0" sldId="260"/>
            <ac:spMk id="3" creationId="{00000000-0000-0000-0000-000000000000}"/>
          </ac:spMkLst>
        </pc:spChg>
      </pc:sldChg>
      <pc:sldChg chg="modSp addAnim modAnim">
        <pc:chgData name="Mollie John (2500438)" userId="S::2500438@student.uwtsd.ac.uk::6702252f-d9d4-4577-9608-c8aa49269108" providerId="AD" clId="Web-{3D615613-5E3D-2859-34A3-134E67BD6730}" dt="2026-01-06T13:04:53.990" v="180"/>
        <pc:sldMkLst>
          <pc:docMk/>
          <pc:sldMk cId="0" sldId="261"/>
        </pc:sldMkLst>
        <pc:spChg chg="mod">
          <ac:chgData name="Mollie John (2500438)" userId="S::2500438@student.uwtsd.ac.uk::6702252f-d9d4-4577-9608-c8aa49269108" providerId="AD" clId="Web-{3D615613-5E3D-2859-34A3-134E67BD6730}" dt="2026-01-06T12:55:25.165" v="86" actId="20577"/>
          <ac:spMkLst>
            <pc:docMk/>
            <pc:sldMk cId="0" sldId="261"/>
            <ac:spMk id="3" creationId="{00000000-0000-0000-0000-000000000000}"/>
          </ac:spMkLst>
        </pc:spChg>
      </pc:sldChg>
      <pc:sldChg chg="modSp addAnim">
        <pc:chgData name="Mollie John (2500438)" userId="S::2500438@student.uwtsd.ac.uk::6702252f-d9d4-4577-9608-c8aa49269108" providerId="AD" clId="Web-{3D615613-5E3D-2859-34A3-134E67BD6730}" dt="2026-01-06T13:00:57.389" v="142"/>
        <pc:sldMkLst>
          <pc:docMk/>
          <pc:sldMk cId="0" sldId="263"/>
        </pc:sldMkLst>
        <pc:spChg chg="mod">
          <ac:chgData name="Mollie John (2500438)" userId="S::2500438@student.uwtsd.ac.uk::6702252f-d9d4-4577-9608-c8aa49269108" providerId="AD" clId="Web-{3D615613-5E3D-2859-34A3-134E67BD6730}" dt="2026-01-06T12:54:34.254" v="68" actId="20577"/>
          <ac:spMkLst>
            <pc:docMk/>
            <pc:sldMk cId="0" sldId="263"/>
            <ac:spMk id="2" creationId="{00000000-0000-0000-0000-000000000000}"/>
          </ac:spMkLst>
        </pc:spChg>
        <pc:spChg chg="mod">
          <ac:chgData name="Mollie John (2500438)" userId="S::2500438@student.uwtsd.ac.uk::6702252f-d9d4-4577-9608-c8aa49269108" providerId="AD" clId="Web-{3D615613-5E3D-2859-34A3-134E67BD6730}" dt="2026-01-06T13:00:42.435" v="140" actId="20577"/>
          <ac:spMkLst>
            <pc:docMk/>
            <pc:sldMk cId="0" sldId="263"/>
            <ac:spMk id="5" creationId="{00000000-0000-0000-0000-000000000000}"/>
          </ac:spMkLst>
        </pc:spChg>
      </pc:sldChg>
      <pc:sldChg chg="modSp addAnim">
        <pc:chgData name="Mollie John (2500438)" userId="S::2500438@student.uwtsd.ac.uk::6702252f-d9d4-4577-9608-c8aa49269108" providerId="AD" clId="Web-{3D615613-5E3D-2859-34A3-134E67BD6730}" dt="2026-01-06T13:01:13.436" v="148"/>
        <pc:sldMkLst>
          <pc:docMk/>
          <pc:sldMk cId="0" sldId="265"/>
        </pc:sldMkLst>
        <pc:spChg chg="mod">
          <ac:chgData name="Mollie John (2500438)" userId="S::2500438@student.uwtsd.ac.uk::6702252f-d9d4-4577-9608-c8aa49269108" providerId="AD" clId="Web-{3D615613-5E3D-2859-34A3-134E67BD6730}" dt="2026-01-06T12:55:35.182" v="88" actId="20577"/>
          <ac:spMkLst>
            <pc:docMk/>
            <pc:sldMk cId="0" sldId="265"/>
            <ac:spMk id="2" creationId="{00000000-0000-0000-0000-000000000000}"/>
          </ac:spMkLst>
        </pc:spChg>
      </pc:sldChg>
      <pc:sldChg chg="modSp addAnim">
        <pc:chgData name="Mollie John (2500438)" userId="S::2500438@student.uwtsd.ac.uk::6702252f-d9d4-4577-9608-c8aa49269108" providerId="AD" clId="Web-{3D615613-5E3D-2859-34A3-134E67BD6730}" dt="2026-01-06T13:05:38.288" v="187"/>
        <pc:sldMkLst>
          <pc:docMk/>
          <pc:sldMk cId="0" sldId="267"/>
        </pc:sldMkLst>
        <pc:spChg chg="mod">
          <ac:chgData name="Mollie John (2500438)" userId="S::2500438@student.uwtsd.ac.uk::6702252f-d9d4-4577-9608-c8aa49269108" providerId="AD" clId="Web-{3D615613-5E3D-2859-34A3-134E67BD6730}" dt="2026-01-06T13:05:14.397" v="183" actId="1076"/>
          <ac:spMkLst>
            <pc:docMk/>
            <pc:sldMk cId="0" sldId="267"/>
            <ac:spMk id="2" creationId="{00000000-0000-0000-0000-000000000000}"/>
          </ac:spMkLst>
        </pc:spChg>
        <pc:spChg chg="mod">
          <ac:chgData name="Mollie John (2500438)" userId="S::2500438@student.uwtsd.ac.uk::6702252f-d9d4-4577-9608-c8aa49269108" providerId="AD" clId="Web-{3D615613-5E3D-2859-34A3-134E67BD6730}" dt="2026-01-06T12:55:39.589" v="90" actId="20577"/>
          <ac:spMkLst>
            <pc:docMk/>
            <pc:sldMk cId="0" sldId="267"/>
            <ac:spMk id="3" creationId="{00000000-0000-0000-0000-000000000000}"/>
          </ac:spMkLst>
        </pc:spChg>
      </pc:sldChg>
      <pc:sldChg chg="modSp addAnim">
        <pc:chgData name="Mollie John (2500438)" userId="S::2500438@student.uwtsd.ac.uk::6702252f-d9d4-4577-9608-c8aa49269108" providerId="AD" clId="Web-{3D615613-5E3D-2859-34A3-134E67BD6730}" dt="2026-01-06T13:06:21.445" v="197" actId="1076"/>
        <pc:sldMkLst>
          <pc:docMk/>
          <pc:sldMk cId="0" sldId="269"/>
        </pc:sldMkLst>
        <pc:spChg chg="mod">
          <ac:chgData name="Mollie John (2500438)" userId="S::2500438@student.uwtsd.ac.uk::6702252f-d9d4-4577-9608-c8aa49269108" providerId="AD" clId="Web-{3D615613-5E3D-2859-34A3-134E67BD6730}" dt="2026-01-06T12:55:00.804" v="76" actId="20577"/>
          <ac:spMkLst>
            <pc:docMk/>
            <pc:sldMk cId="0" sldId="269"/>
            <ac:spMk id="2" creationId="{00000000-0000-0000-0000-000000000000}"/>
          </ac:spMkLst>
        </pc:spChg>
        <pc:spChg chg="mod">
          <ac:chgData name="Mollie John (2500438)" userId="S::2500438@student.uwtsd.ac.uk::6702252f-d9d4-4577-9608-c8aa49269108" providerId="AD" clId="Web-{3D615613-5E3D-2859-34A3-134E67BD6730}" dt="2026-01-06T13:06:21.445" v="197" actId="1076"/>
          <ac:spMkLst>
            <pc:docMk/>
            <pc:sldMk cId="0" sldId="269"/>
            <ac:spMk id="5" creationId="{00000000-0000-0000-0000-000000000000}"/>
          </ac:spMkLst>
        </pc:spChg>
      </pc:sldChg>
      <pc:sldChg chg="modSp addAnim">
        <pc:chgData name="Mollie John (2500438)" userId="S::2500438@student.uwtsd.ac.uk::6702252f-d9d4-4577-9608-c8aa49269108" providerId="AD" clId="Web-{3D615613-5E3D-2859-34A3-134E67BD6730}" dt="2026-01-06T13:06:35.711" v="201"/>
        <pc:sldMkLst>
          <pc:docMk/>
          <pc:sldMk cId="0" sldId="270"/>
        </pc:sldMkLst>
        <pc:spChg chg="mod">
          <ac:chgData name="Mollie John (2500438)" userId="S::2500438@student.uwtsd.ac.uk::6702252f-d9d4-4577-9608-c8aa49269108" providerId="AD" clId="Web-{3D615613-5E3D-2859-34A3-134E67BD6730}" dt="2026-01-06T12:55:46.230" v="92" actId="20577"/>
          <ac:spMkLst>
            <pc:docMk/>
            <pc:sldMk cId="0" sldId="270"/>
            <ac:spMk id="3" creationId="{00000000-0000-0000-0000-000000000000}"/>
          </ac:spMkLst>
        </pc:spChg>
      </pc:sldChg>
      <pc:sldChg chg="modSp addAnim">
        <pc:chgData name="Mollie John (2500438)" userId="S::2500438@student.uwtsd.ac.uk::6702252f-d9d4-4577-9608-c8aa49269108" providerId="AD" clId="Web-{3D615613-5E3D-2859-34A3-134E67BD6730}" dt="2026-01-06T13:01:55.969" v="157"/>
        <pc:sldMkLst>
          <pc:docMk/>
          <pc:sldMk cId="0" sldId="271"/>
        </pc:sldMkLst>
        <pc:spChg chg="mod">
          <ac:chgData name="Mollie John (2500438)" userId="S::2500438@student.uwtsd.ac.uk::6702252f-d9d4-4577-9608-c8aa49269108" providerId="AD" clId="Web-{3D615613-5E3D-2859-34A3-134E67BD6730}" dt="2026-01-06T12:55:50.277" v="94" actId="20577"/>
          <ac:spMkLst>
            <pc:docMk/>
            <pc:sldMk cId="0" sldId="271"/>
            <ac:spMk id="3" creationId="{00000000-0000-0000-0000-000000000000}"/>
          </ac:spMkLst>
        </pc:spChg>
        <pc:spChg chg="mod">
          <ac:chgData name="Mollie John (2500438)" userId="S::2500438@student.uwtsd.ac.uk::6702252f-d9d4-4577-9608-c8aa49269108" providerId="AD" clId="Web-{3D615613-5E3D-2859-34A3-134E67BD6730}" dt="2026-01-06T13:01:53.531" v="156" actId="20577"/>
          <ac:spMkLst>
            <pc:docMk/>
            <pc:sldMk cId="0" sldId="271"/>
            <ac:spMk id="4" creationId="{00000000-0000-0000-0000-000000000000}"/>
          </ac:spMkLst>
        </pc:spChg>
      </pc:sldChg>
      <pc:sldChg chg="modSp addAnim modAnim">
        <pc:chgData name="Mollie John (2500438)" userId="S::2500438@student.uwtsd.ac.uk::6702252f-d9d4-4577-9608-c8aa49269108" providerId="AD" clId="Web-{3D615613-5E3D-2859-34A3-134E67BD6730}" dt="2026-01-06T13:07:15.493" v="205"/>
        <pc:sldMkLst>
          <pc:docMk/>
          <pc:sldMk cId="0" sldId="272"/>
        </pc:sldMkLst>
        <pc:spChg chg="mod">
          <ac:chgData name="Mollie John (2500438)" userId="S::2500438@student.uwtsd.ac.uk::6702252f-d9d4-4577-9608-c8aa49269108" providerId="AD" clId="Web-{3D615613-5E3D-2859-34A3-134E67BD6730}" dt="2026-01-06T12:55:06.711" v="78" actId="20577"/>
          <ac:spMkLst>
            <pc:docMk/>
            <pc:sldMk cId="0" sldId="272"/>
            <ac:spMk id="3" creationId="{00000000-0000-0000-0000-000000000000}"/>
          </ac:spMkLst>
        </pc:spChg>
        <pc:spChg chg="mod">
          <ac:chgData name="Mollie John (2500438)" userId="S::2500438@student.uwtsd.ac.uk::6702252f-d9d4-4577-9608-c8aa49269108" providerId="AD" clId="Web-{3D615613-5E3D-2859-34A3-134E67BD6730}" dt="2026-01-06T13:02:17.032" v="163" actId="20577"/>
          <ac:spMkLst>
            <pc:docMk/>
            <pc:sldMk cId="0" sldId="272"/>
            <ac:spMk id="5" creationId="{00000000-0000-0000-0000-000000000000}"/>
          </ac:spMkLst>
        </pc:spChg>
        <pc:spChg chg="mod">
          <ac:chgData name="Mollie John (2500438)" userId="S::2500438@student.uwtsd.ac.uk::6702252f-d9d4-4577-9608-c8aa49269108" providerId="AD" clId="Web-{3D615613-5E3D-2859-34A3-134E67BD6730}" dt="2026-01-04T10:40:52.690" v="14"/>
          <ac:spMkLst>
            <pc:docMk/>
            <pc:sldMk cId="0" sldId="272"/>
            <ac:spMk id="9" creationId="{00000000-0000-0000-0000-000000000000}"/>
          </ac:spMkLst>
        </pc:spChg>
      </pc:sldChg>
      <pc:sldChg chg="addSp modSp new">
        <pc:chgData name="Mollie John (2500438)" userId="S::2500438@student.uwtsd.ac.uk::6702252f-d9d4-4577-9608-c8aa49269108" providerId="AD" clId="Web-{3D615613-5E3D-2859-34A3-134E67BD6730}" dt="2026-01-07T17:01:57.147" v="236" actId="1076"/>
        <pc:sldMkLst>
          <pc:docMk/>
          <pc:sldMk cId="4214812371" sldId="273"/>
        </pc:sldMkLst>
        <pc:spChg chg="add mod">
          <ac:chgData name="Mollie John (2500438)" userId="S::2500438@student.uwtsd.ac.uk::6702252f-d9d4-4577-9608-c8aa49269108" providerId="AD" clId="Web-{3D615613-5E3D-2859-34A3-134E67BD6730}" dt="2026-01-07T16:58:55.255" v="216" actId="20577"/>
          <ac:spMkLst>
            <pc:docMk/>
            <pc:sldMk cId="4214812371" sldId="273"/>
            <ac:spMk id="2" creationId="{8F45A000-4328-EB13-4794-FB9C1968FC0C}"/>
          </ac:spMkLst>
        </pc:spChg>
        <pc:spChg chg="add mod">
          <ac:chgData name="Mollie John (2500438)" userId="S::2500438@student.uwtsd.ac.uk::6702252f-d9d4-4577-9608-c8aa49269108" providerId="AD" clId="Web-{3D615613-5E3D-2859-34A3-134E67BD6730}" dt="2026-01-07T17:01:28.897" v="230" actId="1076"/>
          <ac:spMkLst>
            <pc:docMk/>
            <pc:sldMk cId="4214812371" sldId="273"/>
            <ac:spMk id="3" creationId="{BD0BA10F-3B72-FFB4-4CE0-EE826A2AF99D}"/>
          </ac:spMkLst>
        </pc:spChg>
        <pc:picChg chg="add mod">
          <ac:chgData name="Mollie John (2500438)" userId="S::2500438@student.uwtsd.ac.uk::6702252f-d9d4-4577-9608-c8aa49269108" providerId="AD" clId="Web-{3D615613-5E3D-2859-34A3-134E67BD6730}" dt="2026-01-07T17:01:57.147" v="236" actId="1076"/>
          <ac:picMkLst>
            <pc:docMk/>
            <pc:sldMk cId="4214812371" sldId="273"/>
            <ac:picMk id="4" creationId="{5EE647F7-DFAB-0D55-733A-31543E4257E5}"/>
          </ac:picMkLst>
        </pc:picChg>
      </pc:sldChg>
      <pc:sldChg chg="addSp delSp modSp new">
        <pc:chgData name="Mollie John (2500438)" userId="S::2500438@student.uwtsd.ac.uk::6702252f-d9d4-4577-9608-c8aa49269108" providerId="AD" clId="Web-{3D615613-5E3D-2859-34A3-134E67BD6730}" dt="2026-01-07T17:07:14.601" v="317" actId="20577"/>
        <pc:sldMkLst>
          <pc:docMk/>
          <pc:sldMk cId="3719029427" sldId="274"/>
        </pc:sldMkLst>
        <pc:spChg chg="add mod">
          <ac:chgData name="Mollie John (2500438)" userId="S::2500438@student.uwtsd.ac.uk::6702252f-d9d4-4577-9608-c8aa49269108" providerId="AD" clId="Web-{3D615613-5E3D-2859-34A3-134E67BD6730}" dt="2026-01-07T17:02:32.569" v="243" actId="1076"/>
          <ac:spMkLst>
            <pc:docMk/>
            <pc:sldMk cId="3719029427" sldId="274"/>
            <ac:spMk id="2" creationId="{8953B9F1-E33C-925A-6E1A-0CB4A4467F77}"/>
          </ac:spMkLst>
        </pc:spChg>
        <pc:spChg chg="add del mod">
          <ac:chgData name="Mollie John (2500438)" userId="S::2500438@student.uwtsd.ac.uk::6702252f-d9d4-4577-9608-c8aa49269108" providerId="AD" clId="Web-{3D615613-5E3D-2859-34A3-134E67BD6730}" dt="2026-01-07T17:03:42.069" v="255"/>
          <ac:spMkLst>
            <pc:docMk/>
            <pc:sldMk cId="3719029427" sldId="274"/>
            <ac:spMk id="3" creationId="{CA3B3E25-C312-6708-F3E4-5E468CC31B69}"/>
          </ac:spMkLst>
        </pc:spChg>
        <pc:spChg chg="add mod">
          <ac:chgData name="Mollie John (2500438)" userId="S::2500438@student.uwtsd.ac.uk::6702252f-d9d4-4577-9608-c8aa49269108" providerId="AD" clId="Web-{3D615613-5E3D-2859-34A3-134E67BD6730}" dt="2026-01-07T17:07:14.601" v="317" actId="20577"/>
          <ac:spMkLst>
            <pc:docMk/>
            <pc:sldMk cId="3719029427" sldId="274"/>
            <ac:spMk id="4" creationId="{D1279C9F-AC4D-40CB-4D7C-AB1F090109B7}"/>
          </ac:spMkLst>
        </pc:spChg>
        <pc:picChg chg="add mod">
          <ac:chgData name="Mollie John (2500438)" userId="S::2500438@student.uwtsd.ac.uk::6702252f-d9d4-4577-9608-c8aa49269108" providerId="AD" clId="Web-{3D615613-5E3D-2859-34A3-134E67BD6730}" dt="2026-01-07T17:06:53.383" v="313" actId="1076"/>
          <ac:picMkLst>
            <pc:docMk/>
            <pc:sldMk cId="3719029427" sldId="274"/>
            <ac:picMk id="5" creationId="{EBE9D1BD-7229-B0D8-33A1-42C171455432}"/>
          </ac:picMkLst>
        </pc:picChg>
      </pc:sldChg>
    </pc:docChg>
  </pc:docChgLst>
  <pc:docChgLst>
    <pc:chgData name="Mollie John (2500438)" userId="S::2500438@student.uwtsd.ac.uk::6702252f-d9d4-4577-9608-c8aa49269108" providerId="AD" clId="Web-{5A9705E1-35EC-B0E6-4C1E-136164D8D647}"/>
    <pc:docChg chg="modSld">
      <pc:chgData name="Mollie John (2500438)" userId="S::2500438@student.uwtsd.ac.uk::6702252f-d9d4-4577-9608-c8aa49269108" providerId="AD" clId="Web-{5A9705E1-35EC-B0E6-4C1E-136164D8D647}" dt="2026-01-08T10:13:33.146" v="6" actId="20577"/>
      <pc:docMkLst>
        <pc:docMk/>
      </pc:docMkLst>
      <pc:sldChg chg="modSp">
        <pc:chgData name="Mollie John (2500438)" userId="S::2500438@student.uwtsd.ac.uk::6702252f-d9d4-4577-9608-c8aa49269108" providerId="AD" clId="Web-{5A9705E1-35EC-B0E6-4C1E-136164D8D647}" dt="2026-01-08T10:13:33.146" v="6" actId="20577"/>
        <pc:sldMkLst>
          <pc:docMk/>
          <pc:sldMk cId="0" sldId="259"/>
        </pc:sldMkLst>
        <pc:spChg chg="mod">
          <ac:chgData name="Mollie John (2500438)" userId="S::2500438@student.uwtsd.ac.uk::6702252f-d9d4-4577-9608-c8aa49269108" providerId="AD" clId="Web-{5A9705E1-35EC-B0E6-4C1E-136164D8D647}" dt="2026-01-08T10:13:33.146" v="6" actId="20577"/>
          <ac:spMkLst>
            <pc:docMk/>
            <pc:sldMk cId="0" sldId="259"/>
            <ac:spMk id="6" creationId="{00000000-0000-0000-0000-000000000000}"/>
          </ac:spMkLst>
        </pc:spChg>
      </pc:sldChg>
    </pc:docChg>
  </pc:docChgLst>
  <pc:docChgLst>
    <pc:chgData name="Mollie John (2500438)" userId="S::2500438@student.uwtsd.ac.uk::6702252f-d9d4-4577-9608-c8aa49269108" providerId="AD" clId="Web-{B3F6AC55-524C-6633-E2E0-3D25CEEF7989}"/>
    <pc:docChg chg="addSld delSld modSld sldOrd">
      <pc:chgData name="Mollie John (2500438)" userId="S::2500438@student.uwtsd.ac.uk::6702252f-d9d4-4577-9608-c8aa49269108" providerId="AD" clId="Web-{B3F6AC55-524C-6633-E2E0-3D25CEEF7989}" dt="2026-01-08T22:06:46.964" v="917"/>
      <pc:docMkLst>
        <pc:docMk/>
      </pc:docMkLst>
      <pc:sldChg chg="modSp">
        <pc:chgData name="Mollie John (2500438)" userId="S::2500438@student.uwtsd.ac.uk::6702252f-d9d4-4577-9608-c8aa49269108" providerId="AD" clId="Web-{B3F6AC55-524C-6633-E2E0-3D25CEEF7989}" dt="2026-01-08T11:05:29.657" v="406" actId="20577"/>
        <pc:sldMkLst>
          <pc:docMk/>
          <pc:sldMk cId="0" sldId="256"/>
        </pc:sldMkLst>
        <pc:spChg chg="mod">
          <ac:chgData name="Mollie John (2500438)" userId="S::2500438@student.uwtsd.ac.uk::6702252f-d9d4-4577-9608-c8aa49269108" providerId="AD" clId="Web-{B3F6AC55-524C-6633-E2E0-3D25CEEF7989}" dt="2026-01-08T11:05:29.657" v="406" actId="20577"/>
          <ac:spMkLst>
            <pc:docMk/>
            <pc:sldMk cId="0" sldId="256"/>
            <ac:spMk id="6" creationId="{00000000-0000-0000-0000-000000000000}"/>
          </ac:spMkLst>
        </pc:spChg>
      </pc:sldChg>
      <pc:sldChg chg="modSp">
        <pc:chgData name="Mollie John (2500438)" userId="S::2500438@student.uwtsd.ac.uk::6702252f-d9d4-4577-9608-c8aa49269108" providerId="AD" clId="Web-{B3F6AC55-524C-6633-E2E0-3D25CEEF7989}" dt="2026-01-08T21:44:18.505" v="686" actId="1076"/>
        <pc:sldMkLst>
          <pc:docMk/>
          <pc:sldMk cId="0" sldId="257"/>
        </pc:sldMkLst>
        <pc:spChg chg="mod">
          <ac:chgData name="Mollie John (2500438)" userId="S::2500438@student.uwtsd.ac.uk::6702252f-d9d4-4577-9608-c8aa49269108" providerId="AD" clId="Web-{B3F6AC55-524C-6633-E2E0-3D25CEEF7989}" dt="2026-01-08T21:41:50.854" v="680" actId="1076"/>
          <ac:spMkLst>
            <pc:docMk/>
            <pc:sldMk cId="0" sldId="257"/>
            <ac:spMk id="3" creationId="{00000000-0000-0000-0000-000000000000}"/>
          </ac:spMkLst>
        </pc:spChg>
        <pc:spChg chg="mod">
          <ac:chgData name="Mollie John (2500438)" userId="S::2500438@student.uwtsd.ac.uk::6702252f-d9d4-4577-9608-c8aa49269108" providerId="AD" clId="Web-{B3F6AC55-524C-6633-E2E0-3D25CEEF7989}" dt="2026-01-08T21:44:01.814" v="681" actId="1076"/>
          <ac:spMkLst>
            <pc:docMk/>
            <pc:sldMk cId="0" sldId="257"/>
            <ac:spMk id="4" creationId="{00000000-0000-0000-0000-000000000000}"/>
          </ac:spMkLst>
        </pc:spChg>
        <pc:spChg chg="mod">
          <ac:chgData name="Mollie John (2500438)" userId="S::2500438@student.uwtsd.ac.uk::6702252f-d9d4-4577-9608-c8aa49269108" providerId="AD" clId="Web-{B3F6AC55-524C-6633-E2E0-3D25CEEF7989}" dt="2026-01-08T21:44:04.940" v="682" actId="1076"/>
          <ac:spMkLst>
            <pc:docMk/>
            <pc:sldMk cId="0" sldId="257"/>
            <ac:spMk id="5" creationId="{00000000-0000-0000-0000-000000000000}"/>
          </ac:spMkLst>
        </pc:spChg>
        <pc:spChg chg="mod">
          <ac:chgData name="Mollie John (2500438)" userId="S::2500438@student.uwtsd.ac.uk::6702252f-d9d4-4577-9608-c8aa49269108" providerId="AD" clId="Web-{B3F6AC55-524C-6633-E2E0-3D25CEEF7989}" dt="2026-01-08T21:44:07.675" v="683" actId="1076"/>
          <ac:spMkLst>
            <pc:docMk/>
            <pc:sldMk cId="0" sldId="257"/>
            <ac:spMk id="6" creationId="{00000000-0000-0000-0000-000000000000}"/>
          </ac:spMkLst>
        </pc:spChg>
        <pc:spChg chg="mod">
          <ac:chgData name="Mollie John (2500438)" userId="S::2500438@student.uwtsd.ac.uk::6702252f-d9d4-4577-9608-c8aa49269108" providerId="AD" clId="Web-{B3F6AC55-524C-6633-E2E0-3D25CEEF7989}" dt="2026-01-08T21:44:10.957" v="684" actId="1076"/>
          <ac:spMkLst>
            <pc:docMk/>
            <pc:sldMk cId="0" sldId="257"/>
            <ac:spMk id="7" creationId="{00000000-0000-0000-0000-000000000000}"/>
          </ac:spMkLst>
        </pc:spChg>
        <pc:spChg chg="mod">
          <ac:chgData name="Mollie John (2500438)" userId="S::2500438@student.uwtsd.ac.uk::6702252f-d9d4-4577-9608-c8aa49269108" providerId="AD" clId="Web-{B3F6AC55-524C-6633-E2E0-3D25CEEF7989}" dt="2026-01-08T21:44:15.270" v="685" actId="1076"/>
          <ac:spMkLst>
            <pc:docMk/>
            <pc:sldMk cId="0" sldId="257"/>
            <ac:spMk id="8" creationId="{00000000-0000-0000-0000-000000000000}"/>
          </ac:spMkLst>
        </pc:spChg>
        <pc:spChg chg="mod">
          <ac:chgData name="Mollie John (2500438)" userId="S::2500438@student.uwtsd.ac.uk::6702252f-d9d4-4577-9608-c8aa49269108" providerId="AD" clId="Web-{B3F6AC55-524C-6633-E2E0-3D25CEEF7989}" dt="2026-01-08T21:44:18.505" v="686" actId="1076"/>
          <ac:spMkLst>
            <pc:docMk/>
            <pc:sldMk cId="0" sldId="257"/>
            <ac:spMk id="9" creationId="{00000000-0000-0000-0000-000000000000}"/>
          </ac:spMkLst>
        </pc:spChg>
      </pc:sldChg>
      <pc:sldChg chg="addSp delSp modSp addAnim">
        <pc:chgData name="Mollie John (2500438)" userId="S::2500438@student.uwtsd.ac.uk::6702252f-d9d4-4577-9608-c8aa49269108" providerId="AD" clId="Web-{B3F6AC55-524C-6633-E2E0-3D25CEEF7989}" dt="2026-01-08T21:22:27.182" v="546"/>
        <pc:sldMkLst>
          <pc:docMk/>
          <pc:sldMk cId="0" sldId="258"/>
        </pc:sldMkLst>
        <pc:spChg chg="mod">
          <ac:chgData name="Mollie John (2500438)" userId="S::2500438@student.uwtsd.ac.uk::6702252f-d9d4-4577-9608-c8aa49269108" providerId="AD" clId="Web-{B3F6AC55-524C-6633-E2E0-3D25CEEF7989}" dt="2026-01-08T21:18:11.494" v="513" actId="1076"/>
          <ac:spMkLst>
            <pc:docMk/>
            <pc:sldMk cId="0" sldId="258"/>
            <ac:spMk id="2" creationId="{00000000-0000-0000-0000-000000000000}"/>
          </ac:spMkLst>
        </pc:spChg>
        <pc:spChg chg="mod">
          <ac:chgData name="Mollie John (2500438)" userId="S::2500438@student.uwtsd.ac.uk::6702252f-d9d4-4577-9608-c8aa49269108" providerId="AD" clId="Web-{B3F6AC55-524C-6633-E2E0-3D25CEEF7989}" dt="2026-01-08T21:20:21.102" v="523" actId="1076"/>
          <ac:spMkLst>
            <pc:docMk/>
            <pc:sldMk cId="0" sldId="258"/>
            <ac:spMk id="3" creationId="{00000000-0000-0000-0000-000000000000}"/>
          </ac:spMkLst>
        </pc:spChg>
        <pc:spChg chg="mod">
          <ac:chgData name="Mollie John (2500438)" userId="S::2500438@student.uwtsd.ac.uk::6702252f-d9d4-4577-9608-c8aa49269108" providerId="AD" clId="Web-{B3F6AC55-524C-6633-E2E0-3D25CEEF7989}" dt="2026-01-08T21:20:24.758" v="524" actId="1076"/>
          <ac:spMkLst>
            <pc:docMk/>
            <pc:sldMk cId="0" sldId="258"/>
            <ac:spMk id="4" creationId="{00000000-0000-0000-0000-000000000000}"/>
          </ac:spMkLst>
        </pc:spChg>
        <pc:spChg chg="mod">
          <ac:chgData name="Mollie John (2500438)" userId="S::2500438@student.uwtsd.ac.uk::6702252f-d9d4-4577-9608-c8aa49269108" providerId="AD" clId="Web-{B3F6AC55-524C-6633-E2E0-3D25CEEF7989}" dt="2026-01-08T21:20:31.180" v="525" actId="1076"/>
          <ac:spMkLst>
            <pc:docMk/>
            <pc:sldMk cId="0" sldId="258"/>
            <ac:spMk id="5" creationId="{00000000-0000-0000-0000-000000000000}"/>
          </ac:spMkLst>
        </pc:spChg>
        <pc:spChg chg="mod">
          <ac:chgData name="Mollie John (2500438)" userId="S::2500438@student.uwtsd.ac.uk::6702252f-d9d4-4577-9608-c8aa49269108" providerId="AD" clId="Web-{B3F6AC55-524C-6633-E2E0-3D25CEEF7989}" dt="2026-01-08T21:20:36.383" v="526" actId="1076"/>
          <ac:spMkLst>
            <pc:docMk/>
            <pc:sldMk cId="0" sldId="258"/>
            <ac:spMk id="6" creationId="{00000000-0000-0000-0000-000000000000}"/>
          </ac:spMkLst>
        </pc:spChg>
        <pc:spChg chg="mod">
          <ac:chgData name="Mollie John (2500438)" userId="S::2500438@student.uwtsd.ac.uk::6702252f-d9d4-4577-9608-c8aa49269108" providerId="AD" clId="Web-{B3F6AC55-524C-6633-E2E0-3D25CEEF7989}" dt="2026-01-08T21:21:01.571" v="531" actId="1076"/>
          <ac:spMkLst>
            <pc:docMk/>
            <pc:sldMk cId="0" sldId="258"/>
            <ac:spMk id="7" creationId="{00000000-0000-0000-0000-000000000000}"/>
          </ac:spMkLst>
        </pc:spChg>
        <pc:spChg chg="add del">
          <ac:chgData name="Mollie John (2500438)" userId="S::2500438@student.uwtsd.ac.uk::6702252f-d9d4-4577-9608-c8aa49269108" providerId="AD" clId="Web-{B3F6AC55-524C-6633-E2E0-3D25CEEF7989}" dt="2026-01-08T21:15:18.182" v="495"/>
          <ac:spMkLst>
            <pc:docMk/>
            <pc:sldMk cId="0" sldId="258"/>
            <ac:spMk id="8" creationId="{ECA75F80-79EE-D52B-6AA5-F82225B02A4D}"/>
          </ac:spMkLst>
        </pc:spChg>
        <pc:spChg chg="add mod">
          <ac:chgData name="Mollie John (2500438)" userId="S::2500438@student.uwtsd.ac.uk::6702252f-d9d4-4577-9608-c8aa49269108" providerId="AD" clId="Web-{B3F6AC55-524C-6633-E2E0-3D25CEEF7989}" dt="2026-01-08T21:21:05.086" v="532" actId="1076"/>
          <ac:spMkLst>
            <pc:docMk/>
            <pc:sldMk cId="0" sldId="258"/>
            <ac:spMk id="9" creationId="{7A614E5D-993D-767E-2664-67774105C4C3}"/>
          </ac:spMkLst>
        </pc:spChg>
        <pc:spChg chg="add mod">
          <ac:chgData name="Mollie John (2500438)" userId="S::2500438@student.uwtsd.ac.uk::6702252f-d9d4-4577-9608-c8aa49269108" providerId="AD" clId="Web-{B3F6AC55-524C-6633-E2E0-3D25CEEF7989}" dt="2026-01-08T21:21:10.711" v="533" actId="1076"/>
          <ac:spMkLst>
            <pc:docMk/>
            <pc:sldMk cId="0" sldId="258"/>
            <ac:spMk id="10" creationId="{84CFD061-9456-A11C-B60F-88479390F673}"/>
          </ac:spMkLst>
        </pc:spChg>
        <pc:spChg chg="add mod">
          <ac:chgData name="Mollie John (2500438)" userId="S::2500438@student.uwtsd.ac.uk::6702252f-d9d4-4577-9608-c8aa49269108" providerId="AD" clId="Web-{B3F6AC55-524C-6633-E2E0-3D25CEEF7989}" dt="2026-01-08T21:21:51.025" v="542" actId="20577"/>
          <ac:spMkLst>
            <pc:docMk/>
            <pc:sldMk cId="0" sldId="258"/>
            <ac:spMk id="11" creationId="{3466184D-CAAA-EA51-36DA-DF9F04AB4052}"/>
          </ac:spMkLst>
        </pc:spChg>
      </pc:sldChg>
      <pc:sldChg chg="del">
        <pc:chgData name="Mollie John (2500438)" userId="S::2500438@student.uwtsd.ac.uk::6702252f-d9d4-4577-9608-c8aa49269108" providerId="AD" clId="Web-{B3F6AC55-524C-6633-E2E0-3D25CEEF7989}" dt="2026-01-08T21:22:02.244" v="543"/>
        <pc:sldMkLst>
          <pc:docMk/>
          <pc:sldMk cId="0" sldId="259"/>
        </pc:sldMkLst>
      </pc:sldChg>
      <pc:sldChg chg="modSp">
        <pc:chgData name="Mollie John (2500438)" userId="S::2500438@student.uwtsd.ac.uk::6702252f-d9d4-4577-9608-c8aa49269108" providerId="AD" clId="Web-{B3F6AC55-524C-6633-E2E0-3D25CEEF7989}" dt="2026-01-08T21:24:57.308" v="578" actId="1076"/>
        <pc:sldMkLst>
          <pc:docMk/>
          <pc:sldMk cId="0" sldId="260"/>
        </pc:sldMkLst>
        <pc:spChg chg="mod">
          <ac:chgData name="Mollie John (2500438)" userId="S::2500438@student.uwtsd.ac.uk::6702252f-d9d4-4577-9608-c8aa49269108" providerId="AD" clId="Web-{B3F6AC55-524C-6633-E2E0-3D25CEEF7989}" dt="2026-01-08T21:24:52.183" v="577" actId="20577"/>
          <ac:spMkLst>
            <pc:docMk/>
            <pc:sldMk cId="0" sldId="260"/>
            <ac:spMk id="3" creationId="{00000000-0000-0000-0000-000000000000}"/>
          </ac:spMkLst>
        </pc:spChg>
        <pc:spChg chg="mod">
          <ac:chgData name="Mollie John (2500438)" userId="S::2500438@student.uwtsd.ac.uk::6702252f-d9d4-4577-9608-c8aa49269108" providerId="AD" clId="Web-{B3F6AC55-524C-6633-E2E0-3D25CEEF7989}" dt="2026-01-08T21:24:57.308" v="578" actId="1076"/>
          <ac:spMkLst>
            <pc:docMk/>
            <pc:sldMk cId="0" sldId="260"/>
            <ac:spMk id="4" creationId="{00000000-0000-0000-0000-000000000000}"/>
          </ac:spMkLst>
        </pc:spChg>
        <pc:spChg chg="mod">
          <ac:chgData name="Mollie John (2500438)" userId="S::2500438@student.uwtsd.ac.uk::6702252f-d9d4-4577-9608-c8aa49269108" providerId="AD" clId="Web-{B3F6AC55-524C-6633-E2E0-3D25CEEF7989}" dt="2026-01-08T21:22:50.072" v="551" actId="1076"/>
          <ac:spMkLst>
            <pc:docMk/>
            <pc:sldMk cId="0" sldId="260"/>
            <ac:spMk id="5" creationId="{00000000-0000-0000-0000-000000000000}"/>
          </ac:spMkLst>
        </pc:spChg>
        <pc:spChg chg="mod">
          <ac:chgData name="Mollie John (2500438)" userId="S::2500438@student.uwtsd.ac.uk::6702252f-d9d4-4577-9608-c8aa49269108" providerId="AD" clId="Web-{B3F6AC55-524C-6633-E2E0-3D25CEEF7989}" dt="2026-01-08T21:23:11.666" v="553" actId="20577"/>
          <ac:spMkLst>
            <pc:docMk/>
            <pc:sldMk cId="0" sldId="260"/>
            <ac:spMk id="6" creationId="{00000000-0000-0000-0000-000000000000}"/>
          </ac:spMkLst>
        </pc:spChg>
        <pc:spChg chg="mod">
          <ac:chgData name="Mollie John (2500438)" userId="S::2500438@student.uwtsd.ac.uk::6702252f-d9d4-4577-9608-c8aa49269108" providerId="AD" clId="Web-{B3F6AC55-524C-6633-E2E0-3D25CEEF7989}" dt="2026-01-08T21:23:49.510" v="563" actId="1076"/>
          <ac:spMkLst>
            <pc:docMk/>
            <pc:sldMk cId="0" sldId="260"/>
            <ac:spMk id="7" creationId="{00000000-0000-0000-0000-000000000000}"/>
          </ac:spMkLst>
        </pc:spChg>
        <pc:spChg chg="mod">
          <ac:chgData name="Mollie John (2500438)" userId="S::2500438@student.uwtsd.ac.uk::6702252f-d9d4-4577-9608-c8aa49269108" providerId="AD" clId="Web-{B3F6AC55-524C-6633-E2E0-3D25CEEF7989}" dt="2026-01-08T21:24:11.386" v="568" actId="20577"/>
          <ac:spMkLst>
            <pc:docMk/>
            <pc:sldMk cId="0" sldId="260"/>
            <ac:spMk id="8" creationId="{00000000-0000-0000-0000-000000000000}"/>
          </ac:spMkLst>
        </pc:spChg>
      </pc:sldChg>
      <pc:sldChg chg="addSp modSp addAnim">
        <pc:chgData name="Mollie John (2500438)" userId="S::2500438@student.uwtsd.ac.uk::6702252f-d9d4-4577-9608-c8aa49269108" providerId="AD" clId="Web-{B3F6AC55-524C-6633-E2E0-3D25CEEF7989}" dt="2026-01-08T21:36:14.193" v="642"/>
        <pc:sldMkLst>
          <pc:docMk/>
          <pc:sldMk cId="0" sldId="261"/>
        </pc:sldMkLst>
        <pc:spChg chg="mod">
          <ac:chgData name="Mollie John (2500438)" userId="S::2500438@student.uwtsd.ac.uk::6702252f-d9d4-4577-9608-c8aa49269108" providerId="AD" clId="Web-{B3F6AC55-524C-6633-E2E0-3D25CEEF7989}" dt="2026-01-08T21:24:41.949" v="574" actId="20577"/>
          <ac:spMkLst>
            <pc:docMk/>
            <pc:sldMk cId="0" sldId="261"/>
            <ac:spMk id="3" creationId="{00000000-0000-0000-0000-000000000000}"/>
          </ac:spMkLst>
        </pc:spChg>
        <pc:spChg chg="mod">
          <ac:chgData name="Mollie John (2500438)" userId="S::2500438@student.uwtsd.ac.uk::6702252f-d9d4-4577-9608-c8aa49269108" providerId="AD" clId="Web-{B3F6AC55-524C-6633-E2E0-3D25CEEF7989}" dt="2026-01-08T21:27:37.718" v="606" actId="20577"/>
          <ac:spMkLst>
            <pc:docMk/>
            <pc:sldMk cId="0" sldId="261"/>
            <ac:spMk id="4" creationId="{00000000-0000-0000-0000-000000000000}"/>
          </ac:spMkLst>
        </pc:spChg>
        <pc:spChg chg="mod">
          <ac:chgData name="Mollie John (2500438)" userId="S::2500438@student.uwtsd.ac.uk::6702252f-d9d4-4577-9608-c8aa49269108" providerId="AD" clId="Web-{B3F6AC55-524C-6633-E2E0-3D25CEEF7989}" dt="2026-01-08T21:27:41.234" v="607" actId="1076"/>
          <ac:spMkLst>
            <pc:docMk/>
            <pc:sldMk cId="0" sldId="261"/>
            <ac:spMk id="5" creationId="{00000000-0000-0000-0000-000000000000}"/>
          </ac:spMkLst>
        </pc:spChg>
        <pc:spChg chg="add mod">
          <ac:chgData name="Mollie John (2500438)" userId="S::2500438@student.uwtsd.ac.uk::6702252f-d9d4-4577-9608-c8aa49269108" providerId="AD" clId="Web-{B3F6AC55-524C-6633-E2E0-3D25CEEF7989}" dt="2026-01-08T21:27:43.859" v="608" actId="1076"/>
          <ac:spMkLst>
            <pc:docMk/>
            <pc:sldMk cId="0" sldId="261"/>
            <ac:spMk id="6" creationId="{AA1D9B0F-6B6C-FC74-8EE9-74EAF307D2E1}"/>
          </ac:spMkLst>
        </pc:spChg>
        <pc:spChg chg="add mod">
          <ac:chgData name="Mollie John (2500438)" userId="S::2500438@student.uwtsd.ac.uk::6702252f-d9d4-4577-9608-c8aa49269108" providerId="AD" clId="Web-{B3F6AC55-524C-6633-E2E0-3D25CEEF7989}" dt="2026-01-08T21:28:51.459" v="629" actId="1076"/>
          <ac:spMkLst>
            <pc:docMk/>
            <pc:sldMk cId="0" sldId="261"/>
            <ac:spMk id="7" creationId="{4FC868A4-7152-579B-7BC5-563EF8DBC3EB}"/>
          </ac:spMkLst>
        </pc:spChg>
        <pc:spChg chg="add mod">
          <ac:chgData name="Mollie John (2500438)" userId="S::2500438@student.uwtsd.ac.uk::6702252f-d9d4-4577-9608-c8aa49269108" providerId="AD" clId="Web-{B3F6AC55-524C-6633-E2E0-3D25CEEF7989}" dt="2026-01-08T21:29:44.243" v="639" actId="1076"/>
          <ac:spMkLst>
            <pc:docMk/>
            <pc:sldMk cId="0" sldId="261"/>
            <ac:spMk id="8" creationId="{824A96DB-0CDB-F83D-2917-E3DFCFB87B3E}"/>
          </ac:spMkLst>
        </pc:spChg>
      </pc:sldChg>
      <pc:sldChg chg="modSp del">
        <pc:chgData name="Mollie John (2500438)" userId="S::2500438@student.uwtsd.ac.uk::6702252f-d9d4-4577-9608-c8aa49269108" providerId="AD" clId="Web-{B3F6AC55-524C-6633-E2E0-3D25CEEF7989}" dt="2026-01-08T21:37:35.350" v="643"/>
        <pc:sldMkLst>
          <pc:docMk/>
          <pc:sldMk cId="0" sldId="262"/>
        </pc:sldMkLst>
        <pc:spChg chg="mod">
          <ac:chgData name="Mollie John (2500438)" userId="S::2500438@student.uwtsd.ac.uk::6702252f-d9d4-4577-9608-c8aa49269108" providerId="AD" clId="Web-{B3F6AC55-524C-6633-E2E0-3D25CEEF7989}" dt="2026-01-08T11:00:02.072" v="338" actId="20577"/>
          <ac:spMkLst>
            <pc:docMk/>
            <pc:sldMk cId="0" sldId="262"/>
            <ac:spMk id="4" creationId="{00000000-0000-0000-0000-000000000000}"/>
          </ac:spMkLst>
        </pc:spChg>
        <pc:spChg chg="mod">
          <ac:chgData name="Mollie John (2500438)" userId="S::2500438@student.uwtsd.ac.uk::6702252f-d9d4-4577-9608-c8aa49269108" providerId="AD" clId="Web-{B3F6AC55-524C-6633-E2E0-3D25CEEF7989}" dt="2026-01-08T10:25:10.547" v="73" actId="20577"/>
          <ac:spMkLst>
            <pc:docMk/>
            <pc:sldMk cId="0" sldId="262"/>
            <ac:spMk id="5" creationId="{00000000-0000-0000-0000-000000000000}"/>
          </ac:spMkLst>
        </pc:spChg>
        <pc:spChg chg="mod">
          <ac:chgData name="Mollie John (2500438)" userId="S::2500438@student.uwtsd.ac.uk::6702252f-d9d4-4577-9608-c8aa49269108" providerId="AD" clId="Web-{B3F6AC55-524C-6633-E2E0-3D25CEEF7989}" dt="2026-01-08T10:26:05.236" v="81" actId="20577"/>
          <ac:spMkLst>
            <pc:docMk/>
            <pc:sldMk cId="0" sldId="262"/>
            <ac:spMk id="6" creationId="{00000000-0000-0000-0000-000000000000}"/>
          </ac:spMkLst>
        </pc:spChg>
      </pc:sldChg>
      <pc:sldChg chg="addSp modSp addAnim modAnim">
        <pc:chgData name="Mollie John (2500438)" userId="S::2500438@student.uwtsd.ac.uk::6702252f-d9d4-4577-9608-c8aa49269108" providerId="AD" clId="Web-{B3F6AC55-524C-6633-E2E0-3D25CEEF7989}" dt="2026-01-08T21:41:13.854" v="675"/>
        <pc:sldMkLst>
          <pc:docMk/>
          <pc:sldMk cId="0" sldId="263"/>
        </pc:sldMkLst>
        <pc:spChg chg="mod">
          <ac:chgData name="Mollie John (2500438)" userId="S::2500438@student.uwtsd.ac.uk::6702252f-d9d4-4577-9608-c8aa49269108" providerId="AD" clId="Web-{B3F6AC55-524C-6633-E2E0-3D25CEEF7989}" dt="2026-01-08T21:40:23.572" v="665" actId="1076"/>
          <ac:spMkLst>
            <pc:docMk/>
            <pc:sldMk cId="0" sldId="263"/>
            <ac:spMk id="2" creationId="{00000000-0000-0000-0000-000000000000}"/>
          </ac:spMkLst>
        </pc:spChg>
        <pc:spChg chg="mod">
          <ac:chgData name="Mollie John (2500438)" userId="S::2500438@student.uwtsd.ac.uk::6702252f-d9d4-4577-9608-c8aa49269108" providerId="AD" clId="Web-{B3F6AC55-524C-6633-E2E0-3D25CEEF7989}" dt="2026-01-08T21:39:17.133" v="659" actId="20577"/>
          <ac:spMkLst>
            <pc:docMk/>
            <pc:sldMk cId="0" sldId="263"/>
            <ac:spMk id="3" creationId="{00000000-0000-0000-0000-000000000000}"/>
          </ac:spMkLst>
        </pc:spChg>
        <pc:spChg chg="mod">
          <ac:chgData name="Mollie John (2500438)" userId="S::2500438@student.uwtsd.ac.uk::6702252f-d9d4-4577-9608-c8aa49269108" providerId="AD" clId="Web-{B3F6AC55-524C-6633-E2E0-3D25CEEF7989}" dt="2026-01-08T21:39:23.321" v="660" actId="20577"/>
          <ac:spMkLst>
            <pc:docMk/>
            <pc:sldMk cId="0" sldId="263"/>
            <ac:spMk id="4" creationId="{00000000-0000-0000-0000-000000000000}"/>
          </ac:spMkLst>
        </pc:spChg>
        <pc:spChg chg="mod">
          <ac:chgData name="Mollie John (2500438)" userId="S::2500438@student.uwtsd.ac.uk::6702252f-d9d4-4577-9608-c8aa49269108" providerId="AD" clId="Web-{B3F6AC55-524C-6633-E2E0-3D25CEEF7989}" dt="2026-01-08T21:40:28.010" v="666" actId="1076"/>
          <ac:spMkLst>
            <pc:docMk/>
            <pc:sldMk cId="0" sldId="263"/>
            <ac:spMk id="5" creationId="{00000000-0000-0000-0000-000000000000}"/>
          </ac:spMkLst>
        </pc:spChg>
        <pc:spChg chg="add mod">
          <ac:chgData name="Mollie John (2500438)" userId="S::2500438@student.uwtsd.ac.uk::6702252f-d9d4-4577-9608-c8aa49269108" providerId="AD" clId="Web-{B3F6AC55-524C-6633-E2E0-3D25CEEF7989}" dt="2026-01-08T21:39:35.540" v="663" actId="1076"/>
          <ac:spMkLst>
            <pc:docMk/>
            <pc:sldMk cId="0" sldId="263"/>
            <ac:spMk id="6" creationId="{B56EE669-2DFE-5549-9E10-3CB8952417DC}"/>
          </ac:spMkLst>
        </pc:spChg>
        <pc:spChg chg="add mod">
          <ac:chgData name="Mollie John (2500438)" userId="S::2500438@student.uwtsd.ac.uk::6702252f-d9d4-4577-9608-c8aa49269108" providerId="AD" clId="Web-{B3F6AC55-524C-6633-E2E0-3D25CEEF7989}" dt="2026-01-08T21:40:56.416" v="673" actId="14100"/>
          <ac:spMkLst>
            <pc:docMk/>
            <pc:sldMk cId="0" sldId="263"/>
            <ac:spMk id="8" creationId="{0A16DA90-182C-3DAA-56E5-C1D905AB9EA0}"/>
          </ac:spMkLst>
        </pc:spChg>
      </pc:sldChg>
      <pc:sldChg chg="modSp del">
        <pc:chgData name="Mollie John (2500438)" userId="S::2500438@student.uwtsd.ac.uk::6702252f-d9d4-4577-9608-c8aa49269108" providerId="AD" clId="Web-{B3F6AC55-524C-6633-E2E0-3D25CEEF7989}" dt="2026-01-08T21:41:20.182" v="677"/>
        <pc:sldMkLst>
          <pc:docMk/>
          <pc:sldMk cId="0" sldId="264"/>
        </pc:sldMkLst>
        <pc:spChg chg="mod">
          <ac:chgData name="Mollie John (2500438)" userId="S::2500438@student.uwtsd.ac.uk::6702252f-d9d4-4577-9608-c8aa49269108" providerId="AD" clId="Web-{B3F6AC55-524C-6633-E2E0-3D25CEEF7989}" dt="2026-01-08T10:31:37.273" v="129" actId="20577"/>
          <ac:spMkLst>
            <pc:docMk/>
            <pc:sldMk cId="0" sldId="264"/>
            <ac:spMk id="4" creationId="{00000000-0000-0000-0000-000000000000}"/>
          </ac:spMkLst>
        </pc:spChg>
      </pc:sldChg>
      <pc:sldChg chg="addSp delSp modSp addAnim">
        <pc:chgData name="Mollie John (2500438)" userId="S::2500438@student.uwtsd.ac.uk::6702252f-d9d4-4577-9608-c8aa49269108" providerId="AD" clId="Web-{B3F6AC55-524C-6633-E2E0-3D25CEEF7989}" dt="2026-01-08T22:06:46.964" v="917"/>
        <pc:sldMkLst>
          <pc:docMk/>
          <pc:sldMk cId="0" sldId="265"/>
        </pc:sldMkLst>
        <pc:spChg chg="mod">
          <ac:chgData name="Mollie John (2500438)" userId="S::2500438@student.uwtsd.ac.uk::6702252f-d9d4-4577-9608-c8aa49269108" providerId="AD" clId="Web-{B3F6AC55-524C-6633-E2E0-3D25CEEF7989}" dt="2026-01-08T21:56:10.857" v="863" actId="20577"/>
          <ac:spMkLst>
            <pc:docMk/>
            <pc:sldMk cId="0" sldId="265"/>
            <ac:spMk id="3" creationId="{00000000-0000-0000-0000-000000000000}"/>
          </ac:spMkLst>
        </pc:spChg>
        <pc:spChg chg="mod">
          <ac:chgData name="Mollie John (2500438)" userId="S::2500438@student.uwtsd.ac.uk::6702252f-d9d4-4577-9608-c8aa49269108" providerId="AD" clId="Web-{B3F6AC55-524C-6633-E2E0-3D25CEEF7989}" dt="2026-01-08T21:54:17.647" v="724" actId="20577"/>
          <ac:spMkLst>
            <pc:docMk/>
            <pc:sldMk cId="0" sldId="265"/>
            <ac:spMk id="4" creationId="{00000000-0000-0000-0000-000000000000}"/>
          </ac:spMkLst>
        </pc:spChg>
        <pc:spChg chg="mod">
          <ac:chgData name="Mollie John (2500438)" userId="S::2500438@student.uwtsd.ac.uk::6702252f-d9d4-4577-9608-c8aa49269108" providerId="AD" clId="Web-{B3F6AC55-524C-6633-E2E0-3D25CEEF7989}" dt="2026-01-08T21:45:52.943" v="703" actId="1076"/>
          <ac:spMkLst>
            <pc:docMk/>
            <pc:sldMk cId="0" sldId="265"/>
            <ac:spMk id="5" creationId="{00000000-0000-0000-0000-000000000000}"/>
          </ac:spMkLst>
        </pc:spChg>
        <pc:spChg chg="add mod">
          <ac:chgData name="Mollie John (2500438)" userId="S::2500438@student.uwtsd.ac.uk::6702252f-d9d4-4577-9608-c8aa49269108" providerId="AD" clId="Web-{B3F6AC55-524C-6633-E2E0-3D25CEEF7989}" dt="2026-01-08T21:48:31.685" v="717" actId="20577"/>
          <ac:spMkLst>
            <pc:docMk/>
            <pc:sldMk cId="0" sldId="265"/>
            <ac:spMk id="6" creationId="{0D11C96D-B20E-5667-4CB9-3A698AB2B57E}"/>
          </ac:spMkLst>
        </pc:spChg>
        <pc:spChg chg="add mod">
          <ac:chgData name="Mollie John (2500438)" userId="S::2500438@student.uwtsd.ac.uk::6702252f-d9d4-4577-9608-c8aa49269108" providerId="AD" clId="Web-{B3F6AC55-524C-6633-E2E0-3D25CEEF7989}" dt="2026-01-08T21:48:57.716" v="722" actId="1076"/>
          <ac:spMkLst>
            <pc:docMk/>
            <pc:sldMk cId="0" sldId="265"/>
            <ac:spMk id="7" creationId="{45E15B51-188B-E154-688C-D5A91F05EA7D}"/>
          </ac:spMkLst>
        </pc:spChg>
        <pc:spChg chg="add del mod">
          <ac:chgData name="Mollie John (2500438)" userId="S::2500438@student.uwtsd.ac.uk::6702252f-d9d4-4577-9608-c8aa49269108" providerId="AD" clId="Web-{B3F6AC55-524C-6633-E2E0-3D25CEEF7989}" dt="2026-01-08T21:54:39.149" v="733"/>
          <ac:spMkLst>
            <pc:docMk/>
            <pc:sldMk cId="0" sldId="265"/>
            <ac:spMk id="8" creationId="{6BAC259F-F3A5-E9F8-2B8E-744FBA897A68}"/>
          </ac:spMkLst>
        </pc:spChg>
        <pc:picChg chg="add mod">
          <ac:chgData name="Mollie John (2500438)" userId="S::2500438@student.uwtsd.ac.uk::6702252f-d9d4-4577-9608-c8aa49269108" providerId="AD" clId="Web-{B3F6AC55-524C-6633-E2E0-3D25CEEF7989}" dt="2026-01-08T21:56:31.202" v="868" actId="1076"/>
          <ac:picMkLst>
            <pc:docMk/>
            <pc:sldMk cId="0" sldId="265"/>
            <ac:picMk id="9" creationId="{0E2CBA79-9534-6586-4C04-66A6ECE97DB2}"/>
          </ac:picMkLst>
        </pc:picChg>
      </pc:sldChg>
      <pc:sldChg chg="modSp del">
        <pc:chgData name="Mollie John (2500438)" userId="S::2500438@student.uwtsd.ac.uk::6702252f-d9d4-4577-9608-c8aa49269108" providerId="AD" clId="Web-{B3F6AC55-524C-6633-E2E0-3D25CEEF7989}" dt="2026-01-08T22:00:17.942" v="869"/>
        <pc:sldMkLst>
          <pc:docMk/>
          <pc:sldMk cId="0" sldId="266"/>
        </pc:sldMkLst>
        <pc:spChg chg="mod">
          <ac:chgData name="Mollie John (2500438)" userId="S::2500438@student.uwtsd.ac.uk::6702252f-d9d4-4577-9608-c8aa49269108" providerId="AD" clId="Web-{B3F6AC55-524C-6633-E2E0-3D25CEEF7989}" dt="2026-01-08T10:33:25.418" v="160" actId="20577"/>
          <ac:spMkLst>
            <pc:docMk/>
            <pc:sldMk cId="0" sldId="266"/>
            <ac:spMk id="3" creationId="{00000000-0000-0000-0000-000000000000}"/>
          </ac:spMkLst>
        </pc:spChg>
        <pc:spChg chg="mod">
          <ac:chgData name="Mollie John (2500438)" userId="S::2500438@student.uwtsd.ac.uk::6702252f-d9d4-4577-9608-c8aa49269108" providerId="AD" clId="Web-{B3F6AC55-524C-6633-E2E0-3D25CEEF7989}" dt="2026-01-08T11:02:27.326" v="375" actId="20577"/>
          <ac:spMkLst>
            <pc:docMk/>
            <pc:sldMk cId="0" sldId="266"/>
            <ac:spMk id="4" creationId="{00000000-0000-0000-0000-000000000000}"/>
          </ac:spMkLst>
        </pc:spChg>
      </pc:sldChg>
      <pc:sldChg chg="addSp modSp addAnim">
        <pc:chgData name="Mollie John (2500438)" userId="S::2500438@student.uwtsd.ac.uk::6702252f-d9d4-4577-9608-c8aa49269108" providerId="AD" clId="Web-{B3F6AC55-524C-6633-E2E0-3D25CEEF7989}" dt="2026-01-08T22:03:55.475" v="902"/>
        <pc:sldMkLst>
          <pc:docMk/>
          <pc:sldMk cId="0" sldId="267"/>
        </pc:sldMkLst>
        <pc:spChg chg="mod">
          <ac:chgData name="Mollie John (2500438)" userId="S::2500438@student.uwtsd.ac.uk::6702252f-d9d4-4577-9608-c8aa49269108" providerId="AD" clId="Web-{B3F6AC55-524C-6633-E2E0-3D25CEEF7989}" dt="2026-01-08T22:01:07.411" v="879" actId="1076"/>
          <ac:spMkLst>
            <pc:docMk/>
            <pc:sldMk cId="0" sldId="267"/>
            <ac:spMk id="2" creationId="{00000000-0000-0000-0000-000000000000}"/>
          </ac:spMkLst>
        </pc:spChg>
        <pc:spChg chg="mod">
          <ac:chgData name="Mollie John (2500438)" userId="S::2500438@student.uwtsd.ac.uk::6702252f-d9d4-4577-9608-c8aa49269108" providerId="AD" clId="Web-{B3F6AC55-524C-6633-E2E0-3D25CEEF7989}" dt="2026-01-08T22:00:37.333" v="873" actId="20577"/>
          <ac:spMkLst>
            <pc:docMk/>
            <pc:sldMk cId="0" sldId="267"/>
            <ac:spMk id="4" creationId="{00000000-0000-0000-0000-000000000000}"/>
          </ac:spMkLst>
        </pc:spChg>
        <pc:spChg chg="mod">
          <ac:chgData name="Mollie John (2500438)" userId="S::2500438@student.uwtsd.ac.uk::6702252f-d9d4-4577-9608-c8aa49269108" providerId="AD" clId="Web-{B3F6AC55-524C-6633-E2E0-3D25CEEF7989}" dt="2026-01-08T22:00:55.348" v="875" actId="1076"/>
          <ac:spMkLst>
            <pc:docMk/>
            <pc:sldMk cId="0" sldId="267"/>
            <ac:spMk id="5" creationId="{00000000-0000-0000-0000-000000000000}"/>
          </ac:spMkLst>
        </pc:spChg>
        <pc:spChg chg="add mod">
          <ac:chgData name="Mollie John (2500438)" userId="S::2500438@student.uwtsd.ac.uk::6702252f-d9d4-4577-9608-c8aa49269108" providerId="AD" clId="Web-{B3F6AC55-524C-6633-E2E0-3D25CEEF7989}" dt="2026-01-08T22:02:12.224" v="890" actId="1076"/>
          <ac:spMkLst>
            <pc:docMk/>
            <pc:sldMk cId="0" sldId="267"/>
            <ac:spMk id="6" creationId="{9334A6D8-A213-F614-7F40-F578BE71E77F}"/>
          </ac:spMkLst>
        </pc:spChg>
        <pc:spChg chg="add mod">
          <ac:chgData name="Mollie John (2500438)" userId="S::2500438@student.uwtsd.ac.uk::6702252f-d9d4-4577-9608-c8aa49269108" providerId="AD" clId="Web-{B3F6AC55-524C-6633-E2E0-3D25CEEF7989}" dt="2026-01-08T22:02:58.037" v="896" actId="1076"/>
          <ac:spMkLst>
            <pc:docMk/>
            <pc:sldMk cId="0" sldId="267"/>
            <ac:spMk id="7" creationId="{6DC7D924-A286-C793-51E7-D9E0D28AC754}"/>
          </ac:spMkLst>
        </pc:spChg>
        <pc:spChg chg="add mod">
          <ac:chgData name="Mollie John (2500438)" userId="S::2500438@student.uwtsd.ac.uk::6702252f-d9d4-4577-9608-c8aa49269108" providerId="AD" clId="Web-{B3F6AC55-524C-6633-E2E0-3D25CEEF7989}" dt="2026-01-08T22:03:23.147" v="899" actId="1076"/>
          <ac:spMkLst>
            <pc:docMk/>
            <pc:sldMk cId="0" sldId="267"/>
            <ac:spMk id="9" creationId="{A9DD9919-3E8C-8C5B-ACFA-E778BB3F1E77}"/>
          </ac:spMkLst>
        </pc:spChg>
      </pc:sldChg>
      <pc:sldChg chg="modSp del">
        <pc:chgData name="Mollie John (2500438)" userId="S::2500438@student.uwtsd.ac.uk::6702252f-d9d4-4577-9608-c8aa49269108" providerId="AD" clId="Web-{B3F6AC55-524C-6633-E2E0-3D25CEEF7989}" dt="2026-01-08T22:04:12.741" v="903"/>
        <pc:sldMkLst>
          <pc:docMk/>
          <pc:sldMk cId="0" sldId="268"/>
        </pc:sldMkLst>
        <pc:spChg chg="mod">
          <ac:chgData name="Mollie John (2500438)" userId="S::2500438@student.uwtsd.ac.uk::6702252f-d9d4-4577-9608-c8aa49269108" providerId="AD" clId="Web-{B3F6AC55-524C-6633-E2E0-3D25CEEF7989}" dt="2026-01-08T10:37:56.283" v="216" actId="20577"/>
          <ac:spMkLst>
            <pc:docMk/>
            <pc:sldMk cId="0" sldId="268"/>
            <ac:spMk id="4" creationId="{00000000-0000-0000-0000-000000000000}"/>
          </ac:spMkLst>
        </pc:spChg>
        <pc:spChg chg="mod">
          <ac:chgData name="Mollie John (2500438)" userId="S::2500438@student.uwtsd.ac.uk::6702252f-d9d4-4577-9608-c8aa49269108" providerId="AD" clId="Web-{B3F6AC55-524C-6633-E2E0-3D25CEEF7989}" dt="2026-01-08T11:03:36.999" v="391" actId="20577"/>
          <ac:spMkLst>
            <pc:docMk/>
            <pc:sldMk cId="0" sldId="268"/>
            <ac:spMk id="5" creationId="{00000000-0000-0000-0000-000000000000}"/>
          </ac:spMkLst>
        </pc:spChg>
      </pc:sldChg>
      <pc:sldChg chg="modSp">
        <pc:chgData name="Mollie John (2500438)" userId="S::2500438@student.uwtsd.ac.uk::6702252f-d9d4-4577-9608-c8aa49269108" providerId="AD" clId="Web-{B3F6AC55-524C-6633-E2E0-3D25CEEF7989}" dt="2026-01-08T22:05:07.617" v="910" actId="1076"/>
        <pc:sldMkLst>
          <pc:docMk/>
          <pc:sldMk cId="0" sldId="269"/>
        </pc:sldMkLst>
        <pc:spChg chg="mod">
          <ac:chgData name="Mollie John (2500438)" userId="S::2500438@student.uwtsd.ac.uk::6702252f-d9d4-4577-9608-c8aa49269108" providerId="AD" clId="Web-{B3F6AC55-524C-6633-E2E0-3D25CEEF7989}" dt="2026-01-08T22:04:37.710" v="905" actId="20577"/>
          <ac:spMkLst>
            <pc:docMk/>
            <pc:sldMk cId="0" sldId="269"/>
            <ac:spMk id="3" creationId="{00000000-0000-0000-0000-000000000000}"/>
          </ac:spMkLst>
        </pc:spChg>
        <pc:spChg chg="mod">
          <ac:chgData name="Mollie John (2500438)" userId="S::2500438@student.uwtsd.ac.uk::6702252f-d9d4-4577-9608-c8aa49269108" providerId="AD" clId="Web-{B3F6AC55-524C-6633-E2E0-3D25CEEF7989}" dt="2026-01-08T22:04:54.304" v="908" actId="1076"/>
          <ac:spMkLst>
            <pc:docMk/>
            <pc:sldMk cId="0" sldId="269"/>
            <ac:spMk id="4" creationId="{00000000-0000-0000-0000-000000000000}"/>
          </ac:spMkLst>
        </pc:spChg>
        <pc:spChg chg="mod">
          <ac:chgData name="Mollie John (2500438)" userId="S::2500438@student.uwtsd.ac.uk::6702252f-d9d4-4577-9608-c8aa49269108" providerId="AD" clId="Web-{B3F6AC55-524C-6633-E2E0-3D25CEEF7989}" dt="2026-01-08T22:05:07.617" v="910" actId="1076"/>
          <ac:spMkLst>
            <pc:docMk/>
            <pc:sldMk cId="0" sldId="269"/>
            <ac:spMk id="5" creationId="{00000000-0000-0000-0000-000000000000}"/>
          </ac:spMkLst>
        </pc:spChg>
      </pc:sldChg>
      <pc:sldChg chg="modSp">
        <pc:chgData name="Mollie John (2500438)" userId="S::2500438@student.uwtsd.ac.uk::6702252f-d9d4-4577-9608-c8aa49269108" providerId="AD" clId="Web-{B3F6AC55-524C-6633-E2E0-3D25CEEF7989}" dt="2026-01-08T22:05:46.181" v="916" actId="1076"/>
        <pc:sldMkLst>
          <pc:docMk/>
          <pc:sldMk cId="0" sldId="270"/>
        </pc:sldMkLst>
        <pc:spChg chg="mod">
          <ac:chgData name="Mollie John (2500438)" userId="S::2500438@student.uwtsd.ac.uk::6702252f-d9d4-4577-9608-c8aa49269108" providerId="AD" clId="Web-{B3F6AC55-524C-6633-E2E0-3D25CEEF7989}" dt="2026-01-08T22:05:28.853" v="913" actId="1076"/>
          <ac:spMkLst>
            <pc:docMk/>
            <pc:sldMk cId="0" sldId="270"/>
            <ac:spMk id="4" creationId="{00000000-0000-0000-0000-000000000000}"/>
          </ac:spMkLst>
        </pc:spChg>
        <pc:spChg chg="mod">
          <ac:chgData name="Mollie John (2500438)" userId="S::2500438@student.uwtsd.ac.uk::6702252f-d9d4-4577-9608-c8aa49269108" providerId="AD" clId="Web-{B3F6AC55-524C-6633-E2E0-3D25CEEF7989}" dt="2026-01-08T22:05:46.181" v="916" actId="1076"/>
          <ac:spMkLst>
            <pc:docMk/>
            <pc:sldMk cId="0" sldId="270"/>
            <ac:spMk id="5" creationId="{00000000-0000-0000-0000-000000000000}"/>
          </ac:spMkLst>
        </pc:spChg>
      </pc:sldChg>
      <pc:sldChg chg="modSp">
        <pc:chgData name="Mollie John (2500438)" userId="S::2500438@student.uwtsd.ac.uk::6702252f-d9d4-4577-9608-c8aa49269108" providerId="AD" clId="Web-{B3F6AC55-524C-6633-E2E0-3D25CEEF7989}" dt="2026-01-08T10:57:16.083" v="282" actId="20577"/>
        <pc:sldMkLst>
          <pc:docMk/>
          <pc:sldMk cId="0" sldId="271"/>
        </pc:sldMkLst>
        <pc:spChg chg="mod">
          <ac:chgData name="Mollie John (2500438)" userId="S::2500438@student.uwtsd.ac.uk::6702252f-d9d4-4577-9608-c8aa49269108" providerId="AD" clId="Web-{B3F6AC55-524C-6633-E2E0-3D25CEEF7989}" dt="2026-01-08T10:56:34.456" v="278" actId="20577"/>
          <ac:spMkLst>
            <pc:docMk/>
            <pc:sldMk cId="0" sldId="271"/>
            <ac:spMk id="4" creationId="{00000000-0000-0000-0000-000000000000}"/>
          </ac:spMkLst>
        </pc:spChg>
        <pc:spChg chg="mod">
          <ac:chgData name="Mollie John (2500438)" userId="S::2500438@student.uwtsd.ac.uk::6702252f-d9d4-4577-9608-c8aa49269108" providerId="AD" clId="Web-{B3F6AC55-524C-6633-E2E0-3D25CEEF7989}" dt="2026-01-08T10:57:16.083" v="282" actId="20577"/>
          <ac:spMkLst>
            <pc:docMk/>
            <pc:sldMk cId="0" sldId="271"/>
            <ac:spMk id="5" creationId="{00000000-0000-0000-0000-000000000000}"/>
          </ac:spMkLst>
        </pc:spChg>
      </pc:sldChg>
      <pc:sldChg chg="modSp">
        <pc:chgData name="Mollie John (2500438)" userId="S::2500438@student.uwtsd.ac.uk::6702252f-d9d4-4577-9608-c8aa49269108" providerId="AD" clId="Web-{B3F6AC55-524C-6633-E2E0-3D25CEEF7989}" dt="2026-01-08T11:04:56.719" v="403" actId="1076"/>
        <pc:sldMkLst>
          <pc:docMk/>
          <pc:sldMk cId="0" sldId="272"/>
        </pc:sldMkLst>
        <pc:spChg chg="mod">
          <ac:chgData name="Mollie John (2500438)" userId="S::2500438@student.uwtsd.ac.uk::6702252f-d9d4-4577-9608-c8aa49269108" providerId="AD" clId="Web-{B3F6AC55-524C-6633-E2E0-3D25CEEF7989}" dt="2026-01-08T10:57:33.349" v="286" actId="20577"/>
          <ac:spMkLst>
            <pc:docMk/>
            <pc:sldMk cId="0" sldId="272"/>
            <ac:spMk id="6" creationId="{00000000-0000-0000-0000-000000000000}"/>
          </ac:spMkLst>
        </pc:spChg>
        <pc:spChg chg="mod">
          <ac:chgData name="Mollie John (2500438)" userId="S::2500438@student.uwtsd.ac.uk::6702252f-d9d4-4577-9608-c8aa49269108" providerId="AD" clId="Web-{B3F6AC55-524C-6633-E2E0-3D25CEEF7989}" dt="2026-01-08T11:04:56.719" v="403" actId="1076"/>
          <ac:spMkLst>
            <pc:docMk/>
            <pc:sldMk cId="0" sldId="272"/>
            <ac:spMk id="10" creationId="{00000000-0000-0000-0000-000000000000}"/>
          </ac:spMkLst>
        </pc:spChg>
      </pc:sldChg>
      <pc:sldChg chg="modSp">
        <pc:chgData name="Mollie John (2500438)" userId="S::2500438@student.uwtsd.ac.uk::6702252f-d9d4-4577-9608-c8aa49269108" providerId="AD" clId="Web-{B3F6AC55-524C-6633-E2E0-3D25CEEF7989}" dt="2026-01-08T10:58:24.523" v="294" actId="20577"/>
        <pc:sldMkLst>
          <pc:docMk/>
          <pc:sldMk cId="3719029427" sldId="274"/>
        </pc:sldMkLst>
        <pc:spChg chg="mod">
          <ac:chgData name="Mollie John (2500438)" userId="S::2500438@student.uwtsd.ac.uk::6702252f-d9d4-4577-9608-c8aa49269108" providerId="AD" clId="Web-{B3F6AC55-524C-6633-E2E0-3D25CEEF7989}" dt="2026-01-08T10:58:24.523" v="294" actId="20577"/>
          <ac:spMkLst>
            <pc:docMk/>
            <pc:sldMk cId="3719029427" sldId="274"/>
            <ac:spMk id="4" creationId="{D1279C9F-AC4D-40CB-4D7C-AB1F090109B7}"/>
          </ac:spMkLst>
        </pc:spChg>
      </pc:sldChg>
      <pc:sldChg chg="addSp delSp modSp new ord">
        <pc:chgData name="Mollie John (2500438)" userId="S::2500438@student.uwtsd.ac.uk::6702252f-d9d4-4577-9608-c8aa49269108" providerId="AD" clId="Web-{B3F6AC55-524C-6633-E2E0-3D25CEEF7989}" dt="2026-01-08T18:49:25.752" v="474" actId="1076"/>
        <pc:sldMkLst>
          <pc:docMk/>
          <pc:sldMk cId="3081128094" sldId="275"/>
        </pc:sldMkLst>
        <pc:spChg chg="add mod">
          <ac:chgData name="Mollie John (2500438)" userId="S::2500438@student.uwtsd.ac.uk::6702252f-d9d4-4577-9608-c8aa49269108" providerId="AD" clId="Web-{B3F6AC55-524C-6633-E2E0-3D25CEEF7989}" dt="2026-01-08T18:46:54.499" v="443" actId="1076"/>
          <ac:spMkLst>
            <pc:docMk/>
            <pc:sldMk cId="3081128094" sldId="275"/>
            <ac:spMk id="2" creationId="{096862C3-9011-865F-06B4-C317C0722B63}"/>
          </ac:spMkLst>
        </pc:spChg>
        <pc:spChg chg="add del mod">
          <ac:chgData name="Mollie John (2500438)" userId="S::2500438@student.uwtsd.ac.uk::6702252f-d9d4-4577-9608-c8aa49269108" providerId="AD" clId="Web-{B3F6AC55-524C-6633-E2E0-3D25CEEF7989}" dt="2026-01-08T17:57:43.555" v="433"/>
          <ac:spMkLst>
            <pc:docMk/>
            <pc:sldMk cId="3081128094" sldId="275"/>
            <ac:spMk id="2" creationId="{39BFFCD2-3626-C916-138D-827EC2E9F9F8}"/>
          </ac:spMkLst>
        </pc:spChg>
        <pc:spChg chg="add mod">
          <ac:chgData name="Mollie John (2500438)" userId="S::2500438@student.uwtsd.ac.uk::6702252f-d9d4-4577-9608-c8aa49269108" providerId="AD" clId="Web-{B3F6AC55-524C-6633-E2E0-3D25CEEF7989}" dt="2026-01-08T18:49:20.205" v="473" actId="1076"/>
          <ac:spMkLst>
            <pc:docMk/>
            <pc:sldMk cId="3081128094" sldId="275"/>
            <ac:spMk id="3" creationId="{FFDA38D1-C5FE-BD3B-85F6-B246DA0A606E}"/>
          </ac:spMkLst>
        </pc:spChg>
        <pc:spChg chg="add mod">
          <ac:chgData name="Mollie John (2500438)" userId="S::2500438@student.uwtsd.ac.uk::6702252f-d9d4-4577-9608-c8aa49269108" providerId="AD" clId="Web-{B3F6AC55-524C-6633-E2E0-3D25CEEF7989}" dt="2026-01-08T18:49:25.752" v="474" actId="1076"/>
          <ac:spMkLst>
            <pc:docMk/>
            <pc:sldMk cId="3081128094" sldId="275"/>
            <ac:spMk id="4" creationId="{667CF7DC-D28B-C6F6-159F-FC8710AC8DD0}"/>
          </ac:spMkLst>
        </pc:spChg>
      </pc:sldChg>
      <pc:sldChg chg="add del replId">
        <pc:chgData name="Mollie John (2500438)" userId="S::2500438@student.uwtsd.ac.uk::6702252f-d9d4-4577-9608-c8aa49269108" providerId="AD" clId="Web-{B3F6AC55-524C-6633-E2E0-3D25CEEF7989}" dt="2026-01-08T21:41:18.042" v="676"/>
        <pc:sldMkLst>
          <pc:docMk/>
          <pc:sldMk cId="2277543420" sldId="27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ncbi.nlm.nih.gov/pmc/articles/PMC2867336/" TargetMode="External"/><Relationship Id="rId2" Type="http://schemas.openxmlformats.org/officeDocument/2006/relationships/hyperlink" Target="https://www.sports-health.com/sports-injuries/leg-injuries/hamstring-tears-signs-and-symptom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204" r="-2204"/>
            </a:stretch>
          </a:blipFill>
        </p:spPr>
      </p:sp>
      <p:sp>
        <p:nvSpPr>
          <p:cNvPr id="3" name="Freeform 3"/>
          <p:cNvSpPr/>
          <p:nvPr/>
        </p:nvSpPr>
        <p:spPr>
          <a:xfrm>
            <a:off x="8857565" y="749266"/>
            <a:ext cx="9430435" cy="9537734"/>
          </a:xfrm>
          <a:custGeom>
            <a:avLst/>
            <a:gdLst/>
            <a:ahLst/>
            <a:cxnLst/>
            <a:rect l="l" t="t" r="r" b="b"/>
            <a:pathLst>
              <a:path w="9430435" h="9537734">
                <a:moveTo>
                  <a:pt x="0" y="0"/>
                </a:moveTo>
                <a:lnTo>
                  <a:pt x="9430435" y="0"/>
                </a:lnTo>
                <a:lnTo>
                  <a:pt x="9430435" y="9537734"/>
                </a:lnTo>
                <a:lnTo>
                  <a:pt x="0" y="9537734"/>
                </a:lnTo>
                <a:lnTo>
                  <a:pt x="0" y="0"/>
                </a:lnTo>
                <a:close/>
              </a:path>
            </a:pathLst>
          </a:custGeom>
          <a:blipFill>
            <a:blip r:embed="rId3"/>
            <a:stretch>
              <a:fillRect/>
            </a:stretch>
          </a:blipFill>
        </p:spPr>
      </p:sp>
      <p:sp>
        <p:nvSpPr>
          <p:cNvPr id="4" name="TextBox 4"/>
          <p:cNvSpPr txBox="1"/>
          <p:nvPr/>
        </p:nvSpPr>
        <p:spPr>
          <a:xfrm>
            <a:off x="203704" y="1870287"/>
            <a:ext cx="9400124" cy="2943225"/>
          </a:xfrm>
          <a:prstGeom prst="rect">
            <a:avLst/>
          </a:prstGeom>
        </p:spPr>
        <p:txBody>
          <a:bodyPr lIns="0" tIns="0" rIns="0" bIns="0" rtlCol="0" anchor="t">
            <a:spAutoFit/>
          </a:bodyPr>
          <a:lstStyle/>
          <a:p>
            <a:pPr algn="l">
              <a:lnSpc>
                <a:spcPts val="10875"/>
              </a:lnSpc>
            </a:pPr>
            <a:r>
              <a:rPr lang="en-US" sz="9062">
                <a:solidFill>
                  <a:srgbClr val="000000"/>
                </a:solidFill>
                <a:latin typeface="Times New Roman MT"/>
                <a:ea typeface="Times New Roman MT"/>
                <a:cs typeface="Times New Roman MT"/>
                <a:sym typeface="Times New Roman MT"/>
              </a:rPr>
              <a:t>HAMSTRING STRAINS </a:t>
            </a:r>
          </a:p>
        </p:txBody>
      </p:sp>
      <p:sp>
        <p:nvSpPr>
          <p:cNvPr id="5" name="TextBox 5"/>
          <p:cNvSpPr txBox="1"/>
          <p:nvPr/>
        </p:nvSpPr>
        <p:spPr>
          <a:xfrm>
            <a:off x="203704" y="8639169"/>
            <a:ext cx="4700062" cy="1335411"/>
          </a:xfrm>
          <a:prstGeom prst="rect">
            <a:avLst/>
          </a:prstGeom>
        </p:spPr>
        <p:txBody>
          <a:bodyPr lIns="0" tIns="0" rIns="0" bIns="0" rtlCol="0" anchor="t">
            <a:spAutoFit/>
          </a:bodyPr>
          <a:lstStyle/>
          <a:p>
            <a:pPr algn="l">
              <a:lnSpc>
                <a:spcPts val="3409"/>
              </a:lnSpc>
            </a:pPr>
            <a:r>
              <a:rPr lang="en-US" sz="2435">
                <a:solidFill>
                  <a:srgbClr val="000000"/>
                </a:solidFill>
                <a:latin typeface="Times New Roman MT"/>
                <a:ea typeface="Times New Roman MT"/>
                <a:cs typeface="Times New Roman MT"/>
                <a:sym typeface="Times New Roman MT"/>
              </a:rPr>
              <a:t>Presented by Mollie John </a:t>
            </a:r>
          </a:p>
          <a:p>
            <a:pPr algn="l">
              <a:lnSpc>
                <a:spcPts val="3409"/>
              </a:lnSpc>
            </a:pPr>
            <a:r>
              <a:rPr lang="en-US" sz="2435">
                <a:solidFill>
                  <a:srgbClr val="000000"/>
                </a:solidFill>
                <a:latin typeface="Times New Roman MT"/>
                <a:ea typeface="Times New Roman MT"/>
                <a:cs typeface="Times New Roman MT"/>
                <a:sym typeface="Times New Roman MT"/>
              </a:rPr>
              <a:t>Sports Exercise therapy </a:t>
            </a:r>
          </a:p>
          <a:p>
            <a:pPr algn="l">
              <a:lnSpc>
                <a:spcPts val="3409"/>
              </a:lnSpc>
              <a:spcBef>
                <a:spcPct val="0"/>
              </a:spcBef>
            </a:pPr>
            <a:r>
              <a:rPr lang="en-US" sz="2435">
                <a:solidFill>
                  <a:srgbClr val="000000"/>
                </a:solidFill>
                <a:latin typeface="Times New Roman MT"/>
                <a:ea typeface="Times New Roman MT"/>
                <a:cs typeface="Times New Roman MT"/>
                <a:sym typeface="Times New Roman MT"/>
              </a:rPr>
              <a:t>Level 4 </a:t>
            </a:r>
          </a:p>
        </p:txBody>
      </p:sp>
      <p:sp>
        <p:nvSpPr>
          <p:cNvPr id="6" name="TextBox 6"/>
          <p:cNvSpPr txBox="1"/>
          <p:nvPr/>
        </p:nvSpPr>
        <p:spPr>
          <a:xfrm>
            <a:off x="0" y="4708737"/>
            <a:ext cx="9184653" cy="902106"/>
          </a:xfrm>
          <a:prstGeom prst="rect">
            <a:avLst/>
          </a:prstGeom>
        </p:spPr>
        <p:txBody>
          <a:bodyPr lIns="0" tIns="0" rIns="0" bIns="0" rtlCol="0" anchor="t">
            <a:spAutoFit/>
          </a:bodyPr>
          <a:lstStyle/>
          <a:p>
            <a:pPr algn="ctr">
              <a:lnSpc>
                <a:spcPts val="3639"/>
              </a:lnSpc>
              <a:spcBef>
                <a:spcPct val="0"/>
              </a:spcBef>
            </a:pPr>
            <a:r>
              <a:rPr lang="en-US" sz="2550" dirty="0">
                <a:solidFill>
                  <a:srgbClr val="000000"/>
                </a:solidFill>
                <a:latin typeface="Times New Roman MT Medium"/>
                <a:ea typeface="Times New Roman MT Medium"/>
                <a:cs typeface="Times New Roman MT Medium"/>
                <a:sym typeface="Times New Roman MT Medium"/>
              </a:rPr>
              <a:t>An overview of injury mechanism, signs, symptoms, and early rehabilitation plans. </a:t>
            </a:r>
            <a:r>
              <a:rPr lang="en-US" sz="2550" b="1" dirty="0">
                <a:solidFill>
                  <a:srgbClr val="000000"/>
                </a:solidFill>
                <a:latin typeface="Times New Roman MT Medium"/>
                <a:ea typeface="Times New Roman MT Medium"/>
                <a:cs typeface="Times New Roman MT Medium"/>
                <a:sym typeface="Times New Roman MT Medium"/>
              </a:rPr>
              <a:t>  </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
        <p:nvSpPr>
          <p:cNvPr id="2" name="Freeform 2"/>
          <p:cNvSpPr/>
          <p:nvPr/>
        </p:nvSpPr>
        <p:spPr>
          <a:xfrm>
            <a:off x="10723742" y="1772760"/>
            <a:ext cx="6760437" cy="6785884"/>
          </a:xfrm>
          <a:custGeom>
            <a:avLst/>
            <a:gdLst/>
            <a:ahLst/>
            <a:cxnLst/>
            <a:rect l="l" t="t" r="r" b="b"/>
            <a:pathLst>
              <a:path w="6760437" h="6785884">
                <a:moveTo>
                  <a:pt x="0" y="0"/>
                </a:moveTo>
                <a:lnTo>
                  <a:pt x="6760437" y="0"/>
                </a:lnTo>
                <a:lnTo>
                  <a:pt x="6760437" y="6785883"/>
                </a:lnTo>
                <a:lnTo>
                  <a:pt x="0" y="6785883"/>
                </a:lnTo>
                <a:lnTo>
                  <a:pt x="0" y="0"/>
                </a:lnTo>
                <a:close/>
              </a:path>
            </a:pathLst>
          </a:custGeom>
          <a:blipFill>
            <a:blip r:embed="rId2"/>
            <a:stretch>
              <a:fillRect/>
            </a:stretch>
          </a:blipFill>
        </p:spPr>
      </p:sp>
      <p:sp>
        <p:nvSpPr>
          <p:cNvPr id="3" name="TextBox 3"/>
          <p:cNvSpPr txBox="1"/>
          <p:nvPr/>
        </p:nvSpPr>
        <p:spPr>
          <a:xfrm>
            <a:off x="132839" y="470463"/>
            <a:ext cx="8556319" cy="1141082"/>
          </a:xfrm>
          <a:prstGeom prst="rect">
            <a:avLst/>
          </a:prstGeom>
        </p:spPr>
        <p:txBody>
          <a:bodyPr lIns="0" tIns="0" rIns="0" bIns="0" rtlCol="0" anchor="t">
            <a:spAutoFit/>
          </a:bodyPr>
          <a:lstStyle/>
          <a:p>
            <a:pPr algn="l">
              <a:lnSpc>
                <a:spcPts val="9600"/>
              </a:lnSpc>
            </a:pPr>
            <a:r>
              <a:rPr lang="en-US" sz="6000" dirty="0">
                <a:solidFill>
                  <a:srgbClr val="000000"/>
                </a:solidFill>
                <a:latin typeface="Times New Roman MT"/>
                <a:ea typeface="Times New Roman MT"/>
                <a:cs typeface="Times New Roman MT"/>
                <a:sym typeface="Times New Roman MT"/>
              </a:rPr>
              <a:t>Introduction~ </a:t>
            </a:r>
          </a:p>
        </p:txBody>
      </p:sp>
      <p:sp>
        <p:nvSpPr>
          <p:cNvPr id="4" name="TextBox 4"/>
          <p:cNvSpPr txBox="1"/>
          <p:nvPr/>
        </p:nvSpPr>
        <p:spPr>
          <a:xfrm>
            <a:off x="260933" y="1777057"/>
            <a:ext cx="4356125" cy="554991"/>
          </a:xfrm>
          <a:prstGeom prst="rect">
            <a:avLst/>
          </a:prstGeom>
        </p:spPr>
        <p:txBody>
          <a:bodyPr lIns="0" tIns="0" rIns="0" bIns="0" rtlCol="0" anchor="t">
            <a:spAutoFit/>
          </a:bodyPr>
          <a:lstStyle/>
          <a:p>
            <a:pPr algn="ctr">
              <a:lnSpc>
                <a:spcPts val="4059"/>
              </a:lnSpc>
              <a:spcBef>
                <a:spcPct val="0"/>
              </a:spcBef>
            </a:pPr>
            <a:r>
              <a:rPr lang="en-US" sz="2899">
                <a:solidFill>
                  <a:srgbClr val="000000"/>
                </a:solidFill>
                <a:latin typeface="Times New Roman MT"/>
                <a:ea typeface="Times New Roman MT"/>
                <a:cs typeface="Times New Roman MT"/>
                <a:sym typeface="Times New Roman MT"/>
              </a:rPr>
              <a:t>What is a hamstring strain? </a:t>
            </a:r>
          </a:p>
        </p:txBody>
      </p:sp>
      <p:sp>
        <p:nvSpPr>
          <p:cNvPr id="5" name="TextBox 5"/>
          <p:cNvSpPr txBox="1"/>
          <p:nvPr/>
        </p:nvSpPr>
        <p:spPr>
          <a:xfrm>
            <a:off x="260933" y="2572074"/>
            <a:ext cx="9284285" cy="1346200"/>
          </a:xfrm>
          <a:prstGeom prst="rect">
            <a:avLst/>
          </a:prstGeom>
        </p:spPr>
        <p:txBody>
          <a:bodyPr lIns="0" tIns="0" rIns="0" bIns="0" rtlCol="0" anchor="t">
            <a:spAutoFit/>
          </a:bodyPr>
          <a:lstStyle/>
          <a:p>
            <a:pPr algn="l">
              <a:lnSpc>
                <a:spcPts val="3499"/>
              </a:lnSpc>
              <a:spcBef>
                <a:spcPct val="0"/>
              </a:spcBef>
            </a:pPr>
            <a:r>
              <a:rPr lang="en-US" sz="2499">
                <a:solidFill>
                  <a:srgbClr val="000000"/>
                </a:solidFill>
                <a:latin typeface="Times New Roman MT"/>
                <a:ea typeface="Times New Roman MT"/>
                <a:cs typeface="Times New Roman MT"/>
                <a:sym typeface="Times New Roman MT"/>
              </a:rPr>
              <a:t>An injury to the muscles or tendons at the back of the thigh, known as the hamstrings. This injury usually involves tearing or overstretching of muscle fibres or tendons.</a:t>
            </a:r>
          </a:p>
        </p:txBody>
      </p:sp>
      <p:sp>
        <p:nvSpPr>
          <p:cNvPr id="6" name="TextBox 6"/>
          <p:cNvSpPr txBox="1"/>
          <p:nvPr/>
        </p:nvSpPr>
        <p:spPr>
          <a:xfrm>
            <a:off x="260933" y="4332319"/>
            <a:ext cx="7219206" cy="554991"/>
          </a:xfrm>
          <a:prstGeom prst="rect">
            <a:avLst/>
          </a:prstGeom>
        </p:spPr>
        <p:txBody>
          <a:bodyPr lIns="0" tIns="0" rIns="0" bIns="0" rtlCol="0" anchor="t">
            <a:spAutoFit/>
          </a:bodyPr>
          <a:lstStyle/>
          <a:p>
            <a:pPr algn="ctr">
              <a:lnSpc>
                <a:spcPts val="4059"/>
              </a:lnSpc>
              <a:spcBef>
                <a:spcPct val="0"/>
              </a:spcBef>
            </a:pPr>
            <a:r>
              <a:rPr lang="en-US" sz="2899">
                <a:solidFill>
                  <a:srgbClr val="000000"/>
                </a:solidFill>
                <a:latin typeface="Times New Roman MT"/>
                <a:ea typeface="Times New Roman MT"/>
                <a:cs typeface="Times New Roman MT"/>
                <a:sym typeface="Times New Roman MT"/>
              </a:rPr>
              <a:t>What are the muscles make up the hamstring</a:t>
            </a:r>
            <a:r>
              <a:rPr lang="en-US" sz="2899" b="1">
                <a:solidFill>
                  <a:srgbClr val="000000"/>
                </a:solidFill>
                <a:latin typeface="Times New Roman MT Medium"/>
                <a:ea typeface="Times New Roman MT Medium"/>
                <a:cs typeface="Times New Roman MT Medium"/>
                <a:sym typeface="Times New Roman MT Medium"/>
              </a:rPr>
              <a:t>? </a:t>
            </a:r>
          </a:p>
        </p:txBody>
      </p:sp>
      <p:sp>
        <p:nvSpPr>
          <p:cNvPr id="7" name="TextBox 7"/>
          <p:cNvSpPr txBox="1"/>
          <p:nvPr/>
        </p:nvSpPr>
        <p:spPr>
          <a:xfrm>
            <a:off x="264815" y="4879884"/>
            <a:ext cx="3687126" cy="1323247"/>
          </a:xfrm>
          <a:prstGeom prst="rect">
            <a:avLst/>
          </a:prstGeom>
        </p:spPr>
        <p:txBody>
          <a:bodyPr lIns="0" tIns="0" rIns="0" bIns="0" rtlCol="0" anchor="t">
            <a:spAutoFit/>
          </a:bodyPr>
          <a:lstStyle/>
          <a:p>
            <a:pPr marL="539115" lvl="1" indent="-269240" algn="l">
              <a:lnSpc>
                <a:spcPts val="3499"/>
              </a:lnSpc>
              <a:buFont typeface="Arial"/>
              <a:buChar char="•"/>
            </a:pPr>
            <a:r>
              <a:rPr lang="en-US" sz="2450" dirty="0">
                <a:solidFill>
                  <a:srgbClr val="0A0A0A"/>
                </a:solidFill>
                <a:highlight>
                  <a:srgbClr val="FFFFFF"/>
                </a:highlight>
                <a:latin typeface="Times New Roman MT"/>
                <a:ea typeface="+mn-lt"/>
                <a:cs typeface="+mn-lt"/>
              </a:rPr>
              <a:t>Semimembranosus</a:t>
            </a:r>
            <a:endParaRPr lang="en-US" sz="2450" dirty="0">
              <a:solidFill>
                <a:srgbClr val="000000"/>
              </a:solidFill>
              <a:latin typeface="Times New Roman MT"/>
              <a:ea typeface="Times New Roman MT"/>
              <a:cs typeface="Times New Roman MT"/>
            </a:endParaRPr>
          </a:p>
          <a:p>
            <a:pPr marL="539115" lvl="1" indent="-269240" algn="l">
              <a:lnSpc>
                <a:spcPts val="3499"/>
              </a:lnSpc>
              <a:buFont typeface="Arial"/>
              <a:buChar char="•"/>
            </a:pPr>
            <a:r>
              <a:rPr lang="en-US" sz="2400" dirty="0">
                <a:solidFill>
                  <a:srgbClr val="0A0A0A"/>
                </a:solidFill>
                <a:highlight>
                  <a:srgbClr val="FFFFFF"/>
                </a:highlight>
                <a:latin typeface="Times New Roman MT"/>
                <a:ea typeface="+mn-lt"/>
                <a:cs typeface="+mn-lt"/>
              </a:rPr>
              <a:t>Semitendinosus</a:t>
            </a:r>
            <a:endParaRPr lang="en-US" sz="2400" dirty="0">
              <a:solidFill>
                <a:srgbClr val="000000"/>
              </a:solidFill>
              <a:latin typeface="Times New Roman MT"/>
              <a:ea typeface="Times New Roman MT"/>
              <a:cs typeface="Times New Roman MT"/>
            </a:endParaRPr>
          </a:p>
          <a:p>
            <a:pPr marL="539115" lvl="1" indent="-269240">
              <a:lnSpc>
                <a:spcPts val="3499"/>
              </a:lnSpc>
              <a:spcBef>
                <a:spcPct val="0"/>
              </a:spcBef>
              <a:buFont typeface="Arial"/>
              <a:buChar char="•"/>
            </a:pPr>
            <a:r>
              <a:rPr lang="en-US" sz="2400" dirty="0">
                <a:solidFill>
                  <a:srgbClr val="0A0A0A"/>
                </a:solidFill>
                <a:highlight>
                  <a:srgbClr val="FFFFFF"/>
                </a:highlight>
                <a:latin typeface="Times New Roman MT"/>
                <a:ea typeface="+mn-lt"/>
                <a:cs typeface="+mn-lt"/>
              </a:rPr>
              <a:t>Biceps femoris</a:t>
            </a:r>
            <a:endParaRPr lang="en-US" sz="2400" dirty="0">
              <a:solidFill>
                <a:srgbClr val="000000"/>
              </a:solidFill>
              <a:latin typeface="Times New Roman MT"/>
              <a:ea typeface="Times New Roman MT"/>
              <a:cs typeface="Times New Roman MT"/>
            </a:endParaRPr>
          </a:p>
        </p:txBody>
      </p:sp>
      <p:sp>
        <p:nvSpPr>
          <p:cNvPr id="8" name="TextBox 8"/>
          <p:cNvSpPr txBox="1"/>
          <p:nvPr/>
        </p:nvSpPr>
        <p:spPr>
          <a:xfrm>
            <a:off x="136720" y="6656023"/>
            <a:ext cx="7667355" cy="554991"/>
          </a:xfrm>
          <a:prstGeom prst="rect">
            <a:avLst/>
          </a:prstGeom>
        </p:spPr>
        <p:txBody>
          <a:bodyPr lIns="0" tIns="0" rIns="0" bIns="0" rtlCol="0" anchor="t">
            <a:spAutoFit/>
          </a:bodyPr>
          <a:lstStyle/>
          <a:p>
            <a:pPr algn="ctr">
              <a:lnSpc>
                <a:spcPts val="4059"/>
              </a:lnSpc>
              <a:spcBef>
                <a:spcPct val="0"/>
              </a:spcBef>
            </a:pPr>
            <a:r>
              <a:rPr lang="en-US" sz="2899">
                <a:solidFill>
                  <a:srgbClr val="000000"/>
                </a:solidFill>
                <a:latin typeface="Times New Roman MT"/>
                <a:ea typeface="Times New Roman MT"/>
                <a:cs typeface="Times New Roman MT"/>
                <a:sym typeface="Times New Roman MT"/>
              </a:rPr>
              <a:t>Common sports hamstring strains are found in.</a:t>
            </a:r>
            <a:r>
              <a:rPr lang="en-US" sz="2899" b="1">
                <a:solidFill>
                  <a:srgbClr val="000000"/>
                </a:solidFill>
                <a:latin typeface="Times New Roman MT Medium"/>
                <a:ea typeface="Times New Roman MT Medium"/>
                <a:cs typeface="Times New Roman MT Medium"/>
                <a:sym typeface="Times New Roman MT Medium"/>
              </a:rPr>
              <a:t> </a:t>
            </a:r>
          </a:p>
        </p:txBody>
      </p:sp>
      <p:sp>
        <p:nvSpPr>
          <p:cNvPr id="9" name="TextBox 9"/>
          <p:cNvSpPr txBox="1"/>
          <p:nvPr/>
        </p:nvSpPr>
        <p:spPr>
          <a:xfrm>
            <a:off x="264815" y="7374908"/>
            <a:ext cx="2512269" cy="1334299"/>
          </a:xfrm>
          <a:prstGeom prst="rect">
            <a:avLst/>
          </a:prstGeom>
        </p:spPr>
        <p:txBody>
          <a:bodyPr lIns="0" tIns="0" rIns="0" bIns="0" rtlCol="0" anchor="t">
            <a:spAutoFit/>
          </a:bodyPr>
          <a:lstStyle/>
          <a:p>
            <a:pPr marL="538480" lvl="1" indent="-269240" algn="l">
              <a:lnSpc>
                <a:spcPts val="3494"/>
              </a:lnSpc>
              <a:buFont typeface="Arial"/>
              <a:buChar char="•"/>
            </a:pPr>
            <a:r>
              <a:rPr lang="en-US" sz="2450" dirty="0">
                <a:solidFill>
                  <a:srgbClr val="000000"/>
                </a:solidFill>
                <a:latin typeface="Times New Roman MT"/>
                <a:ea typeface="Times New Roman MT"/>
                <a:cs typeface="Times New Roman MT"/>
                <a:sym typeface="Times New Roman MT"/>
              </a:rPr>
              <a:t>Rugby </a:t>
            </a:r>
            <a:endParaRPr lang="en-US" sz="2450" dirty="0"/>
          </a:p>
          <a:p>
            <a:pPr marL="538480" lvl="1" indent="-269240" algn="ctr">
              <a:lnSpc>
                <a:spcPts val="3494"/>
              </a:lnSpc>
              <a:buFont typeface="Arial"/>
              <a:buChar char="•"/>
            </a:pPr>
            <a:r>
              <a:rPr lang="en-US" sz="2450" dirty="0">
                <a:solidFill>
                  <a:srgbClr val="000000"/>
                </a:solidFill>
                <a:latin typeface="Times New Roman MT"/>
                <a:ea typeface="Times New Roman MT"/>
                <a:cs typeface="Times New Roman MT"/>
                <a:sym typeface="Times New Roman MT"/>
              </a:rPr>
              <a:t>Athletic events </a:t>
            </a:r>
            <a:endParaRPr lang="en-US" sz="2450" dirty="0">
              <a:solidFill>
                <a:srgbClr val="000000"/>
              </a:solidFill>
              <a:latin typeface="Times New Roman MT"/>
              <a:ea typeface="Times New Roman MT"/>
              <a:cs typeface="Times New Roman MT"/>
            </a:endParaRPr>
          </a:p>
          <a:p>
            <a:pPr marL="538480" lvl="1" indent="-269240" algn="l">
              <a:lnSpc>
                <a:spcPts val="3494"/>
              </a:lnSpc>
              <a:spcBef>
                <a:spcPct val="0"/>
              </a:spcBef>
              <a:buFont typeface="Arial"/>
              <a:buChar char="•"/>
            </a:pPr>
            <a:r>
              <a:rPr lang="en-US" sz="2450" dirty="0">
                <a:solidFill>
                  <a:srgbClr val="000000"/>
                </a:solidFill>
                <a:latin typeface="Times New Roman MT"/>
                <a:ea typeface="Times New Roman MT"/>
                <a:cs typeface="Times New Roman MT"/>
                <a:sym typeface="Times New Roman MT"/>
              </a:rPr>
              <a:t>Dance </a:t>
            </a:r>
            <a:endParaRPr lang="en-US" sz="2450" dirty="0">
              <a:solidFill>
                <a:srgbClr val="000000"/>
              </a:solidFill>
              <a:latin typeface="Times New Roman MT"/>
              <a:ea typeface="Times New Roman MT"/>
              <a:cs typeface="Times New Roman M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500"/>
                                        <p:tgtEl>
                                          <p:spTgt spid="5"/>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500"/>
                                        <p:tgtEl>
                                          <p:spTgt spid="7"/>
                                        </p:tgtEl>
                                      </p:cBhvr>
                                    </p:animEffect>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8"/>
                                        </p:tgtEl>
                                        <p:attrNameLst>
                                          <p:attrName>style.visibility</p:attrName>
                                        </p:attrNameLst>
                                      </p:cBhvr>
                                      <p:to>
                                        <p:strVal val="visible"/>
                                      </p:to>
                                    </p:set>
                                    <p:anim calcmode="lin" valueType="num">
                                      <p:cBhvr additive="base">
                                        <p:cTn id="40" dur="500" fill="hold"/>
                                        <p:tgtEl>
                                          <p:spTgt spid="8"/>
                                        </p:tgtEl>
                                        <p:attrNameLst>
                                          <p:attrName>ppt_x</p:attrName>
                                        </p:attrNameLst>
                                      </p:cBhvr>
                                      <p:tavLst>
                                        <p:tav tm="0">
                                          <p:val>
                                            <p:strVal val="#ppt_x"/>
                                          </p:val>
                                        </p:tav>
                                        <p:tav tm="100000">
                                          <p:val>
                                            <p:strVal val="#ppt_x"/>
                                          </p:val>
                                        </p:tav>
                                      </p:tavLst>
                                    </p:anim>
                                    <p:anim calcmode="lin" valueType="num">
                                      <p:cBhvr additive="base">
                                        <p:cTn id="4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9"/>
                                        </p:tgtEl>
                                        <p:attrNameLst>
                                          <p:attrName>style.visibility</p:attrName>
                                        </p:attrNameLst>
                                      </p:cBhvr>
                                      <p:to>
                                        <p:strVal val="visible"/>
                                      </p:to>
                                    </p:set>
                                    <p:animEffect transition="in" filter="fade">
                                      <p:cBhvr>
                                        <p:cTn id="4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
        <p:nvSpPr>
          <p:cNvPr id="2" name="Freeform 2"/>
          <p:cNvSpPr/>
          <p:nvPr/>
        </p:nvSpPr>
        <p:spPr>
          <a:xfrm>
            <a:off x="15560246" y="210920"/>
            <a:ext cx="2504680" cy="3440157"/>
          </a:xfrm>
          <a:custGeom>
            <a:avLst/>
            <a:gdLst/>
            <a:ahLst/>
            <a:cxnLst/>
            <a:rect l="l" t="t" r="r" b="b"/>
            <a:pathLst>
              <a:path w="2943592" h="3924789">
                <a:moveTo>
                  <a:pt x="0" y="0"/>
                </a:moveTo>
                <a:lnTo>
                  <a:pt x="2943591" y="0"/>
                </a:lnTo>
                <a:lnTo>
                  <a:pt x="2943591" y="3924788"/>
                </a:lnTo>
                <a:lnTo>
                  <a:pt x="0" y="3924788"/>
                </a:lnTo>
                <a:lnTo>
                  <a:pt x="0" y="0"/>
                </a:lnTo>
                <a:close/>
              </a:path>
            </a:pathLst>
          </a:custGeom>
          <a:blipFill>
            <a:blip r:embed="rId2"/>
            <a:stretch>
              <a:fillRect/>
            </a:stretch>
          </a:blipFill>
        </p:spPr>
      </p:sp>
      <p:sp>
        <p:nvSpPr>
          <p:cNvPr id="3" name="TextBox 3"/>
          <p:cNvSpPr txBox="1"/>
          <p:nvPr/>
        </p:nvSpPr>
        <p:spPr>
          <a:xfrm>
            <a:off x="133087" y="-488977"/>
            <a:ext cx="5862059" cy="1414362"/>
          </a:xfrm>
          <a:prstGeom prst="rect">
            <a:avLst/>
          </a:prstGeom>
        </p:spPr>
        <p:txBody>
          <a:bodyPr lIns="0" tIns="0" rIns="0" bIns="0" rtlCol="0" anchor="t">
            <a:spAutoFit/>
          </a:bodyPr>
          <a:lstStyle/>
          <a:p>
            <a:pPr>
              <a:lnSpc>
                <a:spcPts val="12687"/>
              </a:lnSpc>
            </a:pPr>
            <a:r>
              <a:rPr lang="en-US" sz="5400" err="1">
                <a:solidFill>
                  <a:srgbClr val="000000"/>
                </a:solidFill>
                <a:latin typeface="Times New Roman MT"/>
                <a:ea typeface="Times New Roman MT"/>
                <a:cs typeface="Times New Roman MT"/>
                <a:sym typeface="Times New Roman MT"/>
              </a:rPr>
              <a:t>Aetiology</a:t>
            </a:r>
            <a:r>
              <a:rPr lang="en-US" sz="5400" dirty="0">
                <a:solidFill>
                  <a:srgbClr val="000000"/>
                </a:solidFill>
                <a:latin typeface="Times New Roman MT"/>
                <a:ea typeface="Times New Roman MT"/>
                <a:cs typeface="Times New Roman MT"/>
                <a:sym typeface="Times New Roman MT"/>
              </a:rPr>
              <a:t>~ </a:t>
            </a:r>
            <a:endParaRPr lang="en-US" sz="5400" dirty="0">
              <a:ea typeface="Calibri"/>
              <a:cs typeface="Calibri"/>
            </a:endParaRPr>
          </a:p>
        </p:txBody>
      </p:sp>
      <p:sp>
        <p:nvSpPr>
          <p:cNvPr id="4" name="TextBox 4"/>
          <p:cNvSpPr txBox="1"/>
          <p:nvPr/>
        </p:nvSpPr>
        <p:spPr>
          <a:xfrm>
            <a:off x="-1366529" y="615678"/>
            <a:ext cx="7554441" cy="596830"/>
          </a:xfrm>
          <a:prstGeom prst="rect">
            <a:avLst/>
          </a:prstGeom>
        </p:spPr>
        <p:txBody>
          <a:bodyPr lIns="0" tIns="0" rIns="0" bIns="0" rtlCol="0" anchor="t">
            <a:spAutoFit/>
          </a:bodyPr>
          <a:lstStyle/>
          <a:p>
            <a:pPr algn="ctr">
              <a:lnSpc>
                <a:spcPts val="5320"/>
              </a:lnSpc>
            </a:pPr>
            <a:r>
              <a:rPr lang="en-US" sz="2400" u="sng" dirty="0">
                <a:solidFill>
                  <a:srgbClr val="000000"/>
                </a:solidFill>
                <a:latin typeface="Times New Roman MT"/>
                <a:ea typeface="Times New Roman MT"/>
                <a:cs typeface="Times New Roman MT"/>
                <a:sym typeface="Times New Roman MT"/>
              </a:rPr>
              <a:t>The causes and contributing factors  </a:t>
            </a:r>
          </a:p>
        </p:txBody>
      </p:sp>
      <p:sp>
        <p:nvSpPr>
          <p:cNvPr id="5" name="TextBox 5"/>
          <p:cNvSpPr txBox="1"/>
          <p:nvPr/>
        </p:nvSpPr>
        <p:spPr>
          <a:xfrm>
            <a:off x="-132089" y="1222102"/>
            <a:ext cx="10420683" cy="505395"/>
          </a:xfrm>
          <a:prstGeom prst="rect">
            <a:avLst/>
          </a:prstGeom>
        </p:spPr>
        <p:txBody>
          <a:bodyPr wrap="square" lIns="0" tIns="0" rIns="0" bIns="0" rtlCol="0" anchor="t">
            <a:spAutoFit/>
          </a:bodyPr>
          <a:lstStyle/>
          <a:p>
            <a:pPr algn="ctr">
              <a:lnSpc>
                <a:spcPts val="4480"/>
              </a:lnSpc>
            </a:pPr>
            <a:r>
              <a:rPr lang="en-US" sz="2000" dirty="0">
                <a:solidFill>
                  <a:srgbClr val="000000"/>
                </a:solidFill>
                <a:latin typeface="Times New Roman MT"/>
                <a:ea typeface="Times New Roman MT"/>
                <a:cs typeface="Times New Roman MT"/>
                <a:sym typeface="Times New Roman MT"/>
              </a:rPr>
              <a:t>Several </a:t>
            </a:r>
            <a:r>
              <a:rPr lang="en-US" sz="2000" err="1">
                <a:solidFill>
                  <a:srgbClr val="000000"/>
                </a:solidFill>
                <a:latin typeface="Times New Roman MT"/>
                <a:ea typeface="Times New Roman MT"/>
                <a:cs typeface="Times New Roman MT"/>
                <a:sym typeface="Times New Roman MT"/>
              </a:rPr>
              <a:t>aetiological</a:t>
            </a:r>
            <a:r>
              <a:rPr lang="en-US" sz="2000" dirty="0">
                <a:solidFill>
                  <a:srgbClr val="000000"/>
                </a:solidFill>
                <a:latin typeface="Times New Roman MT"/>
                <a:ea typeface="Times New Roman MT"/>
                <a:cs typeface="Times New Roman MT"/>
                <a:sym typeface="Times New Roman MT"/>
              </a:rPr>
              <a:t> factors contribute to the cause of a hamstring strain, these include: </a:t>
            </a:r>
          </a:p>
        </p:txBody>
      </p:sp>
      <p:sp>
        <p:nvSpPr>
          <p:cNvPr id="6" name="TextBox 6"/>
          <p:cNvSpPr txBox="1"/>
          <p:nvPr/>
        </p:nvSpPr>
        <p:spPr>
          <a:xfrm>
            <a:off x="-1089" y="1883772"/>
            <a:ext cx="17004357" cy="1765355"/>
          </a:xfrm>
          <a:prstGeom prst="rect">
            <a:avLst/>
          </a:prstGeom>
        </p:spPr>
        <p:txBody>
          <a:bodyPr lIns="0" tIns="0" rIns="0" bIns="0" rtlCol="0" anchor="t">
            <a:spAutoFit/>
          </a:bodyPr>
          <a:lstStyle/>
          <a:p>
            <a:pPr algn="l">
              <a:lnSpc>
                <a:spcPts val="4759"/>
              </a:lnSpc>
            </a:pPr>
            <a:r>
              <a:rPr lang="en-US" sz="3350" dirty="0">
                <a:solidFill>
                  <a:srgbClr val="000000"/>
                </a:solidFill>
                <a:latin typeface="Times New Roman MT"/>
                <a:ea typeface="Times New Roman MT"/>
                <a:cs typeface="Times New Roman MT"/>
                <a:sym typeface="Times New Roman MT"/>
              </a:rPr>
              <a:t>~ F</a:t>
            </a:r>
            <a:r>
              <a:rPr lang="en-US" sz="2000" dirty="0">
                <a:solidFill>
                  <a:srgbClr val="000000"/>
                </a:solidFill>
                <a:latin typeface="Times New Roman MT"/>
                <a:ea typeface="Times New Roman MT"/>
                <a:cs typeface="Times New Roman MT"/>
                <a:sym typeface="Times New Roman MT"/>
              </a:rPr>
              <a:t>lexibility </a:t>
            </a:r>
            <a:endParaRPr lang="en-US" sz="2000" dirty="0">
              <a:solidFill>
                <a:srgbClr val="000000"/>
              </a:solidFill>
              <a:latin typeface="Times New Roman MT"/>
              <a:ea typeface="Times New Roman MT"/>
              <a:cs typeface="Times New Roman MT"/>
            </a:endParaRPr>
          </a:p>
          <a:p>
            <a:pPr marL="733425" lvl="1" indent="-367030" algn="l">
              <a:lnSpc>
                <a:spcPts val="4759"/>
              </a:lnSpc>
              <a:buFont typeface="Arial"/>
              <a:buChar char="•"/>
            </a:pPr>
            <a:r>
              <a:rPr lang="en-US" sz="2000" dirty="0">
                <a:solidFill>
                  <a:srgbClr val="000000"/>
                </a:solidFill>
                <a:latin typeface="Times New Roman MT"/>
                <a:ea typeface="Times New Roman MT"/>
                <a:cs typeface="Times New Roman MT"/>
                <a:sym typeface="Times New Roman MT"/>
              </a:rPr>
              <a:t>An association between reduced hip flexor range of motion and the risk of obtaining a hamstring injury has been reported repeatedly</a:t>
            </a:r>
            <a:endParaRPr lang="en-US" sz="2000" dirty="0">
              <a:solidFill>
                <a:srgbClr val="000000"/>
              </a:solidFill>
              <a:latin typeface="Times New Roman MT"/>
              <a:ea typeface="Times New Roman MT"/>
              <a:cs typeface="Times New Roman MT"/>
            </a:endParaRPr>
          </a:p>
          <a:p>
            <a:pPr marL="733425" lvl="1" indent="-367030" algn="l">
              <a:lnSpc>
                <a:spcPts val="4759"/>
              </a:lnSpc>
              <a:buFont typeface="Arial"/>
              <a:buChar char="•"/>
            </a:pPr>
            <a:r>
              <a:rPr lang="en-US" sz="2000" dirty="0">
                <a:solidFill>
                  <a:srgbClr val="000000"/>
                </a:solidFill>
                <a:latin typeface="Times New Roman MT"/>
                <a:ea typeface="Times New Roman MT"/>
                <a:cs typeface="Times New Roman MT"/>
                <a:sym typeface="Times New Roman MT"/>
              </a:rPr>
              <a:t>Studies have shown this association whilst studying flexibility values obtained in preseason and injuries suffered during the season. </a:t>
            </a:r>
            <a:endParaRPr lang="en-US" sz="2000" dirty="0">
              <a:solidFill>
                <a:srgbClr val="000000"/>
              </a:solidFill>
              <a:latin typeface="Times New Roman MT"/>
              <a:ea typeface="Times New Roman MT"/>
              <a:cs typeface="Times New Roman MT"/>
            </a:endParaRPr>
          </a:p>
        </p:txBody>
      </p:sp>
      <p:sp>
        <p:nvSpPr>
          <p:cNvPr id="7" name="TextBox 7"/>
          <p:cNvSpPr txBox="1"/>
          <p:nvPr/>
        </p:nvSpPr>
        <p:spPr>
          <a:xfrm>
            <a:off x="48060" y="3649700"/>
            <a:ext cx="16866965" cy="1149802"/>
          </a:xfrm>
          <a:prstGeom prst="rect">
            <a:avLst/>
          </a:prstGeom>
        </p:spPr>
        <p:txBody>
          <a:bodyPr lIns="0" tIns="0" rIns="0" bIns="0" rtlCol="0" anchor="t">
            <a:spAutoFit/>
          </a:bodyPr>
          <a:lstStyle/>
          <a:p>
            <a:pPr algn="l">
              <a:lnSpc>
                <a:spcPts val="4759"/>
              </a:lnSpc>
            </a:pPr>
            <a:r>
              <a:rPr lang="en-US" sz="3350" dirty="0">
                <a:solidFill>
                  <a:srgbClr val="000000"/>
                </a:solidFill>
                <a:latin typeface="Times New Roman MT"/>
                <a:ea typeface="Times New Roman MT"/>
                <a:cs typeface="Times New Roman MT"/>
                <a:sym typeface="Times New Roman MT"/>
              </a:rPr>
              <a:t>~ F</a:t>
            </a:r>
            <a:r>
              <a:rPr lang="en-US" sz="2000" dirty="0">
                <a:solidFill>
                  <a:srgbClr val="000000"/>
                </a:solidFill>
                <a:latin typeface="Times New Roman MT"/>
                <a:ea typeface="Times New Roman MT"/>
                <a:cs typeface="Times New Roman MT"/>
                <a:sym typeface="Times New Roman MT"/>
              </a:rPr>
              <a:t>atigue</a:t>
            </a:r>
          </a:p>
          <a:p>
            <a:pPr marL="733425" lvl="1" indent="-367030" algn="l">
              <a:lnSpc>
                <a:spcPts val="4759"/>
              </a:lnSpc>
              <a:buFont typeface="Arial"/>
              <a:buChar char="•"/>
            </a:pPr>
            <a:r>
              <a:rPr lang="en-US" sz="2000" dirty="0">
                <a:solidFill>
                  <a:srgbClr val="000000"/>
                </a:solidFill>
                <a:latin typeface="Times New Roman MT"/>
                <a:ea typeface="Times New Roman MT"/>
                <a:cs typeface="Times New Roman MT"/>
                <a:sym typeface="Times New Roman MT"/>
              </a:rPr>
              <a:t>There have been reports that more hamstring injuries have occurred at the end of each half in European football. </a:t>
            </a:r>
            <a:endParaRPr lang="en-US" sz="2000" dirty="0">
              <a:solidFill>
                <a:srgbClr val="000000"/>
              </a:solidFill>
              <a:latin typeface="Times New Roman MT"/>
              <a:ea typeface="Times New Roman MT"/>
              <a:cs typeface="Times New Roman MT"/>
            </a:endParaRPr>
          </a:p>
        </p:txBody>
      </p:sp>
      <p:sp>
        <p:nvSpPr>
          <p:cNvPr id="9" name="TextBox 8">
            <a:extLst>
              <a:ext uri="{FF2B5EF4-FFF2-40B4-BE49-F238E27FC236}">
                <a16:creationId xmlns:a16="http://schemas.microsoft.com/office/drawing/2014/main" id="{7A614E5D-993D-767E-2664-67774105C4C3}"/>
              </a:ext>
            </a:extLst>
          </p:cNvPr>
          <p:cNvSpPr txBox="1"/>
          <p:nvPr/>
        </p:nvSpPr>
        <p:spPr>
          <a:xfrm>
            <a:off x="-27433" y="4798770"/>
            <a:ext cx="17029785"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4759"/>
              </a:lnSpc>
            </a:pPr>
            <a:r>
              <a:rPr lang="en-US" sz="2000" dirty="0">
                <a:latin typeface="Times New Roman MT"/>
              </a:rPr>
              <a:t>~ </a:t>
            </a:r>
            <a:r>
              <a:rPr lang="en-US" sz="3350" dirty="0">
                <a:latin typeface="Times New Roman MT"/>
              </a:rPr>
              <a:t>A</a:t>
            </a:r>
            <a:r>
              <a:rPr lang="en-US" sz="2000" dirty="0">
                <a:latin typeface="Times New Roman MT"/>
              </a:rPr>
              <a:t>natomical factors </a:t>
            </a:r>
          </a:p>
          <a:p>
            <a:pPr marL="733425" lvl="1" indent="-367030">
              <a:lnSpc>
                <a:spcPts val="4759"/>
              </a:lnSpc>
              <a:buFont typeface="Arial,Sans-Serif"/>
              <a:buChar char="•"/>
            </a:pPr>
            <a:r>
              <a:rPr lang="en-US" sz="2000" dirty="0" err="1">
                <a:latin typeface="Times New Roman MT"/>
              </a:rPr>
              <a:t>Fibre</a:t>
            </a:r>
            <a:r>
              <a:rPr lang="en-US" sz="2000" dirty="0">
                <a:latin typeface="Times New Roman MT"/>
              </a:rPr>
              <a:t> distribution, muscle architecture and the degree of the anterior pelvic tilt can all have implications on the body, making you more predisposed to sustaining a hamstring strain </a:t>
            </a:r>
            <a:endParaRPr lang="en-GB" sz="2000" dirty="0"/>
          </a:p>
          <a:p>
            <a:pPr algn="l"/>
            <a:endParaRPr lang="en-GB" dirty="0">
              <a:ea typeface="Calibri"/>
              <a:cs typeface="Calibri"/>
            </a:endParaRPr>
          </a:p>
        </p:txBody>
      </p:sp>
      <p:sp>
        <p:nvSpPr>
          <p:cNvPr id="10" name="TextBox 9">
            <a:extLst>
              <a:ext uri="{FF2B5EF4-FFF2-40B4-BE49-F238E27FC236}">
                <a16:creationId xmlns:a16="http://schemas.microsoft.com/office/drawing/2014/main" id="{84CFD061-9456-A11C-B60F-88479390F673}"/>
              </a:ext>
            </a:extLst>
          </p:cNvPr>
          <p:cNvSpPr txBox="1"/>
          <p:nvPr/>
        </p:nvSpPr>
        <p:spPr>
          <a:xfrm>
            <a:off x="-1" y="6494068"/>
            <a:ext cx="17746675" cy="1906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4759"/>
              </a:lnSpc>
            </a:pPr>
            <a:r>
              <a:rPr lang="en-US" sz="3400">
                <a:latin typeface="Times New Roman MT"/>
              </a:rPr>
              <a:t>~ S</a:t>
            </a:r>
            <a:r>
              <a:rPr lang="en-US" sz="2000">
                <a:latin typeface="Times New Roman MT"/>
              </a:rPr>
              <a:t>trength</a:t>
            </a:r>
            <a:endParaRPr lang="en-US" sz="2000" dirty="0">
              <a:latin typeface="Times New Roman MT"/>
            </a:endParaRPr>
          </a:p>
          <a:p>
            <a:pPr marL="733425" lvl="1" indent="-367030">
              <a:lnSpc>
                <a:spcPts val="4759"/>
              </a:lnSpc>
              <a:buFont typeface="Arial,Sans-Serif"/>
              <a:buChar char="•"/>
            </a:pPr>
            <a:r>
              <a:rPr lang="en-US" sz="2000" dirty="0">
                <a:latin typeface="Times New Roman MT"/>
              </a:rPr>
              <a:t>Muscle weakness when performing both concentric and eccentric contractions of a movement can affect the hamstrings</a:t>
            </a:r>
          </a:p>
          <a:p>
            <a:pPr marL="733425" lvl="1" indent="-367030">
              <a:lnSpc>
                <a:spcPts val="4759"/>
              </a:lnSpc>
              <a:buFont typeface="Arial,Sans-Serif"/>
              <a:buChar char="•"/>
            </a:pPr>
            <a:r>
              <a:rPr lang="en-US" sz="2000" dirty="0">
                <a:latin typeface="Times New Roman MT"/>
              </a:rPr>
              <a:t>During high force movements, the hamstrings are placed under stress, which can lead to injuries</a:t>
            </a:r>
            <a:r>
              <a:rPr lang="en-US" sz="3400" dirty="0">
                <a:latin typeface="Times New Roman MT"/>
              </a:rPr>
              <a:t> </a:t>
            </a:r>
            <a:endParaRPr lang="en-GB" dirty="0"/>
          </a:p>
        </p:txBody>
      </p:sp>
      <p:sp>
        <p:nvSpPr>
          <p:cNvPr id="11" name="TextBox 10">
            <a:extLst>
              <a:ext uri="{FF2B5EF4-FFF2-40B4-BE49-F238E27FC236}">
                <a16:creationId xmlns:a16="http://schemas.microsoft.com/office/drawing/2014/main" id="{3466184D-CAAA-EA51-36DA-DF9F04AB4052}"/>
              </a:ext>
            </a:extLst>
          </p:cNvPr>
          <p:cNvSpPr txBox="1"/>
          <p:nvPr/>
        </p:nvSpPr>
        <p:spPr>
          <a:xfrm>
            <a:off x="-25603" y="8238744"/>
            <a:ext cx="16254374"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4759"/>
              </a:lnSpc>
            </a:pPr>
            <a:r>
              <a:rPr lang="en-US" sz="3200" dirty="0">
                <a:latin typeface="Times New Roman MT"/>
              </a:rPr>
              <a:t>~ C</a:t>
            </a:r>
            <a:r>
              <a:rPr lang="en-US" sz="2000" dirty="0">
                <a:latin typeface="Times New Roman MT"/>
              </a:rPr>
              <a:t>ore stability </a:t>
            </a:r>
          </a:p>
          <a:p>
            <a:pPr marL="733425" lvl="1" indent="-367030">
              <a:lnSpc>
                <a:spcPts val="4759"/>
              </a:lnSpc>
              <a:buFont typeface="Arial,Sans-Serif"/>
              <a:buChar char="•"/>
            </a:pPr>
            <a:r>
              <a:rPr lang="en-US" sz="2000" dirty="0">
                <a:latin typeface="Times New Roman MT"/>
              </a:rPr>
              <a:t>Core stability is needed to execute all movements; without this ability, the hamstrings are forced to compensate for the lack of both spinal and pelvic stability. Excess strain is put on the hamstrings, adding more vulnerability for injury </a:t>
            </a:r>
            <a:endParaRPr lang="en-GB" sz="2000" dirty="0"/>
          </a:p>
          <a:p>
            <a:pPr algn="l"/>
            <a:endParaRPr lang="en-GB" dirty="0">
              <a:ea typeface="Calibri"/>
              <a:cs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500"/>
                                        <p:tgtEl>
                                          <p:spTgt spid="6"/>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500"/>
                                        <p:tgtEl>
                                          <p:spTgt spid="7"/>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9"/>
                                        </p:tgtEl>
                                        <p:attrNameLst>
                                          <p:attrName>style.visibility</p:attrName>
                                        </p:attrNameLst>
                                      </p:cBhvr>
                                      <p:to>
                                        <p:strVal val="visible"/>
                                      </p:to>
                                    </p:set>
                                    <p:animEffect transition="in" filter="fade">
                                      <p:cBhvr>
                                        <p:cTn id="40" dur="500"/>
                                        <p:tgtEl>
                                          <p:spTgt spid="9"/>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fade">
                                      <p:cBhvr>
                                        <p:cTn id="45" dur="500"/>
                                        <p:tgtEl>
                                          <p:spTgt spid="10"/>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1"/>
                                        </p:tgtEl>
                                        <p:attrNameLst>
                                          <p:attrName>style.visibility</p:attrName>
                                        </p:attrNameLst>
                                      </p:cBhvr>
                                      <p:to>
                                        <p:strVal val="visible"/>
                                      </p:to>
                                    </p:set>
                                    <p:animEffect transition="in" filter="fade">
                                      <p:cBhvr>
                                        <p:cTn id="5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9" grpId="0"/>
      <p:bldP spid="10"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
        <p:nvSpPr>
          <p:cNvPr id="2" name="Freeform 2"/>
          <p:cNvSpPr/>
          <p:nvPr/>
        </p:nvSpPr>
        <p:spPr>
          <a:xfrm>
            <a:off x="13444409" y="5374649"/>
            <a:ext cx="4352668" cy="4352668"/>
          </a:xfrm>
          <a:custGeom>
            <a:avLst/>
            <a:gdLst/>
            <a:ahLst/>
            <a:cxnLst/>
            <a:rect l="l" t="t" r="r" b="b"/>
            <a:pathLst>
              <a:path w="4352668" h="4352668">
                <a:moveTo>
                  <a:pt x="0" y="0"/>
                </a:moveTo>
                <a:lnTo>
                  <a:pt x="4352667" y="0"/>
                </a:lnTo>
                <a:lnTo>
                  <a:pt x="4352667" y="4352667"/>
                </a:lnTo>
                <a:lnTo>
                  <a:pt x="0" y="4352667"/>
                </a:lnTo>
                <a:lnTo>
                  <a:pt x="0" y="0"/>
                </a:lnTo>
                <a:close/>
              </a:path>
            </a:pathLst>
          </a:custGeom>
          <a:blipFill>
            <a:blip r:embed="rId2"/>
            <a:stretch>
              <a:fillRect/>
            </a:stretch>
          </a:blipFill>
        </p:spPr>
      </p:sp>
      <p:sp>
        <p:nvSpPr>
          <p:cNvPr id="3" name="TextBox 3"/>
          <p:cNvSpPr txBox="1"/>
          <p:nvPr/>
        </p:nvSpPr>
        <p:spPr>
          <a:xfrm>
            <a:off x="240332" y="-21272"/>
            <a:ext cx="8289801" cy="1436675"/>
          </a:xfrm>
          <a:prstGeom prst="rect">
            <a:avLst/>
          </a:prstGeom>
        </p:spPr>
        <p:txBody>
          <a:bodyPr lIns="0" tIns="0" rIns="0" bIns="0" rtlCol="0" anchor="t">
            <a:spAutoFit/>
          </a:bodyPr>
          <a:lstStyle/>
          <a:p>
            <a:pPr>
              <a:lnSpc>
                <a:spcPts val="12880"/>
              </a:lnSpc>
            </a:pPr>
            <a:r>
              <a:rPr lang="en-US" sz="5400" dirty="0">
                <a:solidFill>
                  <a:srgbClr val="000000"/>
                </a:solidFill>
                <a:latin typeface="Times New Roman MT"/>
                <a:ea typeface="Times New Roman MT"/>
                <a:cs typeface="Times New Roman MT"/>
                <a:sym typeface="Times New Roman MT"/>
              </a:rPr>
              <a:t>Epidemiology~ </a:t>
            </a:r>
            <a:endParaRPr lang="en-US"/>
          </a:p>
        </p:txBody>
      </p:sp>
      <p:sp>
        <p:nvSpPr>
          <p:cNvPr id="4" name="TextBox 4"/>
          <p:cNvSpPr txBox="1"/>
          <p:nvPr/>
        </p:nvSpPr>
        <p:spPr>
          <a:xfrm>
            <a:off x="169852" y="1529617"/>
            <a:ext cx="15451963" cy="3047244"/>
          </a:xfrm>
          <a:prstGeom prst="rect">
            <a:avLst/>
          </a:prstGeom>
        </p:spPr>
        <p:txBody>
          <a:bodyPr lIns="0" tIns="0" rIns="0" bIns="0" rtlCol="0" anchor="t">
            <a:spAutoFit/>
          </a:bodyPr>
          <a:lstStyle/>
          <a:p>
            <a:pPr algn="l">
              <a:lnSpc>
                <a:spcPts val="4759"/>
              </a:lnSpc>
            </a:pPr>
            <a:r>
              <a:rPr lang="en-US" sz="2400" dirty="0">
                <a:solidFill>
                  <a:srgbClr val="000000"/>
                </a:solidFill>
                <a:latin typeface="Times New Roman MT"/>
                <a:ea typeface="Times New Roman MT"/>
                <a:cs typeface="Times New Roman MT"/>
                <a:sym typeface="Times New Roman MT"/>
              </a:rPr>
              <a:t>~ Hamstring strains are the most common type of strain that occurs in athletes </a:t>
            </a:r>
            <a:endParaRPr lang="en-US" sz="2400" dirty="0">
              <a:solidFill>
                <a:srgbClr val="000000"/>
              </a:solidFill>
              <a:latin typeface="Times New Roman MT"/>
              <a:ea typeface="Times New Roman MT"/>
              <a:cs typeface="Times New Roman MT"/>
            </a:endParaRPr>
          </a:p>
          <a:p>
            <a:pPr marL="733425" lvl="1" indent="-367030" algn="l">
              <a:lnSpc>
                <a:spcPts val="4759"/>
              </a:lnSpc>
              <a:buFont typeface="Arial"/>
              <a:buChar char="•"/>
            </a:pPr>
            <a:r>
              <a:rPr lang="en-US" sz="2400" dirty="0">
                <a:solidFill>
                  <a:srgbClr val="000000"/>
                </a:solidFill>
                <a:latin typeface="Times New Roman MT"/>
                <a:ea typeface="Times New Roman MT"/>
                <a:cs typeface="Times New Roman MT"/>
                <a:sym typeface="Times New Roman MT"/>
              </a:rPr>
              <a:t>Studies have revealed that hamstring injuries alone account for between 6-29% of all injuries in sports such as rugby union, football, basketball, cricket, dance and track sprinters. </a:t>
            </a:r>
            <a:endParaRPr lang="en-US" sz="2400" dirty="0">
              <a:solidFill>
                <a:srgbClr val="000000"/>
              </a:solidFill>
              <a:latin typeface="Times New Roman MT"/>
              <a:ea typeface="Times New Roman MT"/>
              <a:cs typeface="Times New Roman MT"/>
            </a:endParaRPr>
          </a:p>
          <a:p>
            <a:pPr marL="733425" lvl="1" indent="-367030" algn="l">
              <a:lnSpc>
                <a:spcPts val="4759"/>
              </a:lnSpc>
              <a:buFont typeface="Arial"/>
              <a:buChar char="•"/>
            </a:pPr>
            <a:r>
              <a:rPr lang="en-US" sz="2400" dirty="0">
                <a:solidFill>
                  <a:srgbClr val="000000"/>
                </a:solidFill>
                <a:latin typeface="Times New Roman MT"/>
                <a:ea typeface="Times New Roman MT"/>
                <a:cs typeface="Times New Roman MT"/>
                <a:sym typeface="Times New Roman MT"/>
              </a:rPr>
              <a:t>They are more commonly seen in sporting events in which high-speed sprinting and kicking are involved. </a:t>
            </a:r>
            <a:endParaRPr lang="en-US" sz="2400" dirty="0">
              <a:solidFill>
                <a:srgbClr val="000000"/>
              </a:solidFill>
              <a:latin typeface="Times New Roman MT"/>
              <a:ea typeface="Times New Roman MT"/>
              <a:cs typeface="Times New Roman MT"/>
            </a:endParaRPr>
          </a:p>
          <a:p>
            <a:pPr algn="l">
              <a:lnSpc>
                <a:spcPts val="4759"/>
              </a:lnSpc>
            </a:pPr>
            <a:endParaRPr lang="en-US" sz="3399">
              <a:solidFill>
                <a:srgbClr val="000000"/>
              </a:solidFill>
              <a:latin typeface="Times New Roman MT"/>
              <a:ea typeface="Times New Roman MT"/>
              <a:cs typeface="Times New Roman MT"/>
              <a:sym typeface="Times New Roman MT"/>
            </a:endParaRPr>
          </a:p>
        </p:txBody>
      </p:sp>
      <p:sp>
        <p:nvSpPr>
          <p:cNvPr id="5" name="TextBox 5"/>
          <p:cNvSpPr txBox="1"/>
          <p:nvPr/>
        </p:nvSpPr>
        <p:spPr>
          <a:xfrm>
            <a:off x="3849" y="4806896"/>
            <a:ext cx="11646513" cy="681982"/>
          </a:xfrm>
          <a:prstGeom prst="rect">
            <a:avLst/>
          </a:prstGeom>
        </p:spPr>
        <p:txBody>
          <a:bodyPr lIns="0" tIns="0" rIns="0" bIns="0" rtlCol="0" anchor="t">
            <a:spAutoFit/>
          </a:bodyPr>
          <a:lstStyle/>
          <a:p>
            <a:pPr algn="l">
              <a:lnSpc>
                <a:spcPts val="5599"/>
              </a:lnSpc>
            </a:pPr>
            <a:r>
              <a:rPr lang="en-US" sz="3950" dirty="0">
                <a:solidFill>
                  <a:srgbClr val="000000"/>
                </a:solidFill>
                <a:latin typeface="Times New Roman MT"/>
                <a:ea typeface="Times New Roman MT"/>
                <a:cs typeface="Times New Roman MT"/>
                <a:sym typeface="Times New Roman MT"/>
              </a:rPr>
              <a:t>~ </a:t>
            </a:r>
            <a:r>
              <a:rPr lang="en-US" sz="3200" dirty="0">
                <a:solidFill>
                  <a:srgbClr val="000000"/>
                </a:solidFill>
                <a:latin typeface="Times New Roman MT"/>
                <a:ea typeface="Times New Roman MT"/>
                <a:cs typeface="Times New Roman MT"/>
                <a:sym typeface="Times New Roman MT"/>
              </a:rPr>
              <a:t>Who is most </a:t>
            </a:r>
            <a:r>
              <a:rPr lang="en-US" sz="3200" dirty="0" err="1">
                <a:solidFill>
                  <a:srgbClr val="000000"/>
                </a:solidFill>
                <a:latin typeface="Times New Roman MT"/>
                <a:ea typeface="Times New Roman MT"/>
                <a:cs typeface="Times New Roman MT"/>
                <a:sym typeface="Times New Roman MT"/>
              </a:rPr>
              <a:t>likey</a:t>
            </a:r>
            <a:r>
              <a:rPr lang="en-US" sz="3200" dirty="0">
                <a:solidFill>
                  <a:srgbClr val="000000"/>
                </a:solidFill>
                <a:latin typeface="Times New Roman MT"/>
                <a:ea typeface="Times New Roman MT"/>
                <a:cs typeface="Times New Roman MT"/>
                <a:sym typeface="Times New Roman MT"/>
              </a:rPr>
              <a:t> to get a hamstring strain? </a:t>
            </a:r>
          </a:p>
        </p:txBody>
      </p:sp>
      <p:sp>
        <p:nvSpPr>
          <p:cNvPr id="6" name="TextBox 6"/>
          <p:cNvSpPr txBox="1"/>
          <p:nvPr/>
        </p:nvSpPr>
        <p:spPr>
          <a:xfrm>
            <a:off x="240424" y="5684709"/>
            <a:ext cx="12696568" cy="583237"/>
          </a:xfrm>
          <a:prstGeom prst="rect">
            <a:avLst/>
          </a:prstGeom>
        </p:spPr>
        <p:txBody>
          <a:bodyPr lIns="0" tIns="0" rIns="0" bIns="0" rtlCol="0" anchor="t">
            <a:spAutoFit/>
          </a:bodyPr>
          <a:lstStyle/>
          <a:p>
            <a:pPr algn="l">
              <a:lnSpc>
                <a:spcPts val="4759"/>
              </a:lnSpc>
            </a:pPr>
            <a:r>
              <a:rPr lang="en-US" sz="3350" dirty="0">
                <a:solidFill>
                  <a:srgbClr val="000000"/>
                </a:solidFill>
                <a:latin typeface="Times New Roman MT"/>
                <a:ea typeface="Times New Roman MT"/>
                <a:cs typeface="Times New Roman MT"/>
                <a:sym typeface="Times New Roman MT"/>
              </a:rPr>
              <a:t>~ </a:t>
            </a:r>
            <a:r>
              <a:rPr lang="en-US" sz="2400" dirty="0">
                <a:solidFill>
                  <a:srgbClr val="000000"/>
                </a:solidFill>
                <a:latin typeface="Times New Roman MT"/>
                <a:ea typeface="Times New Roman MT"/>
                <a:cs typeface="Times New Roman MT"/>
                <a:sym typeface="Times New Roman MT"/>
              </a:rPr>
              <a:t>Men are most likely to sustain hamstring injuries in total</a:t>
            </a:r>
          </a:p>
        </p:txBody>
      </p:sp>
      <p:sp>
        <p:nvSpPr>
          <p:cNvPr id="7" name="TextBox 7"/>
          <p:cNvSpPr txBox="1"/>
          <p:nvPr/>
        </p:nvSpPr>
        <p:spPr>
          <a:xfrm>
            <a:off x="240424" y="6480889"/>
            <a:ext cx="12415709" cy="583237"/>
          </a:xfrm>
          <a:prstGeom prst="rect">
            <a:avLst/>
          </a:prstGeom>
        </p:spPr>
        <p:txBody>
          <a:bodyPr lIns="0" tIns="0" rIns="0" bIns="0" rtlCol="0" anchor="t">
            <a:spAutoFit/>
          </a:bodyPr>
          <a:lstStyle/>
          <a:p>
            <a:pPr>
              <a:lnSpc>
                <a:spcPts val="4759"/>
              </a:lnSpc>
            </a:pPr>
            <a:r>
              <a:rPr lang="en-US" sz="3350" dirty="0">
                <a:solidFill>
                  <a:srgbClr val="000000"/>
                </a:solidFill>
                <a:latin typeface="Times New Roman MT"/>
                <a:ea typeface="Times New Roman MT"/>
                <a:cs typeface="Times New Roman MT"/>
                <a:sym typeface="Times New Roman MT"/>
              </a:rPr>
              <a:t>~</a:t>
            </a:r>
            <a:r>
              <a:rPr lang="en-US" sz="2400" dirty="0">
                <a:solidFill>
                  <a:srgbClr val="000000"/>
                </a:solidFill>
                <a:latin typeface="Times New Roman MT"/>
                <a:ea typeface="Times New Roman MT"/>
                <a:cs typeface="Times New Roman MT"/>
                <a:sym typeface="Times New Roman MT"/>
              </a:rPr>
              <a:t> Older people will be at higher risk of a hamstring strain</a:t>
            </a:r>
          </a:p>
        </p:txBody>
      </p:sp>
      <p:sp>
        <p:nvSpPr>
          <p:cNvPr id="8" name="TextBox 8"/>
          <p:cNvSpPr txBox="1"/>
          <p:nvPr/>
        </p:nvSpPr>
        <p:spPr>
          <a:xfrm>
            <a:off x="240424" y="7277070"/>
            <a:ext cx="9337030" cy="577787"/>
          </a:xfrm>
          <a:prstGeom prst="rect">
            <a:avLst/>
          </a:prstGeom>
        </p:spPr>
        <p:txBody>
          <a:bodyPr lIns="0" tIns="0" rIns="0" bIns="0" rtlCol="0" anchor="t">
            <a:spAutoFit/>
          </a:bodyPr>
          <a:lstStyle/>
          <a:p>
            <a:pPr algn="l">
              <a:lnSpc>
                <a:spcPts val="4759"/>
              </a:lnSpc>
            </a:pPr>
            <a:r>
              <a:rPr lang="en-US" sz="3200" dirty="0">
                <a:solidFill>
                  <a:srgbClr val="000000"/>
                </a:solidFill>
                <a:latin typeface="Times New Roman MT"/>
                <a:ea typeface="Times New Roman MT"/>
                <a:cs typeface="Times New Roman MT"/>
                <a:sym typeface="Times New Roman MT"/>
              </a:rPr>
              <a:t>~ </a:t>
            </a:r>
            <a:r>
              <a:rPr lang="en-US" sz="2400" dirty="0">
                <a:solidFill>
                  <a:srgbClr val="000000"/>
                </a:solidFill>
                <a:latin typeface="Times New Roman MT"/>
                <a:ea typeface="Times New Roman MT"/>
                <a:cs typeface="Times New Roman MT"/>
                <a:sym typeface="Times New Roman MT"/>
              </a:rPr>
              <a:t>Adolescent athletes who engage in lots of sports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500"/>
                                        <p:tgtEl>
                                          <p:spTgt spid="6"/>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500"/>
                                        <p:tgtEl>
                                          <p:spTgt spid="7"/>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8"/>
                                        </p:tgtEl>
                                        <p:attrNameLst>
                                          <p:attrName>style.visibility</p:attrName>
                                        </p:attrNameLst>
                                      </p:cBhvr>
                                      <p:to>
                                        <p:strVal val="visible"/>
                                      </p:to>
                                    </p:set>
                                    <p:animEffect transition="in" filter="fade">
                                      <p:cBhvr>
                                        <p:cTn id="4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
        <p:nvSpPr>
          <p:cNvPr id="2" name="Freeform 2"/>
          <p:cNvSpPr/>
          <p:nvPr/>
        </p:nvSpPr>
        <p:spPr>
          <a:xfrm>
            <a:off x="12859707" y="342901"/>
            <a:ext cx="5048911" cy="6004110"/>
          </a:xfrm>
          <a:custGeom>
            <a:avLst/>
            <a:gdLst/>
            <a:ahLst/>
            <a:cxnLst/>
            <a:rect l="l" t="t" r="r" b="b"/>
            <a:pathLst>
              <a:path w="5048911" h="6004110">
                <a:moveTo>
                  <a:pt x="0" y="0"/>
                </a:moveTo>
                <a:lnTo>
                  <a:pt x="5048911" y="0"/>
                </a:lnTo>
                <a:lnTo>
                  <a:pt x="5048911" y="6004110"/>
                </a:lnTo>
                <a:lnTo>
                  <a:pt x="0" y="6004110"/>
                </a:lnTo>
                <a:lnTo>
                  <a:pt x="0" y="0"/>
                </a:lnTo>
                <a:close/>
              </a:path>
            </a:pathLst>
          </a:custGeom>
          <a:blipFill>
            <a:blip r:embed="rId2"/>
            <a:stretch>
              <a:fillRect/>
            </a:stretch>
          </a:blipFill>
        </p:spPr>
      </p:sp>
      <p:sp>
        <p:nvSpPr>
          <p:cNvPr id="3" name="TextBox 3"/>
          <p:cNvSpPr txBox="1"/>
          <p:nvPr/>
        </p:nvSpPr>
        <p:spPr>
          <a:xfrm>
            <a:off x="536151" y="-9524"/>
            <a:ext cx="7144941" cy="1407821"/>
          </a:xfrm>
          <a:prstGeom prst="rect">
            <a:avLst/>
          </a:prstGeom>
        </p:spPr>
        <p:txBody>
          <a:bodyPr lIns="0" tIns="0" rIns="0" bIns="0" rtlCol="0" anchor="t">
            <a:spAutoFit/>
          </a:bodyPr>
          <a:lstStyle/>
          <a:p>
            <a:pPr>
              <a:lnSpc>
                <a:spcPts val="12600"/>
              </a:lnSpc>
            </a:pPr>
            <a:r>
              <a:rPr lang="en-US" sz="5400" dirty="0">
                <a:solidFill>
                  <a:srgbClr val="000000"/>
                </a:solidFill>
                <a:latin typeface="Times New Roman MT"/>
                <a:ea typeface="Times New Roman MT"/>
                <a:cs typeface="Times New Roman MT"/>
                <a:sym typeface="Times New Roman MT"/>
              </a:rPr>
              <a:t>Mechanisms~</a:t>
            </a:r>
            <a:endParaRPr lang="en-US"/>
          </a:p>
        </p:txBody>
      </p:sp>
      <p:sp>
        <p:nvSpPr>
          <p:cNvPr id="4" name="TextBox 4"/>
          <p:cNvSpPr txBox="1"/>
          <p:nvPr/>
        </p:nvSpPr>
        <p:spPr>
          <a:xfrm>
            <a:off x="134845" y="1524635"/>
            <a:ext cx="12156933" cy="1900520"/>
          </a:xfrm>
          <a:prstGeom prst="rect">
            <a:avLst/>
          </a:prstGeom>
        </p:spPr>
        <p:txBody>
          <a:bodyPr lIns="0" tIns="0" rIns="0" bIns="0" rtlCol="0" anchor="t">
            <a:spAutoFit/>
          </a:bodyPr>
          <a:lstStyle/>
          <a:p>
            <a:pPr algn="l">
              <a:lnSpc>
                <a:spcPts val="4759"/>
              </a:lnSpc>
            </a:pPr>
            <a:r>
              <a:rPr lang="en-US" sz="3350" dirty="0">
                <a:solidFill>
                  <a:srgbClr val="000000"/>
                </a:solidFill>
                <a:latin typeface="Times New Roman MT"/>
                <a:ea typeface="Times New Roman MT"/>
                <a:cs typeface="Times New Roman MT"/>
                <a:sym typeface="Times New Roman MT"/>
              </a:rPr>
              <a:t>~ </a:t>
            </a:r>
            <a:r>
              <a:rPr lang="en-US" sz="2400" dirty="0">
                <a:solidFill>
                  <a:srgbClr val="000000"/>
                </a:solidFill>
                <a:latin typeface="Times New Roman MT"/>
                <a:ea typeface="Times New Roman MT"/>
                <a:cs typeface="Times New Roman MT"/>
                <a:sym typeface="Times New Roman MT"/>
              </a:rPr>
              <a:t>G</a:t>
            </a:r>
            <a:r>
              <a:rPr lang="en-US" sz="2000" dirty="0">
                <a:solidFill>
                  <a:srgbClr val="000000"/>
                </a:solidFill>
                <a:latin typeface="Times New Roman MT"/>
                <a:ea typeface="Times New Roman MT"/>
                <a:cs typeface="Times New Roman MT"/>
                <a:sym typeface="Times New Roman MT"/>
              </a:rPr>
              <a:t>arrett et al;</a:t>
            </a:r>
            <a:endParaRPr lang="en-US" sz="2000" dirty="0">
              <a:solidFill>
                <a:srgbClr val="000000"/>
              </a:solidFill>
              <a:latin typeface="Times New Roman MT"/>
              <a:ea typeface="Times New Roman MT"/>
              <a:cs typeface="Times New Roman MT"/>
            </a:endParaRPr>
          </a:p>
          <a:p>
            <a:pPr marL="733425" lvl="1" indent="-367030" algn="l">
              <a:lnSpc>
                <a:spcPct val="150000"/>
              </a:lnSpc>
              <a:buFont typeface="Arial"/>
              <a:buChar char="•"/>
            </a:pPr>
            <a:r>
              <a:rPr lang="en-US" sz="2000" dirty="0">
                <a:solidFill>
                  <a:srgbClr val="000000"/>
                </a:solidFill>
                <a:latin typeface="Times New Roman MT"/>
                <a:ea typeface="Times New Roman MT"/>
                <a:cs typeface="Times New Roman MT"/>
                <a:sym typeface="Times New Roman MT"/>
              </a:rPr>
              <a:t>The biomechanics of muscle strains </a:t>
            </a:r>
            <a:endParaRPr lang="en-US" sz="2000" dirty="0">
              <a:solidFill>
                <a:srgbClr val="000000"/>
              </a:solidFill>
              <a:latin typeface="Times New Roman MT"/>
              <a:ea typeface="Times New Roman MT"/>
              <a:cs typeface="Times New Roman MT"/>
            </a:endParaRPr>
          </a:p>
          <a:p>
            <a:pPr marL="733425" lvl="1" indent="-367030">
              <a:buFont typeface="Arial"/>
              <a:buChar char="•"/>
            </a:pPr>
            <a:r>
              <a:rPr lang="en-US" sz="2000" dirty="0">
                <a:solidFill>
                  <a:srgbClr val="000000"/>
                </a:solidFill>
                <a:latin typeface="Times New Roman MT"/>
                <a:ea typeface="Times New Roman MT"/>
                <a:cs typeface="Times New Roman MT"/>
                <a:sym typeface="Times New Roman MT"/>
              </a:rPr>
              <a:t>Muscle strain is defined as "the increase in muscle length from the muscle's resting length divided by the muscle's resting length" </a:t>
            </a:r>
            <a:r>
              <a:rPr lang="en-US" sz="3350" dirty="0">
                <a:solidFill>
                  <a:srgbClr val="000000"/>
                </a:solidFill>
                <a:latin typeface="Times New Roman MT"/>
                <a:ea typeface="Times New Roman MT"/>
                <a:cs typeface="Times New Roman MT"/>
                <a:sym typeface="Times New Roman MT"/>
              </a:rPr>
              <a:t> </a:t>
            </a:r>
            <a:endParaRPr lang="en-US" sz="3350" dirty="0">
              <a:solidFill>
                <a:srgbClr val="000000"/>
              </a:solidFill>
              <a:latin typeface="Times New Roman MT"/>
              <a:ea typeface="Times New Roman MT"/>
              <a:cs typeface="Times New Roman MT"/>
            </a:endParaRPr>
          </a:p>
        </p:txBody>
      </p:sp>
      <p:sp>
        <p:nvSpPr>
          <p:cNvPr id="5" name="TextBox 5"/>
          <p:cNvSpPr txBox="1"/>
          <p:nvPr/>
        </p:nvSpPr>
        <p:spPr>
          <a:xfrm>
            <a:off x="134845" y="3423585"/>
            <a:ext cx="12585958" cy="1957715"/>
          </a:xfrm>
          <a:prstGeom prst="rect">
            <a:avLst/>
          </a:prstGeom>
        </p:spPr>
        <p:txBody>
          <a:bodyPr wrap="square" lIns="0" tIns="0" rIns="0" bIns="0" rtlCol="0" anchor="t">
            <a:spAutoFit/>
          </a:bodyPr>
          <a:lstStyle/>
          <a:p>
            <a:pPr algn="l">
              <a:lnSpc>
                <a:spcPts val="4759"/>
              </a:lnSpc>
            </a:pPr>
            <a:r>
              <a:rPr lang="en-US" sz="3350" dirty="0">
                <a:solidFill>
                  <a:srgbClr val="000000"/>
                </a:solidFill>
                <a:latin typeface="Times New Roman MT"/>
                <a:ea typeface="Times New Roman MT"/>
                <a:cs typeface="Times New Roman MT"/>
                <a:sym typeface="Times New Roman MT"/>
              </a:rPr>
              <a:t>~  </a:t>
            </a:r>
            <a:r>
              <a:rPr lang="en-US" sz="2400" dirty="0">
                <a:solidFill>
                  <a:srgbClr val="000000"/>
                </a:solidFill>
                <a:latin typeface="Times New Roman MT"/>
                <a:ea typeface="Times New Roman MT"/>
                <a:cs typeface="Times New Roman MT"/>
                <a:sym typeface="Times New Roman MT"/>
              </a:rPr>
              <a:t>H</a:t>
            </a:r>
            <a:r>
              <a:rPr lang="en-US" sz="2000" dirty="0">
                <a:solidFill>
                  <a:srgbClr val="000000"/>
                </a:solidFill>
                <a:latin typeface="Times New Roman MT"/>
                <a:ea typeface="Times New Roman MT"/>
                <a:cs typeface="Times New Roman MT"/>
                <a:sym typeface="Times New Roman MT"/>
              </a:rPr>
              <a:t>amstring strains will occur during high-force eccentric contractions </a:t>
            </a:r>
            <a:endParaRPr lang="en-US" sz="2000" dirty="0">
              <a:solidFill>
                <a:srgbClr val="000000"/>
              </a:solidFill>
              <a:latin typeface="Times New Roman MT"/>
              <a:ea typeface="Times New Roman MT"/>
              <a:cs typeface="Times New Roman MT"/>
            </a:endParaRPr>
          </a:p>
          <a:p>
            <a:pPr marL="733425" lvl="1" indent="-367030" algn="l">
              <a:lnSpc>
                <a:spcPct val="150000"/>
              </a:lnSpc>
              <a:buFont typeface="Arial"/>
              <a:buChar char="•"/>
            </a:pPr>
            <a:r>
              <a:rPr lang="en-US" sz="2000" dirty="0">
                <a:solidFill>
                  <a:srgbClr val="000000"/>
                </a:solidFill>
                <a:latin typeface="Times New Roman MT"/>
                <a:ea typeface="Times New Roman MT"/>
                <a:cs typeface="Times New Roman MT"/>
                <a:sym typeface="Times New Roman MT"/>
              </a:rPr>
              <a:t>The muscle is actively lengthening whilst producing force </a:t>
            </a:r>
            <a:endParaRPr lang="en-US" sz="2000" dirty="0">
              <a:solidFill>
                <a:srgbClr val="000000"/>
              </a:solidFill>
              <a:latin typeface="Times New Roman MT"/>
              <a:ea typeface="Times New Roman MT"/>
              <a:cs typeface="Times New Roman MT"/>
            </a:endParaRPr>
          </a:p>
          <a:p>
            <a:pPr marL="733425" lvl="1" indent="-367030" algn="l">
              <a:lnSpc>
                <a:spcPct val="150000"/>
              </a:lnSpc>
              <a:buFont typeface="Arial"/>
              <a:buChar char="•"/>
            </a:pPr>
            <a:r>
              <a:rPr lang="en-US" sz="2000" dirty="0">
                <a:solidFill>
                  <a:srgbClr val="000000"/>
                </a:solidFill>
                <a:latin typeface="Times New Roman MT"/>
                <a:ea typeface="Times New Roman MT"/>
                <a:cs typeface="Times New Roman MT"/>
                <a:sym typeface="Times New Roman MT"/>
              </a:rPr>
              <a:t>Mechanical stress is put onto the muscle-tendon unit, exceeding the tissue's load tolerance, leading to micro-macro tearing. </a:t>
            </a:r>
            <a:endParaRPr lang="en-US" sz="2000" dirty="0">
              <a:solidFill>
                <a:srgbClr val="000000"/>
              </a:solidFill>
              <a:latin typeface="Times New Roman MT"/>
              <a:ea typeface="Times New Roman MT"/>
              <a:cs typeface="Times New Roman MT"/>
            </a:endParaRPr>
          </a:p>
        </p:txBody>
      </p:sp>
      <p:sp>
        <p:nvSpPr>
          <p:cNvPr id="6" name="TextBox 5">
            <a:extLst>
              <a:ext uri="{FF2B5EF4-FFF2-40B4-BE49-F238E27FC236}">
                <a16:creationId xmlns:a16="http://schemas.microsoft.com/office/drawing/2014/main" id="{AA1D9B0F-6B6C-FC74-8EE9-74EAF307D2E1}"/>
              </a:ext>
            </a:extLst>
          </p:cNvPr>
          <p:cNvSpPr txBox="1"/>
          <p:nvPr/>
        </p:nvSpPr>
        <p:spPr>
          <a:xfrm>
            <a:off x="1970" y="5379982"/>
            <a:ext cx="17436662"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ts val="4759"/>
              </a:lnSpc>
            </a:pPr>
            <a:r>
              <a:rPr lang="en-US" sz="3400" dirty="0">
                <a:latin typeface="Times New Roman MT"/>
              </a:rPr>
              <a:t>~ </a:t>
            </a:r>
            <a:r>
              <a:rPr lang="en-US" sz="2400" dirty="0">
                <a:latin typeface="Times New Roman MT"/>
              </a:rPr>
              <a:t>A </a:t>
            </a:r>
            <a:r>
              <a:rPr lang="en-US" sz="2000" dirty="0">
                <a:latin typeface="Times New Roman MT"/>
              </a:rPr>
              <a:t>secondary mechanism occurs during slow or explosive stretching </a:t>
            </a:r>
          </a:p>
          <a:p>
            <a:pPr marL="733425" lvl="1" indent="-367030" algn="just">
              <a:buFont typeface="Arial,Sans-Serif"/>
              <a:buChar char="•"/>
            </a:pPr>
            <a:r>
              <a:rPr lang="en-US" sz="2000" dirty="0">
                <a:latin typeface="Times New Roman MT"/>
              </a:rPr>
              <a:t>Hip flexion </a:t>
            </a:r>
          </a:p>
          <a:p>
            <a:pPr marL="733425" lvl="1" indent="-367030" algn="just">
              <a:buFont typeface="Arial,Sans-Serif"/>
              <a:buChar char="•"/>
            </a:pPr>
            <a:r>
              <a:rPr lang="en-US" sz="2000" dirty="0">
                <a:latin typeface="Times New Roman MT"/>
              </a:rPr>
              <a:t>Knee extension </a:t>
            </a:r>
          </a:p>
          <a:p>
            <a:pPr marL="733425" lvl="1" indent="-367030" algn="just">
              <a:buFont typeface="Arial,Sans-Serif"/>
              <a:buChar char="•"/>
            </a:pPr>
            <a:r>
              <a:rPr lang="en-US" sz="2000" dirty="0">
                <a:latin typeface="Times New Roman MT"/>
              </a:rPr>
              <a:t>Lower contraction velocities </a:t>
            </a:r>
            <a:endParaRPr lang="en-GB" sz="2000" dirty="0">
              <a:ea typeface="Calibri"/>
              <a:cs typeface="Calibri"/>
            </a:endParaRPr>
          </a:p>
        </p:txBody>
      </p:sp>
      <p:sp>
        <p:nvSpPr>
          <p:cNvPr id="7" name="TextBox 6">
            <a:extLst>
              <a:ext uri="{FF2B5EF4-FFF2-40B4-BE49-F238E27FC236}">
                <a16:creationId xmlns:a16="http://schemas.microsoft.com/office/drawing/2014/main" id="{4FC868A4-7152-579B-7BC5-563EF8DBC3EB}"/>
              </a:ext>
            </a:extLst>
          </p:cNvPr>
          <p:cNvSpPr txBox="1"/>
          <p:nvPr/>
        </p:nvSpPr>
        <p:spPr>
          <a:xfrm>
            <a:off x="1970" y="7153603"/>
            <a:ext cx="16916400"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3200" dirty="0">
                <a:latin typeface="Times New Roman MT"/>
              </a:rPr>
              <a:t>~ </a:t>
            </a:r>
            <a:r>
              <a:rPr lang="en-US" sz="2400" dirty="0">
                <a:latin typeface="Times New Roman MT"/>
              </a:rPr>
              <a:t>F</a:t>
            </a:r>
            <a:r>
              <a:rPr lang="en-US" sz="2000" dirty="0">
                <a:latin typeface="Times New Roman MT"/>
              </a:rPr>
              <a:t>orceful stretching</a:t>
            </a:r>
          </a:p>
          <a:p>
            <a:pPr marL="733425" lvl="1" indent="-367030" algn="just">
              <a:buFont typeface="Arial,Sans-Serif"/>
              <a:buChar char="•"/>
            </a:pPr>
            <a:r>
              <a:rPr lang="en-US" sz="2000" dirty="0">
                <a:latin typeface="Times New Roman MT"/>
              </a:rPr>
              <a:t>Extreme hip flexion e.g. reaching for a ball</a:t>
            </a:r>
          </a:p>
          <a:p>
            <a:pPr marL="733425" lvl="1" indent="-367030" algn="just">
              <a:buFont typeface="Arial,Sans-Serif"/>
              <a:buChar char="•"/>
            </a:pPr>
            <a:r>
              <a:rPr lang="en-US" sz="2000" dirty="0">
                <a:latin typeface="Times New Roman MT"/>
              </a:rPr>
              <a:t>Combined knee extension and putting maximum strain on the muscle can often affect the tendons around the hamstrings due to overexertion</a:t>
            </a:r>
            <a:r>
              <a:rPr lang="en-US" sz="3400" dirty="0">
                <a:latin typeface="Times New Roman MT"/>
              </a:rPr>
              <a:t> </a:t>
            </a:r>
            <a:endParaRPr lang="en-GB" dirty="0">
              <a:ea typeface="Calibri"/>
              <a:cs typeface="Calibri"/>
            </a:endParaRPr>
          </a:p>
        </p:txBody>
      </p:sp>
      <p:sp>
        <p:nvSpPr>
          <p:cNvPr id="8" name="TextBox 7">
            <a:extLst>
              <a:ext uri="{FF2B5EF4-FFF2-40B4-BE49-F238E27FC236}">
                <a16:creationId xmlns:a16="http://schemas.microsoft.com/office/drawing/2014/main" id="{824A96DB-0CDB-F83D-2917-E3DFCFB87B3E}"/>
              </a:ext>
            </a:extLst>
          </p:cNvPr>
          <p:cNvSpPr txBox="1"/>
          <p:nvPr/>
        </p:nvSpPr>
        <p:spPr>
          <a:xfrm>
            <a:off x="-1972" y="8722272"/>
            <a:ext cx="16679917"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latin typeface="Times New Roman MT"/>
              </a:rPr>
              <a:t>~ </a:t>
            </a:r>
            <a:r>
              <a:rPr lang="en-US" sz="2400">
                <a:latin typeface="Times New Roman MT"/>
              </a:rPr>
              <a:t>S</a:t>
            </a:r>
            <a:r>
              <a:rPr lang="en-US" sz="2000">
                <a:latin typeface="Times New Roman MT"/>
              </a:rPr>
              <a:t>udden loads </a:t>
            </a:r>
            <a:endParaRPr lang="en-US"/>
          </a:p>
          <a:p>
            <a:pPr marL="733425" lvl="1" indent="-367030">
              <a:buFont typeface="Arial,Sans-Serif"/>
              <a:buChar char="•"/>
            </a:pPr>
            <a:r>
              <a:rPr lang="en-US" sz="2000">
                <a:latin typeface="Times New Roman MT"/>
              </a:rPr>
              <a:t>Any demand for powerful outbursts of energy in the body can exceed the muscle's capacity. </a:t>
            </a:r>
            <a:endParaRPr lang="en-GB" sz="2000">
              <a:ea typeface="Calibri"/>
              <a:cs typeface="Calibri"/>
            </a:endParaRPr>
          </a:p>
          <a:p>
            <a:pPr algn="l"/>
            <a:endParaRPr lang="en-GB" dirty="0">
              <a:ea typeface="Calibri"/>
              <a:cs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additive="base">
                                        <p:cTn id="35" dur="500" fill="hold"/>
                                        <p:tgtEl>
                                          <p:spTgt spid="7"/>
                                        </p:tgtEl>
                                        <p:attrNameLst>
                                          <p:attrName>ppt_x</p:attrName>
                                        </p:attrNameLst>
                                      </p:cBhvr>
                                      <p:tavLst>
                                        <p:tav tm="0">
                                          <p:val>
                                            <p:strVal val="#ppt_x"/>
                                          </p:val>
                                        </p:tav>
                                        <p:tav tm="100000">
                                          <p:val>
                                            <p:strVal val="#ppt_x"/>
                                          </p:val>
                                        </p:tav>
                                      </p:tavLst>
                                    </p:anim>
                                    <p:anim calcmode="lin" valueType="num">
                                      <p:cBhvr additive="base">
                                        <p:cTn id="3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anim calcmode="lin" valueType="num">
                                      <p:cBhvr additive="base">
                                        <p:cTn id="41" dur="500" fill="hold"/>
                                        <p:tgtEl>
                                          <p:spTgt spid="8"/>
                                        </p:tgtEl>
                                        <p:attrNameLst>
                                          <p:attrName>ppt_x</p:attrName>
                                        </p:attrNameLst>
                                      </p:cBhvr>
                                      <p:tavLst>
                                        <p:tav tm="0">
                                          <p:val>
                                            <p:strVal val="#ppt_x"/>
                                          </p:val>
                                        </p:tav>
                                        <p:tav tm="100000">
                                          <p:val>
                                            <p:strVal val="#ppt_x"/>
                                          </p:val>
                                        </p:tav>
                                      </p:tavLst>
                                    </p:anim>
                                    <p:anim calcmode="lin" valueType="num">
                                      <p:cBhvr additive="base">
                                        <p:cTn id="4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
        <p:nvSpPr>
          <p:cNvPr id="2" name="TextBox 2"/>
          <p:cNvSpPr txBox="1"/>
          <p:nvPr/>
        </p:nvSpPr>
        <p:spPr>
          <a:xfrm>
            <a:off x="-2130593" y="-149367"/>
            <a:ext cx="10868323" cy="1436675"/>
          </a:xfrm>
          <a:prstGeom prst="rect">
            <a:avLst/>
          </a:prstGeom>
        </p:spPr>
        <p:txBody>
          <a:bodyPr lIns="0" tIns="0" rIns="0" bIns="0" rtlCol="0" anchor="t">
            <a:spAutoFit/>
          </a:bodyPr>
          <a:lstStyle/>
          <a:p>
            <a:pPr algn="ctr">
              <a:lnSpc>
                <a:spcPts val="12880"/>
              </a:lnSpc>
            </a:pPr>
            <a:r>
              <a:rPr lang="en-US" sz="5400" dirty="0">
                <a:solidFill>
                  <a:srgbClr val="000000"/>
                </a:solidFill>
                <a:latin typeface="Times New Roman MT"/>
                <a:ea typeface="Times New Roman MT"/>
                <a:cs typeface="Times New Roman MT"/>
                <a:sym typeface="Times New Roman MT"/>
              </a:rPr>
              <a:t>Injury classification</a:t>
            </a:r>
            <a:r>
              <a:rPr lang="en-US" sz="5400" b="1" dirty="0">
                <a:solidFill>
                  <a:srgbClr val="000000"/>
                </a:solidFill>
                <a:latin typeface="Times New Roman MT Bold"/>
                <a:ea typeface="Times New Roman MT Bold"/>
                <a:cs typeface="Times New Roman MT Bold"/>
                <a:sym typeface="Times New Roman MT Bold"/>
              </a:rPr>
              <a:t>~</a:t>
            </a:r>
          </a:p>
        </p:txBody>
      </p:sp>
      <p:sp>
        <p:nvSpPr>
          <p:cNvPr id="3" name="TextBox 3"/>
          <p:cNvSpPr txBox="1"/>
          <p:nvPr/>
        </p:nvSpPr>
        <p:spPr>
          <a:xfrm>
            <a:off x="173374" y="2864495"/>
            <a:ext cx="11564987" cy="2588594"/>
          </a:xfrm>
          <a:prstGeom prst="rect">
            <a:avLst/>
          </a:prstGeom>
        </p:spPr>
        <p:txBody>
          <a:bodyPr lIns="0" tIns="0" rIns="0" bIns="0" rtlCol="0" anchor="t">
            <a:spAutoFit/>
          </a:bodyPr>
          <a:lstStyle/>
          <a:p>
            <a:pPr algn="just">
              <a:lnSpc>
                <a:spcPts val="5600"/>
              </a:lnSpc>
            </a:pPr>
            <a:r>
              <a:rPr lang="en-US" sz="3600" dirty="0">
                <a:solidFill>
                  <a:srgbClr val="000000"/>
                </a:solidFill>
                <a:latin typeface="Times New Roman MT"/>
                <a:ea typeface="Times New Roman MT"/>
                <a:cs typeface="Times New Roman MT"/>
                <a:sym typeface="Times New Roman MT"/>
              </a:rPr>
              <a:t>G</a:t>
            </a:r>
            <a:r>
              <a:rPr lang="en-US" sz="2800" dirty="0">
                <a:solidFill>
                  <a:srgbClr val="000000"/>
                </a:solidFill>
                <a:latin typeface="Times New Roman MT"/>
                <a:ea typeface="Times New Roman MT"/>
                <a:cs typeface="Times New Roman MT"/>
                <a:sym typeface="Times New Roman MT"/>
              </a:rPr>
              <a:t>rade I ~ </a:t>
            </a:r>
            <a:endParaRPr lang="en-US" sz="2800" dirty="0">
              <a:solidFill>
                <a:srgbClr val="000000"/>
              </a:solidFill>
              <a:latin typeface="Times New Roman MT"/>
              <a:ea typeface="Times New Roman MT"/>
              <a:cs typeface="Times New Roman MT"/>
            </a:endParaRPr>
          </a:p>
          <a:p>
            <a:pPr marL="285750" indent="-285750" algn="just">
              <a:buFont typeface="Arial"/>
              <a:buChar char="•"/>
            </a:pPr>
            <a:r>
              <a:rPr lang="en-US" sz="2800" dirty="0">
                <a:solidFill>
                  <a:srgbClr val="000000"/>
                </a:solidFill>
                <a:latin typeface="Times New Roman MT"/>
                <a:ea typeface="+mn-lt"/>
                <a:cs typeface="+mn-lt"/>
              </a:rPr>
              <a:t>Represented as a small disruption of the structural integrity </a:t>
            </a:r>
            <a:endParaRPr lang="en-US" sz="2800">
              <a:latin typeface="Times New Roman MT"/>
            </a:endParaRPr>
          </a:p>
          <a:p>
            <a:pPr marL="285750" indent="-285750" algn="just">
              <a:buFont typeface="Arial"/>
              <a:buChar char="•"/>
            </a:pPr>
            <a:r>
              <a:rPr lang="en-US" sz="2800" dirty="0">
                <a:solidFill>
                  <a:srgbClr val="000000"/>
                </a:solidFill>
                <a:latin typeface="Times New Roman MT"/>
                <a:ea typeface="+mn-lt"/>
                <a:cs typeface="+mn-lt"/>
              </a:rPr>
              <a:t>Minor swelling and discomfort </a:t>
            </a:r>
            <a:endParaRPr lang="en-US" sz="2800">
              <a:latin typeface="Times New Roman MT"/>
            </a:endParaRPr>
          </a:p>
          <a:p>
            <a:pPr marL="285750" indent="-285750" algn="just">
              <a:buFont typeface="Arial"/>
              <a:buChar char="•"/>
            </a:pPr>
            <a:r>
              <a:rPr lang="en-US" sz="2800" dirty="0">
                <a:solidFill>
                  <a:srgbClr val="000000"/>
                </a:solidFill>
                <a:latin typeface="Times New Roman MT"/>
                <a:ea typeface="+mn-lt"/>
                <a:cs typeface="+mn-lt"/>
              </a:rPr>
              <a:t>Minimal loss of strength and function </a:t>
            </a:r>
            <a:endParaRPr lang="en-US" sz="2800" dirty="0">
              <a:latin typeface="Times New Roman MT"/>
            </a:endParaRPr>
          </a:p>
          <a:p>
            <a:pPr marL="367030" lvl="1" algn="just">
              <a:lnSpc>
                <a:spcPts val="4760"/>
              </a:lnSpc>
            </a:pPr>
            <a:endParaRPr lang="en-US" sz="3200" dirty="0">
              <a:solidFill>
                <a:srgbClr val="000000"/>
              </a:solidFill>
              <a:latin typeface="Times New Roman MT"/>
              <a:ea typeface="Times New Roman MT"/>
              <a:cs typeface="Times New Roman MT"/>
            </a:endParaRPr>
          </a:p>
        </p:txBody>
      </p:sp>
      <p:sp>
        <p:nvSpPr>
          <p:cNvPr id="4" name="TextBox 4"/>
          <p:cNvSpPr txBox="1"/>
          <p:nvPr/>
        </p:nvSpPr>
        <p:spPr>
          <a:xfrm>
            <a:off x="175113" y="4993337"/>
            <a:ext cx="15814923" cy="2534284"/>
          </a:xfrm>
          <a:prstGeom prst="rect">
            <a:avLst/>
          </a:prstGeom>
        </p:spPr>
        <p:txBody>
          <a:bodyPr lIns="0" tIns="0" rIns="0" bIns="0" rtlCol="0" anchor="t">
            <a:spAutoFit/>
          </a:bodyPr>
          <a:lstStyle/>
          <a:p>
            <a:pPr algn="just">
              <a:lnSpc>
                <a:spcPts val="5600"/>
              </a:lnSpc>
            </a:pPr>
            <a:r>
              <a:rPr lang="en-US" sz="3600" dirty="0">
                <a:solidFill>
                  <a:srgbClr val="000000"/>
                </a:solidFill>
                <a:latin typeface="Times New Roman MT"/>
                <a:ea typeface="Times New Roman MT"/>
                <a:cs typeface="Times New Roman MT"/>
                <a:sym typeface="Times New Roman MT"/>
              </a:rPr>
              <a:t>G</a:t>
            </a:r>
            <a:r>
              <a:rPr lang="en-US" sz="2800" dirty="0">
                <a:solidFill>
                  <a:srgbClr val="000000"/>
                </a:solidFill>
                <a:latin typeface="Times New Roman MT"/>
                <a:ea typeface="Times New Roman MT"/>
                <a:cs typeface="Times New Roman MT"/>
                <a:sym typeface="Times New Roman MT"/>
              </a:rPr>
              <a:t>rade II ~ </a:t>
            </a:r>
            <a:endParaRPr lang="en-US" sz="2800" dirty="0">
              <a:solidFill>
                <a:srgbClr val="000000"/>
              </a:solidFill>
              <a:latin typeface="Times New Roman MT"/>
              <a:ea typeface="Times New Roman MT"/>
              <a:cs typeface="Times New Roman MT"/>
            </a:endParaRPr>
          </a:p>
          <a:p>
            <a:pPr marL="734060" lvl="1" indent="-367030" algn="just">
              <a:lnSpc>
                <a:spcPts val="4760"/>
              </a:lnSpc>
              <a:buFont typeface="Arial"/>
              <a:buChar char="•"/>
            </a:pPr>
            <a:r>
              <a:rPr lang="en-US" sz="2800" dirty="0">
                <a:solidFill>
                  <a:srgbClr val="000000"/>
                </a:solidFill>
                <a:latin typeface="Times New Roman MT"/>
                <a:ea typeface="Times New Roman MT"/>
                <a:cs typeface="Times New Roman MT"/>
                <a:sym typeface="Times New Roman MT"/>
              </a:rPr>
              <a:t>partial tears with some intact </a:t>
            </a:r>
            <a:r>
              <a:rPr lang="en-US" sz="2800" dirty="0" err="1">
                <a:solidFill>
                  <a:srgbClr val="000000"/>
                </a:solidFill>
                <a:latin typeface="Times New Roman MT"/>
                <a:ea typeface="Times New Roman MT"/>
                <a:cs typeface="Times New Roman MT"/>
                <a:sym typeface="Times New Roman MT"/>
              </a:rPr>
              <a:t>fibres</a:t>
            </a:r>
            <a:r>
              <a:rPr lang="en-US" sz="2800" dirty="0">
                <a:solidFill>
                  <a:srgbClr val="000000"/>
                </a:solidFill>
                <a:latin typeface="Times New Roman MT"/>
                <a:ea typeface="Times New Roman MT"/>
                <a:cs typeface="Times New Roman MT"/>
                <a:sym typeface="Times New Roman MT"/>
              </a:rPr>
              <a:t> left </a:t>
            </a:r>
            <a:endParaRPr lang="en-US" sz="2800" dirty="0">
              <a:solidFill>
                <a:srgbClr val="000000"/>
              </a:solidFill>
              <a:latin typeface="Times New Roman MT"/>
              <a:ea typeface="Times New Roman MT"/>
              <a:cs typeface="Times New Roman MT"/>
            </a:endParaRPr>
          </a:p>
          <a:p>
            <a:pPr marL="734060" lvl="1" indent="-367030" algn="just">
              <a:lnSpc>
                <a:spcPts val="4760"/>
              </a:lnSpc>
              <a:buFont typeface="Arial"/>
              <a:buChar char="•"/>
            </a:pPr>
            <a:r>
              <a:rPr lang="en-US" sz="2800" dirty="0">
                <a:solidFill>
                  <a:srgbClr val="000000"/>
                </a:solidFill>
                <a:latin typeface="Times New Roman MT"/>
                <a:ea typeface="Times New Roman MT"/>
                <a:cs typeface="Times New Roman MT"/>
                <a:sym typeface="Times New Roman MT"/>
              </a:rPr>
              <a:t>clear loss in strength and function </a:t>
            </a:r>
            <a:endParaRPr lang="en-US" sz="2800" dirty="0">
              <a:solidFill>
                <a:srgbClr val="000000"/>
              </a:solidFill>
              <a:latin typeface="Times New Roman MT"/>
              <a:ea typeface="Times New Roman MT"/>
              <a:cs typeface="Times New Roman MT"/>
            </a:endParaRPr>
          </a:p>
          <a:p>
            <a:pPr marL="734060" lvl="1" indent="-367030" algn="just">
              <a:lnSpc>
                <a:spcPts val="4760"/>
              </a:lnSpc>
              <a:buFont typeface="Arial"/>
              <a:buChar char="•"/>
            </a:pPr>
            <a:r>
              <a:rPr lang="en-US" sz="2800" dirty="0">
                <a:solidFill>
                  <a:srgbClr val="000000"/>
                </a:solidFill>
                <a:latin typeface="Times New Roman MT"/>
                <a:ea typeface="Times New Roman MT"/>
                <a:cs typeface="Times New Roman MT"/>
                <a:sym typeface="Times New Roman MT"/>
              </a:rPr>
              <a:t>Isolated tears in the </a:t>
            </a:r>
            <a:r>
              <a:rPr lang="en-US" sz="2800" dirty="0">
                <a:solidFill>
                  <a:srgbClr val="0A0A0A"/>
                </a:solidFill>
                <a:highlight>
                  <a:srgbClr val="FFFFFF"/>
                </a:highlight>
                <a:latin typeface="Times New Roman MT"/>
                <a:ea typeface="+mn-lt"/>
                <a:cs typeface="+mn-lt"/>
                <a:sym typeface="Times New Roman MT"/>
              </a:rPr>
              <a:t>semimembranosus</a:t>
            </a:r>
            <a:r>
              <a:rPr lang="en-US" sz="2800" dirty="0">
                <a:solidFill>
                  <a:srgbClr val="000000"/>
                </a:solidFill>
                <a:latin typeface="Times New Roman MT"/>
                <a:ea typeface="Times New Roman MT"/>
                <a:cs typeface="Times New Roman MT"/>
                <a:sym typeface="Times New Roman MT"/>
              </a:rPr>
              <a:t> and biceps femoris are considered grade 2 </a:t>
            </a:r>
            <a:endParaRPr lang="en-US" sz="2800" dirty="0">
              <a:solidFill>
                <a:srgbClr val="000000"/>
              </a:solidFill>
              <a:latin typeface="Times New Roman MT"/>
              <a:ea typeface="Times New Roman MT"/>
              <a:cs typeface="Times New Roman MT"/>
            </a:endParaRPr>
          </a:p>
        </p:txBody>
      </p:sp>
      <p:sp>
        <p:nvSpPr>
          <p:cNvPr id="5" name="TextBox 5"/>
          <p:cNvSpPr txBox="1"/>
          <p:nvPr/>
        </p:nvSpPr>
        <p:spPr>
          <a:xfrm>
            <a:off x="175113" y="1371729"/>
            <a:ext cx="14601602" cy="1198790"/>
          </a:xfrm>
          <a:prstGeom prst="rect">
            <a:avLst/>
          </a:prstGeom>
        </p:spPr>
        <p:txBody>
          <a:bodyPr lIns="0" tIns="0" rIns="0" bIns="0" rtlCol="0" anchor="t">
            <a:spAutoFit/>
          </a:bodyPr>
          <a:lstStyle/>
          <a:p>
            <a:pPr algn="l">
              <a:lnSpc>
                <a:spcPts val="4759"/>
              </a:lnSpc>
            </a:pPr>
            <a:r>
              <a:rPr lang="en-US" sz="2800" dirty="0">
                <a:solidFill>
                  <a:srgbClr val="000000"/>
                </a:solidFill>
                <a:latin typeface="Times New Roman MT"/>
                <a:ea typeface="Times New Roman MT"/>
                <a:cs typeface="Times New Roman MT"/>
                <a:sym typeface="Times New Roman MT"/>
              </a:rPr>
              <a:t>Hamstring strains are classified into 3 categories; grade I, grade II and grade III</a:t>
            </a:r>
            <a:endParaRPr lang="en-US" sz="2800" dirty="0">
              <a:solidFill>
                <a:srgbClr val="000000"/>
              </a:solidFill>
              <a:latin typeface="Times New Roman MT"/>
              <a:ea typeface="Times New Roman MT"/>
              <a:cs typeface="Times New Roman MT"/>
            </a:endParaRPr>
          </a:p>
          <a:p>
            <a:pPr>
              <a:lnSpc>
                <a:spcPts val="4759"/>
              </a:lnSpc>
            </a:pPr>
            <a:r>
              <a:rPr lang="en-US" sz="2800" dirty="0">
                <a:solidFill>
                  <a:srgbClr val="000000"/>
                </a:solidFill>
                <a:latin typeface="Times New Roman MT"/>
                <a:ea typeface="Times New Roman MT"/>
                <a:cs typeface="Times New Roman MT"/>
                <a:sym typeface="Times New Roman MT"/>
              </a:rPr>
              <a:t>they can otherwise be known as mild, moderate or severe </a:t>
            </a:r>
            <a:endParaRPr lang="en-US" sz="2800" dirty="0">
              <a:solidFill>
                <a:srgbClr val="000000"/>
              </a:solidFill>
              <a:latin typeface="Times New Roman MT"/>
              <a:ea typeface="Times New Roman MT"/>
              <a:cs typeface="Times New Roman MT"/>
            </a:endParaRPr>
          </a:p>
        </p:txBody>
      </p:sp>
      <p:sp>
        <p:nvSpPr>
          <p:cNvPr id="6" name="TextBox 5">
            <a:extLst>
              <a:ext uri="{FF2B5EF4-FFF2-40B4-BE49-F238E27FC236}">
                <a16:creationId xmlns:a16="http://schemas.microsoft.com/office/drawing/2014/main" id="{B56EE669-2DFE-5549-9E10-3CB8952417DC}"/>
              </a:ext>
            </a:extLst>
          </p:cNvPr>
          <p:cNvSpPr txBox="1"/>
          <p:nvPr/>
        </p:nvSpPr>
        <p:spPr>
          <a:xfrm>
            <a:off x="171450" y="7760575"/>
            <a:ext cx="13542579" cy="1906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4759"/>
              </a:lnSpc>
            </a:pPr>
            <a:r>
              <a:rPr lang="en-US" sz="3600" dirty="0">
                <a:latin typeface="Times New Roman MT"/>
              </a:rPr>
              <a:t>G</a:t>
            </a:r>
            <a:r>
              <a:rPr lang="en-US" sz="2800" dirty="0">
                <a:latin typeface="Times New Roman MT"/>
              </a:rPr>
              <a:t>rade III ~ </a:t>
            </a:r>
          </a:p>
          <a:p>
            <a:pPr marL="733425" lvl="1" indent="-367030">
              <a:lnSpc>
                <a:spcPts val="4759"/>
              </a:lnSpc>
              <a:buFont typeface="Arial,Sans-Serif"/>
              <a:buChar char="•"/>
            </a:pPr>
            <a:r>
              <a:rPr lang="en-US" sz="2800" dirty="0" err="1">
                <a:latin typeface="Times New Roman MT"/>
              </a:rPr>
              <a:t>Characterised</a:t>
            </a:r>
            <a:r>
              <a:rPr lang="en-US" sz="2800" dirty="0">
                <a:latin typeface="Times New Roman MT"/>
              </a:rPr>
              <a:t> by complete disruption to the musculotendinous unit</a:t>
            </a:r>
          </a:p>
          <a:p>
            <a:pPr marL="733425" lvl="1" indent="-367030">
              <a:lnSpc>
                <a:spcPts val="4759"/>
              </a:lnSpc>
              <a:buFont typeface="Arial,Sans-Serif"/>
              <a:buChar char="•"/>
            </a:pPr>
            <a:r>
              <a:rPr lang="en-US" sz="2800" dirty="0">
                <a:latin typeface="Times New Roman MT"/>
              </a:rPr>
              <a:t>Total lack of muscle function </a:t>
            </a:r>
            <a:endParaRPr lang="en-GB" sz="2800" dirty="0"/>
          </a:p>
        </p:txBody>
      </p:sp>
      <p:sp>
        <p:nvSpPr>
          <p:cNvPr id="8" name="Freeform 2" descr="A diagram of a human body&#10;&#10;AI-generated content may be incorrect.">
            <a:extLst>
              <a:ext uri="{FF2B5EF4-FFF2-40B4-BE49-F238E27FC236}">
                <a16:creationId xmlns:a16="http://schemas.microsoft.com/office/drawing/2014/main" id="{0A16DA90-182C-3DAA-56E5-C1D905AB9EA0}"/>
              </a:ext>
            </a:extLst>
          </p:cNvPr>
          <p:cNvSpPr/>
          <p:nvPr/>
        </p:nvSpPr>
        <p:spPr>
          <a:xfrm>
            <a:off x="11593246" y="1974056"/>
            <a:ext cx="5262062" cy="4981517"/>
          </a:xfrm>
          <a:custGeom>
            <a:avLst/>
            <a:gdLst/>
            <a:ahLst/>
            <a:cxnLst/>
            <a:rect l="l" t="t" r="r" b="b"/>
            <a:pathLst>
              <a:path w="6375500" h="6292024">
                <a:moveTo>
                  <a:pt x="0" y="0"/>
                </a:moveTo>
                <a:lnTo>
                  <a:pt x="6375500" y="0"/>
                </a:lnTo>
                <a:lnTo>
                  <a:pt x="6375500" y="6292023"/>
                </a:lnTo>
                <a:lnTo>
                  <a:pt x="0" y="6292023"/>
                </a:lnTo>
                <a:lnTo>
                  <a:pt x="0" y="0"/>
                </a:lnTo>
                <a:close/>
              </a:path>
            </a:pathLst>
          </a:custGeom>
          <a:blipFill>
            <a:blip r:embed="rId2"/>
            <a:stretch>
              <a:fillRect/>
            </a:stretch>
          </a:blipFill>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500" fill="hold"/>
                                        <p:tgtEl>
                                          <p:spTgt spid="4"/>
                                        </p:tgtEl>
                                        <p:attrNameLst>
                                          <p:attrName>ppt_x</p:attrName>
                                        </p:attrNameLst>
                                      </p:cBhvr>
                                      <p:tavLst>
                                        <p:tav tm="0">
                                          <p:val>
                                            <p:strVal val="#ppt_x"/>
                                          </p:val>
                                        </p:tav>
                                        <p:tav tm="100000">
                                          <p:val>
                                            <p:strVal val="#ppt_x"/>
                                          </p:val>
                                        </p:tav>
                                      </p:tavLst>
                                    </p:anim>
                                    <p:anim calcmode="lin" valueType="num">
                                      <p:cBhvr additive="base">
                                        <p:cTn id="2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 calcmode="lin" valueType="num">
                                      <p:cBhvr additive="base">
                                        <p:cTn id="30" dur="500" fill="hold"/>
                                        <p:tgtEl>
                                          <p:spTgt spid="6"/>
                                        </p:tgtEl>
                                        <p:attrNameLst>
                                          <p:attrName>ppt_x</p:attrName>
                                        </p:attrNameLst>
                                      </p:cBhvr>
                                      <p:tavLst>
                                        <p:tav tm="0">
                                          <p:val>
                                            <p:strVal val="#ppt_x"/>
                                          </p:val>
                                        </p:tav>
                                        <p:tav tm="100000">
                                          <p:val>
                                            <p:strVal val="#ppt_x"/>
                                          </p:val>
                                        </p:tav>
                                      </p:tavLst>
                                    </p:anim>
                                    <p:anim calcmode="lin" valueType="num">
                                      <p:cBhvr additive="base">
                                        <p:cTn id="3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
        <p:nvSpPr>
          <p:cNvPr id="2" name="TextBox 2"/>
          <p:cNvSpPr txBox="1"/>
          <p:nvPr/>
        </p:nvSpPr>
        <p:spPr>
          <a:xfrm>
            <a:off x="373290" y="293825"/>
            <a:ext cx="11548393" cy="1574598"/>
          </a:xfrm>
          <a:prstGeom prst="rect">
            <a:avLst/>
          </a:prstGeom>
        </p:spPr>
        <p:txBody>
          <a:bodyPr lIns="0" tIns="0" rIns="0" bIns="0" rtlCol="0" anchor="t">
            <a:spAutoFit/>
          </a:bodyPr>
          <a:lstStyle/>
          <a:p>
            <a:pPr algn="ctr">
              <a:lnSpc>
                <a:spcPts val="12880"/>
              </a:lnSpc>
            </a:pPr>
            <a:r>
              <a:rPr lang="en-US" sz="9200">
                <a:solidFill>
                  <a:srgbClr val="000000"/>
                </a:solidFill>
                <a:latin typeface="Times New Roman MT"/>
                <a:ea typeface="Times New Roman MT"/>
                <a:cs typeface="Times New Roman MT"/>
                <a:sym typeface="Times New Roman MT"/>
              </a:rPr>
              <a:t>Signs and symptoms~ </a:t>
            </a:r>
          </a:p>
        </p:txBody>
      </p:sp>
      <p:sp>
        <p:nvSpPr>
          <p:cNvPr id="3" name="TextBox 3"/>
          <p:cNvSpPr txBox="1"/>
          <p:nvPr/>
        </p:nvSpPr>
        <p:spPr>
          <a:xfrm>
            <a:off x="136807" y="4989891"/>
            <a:ext cx="14408248" cy="1198661"/>
          </a:xfrm>
          <a:prstGeom prst="rect">
            <a:avLst/>
          </a:prstGeom>
        </p:spPr>
        <p:txBody>
          <a:bodyPr lIns="0" tIns="0" rIns="0" bIns="0" rtlCol="0" anchor="t">
            <a:spAutoFit/>
          </a:bodyPr>
          <a:lstStyle/>
          <a:p>
            <a:pPr algn="l">
              <a:lnSpc>
                <a:spcPts val="4759"/>
              </a:lnSpc>
            </a:pPr>
            <a:r>
              <a:rPr lang="en-US" sz="3350" dirty="0">
                <a:solidFill>
                  <a:srgbClr val="000000"/>
                </a:solidFill>
                <a:latin typeface="Times New Roman MT"/>
                <a:ea typeface="Times New Roman MT"/>
                <a:cs typeface="Times New Roman MT"/>
                <a:sym typeface="Times New Roman MT"/>
              </a:rPr>
              <a:t>~ B</a:t>
            </a:r>
            <a:r>
              <a:rPr lang="en-US" sz="2400" dirty="0">
                <a:solidFill>
                  <a:srgbClr val="000000"/>
                </a:solidFill>
                <a:latin typeface="Times New Roman MT"/>
                <a:ea typeface="Times New Roman MT"/>
                <a:cs typeface="Times New Roman MT"/>
                <a:sym typeface="Times New Roman MT"/>
              </a:rPr>
              <a:t>ruising </a:t>
            </a:r>
            <a:endParaRPr lang="en-US" sz="2400" dirty="0">
              <a:solidFill>
                <a:srgbClr val="000000"/>
              </a:solidFill>
              <a:latin typeface="Times New Roman MT"/>
              <a:ea typeface="Times New Roman MT"/>
              <a:cs typeface="Times New Roman MT"/>
            </a:endParaRPr>
          </a:p>
          <a:p>
            <a:pPr marL="742950" indent="-285750">
              <a:lnSpc>
                <a:spcPts val="4759"/>
              </a:lnSpc>
              <a:buFont typeface="Arial"/>
              <a:buChar char="•"/>
            </a:pPr>
            <a:r>
              <a:rPr lang="en-US" sz="2400" dirty="0">
                <a:solidFill>
                  <a:srgbClr val="000000"/>
                </a:solidFill>
                <a:latin typeface="Times New Roman MT"/>
                <a:ea typeface="Times New Roman MT"/>
                <a:cs typeface="Times New Roman MT"/>
                <a:sym typeface="Times New Roman MT"/>
              </a:rPr>
              <a:t>Bruising and or </a:t>
            </a:r>
            <a:r>
              <a:rPr lang="en-US" sz="2400" dirty="0" err="1">
                <a:solidFill>
                  <a:srgbClr val="000000"/>
                </a:solidFill>
                <a:latin typeface="Times New Roman MT"/>
                <a:ea typeface="Times New Roman MT"/>
                <a:cs typeface="Times New Roman MT"/>
                <a:sym typeface="Times New Roman MT"/>
              </a:rPr>
              <a:t>discolouration</a:t>
            </a:r>
            <a:r>
              <a:rPr lang="en-US" sz="2400" dirty="0">
                <a:solidFill>
                  <a:srgbClr val="000000"/>
                </a:solidFill>
                <a:latin typeface="Times New Roman MT"/>
                <a:ea typeface="Times New Roman MT"/>
                <a:cs typeface="Times New Roman MT"/>
                <a:sym typeface="Times New Roman MT"/>
              </a:rPr>
              <a:t> of the skin can be seen along the posterior angle of the thigh.</a:t>
            </a:r>
            <a:r>
              <a:rPr lang="en-US" sz="3400" dirty="0">
                <a:solidFill>
                  <a:srgbClr val="000000"/>
                </a:solidFill>
                <a:latin typeface="Times New Roman MT"/>
                <a:ea typeface="Times New Roman MT"/>
                <a:cs typeface="Times New Roman MT"/>
                <a:sym typeface="Times New Roman MT"/>
              </a:rPr>
              <a:t> </a:t>
            </a:r>
            <a:endParaRPr lang="en-US">
              <a:ea typeface="Calibri"/>
              <a:cs typeface="Calibri"/>
            </a:endParaRPr>
          </a:p>
        </p:txBody>
      </p:sp>
      <p:sp>
        <p:nvSpPr>
          <p:cNvPr id="4" name="TextBox 4"/>
          <p:cNvSpPr txBox="1"/>
          <p:nvPr/>
        </p:nvSpPr>
        <p:spPr>
          <a:xfrm>
            <a:off x="136807" y="3148588"/>
            <a:ext cx="15643924" cy="1672124"/>
          </a:xfrm>
          <a:prstGeom prst="rect">
            <a:avLst/>
          </a:prstGeom>
        </p:spPr>
        <p:txBody>
          <a:bodyPr lIns="0" tIns="0" rIns="0" bIns="0" rtlCol="0" anchor="t">
            <a:spAutoFit/>
          </a:bodyPr>
          <a:lstStyle/>
          <a:p>
            <a:pPr algn="l">
              <a:lnSpc>
                <a:spcPts val="4759"/>
              </a:lnSpc>
            </a:pPr>
            <a:r>
              <a:rPr lang="en-US" sz="3350" dirty="0">
                <a:solidFill>
                  <a:srgbClr val="000000"/>
                </a:solidFill>
                <a:latin typeface="Times New Roman MT"/>
                <a:ea typeface="Times New Roman MT"/>
                <a:cs typeface="Times New Roman MT"/>
                <a:sym typeface="Times New Roman MT"/>
              </a:rPr>
              <a:t>~ A </a:t>
            </a:r>
            <a:r>
              <a:rPr lang="en-US" sz="2400" dirty="0">
                <a:solidFill>
                  <a:srgbClr val="000000"/>
                </a:solidFill>
                <a:latin typeface="Times New Roman MT"/>
                <a:ea typeface="Times New Roman MT"/>
                <a:cs typeface="Times New Roman MT"/>
                <a:sym typeface="Times New Roman MT"/>
              </a:rPr>
              <a:t>‘pop’ sound or sensation </a:t>
            </a:r>
            <a:endParaRPr lang="en-US" sz="2400" dirty="0">
              <a:solidFill>
                <a:srgbClr val="000000"/>
              </a:solidFill>
              <a:latin typeface="Times New Roman MT"/>
              <a:ea typeface="Times New Roman MT"/>
              <a:cs typeface="Times New Roman MT"/>
            </a:endParaRPr>
          </a:p>
          <a:p>
            <a:pPr marL="733425" lvl="1" indent="-367030" algn="l">
              <a:lnSpc>
                <a:spcPct val="150000"/>
              </a:lnSpc>
              <a:buFont typeface="Arial"/>
              <a:buChar char="•"/>
            </a:pPr>
            <a:r>
              <a:rPr lang="en-US" sz="2400" dirty="0">
                <a:solidFill>
                  <a:srgbClr val="000000"/>
                </a:solidFill>
                <a:latin typeface="Times New Roman MT"/>
                <a:ea typeface="Times New Roman MT"/>
                <a:cs typeface="Times New Roman MT"/>
                <a:sym typeface="Times New Roman MT"/>
              </a:rPr>
              <a:t>The sudden pain is sometimes accompanied by an audible or palpable ‘pop’ </a:t>
            </a:r>
            <a:endParaRPr lang="en-US" sz="2400" dirty="0">
              <a:solidFill>
                <a:srgbClr val="000000"/>
              </a:solidFill>
              <a:latin typeface="Times New Roman MT"/>
              <a:ea typeface="Times New Roman MT"/>
              <a:cs typeface="Times New Roman MT"/>
            </a:endParaRPr>
          </a:p>
          <a:p>
            <a:pPr marL="733425" lvl="1" indent="-367030">
              <a:lnSpc>
                <a:spcPct val="150000"/>
              </a:lnSpc>
              <a:buFont typeface="Arial"/>
              <a:buChar char="•"/>
            </a:pPr>
            <a:r>
              <a:rPr lang="en-US" sz="2400" dirty="0">
                <a:solidFill>
                  <a:srgbClr val="000000"/>
                </a:solidFill>
                <a:latin typeface="Times New Roman MT"/>
                <a:ea typeface="Times New Roman MT"/>
                <a:cs typeface="Times New Roman MT"/>
                <a:sym typeface="Times New Roman MT"/>
              </a:rPr>
              <a:t>The leg may give way, and difficulty will be had in moving and bearing weight </a:t>
            </a:r>
            <a:endParaRPr lang="en-US" sz="2400" dirty="0">
              <a:solidFill>
                <a:srgbClr val="000000"/>
              </a:solidFill>
              <a:latin typeface="Times New Roman MT"/>
              <a:ea typeface="Times New Roman MT"/>
              <a:cs typeface="Times New Roman MT"/>
            </a:endParaRPr>
          </a:p>
        </p:txBody>
      </p:sp>
      <p:sp>
        <p:nvSpPr>
          <p:cNvPr id="5" name="TextBox 5"/>
          <p:cNvSpPr txBox="1"/>
          <p:nvPr/>
        </p:nvSpPr>
        <p:spPr>
          <a:xfrm>
            <a:off x="136807" y="1873530"/>
            <a:ext cx="11226383" cy="1164293"/>
          </a:xfrm>
          <a:prstGeom prst="rect">
            <a:avLst/>
          </a:prstGeom>
        </p:spPr>
        <p:txBody>
          <a:bodyPr lIns="0" tIns="0" rIns="0" bIns="0" rtlCol="0" anchor="t">
            <a:spAutoFit/>
          </a:bodyPr>
          <a:lstStyle/>
          <a:p>
            <a:pPr algn="l">
              <a:lnSpc>
                <a:spcPts val="4759"/>
              </a:lnSpc>
            </a:pPr>
            <a:r>
              <a:rPr lang="en-US" sz="3350" dirty="0">
                <a:solidFill>
                  <a:srgbClr val="000000"/>
                </a:solidFill>
                <a:latin typeface="Times New Roman MT"/>
                <a:ea typeface="Times New Roman MT"/>
                <a:cs typeface="Times New Roman MT"/>
                <a:sym typeface="Times New Roman MT"/>
              </a:rPr>
              <a:t>~ S</a:t>
            </a:r>
            <a:r>
              <a:rPr lang="en-US" sz="2400" dirty="0">
                <a:solidFill>
                  <a:srgbClr val="000000"/>
                </a:solidFill>
                <a:latin typeface="Times New Roman MT"/>
                <a:ea typeface="Times New Roman MT"/>
                <a:cs typeface="Times New Roman MT"/>
                <a:sym typeface="Times New Roman MT"/>
              </a:rPr>
              <a:t>harp pain </a:t>
            </a:r>
            <a:endParaRPr lang="en-US" sz="2400" dirty="0">
              <a:solidFill>
                <a:srgbClr val="000000"/>
              </a:solidFill>
              <a:latin typeface="Times New Roman MT"/>
              <a:ea typeface="Times New Roman MT"/>
              <a:cs typeface="Times New Roman MT"/>
            </a:endParaRPr>
          </a:p>
          <a:p>
            <a:pPr marL="733425" lvl="1" indent="-367030" algn="l">
              <a:lnSpc>
                <a:spcPts val="4759"/>
              </a:lnSpc>
              <a:buFont typeface="Arial"/>
              <a:buChar char="•"/>
            </a:pPr>
            <a:r>
              <a:rPr lang="en-US" sz="2400" dirty="0">
                <a:solidFill>
                  <a:srgbClr val="000000"/>
                </a:solidFill>
                <a:latin typeface="Times New Roman MT"/>
                <a:ea typeface="Times New Roman MT"/>
                <a:cs typeface="Times New Roman MT"/>
                <a:sym typeface="Times New Roman MT"/>
              </a:rPr>
              <a:t>Acute pain in the posterior thigh with disruption to the hamstring muscle </a:t>
            </a:r>
            <a:r>
              <a:rPr lang="en-US" sz="2400" err="1">
                <a:solidFill>
                  <a:srgbClr val="000000"/>
                </a:solidFill>
                <a:latin typeface="Times New Roman MT"/>
                <a:ea typeface="Times New Roman MT"/>
                <a:cs typeface="Times New Roman MT"/>
                <a:sym typeface="Times New Roman MT"/>
              </a:rPr>
              <a:t>fibres</a:t>
            </a:r>
            <a:r>
              <a:rPr lang="en-US" sz="2400" dirty="0">
                <a:solidFill>
                  <a:srgbClr val="000000"/>
                </a:solidFill>
                <a:latin typeface="Times New Roman MT"/>
                <a:ea typeface="Times New Roman MT"/>
                <a:cs typeface="Times New Roman MT"/>
                <a:sym typeface="Times New Roman MT"/>
              </a:rPr>
              <a:t> </a:t>
            </a:r>
            <a:endParaRPr lang="en-US" sz="2400" dirty="0">
              <a:solidFill>
                <a:srgbClr val="000000"/>
              </a:solidFill>
              <a:latin typeface="Times New Roman MT"/>
              <a:ea typeface="Times New Roman MT"/>
              <a:cs typeface="Times New Roman MT"/>
            </a:endParaRPr>
          </a:p>
        </p:txBody>
      </p:sp>
      <p:sp>
        <p:nvSpPr>
          <p:cNvPr id="6" name="TextBox 5">
            <a:extLst>
              <a:ext uri="{FF2B5EF4-FFF2-40B4-BE49-F238E27FC236}">
                <a16:creationId xmlns:a16="http://schemas.microsoft.com/office/drawing/2014/main" id="{0D11C96D-B20E-5667-4CB9-3A698AB2B57E}"/>
              </a:ext>
            </a:extLst>
          </p:cNvPr>
          <p:cNvSpPr txBox="1"/>
          <p:nvPr/>
        </p:nvSpPr>
        <p:spPr>
          <a:xfrm>
            <a:off x="-1" y="6162346"/>
            <a:ext cx="13810593"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4759"/>
              </a:lnSpc>
            </a:pPr>
            <a:r>
              <a:rPr lang="en-US" sz="3400" dirty="0">
                <a:latin typeface="Times New Roman MT"/>
              </a:rPr>
              <a:t>~ S</a:t>
            </a:r>
            <a:r>
              <a:rPr lang="en-US" sz="2400" dirty="0">
                <a:latin typeface="Times New Roman MT"/>
              </a:rPr>
              <a:t>welling and deformity</a:t>
            </a:r>
          </a:p>
          <a:p>
            <a:pPr marL="733425" lvl="1" indent="-367030">
              <a:buFont typeface="Arial,Sans-Serif"/>
              <a:buChar char="•"/>
            </a:pPr>
            <a:r>
              <a:rPr lang="en-US" sz="2400" dirty="0">
                <a:latin typeface="Times New Roman MT"/>
              </a:rPr>
              <a:t>For cases where a complete tear has occurred of the muscle-tendon junction, there can be visible bruising along with palpable defects; lumps under the skin</a:t>
            </a:r>
            <a:endParaRPr lang="en-GB" sz="2400" dirty="0">
              <a:ea typeface="Calibri"/>
              <a:cs typeface="Calibri"/>
            </a:endParaRPr>
          </a:p>
          <a:p>
            <a:pPr algn="l"/>
            <a:endParaRPr lang="en-GB" dirty="0">
              <a:ea typeface="Calibri"/>
              <a:cs typeface="Calibri"/>
            </a:endParaRPr>
          </a:p>
        </p:txBody>
      </p:sp>
      <p:sp>
        <p:nvSpPr>
          <p:cNvPr id="7" name="TextBox 6">
            <a:extLst>
              <a:ext uri="{FF2B5EF4-FFF2-40B4-BE49-F238E27FC236}">
                <a16:creationId xmlns:a16="http://schemas.microsoft.com/office/drawing/2014/main" id="{45E15B51-188B-E154-688C-D5A91F05EA7D}"/>
              </a:ext>
            </a:extLst>
          </p:cNvPr>
          <p:cNvSpPr txBox="1"/>
          <p:nvPr/>
        </p:nvSpPr>
        <p:spPr>
          <a:xfrm>
            <a:off x="137948" y="7630510"/>
            <a:ext cx="15465972" cy="23171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4759"/>
              </a:lnSpc>
            </a:pPr>
            <a:r>
              <a:rPr lang="en-US" sz="3400" dirty="0">
                <a:latin typeface="Times New Roman MT"/>
              </a:rPr>
              <a:t>~ L</a:t>
            </a:r>
            <a:r>
              <a:rPr lang="en-US" sz="2400" dirty="0">
                <a:latin typeface="Times New Roman MT"/>
              </a:rPr>
              <a:t>oss in range of motion </a:t>
            </a:r>
          </a:p>
          <a:p>
            <a:pPr marL="733425" lvl="1" indent="-367030">
              <a:lnSpc>
                <a:spcPct val="150000"/>
              </a:lnSpc>
              <a:buFont typeface="Arial,Sans-Serif"/>
              <a:buChar char="•"/>
            </a:pPr>
            <a:r>
              <a:rPr lang="en-US" sz="2400" dirty="0">
                <a:latin typeface="Times New Roman MT"/>
              </a:rPr>
              <a:t>Systematic reviews and meta-analyses looking at flexibility after hamstring strains revealed that previous injuries showed a significant reduction in passive straight leg raises compared to the uninjured side. </a:t>
            </a:r>
          </a:p>
          <a:p>
            <a:pPr marL="733425" lvl="1" indent="-367030">
              <a:lnSpc>
                <a:spcPct val="150000"/>
              </a:lnSpc>
              <a:buFont typeface="Arial,Sans-Serif"/>
              <a:buChar char="•"/>
            </a:pPr>
            <a:r>
              <a:rPr lang="en-US" sz="2400" dirty="0">
                <a:latin typeface="Times New Roman MT"/>
              </a:rPr>
              <a:t>These deficits were post 10-20 days and were found to resolve over time </a:t>
            </a:r>
            <a:endParaRPr lang="en-GB" sz="2400" dirty="0">
              <a:ea typeface="Calibri"/>
              <a:cs typeface="Calibri"/>
            </a:endParaRPr>
          </a:p>
        </p:txBody>
      </p:sp>
      <p:pic>
        <p:nvPicPr>
          <p:cNvPr id="9" name="Picture 8" descr="A person with a magnifying glass looking at a leg with a wound&#10;&#10;AI-generated content may be incorrect.">
            <a:extLst>
              <a:ext uri="{FF2B5EF4-FFF2-40B4-BE49-F238E27FC236}">
                <a16:creationId xmlns:a16="http://schemas.microsoft.com/office/drawing/2014/main" id="{0E2CBA79-9534-6586-4C04-66A6ECE97DB2}"/>
              </a:ext>
            </a:extLst>
          </p:cNvPr>
          <p:cNvPicPr>
            <a:picLocks noChangeAspect="1"/>
          </p:cNvPicPr>
          <p:nvPr/>
        </p:nvPicPr>
        <p:blipFill>
          <a:blip r:embed="rId2"/>
          <a:stretch>
            <a:fillRect/>
          </a:stretch>
        </p:blipFill>
        <p:spPr>
          <a:xfrm>
            <a:off x="11715750" y="1276186"/>
            <a:ext cx="6010603" cy="432533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 calcmode="lin" valueType="num">
                                      <p:cBhvr additive="base">
                                        <p:cTn id="24" dur="500" fill="hold"/>
                                        <p:tgtEl>
                                          <p:spTgt spid="3"/>
                                        </p:tgtEl>
                                        <p:attrNameLst>
                                          <p:attrName>ppt_x</p:attrName>
                                        </p:attrNameLst>
                                      </p:cBhvr>
                                      <p:tavLst>
                                        <p:tav tm="0">
                                          <p:val>
                                            <p:strVal val="#ppt_x"/>
                                          </p:val>
                                        </p:tav>
                                        <p:tav tm="100000">
                                          <p:val>
                                            <p:strVal val="#ppt_x"/>
                                          </p:val>
                                        </p:tav>
                                      </p:tavLst>
                                    </p:anim>
                                    <p:anim calcmode="lin" valueType="num">
                                      <p:cBhvr additive="base">
                                        <p:cTn id="2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 calcmode="lin" valueType="num">
                                      <p:cBhvr additive="base">
                                        <p:cTn id="30" dur="500" fill="hold"/>
                                        <p:tgtEl>
                                          <p:spTgt spid="6"/>
                                        </p:tgtEl>
                                        <p:attrNameLst>
                                          <p:attrName>ppt_x</p:attrName>
                                        </p:attrNameLst>
                                      </p:cBhvr>
                                      <p:tavLst>
                                        <p:tav tm="0">
                                          <p:val>
                                            <p:strVal val="#ppt_x"/>
                                          </p:val>
                                        </p:tav>
                                        <p:tav tm="100000">
                                          <p:val>
                                            <p:strVal val="#ppt_x"/>
                                          </p:val>
                                        </p:tav>
                                      </p:tavLst>
                                    </p:anim>
                                    <p:anim calcmode="lin" valueType="num">
                                      <p:cBhvr additive="base">
                                        <p:cTn id="3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 calcmode="lin" valueType="num">
                                      <p:cBhvr additive="base">
                                        <p:cTn id="36" dur="500" fill="hold"/>
                                        <p:tgtEl>
                                          <p:spTgt spid="7"/>
                                        </p:tgtEl>
                                        <p:attrNameLst>
                                          <p:attrName>ppt_x</p:attrName>
                                        </p:attrNameLst>
                                      </p:cBhvr>
                                      <p:tavLst>
                                        <p:tav tm="0">
                                          <p:val>
                                            <p:strVal val="#ppt_x"/>
                                          </p:val>
                                        </p:tav>
                                        <p:tav tm="100000">
                                          <p:val>
                                            <p:strVal val="#ppt_x"/>
                                          </p:val>
                                        </p:tav>
                                      </p:tavLst>
                                    </p:anim>
                                    <p:anim calcmode="lin" valueType="num">
                                      <p:cBhvr additive="base">
                                        <p:cTn id="3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
        <p:nvSpPr>
          <p:cNvPr id="2" name="Freeform 2"/>
          <p:cNvSpPr/>
          <p:nvPr/>
        </p:nvSpPr>
        <p:spPr>
          <a:xfrm>
            <a:off x="13674217" y="1930486"/>
            <a:ext cx="4267256" cy="2828257"/>
          </a:xfrm>
          <a:custGeom>
            <a:avLst/>
            <a:gdLst/>
            <a:ahLst/>
            <a:cxnLst/>
            <a:rect l="l" t="t" r="r" b="b"/>
            <a:pathLst>
              <a:path w="6316773" h="3429317">
                <a:moveTo>
                  <a:pt x="0" y="0"/>
                </a:moveTo>
                <a:lnTo>
                  <a:pt x="6316773" y="0"/>
                </a:lnTo>
                <a:lnTo>
                  <a:pt x="6316773" y="3429317"/>
                </a:lnTo>
                <a:lnTo>
                  <a:pt x="0" y="3429317"/>
                </a:lnTo>
                <a:lnTo>
                  <a:pt x="0" y="0"/>
                </a:lnTo>
                <a:close/>
              </a:path>
            </a:pathLst>
          </a:custGeom>
          <a:blipFill>
            <a:blip r:embed="rId2"/>
            <a:stretch>
              <a:fillRect/>
            </a:stretch>
          </a:blipFill>
        </p:spPr>
      </p:sp>
      <p:sp>
        <p:nvSpPr>
          <p:cNvPr id="3" name="TextBox 3"/>
          <p:cNvSpPr txBox="1"/>
          <p:nvPr/>
        </p:nvSpPr>
        <p:spPr>
          <a:xfrm>
            <a:off x="460743" y="-9524"/>
            <a:ext cx="9643542" cy="1538498"/>
          </a:xfrm>
          <a:prstGeom prst="rect">
            <a:avLst/>
          </a:prstGeom>
        </p:spPr>
        <p:txBody>
          <a:bodyPr lIns="0" tIns="0" rIns="0" bIns="0" rtlCol="0" anchor="t">
            <a:spAutoFit/>
          </a:bodyPr>
          <a:lstStyle/>
          <a:p>
            <a:pPr algn="ctr">
              <a:lnSpc>
                <a:spcPts val="12600"/>
              </a:lnSpc>
            </a:pPr>
            <a:r>
              <a:rPr lang="en-US" sz="9000">
                <a:solidFill>
                  <a:srgbClr val="000000"/>
                </a:solidFill>
                <a:latin typeface="Times New Roman MT"/>
                <a:ea typeface="Times New Roman MT"/>
                <a:cs typeface="Times New Roman MT"/>
                <a:sym typeface="Times New Roman MT"/>
              </a:rPr>
              <a:t>Diagnosis checks~</a:t>
            </a:r>
            <a:r>
              <a:rPr lang="en-US" sz="9000" b="1" dirty="0">
                <a:solidFill>
                  <a:srgbClr val="000000"/>
                </a:solidFill>
                <a:latin typeface="Times New Roman MT Bold"/>
                <a:ea typeface="Times New Roman MT Bold"/>
                <a:cs typeface="Times New Roman MT Bold"/>
                <a:sym typeface="Times New Roman MT Bold"/>
              </a:rPr>
              <a:t> </a:t>
            </a:r>
          </a:p>
        </p:txBody>
      </p:sp>
      <p:sp>
        <p:nvSpPr>
          <p:cNvPr id="4" name="TextBox 4"/>
          <p:cNvSpPr txBox="1"/>
          <p:nvPr/>
        </p:nvSpPr>
        <p:spPr>
          <a:xfrm>
            <a:off x="185351" y="1581149"/>
            <a:ext cx="14982568" cy="1164293"/>
          </a:xfrm>
          <a:prstGeom prst="rect">
            <a:avLst/>
          </a:prstGeom>
        </p:spPr>
        <p:txBody>
          <a:bodyPr lIns="0" tIns="0" rIns="0" bIns="0" rtlCol="0" anchor="t">
            <a:spAutoFit/>
          </a:bodyPr>
          <a:lstStyle/>
          <a:p>
            <a:pPr algn="l">
              <a:lnSpc>
                <a:spcPts val="4759"/>
              </a:lnSpc>
            </a:pPr>
            <a:r>
              <a:rPr lang="en-US" sz="3350" dirty="0">
                <a:solidFill>
                  <a:srgbClr val="000000"/>
                </a:solidFill>
                <a:latin typeface="Times New Roman MT"/>
                <a:ea typeface="Times New Roman MT"/>
                <a:cs typeface="Times New Roman MT"/>
                <a:sym typeface="Times New Roman MT"/>
              </a:rPr>
              <a:t>T</a:t>
            </a:r>
            <a:r>
              <a:rPr lang="en-US" sz="2400" dirty="0">
                <a:solidFill>
                  <a:srgbClr val="000000"/>
                </a:solidFill>
                <a:latin typeface="Times New Roman MT"/>
                <a:ea typeface="Times New Roman MT"/>
                <a:cs typeface="Times New Roman MT"/>
                <a:sym typeface="Times New Roman MT"/>
              </a:rPr>
              <a:t>o ensure the right diagnosis is made, there is a range of different tests that will be done, allowing the practitioner to make sure the correct rehabilitation plan is given, some of these tests being; </a:t>
            </a:r>
          </a:p>
        </p:txBody>
      </p:sp>
      <p:sp>
        <p:nvSpPr>
          <p:cNvPr id="5" name="TextBox 5"/>
          <p:cNvSpPr txBox="1"/>
          <p:nvPr/>
        </p:nvSpPr>
        <p:spPr>
          <a:xfrm>
            <a:off x="185351" y="2863401"/>
            <a:ext cx="17893768" cy="2395399"/>
          </a:xfrm>
          <a:prstGeom prst="rect">
            <a:avLst/>
          </a:prstGeom>
        </p:spPr>
        <p:txBody>
          <a:bodyPr lIns="0" tIns="0" rIns="0" bIns="0" rtlCol="0" anchor="t">
            <a:spAutoFit/>
          </a:bodyPr>
          <a:lstStyle/>
          <a:p>
            <a:pPr algn="l">
              <a:lnSpc>
                <a:spcPct val="150000"/>
              </a:lnSpc>
            </a:pPr>
            <a:r>
              <a:rPr lang="en-US" sz="3350" dirty="0">
                <a:solidFill>
                  <a:srgbClr val="000000"/>
                </a:solidFill>
                <a:latin typeface="Times New Roman MT"/>
                <a:ea typeface="Times New Roman MT"/>
                <a:cs typeface="Times New Roman MT"/>
                <a:sym typeface="Times New Roman MT"/>
              </a:rPr>
              <a:t>~P</a:t>
            </a:r>
            <a:r>
              <a:rPr lang="en-US" sz="2400" dirty="0">
                <a:solidFill>
                  <a:srgbClr val="000000"/>
                </a:solidFill>
                <a:latin typeface="Times New Roman MT"/>
                <a:ea typeface="Times New Roman MT"/>
                <a:cs typeface="Times New Roman MT"/>
                <a:sym typeface="Times New Roman MT"/>
              </a:rPr>
              <a:t>alpation of the injured area</a:t>
            </a:r>
            <a:endParaRPr lang="en-US" sz="2400" dirty="0">
              <a:solidFill>
                <a:srgbClr val="000000"/>
              </a:solidFill>
              <a:latin typeface="Times New Roman MT"/>
              <a:ea typeface="Times New Roman MT"/>
              <a:cs typeface="Times New Roman MT"/>
            </a:endParaRPr>
          </a:p>
          <a:p>
            <a:pPr marL="733425" lvl="1" indent="-367030">
              <a:lnSpc>
                <a:spcPct val="150000"/>
              </a:lnSpc>
              <a:buFont typeface="Arial"/>
              <a:buChar char="•"/>
            </a:pPr>
            <a:r>
              <a:rPr lang="en-US" sz="2400" dirty="0">
                <a:solidFill>
                  <a:srgbClr val="000000"/>
                </a:solidFill>
                <a:latin typeface="Times New Roman MT"/>
                <a:ea typeface="Times New Roman MT"/>
                <a:cs typeface="Times New Roman MT"/>
                <a:sym typeface="Times New Roman MT"/>
              </a:rPr>
              <a:t>Athletes will lay in a prone position with knees in full extension </a:t>
            </a:r>
            <a:endParaRPr lang="en-US" sz="2400" dirty="0">
              <a:solidFill>
                <a:srgbClr val="000000"/>
              </a:solidFill>
              <a:latin typeface="Times New Roman MT"/>
              <a:ea typeface="Times New Roman MT"/>
              <a:cs typeface="Times New Roman MT"/>
            </a:endParaRPr>
          </a:p>
          <a:p>
            <a:pPr marL="733425" lvl="1" indent="-367030" algn="l">
              <a:lnSpc>
                <a:spcPct val="150000"/>
              </a:lnSpc>
              <a:buFont typeface="Arial"/>
              <a:buChar char="•"/>
            </a:pPr>
            <a:r>
              <a:rPr lang="en-US" sz="2400" dirty="0">
                <a:solidFill>
                  <a:srgbClr val="000000"/>
                </a:solidFill>
                <a:latin typeface="Times New Roman MT"/>
                <a:ea typeface="Times New Roman MT"/>
                <a:cs typeface="Times New Roman MT"/>
                <a:sym typeface="Times New Roman MT"/>
              </a:rPr>
              <a:t>Practitioners will palpate the posterior thigh to assess any defects  </a:t>
            </a:r>
            <a:endParaRPr lang="en-US" sz="2400" dirty="0">
              <a:solidFill>
                <a:srgbClr val="000000"/>
              </a:solidFill>
              <a:latin typeface="Times New Roman MT"/>
              <a:ea typeface="Times New Roman MT"/>
              <a:cs typeface="Times New Roman MT"/>
            </a:endParaRPr>
          </a:p>
          <a:p>
            <a:pPr marL="733425" lvl="1" indent="-367030" algn="l">
              <a:lnSpc>
                <a:spcPct val="150000"/>
              </a:lnSpc>
              <a:buFont typeface="Arial"/>
              <a:buChar char="•"/>
            </a:pPr>
            <a:r>
              <a:rPr lang="en-US" sz="2400" dirty="0">
                <a:solidFill>
                  <a:srgbClr val="000000"/>
                </a:solidFill>
                <a:latin typeface="Times New Roman MT"/>
                <a:ea typeface="Times New Roman MT"/>
                <a:cs typeface="Times New Roman MT"/>
                <a:sym typeface="Times New Roman MT"/>
              </a:rPr>
              <a:t>In early stages, practitioners may be able to feel a palpable gap present just distal to the ischial tuberosity </a:t>
            </a:r>
            <a:endParaRPr lang="en-US" sz="2400" dirty="0">
              <a:solidFill>
                <a:srgbClr val="000000"/>
              </a:solidFill>
              <a:latin typeface="Times New Roman MT"/>
              <a:ea typeface="Times New Roman MT"/>
              <a:cs typeface="Times New Roman MT"/>
            </a:endParaRPr>
          </a:p>
        </p:txBody>
      </p:sp>
      <p:sp>
        <p:nvSpPr>
          <p:cNvPr id="6" name="TextBox 5">
            <a:extLst>
              <a:ext uri="{FF2B5EF4-FFF2-40B4-BE49-F238E27FC236}">
                <a16:creationId xmlns:a16="http://schemas.microsoft.com/office/drawing/2014/main" id="{9334A6D8-A213-F614-7F40-F578BE71E77F}"/>
              </a:ext>
            </a:extLst>
          </p:cNvPr>
          <p:cNvSpPr txBox="1"/>
          <p:nvPr/>
        </p:nvSpPr>
        <p:spPr>
          <a:xfrm>
            <a:off x="183274" y="5253858"/>
            <a:ext cx="16270014"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4759"/>
              </a:lnSpc>
            </a:pPr>
            <a:r>
              <a:rPr lang="en-US" sz="3400">
                <a:latin typeface="Times New Roman MT"/>
              </a:rPr>
              <a:t>~ S</a:t>
            </a:r>
            <a:r>
              <a:rPr lang="en-US" sz="2400" dirty="0">
                <a:latin typeface="Times New Roman MT"/>
              </a:rPr>
              <a:t>ubjective history</a:t>
            </a:r>
          </a:p>
          <a:p>
            <a:pPr marL="733425" lvl="1" indent="-367030">
              <a:lnSpc>
                <a:spcPct val="150000"/>
              </a:lnSpc>
              <a:buFont typeface="Arial,Sans-Serif"/>
              <a:buChar char="•"/>
            </a:pPr>
            <a:r>
              <a:rPr lang="en-US" sz="2400" dirty="0">
                <a:latin typeface="Times New Roman MT"/>
              </a:rPr>
              <a:t>Athletes with a suspected HSI will report the sudden onset of posterior thigh pain, accompanied by an audible or sensory “pop”</a:t>
            </a:r>
            <a:endParaRPr lang="en-GB" sz="2400">
              <a:ea typeface="Calibri"/>
              <a:cs typeface="Calibri"/>
            </a:endParaRPr>
          </a:p>
          <a:p>
            <a:pPr algn="l"/>
            <a:endParaRPr lang="en-GB" sz="2400" dirty="0">
              <a:ea typeface="Calibri"/>
              <a:cs typeface="Calibri"/>
            </a:endParaRPr>
          </a:p>
        </p:txBody>
      </p:sp>
      <p:sp>
        <p:nvSpPr>
          <p:cNvPr id="7" name="TextBox 6">
            <a:extLst>
              <a:ext uri="{FF2B5EF4-FFF2-40B4-BE49-F238E27FC236}">
                <a16:creationId xmlns:a16="http://schemas.microsoft.com/office/drawing/2014/main" id="{6DC7D924-A286-C793-51E7-D9E0D28AC754}"/>
              </a:ext>
            </a:extLst>
          </p:cNvPr>
          <p:cNvSpPr txBox="1"/>
          <p:nvPr/>
        </p:nvSpPr>
        <p:spPr>
          <a:xfrm>
            <a:off x="189186" y="6873765"/>
            <a:ext cx="15071834" cy="25221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3400">
                <a:latin typeface="Times New Roman MT"/>
              </a:rPr>
              <a:t>~R</a:t>
            </a:r>
            <a:r>
              <a:rPr lang="en-US" sz="2400">
                <a:latin typeface="Times New Roman MT"/>
              </a:rPr>
              <a:t>ange of motion testing </a:t>
            </a:r>
            <a:endParaRPr lang="en-US" sz="2400" dirty="0">
              <a:latin typeface="Times New Roman MT"/>
            </a:endParaRPr>
          </a:p>
          <a:p>
            <a:pPr marL="733425" lvl="1" indent="-367030">
              <a:lnSpc>
                <a:spcPct val="150000"/>
              </a:lnSpc>
              <a:buFont typeface="Arial,Sans-Serif"/>
              <a:buChar char="•"/>
            </a:pPr>
            <a:r>
              <a:rPr lang="en-US" sz="2400" dirty="0">
                <a:latin typeface="Times New Roman MT"/>
              </a:rPr>
              <a:t>Hip flexion and knee extension will be evaluated. </a:t>
            </a:r>
          </a:p>
          <a:p>
            <a:pPr marL="733425" lvl="1" indent="-367030">
              <a:lnSpc>
                <a:spcPct val="150000"/>
              </a:lnSpc>
              <a:buFont typeface="Arial,Sans-Serif"/>
              <a:buChar char="•"/>
            </a:pPr>
            <a:r>
              <a:rPr lang="en-US" sz="2400" dirty="0">
                <a:latin typeface="Times New Roman MT"/>
              </a:rPr>
              <a:t>Determines hamstring flexibility and tolerance to muscle lengthening </a:t>
            </a:r>
          </a:p>
          <a:p>
            <a:pPr marL="733425" lvl="1" indent="-367030">
              <a:lnSpc>
                <a:spcPct val="150000"/>
              </a:lnSpc>
              <a:buFont typeface="Arial,Sans-Serif"/>
              <a:buChar char="•"/>
            </a:pPr>
            <a:r>
              <a:rPr lang="en-US" sz="2400" dirty="0">
                <a:latin typeface="Times New Roman MT"/>
              </a:rPr>
              <a:t>Acknowledging the severity of the injury </a:t>
            </a:r>
            <a:endParaRPr lang="en-GB" sz="2400" dirty="0">
              <a:ea typeface="Calibri"/>
              <a:cs typeface="Calibri"/>
            </a:endParaRPr>
          </a:p>
        </p:txBody>
      </p:sp>
      <p:sp>
        <p:nvSpPr>
          <p:cNvPr id="9" name="Freeform 2" descr="A person&amp;#39;s legs on a table&#10;&#10;AI-generated content may be incorrect.">
            <a:extLst>
              <a:ext uri="{FF2B5EF4-FFF2-40B4-BE49-F238E27FC236}">
                <a16:creationId xmlns:a16="http://schemas.microsoft.com/office/drawing/2014/main" id="{A9DD9919-3E8C-8C5B-ACFA-E778BB3F1E77}"/>
              </a:ext>
            </a:extLst>
          </p:cNvPr>
          <p:cNvSpPr/>
          <p:nvPr/>
        </p:nvSpPr>
        <p:spPr>
          <a:xfrm>
            <a:off x="11359577" y="6871034"/>
            <a:ext cx="6073175" cy="2814701"/>
          </a:xfrm>
          <a:custGeom>
            <a:avLst/>
            <a:gdLst/>
            <a:ahLst/>
            <a:cxnLst/>
            <a:rect l="l" t="t" r="r" b="b"/>
            <a:pathLst>
              <a:path w="8753312" h="4647442">
                <a:moveTo>
                  <a:pt x="0" y="0"/>
                </a:moveTo>
                <a:lnTo>
                  <a:pt x="8753312" y="0"/>
                </a:lnTo>
                <a:lnTo>
                  <a:pt x="8753312" y="4647442"/>
                </a:lnTo>
                <a:lnTo>
                  <a:pt x="0" y="4647442"/>
                </a:lnTo>
                <a:lnTo>
                  <a:pt x="0" y="0"/>
                </a:lnTo>
                <a:close/>
              </a:path>
            </a:pathLst>
          </a:custGeom>
          <a:blipFill>
            <a:blip r:embed="rId3"/>
            <a:stretch>
              <a:fillRect/>
            </a:stretch>
          </a:blipFill>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fade">
                                      <p:cBhvr>
                                        <p:cTn id="24" dur="500"/>
                                        <p:tgtEl>
                                          <p:spTgt spid="2"/>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fade">
                                      <p:cBhvr>
                                        <p:cTn id="29" dur="500"/>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500"/>
                                        <p:tgtEl>
                                          <p:spTgt spid="7"/>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additive="base">
                                        <p:cTn id="39" dur="500" fill="hold"/>
                                        <p:tgtEl>
                                          <p:spTgt spid="9"/>
                                        </p:tgtEl>
                                        <p:attrNameLst>
                                          <p:attrName>ppt_x</p:attrName>
                                        </p:attrNameLst>
                                      </p:cBhvr>
                                      <p:tavLst>
                                        <p:tav tm="0">
                                          <p:val>
                                            <p:strVal val="#ppt_x"/>
                                          </p:val>
                                        </p:tav>
                                        <p:tav tm="100000">
                                          <p:val>
                                            <p:strVal val="#ppt_x"/>
                                          </p:val>
                                        </p:tav>
                                      </p:tavLst>
                                    </p:anim>
                                    <p:anim calcmode="lin" valueType="num">
                                      <p:cBhvr additive="base">
                                        <p:cTn id="4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
        <p:nvSpPr>
          <p:cNvPr id="2" name="TextBox 2"/>
          <p:cNvSpPr txBox="1"/>
          <p:nvPr/>
        </p:nvSpPr>
        <p:spPr>
          <a:xfrm>
            <a:off x="277476" y="34292"/>
            <a:ext cx="15817751" cy="1489126"/>
          </a:xfrm>
          <a:prstGeom prst="rect">
            <a:avLst/>
          </a:prstGeom>
        </p:spPr>
        <p:txBody>
          <a:bodyPr lIns="0" tIns="0" rIns="0" bIns="0" rtlCol="0" anchor="t">
            <a:spAutoFit/>
          </a:bodyPr>
          <a:lstStyle/>
          <a:p>
            <a:pPr algn="ctr">
              <a:lnSpc>
                <a:spcPts val="12180"/>
              </a:lnSpc>
            </a:pPr>
            <a:r>
              <a:rPr lang="en-US" sz="8700">
                <a:solidFill>
                  <a:srgbClr val="000000"/>
                </a:solidFill>
                <a:latin typeface="Times New Roman MT"/>
                <a:ea typeface="Times New Roman MT"/>
                <a:cs typeface="Times New Roman MT"/>
                <a:sym typeface="Times New Roman MT"/>
              </a:rPr>
              <a:t>Management and recovery time~</a:t>
            </a:r>
          </a:p>
        </p:txBody>
      </p:sp>
      <p:sp>
        <p:nvSpPr>
          <p:cNvPr id="3" name="TextBox 3"/>
          <p:cNvSpPr txBox="1"/>
          <p:nvPr/>
        </p:nvSpPr>
        <p:spPr>
          <a:xfrm>
            <a:off x="257770" y="2034806"/>
            <a:ext cx="10653406" cy="1196353"/>
          </a:xfrm>
          <a:prstGeom prst="rect">
            <a:avLst/>
          </a:prstGeom>
        </p:spPr>
        <p:txBody>
          <a:bodyPr wrap="square" lIns="0" tIns="0" rIns="0" bIns="0" rtlCol="0" anchor="t">
            <a:spAutoFit/>
          </a:bodyPr>
          <a:lstStyle/>
          <a:p>
            <a:pPr algn="l">
              <a:lnSpc>
                <a:spcPts val="4759"/>
              </a:lnSpc>
            </a:pPr>
            <a:r>
              <a:rPr lang="en-US" sz="3350" dirty="0">
                <a:solidFill>
                  <a:srgbClr val="000000"/>
                </a:solidFill>
                <a:latin typeface="Times New Roman MT"/>
                <a:ea typeface="Times New Roman MT"/>
                <a:cs typeface="Times New Roman MT"/>
                <a:sym typeface="Times New Roman MT"/>
              </a:rPr>
              <a:t>~I</a:t>
            </a:r>
            <a:r>
              <a:rPr lang="en-US" sz="2800" dirty="0">
                <a:solidFill>
                  <a:srgbClr val="000000"/>
                </a:solidFill>
                <a:latin typeface="Times New Roman MT"/>
                <a:ea typeface="Times New Roman MT"/>
                <a:cs typeface="Times New Roman MT"/>
                <a:sym typeface="Times New Roman MT"/>
              </a:rPr>
              <a:t>nitial treatment</a:t>
            </a:r>
            <a:endParaRPr lang="en-US" sz="2800" dirty="0">
              <a:solidFill>
                <a:srgbClr val="000000"/>
              </a:solidFill>
              <a:latin typeface="Times New Roman MT"/>
              <a:ea typeface="Times New Roman MT"/>
              <a:cs typeface="Times New Roman MT"/>
            </a:endParaRPr>
          </a:p>
          <a:p>
            <a:pPr marL="733425" lvl="1" indent="-367030" algn="l">
              <a:lnSpc>
                <a:spcPts val="4759"/>
              </a:lnSpc>
              <a:buFont typeface="Arial"/>
              <a:buChar char="•"/>
            </a:pPr>
            <a:r>
              <a:rPr lang="en-US" sz="2800" dirty="0">
                <a:solidFill>
                  <a:srgbClr val="000000"/>
                </a:solidFill>
                <a:latin typeface="Times New Roman MT"/>
                <a:ea typeface="Times New Roman MT"/>
                <a:cs typeface="Times New Roman MT"/>
                <a:sym typeface="Times New Roman MT"/>
              </a:rPr>
              <a:t>RICE principles: rest, ice, compression, elevate</a:t>
            </a:r>
            <a:r>
              <a:rPr lang="en-US" sz="2800" dirty="0">
                <a:solidFill>
                  <a:srgbClr val="000000"/>
                </a:solidFill>
                <a:latin typeface="Canva Sans"/>
                <a:ea typeface="Canva Sans"/>
                <a:cs typeface="Canva Sans"/>
                <a:sym typeface="Canva Sans"/>
              </a:rPr>
              <a:t>  </a:t>
            </a:r>
            <a:endParaRPr lang="en-US" sz="2800" dirty="0">
              <a:solidFill>
                <a:srgbClr val="000000"/>
              </a:solidFill>
              <a:latin typeface="Times New Roman MT"/>
              <a:ea typeface="Canva Sans"/>
              <a:cs typeface="Canva Sans"/>
            </a:endParaRPr>
          </a:p>
        </p:txBody>
      </p:sp>
      <p:sp>
        <p:nvSpPr>
          <p:cNvPr id="4" name="TextBox 4"/>
          <p:cNvSpPr txBox="1"/>
          <p:nvPr/>
        </p:nvSpPr>
        <p:spPr>
          <a:xfrm>
            <a:off x="106563" y="3380214"/>
            <a:ext cx="15850716" cy="2409955"/>
          </a:xfrm>
          <a:prstGeom prst="rect">
            <a:avLst/>
          </a:prstGeom>
        </p:spPr>
        <p:txBody>
          <a:bodyPr lIns="0" tIns="0" rIns="0" bIns="0" rtlCol="0" anchor="t">
            <a:spAutoFit/>
          </a:bodyPr>
          <a:lstStyle/>
          <a:p>
            <a:pPr algn="l">
              <a:lnSpc>
                <a:spcPts val="4759"/>
              </a:lnSpc>
            </a:pPr>
            <a:r>
              <a:rPr lang="en-US" sz="3350" dirty="0">
                <a:solidFill>
                  <a:srgbClr val="000000"/>
                </a:solidFill>
                <a:latin typeface="Times New Roman MT"/>
                <a:ea typeface="Times New Roman MT"/>
                <a:cs typeface="Times New Roman MT"/>
                <a:sym typeface="Times New Roman MT"/>
              </a:rPr>
              <a:t>~ G</a:t>
            </a:r>
            <a:r>
              <a:rPr lang="en-US" sz="2800" dirty="0">
                <a:solidFill>
                  <a:srgbClr val="000000"/>
                </a:solidFill>
                <a:latin typeface="Times New Roman MT"/>
                <a:ea typeface="Times New Roman MT"/>
                <a:cs typeface="Times New Roman MT"/>
                <a:sym typeface="Times New Roman MT"/>
              </a:rPr>
              <a:t>rade I and grade II protocols </a:t>
            </a:r>
            <a:endParaRPr lang="en-US" sz="2800" dirty="0">
              <a:solidFill>
                <a:srgbClr val="000000"/>
              </a:solidFill>
              <a:latin typeface="Times New Roman MT"/>
              <a:ea typeface="Times New Roman MT"/>
              <a:cs typeface="Times New Roman MT"/>
            </a:endParaRPr>
          </a:p>
          <a:p>
            <a:pPr marL="733425" lvl="1" indent="-367030" algn="l">
              <a:lnSpc>
                <a:spcPts val="4759"/>
              </a:lnSpc>
              <a:buFont typeface="Arial"/>
              <a:buChar char="•"/>
            </a:pPr>
            <a:r>
              <a:rPr lang="en-US" sz="2800" dirty="0">
                <a:solidFill>
                  <a:srgbClr val="000000"/>
                </a:solidFill>
                <a:latin typeface="Times New Roman MT"/>
                <a:ea typeface="Times New Roman MT"/>
                <a:cs typeface="Times New Roman MT"/>
                <a:sym typeface="Times New Roman MT"/>
              </a:rPr>
              <a:t>PATS and PRES rehab plans </a:t>
            </a:r>
            <a:endParaRPr lang="en-US" sz="2800" dirty="0">
              <a:solidFill>
                <a:srgbClr val="000000"/>
              </a:solidFill>
              <a:latin typeface="Times New Roman MT"/>
              <a:ea typeface="Times New Roman MT"/>
              <a:cs typeface="Times New Roman MT"/>
            </a:endParaRPr>
          </a:p>
          <a:p>
            <a:pPr marL="733425" lvl="1" indent="-367030" algn="l">
              <a:lnSpc>
                <a:spcPts val="4759"/>
              </a:lnSpc>
              <a:buFont typeface="Arial"/>
              <a:buChar char="•"/>
            </a:pPr>
            <a:r>
              <a:rPr lang="en-US" sz="2800" dirty="0">
                <a:solidFill>
                  <a:srgbClr val="000000"/>
                </a:solidFill>
                <a:latin typeface="Times New Roman MT"/>
                <a:ea typeface="Times New Roman MT"/>
                <a:cs typeface="Times New Roman MT"/>
                <a:sym typeface="Times New Roman MT"/>
              </a:rPr>
              <a:t>PATS: protection, activity modification, therapeutic exercises, sport-specific training </a:t>
            </a:r>
            <a:endParaRPr lang="en-US" sz="2800" dirty="0">
              <a:solidFill>
                <a:srgbClr val="000000"/>
              </a:solidFill>
              <a:latin typeface="Times New Roman MT"/>
              <a:ea typeface="Times New Roman MT"/>
              <a:cs typeface="Times New Roman MT"/>
            </a:endParaRPr>
          </a:p>
          <a:p>
            <a:pPr marL="733425" lvl="1" indent="-367030" algn="l">
              <a:lnSpc>
                <a:spcPts val="4759"/>
              </a:lnSpc>
              <a:buFont typeface="Arial"/>
              <a:buChar char="•"/>
            </a:pPr>
            <a:r>
              <a:rPr lang="en-US" sz="2800" dirty="0">
                <a:solidFill>
                  <a:srgbClr val="000000"/>
                </a:solidFill>
                <a:latin typeface="Times New Roman MT"/>
                <a:ea typeface="Times New Roman MT"/>
                <a:cs typeface="Times New Roman MT"/>
                <a:sym typeface="Times New Roman MT"/>
              </a:rPr>
              <a:t>PRES: protection, rest, exercise, stretching </a:t>
            </a:r>
            <a:endParaRPr lang="en-US" sz="2800" dirty="0">
              <a:solidFill>
                <a:srgbClr val="000000"/>
              </a:solidFill>
              <a:latin typeface="Times New Roman MT"/>
              <a:ea typeface="Times New Roman MT"/>
              <a:cs typeface="Times New Roman MT"/>
            </a:endParaRPr>
          </a:p>
        </p:txBody>
      </p:sp>
      <p:sp>
        <p:nvSpPr>
          <p:cNvPr id="5" name="TextBox 5"/>
          <p:cNvSpPr txBox="1"/>
          <p:nvPr/>
        </p:nvSpPr>
        <p:spPr>
          <a:xfrm>
            <a:off x="109968" y="6347767"/>
            <a:ext cx="15557525" cy="2447290"/>
          </a:xfrm>
          <a:prstGeom prst="rect">
            <a:avLst/>
          </a:prstGeom>
        </p:spPr>
        <p:txBody>
          <a:bodyPr lIns="0" tIns="0" rIns="0" bIns="0" rtlCol="0" anchor="t">
            <a:spAutoFit/>
          </a:bodyPr>
          <a:lstStyle/>
          <a:p>
            <a:pPr algn="l">
              <a:lnSpc>
                <a:spcPts val="4759"/>
              </a:lnSpc>
            </a:pPr>
            <a:r>
              <a:rPr lang="en-US" sz="3350" dirty="0">
                <a:solidFill>
                  <a:srgbClr val="000000"/>
                </a:solidFill>
                <a:latin typeface="Times New Roman MT"/>
                <a:ea typeface="Times New Roman MT"/>
                <a:cs typeface="Times New Roman MT"/>
                <a:sym typeface="Times New Roman MT"/>
              </a:rPr>
              <a:t>~T</a:t>
            </a:r>
            <a:r>
              <a:rPr lang="en-US" sz="2800" dirty="0">
                <a:solidFill>
                  <a:srgbClr val="000000"/>
                </a:solidFill>
                <a:latin typeface="Times New Roman MT"/>
                <a:ea typeface="Times New Roman MT"/>
                <a:cs typeface="Times New Roman MT"/>
                <a:sym typeface="Times New Roman MT"/>
              </a:rPr>
              <a:t>his rehab plan is split into three phases</a:t>
            </a:r>
            <a:endParaRPr lang="en-US" sz="2800" dirty="0">
              <a:solidFill>
                <a:srgbClr val="000000"/>
              </a:solidFill>
              <a:latin typeface="Times New Roman MT"/>
              <a:ea typeface="Times New Roman MT"/>
              <a:cs typeface="Times New Roman MT"/>
            </a:endParaRPr>
          </a:p>
          <a:p>
            <a:pPr marL="733425" lvl="1" indent="-367030">
              <a:lnSpc>
                <a:spcPts val="4759"/>
              </a:lnSpc>
              <a:buFont typeface="Arial"/>
              <a:buChar char="•"/>
            </a:pPr>
            <a:r>
              <a:rPr lang="en-US" sz="2800" dirty="0">
                <a:solidFill>
                  <a:srgbClr val="000000"/>
                </a:solidFill>
                <a:latin typeface="Times New Roman MT"/>
                <a:ea typeface="Times New Roman MT"/>
                <a:cs typeface="Times New Roman MT"/>
                <a:sym typeface="Times New Roman MT"/>
              </a:rPr>
              <a:t>Phase 1: </a:t>
            </a:r>
            <a:r>
              <a:rPr lang="en-US" sz="2800" dirty="0" err="1">
                <a:solidFill>
                  <a:srgbClr val="000000"/>
                </a:solidFill>
                <a:latin typeface="Times New Roman MT"/>
                <a:ea typeface="Times New Roman MT"/>
                <a:cs typeface="Times New Roman MT"/>
                <a:sym typeface="Times New Roman MT"/>
              </a:rPr>
              <a:t>minimisation</a:t>
            </a:r>
            <a:r>
              <a:rPr lang="en-US" sz="2800" dirty="0">
                <a:solidFill>
                  <a:srgbClr val="000000"/>
                </a:solidFill>
                <a:latin typeface="Times New Roman MT"/>
                <a:ea typeface="Times New Roman MT"/>
                <a:cs typeface="Times New Roman MT"/>
                <a:sym typeface="Times New Roman MT"/>
              </a:rPr>
              <a:t> of pain and restoration of normal neuromuscular control </a:t>
            </a:r>
            <a:endParaRPr lang="en-US" sz="2800" dirty="0">
              <a:solidFill>
                <a:srgbClr val="000000"/>
              </a:solidFill>
              <a:latin typeface="Times New Roman MT"/>
              <a:ea typeface="Times New Roman MT"/>
              <a:cs typeface="Times New Roman MT"/>
            </a:endParaRPr>
          </a:p>
          <a:p>
            <a:pPr marL="733425" lvl="1" indent="-367030">
              <a:lnSpc>
                <a:spcPts val="4759"/>
              </a:lnSpc>
              <a:buFont typeface="Arial"/>
              <a:buChar char="•"/>
            </a:pPr>
            <a:r>
              <a:rPr lang="en-US" sz="2800" dirty="0">
                <a:solidFill>
                  <a:srgbClr val="000000"/>
                </a:solidFill>
                <a:latin typeface="Times New Roman MT"/>
                <a:ea typeface="Times New Roman MT"/>
                <a:cs typeface="Times New Roman MT"/>
                <a:sym typeface="Times New Roman MT"/>
              </a:rPr>
              <a:t>Phase 2: increase in intensity exercises </a:t>
            </a:r>
            <a:endParaRPr lang="en-US" sz="2800" dirty="0">
              <a:solidFill>
                <a:srgbClr val="000000"/>
              </a:solidFill>
              <a:latin typeface="Times New Roman MT"/>
              <a:ea typeface="Times New Roman MT"/>
              <a:cs typeface="Times New Roman MT"/>
            </a:endParaRPr>
          </a:p>
          <a:p>
            <a:pPr marL="733425" lvl="1" indent="-367030">
              <a:lnSpc>
                <a:spcPts val="4759"/>
              </a:lnSpc>
              <a:buFont typeface="Arial"/>
              <a:buChar char="•"/>
            </a:pPr>
            <a:r>
              <a:rPr lang="en-US" sz="2800" dirty="0">
                <a:solidFill>
                  <a:srgbClr val="000000"/>
                </a:solidFill>
                <a:latin typeface="Times New Roman MT"/>
                <a:ea typeface="Times New Roman MT"/>
                <a:cs typeface="Times New Roman MT"/>
                <a:sym typeface="Times New Roman MT"/>
              </a:rPr>
              <a:t>Phase 3: high-speed neuromuscular training in preparation for sport </a:t>
            </a:r>
            <a:endParaRPr lang="en-US" sz="2800" dirty="0">
              <a:solidFill>
                <a:srgbClr val="000000"/>
              </a:solidFill>
              <a:latin typeface="Times New Roman MT"/>
              <a:ea typeface="Times New Roman MT"/>
              <a:cs typeface="Times New Roman M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
        <p:nvSpPr>
          <p:cNvPr id="2" name="Freeform 2"/>
          <p:cNvSpPr/>
          <p:nvPr/>
        </p:nvSpPr>
        <p:spPr>
          <a:xfrm>
            <a:off x="12606950" y="4468188"/>
            <a:ext cx="4058548" cy="5466058"/>
          </a:xfrm>
          <a:custGeom>
            <a:avLst/>
            <a:gdLst/>
            <a:ahLst/>
            <a:cxnLst/>
            <a:rect l="l" t="t" r="r" b="b"/>
            <a:pathLst>
              <a:path w="4058548" h="5466058">
                <a:moveTo>
                  <a:pt x="0" y="0"/>
                </a:moveTo>
                <a:lnTo>
                  <a:pt x="4058548" y="0"/>
                </a:lnTo>
                <a:lnTo>
                  <a:pt x="4058548" y="5466059"/>
                </a:lnTo>
                <a:lnTo>
                  <a:pt x="0" y="5466059"/>
                </a:lnTo>
                <a:lnTo>
                  <a:pt x="0" y="0"/>
                </a:lnTo>
                <a:close/>
              </a:path>
            </a:pathLst>
          </a:custGeom>
          <a:blipFill>
            <a:blip r:embed="rId2"/>
            <a:stretch>
              <a:fillRect/>
            </a:stretch>
          </a:blipFill>
        </p:spPr>
      </p:sp>
      <p:sp>
        <p:nvSpPr>
          <p:cNvPr id="3" name="TextBox 3"/>
          <p:cNvSpPr txBox="1"/>
          <p:nvPr/>
        </p:nvSpPr>
        <p:spPr>
          <a:xfrm>
            <a:off x="512341" y="132402"/>
            <a:ext cx="16746959" cy="1331455"/>
          </a:xfrm>
          <a:prstGeom prst="rect">
            <a:avLst/>
          </a:prstGeom>
        </p:spPr>
        <p:txBody>
          <a:bodyPr lIns="0" tIns="0" rIns="0" bIns="0" rtlCol="0" anchor="t">
            <a:spAutoFit/>
          </a:bodyPr>
          <a:lstStyle/>
          <a:p>
            <a:pPr algn="ctr">
              <a:lnSpc>
                <a:spcPts val="10920"/>
              </a:lnSpc>
            </a:pPr>
            <a:r>
              <a:rPr lang="en-US" sz="7800">
                <a:solidFill>
                  <a:srgbClr val="000000"/>
                </a:solidFill>
                <a:latin typeface="Times New Roman MT"/>
                <a:ea typeface="Times New Roman MT"/>
                <a:cs typeface="Times New Roman MT"/>
                <a:sym typeface="Times New Roman MT"/>
              </a:rPr>
              <a:t>Management and recovery continued~ </a:t>
            </a:r>
          </a:p>
        </p:txBody>
      </p:sp>
      <p:sp>
        <p:nvSpPr>
          <p:cNvPr id="4" name="TextBox 4"/>
          <p:cNvSpPr txBox="1"/>
          <p:nvPr/>
        </p:nvSpPr>
        <p:spPr>
          <a:xfrm>
            <a:off x="175498" y="1675555"/>
            <a:ext cx="17941052" cy="1794402"/>
          </a:xfrm>
          <a:prstGeom prst="rect">
            <a:avLst/>
          </a:prstGeom>
        </p:spPr>
        <p:txBody>
          <a:bodyPr wrap="square" lIns="0" tIns="0" rIns="0" bIns="0" rtlCol="0" anchor="t">
            <a:spAutoFit/>
          </a:bodyPr>
          <a:lstStyle/>
          <a:p>
            <a:pPr algn="l">
              <a:lnSpc>
                <a:spcPts val="4759"/>
              </a:lnSpc>
            </a:pPr>
            <a:r>
              <a:rPr lang="en-US" sz="3350" dirty="0">
                <a:solidFill>
                  <a:srgbClr val="000000"/>
                </a:solidFill>
                <a:latin typeface="Times New Roman MT"/>
                <a:ea typeface="Times New Roman MT"/>
                <a:cs typeface="Times New Roman MT"/>
                <a:sym typeface="Times New Roman MT"/>
              </a:rPr>
              <a:t>~ A</a:t>
            </a:r>
            <a:r>
              <a:rPr lang="en-US" sz="2800" dirty="0">
                <a:solidFill>
                  <a:srgbClr val="000000"/>
                </a:solidFill>
                <a:latin typeface="Times New Roman MT"/>
                <a:ea typeface="Times New Roman MT"/>
                <a:cs typeface="Times New Roman MT"/>
                <a:sym typeface="Times New Roman MT"/>
              </a:rPr>
              <a:t> grade III injury will most commonly result in surgical treatment </a:t>
            </a:r>
            <a:endParaRPr lang="en-US" sz="2800" dirty="0">
              <a:solidFill>
                <a:srgbClr val="000000"/>
              </a:solidFill>
              <a:latin typeface="Times New Roman MT"/>
              <a:ea typeface="Times New Roman MT"/>
              <a:cs typeface="Times New Roman MT"/>
            </a:endParaRPr>
          </a:p>
          <a:p>
            <a:pPr marL="733425" lvl="1" indent="-367030">
              <a:lnSpc>
                <a:spcPts val="4759"/>
              </a:lnSpc>
              <a:buFont typeface="Arial"/>
              <a:buChar char="•"/>
            </a:pPr>
            <a:r>
              <a:rPr lang="en-US" sz="2800" dirty="0">
                <a:solidFill>
                  <a:srgbClr val="000000"/>
                </a:solidFill>
                <a:latin typeface="Times New Roman MT"/>
                <a:ea typeface="Times New Roman MT"/>
                <a:cs typeface="Times New Roman MT"/>
                <a:sym typeface="Times New Roman MT"/>
              </a:rPr>
              <a:t>After incision, the lower edge of the gluteus maximus is exposed and retracted proximally </a:t>
            </a:r>
            <a:endParaRPr lang="en-US" sz="2800" dirty="0">
              <a:solidFill>
                <a:srgbClr val="000000"/>
              </a:solidFill>
              <a:latin typeface="Times New Roman MT"/>
              <a:ea typeface="Times New Roman MT"/>
              <a:cs typeface="Times New Roman MT"/>
            </a:endParaRPr>
          </a:p>
          <a:p>
            <a:pPr marL="733425" lvl="1" indent="-367030" algn="l">
              <a:lnSpc>
                <a:spcPts val="4759"/>
              </a:lnSpc>
              <a:buFont typeface="Arial"/>
              <a:buChar char="•"/>
            </a:pPr>
            <a:r>
              <a:rPr lang="en-US" sz="2800" dirty="0">
                <a:solidFill>
                  <a:srgbClr val="000000"/>
                </a:solidFill>
                <a:latin typeface="Times New Roman MT"/>
                <a:ea typeface="Times New Roman MT"/>
                <a:cs typeface="Times New Roman MT"/>
                <a:sym typeface="Times New Roman MT"/>
              </a:rPr>
              <a:t>The ruptured hamstrings are approached distally to the greater gluteus maximus, and the tear will be repaired </a:t>
            </a:r>
            <a:endParaRPr lang="en-US" sz="2800" dirty="0">
              <a:solidFill>
                <a:srgbClr val="000000"/>
              </a:solidFill>
              <a:latin typeface="Times New Roman MT"/>
              <a:ea typeface="Times New Roman MT"/>
              <a:cs typeface="Times New Roman MT"/>
            </a:endParaRPr>
          </a:p>
        </p:txBody>
      </p:sp>
      <p:sp>
        <p:nvSpPr>
          <p:cNvPr id="5" name="TextBox 5"/>
          <p:cNvSpPr txBox="1"/>
          <p:nvPr/>
        </p:nvSpPr>
        <p:spPr>
          <a:xfrm>
            <a:off x="177324" y="4015587"/>
            <a:ext cx="11868345" cy="3662798"/>
          </a:xfrm>
          <a:prstGeom prst="rect">
            <a:avLst/>
          </a:prstGeom>
        </p:spPr>
        <p:txBody>
          <a:bodyPr wrap="square" lIns="0" tIns="0" rIns="0" bIns="0" rtlCol="0" anchor="t">
            <a:spAutoFit/>
          </a:bodyPr>
          <a:lstStyle/>
          <a:p>
            <a:pPr algn="l">
              <a:lnSpc>
                <a:spcPts val="4759"/>
              </a:lnSpc>
            </a:pPr>
            <a:r>
              <a:rPr lang="en-US" sz="3350" dirty="0">
                <a:solidFill>
                  <a:srgbClr val="000000"/>
                </a:solidFill>
                <a:latin typeface="Times New Roman MT"/>
                <a:ea typeface="Times New Roman MT"/>
                <a:cs typeface="Times New Roman MT"/>
                <a:sym typeface="Times New Roman MT"/>
              </a:rPr>
              <a:t>~ F</a:t>
            </a:r>
            <a:r>
              <a:rPr lang="en-US" sz="2800" dirty="0">
                <a:solidFill>
                  <a:srgbClr val="000000"/>
                </a:solidFill>
                <a:latin typeface="Times New Roman MT"/>
                <a:ea typeface="Times New Roman MT"/>
                <a:cs typeface="Times New Roman MT"/>
                <a:sym typeface="Times New Roman MT"/>
              </a:rPr>
              <a:t>unctional vs </a:t>
            </a:r>
            <a:r>
              <a:rPr lang="en-US" sz="2800" dirty="0" err="1">
                <a:solidFill>
                  <a:srgbClr val="000000"/>
                </a:solidFill>
                <a:latin typeface="Times New Roman MT"/>
                <a:ea typeface="Times New Roman MT"/>
                <a:cs typeface="Times New Roman MT"/>
                <a:sym typeface="Times New Roman MT"/>
              </a:rPr>
              <a:t>biolgical</a:t>
            </a:r>
            <a:r>
              <a:rPr lang="en-US" sz="2800" dirty="0">
                <a:solidFill>
                  <a:srgbClr val="000000"/>
                </a:solidFill>
                <a:latin typeface="Times New Roman MT"/>
                <a:ea typeface="Times New Roman MT"/>
                <a:cs typeface="Times New Roman MT"/>
                <a:sym typeface="Times New Roman MT"/>
              </a:rPr>
              <a:t> healing </a:t>
            </a:r>
            <a:endParaRPr lang="en-US" sz="2800" dirty="0">
              <a:solidFill>
                <a:srgbClr val="000000"/>
              </a:solidFill>
              <a:latin typeface="Times New Roman MT"/>
              <a:ea typeface="Times New Roman MT"/>
              <a:cs typeface="Times New Roman MT"/>
            </a:endParaRPr>
          </a:p>
          <a:p>
            <a:pPr marL="733425" lvl="1" indent="-367030" algn="l">
              <a:lnSpc>
                <a:spcPts val="4759"/>
              </a:lnSpc>
              <a:buFont typeface="Arial"/>
              <a:buChar char="•"/>
            </a:pPr>
            <a:r>
              <a:rPr lang="en-US" sz="2800" dirty="0">
                <a:solidFill>
                  <a:srgbClr val="000000"/>
                </a:solidFill>
                <a:latin typeface="Times New Roman MT"/>
                <a:ea typeface="Times New Roman MT"/>
                <a:cs typeface="Times New Roman MT"/>
                <a:sym typeface="Times New Roman MT"/>
              </a:rPr>
              <a:t>A player can feel as though they are ready to play their specific sport once again; however, the biological healing of their injury takes longer than the functional </a:t>
            </a:r>
            <a:endParaRPr lang="en-US" sz="2800" dirty="0">
              <a:solidFill>
                <a:srgbClr val="000000"/>
              </a:solidFill>
              <a:latin typeface="Times New Roman MT"/>
              <a:ea typeface="Times New Roman MT"/>
              <a:cs typeface="Times New Roman MT"/>
            </a:endParaRPr>
          </a:p>
          <a:p>
            <a:pPr marL="733425" lvl="1" indent="-367030" algn="l">
              <a:lnSpc>
                <a:spcPts val="4759"/>
              </a:lnSpc>
              <a:buFont typeface="Arial"/>
              <a:buChar char="•"/>
            </a:pPr>
            <a:r>
              <a:rPr lang="en-US" sz="2800" dirty="0">
                <a:solidFill>
                  <a:srgbClr val="000000"/>
                </a:solidFill>
                <a:latin typeface="Times New Roman MT"/>
                <a:ea typeface="Times New Roman MT"/>
                <a:cs typeface="Times New Roman MT"/>
                <a:sym typeface="Times New Roman MT"/>
              </a:rPr>
              <a:t>A series of MRI imaging and testing will be done to ensure that they are fully fit to play</a:t>
            </a:r>
            <a:endParaRPr lang="en-US" sz="2800" dirty="0">
              <a:solidFill>
                <a:srgbClr val="000000"/>
              </a:solidFill>
              <a:latin typeface="Times New Roman MT"/>
              <a:ea typeface="Times New Roman MT"/>
              <a:cs typeface="Times New Roman M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
        <p:nvSpPr>
          <p:cNvPr id="2" name="Freeform 2"/>
          <p:cNvSpPr/>
          <p:nvPr/>
        </p:nvSpPr>
        <p:spPr>
          <a:xfrm>
            <a:off x="719788" y="1961690"/>
            <a:ext cx="8022617" cy="4260975"/>
          </a:xfrm>
          <a:custGeom>
            <a:avLst/>
            <a:gdLst/>
            <a:ahLst/>
            <a:cxnLst/>
            <a:rect l="l" t="t" r="r" b="b"/>
            <a:pathLst>
              <a:path w="8022617" h="4260975">
                <a:moveTo>
                  <a:pt x="0" y="0"/>
                </a:moveTo>
                <a:lnTo>
                  <a:pt x="8022617" y="0"/>
                </a:lnTo>
                <a:lnTo>
                  <a:pt x="8022617" y="4260975"/>
                </a:lnTo>
                <a:lnTo>
                  <a:pt x="0" y="4260975"/>
                </a:lnTo>
                <a:lnTo>
                  <a:pt x="0" y="0"/>
                </a:lnTo>
                <a:close/>
              </a:path>
            </a:pathLst>
          </a:custGeom>
          <a:blipFill>
            <a:blip r:embed="rId2"/>
            <a:stretch>
              <a:fillRect/>
            </a:stretch>
          </a:blipFill>
        </p:spPr>
      </p:sp>
      <p:sp>
        <p:nvSpPr>
          <p:cNvPr id="3" name="TextBox 3"/>
          <p:cNvSpPr txBox="1"/>
          <p:nvPr/>
        </p:nvSpPr>
        <p:spPr>
          <a:xfrm>
            <a:off x="476417" y="150183"/>
            <a:ext cx="16531977" cy="1318181"/>
          </a:xfrm>
          <a:prstGeom prst="rect">
            <a:avLst/>
          </a:prstGeom>
        </p:spPr>
        <p:txBody>
          <a:bodyPr lIns="0" tIns="0" rIns="0" bIns="0" rtlCol="0" anchor="t">
            <a:spAutoFit/>
          </a:bodyPr>
          <a:lstStyle/>
          <a:p>
            <a:pPr algn="ctr">
              <a:lnSpc>
                <a:spcPts val="10780"/>
              </a:lnSpc>
            </a:pPr>
            <a:r>
              <a:rPr lang="en-US" sz="7700">
                <a:solidFill>
                  <a:srgbClr val="000000"/>
                </a:solidFill>
                <a:latin typeface="Times New Roman MT"/>
                <a:ea typeface="Times New Roman MT"/>
                <a:cs typeface="Times New Roman MT"/>
                <a:sym typeface="Times New Roman MT"/>
              </a:rPr>
              <a:t>Management and recovery continued~ </a:t>
            </a:r>
          </a:p>
        </p:txBody>
      </p:sp>
      <p:sp>
        <p:nvSpPr>
          <p:cNvPr id="4" name="TextBox 4"/>
          <p:cNvSpPr txBox="1"/>
          <p:nvPr/>
        </p:nvSpPr>
        <p:spPr>
          <a:xfrm>
            <a:off x="8742405" y="3486725"/>
            <a:ext cx="9576486" cy="1847215"/>
          </a:xfrm>
          <a:prstGeom prst="rect">
            <a:avLst/>
          </a:prstGeom>
        </p:spPr>
        <p:txBody>
          <a:bodyPr lIns="0" tIns="0" rIns="0" bIns="0" rtlCol="0" anchor="t">
            <a:spAutoFit/>
          </a:bodyPr>
          <a:lstStyle/>
          <a:p>
            <a:pPr algn="l">
              <a:lnSpc>
                <a:spcPts val="4759"/>
              </a:lnSpc>
            </a:pPr>
            <a:r>
              <a:rPr lang="en-US" sz="3350" dirty="0">
                <a:solidFill>
                  <a:srgbClr val="000000"/>
                </a:solidFill>
                <a:latin typeface="Times New Roman MT"/>
                <a:ea typeface="Times New Roman MT"/>
                <a:cs typeface="Times New Roman MT"/>
                <a:sym typeface="Times New Roman MT"/>
              </a:rPr>
              <a:t>~ A series of functional tests will occur, such as pain reproducible by palpation, flexibility testing and sport-specific activities </a:t>
            </a:r>
          </a:p>
        </p:txBody>
      </p:sp>
      <p:sp>
        <p:nvSpPr>
          <p:cNvPr id="5" name="TextBox 5"/>
          <p:cNvSpPr txBox="1"/>
          <p:nvPr/>
        </p:nvSpPr>
        <p:spPr>
          <a:xfrm>
            <a:off x="61784" y="6936010"/>
            <a:ext cx="18226216" cy="1198790"/>
          </a:xfrm>
          <a:prstGeom prst="rect">
            <a:avLst/>
          </a:prstGeom>
        </p:spPr>
        <p:txBody>
          <a:bodyPr lIns="0" tIns="0" rIns="0" bIns="0" rtlCol="0" anchor="t">
            <a:spAutoFit/>
          </a:bodyPr>
          <a:lstStyle/>
          <a:p>
            <a:pPr algn="ctr">
              <a:lnSpc>
                <a:spcPts val="4759"/>
              </a:lnSpc>
            </a:pPr>
            <a:r>
              <a:rPr lang="en-US" sz="3350" dirty="0">
                <a:solidFill>
                  <a:srgbClr val="000000"/>
                </a:solidFill>
                <a:latin typeface="Times New Roman MT"/>
                <a:ea typeface="Times New Roman MT"/>
                <a:cs typeface="Times New Roman MT"/>
                <a:sym typeface="Times New Roman MT"/>
              </a:rPr>
              <a:t>~ The average return to play criteria suggests 11-25 days post injury for a grade I hamstring strain and mild grade II, compromising 80% of all hamstring injuries.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DFD"/>
        </a:solidFill>
        <a:effectLst/>
      </p:bgPr>
    </p:bg>
    <p:spTree>
      <p:nvGrpSpPr>
        <p:cNvPr id="1" name=""/>
        <p:cNvGrpSpPr/>
        <p:nvPr/>
      </p:nvGrpSpPr>
      <p:grpSpPr>
        <a:xfrm>
          <a:off x="0" y="0"/>
          <a:ext cx="0" cy="0"/>
          <a:chOff x="0" y="0"/>
          <a:chExt cx="0" cy="0"/>
        </a:xfrm>
      </p:grpSpPr>
      <p:sp>
        <p:nvSpPr>
          <p:cNvPr id="2" name="Freeform 2"/>
          <p:cNvSpPr/>
          <p:nvPr/>
        </p:nvSpPr>
        <p:spPr>
          <a:xfrm>
            <a:off x="8893270" y="789379"/>
            <a:ext cx="9394730" cy="9497621"/>
          </a:xfrm>
          <a:custGeom>
            <a:avLst/>
            <a:gdLst/>
            <a:ahLst/>
            <a:cxnLst/>
            <a:rect l="l" t="t" r="r" b="b"/>
            <a:pathLst>
              <a:path w="9394730" h="9497621">
                <a:moveTo>
                  <a:pt x="0" y="0"/>
                </a:moveTo>
                <a:lnTo>
                  <a:pt x="9394730" y="0"/>
                </a:lnTo>
                <a:lnTo>
                  <a:pt x="9394730" y="9497621"/>
                </a:lnTo>
                <a:lnTo>
                  <a:pt x="0" y="9497621"/>
                </a:lnTo>
                <a:lnTo>
                  <a:pt x="0" y="0"/>
                </a:lnTo>
                <a:close/>
              </a:path>
            </a:pathLst>
          </a:custGeom>
          <a:blipFill>
            <a:blip r:embed="rId2"/>
            <a:stretch>
              <a:fillRect/>
            </a:stretch>
          </a:blipFill>
        </p:spPr>
      </p:sp>
      <p:sp>
        <p:nvSpPr>
          <p:cNvPr id="3" name="TextBox 3"/>
          <p:cNvSpPr txBox="1"/>
          <p:nvPr/>
        </p:nvSpPr>
        <p:spPr>
          <a:xfrm>
            <a:off x="393094" y="16512"/>
            <a:ext cx="5646241" cy="1502399"/>
          </a:xfrm>
          <a:prstGeom prst="rect">
            <a:avLst/>
          </a:prstGeom>
        </p:spPr>
        <p:txBody>
          <a:bodyPr wrap="square" lIns="0" tIns="0" rIns="0" bIns="0" rtlCol="0" anchor="t">
            <a:spAutoFit/>
          </a:bodyPr>
          <a:lstStyle/>
          <a:p>
            <a:pPr algn="ctr">
              <a:lnSpc>
                <a:spcPts val="12320"/>
              </a:lnSpc>
            </a:pPr>
            <a:r>
              <a:rPr lang="en-US" sz="8800">
                <a:solidFill>
                  <a:srgbClr val="000000"/>
                </a:solidFill>
                <a:latin typeface="Times New Roman MT"/>
                <a:ea typeface="Times New Roman MT"/>
                <a:cs typeface="Times New Roman MT"/>
                <a:sym typeface="Times New Roman MT"/>
              </a:rPr>
              <a:t>Summary~</a:t>
            </a:r>
            <a:endParaRPr lang="en-US" sz="8800" dirty="0">
              <a:solidFill>
                <a:srgbClr val="000000"/>
              </a:solidFill>
              <a:latin typeface="Times New Roman MT"/>
              <a:ea typeface="Times New Roman MT"/>
              <a:cs typeface="Times New Roman MT"/>
              <a:sym typeface="Times New Roman MT"/>
            </a:endParaRPr>
          </a:p>
        </p:txBody>
      </p:sp>
      <p:sp>
        <p:nvSpPr>
          <p:cNvPr id="4" name="TextBox 4"/>
          <p:cNvSpPr txBox="1"/>
          <p:nvPr/>
        </p:nvSpPr>
        <p:spPr>
          <a:xfrm>
            <a:off x="486409" y="1849455"/>
            <a:ext cx="12584832" cy="647065"/>
          </a:xfrm>
          <a:prstGeom prst="rect">
            <a:avLst/>
          </a:prstGeom>
        </p:spPr>
        <p:txBody>
          <a:bodyPr lIns="0" tIns="0" rIns="0" bIns="0" rtlCol="0" anchor="t">
            <a:spAutoFit/>
          </a:bodyPr>
          <a:lstStyle/>
          <a:p>
            <a:pPr algn="ctr">
              <a:lnSpc>
                <a:spcPts val="4759"/>
              </a:lnSpc>
            </a:pPr>
            <a:r>
              <a:rPr lang="en-US" sz="3399">
                <a:solidFill>
                  <a:srgbClr val="000000"/>
                </a:solidFill>
                <a:latin typeface="Times New Roman MT"/>
                <a:ea typeface="Times New Roman MT"/>
                <a:cs typeface="Times New Roman MT"/>
                <a:sym typeface="Times New Roman MT"/>
              </a:rPr>
              <a:t>~ Hamstring strains are most common in high speed sporting events </a:t>
            </a:r>
          </a:p>
        </p:txBody>
      </p:sp>
      <p:sp>
        <p:nvSpPr>
          <p:cNvPr id="5" name="TextBox 5"/>
          <p:cNvSpPr txBox="1"/>
          <p:nvPr/>
        </p:nvSpPr>
        <p:spPr>
          <a:xfrm>
            <a:off x="486409" y="2893879"/>
            <a:ext cx="10213553" cy="583237"/>
          </a:xfrm>
          <a:prstGeom prst="rect">
            <a:avLst/>
          </a:prstGeom>
        </p:spPr>
        <p:txBody>
          <a:bodyPr lIns="0" tIns="0" rIns="0" bIns="0" rtlCol="0" anchor="t">
            <a:spAutoFit/>
          </a:bodyPr>
          <a:lstStyle/>
          <a:p>
            <a:pPr algn="ctr">
              <a:lnSpc>
                <a:spcPts val="4759"/>
              </a:lnSpc>
            </a:pPr>
            <a:r>
              <a:rPr lang="en-US" sz="3350">
                <a:solidFill>
                  <a:srgbClr val="000000"/>
                </a:solidFill>
                <a:latin typeface="Times New Roman MT"/>
                <a:ea typeface="Times New Roman MT"/>
                <a:cs typeface="Times New Roman MT"/>
                <a:sym typeface="Times New Roman MT"/>
              </a:rPr>
              <a:t>~ Causation of eccentric loading and forceful stretching </a:t>
            </a:r>
          </a:p>
        </p:txBody>
      </p:sp>
      <p:sp>
        <p:nvSpPr>
          <p:cNvPr id="6" name="TextBox 6"/>
          <p:cNvSpPr txBox="1"/>
          <p:nvPr/>
        </p:nvSpPr>
        <p:spPr>
          <a:xfrm>
            <a:off x="486409" y="3811939"/>
            <a:ext cx="17032926" cy="583237"/>
          </a:xfrm>
          <a:prstGeom prst="rect">
            <a:avLst/>
          </a:prstGeom>
        </p:spPr>
        <p:txBody>
          <a:bodyPr lIns="0" tIns="0" rIns="0" bIns="0" rtlCol="0" anchor="t">
            <a:spAutoFit/>
          </a:bodyPr>
          <a:lstStyle/>
          <a:p>
            <a:pPr algn="l">
              <a:lnSpc>
                <a:spcPts val="4759"/>
              </a:lnSpc>
            </a:pPr>
            <a:r>
              <a:rPr lang="en-US" sz="3350" dirty="0">
                <a:solidFill>
                  <a:srgbClr val="000000"/>
                </a:solidFill>
                <a:latin typeface="Times New Roman MT"/>
                <a:ea typeface="Times New Roman MT"/>
                <a:cs typeface="Times New Roman MT"/>
                <a:sym typeface="Times New Roman MT"/>
              </a:rPr>
              <a:t>~ Risk factors include; reduced </a:t>
            </a:r>
            <a:r>
              <a:rPr lang="en-US" sz="3350" dirty="0" err="1">
                <a:solidFill>
                  <a:srgbClr val="000000"/>
                </a:solidFill>
                <a:latin typeface="Times New Roman MT"/>
                <a:ea typeface="Times New Roman MT"/>
                <a:cs typeface="Times New Roman MT"/>
                <a:sym typeface="Times New Roman MT"/>
              </a:rPr>
              <a:t>flexibilty</a:t>
            </a:r>
            <a:r>
              <a:rPr lang="en-US" sz="3350" dirty="0">
                <a:solidFill>
                  <a:srgbClr val="000000"/>
                </a:solidFill>
                <a:latin typeface="Times New Roman MT"/>
                <a:ea typeface="Times New Roman MT"/>
                <a:cs typeface="Times New Roman MT"/>
                <a:sym typeface="Times New Roman MT"/>
              </a:rPr>
              <a:t>, fatigue, weakness and poor core </a:t>
            </a:r>
            <a:r>
              <a:rPr lang="en-US" sz="3350" dirty="0" err="1">
                <a:solidFill>
                  <a:srgbClr val="000000"/>
                </a:solidFill>
                <a:latin typeface="Times New Roman MT"/>
                <a:ea typeface="Times New Roman MT"/>
                <a:cs typeface="Times New Roman MT"/>
                <a:sym typeface="Times New Roman MT"/>
              </a:rPr>
              <a:t>stabilty</a:t>
            </a:r>
            <a:r>
              <a:rPr lang="en-US" sz="3350" dirty="0">
                <a:solidFill>
                  <a:srgbClr val="000000"/>
                </a:solidFill>
                <a:latin typeface="Times New Roman MT"/>
                <a:ea typeface="Times New Roman MT"/>
                <a:cs typeface="Times New Roman MT"/>
                <a:sym typeface="Times New Roman MT"/>
              </a:rPr>
              <a:t> </a:t>
            </a:r>
          </a:p>
        </p:txBody>
      </p:sp>
      <p:sp>
        <p:nvSpPr>
          <p:cNvPr id="7" name="TextBox 7"/>
          <p:cNvSpPr txBox="1"/>
          <p:nvPr/>
        </p:nvSpPr>
        <p:spPr>
          <a:xfrm>
            <a:off x="486409" y="4725704"/>
            <a:ext cx="10505852" cy="647065"/>
          </a:xfrm>
          <a:prstGeom prst="rect">
            <a:avLst/>
          </a:prstGeom>
        </p:spPr>
        <p:txBody>
          <a:bodyPr lIns="0" tIns="0" rIns="0" bIns="0" rtlCol="0" anchor="t">
            <a:spAutoFit/>
          </a:bodyPr>
          <a:lstStyle/>
          <a:p>
            <a:pPr algn="ctr">
              <a:lnSpc>
                <a:spcPts val="4759"/>
              </a:lnSpc>
            </a:pPr>
            <a:r>
              <a:rPr lang="en-US" sz="3399">
                <a:solidFill>
                  <a:srgbClr val="000000"/>
                </a:solidFill>
                <a:latin typeface="Times New Roman MT"/>
                <a:ea typeface="Times New Roman MT"/>
                <a:cs typeface="Times New Roman MT"/>
                <a:sym typeface="Times New Roman MT"/>
              </a:rPr>
              <a:t>~ Classified into 3 grades: grade I, grade II and grade III </a:t>
            </a:r>
          </a:p>
        </p:txBody>
      </p:sp>
      <p:sp>
        <p:nvSpPr>
          <p:cNvPr id="8" name="TextBox 8"/>
          <p:cNvSpPr txBox="1"/>
          <p:nvPr/>
        </p:nvSpPr>
        <p:spPr>
          <a:xfrm>
            <a:off x="486409" y="5830772"/>
            <a:ext cx="12547699" cy="647065"/>
          </a:xfrm>
          <a:prstGeom prst="rect">
            <a:avLst/>
          </a:prstGeom>
        </p:spPr>
        <p:txBody>
          <a:bodyPr lIns="0" tIns="0" rIns="0" bIns="0" rtlCol="0" anchor="t">
            <a:spAutoFit/>
          </a:bodyPr>
          <a:lstStyle/>
          <a:p>
            <a:pPr algn="ctr">
              <a:lnSpc>
                <a:spcPts val="4759"/>
              </a:lnSpc>
            </a:pPr>
            <a:r>
              <a:rPr lang="en-US" sz="3399">
                <a:solidFill>
                  <a:srgbClr val="000000"/>
                </a:solidFill>
                <a:latin typeface="Times New Roman MT"/>
                <a:ea typeface="Times New Roman MT"/>
                <a:cs typeface="Times New Roman MT"/>
                <a:sym typeface="Times New Roman MT"/>
              </a:rPr>
              <a:t>~Symptoms including pain, bruising, swelling and decrease in ROM </a:t>
            </a:r>
          </a:p>
        </p:txBody>
      </p:sp>
      <p:sp>
        <p:nvSpPr>
          <p:cNvPr id="9" name="TextBox 9"/>
          <p:cNvSpPr txBox="1"/>
          <p:nvPr/>
        </p:nvSpPr>
        <p:spPr>
          <a:xfrm>
            <a:off x="486409" y="6935037"/>
            <a:ext cx="11605989" cy="647065"/>
          </a:xfrm>
          <a:prstGeom prst="rect">
            <a:avLst/>
          </a:prstGeom>
        </p:spPr>
        <p:txBody>
          <a:bodyPr lIns="0" tIns="0" rIns="0" bIns="0" rtlCol="0" anchor="t">
            <a:spAutoFit/>
          </a:bodyPr>
          <a:lstStyle/>
          <a:p>
            <a:pPr algn="ctr">
              <a:lnSpc>
                <a:spcPts val="4759"/>
              </a:lnSpc>
            </a:pPr>
            <a:r>
              <a:rPr lang="en-US" sz="3350">
                <a:solidFill>
                  <a:srgbClr val="000000"/>
                </a:solidFill>
                <a:latin typeface="Times New Roman MT"/>
                <a:ea typeface="Times New Roman MT"/>
                <a:cs typeface="Times New Roman MT"/>
                <a:sym typeface="Times New Roman MT"/>
              </a:rPr>
              <a:t>~Managed by graded rehab plans however surgery for grade III</a:t>
            </a:r>
          </a:p>
        </p:txBody>
      </p:sp>
      <p:sp>
        <p:nvSpPr>
          <p:cNvPr id="10" name="TextBox 10"/>
          <p:cNvSpPr txBox="1"/>
          <p:nvPr/>
        </p:nvSpPr>
        <p:spPr>
          <a:xfrm>
            <a:off x="393960" y="7982152"/>
            <a:ext cx="11233845" cy="583237"/>
          </a:xfrm>
          <a:prstGeom prst="rect">
            <a:avLst/>
          </a:prstGeom>
        </p:spPr>
        <p:txBody>
          <a:bodyPr lIns="0" tIns="0" rIns="0" bIns="0" rtlCol="0" anchor="t">
            <a:spAutoFit/>
          </a:bodyPr>
          <a:lstStyle/>
          <a:p>
            <a:pPr algn="ctr">
              <a:lnSpc>
                <a:spcPts val="4759"/>
              </a:lnSpc>
            </a:pPr>
            <a:r>
              <a:rPr lang="en-US" sz="3350" dirty="0">
                <a:solidFill>
                  <a:srgbClr val="000000"/>
                </a:solidFill>
                <a:latin typeface="Times New Roman MT"/>
                <a:ea typeface="Times New Roman MT"/>
                <a:cs typeface="Times New Roman MT"/>
                <a:sym typeface="Times New Roman MT"/>
              </a:rPr>
              <a:t>~Phased return to play protocols reduce the risk of re-injury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p:tgtEl>
                                          <p:spTgt spid="2"/>
                                        </p:tgtEl>
                                        <p:attrNameLst>
                                          <p:attrName>ppt_y</p:attrName>
                                        </p:attrNameLst>
                                      </p:cBhvr>
                                      <p:tavLst>
                                        <p:tav tm="0">
                                          <p:val>
                                            <p:strVal val="#ppt_y+#ppt_h*1.125000"/>
                                          </p:val>
                                        </p:tav>
                                        <p:tav tm="100000">
                                          <p:val>
                                            <p:strVal val="#ppt_y"/>
                                          </p:val>
                                        </p:tav>
                                      </p:tavLst>
                                    </p:anim>
                                    <p:animEffect transition="in" filter="wipe(up)">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 calcmode="lin" valueType="num">
                                      <p:cBhvr additive="base">
                                        <p:cTn id="30" dur="500" fill="hold"/>
                                        <p:tgtEl>
                                          <p:spTgt spid="6"/>
                                        </p:tgtEl>
                                        <p:attrNameLst>
                                          <p:attrName>ppt_x</p:attrName>
                                        </p:attrNameLst>
                                      </p:cBhvr>
                                      <p:tavLst>
                                        <p:tav tm="0">
                                          <p:val>
                                            <p:strVal val="#ppt_x"/>
                                          </p:val>
                                        </p:tav>
                                        <p:tav tm="100000">
                                          <p:val>
                                            <p:strVal val="#ppt_x"/>
                                          </p:val>
                                        </p:tav>
                                      </p:tavLst>
                                    </p:anim>
                                    <p:anim calcmode="lin" valueType="num">
                                      <p:cBhvr additive="base">
                                        <p:cTn id="3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 calcmode="lin" valueType="num">
                                      <p:cBhvr additive="base">
                                        <p:cTn id="36" dur="500" fill="hold"/>
                                        <p:tgtEl>
                                          <p:spTgt spid="7"/>
                                        </p:tgtEl>
                                        <p:attrNameLst>
                                          <p:attrName>ppt_x</p:attrName>
                                        </p:attrNameLst>
                                      </p:cBhvr>
                                      <p:tavLst>
                                        <p:tav tm="0">
                                          <p:val>
                                            <p:strVal val="#ppt_x"/>
                                          </p:val>
                                        </p:tav>
                                        <p:tav tm="100000">
                                          <p:val>
                                            <p:strVal val="#ppt_x"/>
                                          </p:val>
                                        </p:tav>
                                      </p:tavLst>
                                    </p:anim>
                                    <p:anim calcmode="lin" valueType="num">
                                      <p:cBhvr additive="base">
                                        <p:cTn id="3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 calcmode="lin" valueType="num">
                                      <p:cBhvr additive="base">
                                        <p:cTn id="42" dur="500" fill="hold"/>
                                        <p:tgtEl>
                                          <p:spTgt spid="8"/>
                                        </p:tgtEl>
                                        <p:attrNameLst>
                                          <p:attrName>ppt_x</p:attrName>
                                        </p:attrNameLst>
                                      </p:cBhvr>
                                      <p:tavLst>
                                        <p:tav tm="0">
                                          <p:val>
                                            <p:strVal val="#ppt_x"/>
                                          </p:val>
                                        </p:tav>
                                        <p:tav tm="100000">
                                          <p:val>
                                            <p:strVal val="#ppt_x"/>
                                          </p:val>
                                        </p:tav>
                                      </p:tavLst>
                                    </p:anim>
                                    <p:anim calcmode="lin" valueType="num">
                                      <p:cBhvr additive="base">
                                        <p:cTn id="4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9"/>
                                        </p:tgtEl>
                                        <p:attrNameLst>
                                          <p:attrName>style.visibility</p:attrName>
                                        </p:attrNameLst>
                                      </p:cBhvr>
                                      <p:to>
                                        <p:strVal val="visible"/>
                                      </p:to>
                                    </p:set>
                                    <p:anim calcmode="lin" valueType="num">
                                      <p:cBhvr additive="base">
                                        <p:cTn id="48" dur="500" fill="hold"/>
                                        <p:tgtEl>
                                          <p:spTgt spid="9"/>
                                        </p:tgtEl>
                                        <p:attrNameLst>
                                          <p:attrName>ppt_x</p:attrName>
                                        </p:attrNameLst>
                                      </p:cBhvr>
                                      <p:tavLst>
                                        <p:tav tm="0">
                                          <p:val>
                                            <p:strVal val="#ppt_x"/>
                                          </p:val>
                                        </p:tav>
                                        <p:tav tm="100000">
                                          <p:val>
                                            <p:strVal val="#ppt_x"/>
                                          </p:val>
                                        </p:tav>
                                      </p:tavLst>
                                    </p:anim>
                                    <p:anim calcmode="lin" valueType="num">
                                      <p:cBhvr additive="base">
                                        <p:cTn id="49"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10"/>
                                        </p:tgtEl>
                                        <p:attrNameLst>
                                          <p:attrName>style.visibility</p:attrName>
                                        </p:attrNameLst>
                                      </p:cBhvr>
                                      <p:to>
                                        <p:strVal val="visible"/>
                                      </p:to>
                                    </p:set>
                                    <p:anim calcmode="lin" valueType="num">
                                      <p:cBhvr additive="base">
                                        <p:cTn id="54" dur="500" fill="hold"/>
                                        <p:tgtEl>
                                          <p:spTgt spid="10"/>
                                        </p:tgtEl>
                                        <p:attrNameLst>
                                          <p:attrName>ppt_x</p:attrName>
                                        </p:attrNameLst>
                                      </p:cBhvr>
                                      <p:tavLst>
                                        <p:tav tm="0">
                                          <p:val>
                                            <p:strVal val="#ppt_x"/>
                                          </p:val>
                                        </p:tav>
                                        <p:tav tm="100000">
                                          <p:val>
                                            <p:strVal val="#ppt_x"/>
                                          </p:val>
                                        </p:tav>
                                      </p:tavLst>
                                    </p:anim>
                                    <p:anim calcmode="lin" valueType="num">
                                      <p:cBhvr additive="base">
                                        <p:cTn id="5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P spid="9" grpId="0"/>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45A000-4328-EB13-4794-FB9C1968FC0C}"/>
              </a:ext>
            </a:extLst>
          </p:cNvPr>
          <p:cNvSpPr txBox="1"/>
          <p:nvPr/>
        </p:nvSpPr>
        <p:spPr>
          <a:xfrm>
            <a:off x="384048" y="443484"/>
            <a:ext cx="9144000" cy="15542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700">
                <a:latin typeface="Times New Roman MT"/>
              </a:rPr>
              <a:t>Clinical</a:t>
            </a:r>
            <a:r>
              <a:rPr lang="en-US" sz="7200">
                <a:latin typeface="Times New Roman MT"/>
              </a:rPr>
              <a:t> reflection ~ </a:t>
            </a:r>
          </a:p>
          <a:p>
            <a:pPr algn="ctr"/>
            <a:endParaRPr lang="en-GB"/>
          </a:p>
        </p:txBody>
      </p:sp>
      <p:sp>
        <p:nvSpPr>
          <p:cNvPr id="3" name="TextBox 2">
            <a:extLst>
              <a:ext uri="{FF2B5EF4-FFF2-40B4-BE49-F238E27FC236}">
                <a16:creationId xmlns:a16="http://schemas.microsoft.com/office/drawing/2014/main" id="{BD0BA10F-3B72-FFB4-4CE0-EE826A2AF99D}"/>
              </a:ext>
            </a:extLst>
          </p:cNvPr>
          <p:cNvSpPr txBox="1"/>
          <p:nvPr/>
        </p:nvSpPr>
        <p:spPr>
          <a:xfrm>
            <a:off x="190195" y="1828799"/>
            <a:ext cx="12615062" cy="76944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Times New Roman MT"/>
                <a:ea typeface="+mn-lt"/>
                <a:cs typeface="+mn-lt"/>
              </a:rPr>
              <a:t>I recently encountered a professional experience whilst performing </a:t>
            </a:r>
            <a:r>
              <a:rPr lang="en-GB" sz="2800" dirty="0" err="1">
                <a:latin typeface="Times New Roman MT"/>
                <a:ea typeface="+mn-lt"/>
                <a:cs typeface="+mn-lt"/>
              </a:rPr>
              <a:t>pitchside</a:t>
            </a:r>
            <a:r>
              <a:rPr lang="en-GB" sz="2800" dirty="0">
                <a:latin typeface="Times New Roman MT"/>
                <a:ea typeface="+mn-lt"/>
                <a:cs typeface="+mn-lt"/>
              </a:rPr>
              <a:t> for a local football academy, SSA</a:t>
            </a:r>
            <a:endParaRPr lang="en-US" sz="2800">
              <a:latin typeface="Times New Roman MT"/>
              <a:ea typeface="Calibri"/>
              <a:cs typeface="Calibri"/>
            </a:endParaRPr>
          </a:p>
          <a:p>
            <a:r>
              <a:rPr lang="en-GB" sz="2800">
                <a:latin typeface="Times New Roman MT"/>
                <a:ea typeface="+mn-lt"/>
                <a:cs typeface="+mn-lt"/>
              </a:rPr>
              <a:t>What happened? </a:t>
            </a:r>
            <a:endParaRPr lang="en-GB" sz="2800" dirty="0">
              <a:latin typeface="Times New Roman MT"/>
              <a:ea typeface="Calibri"/>
              <a:cs typeface="Calibri"/>
            </a:endParaRPr>
          </a:p>
          <a:p>
            <a:pPr marL="285750" indent="-285750">
              <a:buFont typeface="Arial"/>
              <a:buChar char="•"/>
            </a:pPr>
            <a:r>
              <a:rPr lang="en-GB" sz="2800">
                <a:latin typeface="Times New Roman MT"/>
                <a:ea typeface="+mn-lt"/>
                <a:cs typeface="+mn-lt"/>
              </a:rPr>
              <a:t>Whilst in a tournament, a player tripped over on the 3G and had a rubber infill in their eye </a:t>
            </a:r>
            <a:endParaRPr lang="en-GB" sz="2800" dirty="0">
              <a:latin typeface="Times New Roman MT"/>
              <a:ea typeface="Calibri"/>
              <a:cs typeface="Calibri"/>
            </a:endParaRPr>
          </a:p>
          <a:p>
            <a:r>
              <a:rPr lang="en-GB" sz="2800">
                <a:latin typeface="Times New Roman MT"/>
                <a:ea typeface="+mn-lt"/>
                <a:cs typeface="+mn-lt"/>
              </a:rPr>
              <a:t>What I did.</a:t>
            </a:r>
            <a:endParaRPr lang="en-GB" sz="2800" dirty="0">
              <a:latin typeface="Times New Roman MT"/>
              <a:ea typeface="Calibri"/>
              <a:cs typeface="Calibri"/>
            </a:endParaRPr>
          </a:p>
          <a:p>
            <a:pPr marL="285750" indent="-285750">
              <a:buFont typeface="Arial"/>
              <a:buChar char="•"/>
            </a:pPr>
            <a:r>
              <a:rPr lang="en-GB" sz="2800">
                <a:latin typeface="Times New Roman MT"/>
                <a:ea typeface="+mn-lt"/>
                <a:cs typeface="+mn-lt"/>
              </a:rPr>
              <a:t>To handle this situation, I first had to find what was in there and where it was placed. Once that was found, I was then able to get the eye wash and distilled water out of the first aid kit. </a:t>
            </a:r>
            <a:endParaRPr lang="en-GB" sz="2800" dirty="0">
              <a:latin typeface="Times New Roman MT"/>
              <a:ea typeface="Calibri"/>
              <a:cs typeface="Calibri"/>
            </a:endParaRPr>
          </a:p>
          <a:p>
            <a:pPr marL="285750" indent="-285750">
              <a:buFont typeface="Arial"/>
              <a:buChar char="•"/>
            </a:pPr>
            <a:r>
              <a:rPr lang="en-GB" sz="2800">
                <a:latin typeface="Times New Roman MT"/>
                <a:ea typeface="+mn-lt"/>
                <a:cs typeface="+mn-lt"/>
              </a:rPr>
              <a:t>I had to ensure that the rubber piece had not penetrated the eye in any way that would lead to more issues once retrieved.</a:t>
            </a:r>
            <a:endParaRPr lang="en-GB" sz="2800" dirty="0">
              <a:latin typeface="Times New Roman MT"/>
              <a:ea typeface="Calibri"/>
              <a:cs typeface="Calibri"/>
            </a:endParaRPr>
          </a:p>
          <a:p>
            <a:pPr marL="285750" indent="-285750">
              <a:buFont typeface="Arial"/>
              <a:buChar char="•"/>
            </a:pPr>
            <a:r>
              <a:rPr lang="en-GB" sz="2800">
                <a:latin typeface="Times New Roman MT"/>
                <a:ea typeface="+mn-lt"/>
                <a:cs typeface="+mn-lt"/>
              </a:rPr>
              <a:t>I flushed the eye with eye solution, making sure the player was tilting their head towards the injured eye, with constant blinking and flushing. </a:t>
            </a:r>
            <a:endParaRPr lang="en-GB" sz="2800" dirty="0">
              <a:latin typeface="Times New Roman MT"/>
              <a:ea typeface="Calibri"/>
              <a:cs typeface="Calibri"/>
            </a:endParaRPr>
          </a:p>
          <a:p>
            <a:pPr marL="285750" indent="-285750">
              <a:buFont typeface="Arial"/>
              <a:buChar char="•"/>
            </a:pPr>
            <a:r>
              <a:rPr lang="en-GB" sz="2800">
                <a:latin typeface="Times New Roman MT"/>
                <a:ea typeface="+mn-lt"/>
                <a:cs typeface="+mn-lt"/>
              </a:rPr>
              <a:t>After one round of 5-minute flushing and completely rechecking the eye, the rubber infill was out. </a:t>
            </a:r>
            <a:endParaRPr lang="en-GB" sz="2800" dirty="0">
              <a:latin typeface="Times New Roman MT"/>
              <a:ea typeface="Calibri"/>
              <a:cs typeface="Calibri"/>
            </a:endParaRPr>
          </a:p>
          <a:p>
            <a:pPr marL="285750" indent="-285750">
              <a:buFont typeface="Arial"/>
              <a:buChar char="•"/>
            </a:pPr>
            <a:r>
              <a:rPr lang="en-GB" sz="2800">
                <a:latin typeface="Times New Roman MT"/>
                <a:ea typeface="+mn-lt"/>
                <a:cs typeface="+mn-lt"/>
              </a:rPr>
              <a:t>I thought this would be the best decision as I knew putting any pressure or cotton on the eye would make it worse.</a:t>
            </a:r>
            <a:endParaRPr lang="en-GB" sz="2800">
              <a:latin typeface="Times New Roman MT"/>
            </a:endParaRPr>
          </a:p>
          <a:p>
            <a:pPr algn="l"/>
            <a:endParaRPr lang="en-GB" dirty="0">
              <a:ea typeface="Calibri"/>
              <a:cs typeface="Calibri"/>
            </a:endParaRPr>
          </a:p>
        </p:txBody>
      </p:sp>
      <p:pic>
        <p:nvPicPr>
          <p:cNvPr id="4" name="Picture 3" descr="A logo with a black background&#10;&#10;AI-generated content may be incorrect.">
            <a:extLst>
              <a:ext uri="{FF2B5EF4-FFF2-40B4-BE49-F238E27FC236}">
                <a16:creationId xmlns:a16="http://schemas.microsoft.com/office/drawing/2014/main" id="{5EE647F7-DFAB-0D55-733A-31543E4257E5}"/>
              </a:ext>
            </a:extLst>
          </p:cNvPr>
          <p:cNvPicPr>
            <a:picLocks noChangeAspect="1"/>
          </p:cNvPicPr>
          <p:nvPr/>
        </p:nvPicPr>
        <p:blipFill>
          <a:blip r:embed="rId2"/>
          <a:stretch>
            <a:fillRect/>
          </a:stretch>
        </p:blipFill>
        <p:spPr>
          <a:xfrm>
            <a:off x="13057711" y="331995"/>
            <a:ext cx="4976070" cy="4812713"/>
          </a:xfrm>
          <a:prstGeom prst="rect">
            <a:avLst/>
          </a:prstGeom>
        </p:spPr>
      </p:pic>
    </p:spTree>
    <p:extLst>
      <p:ext uri="{BB962C8B-B14F-4D97-AF65-F5344CB8AC3E}">
        <p14:creationId xmlns:p14="http://schemas.microsoft.com/office/powerpoint/2010/main" val="42148123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53B9F1-E33C-925A-6E1A-0CB4A4467F77}"/>
              </a:ext>
            </a:extLst>
          </p:cNvPr>
          <p:cNvSpPr txBox="1"/>
          <p:nvPr/>
        </p:nvSpPr>
        <p:spPr>
          <a:xfrm>
            <a:off x="210312" y="434340"/>
            <a:ext cx="9144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7200">
                <a:latin typeface="Times New Roman MT"/>
              </a:rPr>
              <a:t>Clinical Reflection ~</a:t>
            </a:r>
          </a:p>
          <a:p>
            <a:pPr algn="ctr"/>
            <a:endParaRPr lang="en-GB"/>
          </a:p>
        </p:txBody>
      </p:sp>
      <p:sp>
        <p:nvSpPr>
          <p:cNvPr id="4" name="TextBox 3">
            <a:extLst>
              <a:ext uri="{FF2B5EF4-FFF2-40B4-BE49-F238E27FC236}">
                <a16:creationId xmlns:a16="http://schemas.microsoft.com/office/drawing/2014/main" id="{D1279C9F-AC4D-40CB-4D7C-AB1F090109B7}"/>
              </a:ext>
            </a:extLst>
          </p:cNvPr>
          <p:cNvSpPr txBox="1"/>
          <p:nvPr/>
        </p:nvSpPr>
        <p:spPr>
          <a:xfrm>
            <a:off x="208483" y="1709927"/>
            <a:ext cx="13965442" cy="82484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latin typeface="Times New Roman MT"/>
                <a:ea typeface="+mn-lt"/>
                <a:cs typeface="+mn-lt"/>
              </a:rPr>
              <a:t>What went well?</a:t>
            </a:r>
            <a:endParaRPr lang="en-US" sz="3200" dirty="0">
              <a:latin typeface="Times New Roman MT"/>
              <a:ea typeface="Calibri"/>
              <a:cs typeface="Calibri"/>
            </a:endParaRPr>
          </a:p>
          <a:p>
            <a:pPr marL="285750" indent="-285750">
              <a:buFont typeface="Arial"/>
              <a:buChar char="•"/>
            </a:pPr>
            <a:r>
              <a:rPr lang="en-GB" sz="3200" dirty="0">
                <a:latin typeface="Times New Roman MT"/>
                <a:ea typeface="+mn-lt"/>
                <a:cs typeface="+mn-lt"/>
              </a:rPr>
              <a:t>I was able to help the player fully and get the rubber infill out of the eye quickly with no further concern or need for other practitioners. </a:t>
            </a:r>
            <a:endParaRPr lang="en-GB" sz="3200" dirty="0">
              <a:latin typeface="Times New Roman MT"/>
              <a:ea typeface="Calibri"/>
              <a:cs typeface="Calibri"/>
            </a:endParaRPr>
          </a:p>
          <a:p>
            <a:r>
              <a:rPr lang="en-GB" sz="3200" dirty="0">
                <a:latin typeface="Times New Roman MT"/>
                <a:ea typeface="+mn-lt"/>
                <a:cs typeface="+mn-lt"/>
              </a:rPr>
              <a:t>What could have gone better? </a:t>
            </a:r>
            <a:endParaRPr lang="en-GB" sz="3200" dirty="0">
              <a:latin typeface="Times New Roman MT"/>
              <a:ea typeface="Calibri"/>
              <a:cs typeface="Calibri"/>
            </a:endParaRPr>
          </a:p>
          <a:p>
            <a:pPr marL="285750" indent="-285750">
              <a:buFont typeface="Arial"/>
              <a:buChar char="•"/>
            </a:pPr>
            <a:r>
              <a:rPr lang="en-GB" sz="3200" dirty="0">
                <a:latin typeface="Times New Roman MT"/>
                <a:ea typeface="+mn-lt"/>
                <a:cs typeface="+mn-lt"/>
              </a:rPr>
              <a:t>As it was a tournament, I was circling different pitches all day. When the incident happened, I  wasn’t at that pitch, which means it took me longer to get to the player. The message had to get up to me, then I had to make sure I got the correct equipment out of the bag after not getting to the player as soon as it happened </a:t>
            </a:r>
            <a:endParaRPr lang="en-GB" sz="3200" dirty="0">
              <a:latin typeface="Times New Roman MT"/>
              <a:ea typeface="Calibri"/>
              <a:cs typeface="Calibri"/>
            </a:endParaRPr>
          </a:p>
          <a:p>
            <a:pPr marL="285750" indent="-285750">
              <a:buFont typeface="Arial"/>
              <a:buChar char="•"/>
            </a:pPr>
            <a:r>
              <a:rPr lang="en-GB" sz="3200" dirty="0">
                <a:latin typeface="Times New Roman MT"/>
                <a:ea typeface="+mn-lt"/>
                <a:cs typeface="+mn-lt"/>
              </a:rPr>
              <a:t>If faced with a similar situation again, I would ensure that I had multiple bags around all the pitches, which would ensure that someone could help the players straight away, as it could take longer to get to the player, depending on the circumstances </a:t>
            </a:r>
            <a:endParaRPr lang="en-GB" sz="3200" dirty="0">
              <a:latin typeface="Times New Roman MT"/>
              <a:ea typeface="Calibri"/>
              <a:cs typeface="Calibri"/>
            </a:endParaRPr>
          </a:p>
          <a:p>
            <a:r>
              <a:rPr lang="en-GB" sz="3200" dirty="0">
                <a:latin typeface="Times New Roman MT"/>
                <a:ea typeface="+mn-lt"/>
                <a:cs typeface="+mn-lt"/>
              </a:rPr>
              <a:t>What did I learn from this experience?</a:t>
            </a:r>
            <a:endParaRPr lang="en-GB" sz="3200" dirty="0">
              <a:latin typeface="Times New Roman MT"/>
              <a:ea typeface="Calibri"/>
              <a:cs typeface="Calibri"/>
            </a:endParaRPr>
          </a:p>
          <a:p>
            <a:pPr marL="285750" indent="-285750">
              <a:buFont typeface="Arial"/>
              <a:buChar char="•"/>
            </a:pPr>
            <a:r>
              <a:rPr lang="en-GB" sz="3200" dirty="0">
                <a:latin typeface="Times New Roman MT"/>
                <a:ea typeface="+mn-lt"/>
                <a:cs typeface="+mn-lt"/>
              </a:rPr>
              <a:t>I learnt how to respond quickly to incidents and stay calm when faced with a new situation.</a:t>
            </a:r>
            <a:endParaRPr lang="en-GB" sz="3200" dirty="0">
              <a:latin typeface="Times New Roman MT"/>
            </a:endParaRPr>
          </a:p>
          <a:p>
            <a:pPr algn="l"/>
            <a:endParaRPr lang="en-GB" dirty="0">
              <a:ea typeface="Calibri"/>
              <a:cs typeface="Calibri"/>
            </a:endParaRPr>
          </a:p>
        </p:txBody>
      </p:sp>
      <p:pic>
        <p:nvPicPr>
          <p:cNvPr id="5" name="Picture 4" descr="A logo with a black background&#10;&#10;AI-generated content may be incorrect.">
            <a:extLst>
              <a:ext uri="{FF2B5EF4-FFF2-40B4-BE49-F238E27FC236}">
                <a16:creationId xmlns:a16="http://schemas.microsoft.com/office/drawing/2014/main" id="{EBE9D1BD-7229-B0D8-33A1-42C171455432}"/>
              </a:ext>
            </a:extLst>
          </p:cNvPr>
          <p:cNvPicPr>
            <a:picLocks noChangeAspect="1"/>
          </p:cNvPicPr>
          <p:nvPr/>
        </p:nvPicPr>
        <p:blipFill>
          <a:blip r:embed="rId2"/>
          <a:stretch>
            <a:fillRect/>
          </a:stretch>
        </p:blipFill>
        <p:spPr>
          <a:xfrm>
            <a:off x="14170126" y="225894"/>
            <a:ext cx="4004442" cy="3846129"/>
          </a:xfrm>
          <a:prstGeom prst="rect">
            <a:avLst/>
          </a:prstGeom>
        </p:spPr>
      </p:pic>
    </p:spTree>
    <p:extLst>
      <p:ext uri="{BB962C8B-B14F-4D97-AF65-F5344CB8AC3E}">
        <p14:creationId xmlns:p14="http://schemas.microsoft.com/office/powerpoint/2010/main" val="37190294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6862C3-9011-865F-06B4-C317C0722B63}"/>
              </a:ext>
            </a:extLst>
          </p:cNvPr>
          <p:cNvSpPr txBox="1"/>
          <p:nvPr/>
        </p:nvSpPr>
        <p:spPr>
          <a:xfrm>
            <a:off x="247480" y="288883"/>
            <a:ext cx="687557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000" dirty="0">
                <a:latin typeface="Times New Roman MT"/>
                <a:ea typeface="+mn-lt"/>
                <a:cs typeface="+mn-lt"/>
              </a:rPr>
              <a:t>References~  </a:t>
            </a:r>
            <a:endParaRPr lang="en-US" dirty="0">
              <a:latin typeface="Times New Roman MT"/>
            </a:endParaRPr>
          </a:p>
          <a:p>
            <a:pPr algn="l"/>
            <a:endParaRPr lang="en-GB" dirty="0">
              <a:ea typeface="Calibri"/>
              <a:cs typeface="Calibri"/>
            </a:endParaRPr>
          </a:p>
        </p:txBody>
      </p:sp>
      <p:sp>
        <p:nvSpPr>
          <p:cNvPr id="3" name="TextBox 2">
            <a:extLst>
              <a:ext uri="{FF2B5EF4-FFF2-40B4-BE49-F238E27FC236}">
                <a16:creationId xmlns:a16="http://schemas.microsoft.com/office/drawing/2014/main" id="{FFDA38D1-C5FE-BD3B-85F6-B246DA0A606E}"/>
              </a:ext>
            </a:extLst>
          </p:cNvPr>
          <p:cNvSpPr txBox="1"/>
          <p:nvPr/>
        </p:nvSpPr>
        <p:spPr>
          <a:xfrm>
            <a:off x="247788" y="1764992"/>
            <a:ext cx="17322393"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latin typeface="Times New Roman MT"/>
                <a:ea typeface="+mn-lt"/>
                <a:cs typeface="+mn-lt"/>
              </a:rPr>
              <a:t>ATC, A.P., DO (2014). Hamstring Tears: Signs and Symptoms. [online] Sports-health. Available at: </a:t>
            </a:r>
            <a:r>
              <a:rPr lang="en-GB" dirty="0">
                <a:latin typeface="Times New Roman MT"/>
                <a:ea typeface="+mn-lt"/>
                <a:cs typeface="+mn-lt"/>
                <a:hlinkClick r:id="rId2"/>
              </a:rPr>
              <a:t>https://www.sports-health.com/sports-injuries/leg-injuries/hamstring-tears-signs-and-symptoms</a:t>
            </a:r>
            <a:r>
              <a:rPr lang="en-GB" dirty="0">
                <a:latin typeface="Times New Roman MT"/>
                <a:ea typeface="+mn-lt"/>
                <a:cs typeface="+mn-lt"/>
              </a:rPr>
              <a:t> [Accessed 17 Dec. 2025]. </a:t>
            </a:r>
            <a:endParaRPr lang="en-US" dirty="0">
              <a:latin typeface="Times New Roman MT"/>
              <a:ea typeface="Calibri"/>
              <a:cs typeface="Calibri"/>
            </a:endParaRPr>
          </a:p>
          <a:p>
            <a:pPr marL="285750" indent="-285750">
              <a:buFont typeface="Arial"/>
              <a:buChar char="•"/>
            </a:pPr>
            <a:r>
              <a:rPr lang="en-GB" dirty="0">
                <a:latin typeface="Times New Roman MT"/>
                <a:ea typeface="+mn-lt"/>
                <a:cs typeface="+mn-lt"/>
              </a:rPr>
              <a:t>Agre, J.C. (1985). Hamstring Injuries. Sports Medicine, [online] 2(1), pp.21–33. Available at: </a:t>
            </a:r>
            <a:r>
              <a:rPr lang="en-GB" dirty="0">
                <a:latin typeface="Times New Roman MT"/>
                <a:ea typeface="+mn-lt"/>
                <a:cs typeface="+mn-lt"/>
                <a:hlinkClick r:id="rId2"/>
              </a:rPr>
              <a:t>https://www.sports-health.com/sports-injuries/leg-injuries/hamstring-tears-signs-and-symptoms</a:t>
            </a:r>
            <a:r>
              <a:rPr lang="en-GB" dirty="0">
                <a:latin typeface="Times New Roman MT"/>
                <a:ea typeface="+mn-lt"/>
                <a:cs typeface="+mn-lt"/>
              </a:rPr>
              <a:t> [Accessed 15 Dec. 2025].</a:t>
            </a:r>
            <a:endParaRPr lang="en-GB" dirty="0">
              <a:latin typeface="Times New Roman MT"/>
              <a:ea typeface="Calibri"/>
              <a:cs typeface="Calibri"/>
            </a:endParaRPr>
          </a:p>
          <a:p>
            <a:pPr marL="285750" indent="-285750">
              <a:buFont typeface="Arial"/>
              <a:buChar char="•"/>
            </a:pPr>
            <a:r>
              <a:rPr lang="en-GB" dirty="0">
                <a:latin typeface="Times New Roman MT"/>
                <a:ea typeface="+mn-lt"/>
                <a:cs typeface="+mn-lt"/>
              </a:rPr>
              <a:t>Carlson, C. (2008). The Natural History and Management of Hamstring Injuries. Current Reviews in Musculoskeletal Medicine, [online] 1(2), pp.120–123. </a:t>
            </a:r>
            <a:r>
              <a:rPr lang="en-GB" err="1">
                <a:latin typeface="Times New Roman MT"/>
                <a:ea typeface="+mn-lt"/>
                <a:cs typeface="+mn-lt"/>
              </a:rPr>
              <a:t>doi:https</a:t>
            </a:r>
            <a:r>
              <a:rPr lang="en-GB" dirty="0">
                <a:latin typeface="Times New Roman MT"/>
                <a:ea typeface="+mn-lt"/>
                <a:cs typeface="+mn-lt"/>
              </a:rPr>
              <a:t>://doi.org/10.1007/s12178-007-9018-8.</a:t>
            </a:r>
            <a:endParaRPr lang="en-GB" dirty="0">
              <a:latin typeface="Times New Roman MT"/>
              <a:ea typeface="Calibri"/>
              <a:cs typeface="Calibri"/>
            </a:endParaRPr>
          </a:p>
          <a:p>
            <a:pPr marL="285750" indent="-285750">
              <a:buFont typeface="Arial"/>
              <a:buChar char="•"/>
            </a:pPr>
            <a:r>
              <a:rPr lang="en-GB" dirty="0">
                <a:latin typeface="Times New Roman MT"/>
                <a:ea typeface="+mn-lt"/>
                <a:cs typeface="+mn-lt"/>
              </a:rPr>
              <a:t>Dalton, S.L., Kerr, Z.Y. and Dompier, T.P. (2015). Epidemiology of Hamstring Strains in 25 NCAA Sports in the 2009-2010 to 2013-2014 Academic Years. The American Journal of Sports Medicine, [online] 43(11), pp.2671–2679. </a:t>
            </a:r>
            <a:r>
              <a:rPr lang="en-GB" err="1">
                <a:latin typeface="Times New Roman MT"/>
                <a:ea typeface="+mn-lt"/>
                <a:cs typeface="+mn-lt"/>
              </a:rPr>
              <a:t>doi:https</a:t>
            </a:r>
            <a:r>
              <a:rPr lang="en-GB" dirty="0">
                <a:latin typeface="Times New Roman MT"/>
                <a:ea typeface="+mn-lt"/>
                <a:cs typeface="+mn-lt"/>
              </a:rPr>
              <a:t>://doi.org/10.1177/0363546515599631.</a:t>
            </a:r>
            <a:endParaRPr lang="en-GB" dirty="0">
              <a:latin typeface="Times New Roman MT"/>
              <a:ea typeface="Calibri"/>
              <a:cs typeface="Calibri"/>
            </a:endParaRPr>
          </a:p>
          <a:p>
            <a:pPr marL="285750" indent="-285750">
              <a:buFont typeface="Arial"/>
              <a:buChar char="•"/>
            </a:pPr>
            <a:r>
              <a:rPr lang="en-GB" dirty="0">
                <a:latin typeface="Times New Roman MT"/>
                <a:ea typeface="+mn-lt"/>
                <a:cs typeface="+mn-lt"/>
              </a:rPr>
              <a:t>Danielsson, A., Horvath, A., </a:t>
            </a:r>
            <a:r>
              <a:rPr lang="en-GB" err="1">
                <a:latin typeface="Times New Roman MT"/>
                <a:ea typeface="+mn-lt"/>
                <a:cs typeface="+mn-lt"/>
              </a:rPr>
              <a:t>Senorski</a:t>
            </a:r>
            <a:r>
              <a:rPr lang="en-GB" dirty="0">
                <a:latin typeface="Times New Roman MT"/>
                <a:ea typeface="+mn-lt"/>
                <a:cs typeface="+mn-lt"/>
              </a:rPr>
              <a:t>, C., </a:t>
            </a:r>
            <a:r>
              <a:rPr lang="en-GB" err="1">
                <a:latin typeface="Times New Roman MT"/>
                <a:ea typeface="+mn-lt"/>
                <a:cs typeface="+mn-lt"/>
              </a:rPr>
              <a:t>Alentorn</a:t>
            </a:r>
            <a:r>
              <a:rPr lang="en-GB" dirty="0">
                <a:latin typeface="Times New Roman MT"/>
                <a:ea typeface="+mn-lt"/>
                <a:cs typeface="+mn-lt"/>
              </a:rPr>
              <a:t>-Geli, E., Garrett, W.E., Cugat, R., Samuelsson, K. and Hamrin </a:t>
            </a:r>
            <a:r>
              <a:rPr lang="en-GB" err="1">
                <a:latin typeface="Times New Roman MT"/>
                <a:ea typeface="+mn-lt"/>
                <a:cs typeface="+mn-lt"/>
              </a:rPr>
              <a:t>Senorski</a:t>
            </a:r>
            <a:r>
              <a:rPr lang="en-GB" dirty="0">
                <a:latin typeface="Times New Roman MT"/>
                <a:ea typeface="+mn-lt"/>
                <a:cs typeface="+mn-lt"/>
              </a:rPr>
              <a:t>, E. (2020). The mechanism of hamstring injuries – a systematic review. BMC Musculoskeletal Disorders, [online] 21(1). </a:t>
            </a:r>
            <a:r>
              <a:rPr lang="en-GB" err="1">
                <a:latin typeface="Times New Roman MT"/>
                <a:ea typeface="+mn-lt"/>
                <a:cs typeface="+mn-lt"/>
              </a:rPr>
              <a:t>doi:https</a:t>
            </a:r>
            <a:r>
              <a:rPr lang="en-GB" dirty="0">
                <a:latin typeface="Times New Roman MT"/>
                <a:ea typeface="+mn-lt"/>
                <a:cs typeface="+mn-lt"/>
              </a:rPr>
              <a:t>://doi.org/10.1186/s12891-020-03658-8.</a:t>
            </a:r>
            <a:endParaRPr lang="en-GB" dirty="0">
              <a:latin typeface="Times New Roman MT"/>
              <a:ea typeface="Calibri"/>
              <a:cs typeface="Calibri"/>
            </a:endParaRPr>
          </a:p>
          <a:p>
            <a:pPr marL="285750" indent="-285750">
              <a:buFont typeface="Arial"/>
              <a:buChar char="•"/>
            </a:pPr>
            <a:r>
              <a:rPr lang="en-GB" dirty="0">
                <a:latin typeface="Times New Roman MT"/>
                <a:ea typeface="+mn-lt"/>
                <a:cs typeface="+mn-lt"/>
              </a:rPr>
              <a:t>Erickson, L.N. and Sherry, M.A. (2017). Rehabilitation and Return to Sport after Hamstring Strain Injury. Journal of Sport and Health Science, [online] 6(3), pp.262–270. </a:t>
            </a:r>
            <a:r>
              <a:rPr lang="en-GB" err="1">
                <a:latin typeface="Times New Roman MT"/>
                <a:ea typeface="+mn-lt"/>
                <a:cs typeface="+mn-lt"/>
              </a:rPr>
              <a:t>doi:https</a:t>
            </a:r>
            <a:r>
              <a:rPr lang="en-GB" dirty="0">
                <a:latin typeface="Times New Roman MT"/>
                <a:ea typeface="+mn-lt"/>
                <a:cs typeface="+mn-lt"/>
              </a:rPr>
              <a:t>://doi.org/10.1016/j.jshs.2017.04.001.</a:t>
            </a:r>
            <a:endParaRPr lang="en-GB" dirty="0">
              <a:latin typeface="Times New Roman MT"/>
              <a:ea typeface="Calibri"/>
              <a:cs typeface="Calibri"/>
            </a:endParaRPr>
          </a:p>
          <a:p>
            <a:pPr marL="285750" indent="-285750">
              <a:buFont typeface="Arial"/>
              <a:buChar char="•"/>
            </a:pPr>
            <a:r>
              <a:rPr lang="en-GB" dirty="0">
                <a:latin typeface="Times New Roman MT"/>
                <a:ea typeface="+mn-lt"/>
                <a:cs typeface="+mn-lt"/>
              </a:rPr>
              <a:t>Heiderscheit, B.C., Sherry, M.A., </a:t>
            </a:r>
            <a:r>
              <a:rPr lang="en-GB" err="1">
                <a:latin typeface="Times New Roman MT"/>
                <a:ea typeface="+mn-lt"/>
                <a:cs typeface="+mn-lt"/>
              </a:rPr>
              <a:t>Silder</a:t>
            </a:r>
            <a:r>
              <a:rPr lang="en-GB" dirty="0">
                <a:latin typeface="Times New Roman MT"/>
                <a:ea typeface="+mn-lt"/>
                <a:cs typeface="+mn-lt"/>
              </a:rPr>
              <a:t>, A., </a:t>
            </a:r>
            <a:r>
              <a:rPr lang="en-GB" err="1">
                <a:latin typeface="Times New Roman MT"/>
                <a:ea typeface="+mn-lt"/>
                <a:cs typeface="+mn-lt"/>
              </a:rPr>
              <a:t>Chumanov</a:t>
            </a:r>
            <a:r>
              <a:rPr lang="en-GB" dirty="0">
                <a:latin typeface="Times New Roman MT"/>
                <a:ea typeface="+mn-lt"/>
                <a:cs typeface="+mn-lt"/>
              </a:rPr>
              <a:t>, E.S. and Thelen, D.G. (2010). Hamstring Strain Injuries: Recommendations for Diagnosis, Rehabilitation, and Injury Prevention. Journal of Orthopaedic &amp; Sports Physical Therapy, [online] 40(2), pp.67–81. Available at: </a:t>
            </a:r>
            <a:r>
              <a:rPr lang="en-GB" dirty="0">
                <a:latin typeface="Times New Roman MT"/>
                <a:ea typeface="+mn-lt"/>
                <a:cs typeface="+mn-lt"/>
                <a:hlinkClick r:id="rId3"/>
              </a:rPr>
              <a:t>https://www.ncbi.nlm.nih.gov/pmc/articles/PMC2867336/</a:t>
            </a:r>
            <a:r>
              <a:rPr lang="en-GB" dirty="0">
                <a:latin typeface="Times New Roman MT"/>
                <a:ea typeface="+mn-lt"/>
                <a:cs typeface="+mn-lt"/>
              </a:rPr>
              <a:t> [Accessed 18 Dec. 2025].</a:t>
            </a:r>
            <a:endParaRPr lang="en-GB" dirty="0">
              <a:latin typeface="Times New Roman MT"/>
              <a:ea typeface="Calibri"/>
              <a:cs typeface="Calibri"/>
            </a:endParaRPr>
          </a:p>
          <a:p>
            <a:pPr marL="285750" indent="-285750">
              <a:buFont typeface="Arial"/>
              <a:buChar char="•"/>
            </a:pPr>
            <a:r>
              <a:rPr lang="en-GB" dirty="0">
                <a:latin typeface="Times New Roman MT"/>
                <a:ea typeface="+mn-lt"/>
                <a:cs typeface="+mn-lt"/>
              </a:rPr>
              <a:t>Henderson, G., Barnes, C.A. and Portas, M.D. (2010). Factors Associated with Increased Propensity for Hamstring Injury in English Premier League Soccer Players. Journal of Science and Medicine in Sport, 13(4), pp.397–402. </a:t>
            </a:r>
            <a:r>
              <a:rPr lang="en-GB" err="1">
                <a:latin typeface="Times New Roman MT"/>
                <a:ea typeface="+mn-lt"/>
                <a:cs typeface="+mn-lt"/>
              </a:rPr>
              <a:t>doi:https</a:t>
            </a:r>
            <a:r>
              <a:rPr lang="en-GB" dirty="0">
                <a:latin typeface="Times New Roman MT"/>
                <a:ea typeface="+mn-lt"/>
                <a:cs typeface="+mn-lt"/>
              </a:rPr>
              <a:t>://doi.org/10.1016/j.jsams.2009.08.003.</a:t>
            </a:r>
            <a:endParaRPr lang="en-GB" dirty="0">
              <a:latin typeface="Times New Roman MT"/>
            </a:endParaRPr>
          </a:p>
          <a:p>
            <a:pPr algn="l"/>
            <a:endParaRPr lang="en-GB" dirty="0">
              <a:ea typeface="Calibri"/>
              <a:cs typeface="Calibri"/>
            </a:endParaRPr>
          </a:p>
        </p:txBody>
      </p:sp>
      <p:sp>
        <p:nvSpPr>
          <p:cNvPr id="4" name="TextBox 3">
            <a:extLst>
              <a:ext uri="{FF2B5EF4-FFF2-40B4-BE49-F238E27FC236}">
                <a16:creationId xmlns:a16="http://schemas.microsoft.com/office/drawing/2014/main" id="{667CF7DC-D28B-C6F6-159F-FC8710AC8DD0}"/>
              </a:ext>
            </a:extLst>
          </p:cNvPr>
          <p:cNvSpPr txBox="1"/>
          <p:nvPr/>
        </p:nvSpPr>
        <p:spPr>
          <a:xfrm>
            <a:off x="244359" y="6591169"/>
            <a:ext cx="1767352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err="1">
                <a:latin typeface="Times New Roman MT"/>
                <a:ea typeface="+mn-lt"/>
                <a:cs typeface="+mn-lt"/>
              </a:rPr>
              <a:t>Lempainen</a:t>
            </a:r>
            <a:r>
              <a:rPr lang="en-GB" dirty="0">
                <a:latin typeface="Times New Roman MT"/>
                <a:ea typeface="+mn-lt"/>
                <a:cs typeface="+mn-lt"/>
              </a:rPr>
              <a:t>, L., Banke, I.J., Johansson, K., Brucker, P.U., </a:t>
            </a:r>
            <a:r>
              <a:rPr lang="en-GB" err="1">
                <a:latin typeface="Times New Roman MT"/>
                <a:ea typeface="+mn-lt"/>
                <a:cs typeface="+mn-lt"/>
              </a:rPr>
              <a:t>Sarimo</a:t>
            </a:r>
            <a:r>
              <a:rPr lang="en-GB" dirty="0">
                <a:latin typeface="Times New Roman MT"/>
                <a:ea typeface="+mn-lt"/>
                <a:cs typeface="+mn-lt"/>
              </a:rPr>
              <a:t>, J., Orava, S. and Imhoff, A.B. (2014). Clinical Principles in the Management of Hamstring Injuries. Knee Surgery, Sports Traumatology, Arthroscopy, [online] 23(8), pp.2449–2456. </a:t>
            </a:r>
            <a:r>
              <a:rPr lang="en-GB" err="1">
                <a:latin typeface="Times New Roman MT"/>
                <a:ea typeface="+mn-lt"/>
                <a:cs typeface="+mn-lt"/>
              </a:rPr>
              <a:t>doi:https</a:t>
            </a:r>
            <a:r>
              <a:rPr lang="en-GB" dirty="0">
                <a:latin typeface="Times New Roman MT"/>
                <a:ea typeface="+mn-lt"/>
                <a:cs typeface="+mn-lt"/>
              </a:rPr>
              <a:t>://doi.org/10.1007/s00167-014-2912-x.</a:t>
            </a:r>
            <a:endParaRPr lang="en-US">
              <a:latin typeface="Times New Roman MT"/>
              <a:ea typeface="Calibri"/>
              <a:cs typeface="Calibri"/>
            </a:endParaRPr>
          </a:p>
          <a:p>
            <a:pPr marL="285750" indent="-285750">
              <a:buFont typeface="Arial"/>
              <a:buChar char="•"/>
            </a:pPr>
            <a:r>
              <a:rPr lang="en-GB" dirty="0">
                <a:latin typeface="Times New Roman MT"/>
                <a:ea typeface="+mn-lt"/>
                <a:cs typeface="+mn-lt"/>
              </a:rPr>
              <a:t>Liu, H., Garrett, W.E., Moorman, C.T. and Yu, B. (2012). Injury Rate, Mechanism, and Risk Factors of Hamstring Strain Injuries in Sports: a Review of the Literature. Journal of Sport and Health Science, [online] 1(2), pp.92–101. </a:t>
            </a:r>
            <a:r>
              <a:rPr lang="en-GB" err="1">
                <a:latin typeface="Times New Roman MT"/>
                <a:ea typeface="+mn-lt"/>
                <a:cs typeface="+mn-lt"/>
              </a:rPr>
              <a:t>doi:https</a:t>
            </a:r>
            <a:r>
              <a:rPr lang="en-GB" dirty="0">
                <a:latin typeface="Times New Roman MT"/>
                <a:ea typeface="+mn-lt"/>
                <a:cs typeface="+mn-lt"/>
              </a:rPr>
              <a:t>://doi.org/10.1016/j.jshs.2012.07.003.</a:t>
            </a:r>
            <a:endParaRPr lang="en-GB" dirty="0">
              <a:latin typeface="Times New Roman MT"/>
              <a:ea typeface="Calibri"/>
              <a:cs typeface="Calibri"/>
            </a:endParaRPr>
          </a:p>
          <a:p>
            <a:pPr marL="285750" indent="-285750">
              <a:buFont typeface="Arial"/>
              <a:buChar char="•"/>
            </a:pPr>
            <a:r>
              <a:rPr lang="en-GB" dirty="0">
                <a:latin typeface="Times New Roman MT"/>
                <a:ea typeface="+mn-lt"/>
                <a:cs typeface="+mn-lt"/>
              </a:rPr>
              <a:t>Maniar, N., Shield, A.J., Williams, M.D., Timmins, R.G. and </a:t>
            </a:r>
            <a:r>
              <a:rPr lang="en-GB" err="1">
                <a:latin typeface="Times New Roman MT"/>
                <a:ea typeface="+mn-lt"/>
                <a:cs typeface="+mn-lt"/>
              </a:rPr>
              <a:t>Opar</a:t>
            </a:r>
            <a:r>
              <a:rPr lang="en-GB" dirty="0">
                <a:latin typeface="Times New Roman MT"/>
                <a:ea typeface="+mn-lt"/>
                <a:cs typeface="+mn-lt"/>
              </a:rPr>
              <a:t>, D.A. (2016). Hamstring strength and flexibility after hamstring strain injury: a systematic review and meta-analysis. British journal of sports medicine, [online] 50(15), pp.909–20. </a:t>
            </a:r>
            <a:r>
              <a:rPr lang="en-GB" err="1">
                <a:latin typeface="Times New Roman MT"/>
                <a:ea typeface="+mn-lt"/>
                <a:cs typeface="+mn-lt"/>
              </a:rPr>
              <a:t>doi:https</a:t>
            </a:r>
            <a:r>
              <a:rPr lang="en-GB" dirty="0">
                <a:latin typeface="Times New Roman MT"/>
                <a:ea typeface="+mn-lt"/>
                <a:cs typeface="+mn-lt"/>
              </a:rPr>
              <a:t>://doi.org/10.1136/bjsports-2015-095311.</a:t>
            </a:r>
            <a:endParaRPr lang="en-GB" dirty="0">
              <a:latin typeface="Times New Roman MT"/>
              <a:ea typeface="Calibri"/>
              <a:cs typeface="Calibri"/>
            </a:endParaRPr>
          </a:p>
          <a:p>
            <a:pPr marL="285750" indent="-285750">
              <a:buFont typeface="Arial"/>
              <a:buChar char="•"/>
            </a:pPr>
            <a:r>
              <a:rPr lang="en-GB" err="1">
                <a:latin typeface="Times New Roman MT"/>
                <a:ea typeface="+mn-lt"/>
                <a:cs typeface="+mn-lt"/>
              </a:rPr>
              <a:t>Mendiguchia</a:t>
            </a:r>
            <a:r>
              <a:rPr lang="en-GB" dirty="0">
                <a:latin typeface="Times New Roman MT"/>
                <a:ea typeface="+mn-lt"/>
                <a:cs typeface="+mn-lt"/>
              </a:rPr>
              <a:t>, J., </a:t>
            </a:r>
            <a:r>
              <a:rPr lang="en-GB" err="1">
                <a:latin typeface="Times New Roman MT"/>
                <a:ea typeface="+mn-lt"/>
                <a:cs typeface="+mn-lt"/>
              </a:rPr>
              <a:t>Alentorn</a:t>
            </a:r>
            <a:r>
              <a:rPr lang="en-GB" dirty="0">
                <a:latin typeface="Times New Roman MT"/>
                <a:ea typeface="+mn-lt"/>
                <a:cs typeface="+mn-lt"/>
              </a:rPr>
              <a:t>-Geli, E. and </a:t>
            </a:r>
            <a:r>
              <a:rPr lang="en-GB" err="1">
                <a:latin typeface="Times New Roman MT"/>
                <a:ea typeface="+mn-lt"/>
                <a:cs typeface="+mn-lt"/>
              </a:rPr>
              <a:t>Brughelli</a:t>
            </a:r>
            <a:r>
              <a:rPr lang="en-GB" dirty="0">
                <a:latin typeface="Times New Roman MT"/>
                <a:ea typeface="+mn-lt"/>
                <a:cs typeface="+mn-lt"/>
              </a:rPr>
              <a:t>, M. (2011). Hamstring Strain injuries: Are We Heading in the Right direction? British Journal of Sports Medicine, 46(2), pp.81–85. </a:t>
            </a:r>
            <a:r>
              <a:rPr lang="en-GB" err="1">
                <a:latin typeface="Times New Roman MT"/>
                <a:ea typeface="+mn-lt"/>
                <a:cs typeface="+mn-lt"/>
              </a:rPr>
              <a:t>doi:https</a:t>
            </a:r>
            <a:r>
              <a:rPr lang="en-GB" dirty="0">
                <a:latin typeface="Times New Roman MT"/>
                <a:ea typeface="+mn-lt"/>
                <a:cs typeface="+mn-lt"/>
              </a:rPr>
              <a:t>://doi.org/10.1136/bjsm.2010.081695.</a:t>
            </a:r>
            <a:endParaRPr lang="en-GB" dirty="0">
              <a:latin typeface="Times New Roman MT"/>
              <a:ea typeface="Calibri"/>
              <a:cs typeface="Calibri"/>
            </a:endParaRPr>
          </a:p>
          <a:p>
            <a:pPr marL="285750" indent="-285750">
              <a:buFont typeface="Arial"/>
              <a:buChar char="•"/>
            </a:pPr>
            <a:r>
              <a:rPr lang="en-GB" err="1">
                <a:latin typeface="Times New Roman MT"/>
                <a:ea typeface="+mn-lt"/>
                <a:cs typeface="+mn-lt"/>
              </a:rPr>
              <a:t>Opar</a:t>
            </a:r>
            <a:r>
              <a:rPr lang="en-GB" dirty="0">
                <a:latin typeface="Times New Roman MT"/>
                <a:ea typeface="+mn-lt"/>
                <a:cs typeface="+mn-lt"/>
              </a:rPr>
              <a:t>, D.A., Williams, M.D. and Shield, A.J. (2012). Hamstring Strain Injuries. Sports Medicine, 42(3), pp.209–226. </a:t>
            </a:r>
            <a:r>
              <a:rPr lang="en-GB" err="1">
                <a:latin typeface="Times New Roman MT"/>
                <a:ea typeface="+mn-lt"/>
                <a:cs typeface="+mn-lt"/>
              </a:rPr>
              <a:t>doi:https</a:t>
            </a:r>
            <a:r>
              <a:rPr lang="en-GB" dirty="0">
                <a:latin typeface="Times New Roman MT"/>
                <a:ea typeface="+mn-lt"/>
                <a:cs typeface="+mn-lt"/>
              </a:rPr>
              <a:t>://doi.org/10.2165/11594800-000000000-00000.</a:t>
            </a:r>
            <a:endParaRPr lang="en-GB" dirty="0">
              <a:latin typeface="Times New Roman MT"/>
              <a:ea typeface="Calibri"/>
              <a:cs typeface="Calibri"/>
            </a:endParaRPr>
          </a:p>
          <a:p>
            <a:pPr marL="285750" indent="-285750">
              <a:buFont typeface="Arial"/>
              <a:buChar char="•"/>
            </a:pPr>
            <a:r>
              <a:rPr lang="en-GB" dirty="0">
                <a:latin typeface="Times New Roman MT"/>
                <a:ea typeface="+mn-lt"/>
                <a:cs typeface="+mn-lt"/>
              </a:rPr>
              <a:t>Pieters, D., </a:t>
            </a:r>
            <a:r>
              <a:rPr lang="en-GB" err="1">
                <a:latin typeface="Times New Roman MT"/>
                <a:ea typeface="+mn-lt"/>
                <a:cs typeface="+mn-lt"/>
              </a:rPr>
              <a:t>Wezenbeek</a:t>
            </a:r>
            <a:r>
              <a:rPr lang="en-GB" dirty="0">
                <a:latin typeface="Times New Roman MT"/>
                <a:ea typeface="+mn-lt"/>
                <a:cs typeface="+mn-lt"/>
              </a:rPr>
              <a:t>, E., </a:t>
            </a:r>
            <a:r>
              <a:rPr lang="en-GB" err="1">
                <a:latin typeface="Times New Roman MT"/>
                <a:ea typeface="+mn-lt"/>
                <a:cs typeface="+mn-lt"/>
              </a:rPr>
              <a:t>Schuermans</a:t>
            </a:r>
            <a:r>
              <a:rPr lang="en-GB" dirty="0">
                <a:latin typeface="Times New Roman MT"/>
                <a:ea typeface="+mn-lt"/>
                <a:cs typeface="+mn-lt"/>
              </a:rPr>
              <a:t>, J. and </a:t>
            </a:r>
            <a:r>
              <a:rPr lang="en-GB" err="1">
                <a:latin typeface="Times New Roman MT"/>
                <a:ea typeface="+mn-lt"/>
                <a:cs typeface="+mn-lt"/>
              </a:rPr>
              <a:t>Witvrouw</a:t>
            </a:r>
            <a:r>
              <a:rPr lang="en-GB" dirty="0">
                <a:latin typeface="Times New Roman MT"/>
                <a:ea typeface="+mn-lt"/>
                <a:cs typeface="+mn-lt"/>
              </a:rPr>
              <a:t>, E. (2021). Return to Play after a Hamstring Strain Injury: It is Time to Consider Natural Healing. Sports Medicine, [online] 51(10). </a:t>
            </a:r>
            <a:r>
              <a:rPr lang="en-GB" err="1">
                <a:latin typeface="Times New Roman MT"/>
                <a:ea typeface="+mn-lt"/>
                <a:cs typeface="+mn-lt"/>
              </a:rPr>
              <a:t>doi:https</a:t>
            </a:r>
            <a:r>
              <a:rPr lang="en-GB" dirty="0">
                <a:latin typeface="Times New Roman MT"/>
                <a:ea typeface="+mn-lt"/>
                <a:cs typeface="+mn-lt"/>
              </a:rPr>
              <a:t>://doi.org/10.1007/s40279-021-01494-x.</a:t>
            </a:r>
            <a:endParaRPr lang="en-GB" dirty="0">
              <a:latin typeface="Calibri"/>
              <a:ea typeface="Calibri"/>
              <a:cs typeface="Calibri"/>
            </a:endParaRPr>
          </a:p>
          <a:p>
            <a:pPr algn="l"/>
            <a:endParaRPr lang="en-GB" dirty="0">
              <a:ea typeface="Calibri"/>
              <a:cs typeface="Calibri"/>
            </a:endParaRPr>
          </a:p>
        </p:txBody>
      </p:sp>
    </p:spTree>
    <p:extLst>
      <p:ext uri="{BB962C8B-B14F-4D97-AF65-F5344CB8AC3E}">
        <p14:creationId xmlns:p14="http://schemas.microsoft.com/office/powerpoint/2010/main" val="30811280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Black and White Modern Sport Presentation</dc:title>
  <cp:revision>642</cp:revision>
  <dcterms:created xsi:type="dcterms:W3CDTF">2006-08-16T00:00:00Z</dcterms:created>
  <dcterms:modified xsi:type="dcterms:W3CDTF">2026-01-08T22:06:47Z</dcterms:modified>
  <dc:identifier>DAG6eScUh2U</dc:identifier>
</cp:coreProperties>
</file>