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audio1.wav" ContentType="audio/wav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6"/>
    <p:restoredTop sz="94659"/>
  </p:normalViewPr>
  <p:slideViewPr>
    <p:cSldViewPr snapToGrid="0" snapToObjects="1">
      <p:cViewPr varScale="1">
        <p:scale>
          <a:sx n="93" d="100"/>
          <a:sy n="93" d="100"/>
        </p:scale>
        <p:origin x="296" y="1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361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82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smtClean="0"/>
              <a:t>2/12/20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559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smtClean="0"/>
              <a:t>2/12/20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378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smtClean="0"/>
              <a:t>2/12/20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378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t>2/12/20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81886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t>2/12/20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262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smtClean="0"/>
              <a:t>2/12/20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897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t>2/12/20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615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256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651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2/12/20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5.png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79805-FE3E-7C41-9B00-4FD1AB320C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jac</a:t>
            </a:r>
            <a:r>
              <a:rPr lang="en-US" dirty="0"/>
              <a:t> y </a:t>
            </a:r>
            <a:r>
              <a:rPr lang="en-US" dirty="0" err="1"/>
              <a:t>llarpiwr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B35178-A81C-6740-9690-6F79D2A1860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6CDA5-136B-0C44-B455-88A11D558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285" y="2396559"/>
            <a:ext cx="10058400" cy="1609344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Dychmygwch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bod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newyddiadurwr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bapur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 </a:t>
            </a:r>
            <a:r>
              <a:rPr lang="en-US" dirty="0" err="1"/>
              <a:t>yng</a:t>
            </a:r>
            <a:r>
              <a:rPr lang="en-US" dirty="0"/>
              <a:t> </a:t>
            </a:r>
            <a:r>
              <a:rPr lang="en-US" dirty="0" err="1"/>
              <a:t>nghyfnod</a:t>
            </a:r>
            <a:r>
              <a:rPr lang="en-US" dirty="0"/>
              <a:t> </a:t>
            </a:r>
            <a:r>
              <a:rPr lang="en-US" dirty="0" err="1"/>
              <a:t>Jac</a:t>
            </a:r>
            <a:r>
              <a:rPr lang="en-US" dirty="0"/>
              <a:t> y </a:t>
            </a:r>
            <a:r>
              <a:rPr lang="en-US" dirty="0" err="1"/>
              <a:t>llarpiwr</a:t>
            </a:r>
            <a:r>
              <a:rPr lang="en-US" dirty="0"/>
              <a:t>.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Pa </a:t>
            </a:r>
            <a:r>
              <a:rPr lang="en-US" dirty="0" err="1"/>
              <a:t>gwestiynau</a:t>
            </a:r>
            <a:r>
              <a:rPr lang="en-US" dirty="0"/>
              <a:t> y </a:t>
            </a:r>
            <a:r>
              <a:rPr lang="en-US" dirty="0" err="1"/>
              <a:t>byddech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gofyn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heddlu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ddarganfod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am </a:t>
            </a:r>
            <a:r>
              <a:rPr lang="en-US" dirty="0" err="1"/>
              <a:t>bwy</a:t>
            </a:r>
            <a:r>
              <a:rPr lang="en-US" dirty="0"/>
              <a:t> </a:t>
            </a:r>
            <a:r>
              <a:rPr lang="en-US" dirty="0" err="1"/>
              <a:t>oedd</a:t>
            </a:r>
            <a:r>
              <a:rPr lang="en-US" dirty="0"/>
              <a:t> </a:t>
            </a:r>
            <a:r>
              <a:rPr lang="en-US" dirty="0" err="1"/>
              <a:t>jac</a:t>
            </a:r>
            <a:r>
              <a:rPr lang="en-US" dirty="0"/>
              <a:t> y </a:t>
            </a:r>
            <a:r>
              <a:rPr lang="en-US" dirty="0" err="1"/>
              <a:t>llarpiwr</a:t>
            </a:r>
            <a:r>
              <a:rPr lang="en-US" dirty="0"/>
              <a:t>?</a:t>
            </a:r>
          </a:p>
        </p:txBody>
      </p:sp>
      <p:pic>
        <p:nvPicPr>
          <p:cNvPr id="4" name="MS910219404[1].wav">
            <a:hlinkClick r:id="" action="ppaction://media"/>
            <a:extLst>
              <a:ext uri="{FF2B5EF4-FFF2-40B4-BE49-F238E27FC236}">
                <a16:creationId xmlns:a16="http://schemas.microsoft.com/office/drawing/2014/main" id="{F8DA845D-B004-964F-AB5B-AB1FB7262F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6632282" y="5543275"/>
            <a:ext cx="244475" cy="244475"/>
          </a:xfrm>
          <a:prstGeom prst="rect">
            <a:avLst/>
          </a:prstGeom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C5BCB3DD-59D6-F546-ABD9-8B1B613736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2:00</a:t>
            </a:r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BFCE8D32-4180-7E45-8F3F-2644744790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1:59</a:t>
            </a:r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4D04C4A0-54ED-E948-8C25-68C5B61DA5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1:58</a:t>
            </a: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E2EF4B31-D078-FA45-B0C8-11B53FFA4F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1:57</a:t>
            </a: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7A50CF90-3981-6841-A2CE-4100E4E521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1:56</a:t>
            </a:r>
          </a:p>
        </p:txBody>
      </p:sp>
      <p:sp>
        <p:nvSpPr>
          <p:cNvPr id="10" name="Rectangle 8">
            <a:extLst>
              <a:ext uri="{FF2B5EF4-FFF2-40B4-BE49-F238E27FC236}">
                <a16:creationId xmlns:a16="http://schemas.microsoft.com/office/drawing/2014/main" id="{0079AA56-2E58-2243-A9B5-BDBF8AAA4C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1:55</a:t>
            </a:r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C7E07629-F457-FA40-92D0-9AC443F57F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1:54</a:t>
            </a:r>
          </a:p>
        </p:txBody>
      </p:sp>
      <p:sp>
        <p:nvSpPr>
          <p:cNvPr id="12" name="Rectangle 10">
            <a:extLst>
              <a:ext uri="{FF2B5EF4-FFF2-40B4-BE49-F238E27FC236}">
                <a16:creationId xmlns:a16="http://schemas.microsoft.com/office/drawing/2014/main" id="{05AFE165-BC98-A04F-B897-8AC56562C8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1:53</a:t>
            </a:r>
          </a:p>
        </p:txBody>
      </p:sp>
      <p:sp>
        <p:nvSpPr>
          <p:cNvPr id="13" name="Rectangle 11">
            <a:extLst>
              <a:ext uri="{FF2B5EF4-FFF2-40B4-BE49-F238E27FC236}">
                <a16:creationId xmlns:a16="http://schemas.microsoft.com/office/drawing/2014/main" id="{6AE30504-876A-5D4E-A534-C405B7A0E3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1:52</a:t>
            </a:r>
          </a:p>
        </p:txBody>
      </p:sp>
      <p:sp>
        <p:nvSpPr>
          <p:cNvPr id="14" name="Rectangle 12">
            <a:extLst>
              <a:ext uri="{FF2B5EF4-FFF2-40B4-BE49-F238E27FC236}">
                <a16:creationId xmlns:a16="http://schemas.microsoft.com/office/drawing/2014/main" id="{014B60A9-37A7-3B4B-A5FB-5A45F805ED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1:51</a:t>
            </a:r>
          </a:p>
        </p:txBody>
      </p:sp>
      <p:sp>
        <p:nvSpPr>
          <p:cNvPr id="15" name="Rectangle 13">
            <a:extLst>
              <a:ext uri="{FF2B5EF4-FFF2-40B4-BE49-F238E27FC236}">
                <a16:creationId xmlns:a16="http://schemas.microsoft.com/office/drawing/2014/main" id="{6EB23F39-BF58-9647-9A80-0B97BF76A1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1:50</a:t>
            </a:r>
          </a:p>
        </p:txBody>
      </p:sp>
      <p:sp>
        <p:nvSpPr>
          <p:cNvPr id="16" name="Rectangle 14">
            <a:extLst>
              <a:ext uri="{FF2B5EF4-FFF2-40B4-BE49-F238E27FC236}">
                <a16:creationId xmlns:a16="http://schemas.microsoft.com/office/drawing/2014/main" id="{36A7F00D-E8E8-8244-9B57-B40226C181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1:49</a:t>
            </a:r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FA57E2BF-6F01-4649-B9D6-D8DBD14479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1:48</a:t>
            </a:r>
          </a:p>
        </p:txBody>
      </p:sp>
      <p:sp>
        <p:nvSpPr>
          <p:cNvPr id="18" name="Rectangle 16">
            <a:extLst>
              <a:ext uri="{FF2B5EF4-FFF2-40B4-BE49-F238E27FC236}">
                <a16:creationId xmlns:a16="http://schemas.microsoft.com/office/drawing/2014/main" id="{8EB2B471-B3B0-FB47-BAC2-2707FF787E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1:47</a:t>
            </a:r>
          </a:p>
        </p:txBody>
      </p:sp>
      <p:sp>
        <p:nvSpPr>
          <p:cNvPr id="19" name="Rectangle 17">
            <a:extLst>
              <a:ext uri="{FF2B5EF4-FFF2-40B4-BE49-F238E27FC236}">
                <a16:creationId xmlns:a16="http://schemas.microsoft.com/office/drawing/2014/main" id="{1E55C593-4961-0E4B-9775-AAC320DC98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1:46</a:t>
            </a:r>
          </a:p>
        </p:txBody>
      </p:sp>
      <p:sp>
        <p:nvSpPr>
          <p:cNvPr id="20" name="Rectangle 18">
            <a:extLst>
              <a:ext uri="{FF2B5EF4-FFF2-40B4-BE49-F238E27FC236}">
                <a16:creationId xmlns:a16="http://schemas.microsoft.com/office/drawing/2014/main" id="{B996B71B-AB16-474B-905E-AC2D12C97C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1:45</a:t>
            </a:r>
          </a:p>
        </p:txBody>
      </p:sp>
      <p:sp>
        <p:nvSpPr>
          <p:cNvPr id="21" name="Rectangle 19">
            <a:extLst>
              <a:ext uri="{FF2B5EF4-FFF2-40B4-BE49-F238E27FC236}">
                <a16:creationId xmlns:a16="http://schemas.microsoft.com/office/drawing/2014/main" id="{1DDD96A9-08CE-6B43-9BD1-E064C59B25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1:44</a:t>
            </a:r>
          </a:p>
        </p:txBody>
      </p:sp>
      <p:sp>
        <p:nvSpPr>
          <p:cNvPr id="22" name="Rectangle 20">
            <a:extLst>
              <a:ext uri="{FF2B5EF4-FFF2-40B4-BE49-F238E27FC236}">
                <a16:creationId xmlns:a16="http://schemas.microsoft.com/office/drawing/2014/main" id="{44EC89BC-EBD3-2047-943D-A18CB6206E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1:43</a:t>
            </a:r>
          </a:p>
        </p:txBody>
      </p:sp>
      <p:sp>
        <p:nvSpPr>
          <p:cNvPr id="23" name="Rectangle 21">
            <a:extLst>
              <a:ext uri="{FF2B5EF4-FFF2-40B4-BE49-F238E27FC236}">
                <a16:creationId xmlns:a16="http://schemas.microsoft.com/office/drawing/2014/main" id="{139DCBCE-B70C-724B-854E-9B622141D5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1:42</a:t>
            </a:r>
          </a:p>
        </p:txBody>
      </p:sp>
      <p:sp>
        <p:nvSpPr>
          <p:cNvPr id="24" name="Rectangle 22">
            <a:extLst>
              <a:ext uri="{FF2B5EF4-FFF2-40B4-BE49-F238E27FC236}">
                <a16:creationId xmlns:a16="http://schemas.microsoft.com/office/drawing/2014/main" id="{2DC63A74-5677-3F44-A409-AA0D8B148F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1:41</a:t>
            </a:r>
          </a:p>
        </p:txBody>
      </p:sp>
      <p:sp>
        <p:nvSpPr>
          <p:cNvPr id="25" name="Rectangle 23">
            <a:extLst>
              <a:ext uri="{FF2B5EF4-FFF2-40B4-BE49-F238E27FC236}">
                <a16:creationId xmlns:a16="http://schemas.microsoft.com/office/drawing/2014/main" id="{370D1B41-62D3-694A-B11E-4FD3C8608D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1:40</a:t>
            </a:r>
          </a:p>
        </p:txBody>
      </p:sp>
      <p:sp>
        <p:nvSpPr>
          <p:cNvPr id="26" name="Rectangle 24">
            <a:extLst>
              <a:ext uri="{FF2B5EF4-FFF2-40B4-BE49-F238E27FC236}">
                <a16:creationId xmlns:a16="http://schemas.microsoft.com/office/drawing/2014/main" id="{E7B676CA-54DF-6C4C-B24D-CCF29748C5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1:39</a:t>
            </a:r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B325F412-C0CE-CC4C-9125-4DCD550582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1:38</a:t>
            </a:r>
          </a:p>
        </p:txBody>
      </p:sp>
      <p:sp>
        <p:nvSpPr>
          <p:cNvPr id="28" name="Rectangle 26">
            <a:extLst>
              <a:ext uri="{FF2B5EF4-FFF2-40B4-BE49-F238E27FC236}">
                <a16:creationId xmlns:a16="http://schemas.microsoft.com/office/drawing/2014/main" id="{C5F23BD0-9B22-8748-8723-83E22C9273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1:37</a:t>
            </a:r>
          </a:p>
        </p:txBody>
      </p:sp>
      <p:sp>
        <p:nvSpPr>
          <p:cNvPr id="29" name="Rectangle 27">
            <a:extLst>
              <a:ext uri="{FF2B5EF4-FFF2-40B4-BE49-F238E27FC236}">
                <a16:creationId xmlns:a16="http://schemas.microsoft.com/office/drawing/2014/main" id="{3CC508FD-CA99-BF40-A38D-1FD6D41696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1:36</a:t>
            </a:r>
          </a:p>
        </p:txBody>
      </p:sp>
      <p:sp>
        <p:nvSpPr>
          <p:cNvPr id="30" name="Rectangle 28">
            <a:extLst>
              <a:ext uri="{FF2B5EF4-FFF2-40B4-BE49-F238E27FC236}">
                <a16:creationId xmlns:a16="http://schemas.microsoft.com/office/drawing/2014/main" id="{DDE645B9-5171-5A45-BE71-A261326C54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1:35</a:t>
            </a:r>
          </a:p>
        </p:txBody>
      </p:sp>
      <p:sp>
        <p:nvSpPr>
          <p:cNvPr id="31" name="Rectangle 29">
            <a:extLst>
              <a:ext uri="{FF2B5EF4-FFF2-40B4-BE49-F238E27FC236}">
                <a16:creationId xmlns:a16="http://schemas.microsoft.com/office/drawing/2014/main" id="{C7364905-24B5-264C-A434-2689F0ADF6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1:34</a:t>
            </a:r>
          </a:p>
        </p:txBody>
      </p:sp>
      <p:sp>
        <p:nvSpPr>
          <p:cNvPr id="32" name="Rectangle 30">
            <a:extLst>
              <a:ext uri="{FF2B5EF4-FFF2-40B4-BE49-F238E27FC236}">
                <a16:creationId xmlns:a16="http://schemas.microsoft.com/office/drawing/2014/main" id="{5E2A212D-3F03-754D-AFCA-9AE3CBCE1A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1:33</a:t>
            </a:r>
          </a:p>
        </p:txBody>
      </p:sp>
      <p:sp>
        <p:nvSpPr>
          <p:cNvPr id="33" name="Rectangle 31">
            <a:extLst>
              <a:ext uri="{FF2B5EF4-FFF2-40B4-BE49-F238E27FC236}">
                <a16:creationId xmlns:a16="http://schemas.microsoft.com/office/drawing/2014/main" id="{901EAD27-5606-0344-8322-C8AB349AEB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1:32</a:t>
            </a:r>
          </a:p>
        </p:txBody>
      </p:sp>
      <p:sp>
        <p:nvSpPr>
          <p:cNvPr id="34" name="Rectangle 32">
            <a:extLst>
              <a:ext uri="{FF2B5EF4-FFF2-40B4-BE49-F238E27FC236}">
                <a16:creationId xmlns:a16="http://schemas.microsoft.com/office/drawing/2014/main" id="{079D8777-D2AF-EC45-8A14-340A037EA7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1:31</a:t>
            </a:r>
          </a:p>
        </p:txBody>
      </p:sp>
      <p:sp>
        <p:nvSpPr>
          <p:cNvPr id="35" name="Rectangle 33">
            <a:extLst>
              <a:ext uri="{FF2B5EF4-FFF2-40B4-BE49-F238E27FC236}">
                <a16:creationId xmlns:a16="http://schemas.microsoft.com/office/drawing/2014/main" id="{A65E0059-F978-7C45-8A5E-D47FC62492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1:30</a:t>
            </a:r>
          </a:p>
        </p:txBody>
      </p:sp>
      <p:sp>
        <p:nvSpPr>
          <p:cNvPr id="36" name="Rectangle 34">
            <a:extLst>
              <a:ext uri="{FF2B5EF4-FFF2-40B4-BE49-F238E27FC236}">
                <a16:creationId xmlns:a16="http://schemas.microsoft.com/office/drawing/2014/main" id="{3CF87E31-9C12-B740-A42B-E6E597BF20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1:29</a:t>
            </a:r>
          </a:p>
        </p:txBody>
      </p:sp>
      <p:sp>
        <p:nvSpPr>
          <p:cNvPr id="37" name="Rectangle 35">
            <a:extLst>
              <a:ext uri="{FF2B5EF4-FFF2-40B4-BE49-F238E27FC236}">
                <a16:creationId xmlns:a16="http://schemas.microsoft.com/office/drawing/2014/main" id="{F4E0BBD1-CE91-1848-A0CB-AE51D5A409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1:28</a:t>
            </a:r>
          </a:p>
        </p:txBody>
      </p:sp>
      <p:sp>
        <p:nvSpPr>
          <p:cNvPr id="38" name="Rectangle 36">
            <a:extLst>
              <a:ext uri="{FF2B5EF4-FFF2-40B4-BE49-F238E27FC236}">
                <a16:creationId xmlns:a16="http://schemas.microsoft.com/office/drawing/2014/main" id="{FAD4530C-4BDE-EB4E-9313-F96553C206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1:27</a:t>
            </a:r>
          </a:p>
        </p:txBody>
      </p:sp>
      <p:sp>
        <p:nvSpPr>
          <p:cNvPr id="39" name="Rectangle 37">
            <a:extLst>
              <a:ext uri="{FF2B5EF4-FFF2-40B4-BE49-F238E27FC236}">
                <a16:creationId xmlns:a16="http://schemas.microsoft.com/office/drawing/2014/main" id="{88CE3381-CEA6-FE43-83A1-329654D3FF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1:26</a:t>
            </a:r>
          </a:p>
        </p:txBody>
      </p:sp>
      <p:sp>
        <p:nvSpPr>
          <p:cNvPr id="40" name="Rectangle 38">
            <a:extLst>
              <a:ext uri="{FF2B5EF4-FFF2-40B4-BE49-F238E27FC236}">
                <a16:creationId xmlns:a16="http://schemas.microsoft.com/office/drawing/2014/main" id="{68198F1D-65BC-954A-8A6A-AC26221F4A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1:25</a:t>
            </a:r>
          </a:p>
        </p:txBody>
      </p:sp>
      <p:sp>
        <p:nvSpPr>
          <p:cNvPr id="41" name="Rectangle 39">
            <a:extLst>
              <a:ext uri="{FF2B5EF4-FFF2-40B4-BE49-F238E27FC236}">
                <a16:creationId xmlns:a16="http://schemas.microsoft.com/office/drawing/2014/main" id="{B7AB1476-0B71-DA40-BAB8-F6D65A60C8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1:24</a:t>
            </a:r>
          </a:p>
        </p:txBody>
      </p:sp>
      <p:sp>
        <p:nvSpPr>
          <p:cNvPr id="42" name="Rectangle 40">
            <a:extLst>
              <a:ext uri="{FF2B5EF4-FFF2-40B4-BE49-F238E27FC236}">
                <a16:creationId xmlns:a16="http://schemas.microsoft.com/office/drawing/2014/main" id="{D3C03454-7AB1-0F43-990E-1FDCFE4455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1:23</a:t>
            </a:r>
          </a:p>
        </p:txBody>
      </p:sp>
      <p:sp>
        <p:nvSpPr>
          <p:cNvPr id="43" name="Rectangle 41">
            <a:extLst>
              <a:ext uri="{FF2B5EF4-FFF2-40B4-BE49-F238E27FC236}">
                <a16:creationId xmlns:a16="http://schemas.microsoft.com/office/drawing/2014/main" id="{BA7D8F1F-18A3-C843-81D5-BCE98FCCA9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1:22</a:t>
            </a:r>
          </a:p>
        </p:txBody>
      </p:sp>
      <p:sp>
        <p:nvSpPr>
          <p:cNvPr id="44" name="Rectangle 42">
            <a:extLst>
              <a:ext uri="{FF2B5EF4-FFF2-40B4-BE49-F238E27FC236}">
                <a16:creationId xmlns:a16="http://schemas.microsoft.com/office/drawing/2014/main" id="{88B12FF1-29E4-5B41-A085-2D5A3C7B35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1:21</a:t>
            </a:r>
          </a:p>
        </p:txBody>
      </p:sp>
      <p:sp>
        <p:nvSpPr>
          <p:cNvPr id="45" name="Rectangle 43">
            <a:extLst>
              <a:ext uri="{FF2B5EF4-FFF2-40B4-BE49-F238E27FC236}">
                <a16:creationId xmlns:a16="http://schemas.microsoft.com/office/drawing/2014/main" id="{613C3741-06A8-834B-8FE9-5FAB488200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1:20</a:t>
            </a:r>
          </a:p>
        </p:txBody>
      </p:sp>
      <p:sp>
        <p:nvSpPr>
          <p:cNvPr id="46" name="Rectangle 44">
            <a:extLst>
              <a:ext uri="{FF2B5EF4-FFF2-40B4-BE49-F238E27FC236}">
                <a16:creationId xmlns:a16="http://schemas.microsoft.com/office/drawing/2014/main" id="{CAF15A50-2339-7749-AC87-197652B427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1:19</a:t>
            </a:r>
          </a:p>
        </p:txBody>
      </p:sp>
      <p:sp>
        <p:nvSpPr>
          <p:cNvPr id="47" name="Rectangle 45">
            <a:extLst>
              <a:ext uri="{FF2B5EF4-FFF2-40B4-BE49-F238E27FC236}">
                <a16:creationId xmlns:a16="http://schemas.microsoft.com/office/drawing/2014/main" id="{31F3B5B3-2182-7B45-A5C5-E756F6C08D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1:18</a:t>
            </a:r>
          </a:p>
        </p:txBody>
      </p:sp>
      <p:sp>
        <p:nvSpPr>
          <p:cNvPr id="48" name="Rectangle 46">
            <a:extLst>
              <a:ext uri="{FF2B5EF4-FFF2-40B4-BE49-F238E27FC236}">
                <a16:creationId xmlns:a16="http://schemas.microsoft.com/office/drawing/2014/main" id="{A80373E6-BB9D-FE41-893D-EC04A67168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1:17</a:t>
            </a:r>
          </a:p>
        </p:txBody>
      </p:sp>
      <p:sp>
        <p:nvSpPr>
          <p:cNvPr id="49" name="Rectangle 47">
            <a:extLst>
              <a:ext uri="{FF2B5EF4-FFF2-40B4-BE49-F238E27FC236}">
                <a16:creationId xmlns:a16="http://schemas.microsoft.com/office/drawing/2014/main" id="{6F08C843-01C9-2D4C-94A8-6906361324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1:16</a:t>
            </a:r>
          </a:p>
        </p:txBody>
      </p:sp>
      <p:sp>
        <p:nvSpPr>
          <p:cNvPr id="50" name="Rectangle 48">
            <a:extLst>
              <a:ext uri="{FF2B5EF4-FFF2-40B4-BE49-F238E27FC236}">
                <a16:creationId xmlns:a16="http://schemas.microsoft.com/office/drawing/2014/main" id="{C1AE138B-EE57-1B43-B588-E11FAE5344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1:15</a:t>
            </a:r>
          </a:p>
        </p:txBody>
      </p:sp>
      <p:sp>
        <p:nvSpPr>
          <p:cNvPr id="51" name="Rectangle 49">
            <a:extLst>
              <a:ext uri="{FF2B5EF4-FFF2-40B4-BE49-F238E27FC236}">
                <a16:creationId xmlns:a16="http://schemas.microsoft.com/office/drawing/2014/main" id="{D6E370FA-60F3-5A4D-B8B9-2751CA3E05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1:14</a:t>
            </a:r>
          </a:p>
        </p:txBody>
      </p:sp>
      <p:sp>
        <p:nvSpPr>
          <p:cNvPr id="52" name="Rectangle 50">
            <a:extLst>
              <a:ext uri="{FF2B5EF4-FFF2-40B4-BE49-F238E27FC236}">
                <a16:creationId xmlns:a16="http://schemas.microsoft.com/office/drawing/2014/main" id="{E96F2D23-CE73-1644-AE86-4E96AAFF8F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1:13</a:t>
            </a:r>
          </a:p>
        </p:txBody>
      </p:sp>
      <p:sp>
        <p:nvSpPr>
          <p:cNvPr id="53" name="Rectangle 51">
            <a:extLst>
              <a:ext uri="{FF2B5EF4-FFF2-40B4-BE49-F238E27FC236}">
                <a16:creationId xmlns:a16="http://schemas.microsoft.com/office/drawing/2014/main" id="{0D85913B-BE89-B44A-8DB1-6DCC8564A2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1:12</a:t>
            </a:r>
          </a:p>
        </p:txBody>
      </p:sp>
      <p:sp>
        <p:nvSpPr>
          <p:cNvPr id="54" name="Rectangle 52">
            <a:extLst>
              <a:ext uri="{FF2B5EF4-FFF2-40B4-BE49-F238E27FC236}">
                <a16:creationId xmlns:a16="http://schemas.microsoft.com/office/drawing/2014/main" id="{7CAC38C6-76CD-454A-858B-665B6A439F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1:11</a:t>
            </a:r>
          </a:p>
        </p:txBody>
      </p:sp>
      <p:sp>
        <p:nvSpPr>
          <p:cNvPr id="55" name="Rectangle 53">
            <a:extLst>
              <a:ext uri="{FF2B5EF4-FFF2-40B4-BE49-F238E27FC236}">
                <a16:creationId xmlns:a16="http://schemas.microsoft.com/office/drawing/2014/main" id="{BD5684BA-E816-B04B-BFC9-374192371C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1:10</a:t>
            </a:r>
          </a:p>
        </p:txBody>
      </p:sp>
      <p:sp>
        <p:nvSpPr>
          <p:cNvPr id="56" name="Rectangle 54">
            <a:extLst>
              <a:ext uri="{FF2B5EF4-FFF2-40B4-BE49-F238E27FC236}">
                <a16:creationId xmlns:a16="http://schemas.microsoft.com/office/drawing/2014/main" id="{CACAFFDF-C332-A144-B37B-F92159013B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1:09</a:t>
            </a:r>
          </a:p>
        </p:txBody>
      </p:sp>
      <p:sp>
        <p:nvSpPr>
          <p:cNvPr id="57" name="Rectangle 55">
            <a:extLst>
              <a:ext uri="{FF2B5EF4-FFF2-40B4-BE49-F238E27FC236}">
                <a16:creationId xmlns:a16="http://schemas.microsoft.com/office/drawing/2014/main" id="{2791F3BE-C3DE-6A46-AE69-C9A8549DE4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1:08</a:t>
            </a:r>
          </a:p>
        </p:txBody>
      </p:sp>
      <p:sp>
        <p:nvSpPr>
          <p:cNvPr id="58" name="Rectangle 56">
            <a:extLst>
              <a:ext uri="{FF2B5EF4-FFF2-40B4-BE49-F238E27FC236}">
                <a16:creationId xmlns:a16="http://schemas.microsoft.com/office/drawing/2014/main" id="{6F6930F6-D23D-C14F-B40D-DACD44F661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1:07</a:t>
            </a:r>
          </a:p>
        </p:txBody>
      </p:sp>
      <p:sp>
        <p:nvSpPr>
          <p:cNvPr id="59" name="Rectangle 57">
            <a:extLst>
              <a:ext uri="{FF2B5EF4-FFF2-40B4-BE49-F238E27FC236}">
                <a16:creationId xmlns:a16="http://schemas.microsoft.com/office/drawing/2014/main" id="{940042AD-3AB3-AE4B-8092-E2D3A3E90C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1:06</a:t>
            </a:r>
          </a:p>
        </p:txBody>
      </p:sp>
      <p:sp>
        <p:nvSpPr>
          <p:cNvPr id="60" name="Rectangle 58">
            <a:extLst>
              <a:ext uri="{FF2B5EF4-FFF2-40B4-BE49-F238E27FC236}">
                <a16:creationId xmlns:a16="http://schemas.microsoft.com/office/drawing/2014/main" id="{EAB7B8C3-685B-5242-8E1A-50C95C8F8D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1:05</a:t>
            </a:r>
          </a:p>
        </p:txBody>
      </p:sp>
      <p:sp>
        <p:nvSpPr>
          <p:cNvPr id="61" name="Rectangle 59">
            <a:extLst>
              <a:ext uri="{FF2B5EF4-FFF2-40B4-BE49-F238E27FC236}">
                <a16:creationId xmlns:a16="http://schemas.microsoft.com/office/drawing/2014/main" id="{4C30649A-403B-634F-B724-7BCEF86D6A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1:04</a:t>
            </a:r>
          </a:p>
        </p:txBody>
      </p:sp>
      <p:sp>
        <p:nvSpPr>
          <p:cNvPr id="62" name="Rectangle 60">
            <a:extLst>
              <a:ext uri="{FF2B5EF4-FFF2-40B4-BE49-F238E27FC236}">
                <a16:creationId xmlns:a16="http://schemas.microsoft.com/office/drawing/2014/main" id="{6B42043D-A672-CC40-8CFF-892B9FE5CB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1:03</a:t>
            </a:r>
          </a:p>
        </p:txBody>
      </p:sp>
      <p:sp>
        <p:nvSpPr>
          <p:cNvPr id="63" name="Rectangle 61">
            <a:extLst>
              <a:ext uri="{FF2B5EF4-FFF2-40B4-BE49-F238E27FC236}">
                <a16:creationId xmlns:a16="http://schemas.microsoft.com/office/drawing/2014/main" id="{8744E39F-FD3D-F545-9AEF-D0F6F96A6A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1:02</a:t>
            </a:r>
          </a:p>
        </p:txBody>
      </p:sp>
      <p:sp>
        <p:nvSpPr>
          <p:cNvPr id="64" name="Rectangle 62">
            <a:extLst>
              <a:ext uri="{FF2B5EF4-FFF2-40B4-BE49-F238E27FC236}">
                <a16:creationId xmlns:a16="http://schemas.microsoft.com/office/drawing/2014/main" id="{333BAE25-87CC-204B-8E61-991D34A6AA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1:01</a:t>
            </a:r>
          </a:p>
        </p:txBody>
      </p:sp>
      <p:sp>
        <p:nvSpPr>
          <p:cNvPr id="65" name="Rectangle 63">
            <a:extLst>
              <a:ext uri="{FF2B5EF4-FFF2-40B4-BE49-F238E27FC236}">
                <a16:creationId xmlns:a16="http://schemas.microsoft.com/office/drawing/2014/main" id="{D934049E-347B-944E-8EE9-7DF9BE2C5F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1:00</a:t>
            </a:r>
          </a:p>
        </p:txBody>
      </p:sp>
      <p:sp>
        <p:nvSpPr>
          <p:cNvPr id="66" name="Rectangle 64">
            <a:extLst>
              <a:ext uri="{FF2B5EF4-FFF2-40B4-BE49-F238E27FC236}">
                <a16:creationId xmlns:a16="http://schemas.microsoft.com/office/drawing/2014/main" id="{09D02CF7-34F8-494A-905D-C6CB41B12F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0:59</a:t>
            </a:r>
          </a:p>
        </p:txBody>
      </p:sp>
      <p:sp>
        <p:nvSpPr>
          <p:cNvPr id="67" name="Rectangle 65">
            <a:extLst>
              <a:ext uri="{FF2B5EF4-FFF2-40B4-BE49-F238E27FC236}">
                <a16:creationId xmlns:a16="http://schemas.microsoft.com/office/drawing/2014/main" id="{B633D0D3-C4F9-A24B-80BD-C4B3EC9751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0:58</a:t>
            </a:r>
          </a:p>
        </p:txBody>
      </p:sp>
      <p:sp>
        <p:nvSpPr>
          <p:cNvPr id="68" name="Rectangle 66">
            <a:extLst>
              <a:ext uri="{FF2B5EF4-FFF2-40B4-BE49-F238E27FC236}">
                <a16:creationId xmlns:a16="http://schemas.microsoft.com/office/drawing/2014/main" id="{76522758-F10A-AD47-AEF9-DE74D4BFD7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0:57</a:t>
            </a:r>
          </a:p>
        </p:txBody>
      </p:sp>
      <p:sp>
        <p:nvSpPr>
          <p:cNvPr id="69" name="Rectangle 67">
            <a:extLst>
              <a:ext uri="{FF2B5EF4-FFF2-40B4-BE49-F238E27FC236}">
                <a16:creationId xmlns:a16="http://schemas.microsoft.com/office/drawing/2014/main" id="{89D6F706-4241-7947-B05A-89C819BAAC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0:56</a:t>
            </a:r>
          </a:p>
        </p:txBody>
      </p:sp>
      <p:sp>
        <p:nvSpPr>
          <p:cNvPr id="70" name="Rectangle 68">
            <a:extLst>
              <a:ext uri="{FF2B5EF4-FFF2-40B4-BE49-F238E27FC236}">
                <a16:creationId xmlns:a16="http://schemas.microsoft.com/office/drawing/2014/main" id="{8B5E612A-A26C-8B44-A17D-CCEEAEE27F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0:55</a:t>
            </a:r>
          </a:p>
        </p:txBody>
      </p:sp>
      <p:sp>
        <p:nvSpPr>
          <p:cNvPr id="71" name="Rectangle 69">
            <a:extLst>
              <a:ext uri="{FF2B5EF4-FFF2-40B4-BE49-F238E27FC236}">
                <a16:creationId xmlns:a16="http://schemas.microsoft.com/office/drawing/2014/main" id="{61B662ED-2DA5-F04E-97B4-A4E53469E0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0:54</a:t>
            </a:r>
          </a:p>
        </p:txBody>
      </p:sp>
      <p:sp>
        <p:nvSpPr>
          <p:cNvPr id="72" name="Rectangle 70">
            <a:extLst>
              <a:ext uri="{FF2B5EF4-FFF2-40B4-BE49-F238E27FC236}">
                <a16:creationId xmlns:a16="http://schemas.microsoft.com/office/drawing/2014/main" id="{10F73834-C186-474A-99D5-5127CA69CE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0:53</a:t>
            </a:r>
          </a:p>
        </p:txBody>
      </p:sp>
      <p:sp>
        <p:nvSpPr>
          <p:cNvPr id="73" name="Rectangle 71">
            <a:extLst>
              <a:ext uri="{FF2B5EF4-FFF2-40B4-BE49-F238E27FC236}">
                <a16:creationId xmlns:a16="http://schemas.microsoft.com/office/drawing/2014/main" id="{1D8DB29B-0ED7-DA4C-BB3D-455FF7F847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0:52</a:t>
            </a:r>
          </a:p>
        </p:txBody>
      </p:sp>
      <p:sp>
        <p:nvSpPr>
          <p:cNvPr id="74" name="Rectangle 72">
            <a:extLst>
              <a:ext uri="{FF2B5EF4-FFF2-40B4-BE49-F238E27FC236}">
                <a16:creationId xmlns:a16="http://schemas.microsoft.com/office/drawing/2014/main" id="{78067E28-2D2A-0444-974B-1DED7A0E52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0:51</a:t>
            </a:r>
          </a:p>
        </p:txBody>
      </p:sp>
      <p:sp>
        <p:nvSpPr>
          <p:cNvPr id="75" name="Rectangle 73">
            <a:extLst>
              <a:ext uri="{FF2B5EF4-FFF2-40B4-BE49-F238E27FC236}">
                <a16:creationId xmlns:a16="http://schemas.microsoft.com/office/drawing/2014/main" id="{3C57EC5D-D6A4-5A45-8505-D754BE7B03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0:50</a:t>
            </a:r>
          </a:p>
        </p:txBody>
      </p:sp>
      <p:sp>
        <p:nvSpPr>
          <p:cNvPr id="76" name="Rectangle 74">
            <a:extLst>
              <a:ext uri="{FF2B5EF4-FFF2-40B4-BE49-F238E27FC236}">
                <a16:creationId xmlns:a16="http://schemas.microsoft.com/office/drawing/2014/main" id="{8B96CCBF-FCD7-6143-9408-6A90792EE1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0:49</a:t>
            </a:r>
          </a:p>
        </p:txBody>
      </p:sp>
      <p:sp>
        <p:nvSpPr>
          <p:cNvPr id="77" name="Rectangle 75">
            <a:extLst>
              <a:ext uri="{FF2B5EF4-FFF2-40B4-BE49-F238E27FC236}">
                <a16:creationId xmlns:a16="http://schemas.microsoft.com/office/drawing/2014/main" id="{6684093E-2B7A-714D-810F-CB06C61F76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0:48</a:t>
            </a:r>
          </a:p>
        </p:txBody>
      </p:sp>
      <p:sp>
        <p:nvSpPr>
          <p:cNvPr id="78" name="Rectangle 76">
            <a:extLst>
              <a:ext uri="{FF2B5EF4-FFF2-40B4-BE49-F238E27FC236}">
                <a16:creationId xmlns:a16="http://schemas.microsoft.com/office/drawing/2014/main" id="{8E800C9D-44A3-7548-9D4B-29DCE84D4E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0:47</a:t>
            </a:r>
          </a:p>
        </p:txBody>
      </p:sp>
      <p:sp>
        <p:nvSpPr>
          <p:cNvPr id="79" name="Rectangle 77">
            <a:extLst>
              <a:ext uri="{FF2B5EF4-FFF2-40B4-BE49-F238E27FC236}">
                <a16:creationId xmlns:a16="http://schemas.microsoft.com/office/drawing/2014/main" id="{AAC7F3F6-5B00-604A-9BFB-89E85540E1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0:46</a:t>
            </a:r>
          </a:p>
        </p:txBody>
      </p:sp>
      <p:sp>
        <p:nvSpPr>
          <p:cNvPr id="80" name="Rectangle 78">
            <a:extLst>
              <a:ext uri="{FF2B5EF4-FFF2-40B4-BE49-F238E27FC236}">
                <a16:creationId xmlns:a16="http://schemas.microsoft.com/office/drawing/2014/main" id="{521AF7AA-603C-7443-868C-9065671FA7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0:45</a:t>
            </a:r>
          </a:p>
        </p:txBody>
      </p:sp>
      <p:sp>
        <p:nvSpPr>
          <p:cNvPr id="81" name="Rectangle 79">
            <a:extLst>
              <a:ext uri="{FF2B5EF4-FFF2-40B4-BE49-F238E27FC236}">
                <a16:creationId xmlns:a16="http://schemas.microsoft.com/office/drawing/2014/main" id="{9579992F-5F5B-BF48-8D78-1C02E4E6D5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0:44</a:t>
            </a:r>
          </a:p>
        </p:txBody>
      </p:sp>
      <p:sp>
        <p:nvSpPr>
          <p:cNvPr id="82" name="Rectangle 80">
            <a:extLst>
              <a:ext uri="{FF2B5EF4-FFF2-40B4-BE49-F238E27FC236}">
                <a16:creationId xmlns:a16="http://schemas.microsoft.com/office/drawing/2014/main" id="{0D77DCF3-385A-8B4A-9D3A-41DA6D7F71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0:43</a:t>
            </a:r>
          </a:p>
        </p:txBody>
      </p:sp>
      <p:sp>
        <p:nvSpPr>
          <p:cNvPr id="83" name="Rectangle 81">
            <a:extLst>
              <a:ext uri="{FF2B5EF4-FFF2-40B4-BE49-F238E27FC236}">
                <a16:creationId xmlns:a16="http://schemas.microsoft.com/office/drawing/2014/main" id="{846C46A2-80F1-3F49-9D1E-535CFB081F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0:42</a:t>
            </a:r>
          </a:p>
        </p:txBody>
      </p:sp>
      <p:sp>
        <p:nvSpPr>
          <p:cNvPr id="84" name="Rectangle 82">
            <a:extLst>
              <a:ext uri="{FF2B5EF4-FFF2-40B4-BE49-F238E27FC236}">
                <a16:creationId xmlns:a16="http://schemas.microsoft.com/office/drawing/2014/main" id="{D0905C39-5E92-7A42-94C6-06973FA455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0:41</a:t>
            </a:r>
          </a:p>
        </p:txBody>
      </p:sp>
      <p:sp>
        <p:nvSpPr>
          <p:cNvPr id="85" name="Rectangle 83">
            <a:extLst>
              <a:ext uri="{FF2B5EF4-FFF2-40B4-BE49-F238E27FC236}">
                <a16:creationId xmlns:a16="http://schemas.microsoft.com/office/drawing/2014/main" id="{97239EC6-C013-D74D-B3FB-9C4E054FD6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0:40</a:t>
            </a:r>
          </a:p>
        </p:txBody>
      </p:sp>
      <p:sp>
        <p:nvSpPr>
          <p:cNvPr id="86" name="Rectangle 84">
            <a:extLst>
              <a:ext uri="{FF2B5EF4-FFF2-40B4-BE49-F238E27FC236}">
                <a16:creationId xmlns:a16="http://schemas.microsoft.com/office/drawing/2014/main" id="{EC6EE6C9-523D-AE4E-AB02-7EB9F103CB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0:39</a:t>
            </a:r>
          </a:p>
        </p:txBody>
      </p:sp>
      <p:sp>
        <p:nvSpPr>
          <p:cNvPr id="87" name="Rectangle 85">
            <a:extLst>
              <a:ext uri="{FF2B5EF4-FFF2-40B4-BE49-F238E27FC236}">
                <a16:creationId xmlns:a16="http://schemas.microsoft.com/office/drawing/2014/main" id="{2D5D11A4-12A5-D24B-A1AC-E2D45A57AB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0:38</a:t>
            </a:r>
          </a:p>
        </p:txBody>
      </p:sp>
      <p:sp>
        <p:nvSpPr>
          <p:cNvPr id="88" name="Rectangle 86">
            <a:extLst>
              <a:ext uri="{FF2B5EF4-FFF2-40B4-BE49-F238E27FC236}">
                <a16:creationId xmlns:a16="http://schemas.microsoft.com/office/drawing/2014/main" id="{2AD8E7F8-BA18-E248-9338-096977317C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0:37</a:t>
            </a:r>
          </a:p>
        </p:txBody>
      </p:sp>
      <p:sp>
        <p:nvSpPr>
          <p:cNvPr id="89" name="Rectangle 87">
            <a:extLst>
              <a:ext uri="{FF2B5EF4-FFF2-40B4-BE49-F238E27FC236}">
                <a16:creationId xmlns:a16="http://schemas.microsoft.com/office/drawing/2014/main" id="{55FFB0C4-0140-534D-AFBD-56514231B5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0:36</a:t>
            </a:r>
          </a:p>
        </p:txBody>
      </p:sp>
      <p:sp>
        <p:nvSpPr>
          <p:cNvPr id="90" name="Rectangle 88">
            <a:extLst>
              <a:ext uri="{FF2B5EF4-FFF2-40B4-BE49-F238E27FC236}">
                <a16:creationId xmlns:a16="http://schemas.microsoft.com/office/drawing/2014/main" id="{1ABC675D-ABB0-0C48-9DE3-B21E8D6C81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0:35</a:t>
            </a:r>
          </a:p>
        </p:txBody>
      </p:sp>
      <p:sp>
        <p:nvSpPr>
          <p:cNvPr id="91" name="Rectangle 89">
            <a:extLst>
              <a:ext uri="{FF2B5EF4-FFF2-40B4-BE49-F238E27FC236}">
                <a16:creationId xmlns:a16="http://schemas.microsoft.com/office/drawing/2014/main" id="{348C86AD-1606-454A-8492-8A830F7FD7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0:34</a:t>
            </a:r>
          </a:p>
        </p:txBody>
      </p:sp>
      <p:sp>
        <p:nvSpPr>
          <p:cNvPr id="92" name="Rectangle 90">
            <a:extLst>
              <a:ext uri="{FF2B5EF4-FFF2-40B4-BE49-F238E27FC236}">
                <a16:creationId xmlns:a16="http://schemas.microsoft.com/office/drawing/2014/main" id="{C3A63A06-4EDC-4245-B77E-E5E9FAD217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0:33</a:t>
            </a:r>
          </a:p>
        </p:txBody>
      </p:sp>
      <p:sp>
        <p:nvSpPr>
          <p:cNvPr id="93" name="Rectangle 91">
            <a:extLst>
              <a:ext uri="{FF2B5EF4-FFF2-40B4-BE49-F238E27FC236}">
                <a16:creationId xmlns:a16="http://schemas.microsoft.com/office/drawing/2014/main" id="{AF9653B5-08E3-5C44-8508-6B19A9D270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0:32</a:t>
            </a:r>
          </a:p>
        </p:txBody>
      </p:sp>
      <p:sp>
        <p:nvSpPr>
          <p:cNvPr id="94" name="Rectangle 92">
            <a:extLst>
              <a:ext uri="{FF2B5EF4-FFF2-40B4-BE49-F238E27FC236}">
                <a16:creationId xmlns:a16="http://schemas.microsoft.com/office/drawing/2014/main" id="{88D80F39-A6A1-5B41-A013-823EC930B4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0:31</a:t>
            </a:r>
          </a:p>
        </p:txBody>
      </p:sp>
      <p:sp>
        <p:nvSpPr>
          <p:cNvPr id="95" name="Rectangle 93">
            <a:extLst>
              <a:ext uri="{FF2B5EF4-FFF2-40B4-BE49-F238E27FC236}">
                <a16:creationId xmlns:a16="http://schemas.microsoft.com/office/drawing/2014/main" id="{DCA54428-2B1D-B245-BB6F-F7C1E21172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0:30</a:t>
            </a:r>
          </a:p>
        </p:txBody>
      </p:sp>
      <p:sp>
        <p:nvSpPr>
          <p:cNvPr id="96" name="Rectangle 94">
            <a:extLst>
              <a:ext uri="{FF2B5EF4-FFF2-40B4-BE49-F238E27FC236}">
                <a16:creationId xmlns:a16="http://schemas.microsoft.com/office/drawing/2014/main" id="{E82D1F50-AB39-C345-9DFF-C8ECAF02A1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0:29</a:t>
            </a:r>
          </a:p>
        </p:txBody>
      </p:sp>
      <p:sp>
        <p:nvSpPr>
          <p:cNvPr id="97" name="Rectangle 95">
            <a:extLst>
              <a:ext uri="{FF2B5EF4-FFF2-40B4-BE49-F238E27FC236}">
                <a16:creationId xmlns:a16="http://schemas.microsoft.com/office/drawing/2014/main" id="{0402535D-70BF-204D-99D8-FAB438BEB1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0:28</a:t>
            </a:r>
          </a:p>
        </p:txBody>
      </p:sp>
      <p:sp>
        <p:nvSpPr>
          <p:cNvPr id="98" name="Rectangle 96">
            <a:extLst>
              <a:ext uri="{FF2B5EF4-FFF2-40B4-BE49-F238E27FC236}">
                <a16:creationId xmlns:a16="http://schemas.microsoft.com/office/drawing/2014/main" id="{3502F1EE-E53B-8E47-887B-0F1D70617A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0:27</a:t>
            </a:r>
          </a:p>
        </p:txBody>
      </p:sp>
      <p:sp>
        <p:nvSpPr>
          <p:cNvPr id="99" name="Rectangle 97">
            <a:extLst>
              <a:ext uri="{FF2B5EF4-FFF2-40B4-BE49-F238E27FC236}">
                <a16:creationId xmlns:a16="http://schemas.microsoft.com/office/drawing/2014/main" id="{BBE6E450-0511-F647-9B5D-251BD31874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0:26</a:t>
            </a:r>
          </a:p>
        </p:txBody>
      </p:sp>
      <p:sp>
        <p:nvSpPr>
          <p:cNvPr id="100" name="Rectangle 98">
            <a:extLst>
              <a:ext uri="{FF2B5EF4-FFF2-40B4-BE49-F238E27FC236}">
                <a16:creationId xmlns:a16="http://schemas.microsoft.com/office/drawing/2014/main" id="{A2D84BFC-E3AC-E348-8E73-BAE5230211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0:25</a:t>
            </a:r>
          </a:p>
        </p:txBody>
      </p:sp>
      <p:sp>
        <p:nvSpPr>
          <p:cNvPr id="101" name="Rectangle 99">
            <a:extLst>
              <a:ext uri="{FF2B5EF4-FFF2-40B4-BE49-F238E27FC236}">
                <a16:creationId xmlns:a16="http://schemas.microsoft.com/office/drawing/2014/main" id="{B516F3EB-4557-034F-8425-96758C753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0:24</a:t>
            </a:r>
          </a:p>
        </p:txBody>
      </p:sp>
      <p:sp>
        <p:nvSpPr>
          <p:cNvPr id="102" name="Rectangle 100">
            <a:extLst>
              <a:ext uri="{FF2B5EF4-FFF2-40B4-BE49-F238E27FC236}">
                <a16:creationId xmlns:a16="http://schemas.microsoft.com/office/drawing/2014/main" id="{7D21EE76-DF9B-2748-BCAE-9914B014B4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0:23</a:t>
            </a:r>
          </a:p>
        </p:txBody>
      </p:sp>
      <p:sp>
        <p:nvSpPr>
          <p:cNvPr id="103" name="Rectangle 101">
            <a:extLst>
              <a:ext uri="{FF2B5EF4-FFF2-40B4-BE49-F238E27FC236}">
                <a16:creationId xmlns:a16="http://schemas.microsoft.com/office/drawing/2014/main" id="{E5DB53BE-7410-2842-9761-2A41DA1153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0:22</a:t>
            </a:r>
          </a:p>
        </p:txBody>
      </p:sp>
      <p:sp>
        <p:nvSpPr>
          <p:cNvPr id="104" name="Rectangle 102">
            <a:extLst>
              <a:ext uri="{FF2B5EF4-FFF2-40B4-BE49-F238E27FC236}">
                <a16:creationId xmlns:a16="http://schemas.microsoft.com/office/drawing/2014/main" id="{CD350413-38EC-6D4F-91B4-4576638626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0:21</a:t>
            </a:r>
          </a:p>
        </p:txBody>
      </p:sp>
      <p:sp>
        <p:nvSpPr>
          <p:cNvPr id="105" name="Rectangle 103">
            <a:extLst>
              <a:ext uri="{FF2B5EF4-FFF2-40B4-BE49-F238E27FC236}">
                <a16:creationId xmlns:a16="http://schemas.microsoft.com/office/drawing/2014/main" id="{4444FD5B-461E-724B-ADE7-E2982DB1DE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0:20</a:t>
            </a:r>
          </a:p>
        </p:txBody>
      </p:sp>
      <p:sp>
        <p:nvSpPr>
          <p:cNvPr id="106" name="Rectangle 104">
            <a:extLst>
              <a:ext uri="{FF2B5EF4-FFF2-40B4-BE49-F238E27FC236}">
                <a16:creationId xmlns:a16="http://schemas.microsoft.com/office/drawing/2014/main" id="{532BEDBB-F8CD-D548-9C35-3EA3864A48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0:19</a:t>
            </a:r>
          </a:p>
        </p:txBody>
      </p:sp>
      <p:sp>
        <p:nvSpPr>
          <p:cNvPr id="107" name="Rectangle 105">
            <a:extLst>
              <a:ext uri="{FF2B5EF4-FFF2-40B4-BE49-F238E27FC236}">
                <a16:creationId xmlns:a16="http://schemas.microsoft.com/office/drawing/2014/main" id="{6D8F1610-C22B-BA4F-BDCB-FCACA7337C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0:18</a:t>
            </a:r>
          </a:p>
        </p:txBody>
      </p:sp>
      <p:sp>
        <p:nvSpPr>
          <p:cNvPr id="108" name="Rectangle 106">
            <a:extLst>
              <a:ext uri="{FF2B5EF4-FFF2-40B4-BE49-F238E27FC236}">
                <a16:creationId xmlns:a16="http://schemas.microsoft.com/office/drawing/2014/main" id="{34D6D139-A977-A343-8753-BA247B0BFB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0:17</a:t>
            </a:r>
          </a:p>
        </p:txBody>
      </p:sp>
      <p:sp>
        <p:nvSpPr>
          <p:cNvPr id="109" name="Rectangle 107">
            <a:extLst>
              <a:ext uri="{FF2B5EF4-FFF2-40B4-BE49-F238E27FC236}">
                <a16:creationId xmlns:a16="http://schemas.microsoft.com/office/drawing/2014/main" id="{25A06129-FAC7-BE49-B3E5-E3EBDAC7E3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0:16</a:t>
            </a:r>
          </a:p>
        </p:txBody>
      </p:sp>
      <p:sp>
        <p:nvSpPr>
          <p:cNvPr id="110" name="Rectangle 108">
            <a:extLst>
              <a:ext uri="{FF2B5EF4-FFF2-40B4-BE49-F238E27FC236}">
                <a16:creationId xmlns:a16="http://schemas.microsoft.com/office/drawing/2014/main" id="{F05F6018-93B4-5A49-BC06-5B36B95033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0:15</a:t>
            </a:r>
          </a:p>
        </p:txBody>
      </p:sp>
      <p:sp>
        <p:nvSpPr>
          <p:cNvPr id="111" name="Rectangle 109">
            <a:extLst>
              <a:ext uri="{FF2B5EF4-FFF2-40B4-BE49-F238E27FC236}">
                <a16:creationId xmlns:a16="http://schemas.microsoft.com/office/drawing/2014/main" id="{7FDCD973-07F4-E446-B5EB-5AA35AC8AE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0:14</a:t>
            </a:r>
          </a:p>
        </p:txBody>
      </p:sp>
      <p:sp>
        <p:nvSpPr>
          <p:cNvPr id="112" name="Rectangle 110">
            <a:extLst>
              <a:ext uri="{FF2B5EF4-FFF2-40B4-BE49-F238E27FC236}">
                <a16:creationId xmlns:a16="http://schemas.microsoft.com/office/drawing/2014/main" id="{7A32BC25-481C-6844-B594-FFB283A7B3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0:13</a:t>
            </a:r>
          </a:p>
        </p:txBody>
      </p:sp>
      <p:sp>
        <p:nvSpPr>
          <p:cNvPr id="113" name="Rectangle 111">
            <a:extLst>
              <a:ext uri="{FF2B5EF4-FFF2-40B4-BE49-F238E27FC236}">
                <a16:creationId xmlns:a16="http://schemas.microsoft.com/office/drawing/2014/main" id="{C8F08623-C954-6342-BAB5-2F2E156AFB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0:12</a:t>
            </a:r>
          </a:p>
        </p:txBody>
      </p:sp>
      <p:sp>
        <p:nvSpPr>
          <p:cNvPr id="114" name="Rectangle 112">
            <a:extLst>
              <a:ext uri="{FF2B5EF4-FFF2-40B4-BE49-F238E27FC236}">
                <a16:creationId xmlns:a16="http://schemas.microsoft.com/office/drawing/2014/main" id="{EA4F551A-AA55-1540-A969-207DAA2BC5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0:11</a:t>
            </a:r>
          </a:p>
        </p:txBody>
      </p:sp>
      <p:sp>
        <p:nvSpPr>
          <p:cNvPr id="115" name="Rectangle 113">
            <a:extLst>
              <a:ext uri="{FF2B5EF4-FFF2-40B4-BE49-F238E27FC236}">
                <a16:creationId xmlns:a16="http://schemas.microsoft.com/office/drawing/2014/main" id="{FCEFB1B7-8AAA-B240-A8B0-A6D1BAFBD5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0:10</a:t>
            </a:r>
          </a:p>
        </p:txBody>
      </p:sp>
      <p:sp>
        <p:nvSpPr>
          <p:cNvPr id="116" name="Rectangle 114">
            <a:extLst>
              <a:ext uri="{FF2B5EF4-FFF2-40B4-BE49-F238E27FC236}">
                <a16:creationId xmlns:a16="http://schemas.microsoft.com/office/drawing/2014/main" id="{CD186EF7-7A83-F744-BC3F-94805B4C25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0:09</a:t>
            </a:r>
          </a:p>
        </p:txBody>
      </p:sp>
      <p:sp>
        <p:nvSpPr>
          <p:cNvPr id="117" name="Rectangle 115">
            <a:extLst>
              <a:ext uri="{FF2B5EF4-FFF2-40B4-BE49-F238E27FC236}">
                <a16:creationId xmlns:a16="http://schemas.microsoft.com/office/drawing/2014/main" id="{7B7D0A69-5660-014B-BC33-D5EC7A3C76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0:08</a:t>
            </a:r>
          </a:p>
        </p:txBody>
      </p:sp>
      <p:sp>
        <p:nvSpPr>
          <p:cNvPr id="118" name="Rectangle 116">
            <a:extLst>
              <a:ext uri="{FF2B5EF4-FFF2-40B4-BE49-F238E27FC236}">
                <a16:creationId xmlns:a16="http://schemas.microsoft.com/office/drawing/2014/main" id="{3199B7D2-BB5B-E743-A999-A2D4157C59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0:07</a:t>
            </a:r>
          </a:p>
        </p:txBody>
      </p:sp>
      <p:sp>
        <p:nvSpPr>
          <p:cNvPr id="119" name="Rectangle 117">
            <a:extLst>
              <a:ext uri="{FF2B5EF4-FFF2-40B4-BE49-F238E27FC236}">
                <a16:creationId xmlns:a16="http://schemas.microsoft.com/office/drawing/2014/main" id="{07847973-6857-0F4D-9502-D1BA7F02AA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0:06</a:t>
            </a:r>
          </a:p>
        </p:txBody>
      </p:sp>
      <p:sp>
        <p:nvSpPr>
          <p:cNvPr id="120" name="Rectangle 118">
            <a:extLst>
              <a:ext uri="{FF2B5EF4-FFF2-40B4-BE49-F238E27FC236}">
                <a16:creationId xmlns:a16="http://schemas.microsoft.com/office/drawing/2014/main" id="{A2C63C32-E449-2740-BD8B-4A34CCBBCA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0:05</a:t>
            </a:r>
          </a:p>
        </p:txBody>
      </p:sp>
      <p:sp>
        <p:nvSpPr>
          <p:cNvPr id="121" name="Rectangle 119">
            <a:extLst>
              <a:ext uri="{FF2B5EF4-FFF2-40B4-BE49-F238E27FC236}">
                <a16:creationId xmlns:a16="http://schemas.microsoft.com/office/drawing/2014/main" id="{97AA0EFF-CE69-134C-BA4E-8D2D494D06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0:04</a:t>
            </a:r>
          </a:p>
        </p:txBody>
      </p:sp>
      <p:sp>
        <p:nvSpPr>
          <p:cNvPr id="122" name="Rectangle 120">
            <a:extLst>
              <a:ext uri="{FF2B5EF4-FFF2-40B4-BE49-F238E27FC236}">
                <a16:creationId xmlns:a16="http://schemas.microsoft.com/office/drawing/2014/main" id="{26C2DDAB-229C-9A4F-8C49-3B58835D20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0:03</a:t>
            </a:r>
          </a:p>
        </p:txBody>
      </p:sp>
      <p:sp>
        <p:nvSpPr>
          <p:cNvPr id="123" name="Rectangle 121">
            <a:extLst>
              <a:ext uri="{FF2B5EF4-FFF2-40B4-BE49-F238E27FC236}">
                <a16:creationId xmlns:a16="http://schemas.microsoft.com/office/drawing/2014/main" id="{72427A0E-6EB4-2049-8A25-E0B6C07543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0:02</a:t>
            </a:r>
          </a:p>
        </p:txBody>
      </p:sp>
      <p:sp>
        <p:nvSpPr>
          <p:cNvPr id="124" name="Rectangle 122">
            <a:extLst>
              <a:ext uri="{FF2B5EF4-FFF2-40B4-BE49-F238E27FC236}">
                <a16:creationId xmlns:a16="http://schemas.microsoft.com/office/drawing/2014/main" id="{00460531-9F77-1E47-AF27-E4D92E9C97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0:01</a:t>
            </a:r>
          </a:p>
        </p:txBody>
      </p:sp>
      <p:sp>
        <p:nvSpPr>
          <p:cNvPr id="125" name="Rectangle 123">
            <a:extLst>
              <a:ext uri="{FF2B5EF4-FFF2-40B4-BE49-F238E27FC236}">
                <a16:creationId xmlns:a16="http://schemas.microsoft.com/office/drawing/2014/main" id="{4B841770-E5D0-FD41-9A92-0D691B61FD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 dirty="0"/>
              <a:t>End</a:t>
            </a:r>
          </a:p>
        </p:txBody>
      </p:sp>
      <p:sp>
        <p:nvSpPr>
          <p:cNvPr id="126" name="Rectangle 123">
            <a:extLst>
              <a:ext uri="{FF2B5EF4-FFF2-40B4-BE49-F238E27FC236}">
                <a16:creationId xmlns:a16="http://schemas.microsoft.com/office/drawing/2014/main" id="{3F7C9E44-8CAD-1145-8614-FB71973B4A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252" y="5165004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 dirty="0"/>
              <a:t>2:00</a:t>
            </a:r>
          </a:p>
        </p:txBody>
      </p:sp>
    </p:spTree>
    <p:extLst>
      <p:ext uri="{BB962C8B-B14F-4D97-AF65-F5344CB8AC3E}">
        <p14:creationId xmlns:p14="http://schemas.microsoft.com/office/powerpoint/2010/main" val="115782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0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00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1000"/>
                            </p:stCondLst>
                            <p:childTnLst>
                              <p:par>
                                <p:cTn id="4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00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300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4000"/>
                            </p:stCondLst>
                            <p:childTnLst>
                              <p:par>
                                <p:cTn id="5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0"/>
                            </p:stCondLst>
                            <p:childTnLst>
                              <p:par>
                                <p:cTn id="5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6000"/>
                            </p:stCondLst>
                            <p:childTnLst>
                              <p:par>
                                <p:cTn id="5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7000"/>
                            </p:stCondLst>
                            <p:childTnLst>
                              <p:par>
                                <p:cTn id="6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8000"/>
                            </p:stCondLst>
                            <p:childTnLst>
                              <p:par>
                                <p:cTn id="6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90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0"/>
                            </p:stCondLst>
                            <p:childTnLst>
                              <p:par>
                                <p:cTn id="7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10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2000"/>
                            </p:stCondLst>
                            <p:childTnLst>
                              <p:par>
                                <p:cTn id="7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3000"/>
                            </p:stCondLst>
                            <p:childTnLst>
                              <p:par>
                                <p:cTn id="7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4000"/>
                            </p:stCondLst>
                            <p:childTnLst>
                              <p:par>
                                <p:cTn id="8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5000"/>
                            </p:stCondLst>
                            <p:childTnLst>
                              <p:par>
                                <p:cTn id="8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6000"/>
                            </p:stCondLst>
                            <p:childTnLst>
                              <p:par>
                                <p:cTn id="8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7000"/>
                            </p:stCondLst>
                            <p:childTnLst>
                              <p:par>
                                <p:cTn id="9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8000"/>
                            </p:stCondLst>
                            <p:childTnLst>
                              <p:par>
                                <p:cTn id="9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9000"/>
                            </p:stCondLst>
                            <p:childTnLst>
                              <p:par>
                                <p:cTn id="9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33000"/>
                            </p:stCondLst>
                            <p:childTnLst>
                              <p:par>
                                <p:cTn id="10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43000"/>
                            </p:stCondLst>
                            <p:childTnLst>
                              <p:par>
                                <p:cTn id="13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3000"/>
                            </p:stCondLst>
                            <p:childTnLst>
                              <p:par>
                                <p:cTn id="16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59000"/>
                            </p:stCondLst>
                            <p:childTnLst>
                              <p:par>
                                <p:cTn id="18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60000"/>
                            </p:stCondLst>
                            <p:childTnLst>
                              <p:par>
                                <p:cTn id="19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61000"/>
                            </p:stCondLst>
                            <p:childTnLst>
                              <p:par>
                                <p:cTn id="19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62000"/>
                            </p:stCondLst>
                            <p:childTnLst>
                              <p:par>
                                <p:cTn id="19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63000"/>
                            </p:stCondLst>
                            <p:childTnLst>
                              <p:par>
                                <p:cTn id="19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64000"/>
                            </p:stCondLst>
                            <p:childTnLst>
                              <p:par>
                                <p:cTn id="20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65000"/>
                            </p:stCondLst>
                            <p:childTnLst>
                              <p:par>
                                <p:cTn id="20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7" fill="hold">
                            <p:stCondLst>
                              <p:cond delay="66000"/>
                            </p:stCondLst>
                            <p:childTnLst>
                              <p:par>
                                <p:cTn id="20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67000"/>
                            </p:stCondLst>
                            <p:childTnLst>
                              <p:par>
                                <p:cTn id="2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68000"/>
                            </p:stCondLst>
                            <p:childTnLst>
                              <p:par>
                                <p:cTn id="2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69000"/>
                            </p:stCondLst>
                            <p:childTnLst>
                              <p:par>
                                <p:cTn id="2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9" fill="hold">
                            <p:stCondLst>
                              <p:cond delay="70000"/>
                            </p:stCondLst>
                            <p:childTnLst>
                              <p:par>
                                <p:cTn id="2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71000"/>
                            </p:stCondLst>
                            <p:childTnLst>
                              <p:par>
                                <p:cTn id="2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72000"/>
                            </p:stCondLst>
                            <p:childTnLst>
                              <p:par>
                                <p:cTn id="2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73000"/>
                            </p:stCondLst>
                            <p:childTnLst>
                              <p:par>
                                <p:cTn id="2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1" fill="hold">
                            <p:stCondLst>
                              <p:cond delay="74000"/>
                            </p:stCondLst>
                            <p:childTnLst>
                              <p:par>
                                <p:cTn id="2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75000"/>
                            </p:stCondLst>
                            <p:childTnLst>
                              <p:par>
                                <p:cTn id="2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7" fill="hold">
                            <p:stCondLst>
                              <p:cond delay="76000"/>
                            </p:stCondLst>
                            <p:childTnLst>
                              <p:par>
                                <p:cTn id="2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77000"/>
                            </p:stCondLst>
                            <p:childTnLst>
                              <p:par>
                                <p:cTn id="2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3" fill="hold">
                            <p:stCondLst>
                              <p:cond delay="78000"/>
                            </p:stCondLst>
                            <p:childTnLst>
                              <p:par>
                                <p:cTn id="2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6" fill="hold">
                            <p:stCondLst>
                              <p:cond delay="79000"/>
                            </p:stCondLst>
                            <p:childTnLst>
                              <p:par>
                                <p:cTn id="2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9" fill="hold">
                            <p:stCondLst>
                              <p:cond delay="80000"/>
                            </p:stCondLst>
                            <p:childTnLst>
                              <p:par>
                                <p:cTn id="2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81000"/>
                            </p:stCondLst>
                            <p:childTnLst>
                              <p:par>
                                <p:cTn id="25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5" fill="hold">
                            <p:stCondLst>
                              <p:cond delay="82000"/>
                            </p:stCondLst>
                            <p:childTnLst>
                              <p:par>
                                <p:cTn id="25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8" fill="hold">
                            <p:stCondLst>
                              <p:cond delay="83000"/>
                            </p:stCondLst>
                            <p:childTnLst>
                              <p:par>
                                <p:cTn id="25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1" fill="hold">
                            <p:stCondLst>
                              <p:cond delay="84000"/>
                            </p:stCondLst>
                            <p:childTnLst>
                              <p:par>
                                <p:cTn id="26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85000"/>
                            </p:stCondLst>
                            <p:childTnLst>
                              <p:par>
                                <p:cTn id="26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7" fill="hold">
                            <p:stCondLst>
                              <p:cond delay="86000"/>
                            </p:stCondLst>
                            <p:childTnLst>
                              <p:par>
                                <p:cTn id="26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87000"/>
                            </p:stCondLst>
                            <p:childTnLst>
                              <p:par>
                                <p:cTn id="27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3" fill="hold">
                            <p:stCondLst>
                              <p:cond delay="88000"/>
                            </p:stCondLst>
                            <p:childTnLst>
                              <p:par>
                                <p:cTn id="27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89000"/>
                            </p:stCondLst>
                            <p:childTnLst>
                              <p:par>
                                <p:cTn id="27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9" fill="hold">
                            <p:stCondLst>
                              <p:cond delay="90000"/>
                            </p:stCondLst>
                            <p:childTnLst>
                              <p:par>
                                <p:cTn id="28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2" fill="hold">
                            <p:stCondLst>
                              <p:cond delay="91000"/>
                            </p:stCondLst>
                            <p:childTnLst>
                              <p:par>
                                <p:cTn id="28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5" fill="hold">
                            <p:stCondLst>
                              <p:cond delay="92000"/>
                            </p:stCondLst>
                            <p:childTnLst>
                              <p:par>
                                <p:cTn id="28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93000"/>
                            </p:stCondLst>
                            <p:childTnLst>
                              <p:par>
                                <p:cTn id="28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1" fill="hold">
                            <p:stCondLst>
                              <p:cond delay="94000"/>
                            </p:stCondLst>
                            <p:childTnLst>
                              <p:par>
                                <p:cTn id="29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4" fill="hold">
                            <p:stCondLst>
                              <p:cond delay="95000"/>
                            </p:stCondLst>
                            <p:childTnLst>
                              <p:par>
                                <p:cTn id="29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7" fill="hold">
                            <p:stCondLst>
                              <p:cond delay="96000"/>
                            </p:stCondLst>
                            <p:childTnLst>
                              <p:par>
                                <p:cTn id="29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97000"/>
                            </p:stCondLst>
                            <p:childTnLst>
                              <p:par>
                                <p:cTn id="30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3" fill="hold">
                            <p:stCondLst>
                              <p:cond delay="98000"/>
                            </p:stCondLst>
                            <p:childTnLst>
                              <p:par>
                                <p:cTn id="30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6" fill="hold">
                            <p:stCondLst>
                              <p:cond delay="99000"/>
                            </p:stCondLst>
                            <p:childTnLst>
                              <p:par>
                                <p:cTn id="30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9" fill="hold">
                            <p:stCondLst>
                              <p:cond delay="100000"/>
                            </p:stCondLst>
                            <p:childTnLst>
                              <p:par>
                                <p:cTn id="31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101000"/>
                            </p:stCondLst>
                            <p:childTnLst>
                              <p:par>
                                <p:cTn id="31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5" fill="hold">
                            <p:stCondLst>
                              <p:cond delay="102000"/>
                            </p:stCondLst>
                            <p:childTnLst>
                              <p:par>
                                <p:cTn id="31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8" fill="hold">
                            <p:stCondLst>
                              <p:cond delay="103000"/>
                            </p:stCondLst>
                            <p:childTnLst>
                              <p:par>
                                <p:cTn id="31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1" fill="hold">
                            <p:stCondLst>
                              <p:cond delay="104000"/>
                            </p:stCondLst>
                            <p:childTnLst>
                              <p:par>
                                <p:cTn id="32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105000"/>
                            </p:stCondLst>
                            <p:childTnLst>
                              <p:par>
                                <p:cTn id="32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7" fill="hold">
                            <p:stCondLst>
                              <p:cond delay="106000"/>
                            </p:stCondLst>
                            <p:childTnLst>
                              <p:par>
                                <p:cTn id="32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0" fill="hold">
                            <p:stCondLst>
                              <p:cond delay="107000"/>
                            </p:stCondLst>
                            <p:childTnLst>
                              <p:par>
                                <p:cTn id="33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3" fill="hold">
                            <p:stCondLst>
                              <p:cond delay="108000"/>
                            </p:stCondLst>
                            <p:childTnLst>
                              <p:par>
                                <p:cTn id="33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109000"/>
                            </p:stCondLst>
                            <p:childTnLst>
                              <p:par>
                                <p:cTn id="33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9" fill="hold">
                            <p:stCondLst>
                              <p:cond delay="110000"/>
                            </p:stCondLst>
                            <p:childTnLst>
                              <p:par>
                                <p:cTn id="34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2" fill="hold">
                            <p:stCondLst>
                              <p:cond delay="111000"/>
                            </p:stCondLst>
                            <p:childTnLst>
                              <p:par>
                                <p:cTn id="34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5" fill="hold">
                            <p:stCondLst>
                              <p:cond delay="112000"/>
                            </p:stCondLst>
                            <p:childTnLst>
                              <p:par>
                                <p:cTn id="34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113000"/>
                            </p:stCondLst>
                            <p:childTnLst>
                              <p:par>
                                <p:cTn id="34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1" fill="hold">
                            <p:stCondLst>
                              <p:cond delay="114000"/>
                            </p:stCondLst>
                            <p:childTnLst>
                              <p:par>
                                <p:cTn id="35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4" fill="hold">
                            <p:stCondLst>
                              <p:cond delay="115000"/>
                            </p:stCondLst>
                            <p:childTnLst>
                              <p:par>
                                <p:cTn id="35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7" fill="hold">
                            <p:stCondLst>
                              <p:cond delay="116000"/>
                            </p:stCondLst>
                            <p:childTnLst>
                              <p:par>
                                <p:cTn id="35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0" fill="hold">
                            <p:stCondLst>
                              <p:cond delay="117000"/>
                            </p:stCondLst>
                            <p:childTnLst>
                              <p:par>
                                <p:cTn id="36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3" fill="hold">
                            <p:stCondLst>
                              <p:cond delay="118000"/>
                            </p:stCondLst>
                            <p:childTnLst>
                              <p:par>
                                <p:cTn id="36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6" fill="hold">
                            <p:stCondLst>
                              <p:cond delay="119000"/>
                            </p:stCondLst>
                            <p:childTnLst>
                              <p:par>
                                <p:cTn id="36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69" presetID="1" presetClass="mediacall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0" dur="94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audio>
              <p:cMediaNode showWhenStopped="0">
                <p:cTn id="37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S900074799[1].wav">
            <a:hlinkClick r:id="" action="ppaction://media"/>
            <a:extLst>
              <a:ext uri="{FF2B5EF4-FFF2-40B4-BE49-F238E27FC236}">
                <a16:creationId xmlns:a16="http://schemas.microsoft.com/office/drawing/2014/main" id="{F06ADE6A-3D02-1A4B-9CEB-742FD4A890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1935502" y="1345436"/>
            <a:ext cx="392583" cy="392583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EAF5BD62-0F85-984E-9681-7DA72C8BC5B9}"/>
              </a:ext>
            </a:extLst>
          </p:cNvPr>
          <p:cNvSpPr/>
          <p:nvPr/>
        </p:nvSpPr>
        <p:spPr>
          <a:xfrm>
            <a:off x="999397" y="553347"/>
            <a:ext cx="3295511" cy="3173525"/>
          </a:xfrm>
          <a:prstGeom prst="ellipse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22672FE-FEA7-764D-8E2B-3C4B7676623A}"/>
              </a:ext>
            </a:extLst>
          </p:cNvPr>
          <p:cNvSpPr/>
          <p:nvPr/>
        </p:nvSpPr>
        <p:spPr>
          <a:xfrm>
            <a:off x="999397" y="553347"/>
            <a:ext cx="3295511" cy="3173525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402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F24DF-F86C-9244-990E-203A497C7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739" y="177892"/>
            <a:ext cx="10058400" cy="1609344"/>
          </a:xfrm>
        </p:spPr>
        <p:txBody>
          <a:bodyPr/>
          <a:lstStyle/>
          <a:p>
            <a:r>
              <a:rPr lang="en-US" dirty="0" err="1"/>
              <a:t>geirfa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6CC55-8620-654A-A736-1FA22063E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484" y="1551709"/>
            <a:ext cx="10058400" cy="4807528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400" dirty="0" err="1">
                <a:latin typeface="American Typewriter" panose="02090604020004020304" pitchFamily="18" charset="77"/>
              </a:rPr>
              <a:t>Tywyll</a:t>
            </a:r>
            <a:r>
              <a:rPr lang="en-GB" altLang="en-US" sz="2400" dirty="0">
                <a:latin typeface="American Typewriter" panose="02090604020004020304" pitchFamily="18" charset="77"/>
              </a:rPr>
              <a:t>- dark</a:t>
            </a:r>
          </a:p>
          <a:p>
            <a:r>
              <a:rPr lang="en-GB" altLang="en-US" sz="2400" dirty="0" err="1">
                <a:latin typeface="American Typewriter" panose="02090604020004020304" pitchFamily="18" charset="77"/>
              </a:rPr>
              <a:t>pibell</a:t>
            </a:r>
            <a:r>
              <a:rPr lang="en-GB" altLang="en-US" sz="2400" dirty="0">
                <a:latin typeface="American Typewriter" panose="02090604020004020304" pitchFamily="18" charset="77"/>
              </a:rPr>
              <a:t> </a:t>
            </a:r>
            <a:r>
              <a:rPr lang="en-GB" altLang="en-US" sz="2400" dirty="0" err="1">
                <a:latin typeface="American Typewriter" panose="02090604020004020304" pitchFamily="18" charset="77"/>
              </a:rPr>
              <a:t>clai</a:t>
            </a:r>
            <a:r>
              <a:rPr lang="en-GB" altLang="en-US" sz="2400" dirty="0">
                <a:latin typeface="American Typewriter" panose="02090604020004020304" pitchFamily="18" charset="77"/>
              </a:rPr>
              <a:t>- clay pipe					</a:t>
            </a:r>
          </a:p>
          <a:p>
            <a:r>
              <a:rPr lang="en-GB" altLang="en-US" sz="2400" dirty="0" err="1">
                <a:latin typeface="American Typewriter" panose="02090604020004020304" pitchFamily="18" charset="77"/>
              </a:rPr>
              <a:t>tramorwr</a:t>
            </a:r>
            <a:r>
              <a:rPr lang="en-GB" altLang="en-US" sz="2400" dirty="0">
                <a:latin typeface="American Typewriter" panose="02090604020004020304" pitchFamily="18" charset="77"/>
              </a:rPr>
              <a:t> - foreigner</a:t>
            </a:r>
          </a:p>
          <a:p>
            <a:r>
              <a:rPr lang="en-GB" altLang="en-US" sz="2400" dirty="0" err="1">
                <a:latin typeface="American Typewriter" panose="02090604020004020304" pitchFamily="18" charset="77"/>
              </a:rPr>
              <a:t>Wedi</a:t>
            </a:r>
            <a:r>
              <a:rPr lang="en-GB" altLang="en-US" sz="2400" dirty="0">
                <a:latin typeface="American Typewriter" panose="02090604020004020304" pitchFamily="18" charset="77"/>
              </a:rPr>
              <a:t> </a:t>
            </a:r>
            <a:r>
              <a:rPr lang="en-GB" altLang="en-US" sz="2400" dirty="0" err="1">
                <a:latin typeface="American Typewriter" panose="02090604020004020304" pitchFamily="18" charset="77"/>
              </a:rPr>
              <a:t>ei</a:t>
            </a:r>
            <a:r>
              <a:rPr lang="en-GB" altLang="en-US" sz="2400" dirty="0">
                <a:latin typeface="American Typewriter" panose="02090604020004020304" pitchFamily="18" charset="77"/>
              </a:rPr>
              <a:t> </a:t>
            </a:r>
            <a:r>
              <a:rPr lang="en-GB" altLang="en-US" sz="2400" dirty="0" err="1">
                <a:latin typeface="American Typewriter" panose="02090604020004020304" pitchFamily="18" charset="77"/>
              </a:rPr>
              <a:t>eillio’n</a:t>
            </a:r>
            <a:r>
              <a:rPr lang="en-GB" altLang="en-US" sz="2400" dirty="0">
                <a:latin typeface="American Typewriter" panose="02090604020004020304" pitchFamily="18" charset="77"/>
              </a:rPr>
              <a:t> </a:t>
            </a:r>
            <a:r>
              <a:rPr lang="en-GB" altLang="en-US" sz="2400" dirty="0" err="1">
                <a:latin typeface="American Typewriter" panose="02090604020004020304" pitchFamily="18" charset="77"/>
              </a:rPr>
              <a:t>lan</a:t>
            </a:r>
            <a:r>
              <a:rPr lang="en-GB" altLang="en-US" sz="2400" dirty="0">
                <a:latin typeface="American Typewriter" panose="02090604020004020304" pitchFamily="18" charset="77"/>
              </a:rPr>
              <a:t>- clean shaven</a:t>
            </a:r>
          </a:p>
          <a:p>
            <a:r>
              <a:rPr lang="en-GB" altLang="en-US" sz="2400" dirty="0" err="1">
                <a:latin typeface="American Typewriter" panose="02090604020004020304" pitchFamily="18" charset="77"/>
              </a:rPr>
              <a:t>Sodlau</a:t>
            </a:r>
            <a:r>
              <a:rPr lang="en-GB" altLang="en-US" sz="2400" dirty="0">
                <a:latin typeface="American Typewriter" panose="02090604020004020304" pitchFamily="18" charset="77"/>
              </a:rPr>
              <a:t>- heels</a:t>
            </a:r>
          </a:p>
          <a:p>
            <a:r>
              <a:rPr lang="en-GB" altLang="en-US" sz="2400" dirty="0" err="1">
                <a:latin typeface="American Typewriter" panose="02090604020004020304" pitchFamily="18" charset="77"/>
              </a:rPr>
              <a:t>Blotiog</a:t>
            </a:r>
            <a:r>
              <a:rPr lang="en-GB" altLang="en-US" sz="2400" dirty="0">
                <a:latin typeface="American Typewriter" panose="02090604020004020304" pitchFamily="18" charset="77"/>
              </a:rPr>
              <a:t>- blotched</a:t>
            </a:r>
          </a:p>
          <a:p>
            <a:r>
              <a:rPr lang="en-GB" altLang="en-US" sz="2400" dirty="0" err="1">
                <a:latin typeface="American Typewriter" panose="02090604020004020304" pitchFamily="18" charset="77"/>
              </a:rPr>
              <a:t>Hances</a:t>
            </a:r>
            <a:r>
              <a:rPr lang="en-GB" altLang="en-US" sz="2400" dirty="0">
                <a:latin typeface="American Typewriter" panose="02090604020004020304" pitchFamily="18" charset="77"/>
              </a:rPr>
              <a:t>- </a:t>
            </a:r>
            <a:r>
              <a:rPr lang="en-GB" altLang="en-US" sz="2400" dirty="0" err="1">
                <a:latin typeface="American Typewriter" panose="02090604020004020304" pitchFamily="18" charset="77"/>
              </a:rPr>
              <a:t>hankerchief</a:t>
            </a:r>
            <a:endParaRPr lang="en-GB" altLang="en-US" sz="2400" dirty="0">
              <a:latin typeface="American Typewriter" panose="02090604020004020304" pitchFamily="18" charset="77"/>
            </a:endParaRPr>
          </a:p>
          <a:p>
            <a:r>
              <a:rPr lang="en-GB" altLang="en-US" sz="2400" dirty="0" err="1">
                <a:latin typeface="American Typewriter" panose="02090604020004020304" pitchFamily="18" charset="77"/>
              </a:rPr>
              <a:t>Ysgwyddau</a:t>
            </a:r>
            <a:r>
              <a:rPr lang="en-GB" altLang="en-US" sz="2400" dirty="0">
                <a:latin typeface="American Typewriter" panose="02090604020004020304" pitchFamily="18" charset="77"/>
              </a:rPr>
              <a:t> </a:t>
            </a:r>
            <a:r>
              <a:rPr lang="en-GB" altLang="en-US" sz="2400" dirty="0" err="1">
                <a:latin typeface="American Typewriter" panose="02090604020004020304" pitchFamily="18" charset="77"/>
              </a:rPr>
              <a:t>llydan</a:t>
            </a:r>
            <a:r>
              <a:rPr lang="en-GB" altLang="en-US" sz="2400" dirty="0">
                <a:latin typeface="American Typewriter" panose="02090604020004020304" pitchFamily="18" charset="77"/>
              </a:rPr>
              <a:t>- wide shoulders</a:t>
            </a:r>
          </a:p>
          <a:p>
            <a:r>
              <a:rPr lang="en-GB" altLang="en-US" sz="2400" dirty="0" err="1">
                <a:latin typeface="American Typewriter" panose="02090604020004020304" pitchFamily="18" charset="77"/>
              </a:rPr>
              <a:t>Iddew</a:t>
            </a:r>
            <a:r>
              <a:rPr lang="en-GB" altLang="en-US" sz="2400" dirty="0">
                <a:latin typeface="American Typewriter" panose="02090604020004020304" pitchFamily="18" charset="77"/>
              </a:rPr>
              <a:t>- Jew</a:t>
            </a:r>
          </a:p>
          <a:p>
            <a:r>
              <a:rPr lang="en-GB" altLang="en-US" sz="2400" dirty="0" err="1">
                <a:latin typeface="American Typewriter" panose="02090604020004020304" pitchFamily="18" charset="77"/>
              </a:rPr>
              <a:t>Parchus</a:t>
            </a:r>
            <a:r>
              <a:rPr lang="en-GB" altLang="en-US" sz="2400" dirty="0">
                <a:latin typeface="American Typewriter" panose="02090604020004020304" pitchFamily="18" charset="77"/>
              </a:rPr>
              <a:t>- respectable</a:t>
            </a:r>
          </a:p>
          <a:p>
            <a:r>
              <a:rPr lang="en-GB" altLang="en-US" sz="2400" dirty="0" err="1">
                <a:latin typeface="American Typewriter" panose="02090604020004020304" pitchFamily="18" charset="77"/>
              </a:rPr>
              <a:t>Gwedd</a:t>
            </a:r>
            <a:r>
              <a:rPr lang="en-GB" altLang="en-US" sz="2400" dirty="0">
                <a:latin typeface="American Typewriter" panose="02090604020004020304" pitchFamily="18" charset="77"/>
              </a:rPr>
              <a:t> </a:t>
            </a:r>
            <a:r>
              <a:rPr lang="en-GB" altLang="en-US" sz="2400" dirty="0" err="1">
                <a:latin typeface="American Typewriter" panose="02090604020004020304" pitchFamily="18" charset="77"/>
              </a:rPr>
              <a:t>olau</a:t>
            </a:r>
            <a:r>
              <a:rPr lang="en-GB" altLang="en-US" sz="2400" dirty="0">
                <a:latin typeface="American Typewriter" panose="02090604020004020304" pitchFamily="18" charset="77"/>
              </a:rPr>
              <a:t>/</a:t>
            </a:r>
            <a:r>
              <a:rPr lang="en-GB" altLang="en-US" sz="2400" dirty="0" err="1">
                <a:latin typeface="American Typewriter" panose="02090604020004020304" pitchFamily="18" charset="77"/>
              </a:rPr>
              <a:t>dywyll</a:t>
            </a:r>
            <a:r>
              <a:rPr lang="en-GB" altLang="en-US" sz="2400" dirty="0">
                <a:latin typeface="American Typewriter" panose="02090604020004020304" pitchFamily="18" charset="77"/>
              </a:rPr>
              <a:t>- fair/dark complexion</a:t>
            </a:r>
          </a:p>
        </p:txBody>
      </p:sp>
    </p:spTree>
    <p:extLst>
      <p:ext uri="{BB962C8B-B14F-4D97-AF65-F5344CB8AC3E}">
        <p14:creationId xmlns:p14="http://schemas.microsoft.com/office/powerpoint/2010/main" val="27610569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EA20F-C938-A643-9863-7BA0B1CF0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gloi</a:t>
            </a:r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B61DC5C-40E1-5745-8F68-7F134D279BDA}"/>
              </a:ext>
            </a:extLst>
          </p:cNvPr>
          <p:cNvSpPr txBox="1">
            <a:spLocks/>
          </p:cNvSpPr>
          <p:nvPr/>
        </p:nvSpPr>
        <p:spPr>
          <a:xfrm>
            <a:off x="1069848" y="26182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ATEBwch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cwestiwn</a:t>
            </a:r>
            <a:r>
              <a:rPr lang="en-US" dirty="0"/>
              <a:t>!!!!</a:t>
            </a:r>
          </a:p>
        </p:txBody>
      </p:sp>
    </p:spTree>
    <p:extLst>
      <p:ext uri="{BB962C8B-B14F-4D97-AF65-F5344CB8AC3E}">
        <p14:creationId xmlns:p14="http://schemas.microsoft.com/office/powerpoint/2010/main" val="15570909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165</TotalTime>
  <Words>209</Words>
  <Application>Microsoft Macintosh PowerPoint</Application>
  <PresentationFormat>Widescreen</PresentationFormat>
  <Paragraphs>138</Paragraphs>
  <Slides>5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American Typewriter</vt:lpstr>
      <vt:lpstr>Calibri</vt:lpstr>
      <vt:lpstr>Rockwell</vt:lpstr>
      <vt:lpstr>Rockwell Condensed</vt:lpstr>
      <vt:lpstr>Rockwell Extra Bold</vt:lpstr>
      <vt:lpstr>Wingdings</vt:lpstr>
      <vt:lpstr>Wood Type</vt:lpstr>
      <vt:lpstr>jac y llarpiwr</vt:lpstr>
      <vt:lpstr>Dychmygwch eich bod chi’n newyddiadurwr i bapur newydd yng nghyfnod Jac y llarpiwr.   Pa gwestiynau y byddech chi’n gofyn i’r heddlu i ddarganfod mwy am bwy oedd jac y llarpiwr?</vt:lpstr>
      <vt:lpstr>PowerPoint Presentation</vt:lpstr>
      <vt:lpstr>geirfa</vt:lpstr>
      <vt:lpstr>Tasg i gloi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jac y llarpiwr</dc:title>
  <dc:creator>Ffion Howells</dc:creator>
  <cp:lastModifiedBy>Ffion Howells</cp:lastModifiedBy>
  <cp:revision>8</cp:revision>
  <dcterms:created xsi:type="dcterms:W3CDTF">2020-02-06T20:00:53Z</dcterms:created>
  <dcterms:modified xsi:type="dcterms:W3CDTF">2020-02-12T12:05:35Z</dcterms:modified>
</cp:coreProperties>
</file>