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57" r:id="rId4"/>
    <p:sldId id="258" r:id="rId5"/>
    <p:sldId id="260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E2F6AD-6310-074A-9496-55CB763662DE}" v="21" dt="2026-01-22T15:01:35.5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334"/>
    <p:restoredTop sz="94684"/>
  </p:normalViewPr>
  <p:slideViewPr>
    <p:cSldViewPr snapToGrid="0">
      <p:cViewPr>
        <p:scale>
          <a:sx n="51" d="100"/>
          <a:sy n="51" d="100"/>
        </p:scale>
        <p:origin x="144" y="1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ser Deer (2315622)" userId="a3d8ab03-413b-4730-9c57-8fd5adc66c9a" providerId="ADAL" clId="{92F1AEEB-2963-5B62-B4FB-18F39704911A}"/>
    <pc:docChg chg="undo custSel addSld modSld sldOrd">
      <pc:chgData name="Fraser Deer (2315622)" userId="a3d8ab03-413b-4730-9c57-8fd5adc66c9a" providerId="ADAL" clId="{92F1AEEB-2963-5B62-B4FB-18F39704911A}" dt="2026-01-22T15:02:02.914" v="3414" actId="20577"/>
      <pc:docMkLst>
        <pc:docMk/>
      </pc:docMkLst>
      <pc:sldChg chg="modTransition">
        <pc:chgData name="Fraser Deer (2315622)" userId="a3d8ab03-413b-4730-9c57-8fd5adc66c9a" providerId="ADAL" clId="{92F1AEEB-2963-5B62-B4FB-18F39704911A}" dt="2026-01-22T14:56:41.669" v="3334"/>
        <pc:sldMkLst>
          <pc:docMk/>
          <pc:sldMk cId="1452470950" sldId="256"/>
        </pc:sldMkLst>
      </pc:sldChg>
      <pc:sldChg chg="modTransition">
        <pc:chgData name="Fraser Deer (2315622)" userId="a3d8ab03-413b-4730-9c57-8fd5adc66c9a" providerId="ADAL" clId="{92F1AEEB-2963-5B62-B4FB-18F39704911A}" dt="2026-01-22T14:56:53.550" v="3336"/>
        <pc:sldMkLst>
          <pc:docMk/>
          <pc:sldMk cId="1734568098" sldId="257"/>
        </pc:sldMkLst>
      </pc:sldChg>
      <pc:sldChg chg="modSp mod modTransition">
        <pc:chgData name="Fraser Deer (2315622)" userId="a3d8ab03-413b-4730-9c57-8fd5adc66c9a" providerId="ADAL" clId="{92F1AEEB-2963-5B62-B4FB-18F39704911A}" dt="2026-01-22T14:56:55.849" v="3337"/>
        <pc:sldMkLst>
          <pc:docMk/>
          <pc:sldMk cId="1090162213" sldId="258"/>
        </pc:sldMkLst>
        <pc:spChg chg="mod">
          <ac:chgData name="Fraser Deer (2315622)" userId="a3d8ab03-413b-4730-9c57-8fd5adc66c9a" providerId="ADAL" clId="{92F1AEEB-2963-5B62-B4FB-18F39704911A}" dt="2026-01-21T11:35:49.186" v="1570" actId="20577"/>
          <ac:spMkLst>
            <pc:docMk/>
            <pc:sldMk cId="1090162213" sldId="258"/>
            <ac:spMk id="3" creationId="{8F750712-FCFE-94EF-255C-1CEE6CC8C18B}"/>
          </ac:spMkLst>
        </pc:spChg>
      </pc:sldChg>
      <pc:sldChg chg="ord modTransition">
        <pc:chgData name="Fraser Deer (2315622)" userId="a3d8ab03-413b-4730-9c57-8fd5adc66c9a" providerId="ADAL" clId="{92F1AEEB-2963-5B62-B4FB-18F39704911A}" dt="2026-01-22T14:57:05.029" v="3340"/>
        <pc:sldMkLst>
          <pc:docMk/>
          <pc:sldMk cId="200329062" sldId="259"/>
        </pc:sldMkLst>
      </pc:sldChg>
      <pc:sldChg chg="modTransition">
        <pc:chgData name="Fraser Deer (2315622)" userId="a3d8ab03-413b-4730-9c57-8fd5adc66c9a" providerId="ADAL" clId="{92F1AEEB-2963-5B62-B4FB-18F39704911A}" dt="2026-01-22T14:57:00.756" v="3338"/>
        <pc:sldMkLst>
          <pc:docMk/>
          <pc:sldMk cId="3579548088" sldId="260"/>
        </pc:sldMkLst>
      </pc:sldChg>
      <pc:sldChg chg="addSp delSp modSp new mod modTransition setBg setClrOvrMap">
        <pc:chgData name="Fraser Deer (2315622)" userId="a3d8ab03-413b-4730-9c57-8fd5adc66c9a" providerId="ADAL" clId="{92F1AEEB-2963-5B62-B4FB-18F39704911A}" dt="2026-01-22T14:57:02.866" v="3339"/>
        <pc:sldMkLst>
          <pc:docMk/>
          <pc:sldMk cId="3979115660" sldId="261"/>
        </pc:sldMkLst>
        <pc:spChg chg="mod ord">
          <ac:chgData name="Fraser Deer (2315622)" userId="a3d8ab03-413b-4730-9c57-8fd5adc66c9a" providerId="ADAL" clId="{92F1AEEB-2963-5B62-B4FB-18F39704911A}" dt="2026-01-20T16:48:47.358" v="108" actId="20577"/>
          <ac:spMkLst>
            <pc:docMk/>
            <pc:sldMk cId="3979115660" sldId="261"/>
            <ac:spMk id="2" creationId="{BF7FB551-C7B6-31DB-BB86-924EA7F1399F}"/>
          </ac:spMkLst>
        </pc:spChg>
        <pc:spChg chg="add">
          <ac:chgData name="Fraser Deer (2315622)" userId="a3d8ab03-413b-4730-9c57-8fd5adc66c9a" providerId="ADAL" clId="{92F1AEEB-2963-5B62-B4FB-18F39704911A}" dt="2026-01-20T16:46:43.699" v="24" actId="26606"/>
          <ac:spMkLst>
            <pc:docMk/>
            <pc:sldMk cId="3979115660" sldId="261"/>
            <ac:spMk id="6161" creationId="{C5E6CFF1-2F42-4E10-9A97-F116F46F53FE}"/>
          </ac:spMkLst>
        </pc:spChg>
        <pc:spChg chg="add mod">
          <ac:chgData name="Fraser Deer (2315622)" userId="a3d8ab03-413b-4730-9c57-8fd5adc66c9a" providerId="ADAL" clId="{92F1AEEB-2963-5B62-B4FB-18F39704911A}" dt="2026-01-21T11:10:43.456" v="936" actId="255"/>
          <ac:spMkLst>
            <pc:docMk/>
            <pc:sldMk cId="3979115660" sldId="261"/>
            <ac:spMk id="6163" creationId="{61558146-D96F-3180-CB70-9BDA86BC392D}"/>
          </ac:spMkLst>
        </pc:spChg>
        <pc:picChg chg="add mod">
          <ac:chgData name="Fraser Deer (2315622)" userId="a3d8ab03-413b-4730-9c57-8fd5adc66c9a" providerId="ADAL" clId="{92F1AEEB-2963-5B62-B4FB-18F39704911A}" dt="2026-01-20T16:46:43.699" v="24" actId="26606"/>
          <ac:picMkLst>
            <pc:docMk/>
            <pc:sldMk cId="3979115660" sldId="261"/>
            <ac:picMk id="6146" creationId="{D5C33E75-EFE6-F36C-3738-B4F31E10C71A}"/>
          </ac:picMkLst>
        </pc:picChg>
        <pc:cxnChg chg="add">
          <ac:chgData name="Fraser Deer (2315622)" userId="a3d8ab03-413b-4730-9c57-8fd5adc66c9a" providerId="ADAL" clId="{92F1AEEB-2963-5B62-B4FB-18F39704911A}" dt="2026-01-20T16:46:43.699" v="24" actId="26606"/>
          <ac:cxnSpMkLst>
            <pc:docMk/>
            <pc:sldMk cId="3979115660" sldId="261"/>
            <ac:cxnSpMk id="6162" creationId="{96A8629B-8289-498B-939B-1CA0C106182C}"/>
          </ac:cxnSpMkLst>
        </pc:cxnChg>
      </pc:sldChg>
      <pc:sldChg chg="addSp modSp new mod modTransition setBg">
        <pc:chgData name="Fraser Deer (2315622)" userId="a3d8ab03-413b-4730-9c57-8fd5adc66c9a" providerId="ADAL" clId="{92F1AEEB-2963-5B62-B4FB-18F39704911A}" dt="2026-01-22T14:57:07.624" v="3341"/>
        <pc:sldMkLst>
          <pc:docMk/>
          <pc:sldMk cId="563613874" sldId="262"/>
        </pc:sldMkLst>
        <pc:spChg chg="mod">
          <ac:chgData name="Fraser Deer (2315622)" userId="a3d8ab03-413b-4730-9c57-8fd5adc66c9a" providerId="ADAL" clId="{92F1AEEB-2963-5B62-B4FB-18F39704911A}" dt="2026-01-21T11:10:16.545" v="933" actId="1076"/>
          <ac:spMkLst>
            <pc:docMk/>
            <pc:sldMk cId="563613874" sldId="262"/>
            <ac:spMk id="2" creationId="{BF6993C2-60F2-E95B-EAAC-0C668C3A2217}"/>
          </ac:spMkLst>
        </pc:spChg>
        <pc:spChg chg="mod">
          <ac:chgData name="Fraser Deer (2315622)" userId="a3d8ab03-413b-4730-9c57-8fd5adc66c9a" providerId="ADAL" clId="{92F1AEEB-2963-5B62-B4FB-18F39704911A}" dt="2026-01-21T11:58:16.022" v="1707" actId="20577"/>
          <ac:spMkLst>
            <pc:docMk/>
            <pc:sldMk cId="563613874" sldId="262"/>
            <ac:spMk id="3" creationId="{3AF019F0-CC3B-7908-96F4-8DA1CDB0C57D}"/>
          </ac:spMkLst>
        </pc:spChg>
        <pc:spChg chg="add">
          <ac:chgData name="Fraser Deer (2315622)" userId="a3d8ab03-413b-4730-9c57-8fd5adc66c9a" providerId="ADAL" clId="{92F1AEEB-2963-5B62-B4FB-18F39704911A}" dt="2026-01-21T11:01:29.881" v="716" actId="26606"/>
          <ac:spMkLst>
            <pc:docMk/>
            <pc:sldMk cId="563613874" sldId="262"/>
            <ac:spMk id="7175" creationId="{9AA72BD9-2C5A-4EDC-931F-5AA08EACA0F3}"/>
          </ac:spMkLst>
        </pc:spChg>
        <pc:spChg chg="add">
          <ac:chgData name="Fraser Deer (2315622)" userId="a3d8ab03-413b-4730-9c57-8fd5adc66c9a" providerId="ADAL" clId="{92F1AEEB-2963-5B62-B4FB-18F39704911A}" dt="2026-01-21T11:01:29.881" v="716" actId="26606"/>
          <ac:spMkLst>
            <pc:docMk/>
            <pc:sldMk cId="563613874" sldId="262"/>
            <ac:spMk id="7177" creationId="{DD3981AC-7B61-4947-BCF3-F7AA7FA385B9}"/>
          </ac:spMkLst>
        </pc:spChg>
        <pc:spChg chg="add">
          <ac:chgData name="Fraser Deer (2315622)" userId="a3d8ab03-413b-4730-9c57-8fd5adc66c9a" providerId="ADAL" clId="{92F1AEEB-2963-5B62-B4FB-18F39704911A}" dt="2026-01-21T11:01:29.881" v="716" actId="26606"/>
          <ac:spMkLst>
            <pc:docMk/>
            <pc:sldMk cId="563613874" sldId="262"/>
            <ac:spMk id="7179" creationId="{55D4142C-5077-457F-A6AD-3FECFDB39685}"/>
          </ac:spMkLst>
        </pc:spChg>
        <pc:spChg chg="add">
          <ac:chgData name="Fraser Deer (2315622)" userId="a3d8ab03-413b-4730-9c57-8fd5adc66c9a" providerId="ADAL" clId="{92F1AEEB-2963-5B62-B4FB-18F39704911A}" dt="2026-01-21T11:01:29.881" v="716" actId="26606"/>
          <ac:spMkLst>
            <pc:docMk/>
            <pc:sldMk cId="563613874" sldId="262"/>
            <ac:spMk id="7181" creationId="{7A5F0580-5EE9-419F-96EE-B6529EF6E7D0}"/>
          </ac:spMkLst>
        </pc:spChg>
        <pc:picChg chg="add mod ord">
          <ac:chgData name="Fraser Deer (2315622)" userId="a3d8ab03-413b-4730-9c57-8fd5adc66c9a" providerId="ADAL" clId="{92F1AEEB-2963-5B62-B4FB-18F39704911A}" dt="2026-01-21T11:01:29.881" v="716" actId="26606"/>
          <ac:picMkLst>
            <pc:docMk/>
            <pc:sldMk cId="563613874" sldId="262"/>
            <ac:picMk id="7170" creationId="{695B4927-5A46-AB19-E545-FC73BA22227B}"/>
          </ac:picMkLst>
        </pc:picChg>
      </pc:sldChg>
      <pc:sldChg chg="addSp modSp new mod modTransition setBg">
        <pc:chgData name="Fraser Deer (2315622)" userId="a3d8ab03-413b-4730-9c57-8fd5adc66c9a" providerId="ADAL" clId="{92F1AEEB-2963-5B62-B4FB-18F39704911A}" dt="2026-01-22T14:57:10.938" v="3342"/>
        <pc:sldMkLst>
          <pc:docMk/>
          <pc:sldMk cId="46559915" sldId="263"/>
        </pc:sldMkLst>
        <pc:spChg chg="mod">
          <ac:chgData name="Fraser Deer (2315622)" userId="a3d8ab03-413b-4730-9c57-8fd5adc66c9a" providerId="ADAL" clId="{92F1AEEB-2963-5B62-B4FB-18F39704911A}" dt="2026-01-21T11:09:48.338" v="930" actId="26606"/>
          <ac:spMkLst>
            <pc:docMk/>
            <pc:sldMk cId="46559915" sldId="263"/>
            <ac:spMk id="2" creationId="{A88C3320-C992-2F72-4A79-65606FA31C79}"/>
          </ac:spMkLst>
        </pc:spChg>
        <pc:spChg chg="mod">
          <ac:chgData name="Fraser Deer (2315622)" userId="a3d8ab03-413b-4730-9c57-8fd5adc66c9a" providerId="ADAL" clId="{92F1AEEB-2963-5B62-B4FB-18F39704911A}" dt="2026-01-21T11:29:02.476" v="1331" actId="27636"/>
          <ac:spMkLst>
            <pc:docMk/>
            <pc:sldMk cId="46559915" sldId="263"/>
            <ac:spMk id="3" creationId="{2AF788E7-F2F2-2CA6-0672-3F5B5DED9589}"/>
          </ac:spMkLst>
        </pc:spChg>
        <pc:spChg chg="add">
          <ac:chgData name="Fraser Deer (2315622)" userId="a3d8ab03-413b-4730-9c57-8fd5adc66c9a" providerId="ADAL" clId="{92F1AEEB-2963-5B62-B4FB-18F39704911A}" dt="2026-01-21T11:09:48.338" v="930" actId="26606"/>
          <ac:spMkLst>
            <pc:docMk/>
            <pc:sldMk cId="46559915" sldId="263"/>
            <ac:spMk id="8199" creationId="{058A14AF-9FB5-4CC7-BA35-E8E85D3EDF0E}"/>
          </ac:spMkLst>
        </pc:spChg>
        <pc:spChg chg="add">
          <ac:chgData name="Fraser Deer (2315622)" userId="a3d8ab03-413b-4730-9c57-8fd5adc66c9a" providerId="ADAL" clId="{92F1AEEB-2963-5B62-B4FB-18F39704911A}" dt="2026-01-21T11:09:48.338" v="930" actId="26606"/>
          <ac:spMkLst>
            <pc:docMk/>
            <pc:sldMk cId="46559915" sldId="263"/>
            <ac:spMk id="8201" creationId="{3A9A4357-BD1D-4622-A4FE-766E6AB8DE84}"/>
          </ac:spMkLst>
        </pc:spChg>
        <pc:spChg chg="add">
          <ac:chgData name="Fraser Deer (2315622)" userId="a3d8ab03-413b-4730-9c57-8fd5adc66c9a" providerId="ADAL" clId="{92F1AEEB-2963-5B62-B4FB-18F39704911A}" dt="2026-01-21T11:09:48.338" v="930" actId="26606"/>
          <ac:spMkLst>
            <pc:docMk/>
            <pc:sldMk cId="46559915" sldId="263"/>
            <ac:spMk id="8203" creationId="{E659831F-0D9A-4C63-9EBB-8435B85A440F}"/>
          </ac:spMkLst>
        </pc:spChg>
        <pc:spChg chg="add">
          <ac:chgData name="Fraser Deer (2315622)" userId="a3d8ab03-413b-4730-9c57-8fd5adc66c9a" providerId="ADAL" clId="{92F1AEEB-2963-5B62-B4FB-18F39704911A}" dt="2026-01-21T11:09:48.338" v="930" actId="26606"/>
          <ac:spMkLst>
            <pc:docMk/>
            <pc:sldMk cId="46559915" sldId="263"/>
            <ac:spMk id="8205" creationId="{E6995CE5-F890-4ABA-82A2-26507CE8D2A3}"/>
          </ac:spMkLst>
        </pc:spChg>
        <pc:picChg chg="add mod">
          <ac:chgData name="Fraser Deer (2315622)" userId="a3d8ab03-413b-4730-9c57-8fd5adc66c9a" providerId="ADAL" clId="{92F1AEEB-2963-5B62-B4FB-18F39704911A}" dt="2026-01-21T11:09:48.338" v="930" actId="26606"/>
          <ac:picMkLst>
            <pc:docMk/>
            <pc:sldMk cId="46559915" sldId="263"/>
            <ac:picMk id="8194" creationId="{D7B85CD9-5B9E-55DD-598A-E57C318C8453}"/>
          </ac:picMkLst>
        </pc:picChg>
      </pc:sldChg>
      <pc:sldChg chg="addSp delSp modSp new mod modTransition setBg">
        <pc:chgData name="Fraser Deer (2315622)" userId="a3d8ab03-413b-4730-9c57-8fd5adc66c9a" providerId="ADAL" clId="{92F1AEEB-2963-5B62-B4FB-18F39704911A}" dt="2026-01-22T14:57:12.801" v="3343"/>
        <pc:sldMkLst>
          <pc:docMk/>
          <pc:sldMk cId="1111520256" sldId="264"/>
        </pc:sldMkLst>
        <pc:spChg chg="mod">
          <ac:chgData name="Fraser Deer (2315622)" userId="a3d8ab03-413b-4730-9c57-8fd5adc66c9a" providerId="ADAL" clId="{92F1AEEB-2963-5B62-B4FB-18F39704911A}" dt="2026-01-21T11:37:33.693" v="1575" actId="26606"/>
          <ac:spMkLst>
            <pc:docMk/>
            <pc:sldMk cId="1111520256" sldId="264"/>
            <ac:spMk id="2" creationId="{CD0EAE87-4048-D5B6-8E19-081BF7FF5120}"/>
          </ac:spMkLst>
        </pc:spChg>
        <pc:spChg chg="mod">
          <ac:chgData name="Fraser Deer (2315622)" userId="a3d8ab03-413b-4730-9c57-8fd5adc66c9a" providerId="ADAL" clId="{92F1AEEB-2963-5B62-B4FB-18F39704911A}" dt="2026-01-21T11:38:05.506" v="1578" actId="27636"/>
          <ac:spMkLst>
            <pc:docMk/>
            <pc:sldMk cId="1111520256" sldId="264"/>
            <ac:spMk id="3" creationId="{DFB5802F-31B1-F887-72C6-A2A386809538}"/>
          </ac:spMkLst>
        </pc:spChg>
        <pc:spChg chg="add del">
          <ac:chgData name="Fraser Deer (2315622)" userId="a3d8ab03-413b-4730-9c57-8fd5adc66c9a" providerId="ADAL" clId="{92F1AEEB-2963-5B62-B4FB-18F39704911A}" dt="2026-01-21T11:37:33.693" v="1575" actId="26606"/>
          <ac:spMkLst>
            <pc:docMk/>
            <pc:sldMk cId="1111520256" sldId="264"/>
            <ac:spMk id="9223" creationId="{E8A8EAB8-D2FF-444D-B34B-7D32F106AD0E}"/>
          </ac:spMkLst>
        </pc:spChg>
        <pc:spChg chg="add del">
          <ac:chgData name="Fraser Deer (2315622)" userId="a3d8ab03-413b-4730-9c57-8fd5adc66c9a" providerId="ADAL" clId="{92F1AEEB-2963-5B62-B4FB-18F39704911A}" dt="2026-01-21T11:37:33.693" v="1575" actId="26606"/>
          <ac:spMkLst>
            <pc:docMk/>
            <pc:sldMk cId="1111520256" sldId="264"/>
            <ac:spMk id="9225" creationId="{9DD005C1-8C51-42D6-9BEE-B9B83849743D}"/>
          </ac:spMkLst>
        </pc:spChg>
        <pc:spChg chg="add del">
          <ac:chgData name="Fraser Deer (2315622)" userId="a3d8ab03-413b-4730-9c57-8fd5adc66c9a" providerId="ADAL" clId="{92F1AEEB-2963-5B62-B4FB-18F39704911A}" dt="2026-01-21T11:37:33.693" v="1575" actId="26606"/>
          <ac:spMkLst>
            <pc:docMk/>
            <pc:sldMk cId="1111520256" sldId="264"/>
            <ac:spMk id="9227" creationId="{C61F2F60-14E3-4196-B7CE-175E46F04481}"/>
          </ac:spMkLst>
        </pc:spChg>
        <pc:spChg chg="add del">
          <ac:chgData name="Fraser Deer (2315622)" userId="a3d8ab03-413b-4730-9c57-8fd5adc66c9a" providerId="ADAL" clId="{92F1AEEB-2963-5B62-B4FB-18F39704911A}" dt="2026-01-21T11:37:33.678" v="1574" actId="26606"/>
          <ac:spMkLst>
            <pc:docMk/>
            <pc:sldMk cId="1111520256" sldId="264"/>
            <ac:spMk id="9232" creationId="{9F7D5CDA-D291-4307-BF55-1381FED29634}"/>
          </ac:spMkLst>
        </pc:spChg>
        <pc:spChg chg="add del">
          <ac:chgData name="Fraser Deer (2315622)" userId="a3d8ab03-413b-4730-9c57-8fd5adc66c9a" providerId="ADAL" clId="{92F1AEEB-2963-5B62-B4FB-18F39704911A}" dt="2026-01-21T11:37:33.678" v="1574" actId="26606"/>
          <ac:spMkLst>
            <pc:docMk/>
            <pc:sldMk cId="1111520256" sldId="264"/>
            <ac:spMk id="9234" creationId="{59B296B9-C5A5-4E4F-9B60-C907B5F1466C}"/>
          </ac:spMkLst>
        </pc:spChg>
        <pc:spChg chg="add del">
          <ac:chgData name="Fraser Deer (2315622)" userId="a3d8ab03-413b-4730-9c57-8fd5adc66c9a" providerId="ADAL" clId="{92F1AEEB-2963-5B62-B4FB-18F39704911A}" dt="2026-01-21T11:37:33.678" v="1574" actId="26606"/>
          <ac:spMkLst>
            <pc:docMk/>
            <pc:sldMk cId="1111520256" sldId="264"/>
            <ac:spMk id="9236" creationId="{D0300FD3-5AF1-6305-15FA-9078072672E2}"/>
          </ac:spMkLst>
        </pc:spChg>
        <pc:spChg chg="add">
          <ac:chgData name="Fraser Deer (2315622)" userId="a3d8ab03-413b-4730-9c57-8fd5adc66c9a" providerId="ADAL" clId="{92F1AEEB-2963-5B62-B4FB-18F39704911A}" dt="2026-01-21T11:37:33.693" v="1575" actId="26606"/>
          <ac:spMkLst>
            <pc:docMk/>
            <pc:sldMk cId="1111520256" sldId="264"/>
            <ac:spMk id="9238" creationId="{C0763A76-9F1C-4FC5-82B7-DD475DA461B2}"/>
          </ac:spMkLst>
        </pc:spChg>
        <pc:spChg chg="add">
          <ac:chgData name="Fraser Deer (2315622)" userId="a3d8ab03-413b-4730-9c57-8fd5adc66c9a" providerId="ADAL" clId="{92F1AEEB-2963-5B62-B4FB-18F39704911A}" dt="2026-01-21T11:37:33.693" v="1575" actId="26606"/>
          <ac:spMkLst>
            <pc:docMk/>
            <pc:sldMk cId="1111520256" sldId="264"/>
            <ac:spMk id="9239" creationId="{E81BF4F6-F2CF-4984-9D14-D6966D92F99F}"/>
          </ac:spMkLst>
        </pc:spChg>
        <pc:picChg chg="add mod ord">
          <ac:chgData name="Fraser Deer (2315622)" userId="a3d8ab03-413b-4730-9c57-8fd5adc66c9a" providerId="ADAL" clId="{92F1AEEB-2963-5B62-B4FB-18F39704911A}" dt="2026-01-21T11:37:33.693" v="1575" actId="26606"/>
          <ac:picMkLst>
            <pc:docMk/>
            <pc:sldMk cId="1111520256" sldId="264"/>
            <ac:picMk id="9218" creationId="{A5FF6B31-9519-9987-C80B-56525C448BFA}"/>
          </ac:picMkLst>
        </pc:picChg>
      </pc:sldChg>
      <pc:sldChg chg="addSp modSp new mod modTransition setBg">
        <pc:chgData name="Fraser Deer (2315622)" userId="a3d8ab03-413b-4730-9c57-8fd5adc66c9a" providerId="ADAL" clId="{92F1AEEB-2963-5B62-B4FB-18F39704911A}" dt="2026-01-22T14:57:14.591" v="3344"/>
        <pc:sldMkLst>
          <pc:docMk/>
          <pc:sldMk cId="2937738715" sldId="265"/>
        </pc:sldMkLst>
        <pc:spChg chg="mod">
          <ac:chgData name="Fraser Deer (2315622)" userId="a3d8ab03-413b-4730-9c57-8fd5adc66c9a" providerId="ADAL" clId="{92F1AEEB-2963-5B62-B4FB-18F39704911A}" dt="2026-01-21T12:04:00.037" v="1999" actId="26606"/>
          <ac:spMkLst>
            <pc:docMk/>
            <pc:sldMk cId="2937738715" sldId="265"/>
            <ac:spMk id="2" creationId="{40563993-7A61-FED5-646C-55DA2AA5DE50}"/>
          </ac:spMkLst>
        </pc:spChg>
        <pc:spChg chg="mod">
          <ac:chgData name="Fraser Deer (2315622)" userId="a3d8ab03-413b-4730-9c57-8fd5adc66c9a" providerId="ADAL" clId="{92F1AEEB-2963-5B62-B4FB-18F39704911A}" dt="2026-01-21T12:15:38.524" v="2158" actId="20577"/>
          <ac:spMkLst>
            <pc:docMk/>
            <pc:sldMk cId="2937738715" sldId="265"/>
            <ac:spMk id="3" creationId="{6E4EDD55-FBB8-B41A-20A7-354C889EC1D3}"/>
          </ac:spMkLst>
        </pc:spChg>
        <pc:spChg chg="add">
          <ac:chgData name="Fraser Deer (2315622)" userId="a3d8ab03-413b-4730-9c57-8fd5adc66c9a" providerId="ADAL" clId="{92F1AEEB-2963-5B62-B4FB-18F39704911A}" dt="2026-01-21T12:04:00.037" v="1999" actId="26606"/>
          <ac:spMkLst>
            <pc:docMk/>
            <pc:sldMk cId="2937738715" sldId="265"/>
            <ac:spMk id="10247" creationId="{D7A453D2-15D8-4403-815F-291FA16340D9}"/>
          </ac:spMkLst>
        </pc:spChg>
        <pc:spChg chg="add">
          <ac:chgData name="Fraser Deer (2315622)" userId="a3d8ab03-413b-4730-9c57-8fd5adc66c9a" providerId="ADAL" clId="{92F1AEEB-2963-5B62-B4FB-18F39704911A}" dt="2026-01-21T12:04:00.037" v="1999" actId="26606"/>
          <ac:spMkLst>
            <pc:docMk/>
            <pc:sldMk cId="2937738715" sldId="265"/>
            <ac:spMk id="10249" creationId="{8161EA6B-09CA-445B-AB0D-8DF76FA92DEF}"/>
          </ac:spMkLst>
        </pc:spChg>
        <pc:spChg chg="add">
          <ac:chgData name="Fraser Deer (2315622)" userId="a3d8ab03-413b-4730-9c57-8fd5adc66c9a" providerId="ADAL" clId="{92F1AEEB-2963-5B62-B4FB-18F39704911A}" dt="2026-01-21T12:04:00.037" v="1999" actId="26606"/>
          <ac:spMkLst>
            <pc:docMk/>
            <pc:sldMk cId="2937738715" sldId="265"/>
            <ac:spMk id="10259" creationId="{B8114C98-A349-4111-A123-E8EAB86ABE30}"/>
          </ac:spMkLst>
        </pc:spChg>
        <pc:spChg chg="add">
          <ac:chgData name="Fraser Deer (2315622)" userId="a3d8ab03-413b-4730-9c57-8fd5adc66c9a" providerId="ADAL" clId="{92F1AEEB-2963-5B62-B4FB-18F39704911A}" dt="2026-01-21T12:04:00.037" v="1999" actId="26606"/>
          <ac:spMkLst>
            <pc:docMk/>
            <pc:sldMk cId="2937738715" sldId="265"/>
            <ac:spMk id="10273" creationId="{E2D3D3F2-ABBB-4453-B1C5-1BEBF7E4DD56}"/>
          </ac:spMkLst>
        </pc:spChg>
        <pc:grpChg chg="add">
          <ac:chgData name="Fraser Deer (2315622)" userId="a3d8ab03-413b-4730-9c57-8fd5adc66c9a" providerId="ADAL" clId="{92F1AEEB-2963-5B62-B4FB-18F39704911A}" dt="2026-01-21T12:04:00.037" v="1999" actId="26606"/>
          <ac:grpSpMkLst>
            <pc:docMk/>
            <pc:sldMk cId="2937738715" sldId="265"/>
            <ac:grpSpMk id="10251" creationId="{1EA1DAFF-CECA-492F-BFA1-22C64956B8D9}"/>
          </ac:grpSpMkLst>
        </pc:grpChg>
        <pc:grpChg chg="add">
          <ac:chgData name="Fraser Deer (2315622)" userId="a3d8ab03-413b-4730-9c57-8fd5adc66c9a" providerId="ADAL" clId="{92F1AEEB-2963-5B62-B4FB-18F39704911A}" dt="2026-01-21T12:04:00.037" v="1999" actId="26606"/>
          <ac:grpSpMkLst>
            <pc:docMk/>
            <pc:sldMk cId="2937738715" sldId="265"/>
            <ac:grpSpMk id="10261" creationId="{670FB431-AE18-414D-92F4-1D12D1991152}"/>
          </ac:grpSpMkLst>
        </pc:grpChg>
        <pc:grpChg chg="add">
          <ac:chgData name="Fraser Deer (2315622)" userId="a3d8ab03-413b-4730-9c57-8fd5adc66c9a" providerId="ADAL" clId="{92F1AEEB-2963-5B62-B4FB-18F39704911A}" dt="2026-01-21T12:04:00.037" v="1999" actId="26606"/>
          <ac:grpSpMkLst>
            <pc:docMk/>
            <pc:sldMk cId="2937738715" sldId="265"/>
            <ac:grpSpMk id="10267" creationId="{AF19A774-30A5-488B-9BAF-629C6440294E}"/>
          </ac:grpSpMkLst>
        </pc:grpChg>
        <pc:picChg chg="add mod ord">
          <ac:chgData name="Fraser Deer (2315622)" userId="a3d8ab03-413b-4730-9c57-8fd5adc66c9a" providerId="ADAL" clId="{92F1AEEB-2963-5B62-B4FB-18F39704911A}" dt="2026-01-21T12:04:00.037" v="1999" actId="26606"/>
          <ac:picMkLst>
            <pc:docMk/>
            <pc:sldMk cId="2937738715" sldId="265"/>
            <ac:picMk id="10242" creationId="{C72C62CF-6917-3EB4-8429-CD340E3851D3}"/>
          </ac:picMkLst>
        </pc:picChg>
      </pc:sldChg>
      <pc:sldChg chg="addSp delSp modSp new mod modTransition setBg">
        <pc:chgData name="Fraser Deer (2315622)" userId="a3d8ab03-413b-4730-9c57-8fd5adc66c9a" providerId="ADAL" clId="{92F1AEEB-2963-5B62-B4FB-18F39704911A}" dt="2026-01-22T14:57:16.670" v="3345"/>
        <pc:sldMkLst>
          <pc:docMk/>
          <pc:sldMk cId="1901137528" sldId="266"/>
        </pc:sldMkLst>
        <pc:spChg chg="mod">
          <ac:chgData name="Fraser Deer (2315622)" userId="a3d8ab03-413b-4730-9c57-8fd5adc66c9a" providerId="ADAL" clId="{92F1AEEB-2963-5B62-B4FB-18F39704911A}" dt="2026-01-21T12:29:29.541" v="2489" actId="26606"/>
          <ac:spMkLst>
            <pc:docMk/>
            <pc:sldMk cId="1901137528" sldId="266"/>
            <ac:spMk id="2" creationId="{886BA004-8E1A-16F9-0A55-F8871F54B12B}"/>
          </ac:spMkLst>
        </pc:spChg>
        <pc:spChg chg="mod">
          <ac:chgData name="Fraser Deer (2315622)" userId="a3d8ab03-413b-4730-9c57-8fd5adc66c9a" providerId="ADAL" clId="{92F1AEEB-2963-5B62-B4FB-18F39704911A}" dt="2026-01-21T12:29:37.962" v="2490" actId="255"/>
          <ac:spMkLst>
            <pc:docMk/>
            <pc:sldMk cId="1901137528" sldId="266"/>
            <ac:spMk id="3" creationId="{7676E067-0437-A08C-EF57-BC12453E2F7A}"/>
          </ac:spMkLst>
        </pc:spChg>
        <pc:spChg chg="add del">
          <ac:chgData name="Fraser Deer (2315622)" userId="a3d8ab03-413b-4730-9c57-8fd5adc66c9a" providerId="ADAL" clId="{92F1AEEB-2963-5B62-B4FB-18F39704911A}" dt="2026-01-21T12:29:29.525" v="2488" actId="26606"/>
          <ac:spMkLst>
            <pc:docMk/>
            <pc:sldMk cId="1901137528" sldId="266"/>
            <ac:spMk id="11271" creationId="{058A14AF-9FB5-4CC7-BA35-E8E85D3EDF0E}"/>
          </ac:spMkLst>
        </pc:spChg>
        <pc:spChg chg="add del">
          <ac:chgData name="Fraser Deer (2315622)" userId="a3d8ab03-413b-4730-9c57-8fd5adc66c9a" providerId="ADAL" clId="{92F1AEEB-2963-5B62-B4FB-18F39704911A}" dt="2026-01-21T12:29:29.525" v="2488" actId="26606"/>
          <ac:spMkLst>
            <pc:docMk/>
            <pc:sldMk cId="1901137528" sldId="266"/>
            <ac:spMk id="11273" creationId="{3A9A4357-BD1D-4622-A4FE-766E6AB8DE84}"/>
          </ac:spMkLst>
        </pc:spChg>
        <pc:spChg chg="add del">
          <ac:chgData name="Fraser Deer (2315622)" userId="a3d8ab03-413b-4730-9c57-8fd5adc66c9a" providerId="ADAL" clId="{92F1AEEB-2963-5B62-B4FB-18F39704911A}" dt="2026-01-21T12:29:29.525" v="2488" actId="26606"/>
          <ac:spMkLst>
            <pc:docMk/>
            <pc:sldMk cId="1901137528" sldId="266"/>
            <ac:spMk id="11275" creationId="{E659831F-0D9A-4C63-9EBB-8435B85A440F}"/>
          </ac:spMkLst>
        </pc:spChg>
        <pc:spChg chg="add del">
          <ac:chgData name="Fraser Deer (2315622)" userId="a3d8ab03-413b-4730-9c57-8fd5adc66c9a" providerId="ADAL" clId="{92F1AEEB-2963-5B62-B4FB-18F39704911A}" dt="2026-01-21T12:29:29.525" v="2488" actId="26606"/>
          <ac:spMkLst>
            <pc:docMk/>
            <pc:sldMk cId="1901137528" sldId="266"/>
            <ac:spMk id="11277" creationId="{E6995CE5-F890-4ABA-82A2-26507CE8D2A3}"/>
          </ac:spMkLst>
        </pc:spChg>
        <pc:spChg chg="add">
          <ac:chgData name="Fraser Deer (2315622)" userId="a3d8ab03-413b-4730-9c57-8fd5adc66c9a" providerId="ADAL" clId="{92F1AEEB-2963-5B62-B4FB-18F39704911A}" dt="2026-01-21T12:29:29.541" v="2489" actId="26606"/>
          <ac:spMkLst>
            <pc:docMk/>
            <pc:sldMk cId="1901137528" sldId="266"/>
            <ac:spMk id="11279" creationId="{C13237C8-E62C-4F0D-A318-BD6FB6C2D138}"/>
          </ac:spMkLst>
        </pc:spChg>
        <pc:spChg chg="add">
          <ac:chgData name="Fraser Deer (2315622)" userId="a3d8ab03-413b-4730-9c57-8fd5adc66c9a" providerId="ADAL" clId="{92F1AEEB-2963-5B62-B4FB-18F39704911A}" dt="2026-01-21T12:29:29.541" v="2489" actId="26606"/>
          <ac:spMkLst>
            <pc:docMk/>
            <pc:sldMk cId="1901137528" sldId="266"/>
            <ac:spMk id="11280" creationId="{201CC55D-ED54-4C5C-95E6-10947BD1103B}"/>
          </ac:spMkLst>
        </pc:spChg>
        <pc:spChg chg="add">
          <ac:chgData name="Fraser Deer (2315622)" userId="a3d8ab03-413b-4730-9c57-8fd5adc66c9a" providerId="ADAL" clId="{92F1AEEB-2963-5B62-B4FB-18F39704911A}" dt="2026-01-21T12:29:29.541" v="2489" actId="26606"/>
          <ac:spMkLst>
            <pc:docMk/>
            <pc:sldMk cId="1901137528" sldId="266"/>
            <ac:spMk id="11281" creationId="{19C9EAEA-39D0-4B0E-A0EB-51E7B26740B1}"/>
          </ac:spMkLst>
        </pc:spChg>
        <pc:spChg chg="add">
          <ac:chgData name="Fraser Deer (2315622)" userId="a3d8ab03-413b-4730-9c57-8fd5adc66c9a" providerId="ADAL" clId="{92F1AEEB-2963-5B62-B4FB-18F39704911A}" dt="2026-01-21T12:29:29.541" v="2489" actId="26606"/>
          <ac:spMkLst>
            <pc:docMk/>
            <pc:sldMk cId="1901137528" sldId="266"/>
            <ac:spMk id="11284" creationId="{3873B707-463F-40B0-8227-E8CC6C67EB25}"/>
          </ac:spMkLst>
        </pc:spChg>
        <pc:grpChg chg="add">
          <ac:chgData name="Fraser Deer (2315622)" userId="a3d8ab03-413b-4730-9c57-8fd5adc66c9a" providerId="ADAL" clId="{92F1AEEB-2963-5B62-B4FB-18F39704911A}" dt="2026-01-21T12:29:29.541" v="2489" actId="26606"/>
          <ac:grpSpMkLst>
            <pc:docMk/>
            <pc:sldMk cId="1901137528" sldId="266"/>
            <ac:grpSpMk id="11282" creationId="{1DE889C7-FAD6-4397-98E2-05D503484459}"/>
          </ac:grpSpMkLst>
        </pc:grpChg>
        <pc:picChg chg="add mod">
          <ac:chgData name="Fraser Deer (2315622)" userId="a3d8ab03-413b-4730-9c57-8fd5adc66c9a" providerId="ADAL" clId="{92F1AEEB-2963-5B62-B4FB-18F39704911A}" dt="2026-01-21T12:29:29.541" v="2489" actId="26606"/>
          <ac:picMkLst>
            <pc:docMk/>
            <pc:sldMk cId="1901137528" sldId="266"/>
            <ac:picMk id="11266" creationId="{8DC01A75-0916-D30B-41A4-C4FBEC88A01F}"/>
          </ac:picMkLst>
        </pc:picChg>
      </pc:sldChg>
      <pc:sldChg chg="addSp delSp modSp new mod modTransition">
        <pc:chgData name="Fraser Deer (2315622)" userId="a3d8ab03-413b-4730-9c57-8fd5adc66c9a" providerId="ADAL" clId="{92F1AEEB-2963-5B62-B4FB-18F39704911A}" dt="2026-01-22T14:57:18.963" v="3346"/>
        <pc:sldMkLst>
          <pc:docMk/>
          <pc:sldMk cId="3114994763" sldId="267"/>
        </pc:sldMkLst>
        <pc:spChg chg="mod">
          <ac:chgData name="Fraser Deer (2315622)" userId="a3d8ab03-413b-4730-9c57-8fd5adc66c9a" providerId="ADAL" clId="{92F1AEEB-2963-5B62-B4FB-18F39704911A}" dt="2026-01-21T12:31:01.184" v="2509" actId="20577"/>
          <ac:spMkLst>
            <pc:docMk/>
            <pc:sldMk cId="3114994763" sldId="267"/>
            <ac:spMk id="2" creationId="{FC08B0C4-6F80-2A17-D6E1-4E97DE18F605}"/>
          </ac:spMkLst>
        </pc:spChg>
        <pc:spChg chg="del">
          <ac:chgData name="Fraser Deer (2315622)" userId="a3d8ab03-413b-4730-9c57-8fd5adc66c9a" providerId="ADAL" clId="{92F1AEEB-2963-5B62-B4FB-18F39704911A}" dt="2026-01-21T12:31:53.143" v="2510" actId="3680"/>
          <ac:spMkLst>
            <pc:docMk/>
            <pc:sldMk cId="3114994763" sldId="267"/>
            <ac:spMk id="3" creationId="{10E7EC9C-EECF-352B-D35C-DF03884206C9}"/>
          </ac:spMkLst>
        </pc:spChg>
        <pc:graphicFrameChg chg="add mod ord modGraphic">
          <ac:chgData name="Fraser Deer (2315622)" userId="a3d8ab03-413b-4730-9c57-8fd5adc66c9a" providerId="ADAL" clId="{92F1AEEB-2963-5B62-B4FB-18F39704911A}" dt="2026-01-21T12:49:02.233" v="2989" actId="207"/>
          <ac:graphicFrameMkLst>
            <pc:docMk/>
            <pc:sldMk cId="3114994763" sldId="267"/>
            <ac:graphicFrameMk id="4" creationId="{00CC0144-02AC-4D01-CD96-68387E3B9A0A}"/>
          </ac:graphicFrameMkLst>
        </pc:graphicFrameChg>
      </pc:sldChg>
      <pc:sldChg chg="addSp delSp modSp new mod modTransition setBg">
        <pc:chgData name="Fraser Deer (2315622)" userId="a3d8ab03-413b-4730-9c57-8fd5adc66c9a" providerId="ADAL" clId="{92F1AEEB-2963-5B62-B4FB-18F39704911A}" dt="2026-01-22T14:57:23.001" v="3347"/>
        <pc:sldMkLst>
          <pc:docMk/>
          <pc:sldMk cId="2678473887" sldId="268"/>
        </pc:sldMkLst>
        <pc:spChg chg="del mod ord">
          <ac:chgData name="Fraser Deer (2315622)" userId="a3d8ab03-413b-4730-9c57-8fd5adc66c9a" providerId="ADAL" clId="{92F1AEEB-2963-5B62-B4FB-18F39704911A}" dt="2026-01-22T14:51:26.822" v="3157" actId="478"/>
          <ac:spMkLst>
            <pc:docMk/>
            <pc:sldMk cId="2678473887" sldId="268"/>
            <ac:spMk id="2" creationId="{A23104F3-0D3E-5C72-D5BC-8F55E1125C1D}"/>
          </ac:spMkLst>
        </pc:spChg>
        <pc:spChg chg="del">
          <ac:chgData name="Fraser Deer (2315622)" userId="a3d8ab03-413b-4730-9c57-8fd5adc66c9a" providerId="ADAL" clId="{92F1AEEB-2963-5B62-B4FB-18F39704911A}" dt="2026-01-21T18:29:02.624" v="3017" actId="26606"/>
          <ac:spMkLst>
            <pc:docMk/>
            <pc:sldMk cId="2678473887" sldId="268"/>
            <ac:spMk id="3" creationId="{66350ECF-817D-8078-E99A-35C316DD243C}"/>
          </ac:spMkLst>
        </pc:spChg>
        <pc:spChg chg="add del mod">
          <ac:chgData name="Fraser Deer (2315622)" userId="a3d8ab03-413b-4730-9c57-8fd5adc66c9a" providerId="ADAL" clId="{92F1AEEB-2963-5B62-B4FB-18F39704911A}" dt="2026-01-22T14:51:47.779" v="3159" actId="478"/>
          <ac:spMkLst>
            <pc:docMk/>
            <pc:sldMk cId="2678473887" sldId="268"/>
            <ac:spMk id="5" creationId="{B3FD1E9E-F15A-AE33-49FB-CD5966197219}"/>
          </ac:spMkLst>
        </pc:spChg>
        <pc:spChg chg="add del">
          <ac:chgData name="Fraser Deer (2315622)" userId="a3d8ab03-413b-4730-9c57-8fd5adc66c9a" providerId="ADAL" clId="{92F1AEEB-2963-5B62-B4FB-18F39704911A}" dt="2026-01-22T14:50:01.737" v="3105" actId="26606"/>
          <ac:spMkLst>
            <pc:docMk/>
            <pc:sldMk cId="2678473887" sldId="268"/>
            <ac:spMk id="12295" creationId="{A4AC5506-6312-4701-8D3C-40187889A947}"/>
          </ac:spMkLst>
        </pc:spChg>
        <pc:spChg chg="add del mod">
          <ac:chgData name="Fraser Deer (2315622)" userId="a3d8ab03-413b-4730-9c57-8fd5adc66c9a" providerId="ADAL" clId="{92F1AEEB-2963-5B62-B4FB-18F39704911A}" dt="2026-01-22T14:51:15.313" v="3154" actId="26606"/>
          <ac:spMkLst>
            <pc:docMk/>
            <pc:sldMk cId="2678473887" sldId="268"/>
            <ac:spMk id="12299" creationId="{C6D09D2A-9C58-C625-A031-3D8731637D96}"/>
          </ac:spMkLst>
        </pc:spChg>
        <pc:spChg chg="add del">
          <ac:chgData name="Fraser Deer (2315622)" userId="a3d8ab03-413b-4730-9c57-8fd5adc66c9a" providerId="ADAL" clId="{92F1AEEB-2963-5B62-B4FB-18F39704911A}" dt="2026-01-22T14:51:15.313" v="3154" actId="26606"/>
          <ac:spMkLst>
            <pc:docMk/>
            <pc:sldMk cId="2678473887" sldId="268"/>
            <ac:spMk id="12302" creationId="{F13C74B1-5B17-4795-BED0-7140497B445A}"/>
          </ac:spMkLst>
        </pc:spChg>
        <pc:spChg chg="add del">
          <ac:chgData name="Fraser Deer (2315622)" userId="a3d8ab03-413b-4730-9c57-8fd5adc66c9a" providerId="ADAL" clId="{92F1AEEB-2963-5B62-B4FB-18F39704911A}" dt="2026-01-22T14:51:15.313" v="3154" actId="26606"/>
          <ac:spMkLst>
            <pc:docMk/>
            <pc:sldMk cId="2678473887" sldId="268"/>
            <ac:spMk id="12304" creationId="{D4974D33-8DC5-464E-8C6D-BE58F0669C17}"/>
          </ac:spMkLst>
        </pc:spChg>
        <pc:spChg chg="add del">
          <ac:chgData name="Fraser Deer (2315622)" userId="a3d8ab03-413b-4730-9c57-8fd5adc66c9a" providerId="ADAL" clId="{92F1AEEB-2963-5B62-B4FB-18F39704911A}" dt="2026-01-22T14:51:15.286" v="3153" actId="26606"/>
          <ac:spMkLst>
            <pc:docMk/>
            <pc:sldMk cId="2678473887" sldId="268"/>
            <ac:spMk id="12309" creationId="{870A1295-61BC-4214-AA3E-D396673024D0}"/>
          </ac:spMkLst>
        </pc:spChg>
        <pc:spChg chg="add del">
          <ac:chgData name="Fraser Deer (2315622)" userId="a3d8ab03-413b-4730-9c57-8fd5adc66c9a" providerId="ADAL" clId="{92F1AEEB-2963-5B62-B4FB-18F39704911A}" dt="2026-01-22T14:51:39.181" v="3158" actId="26606"/>
          <ac:spMkLst>
            <pc:docMk/>
            <pc:sldMk cId="2678473887" sldId="268"/>
            <ac:spMk id="12317" creationId="{3BA513B0-82FF-4F41-8178-885375D1CFB5}"/>
          </ac:spMkLst>
        </pc:spChg>
        <pc:spChg chg="add mod ord">
          <ac:chgData name="Fraser Deer (2315622)" userId="a3d8ab03-413b-4730-9c57-8fd5adc66c9a" providerId="ADAL" clId="{92F1AEEB-2963-5B62-B4FB-18F39704911A}" dt="2026-01-22T14:55:10.240" v="3289" actId="207"/>
          <ac:spMkLst>
            <pc:docMk/>
            <pc:sldMk cId="2678473887" sldId="268"/>
            <ac:spMk id="12323" creationId="{C6D09D2A-9C58-C625-A031-3D8731637D96}"/>
          </ac:spMkLst>
        </pc:spChg>
        <pc:spChg chg="add">
          <ac:chgData name="Fraser Deer (2315622)" userId="a3d8ab03-413b-4730-9c57-8fd5adc66c9a" providerId="ADAL" clId="{92F1AEEB-2963-5B62-B4FB-18F39704911A}" dt="2026-01-22T14:51:39.181" v="3158" actId="26606"/>
          <ac:spMkLst>
            <pc:docMk/>
            <pc:sldMk cId="2678473887" sldId="268"/>
            <ac:spMk id="12328" creationId="{D7A453D2-15D8-4403-815F-291FA16340D9}"/>
          </ac:spMkLst>
        </pc:spChg>
        <pc:spChg chg="add">
          <ac:chgData name="Fraser Deer (2315622)" userId="a3d8ab03-413b-4730-9c57-8fd5adc66c9a" providerId="ADAL" clId="{92F1AEEB-2963-5B62-B4FB-18F39704911A}" dt="2026-01-22T14:51:39.181" v="3158" actId="26606"/>
          <ac:spMkLst>
            <pc:docMk/>
            <pc:sldMk cId="2678473887" sldId="268"/>
            <ac:spMk id="12330" creationId="{8161EA6B-09CA-445B-AB0D-8DF76FA92DEF}"/>
          </ac:spMkLst>
        </pc:spChg>
        <pc:spChg chg="add">
          <ac:chgData name="Fraser Deer (2315622)" userId="a3d8ab03-413b-4730-9c57-8fd5adc66c9a" providerId="ADAL" clId="{92F1AEEB-2963-5B62-B4FB-18F39704911A}" dt="2026-01-22T14:51:39.181" v="3158" actId="26606"/>
          <ac:spMkLst>
            <pc:docMk/>
            <pc:sldMk cId="2678473887" sldId="268"/>
            <ac:spMk id="12340" creationId="{B8114C98-A349-4111-A123-E8EAB86ABE30}"/>
          </ac:spMkLst>
        </pc:spChg>
        <pc:spChg chg="add">
          <ac:chgData name="Fraser Deer (2315622)" userId="a3d8ab03-413b-4730-9c57-8fd5adc66c9a" providerId="ADAL" clId="{92F1AEEB-2963-5B62-B4FB-18F39704911A}" dt="2026-01-22T14:51:39.181" v="3158" actId="26606"/>
          <ac:spMkLst>
            <pc:docMk/>
            <pc:sldMk cId="2678473887" sldId="268"/>
            <ac:spMk id="12354" creationId="{E2D3D3F2-ABBB-4453-B1C5-1BEBF7E4DD56}"/>
          </ac:spMkLst>
        </pc:spChg>
        <pc:grpChg chg="add del">
          <ac:chgData name="Fraser Deer (2315622)" userId="a3d8ab03-413b-4730-9c57-8fd5adc66c9a" providerId="ADAL" clId="{92F1AEEB-2963-5B62-B4FB-18F39704911A}" dt="2026-01-22T14:51:15.286" v="3153" actId="26606"/>
          <ac:grpSpMkLst>
            <pc:docMk/>
            <pc:sldMk cId="2678473887" sldId="268"/>
            <ac:grpSpMk id="12311" creationId="{0B139475-2B26-4CA9-9413-DE741E49F7BB}"/>
          </ac:grpSpMkLst>
        </pc:grpChg>
        <pc:grpChg chg="add">
          <ac:chgData name="Fraser Deer (2315622)" userId="a3d8ab03-413b-4730-9c57-8fd5adc66c9a" providerId="ADAL" clId="{92F1AEEB-2963-5B62-B4FB-18F39704911A}" dt="2026-01-22T14:51:15.313" v="3154" actId="26606"/>
          <ac:grpSpMkLst>
            <pc:docMk/>
            <pc:sldMk cId="2678473887" sldId="268"/>
            <ac:grpSpMk id="12318" creationId="{93DB8501-F9F2-4ACD-B56A-9019CD5006D6}"/>
          </ac:grpSpMkLst>
        </pc:grpChg>
        <pc:grpChg chg="add">
          <ac:chgData name="Fraser Deer (2315622)" userId="a3d8ab03-413b-4730-9c57-8fd5adc66c9a" providerId="ADAL" clId="{92F1AEEB-2963-5B62-B4FB-18F39704911A}" dt="2026-01-22T14:51:39.181" v="3158" actId="26606"/>
          <ac:grpSpMkLst>
            <pc:docMk/>
            <pc:sldMk cId="2678473887" sldId="268"/>
            <ac:grpSpMk id="12332" creationId="{1EA1DAFF-CECA-492F-BFA1-22C64956B8D9}"/>
          </ac:grpSpMkLst>
        </pc:grpChg>
        <pc:grpChg chg="add">
          <ac:chgData name="Fraser Deer (2315622)" userId="a3d8ab03-413b-4730-9c57-8fd5adc66c9a" providerId="ADAL" clId="{92F1AEEB-2963-5B62-B4FB-18F39704911A}" dt="2026-01-22T14:51:39.181" v="3158" actId="26606"/>
          <ac:grpSpMkLst>
            <pc:docMk/>
            <pc:sldMk cId="2678473887" sldId="268"/>
            <ac:grpSpMk id="12342" creationId="{670FB431-AE18-414D-92F4-1D12D1991152}"/>
          </ac:grpSpMkLst>
        </pc:grpChg>
        <pc:picChg chg="add mod">
          <ac:chgData name="Fraser Deer (2315622)" userId="a3d8ab03-413b-4730-9c57-8fd5adc66c9a" providerId="ADAL" clId="{92F1AEEB-2963-5B62-B4FB-18F39704911A}" dt="2026-01-22T14:51:39.181" v="3158" actId="26606"/>
          <ac:picMkLst>
            <pc:docMk/>
            <pc:sldMk cId="2678473887" sldId="268"/>
            <ac:picMk id="12290" creationId="{96A2C9FD-A1A8-43EB-0455-21B4075FA3DD}"/>
          </ac:picMkLst>
        </pc:picChg>
      </pc:sldChg>
      <pc:sldChg chg="addSp delSp modSp new mod modTransition setBg">
        <pc:chgData name="Fraser Deer (2315622)" userId="a3d8ab03-413b-4730-9c57-8fd5adc66c9a" providerId="ADAL" clId="{92F1AEEB-2963-5B62-B4FB-18F39704911A}" dt="2026-01-22T14:56:48.489" v="3335"/>
        <pc:sldMkLst>
          <pc:docMk/>
          <pc:sldMk cId="3425243443" sldId="269"/>
        </pc:sldMkLst>
        <pc:spChg chg="mod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2" creationId="{06FBA4ED-E58A-C78E-4044-40933A122CE6}"/>
          </ac:spMkLst>
        </pc:spChg>
        <pc:spChg chg="del">
          <ac:chgData name="Fraser Deer (2315622)" userId="a3d8ab03-413b-4730-9c57-8fd5adc66c9a" providerId="ADAL" clId="{92F1AEEB-2963-5B62-B4FB-18F39704911A}" dt="2026-01-21T18:29:30.940" v="3018"/>
          <ac:spMkLst>
            <pc:docMk/>
            <pc:sldMk cId="3425243443" sldId="269"/>
            <ac:spMk id="3" creationId="{C0707500-1EFE-5350-4E5C-F414D8B66AF6}"/>
          </ac:spMkLst>
        </pc:spChg>
        <pc:spChg chg="add mod">
          <ac:chgData name="Fraser Deer (2315622)" userId="a3d8ab03-413b-4730-9c57-8fd5adc66c9a" providerId="ADAL" clId="{92F1AEEB-2963-5B62-B4FB-18F39704911A}" dt="2026-01-22T14:49:26.699" v="3104" actId="255"/>
          <ac:spMkLst>
            <pc:docMk/>
            <pc:sldMk cId="3425243443" sldId="269"/>
            <ac:spMk id="13318" creationId="{2C01A956-92B9-B825-73AA-7AF5F1B205A3}"/>
          </ac:spMkLst>
        </pc:spChg>
        <pc:spChg chg="add del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21" creationId="{0288C6B4-AFC3-407F-A595-EFFD38D4CCAF}"/>
          </ac:spMkLst>
        </pc:spChg>
        <pc:spChg chg="add del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23" creationId="{CF236821-17FE-429B-8D2C-08E13A64EA40}"/>
          </ac:spMkLst>
        </pc:spChg>
        <pc:spChg chg="add del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25" creationId="{C0BDBCD2-E081-43AB-9119-C55465E59757}"/>
          </ac:spMkLst>
        </pc:spChg>
        <pc:spChg chg="add del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27" creationId="{98E79BE4-34FE-485A-98A5-92CE8F7C4743}"/>
          </ac:spMkLst>
        </pc:spChg>
        <pc:spChg chg="add del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29" creationId="{7A5F0580-5EE9-419F-96EE-B6529EF6E7D0}"/>
          </ac:spMkLst>
        </pc:spChg>
        <pc:spChg chg="add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34" creationId="{F13C74B1-5B17-4795-BED0-7140497B445A}"/>
          </ac:spMkLst>
        </pc:spChg>
        <pc:spChg chg="add">
          <ac:chgData name="Fraser Deer (2315622)" userId="a3d8ab03-413b-4730-9c57-8fd5adc66c9a" providerId="ADAL" clId="{92F1AEEB-2963-5B62-B4FB-18F39704911A}" dt="2026-01-22T14:48:55.098" v="3076" actId="26606"/>
          <ac:spMkLst>
            <pc:docMk/>
            <pc:sldMk cId="3425243443" sldId="269"/>
            <ac:spMk id="13336" creationId="{D4974D33-8DC5-464E-8C6D-BE58F0669C17}"/>
          </ac:spMkLst>
        </pc:spChg>
        <pc:picChg chg="add mod">
          <ac:chgData name="Fraser Deer (2315622)" userId="a3d8ab03-413b-4730-9c57-8fd5adc66c9a" providerId="ADAL" clId="{92F1AEEB-2963-5B62-B4FB-18F39704911A}" dt="2026-01-22T14:48:55.098" v="3076" actId="26606"/>
          <ac:picMkLst>
            <pc:docMk/>
            <pc:sldMk cId="3425243443" sldId="269"/>
            <ac:picMk id="13314" creationId="{9793202C-AF24-50DC-6B0C-5DB2376F6EAE}"/>
          </ac:picMkLst>
        </pc:picChg>
      </pc:sldChg>
      <pc:sldChg chg="addSp delSp modSp new mod setBg addAnim">
        <pc:chgData name="Fraser Deer (2315622)" userId="a3d8ab03-413b-4730-9c57-8fd5adc66c9a" providerId="ADAL" clId="{92F1AEEB-2963-5B62-B4FB-18F39704911A}" dt="2026-01-22T14:56:13.946" v="3333"/>
        <pc:sldMkLst>
          <pc:docMk/>
          <pc:sldMk cId="237248838" sldId="270"/>
        </pc:sldMkLst>
        <pc:spChg chg="mod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2" creationId="{CF62788E-E5A4-EAC1-4E77-E656892B1FAD}"/>
          </ac:spMkLst>
        </pc:spChg>
        <pc:spChg chg="del mod">
          <ac:chgData name="Fraser Deer (2315622)" userId="a3d8ab03-413b-4730-9c57-8fd5adc66c9a" providerId="ADAL" clId="{92F1AEEB-2963-5B62-B4FB-18F39704911A}" dt="2026-01-22T14:56:01.680" v="3331" actId="478"/>
          <ac:spMkLst>
            <pc:docMk/>
            <pc:sldMk cId="237248838" sldId="270"/>
            <ac:spMk id="3" creationId="{F750617F-6E5F-5FE1-3B86-6A2C4BC6437C}"/>
          </ac:spMkLst>
        </pc:spChg>
        <pc:spChg chg="add del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8" creationId="{C2554CA6-288E-4202-BC52-2E5A8F0C0AED}"/>
          </ac:spMkLst>
        </pc:spChg>
        <pc:spChg chg="add del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10" creationId="{B10BB131-AC8E-4A8E-A5D1-36260F720C3B}"/>
          </ac:spMkLst>
        </pc:spChg>
        <pc:spChg chg="add del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12" creationId="{5B7778FC-632E-4DCA-A7CB-0D7731CCF970}"/>
          </ac:spMkLst>
        </pc:spChg>
        <pc:spChg chg="add del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14" creationId="{FA23A907-97FB-4A8F-880A-DD77401C4296}"/>
          </ac:spMkLst>
        </pc:spChg>
        <pc:spChg chg="add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20" creationId="{9B7AD9F6-8CE7-4299-8FC6-328F4DCD3FF9}"/>
          </ac:spMkLst>
        </pc:spChg>
        <pc:spChg chg="add">
          <ac:chgData name="Fraser Deer (2315622)" userId="a3d8ab03-413b-4730-9c57-8fd5adc66c9a" providerId="ADAL" clId="{92F1AEEB-2963-5B62-B4FB-18F39704911A}" dt="2026-01-22T14:56:13.939" v="3332" actId="26606"/>
          <ac:spMkLst>
            <pc:docMk/>
            <pc:sldMk cId="237248838" sldId="270"/>
            <ac:spMk id="22" creationId="{F49775AF-8896-43EE-92C6-83497D6DC56F}"/>
          </ac:spMkLst>
        </pc:spChg>
        <pc:picChg chg="add">
          <ac:chgData name="Fraser Deer (2315622)" userId="a3d8ab03-413b-4730-9c57-8fd5adc66c9a" providerId="ADAL" clId="{92F1AEEB-2963-5B62-B4FB-18F39704911A}" dt="2026-01-22T14:56:13.939" v="3332" actId="26606"/>
          <ac:picMkLst>
            <pc:docMk/>
            <pc:sldMk cId="237248838" sldId="270"/>
            <ac:picMk id="16" creationId="{E0F9B10A-7BFE-4C05-B278-5AFEF1149411}"/>
          </ac:picMkLst>
        </pc:picChg>
      </pc:sldChg>
      <pc:sldChg chg="addSp delSp modSp new mod">
        <pc:chgData name="Fraser Deer (2315622)" userId="a3d8ab03-413b-4730-9c57-8fd5adc66c9a" providerId="ADAL" clId="{92F1AEEB-2963-5B62-B4FB-18F39704911A}" dt="2026-01-22T15:01:03.192" v="3392" actId="1076"/>
        <pc:sldMkLst>
          <pc:docMk/>
          <pc:sldMk cId="2638390989" sldId="271"/>
        </pc:sldMkLst>
        <pc:spChg chg="mod">
          <ac:chgData name="Fraser Deer (2315622)" userId="a3d8ab03-413b-4730-9c57-8fd5adc66c9a" providerId="ADAL" clId="{92F1AEEB-2963-5B62-B4FB-18F39704911A}" dt="2026-01-22T14:57:31.676" v="3363" actId="20577"/>
          <ac:spMkLst>
            <pc:docMk/>
            <pc:sldMk cId="2638390989" sldId="271"/>
            <ac:spMk id="2" creationId="{1F8052F8-9998-E0ED-D606-11C4CB2094A8}"/>
          </ac:spMkLst>
        </pc:spChg>
        <pc:spChg chg="del mod">
          <ac:chgData name="Fraser Deer (2315622)" userId="a3d8ab03-413b-4730-9c57-8fd5adc66c9a" providerId="ADAL" clId="{92F1AEEB-2963-5B62-B4FB-18F39704911A}" dt="2026-01-22T14:58:07.191" v="3365"/>
          <ac:spMkLst>
            <pc:docMk/>
            <pc:sldMk cId="2638390989" sldId="271"/>
            <ac:spMk id="3" creationId="{A71E697B-3C9B-2E8D-D792-45DF06020229}"/>
          </ac:spMkLst>
        </pc:spChg>
        <pc:spChg chg="add del mod">
          <ac:chgData name="Fraser Deer (2315622)" userId="a3d8ab03-413b-4730-9c57-8fd5adc66c9a" providerId="ADAL" clId="{92F1AEEB-2963-5B62-B4FB-18F39704911A}" dt="2026-01-22T14:59:50.806" v="3381" actId="478"/>
          <ac:spMkLst>
            <pc:docMk/>
            <pc:sldMk cId="2638390989" sldId="271"/>
            <ac:spMk id="4" creationId="{DCC45530-1774-D81C-56D9-B0690BC60742}"/>
          </ac:spMkLst>
        </pc:spChg>
        <pc:spChg chg="add del mod">
          <ac:chgData name="Fraser Deer (2315622)" userId="a3d8ab03-413b-4730-9c57-8fd5adc66c9a" providerId="ADAL" clId="{92F1AEEB-2963-5B62-B4FB-18F39704911A}" dt="2026-01-22T15:00:11.370" v="3382"/>
          <ac:spMkLst>
            <pc:docMk/>
            <pc:sldMk cId="2638390989" sldId="271"/>
            <ac:spMk id="5" creationId="{99BCC40D-D59E-5B68-AE96-046805E304C8}"/>
          </ac:spMkLst>
        </pc:spChg>
        <pc:spChg chg="add mod">
          <ac:chgData name="Fraser Deer (2315622)" userId="a3d8ab03-413b-4730-9c57-8fd5adc66c9a" providerId="ADAL" clId="{92F1AEEB-2963-5B62-B4FB-18F39704911A}" dt="2026-01-22T15:01:03.192" v="3392" actId="1076"/>
          <ac:spMkLst>
            <pc:docMk/>
            <pc:sldMk cId="2638390989" sldId="271"/>
            <ac:spMk id="6" creationId="{CC068FF6-3E25-931A-67F4-7FA7010B136A}"/>
          </ac:spMkLst>
        </pc:spChg>
      </pc:sldChg>
      <pc:sldChg chg="addSp delSp modSp new mod">
        <pc:chgData name="Fraser Deer (2315622)" userId="a3d8ab03-413b-4730-9c57-8fd5adc66c9a" providerId="ADAL" clId="{92F1AEEB-2963-5B62-B4FB-18F39704911A}" dt="2026-01-22T15:02:02.914" v="3414" actId="20577"/>
        <pc:sldMkLst>
          <pc:docMk/>
          <pc:sldMk cId="1520926346" sldId="272"/>
        </pc:sldMkLst>
        <pc:spChg chg="mod">
          <ac:chgData name="Fraser Deer (2315622)" userId="a3d8ab03-413b-4730-9c57-8fd5adc66c9a" providerId="ADAL" clId="{92F1AEEB-2963-5B62-B4FB-18F39704911A}" dt="2026-01-22T15:01:16.425" v="3407" actId="20577"/>
          <ac:spMkLst>
            <pc:docMk/>
            <pc:sldMk cId="1520926346" sldId="272"/>
            <ac:spMk id="2" creationId="{D4849F3D-084A-530A-DA50-08C52073A381}"/>
          </ac:spMkLst>
        </pc:spChg>
        <pc:spChg chg="del">
          <ac:chgData name="Fraser Deer (2315622)" userId="a3d8ab03-413b-4730-9c57-8fd5adc66c9a" providerId="ADAL" clId="{92F1AEEB-2963-5B62-B4FB-18F39704911A}" dt="2026-01-22T15:01:31.901" v="3408"/>
          <ac:spMkLst>
            <pc:docMk/>
            <pc:sldMk cId="1520926346" sldId="272"/>
            <ac:spMk id="3" creationId="{5EFC66BA-C8E7-B8A1-7B92-41352CD9D437}"/>
          </ac:spMkLst>
        </pc:spChg>
        <pc:spChg chg="add mod">
          <ac:chgData name="Fraser Deer (2315622)" userId="a3d8ab03-413b-4730-9c57-8fd5adc66c9a" providerId="ADAL" clId="{92F1AEEB-2963-5B62-B4FB-18F39704911A}" dt="2026-01-22T15:02:02.914" v="3414" actId="20577"/>
          <ac:spMkLst>
            <pc:docMk/>
            <pc:sldMk cId="1520926346" sldId="272"/>
            <ac:spMk id="4" creationId="{DD21C016-9C62-AA58-8581-7EE97F75765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3B841-9845-B7FB-1BDA-7E69885E10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8297C-F5AD-08CE-A4B1-559F405085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B23945-3B1C-FF3F-A87E-B6E0B85E6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3451A-09B8-EBA2-95AA-35E992309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72A1D1-487D-67AF-066A-B47776A5C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076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F1626-4E16-C891-8FBD-D909A02A4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C6EA8-C10B-5BCC-666F-187F60E57E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ACAEF-176A-D19D-828F-3C1BB01D5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6B89C9-1B5F-F341-ABD1-5F9B03491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775F6-CFF2-DCC9-4EEB-5B039EA9E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335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DB55B-3C24-E7D9-82EF-9B6352E99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782AF-6764-BA5C-119B-39D73DD7D8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2FD593-CB23-1307-4AAC-D585B4ADB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1688B-D455-313B-0B94-C6E71606A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0CEC0-EBC9-E852-9154-E86A1B746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977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178CB-251D-2CFA-FEF7-2885E6079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5B460-1195-4ACC-0214-44AC140D18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12F0D-47D3-B037-FC07-BABBD76CC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84D801-AAFE-3EAC-4D64-1ADF6319A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C9936-D3DD-FF46-1412-F94C540AB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321C06-9005-1B3A-EC2A-3B25601D6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456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8BBF4-35AB-0CAE-5701-390C8BF47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5EA5D-7FBB-9156-3CC9-8397B2791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C68710-0DB6-6F20-450A-2ABAA15389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7C16D2-B26B-0E2E-4DC8-C9D0D027F7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4E90F5-CDFE-8BB3-A44C-7726BC451F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0EC0BC-0737-C5AF-B6ED-627267D029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8A23D6-65F6-D99E-64F6-BCFC81314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ACF137-386E-99F6-684E-E0BB21333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810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71B17-C29F-02F0-AF59-E6BD84344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312456-9F7F-3E40-AF0E-1BF92EA00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263799-9995-1954-D9A2-4112558C8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F0B343-5C74-44B8-5C0A-59BC91A40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133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2AB874-36DB-557A-FC5B-B874BB15F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106EF5-3225-D8EE-EA77-61A405962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AD7BC6-8EFD-E3A6-303A-724162779E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209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509C4-D467-E5C8-F201-500C33255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C3D45-6F32-6EFF-ED25-1F48D2807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3B0CEE-DF25-77F5-8C00-75920A2B3A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8C208A-9795-F1F9-179B-8F7F03833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AFDFB9-E51C-C3EC-D6E7-0539EB765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1C5A8-8DB9-F946-0D92-A9B8F5CCF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870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F446B-3D07-274D-B952-FE774F60A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1B4B2D-241C-38D6-1608-75CA69D240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18348F-9E8F-DBE0-AAF8-A777671D0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430E66-96F4-6794-6BD1-93C82AB87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F18AA-F443-977B-17F1-98A4242E2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253021-1FEE-A736-882E-8607E487C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481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F967D-3306-DCB5-E913-FD082B64B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11F2B9-B17D-0D14-BF62-EDDAB9D3FD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A032C-FE03-253B-4009-0DA38E12C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A1CFB6-D509-6F24-1A38-2C3A9BA6F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8C6B51-0514-ECA6-DEF1-152CE5945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051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204171-9720-6986-C055-151EAC0925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876A46-0F08-C08A-4B79-E200CF08A2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17333-7C4E-BCB2-CF33-782BBDCB2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1A268-3B8F-670E-4A69-BC0D5FA89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20270-7D9F-36D7-FE66-67E516C7B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843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FADB3A-9417-DF9C-59DA-CBB6F706F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F824B5-661A-784D-3637-11E8EA943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B280B-FC46-B7EF-E879-7BF8E16AD9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6EC655-6551-C54C-B362-4B9E90A2A94A}" type="datetimeFigureOut">
              <a:rPr lang="en-US" smtClean="0"/>
              <a:t>1/14/26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6DE160-8A2C-E5AD-FDC5-C38A704862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F31DB-0EDB-C8C3-AFE4-3D9EE93376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59E9C6-D57E-B84C-8DC5-33027B0167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1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designing-your-curriculum/developing-a-vision-for-curriculum-design#curriculum-design-and-the-four-purposes" TargetMode="External"/><Relationship Id="rId2" Type="http://schemas.openxmlformats.org/officeDocument/2006/relationships/hyperlink" Target="https://surfabilityukcic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5BF85-1F33-83EB-F739-A495C97D82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847391"/>
            <a:ext cx="5319319" cy="3366970"/>
          </a:xfrm>
        </p:spPr>
        <p:txBody>
          <a:bodyPr>
            <a:normAutofit fontScale="90000"/>
          </a:bodyPr>
          <a:lstStyle/>
          <a:p>
            <a:pPr algn="l"/>
            <a:r>
              <a:rPr lang="en-US" sz="4400" dirty="0"/>
              <a:t>Curriculum Adventure (BMOE6002)</a:t>
            </a:r>
            <a:br>
              <a:rPr lang="en-US" sz="4400" dirty="0"/>
            </a:br>
            <a:br>
              <a:rPr lang="en-US" sz="3100" dirty="0"/>
            </a:br>
            <a:br>
              <a:rPr lang="en-US" sz="3100" dirty="0"/>
            </a:br>
            <a:r>
              <a:rPr lang="en-GB" sz="3100" dirty="0"/>
              <a:t>Riding the Wave: Integrating Surfing into the Welsh Curriculum</a:t>
            </a:r>
            <a:br>
              <a:rPr lang="en-GB" sz="3100" dirty="0"/>
            </a:br>
            <a:endParaRPr lang="en-US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577043-DADC-D405-FE2C-96E90B0B05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450268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By Fraser Deer 2315622</a:t>
            </a:r>
          </a:p>
        </p:txBody>
      </p:sp>
      <p:pic>
        <p:nvPicPr>
          <p:cNvPr id="1026" name="Picture 2" descr="Adventure Travel Awaits: 5 Steps to Prepare Like a Pro - USTOA Blog">
            <a:extLst>
              <a:ext uri="{FF2B5EF4-FFF2-40B4-BE49-F238E27FC236}">
                <a16:creationId xmlns:a16="http://schemas.microsoft.com/office/drawing/2014/main" id="{22FB22C9-FED8-B22D-9196-B179264785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3" r="34779" b="-1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2470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34" name="Rectangle 1333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BA4ED-E58A-C78E-4044-40933A122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1333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8" name="Content Placeholder 13317">
            <a:extLst>
              <a:ext uri="{FF2B5EF4-FFF2-40B4-BE49-F238E27FC236}">
                <a16:creationId xmlns:a16="http://schemas.microsoft.com/office/drawing/2014/main" id="{2C01A956-92B9-B825-73AA-7AF5F1B20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400" dirty="0"/>
              <a:t>Challenges facing young children</a:t>
            </a:r>
          </a:p>
          <a:p>
            <a:r>
              <a:rPr lang="en-US" sz="2400" dirty="0"/>
              <a:t>Curriculum for Wales</a:t>
            </a:r>
          </a:p>
          <a:p>
            <a:r>
              <a:rPr lang="en-US" sz="2400" dirty="0"/>
              <a:t>Opportunities from surfing</a:t>
            </a:r>
          </a:p>
        </p:txBody>
      </p:sp>
      <p:pic>
        <p:nvPicPr>
          <p:cNvPr id="13314" name="Picture 2" descr="How To Begin Your Presentation With Impact: A Step-by-Step Guide">
            <a:extLst>
              <a:ext uri="{FF2B5EF4-FFF2-40B4-BE49-F238E27FC236}">
                <a16:creationId xmlns:a16="http://schemas.microsoft.com/office/drawing/2014/main" id="{9793202C-AF24-50DC-6B0C-5DB2376F6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79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243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4" name="Picture 6" descr="Purpose, Passion, Priorities: The 3Ps of Life | by Syazwan Bin Jumaat |  Medium">
            <a:extLst>
              <a:ext uri="{FF2B5EF4-FFF2-40B4-BE49-F238E27FC236}">
                <a16:creationId xmlns:a16="http://schemas.microsoft.com/office/drawing/2014/main" id="{57B3A907-7D36-F319-84DF-8D0007879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0"/>
            <a:ext cx="1219200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AF5749-5BF9-39E6-D91D-515AA3808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Purpose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14379-4161-4448-7C8C-8DFBD1D92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5986" y="1671566"/>
            <a:ext cx="5170861" cy="407204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Is to create an engaging unit of work in line with the new curriculum in Wales.</a:t>
            </a:r>
          </a:p>
          <a:p>
            <a:r>
              <a:rPr lang="en-US" sz="2000" dirty="0">
                <a:solidFill>
                  <a:srgbClr val="FFFFFF"/>
                </a:solidFill>
              </a:rPr>
              <a:t>To introduce a new activity that can combat against sedentary behavior and increase physical activity levels.</a:t>
            </a:r>
          </a:p>
          <a:p>
            <a:r>
              <a:rPr lang="en-US" sz="2000" dirty="0">
                <a:solidFill>
                  <a:srgbClr val="FFFFFF"/>
                </a:solidFill>
              </a:rPr>
              <a:t>To show the varying benefits of outdoor physical activity and specifically surfing.</a:t>
            </a:r>
          </a:p>
          <a:p>
            <a:r>
              <a:rPr lang="en-US" sz="2000" dirty="0">
                <a:solidFill>
                  <a:srgbClr val="FFFFFF"/>
                </a:solidFill>
              </a:rPr>
              <a:t>Using learning theories to create a program that effectively develops skills.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568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506FB-66A7-4AB7-1D2D-1C22D75BF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 dirty="0"/>
              <a:t>Learning theories</a:t>
            </a: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74" name="Picture 2" descr="4 Theories Behind Adaptive Learning - eLearning Industry">
            <a:extLst>
              <a:ext uri="{FF2B5EF4-FFF2-40B4-BE49-F238E27FC236}">
                <a16:creationId xmlns:a16="http://schemas.microsoft.com/office/drawing/2014/main" id="{F8358CE3-670B-18BA-3A6B-4F2826A1A2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96" b="-1"/>
          <a:stretch>
            <a:fillRect/>
          </a:stretch>
        </p:blipFill>
        <p:spPr bwMode="auto">
          <a:xfrm>
            <a:off x="908304" y="2478024"/>
            <a:ext cx="6009855" cy="369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50712-FCFE-94EF-255C-1CEE6CC8C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1453" y="1728216"/>
            <a:ext cx="4311155" cy="4443984"/>
          </a:xfrm>
        </p:spPr>
        <p:txBody>
          <a:bodyPr anchor="ctr">
            <a:normAutofit/>
          </a:bodyPr>
          <a:lstStyle/>
          <a:p>
            <a:r>
              <a:rPr lang="en-US" sz="2400" dirty="0"/>
              <a:t>Vygotsky's zone of proximal development (Doolittle, 1995). </a:t>
            </a:r>
          </a:p>
          <a:p>
            <a:r>
              <a:rPr lang="en-US" sz="2400" dirty="0"/>
              <a:t>Kolb's experiential learning (kolb, 1984)</a:t>
            </a:r>
          </a:p>
          <a:p>
            <a:r>
              <a:rPr lang="en-US" sz="2400" dirty="0"/>
              <a:t>Physical Literacy ( Margaret Whitehead, 2010)</a:t>
            </a:r>
          </a:p>
        </p:txBody>
      </p:sp>
    </p:spTree>
    <p:extLst>
      <p:ext uri="{BB962C8B-B14F-4D97-AF65-F5344CB8AC3E}">
        <p14:creationId xmlns:p14="http://schemas.microsoft.com/office/powerpoint/2010/main" val="1090162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8" name="Rectangle 513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90982D-13E6-8EE1-11E3-A7D6853A7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7064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Outdoor learning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98BDCF20-FCCE-5B4C-F68D-4FBD81BD7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0311"/>
            <a:ext cx="4391024" cy="3860390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Learning in outdoors has significant health and wellbeing benefits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Offers a significant contribution to physical literacy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Additional skills learned include communication, resilience, communication and stress relief.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(Mann, et al., 2021)</a:t>
            </a:r>
          </a:p>
        </p:txBody>
      </p:sp>
      <p:grpSp>
        <p:nvGrpSpPr>
          <p:cNvPr id="5131" name="Group 5130">
            <a:extLst>
              <a:ext uri="{FF2B5EF4-FFF2-40B4-BE49-F238E27FC236}">
                <a16:creationId xmlns:a16="http://schemas.microsoft.com/office/drawing/2014/main" id="{D44E3F87-3D58-4B03-86B2-15A5C5B9C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841376"/>
            <a:ext cx="5260976" cy="4707593"/>
            <a:chOff x="6096000" y="841376"/>
            <a:chExt cx="5260976" cy="4707593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5132" name="Group 5131">
              <a:extLst>
                <a:ext uri="{FF2B5EF4-FFF2-40B4-BE49-F238E27FC236}">
                  <a16:creationId xmlns:a16="http://schemas.microsoft.com/office/drawing/2014/main" id="{B4D09509-F6FC-47A6-B196-CCCFD8E83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1" y="841376"/>
              <a:ext cx="5260975" cy="4707593"/>
              <a:chOff x="6096001" y="841376"/>
              <a:chExt cx="5260975" cy="4707593"/>
            </a:xfrm>
          </p:grpSpPr>
          <p:sp>
            <p:nvSpPr>
              <p:cNvPr id="5136" name="Freeform: Shape 5135">
                <a:extLst>
                  <a:ext uri="{FF2B5EF4-FFF2-40B4-BE49-F238E27FC236}">
                    <a16:creationId xmlns:a16="http://schemas.microsoft.com/office/drawing/2014/main" id="{BA5B9D66-192D-4F12-964D-2B23A1D275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5137" name="Freeform: Shape 5136">
                <a:extLst>
                  <a:ext uri="{FF2B5EF4-FFF2-40B4-BE49-F238E27FC236}">
                    <a16:creationId xmlns:a16="http://schemas.microsoft.com/office/drawing/2014/main" id="{C9C14E68-C469-4A71-AF08-169DB545FC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1" y="841376"/>
                <a:ext cx="5260975" cy="4707593"/>
              </a:xfrm>
              <a:custGeom>
                <a:avLst/>
                <a:gdLst>
                  <a:gd name="connsiteX0" fmla="*/ 0 w 5260975"/>
                  <a:gd name="connsiteY0" fmla="*/ 0 h 4707593"/>
                  <a:gd name="connsiteX1" fmla="*/ 5260975 w 5260975"/>
                  <a:gd name="connsiteY1" fmla="*/ 0 h 4707593"/>
                  <a:gd name="connsiteX2" fmla="*/ 5260975 w 5260975"/>
                  <a:gd name="connsiteY2" fmla="*/ 3296937 h 4707593"/>
                  <a:gd name="connsiteX3" fmla="*/ 5260975 w 5260975"/>
                  <a:gd name="connsiteY3" fmla="*/ 3518571 h 4707593"/>
                  <a:gd name="connsiteX4" fmla="*/ 5226503 w 5260975"/>
                  <a:gd name="connsiteY4" fmla="*/ 3534000 h 4707593"/>
                  <a:gd name="connsiteX5" fmla="*/ 5206341 w 5260975"/>
                  <a:gd name="connsiteY5" fmla="*/ 3542065 h 4707593"/>
                  <a:gd name="connsiteX6" fmla="*/ 5123287 w 5260975"/>
                  <a:gd name="connsiteY6" fmla="*/ 3594010 h 4707593"/>
                  <a:gd name="connsiteX7" fmla="*/ 5048107 w 5260975"/>
                  <a:gd name="connsiteY7" fmla="*/ 3658244 h 4707593"/>
                  <a:gd name="connsiteX8" fmla="*/ 4992899 w 5260975"/>
                  <a:gd name="connsiteY8" fmla="*/ 3734479 h 4707593"/>
                  <a:gd name="connsiteX9" fmla="*/ 4977440 w 5260975"/>
                  <a:gd name="connsiteY9" fmla="*/ 3752627 h 4707593"/>
                  <a:gd name="connsiteX10" fmla="*/ 4935193 w 5260975"/>
                  <a:gd name="connsiteY10" fmla="*/ 3775382 h 4707593"/>
                  <a:gd name="connsiteX11" fmla="*/ 4897844 w 5260975"/>
                  <a:gd name="connsiteY11" fmla="*/ 3792472 h 4707593"/>
                  <a:gd name="connsiteX12" fmla="*/ 4870767 w 5260975"/>
                  <a:gd name="connsiteY12" fmla="*/ 3811388 h 4707593"/>
                  <a:gd name="connsiteX13" fmla="*/ 4847916 w 5260975"/>
                  <a:gd name="connsiteY13" fmla="*/ 3828767 h 4707593"/>
                  <a:gd name="connsiteX14" fmla="*/ 4796163 w 5260975"/>
                  <a:gd name="connsiteY14" fmla="*/ 3873702 h 4707593"/>
                  <a:gd name="connsiteX15" fmla="*/ 4738843 w 5260975"/>
                  <a:gd name="connsiteY15" fmla="*/ 3911628 h 4707593"/>
                  <a:gd name="connsiteX16" fmla="*/ 4692755 w 5260975"/>
                  <a:gd name="connsiteY16" fmla="*/ 3958099 h 4707593"/>
                  <a:gd name="connsiteX17" fmla="*/ 4673744 w 5260975"/>
                  <a:gd name="connsiteY17" fmla="*/ 3983255 h 4707593"/>
                  <a:gd name="connsiteX18" fmla="*/ 4633801 w 5260975"/>
                  <a:gd name="connsiteY18" fmla="*/ 4000442 h 4707593"/>
                  <a:gd name="connsiteX19" fmla="*/ 4590499 w 5260975"/>
                  <a:gd name="connsiteY19" fmla="*/ 4027326 h 4707593"/>
                  <a:gd name="connsiteX20" fmla="*/ 4559773 w 5260975"/>
                  <a:gd name="connsiteY20" fmla="*/ 4054018 h 4707593"/>
                  <a:gd name="connsiteX21" fmla="*/ 4536059 w 5260975"/>
                  <a:gd name="connsiteY21" fmla="*/ 4071877 h 4707593"/>
                  <a:gd name="connsiteX22" fmla="*/ 4502549 w 5260975"/>
                  <a:gd name="connsiteY22" fmla="*/ 4089832 h 4707593"/>
                  <a:gd name="connsiteX23" fmla="*/ 4468944 w 5260975"/>
                  <a:gd name="connsiteY23" fmla="*/ 4113356 h 4707593"/>
                  <a:gd name="connsiteX24" fmla="*/ 4452622 w 5260975"/>
                  <a:gd name="connsiteY24" fmla="*/ 4127854 h 4707593"/>
                  <a:gd name="connsiteX25" fmla="*/ 4421032 w 5260975"/>
                  <a:gd name="connsiteY25" fmla="*/ 4151953 h 4707593"/>
                  <a:gd name="connsiteX26" fmla="*/ 4388483 w 5260975"/>
                  <a:gd name="connsiteY26" fmla="*/ 4174421 h 4707593"/>
                  <a:gd name="connsiteX27" fmla="*/ 4327321 w 5260975"/>
                  <a:gd name="connsiteY27" fmla="*/ 4200153 h 4707593"/>
                  <a:gd name="connsiteX28" fmla="*/ 4271633 w 5260975"/>
                  <a:gd name="connsiteY28" fmla="*/ 4237983 h 4707593"/>
                  <a:gd name="connsiteX29" fmla="*/ 4227465 w 5260975"/>
                  <a:gd name="connsiteY29" fmla="*/ 4265635 h 4707593"/>
                  <a:gd name="connsiteX30" fmla="*/ 4201733 w 5260975"/>
                  <a:gd name="connsiteY30" fmla="*/ 4283783 h 4707593"/>
                  <a:gd name="connsiteX31" fmla="*/ 4154494 w 5260975"/>
                  <a:gd name="connsiteY31" fmla="*/ 4324301 h 4707593"/>
                  <a:gd name="connsiteX32" fmla="*/ 4081234 w 5260975"/>
                  <a:gd name="connsiteY32" fmla="*/ 4366931 h 4707593"/>
                  <a:gd name="connsiteX33" fmla="*/ 4036971 w 5260975"/>
                  <a:gd name="connsiteY33" fmla="*/ 4389975 h 4707593"/>
                  <a:gd name="connsiteX34" fmla="*/ 3941725 w 5260975"/>
                  <a:gd name="connsiteY34" fmla="*/ 4424733 h 4707593"/>
                  <a:gd name="connsiteX35" fmla="*/ 3910999 w 5260975"/>
                  <a:gd name="connsiteY35" fmla="*/ 4437119 h 4707593"/>
                  <a:gd name="connsiteX36" fmla="*/ 3875859 w 5260975"/>
                  <a:gd name="connsiteY36" fmla="*/ 4445280 h 4707593"/>
                  <a:gd name="connsiteX37" fmla="*/ 3819401 w 5260975"/>
                  <a:gd name="connsiteY37" fmla="*/ 4464579 h 4707593"/>
                  <a:gd name="connsiteX38" fmla="*/ 3709176 w 5260975"/>
                  <a:gd name="connsiteY38" fmla="*/ 4497800 h 4707593"/>
                  <a:gd name="connsiteX39" fmla="*/ 3684981 w 5260975"/>
                  <a:gd name="connsiteY39" fmla="*/ 4502889 h 4707593"/>
                  <a:gd name="connsiteX40" fmla="*/ 3623338 w 5260975"/>
                  <a:gd name="connsiteY40" fmla="*/ 4524300 h 4707593"/>
                  <a:gd name="connsiteX41" fmla="*/ 3586373 w 5260975"/>
                  <a:gd name="connsiteY41" fmla="*/ 4538702 h 4707593"/>
                  <a:gd name="connsiteX42" fmla="*/ 3555743 w 5260975"/>
                  <a:gd name="connsiteY42" fmla="*/ 4546960 h 4707593"/>
                  <a:gd name="connsiteX43" fmla="*/ 3528667 w 5260975"/>
                  <a:gd name="connsiteY43" fmla="*/ 4550801 h 4707593"/>
                  <a:gd name="connsiteX44" fmla="*/ 3457424 w 5260975"/>
                  <a:gd name="connsiteY44" fmla="*/ 4569811 h 4707593"/>
                  <a:gd name="connsiteX45" fmla="*/ 3429003 w 5260975"/>
                  <a:gd name="connsiteY45" fmla="*/ 4577301 h 4707593"/>
                  <a:gd name="connsiteX46" fmla="*/ 3355264 w 5260975"/>
                  <a:gd name="connsiteY46" fmla="*/ 4603033 h 4707593"/>
                  <a:gd name="connsiteX47" fmla="*/ 3292757 w 5260975"/>
                  <a:gd name="connsiteY47" fmla="*/ 4620027 h 4707593"/>
                  <a:gd name="connsiteX48" fmla="*/ 3266643 w 5260975"/>
                  <a:gd name="connsiteY48" fmla="*/ 4628188 h 4707593"/>
                  <a:gd name="connsiteX49" fmla="*/ 3206921 w 5260975"/>
                  <a:gd name="connsiteY49" fmla="*/ 4641823 h 4707593"/>
                  <a:gd name="connsiteX50" fmla="*/ 3173123 w 5260975"/>
                  <a:gd name="connsiteY50" fmla="*/ 4651425 h 4707593"/>
                  <a:gd name="connsiteX51" fmla="*/ 3090646 w 5260975"/>
                  <a:gd name="connsiteY51" fmla="*/ 4662274 h 4707593"/>
                  <a:gd name="connsiteX52" fmla="*/ 3005480 w 5260975"/>
                  <a:gd name="connsiteY52" fmla="*/ 4672739 h 4707593"/>
                  <a:gd name="connsiteX53" fmla="*/ 2958721 w 5260975"/>
                  <a:gd name="connsiteY53" fmla="*/ 4676196 h 4707593"/>
                  <a:gd name="connsiteX54" fmla="*/ 2917915 w 5260975"/>
                  <a:gd name="connsiteY54" fmla="*/ 4681670 h 4707593"/>
                  <a:gd name="connsiteX55" fmla="*/ 2882389 w 5260975"/>
                  <a:gd name="connsiteY55" fmla="*/ 4685126 h 4707593"/>
                  <a:gd name="connsiteX56" fmla="*/ 2825837 w 5260975"/>
                  <a:gd name="connsiteY56" fmla="*/ 4692135 h 4707593"/>
                  <a:gd name="connsiteX57" fmla="*/ 2802313 w 5260975"/>
                  <a:gd name="connsiteY57" fmla="*/ 4693960 h 4707593"/>
                  <a:gd name="connsiteX58" fmla="*/ 2746816 w 5260975"/>
                  <a:gd name="connsiteY58" fmla="*/ 4693863 h 4707593"/>
                  <a:gd name="connsiteX59" fmla="*/ 2727517 w 5260975"/>
                  <a:gd name="connsiteY59" fmla="*/ 4692903 h 4707593"/>
                  <a:gd name="connsiteX60" fmla="*/ 2690359 w 5260975"/>
                  <a:gd name="connsiteY60" fmla="*/ 4680997 h 4707593"/>
                  <a:gd name="connsiteX61" fmla="*/ 2685943 w 5260975"/>
                  <a:gd name="connsiteY61" fmla="*/ 4680133 h 4707593"/>
                  <a:gd name="connsiteX62" fmla="*/ 2661554 w 5260975"/>
                  <a:gd name="connsiteY62" fmla="*/ 4675428 h 4707593"/>
                  <a:gd name="connsiteX63" fmla="*/ 2648208 w 5260975"/>
                  <a:gd name="connsiteY63" fmla="*/ 4673892 h 4707593"/>
                  <a:gd name="connsiteX64" fmla="*/ 2597512 w 5260975"/>
                  <a:gd name="connsiteY64" fmla="*/ 4664099 h 4707593"/>
                  <a:gd name="connsiteX65" fmla="*/ 2568324 w 5260975"/>
                  <a:gd name="connsiteY65" fmla="*/ 4659490 h 4707593"/>
                  <a:gd name="connsiteX66" fmla="*/ 2544704 w 5260975"/>
                  <a:gd name="connsiteY66" fmla="*/ 4660162 h 4707593"/>
                  <a:gd name="connsiteX67" fmla="*/ 2503225 w 5260975"/>
                  <a:gd name="connsiteY67" fmla="*/ 4661026 h 4707593"/>
                  <a:gd name="connsiteX68" fmla="*/ 2489975 w 5260975"/>
                  <a:gd name="connsiteY68" fmla="*/ 4663235 h 4707593"/>
                  <a:gd name="connsiteX69" fmla="*/ 2430061 w 5260975"/>
                  <a:gd name="connsiteY69" fmla="*/ 4656897 h 4707593"/>
                  <a:gd name="connsiteX70" fmla="*/ 2395880 w 5260975"/>
                  <a:gd name="connsiteY70" fmla="*/ 4656417 h 4707593"/>
                  <a:gd name="connsiteX71" fmla="*/ 2357378 w 5260975"/>
                  <a:gd name="connsiteY71" fmla="*/ 4648544 h 4707593"/>
                  <a:gd name="connsiteX72" fmla="*/ 2346145 w 5260975"/>
                  <a:gd name="connsiteY72" fmla="*/ 4648928 h 4707593"/>
                  <a:gd name="connsiteX73" fmla="*/ 2333567 w 5260975"/>
                  <a:gd name="connsiteY73" fmla="*/ 4649600 h 4707593"/>
                  <a:gd name="connsiteX74" fmla="*/ 2294968 w 5260975"/>
                  <a:gd name="connsiteY74" fmla="*/ 4650177 h 4707593"/>
                  <a:gd name="connsiteX75" fmla="*/ 2271540 w 5260975"/>
                  <a:gd name="connsiteY75" fmla="*/ 4653057 h 4707593"/>
                  <a:gd name="connsiteX76" fmla="*/ 2226895 w 5260975"/>
                  <a:gd name="connsiteY76" fmla="*/ 4651329 h 4707593"/>
                  <a:gd name="connsiteX77" fmla="*/ 2210379 w 5260975"/>
                  <a:gd name="connsiteY77" fmla="*/ 4653825 h 4707593"/>
                  <a:gd name="connsiteX78" fmla="*/ 2168613 w 5260975"/>
                  <a:gd name="connsiteY78" fmla="*/ 4654113 h 4707593"/>
                  <a:gd name="connsiteX79" fmla="*/ 2131167 w 5260975"/>
                  <a:gd name="connsiteY79" fmla="*/ 4652673 h 4707593"/>
                  <a:gd name="connsiteX80" fmla="*/ 2095065 w 5260975"/>
                  <a:gd name="connsiteY80" fmla="*/ 4653441 h 4707593"/>
                  <a:gd name="connsiteX81" fmla="*/ 2069237 w 5260975"/>
                  <a:gd name="connsiteY81" fmla="*/ 4656609 h 4707593"/>
                  <a:gd name="connsiteX82" fmla="*/ 2041201 w 5260975"/>
                  <a:gd name="connsiteY82" fmla="*/ 4658529 h 4707593"/>
                  <a:gd name="connsiteX83" fmla="*/ 1963909 w 5260975"/>
                  <a:gd name="connsiteY83" fmla="*/ 4669955 h 4707593"/>
                  <a:gd name="connsiteX84" fmla="*/ 1949603 w 5260975"/>
                  <a:gd name="connsiteY84" fmla="*/ 4667171 h 4707593"/>
                  <a:gd name="connsiteX85" fmla="*/ 1868373 w 5260975"/>
                  <a:gd name="connsiteY85" fmla="*/ 4664578 h 4707593"/>
                  <a:gd name="connsiteX86" fmla="*/ 1850707 w 5260975"/>
                  <a:gd name="connsiteY86" fmla="*/ 4664771 h 4707593"/>
                  <a:gd name="connsiteX87" fmla="*/ 1803275 w 5260975"/>
                  <a:gd name="connsiteY87" fmla="*/ 4653441 h 4707593"/>
                  <a:gd name="connsiteX88" fmla="*/ 1730112 w 5260975"/>
                  <a:gd name="connsiteY88" fmla="*/ 4671396 h 4707593"/>
                  <a:gd name="connsiteX89" fmla="*/ 1661652 w 5260975"/>
                  <a:gd name="connsiteY89" fmla="*/ 4693863 h 4707593"/>
                  <a:gd name="connsiteX90" fmla="*/ 1653011 w 5260975"/>
                  <a:gd name="connsiteY90" fmla="*/ 4696744 h 4707593"/>
                  <a:gd name="connsiteX91" fmla="*/ 1628431 w 5260975"/>
                  <a:gd name="connsiteY91" fmla="*/ 4701641 h 4707593"/>
                  <a:gd name="connsiteX92" fmla="*/ 1597995 w 5260975"/>
                  <a:gd name="connsiteY92" fmla="*/ 4703369 h 4707593"/>
                  <a:gd name="connsiteX93" fmla="*/ 1559396 w 5260975"/>
                  <a:gd name="connsiteY93" fmla="*/ 4707593 h 4707593"/>
                  <a:gd name="connsiteX94" fmla="*/ 1528480 w 5260975"/>
                  <a:gd name="connsiteY94" fmla="*/ 4702312 h 4707593"/>
                  <a:gd name="connsiteX95" fmla="*/ 1485272 w 5260975"/>
                  <a:gd name="connsiteY95" fmla="*/ 4694439 h 4707593"/>
                  <a:gd name="connsiteX96" fmla="*/ 1444562 w 5260975"/>
                  <a:gd name="connsiteY96" fmla="*/ 4686950 h 4707593"/>
                  <a:gd name="connsiteX97" fmla="*/ 1431696 w 5260975"/>
                  <a:gd name="connsiteY97" fmla="*/ 4695783 h 4707593"/>
                  <a:gd name="connsiteX98" fmla="*/ 1411821 w 5260975"/>
                  <a:gd name="connsiteY98" fmla="*/ 4703464 h 4707593"/>
                  <a:gd name="connsiteX99" fmla="*/ 1389738 w 5260975"/>
                  <a:gd name="connsiteY99" fmla="*/ 4694247 h 4707593"/>
                  <a:gd name="connsiteX100" fmla="*/ 1338081 w 5260975"/>
                  <a:gd name="connsiteY100" fmla="*/ 4675141 h 4707593"/>
                  <a:gd name="connsiteX101" fmla="*/ 1305436 w 5260975"/>
                  <a:gd name="connsiteY101" fmla="*/ 4674276 h 4707593"/>
                  <a:gd name="connsiteX102" fmla="*/ 1234481 w 5260975"/>
                  <a:gd name="connsiteY102" fmla="*/ 4666115 h 4707593"/>
                  <a:gd name="connsiteX103" fmla="*/ 1188106 w 5260975"/>
                  <a:gd name="connsiteY103" fmla="*/ 4654497 h 4707593"/>
                  <a:gd name="connsiteX104" fmla="*/ 1154790 w 5260975"/>
                  <a:gd name="connsiteY104" fmla="*/ 4641343 h 4707593"/>
                  <a:gd name="connsiteX105" fmla="*/ 1107069 w 5260975"/>
                  <a:gd name="connsiteY105" fmla="*/ 4624156 h 4707593"/>
                  <a:gd name="connsiteX106" fmla="*/ 1059158 w 5260975"/>
                  <a:gd name="connsiteY106" fmla="*/ 4615227 h 4707593"/>
                  <a:gd name="connsiteX107" fmla="*/ 1024496 w 5260975"/>
                  <a:gd name="connsiteY107" fmla="*/ 4603993 h 4707593"/>
                  <a:gd name="connsiteX108" fmla="*/ 982153 w 5260975"/>
                  <a:gd name="connsiteY108" fmla="*/ 4596311 h 4707593"/>
                  <a:gd name="connsiteX109" fmla="*/ 946628 w 5260975"/>
                  <a:gd name="connsiteY109" fmla="*/ 4596024 h 4707593"/>
                  <a:gd name="connsiteX110" fmla="*/ 890939 w 5260975"/>
                  <a:gd name="connsiteY110" fmla="*/ 4597368 h 4707593"/>
                  <a:gd name="connsiteX111" fmla="*/ 822769 w 5260975"/>
                  <a:gd name="connsiteY111" fmla="*/ 4574133 h 4707593"/>
                  <a:gd name="connsiteX112" fmla="*/ 795212 w 5260975"/>
                  <a:gd name="connsiteY112" fmla="*/ 4568947 h 4707593"/>
                  <a:gd name="connsiteX113" fmla="*/ 769288 w 5260975"/>
                  <a:gd name="connsiteY113" fmla="*/ 4566547 h 4707593"/>
                  <a:gd name="connsiteX114" fmla="*/ 714271 w 5260975"/>
                  <a:gd name="connsiteY114" fmla="*/ 4551089 h 4707593"/>
                  <a:gd name="connsiteX115" fmla="*/ 691900 w 5260975"/>
                  <a:gd name="connsiteY115" fmla="*/ 4545999 h 4707593"/>
                  <a:gd name="connsiteX116" fmla="*/ 660598 w 5260975"/>
                  <a:gd name="connsiteY116" fmla="*/ 4546096 h 4707593"/>
                  <a:gd name="connsiteX117" fmla="*/ 603662 w 5260975"/>
                  <a:gd name="connsiteY117" fmla="*/ 4538991 h 4707593"/>
                  <a:gd name="connsiteX118" fmla="*/ 546821 w 5260975"/>
                  <a:gd name="connsiteY118" fmla="*/ 4518251 h 4707593"/>
                  <a:gd name="connsiteX119" fmla="*/ 522721 w 5260975"/>
                  <a:gd name="connsiteY119" fmla="*/ 4520267 h 4707593"/>
                  <a:gd name="connsiteX120" fmla="*/ 514080 w 5260975"/>
                  <a:gd name="connsiteY120" fmla="*/ 4519788 h 4707593"/>
                  <a:gd name="connsiteX121" fmla="*/ 436404 w 5260975"/>
                  <a:gd name="connsiteY121" fmla="*/ 4508361 h 4707593"/>
                  <a:gd name="connsiteX122" fmla="*/ 428626 w 5260975"/>
                  <a:gd name="connsiteY122" fmla="*/ 4507114 h 4707593"/>
                  <a:gd name="connsiteX123" fmla="*/ 392141 w 5260975"/>
                  <a:gd name="connsiteY123" fmla="*/ 4496936 h 4707593"/>
                  <a:gd name="connsiteX124" fmla="*/ 300157 w 5260975"/>
                  <a:gd name="connsiteY124" fmla="*/ 4490599 h 4707593"/>
                  <a:gd name="connsiteX125" fmla="*/ 294493 w 5260975"/>
                  <a:gd name="connsiteY125" fmla="*/ 4489831 h 4707593"/>
                  <a:gd name="connsiteX126" fmla="*/ 263671 w 5260975"/>
                  <a:gd name="connsiteY126" fmla="*/ 4494919 h 4707593"/>
                  <a:gd name="connsiteX127" fmla="*/ 248406 w 5260975"/>
                  <a:gd name="connsiteY127" fmla="*/ 4502121 h 4707593"/>
                  <a:gd name="connsiteX128" fmla="*/ 224594 w 5260975"/>
                  <a:gd name="connsiteY128" fmla="*/ 4509610 h 4707593"/>
                  <a:gd name="connsiteX129" fmla="*/ 200398 w 5260975"/>
                  <a:gd name="connsiteY129" fmla="*/ 4512395 h 4707593"/>
                  <a:gd name="connsiteX130" fmla="*/ 159783 w 5260975"/>
                  <a:gd name="connsiteY130" fmla="*/ 4501064 h 4707593"/>
                  <a:gd name="connsiteX131" fmla="*/ 144997 w 5260975"/>
                  <a:gd name="connsiteY131" fmla="*/ 4499912 h 4707593"/>
                  <a:gd name="connsiteX132" fmla="*/ 112064 w 5260975"/>
                  <a:gd name="connsiteY132" fmla="*/ 4494440 h 4707593"/>
                  <a:gd name="connsiteX133" fmla="*/ 83259 w 5260975"/>
                  <a:gd name="connsiteY133" fmla="*/ 4494824 h 4707593"/>
                  <a:gd name="connsiteX134" fmla="*/ 60120 w 5260975"/>
                  <a:gd name="connsiteY134" fmla="*/ 4503561 h 4707593"/>
                  <a:gd name="connsiteX135" fmla="*/ 26514 w 5260975"/>
                  <a:gd name="connsiteY135" fmla="*/ 4505289 h 4707593"/>
                  <a:gd name="connsiteX136" fmla="*/ 4814 w 5260975"/>
                  <a:gd name="connsiteY136" fmla="*/ 4498952 h 4707593"/>
                  <a:gd name="connsiteX137" fmla="*/ 398 w 5260975"/>
                  <a:gd name="connsiteY137" fmla="*/ 4498089 h 4707593"/>
                  <a:gd name="connsiteX138" fmla="*/ 0 w 5260975"/>
                  <a:gd name="connsiteY138" fmla="*/ 4498087 h 47075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</a:cxnLst>
                <a:rect l="l" t="t" r="r" b="b"/>
                <a:pathLst>
                  <a:path w="5260975" h="4707593">
                    <a:moveTo>
                      <a:pt x="0" y="0"/>
                    </a:moveTo>
                    <a:lnTo>
                      <a:pt x="5260975" y="0"/>
                    </a:lnTo>
                    <a:lnTo>
                      <a:pt x="5260975" y="3296937"/>
                    </a:lnTo>
                    <a:lnTo>
                      <a:pt x="5260975" y="3518571"/>
                    </a:lnTo>
                    <a:lnTo>
                      <a:pt x="5226503" y="3534000"/>
                    </a:lnTo>
                    <a:cubicBezTo>
                      <a:pt x="5219783" y="3536785"/>
                      <a:pt x="5212389" y="3538321"/>
                      <a:pt x="5206341" y="3542065"/>
                    </a:cubicBezTo>
                    <a:cubicBezTo>
                      <a:pt x="5178495" y="3559156"/>
                      <a:pt x="5151515" y="3577591"/>
                      <a:pt x="5123287" y="3594010"/>
                    </a:cubicBezTo>
                    <a:cubicBezTo>
                      <a:pt x="5094195" y="3611004"/>
                      <a:pt x="5068175" y="3631071"/>
                      <a:pt x="5048107" y="3658244"/>
                    </a:cubicBezTo>
                    <a:cubicBezTo>
                      <a:pt x="5029480" y="3683496"/>
                      <a:pt x="5011429" y="3709131"/>
                      <a:pt x="4992899" y="3734479"/>
                    </a:cubicBezTo>
                    <a:cubicBezTo>
                      <a:pt x="4988194" y="3740912"/>
                      <a:pt x="4983873" y="3748498"/>
                      <a:pt x="4977440" y="3752627"/>
                    </a:cubicBezTo>
                    <a:cubicBezTo>
                      <a:pt x="4964094" y="3761268"/>
                      <a:pt x="4949499" y="3768277"/>
                      <a:pt x="4935193" y="3775382"/>
                    </a:cubicBezTo>
                    <a:cubicBezTo>
                      <a:pt x="4922903" y="3781431"/>
                      <a:pt x="4909845" y="3785943"/>
                      <a:pt x="4897844" y="3792472"/>
                    </a:cubicBezTo>
                    <a:cubicBezTo>
                      <a:pt x="4888243" y="3797658"/>
                      <a:pt x="4879697" y="3804859"/>
                      <a:pt x="4870767" y="3811388"/>
                    </a:cubicBezTo>
                    <a:cubicBezTo>
                      <a:pt x="4862990" y="3817052"/>
                      <a:pt x="4854445" y="3821949"/>
                      <a:pt x="4847916" y="3828767"/>
                    </a:cubicBezTo>
                    <a:cubicBezTo>
                      <a:pt x="4831977" y="3845281"/>
                      <a:pt x="4815942" y="3861508"/>
                      <a:pt x="4796163" y="3873702"/>
                    </a:cubicBezTo>
                    <a:cubicBezTo>
                      <a:pt x="4776672" y="3885799"/>
                      <a:pt x="4758237" y="3899338"/>
                      <a:pt x="4738843" y="3911628"/>
                    </a:cubicBezTo>
                    <a:cubicBezTo>
                      <a:pt x="4719831" y="3923630"/>
                      <a:pt x="4702645" y="3936783"/>
                      <a:pt x="4692755" y="3958099"/>
                    </a:cubicBezTo>
                    <a:cubicBezTo>
                      <a:pt x="4688339" y="3967508"/>
                      <a:pt x="4682097" y="3977782"/>
                      <a:pt x="4673744" y="3983255"/>
                    </a:cubicBezTo>
                    <a:cubicBezTo>
                      <a:pt x="4661838" y="3991032"/>
                      <a:pt x="4646764" y="3993817"/>
                      <a:pt x="4633801" y="4000442"/>
                    </a:cubicBezTo>
                    <a:cubicBezTo>
                      <a:pt x="4618535" y="4008219"/>
                      <a:pt x="4600869" y="4014940"/>
                      <a:pt x="4590499" y="4027326"/>
                    </a:cubicBezTo>
                    <a:cubicBezTo>
                      <a:pt x="4581281" y="4038368"/>
                      <a:pt x="4571968" y="4047009"/>
                      <a:pt x="4559773" y="4054018"/>
                    </a:cubicBezTo>
                    <a:cubicBezTo>
                      <a:pt x="4551229" y="4058915"/>
                      <a:pt x="4544892" y="4067844"/>
                      <a:pt x="4536059" y="4071877"/>
                    </a:cubicBezTo>
                    <a:cubicBezTo>
                      <a:pt x="4524441" y="4077254"/>
                      <a:pt x="4512727" y="4081479"/>
                      <a:pt x="4502549" y="4089832"/>
                    </a:cubicBezTo>
                    <a:cubicBezTo>
                      <a:pt x="4491987" y="4098473"/>
                      <a:pt x="4479986" y="4105290"/>
                      <a:pt x="4468944" y="4113356"/>
                    </a:cubicBezTo>
                    <a:cubicBezTo>
                      <a:pt x="4463087" y="4117676"/>
                      <a:pt x="4458286" y="4123341"/>
                      <a:pt x="4452622" y="4127854"/>
                    </a:cubicBezTo>
                    <a:cubicBezTo>
                      <a:pt x="4442252" y="4136111"/>
                      <a:pt x="4431690" y="4144176"/>
                      <a:pt x="4421032" y="4151953"/>
                    </a:cubicBezTo>
                    <a:cubicBezTo>
                      <a:pt x="4410375" y="4159731"/>
                      <a:pt x="4400197" y="4168756"/>
                      <a:pt x="4388483" y="4174421"/>
                    </a:cubicBezTo>
                    <a:cubicBezTo>
                      <a:pt x="4368513" y="4184023"/>
                      <a:pt x="4346717" y="4189784"/>
                      <a:pt x="4327321" y="4200153"/>
                    </a:cubicBezTo>
                    <a:cubicBezTo>
                      <a:pt x="4307639" y="4210714"/>
                      <a:pt x="4289107" y="4223965"/>
                      <a:pt x="4271633" y="4237983"/>
                    </a:cubicBezTo>
                    <a:cubicBezTo>
                      <a:pt x="4257807" y="4249025"/>
                      <a:pt x="4244845" y="4259971"/>
                      <a:pt x="4227465" y="4265635"/>
                    </a:cubicBezTo>
                    <a:cubicBezTo>
                      <a:pt x="4217768" y="4268804"/>
                      <a:pt x="4207591" y="4275717"/>
                      <a:pt x="4201733" y="4283783"/>
                    </a:cubicBezTo>
                    <a:cubicBezTo>
                      <a:pt x="4189059" y="4301353"/>
                      <a:pt x="4172833" y="4313739"/>
                      <a:pt x="4154494" y="4324301"/>
                    </a:cubicBezTo>
                    <a:cubicBezTo>
                      <a:pt x="4130010" y="4338511"/>
                      <a:pt x="4105814" y="4353009"/>
                      <a:pt x="4081234" y="4366931"/>
                    </a:cubicBezTo>
                    <a:cubicBezTo>
                      <a:pt x="4066737" y="4375189"/>
                      <a:pt x="4052335" y="4383926"/>
                      <a:pt x="4036971" y="4389975"/>
                    </a:cubicBezTo>
                    <a:cubicBezTo>
                      <a:pt x="4005575" y="4402457"/>
                      <a:pt x="3973410" y="4413114"/>
                      <a:pt x="3941725" y="4424733"/>
                    </a:cubicBezTo>
                    <a:cubicBezTo>
                      <a:pt x="3931355" y="4428477"/>
                      <a:pt x="3921561" y="4433854"/>
                      <a:pt x="3910999" y="4437119"/>
                    </a:cubicBezTo>
                    <a:cubicBezTo>
                      <a:pt x="3899573" y="4440671"/>
                      <a:pt x="3887285" y="4441727"/>
                      <a:pt x="3875859" y="4445280"/>
                    </a:cubicBezTo>
                    <a:cubicBezTo>
                      <a:pt x="3856847" y="4451136"/>
                      <a:pt x="3838412" y="4458626"/>
                      <a:pt x="3819401" y="4464579"/>
                    </a:cubicBezTo>
                    <a:cubicBezTo>
                      <a:pt x="3782723" y="4476005"/>
                      <a:pt x="3745949" y="4486951"/>
                      <a:pt x="3709176" y="4497800"/>
                    </a:cubicBezTo>
                    <a:cubicBezTo>
                      <a:pt x="3701303" y="4500105"/>
                      <a:pt x="3692757" y="4500393"/>
                      <a:pt x="3684981" y="4502889"/>
                    </a:cubicBezTo>
                    <a:cubicBezTo>
                      <a:pt x="3664337" y="4509610"/>
                      <a:pt x="3643789" y="4516907"/>
                      <a:pt x="3623338" y="4524300"/>
                    </a:cubicBezTo>
                    <a:cubicBezTo>
                      <a:pt x="3610953" y="4528813"/>
                      <a:pt x="3598854" y="4534382"/>
                      <a:pt x="3586373" y="4538702"/>
                    </a:cubicBezTo>
                    <a:cubicBezTo>
                      <a:pt x="3576387" y="4542159"/>
                      <a:pt x="3566113" y="4544847"/>
                      <a:pt x="3555743" y="4546960"/>
                    </a:cubicBezTo>
                    <a:cubicBezTo>
                      <a:pt x="3546814" y="4548785"/>
                      <a:pt x="3537501" y="4548592"/>
                      <a:pt x="3528667" y="4550801"/>
                    </a:cubicBezTo>
                    <a:cubicBezTo>
                      <a:pt x="3504759" y="4556753"/>
                      <a:pt x="3481140" y="4563475"/>
                      <a:pt x="3457424" y="4569811"/>
                    </a:cubicBezTo>
                    <a:cubicBezTo>
                      <a:pt x="3447919" y="4572308"/>
                      <a:pt x="3438221" y="4574133"/>
                      <a:pt x="3429003" y="4577301"/>
                    </a:cubicBezTo>
                    <a:cubicBezTo>
                      <a:pt x="3404327" y="4585654"/>
                      <a:pt x="3380036" y="4595159"/>
                      <a:pt x="3355264" y="4603033"/>
                    </a:cubicBezTo>
                    <a:cubicBezTo>
                      <a:pt x="3334717" y="4609562"/>
                      <a:pt x="3313593" y="4614266"/>
                      <a:pt x="3292757" y="4620027"/>
                    </a:cubicBezTo>
                    <a:cubicBezTo>
                      <a:pt x="3283924" y="4622524"/>
                      <a:pt x="3275475" y="4626077"/>
                      <a:pt x="3266643" y="4628188"/>
                    </a:cubicBezTo>
                    <a:cubicBezTo>
                      <a:pt x="3246863" y="4632990"/>
                      <a:pt x="3226796" y="4637022"/>
                      <a:pt x="3206921" y="4641823"/>
                    </a:cubicBezTo>
                    <a:cubicBezTo>
                      <a:pt x="3195590" y="4644607"/>
                      <a:pt x="3184645" y="4649600"/>
                      <a:pt x="3173123" y="4651425"/>
                    </a:cubicBezTo>
                    <a:cubicBezTo>
                      <a:pt x="3145759" y="4655745"/>
                      <a:pt x="3118203" y="4658817"/>
                      <a:pt x="3090646" y="4662274"/>
                    </a:cubicBezTo>
                    <a:cubicBezTo>
                      <a:pt x="3062227" y="4665826"/>
                      <a:pt x="3033902" y="4669571"/>
                      <a:pt x="3005480" y="4672739"/>
                    </a:cubicBezTo>
                    <a:cubicBezTo>
                      <a:pt x="2989926" y="4674372"/>
                      <a:pt x="2974275" y="4674660"/>
                      <a:pt x="2958721" y="4676196"/>
                    </a:cubicBezTo>
                    <a:cubicBezTo>
                      <a:pt x="2945087" y="4677541"/>
                      <a:pt x="2931549" y="4680037"/>
                      <a:pt x="2917915" y="4681670"/>
                    </a:cubicBezTo>
                    <a:cubicBezTo>
                      <a:pt x="2906105" y="4683013"/>
                      <a:pt x="2894199" y="4683781"/>
                      <a:pt x="2882389" y="4685126"/>
                    </a:cubicBezTo>
                    <a:cubicBezTo>
                      <a:pt x="2863475" y="4687334"/>
                      <a:pt x="2844655" y="4689831"/>
                      <a:pt x="2825837" y="4692135"/>
                    </a:cubicBezTo>
                    <a:cubicBezTo>
                      <a:pt x="2817964" y="4692999"/>
                      <a:pt x="2809706" y="4695399"/>
                      <a:pt x="2802313" y="4693960"/>
                    </a:cubicBezTo>
                    <a:cubicBezTo>
                      <a:pt x="2783686" y="4690310"/>
                      <a:pt x="2765347" y="4691367"/>
                      <a:pt x="2746816" y="4693863"/>
                    </a:cubicBezTo>
                    <a:cubicBezTo>
                      <a:pt x="2740479" y="4694728"/>
                      <a:pt x="2733662" y="4694535"/>
                      <a:pt x="2727517" y="4692903"/>
                    </a:cubicBezTo>
                    <a:cubicBezTo>
                      <a:pt x="2714939" y="4689638"/>
                      <a:pt x="2702745" y="4685029"/>
                      <a:pt x="2690359" y="4680997"/>
                    </a:cubicBezTo>
                    <a:cubicBezTo>
                      <a:pt x="2689014" y="4680517"/>
                      <a:pt x="2687382" y="4680421"/>
                      <a:pt x="2685943" y="4680133"/>
                    </a:cubicBezTo>
                    <a:cubicBezTo>
                      <a:pt x="2677781" y="4678500"/>
                      <a:pt x="2669717" y="4676868"/>
                      <a:pt x="2661554" y="4675428"/>
                    </a:cubicBezTo>
                    <a:cubicBezTo>
                      <a:pt x="2657138" y="4674660"/>
                      <a:pt x="2652625" y="4674564"/>
                      <a:pt x="2648208" y="4673892"/>
                    </a:cubicBezTo>
                    <a:cubicBezTo>
                      <a:pt x="2631118" y="4671203"/>
                      <a:pt x="2612299" y="4675716"/>
                      <a:pt x="2597512" y="4664099"/>
                    </a:cubicBezTo>
                    <a:cubicBezTo>
                      <a:pt x="2587911" y="4656609"/>
                      <a:pt x="2578597" y="4658338"/>
                      <a:pt x="2568324" y="4659490"/>
                    </a:cubicBezTo>
                    <a:cubicBezTo>
                      <a:pt x="2560547" y="4660354"/>
                      <a:pt x="2552577" y="4660065"/>
                      <a:pt x="2544704" y="4660162"/>
                    </a:cubicBezTo>
                    <a:cubicBezTo>
                      <a:pt x="2530878" y="4660449"/>
                      <a:pt x="2517052" y="4660546"/>
                      <a:pt x="2503225" y="4661026"/>
                    </a:cubicBezTo>
                    <a:cubicBezTo>
                      <a:pt x="2498808" y="4661218"/>
                      <a:pt x="2494297" y="4663619"/>
                      <a:pt x="2489975" y="4663235"/>
                    </a:cubicBezTo>
                    <a:cubicBezTo>
                      <a:pt x="2470004" y="4661410"/>
                      <a:pt x="2450033" y="4658529"/>
                      <a:pt x="2430061" y="4656897"/>
                    </a:cubicBezTo>
                    <a:cubicBezTo>
                      <a:pt x="2418732" y="4655938"/>
                      <a:pt x="2407114" y="4657761"/>
                      <a:pt x="2395880" y="4656417"/>
                    </a:cubicBezTo>
                    <a:cubicBezTo>
                      <a:pt x="2382919" y="4654881"/>
                      <a:pt x="2370245" y="4650945"/>
                      <a:pt x="2357378" y="4648544"/>
                    </a:cubicBezTo>
                    <a:cubicBezTo>
                      <a:pt x="2353826" y="4647872"/>
                      <a:pt x="2349889" y="4648736"/>
                      <a:pt x="2346145" y="4648928"/>
                    </a:cubicBezTo>
                    <a:cubicBezTo>
                      <a:pt x="2341920" y="4649120"/>
                      <a:pt x="2337791" y="4649504"/>
                      <a:pt x="2333567" y="4649600"/>
                    </a:cubicBezTo>
                    <a:cubicBezTo>
                      <a:pt x="2320700" y="4649793"/>
                      <a:pt x="2307835" y="4649504"/>
                      <a:pt x="2294968" y="4650177"/>
                    </a:cubicBezTo>
                    <a:cubicBezTo>
                      <a:pt x="2287095" y="4650561"/>
                      <a:pt x="2278839" y="4654497"/>
                      <a:pt x="2271540" y="4653057"/>
                    </a:cubicBezTo>
                    <a:cubicBezTo>
                      <a:pt x="2256659" y="4650272"/>
                      <a:pt x="2241776" y="4656513"/>
                      <a:pt x="2226895" y="4651329"/>
                    </a:cubicBezTo>
                    <a:cubicBezTo>
                      <a:pt x="2222285" y="4649793"/>
                      <a:pt x="2215948" y="4653633"/>
                      <a:pt x="2210379" y="4653825"/>
                    </a:cubicBezTo>
                    <a:cubicBezTo>
                      <a:pt x="2196457" y="4654305"/>
                      <a:pt x="2182535" y="4654209"/>
                      <a:pt x="2168613" y="4654113"/>
                    </a:cubicBezTo>
                    <a:cubicBezTo>
                      <a:pt x="2156131" y="4654017"/>
                      <a:pt x="2143168" y="4655361"/>
                      <a:pt x="2131167" y="4652673"/>
                    </a:cubicBezTo>
                    <a:cubicBezTo>
                      <a:pt x="2118588" y="4649793"/>
                      <a:pt x="2107259" y="4650177"/>
                      <a:pt x="2095065" y="4653441"/>
                    </a:cubicBezTo>
                    <a:cubicBezTo>
                      <a:pt x="2086711" y="4655649"/>
                      <a:pt x="2077878" y="4655938"/>
                      <a:pt x="2069237" y="4656609"/>
                    </a:cubicBezTo>
                    <a:cubicBezTo>
                      <a:pt x="2059924" y="4657377"/>
                      <a:pt x="2049650" y="4655361"/>
                      <a:pt x="2041201" y="4658529"/>
                    </a:cubicBezTo>
                    <a:cubicBezTo>
                      <a:pt x="2016044" y="4667939"/>
                      <a:pt x="1990216" y="4669955"/>
                      <a:pt x="1963909" y="4669955"/>
                    </a:cubicBezTo>
                    <a:cubicBezTo>
                      <a:pt x="1959107" y="4669955"/>
                      <a:pt x="1954210" y="4668612"/>
                      <a:pt x="1949603" y="4667171"/>
                    </a:cubicBezTo>
                    <a:cubicBezTo>
                      <a:pt x="1922717" y="4658529"/>
                      <a:pt x="1895737" y="4659297"/>
                      <a:pt x="1868373" y="4664578"/>
                    </a:cubicBezTo>
                    <a:cubicBezTo>
                      <a:pt x="1862708" y="4665731"/>
                      <a:pt x="1856372" y="4665923"/>
                      <a:pt x="1850707" y="4664771"/>
                    </a:cubicBezTo>
                    <a:cubicBezTo>
                      <a:pt x="1834768" y="4661410"/>
                      <a:pt x="1819309" y="4655841"/>
                      <a:pt x="1803275" y="4653441"/>
                    </a:cubicBezTo>
                    <a:cubicBezTo>
                      <a:pt x="1776775" y="4649504"/>
                      <a:pt x="1753828" y="4662754"/>
                      <a:pt x="1730112" y="4671396"/>
                    </a:cubicBezTo>
                    <a:cubicBezTo>
                      <a:pt x="1707548" y="4679557"/>
                      <a:pt x="1688345" y="4697992"/>
                      <a:pt x="1661652" y="4693863"/>
                    </a:cubicBezTo>
                    <a:cubicBezTo>
                      <a:pt x="1658965" y="4693479"/>
                      <a:pt x="1655988" y="4696071"/>
                      <a:pt x="1653011" y="4696744"/>
                    </a:cubicBezTo>
                    <a:cubicBezTo>
                      <a:pt x="1644850" y="4698568"/>
                      <a:pt x="1636689" y="4700776"/>
                      <a:pt x="1628431" y="4701641"/>
                    </a:cubicBezTo>
                    <a:cubicBezTo>
                      <a:pt x="1618350" y="4702793"/>
                      <a:pt x="1608076" y="4702409"/>
                      <a:pt x="1597995" y="4703369"/>
                    </a:cubicBezTo>
                    <a:cubicBezTo>
                      <a:pt x="1585032" y="4704521"/>
                      <a:pt x="1572263" y="4707593"/>
                      <a:pt x="1559396" y="4707593"/>
                    </a:cubicBezTo>
                    <a:cubicBezTo>
                      <a:pt x="1549026" y="4707593"/>
                      <a:pt x="1538753" y="4704041"/>
                      <a:pt x="1528480" y="4702312"/>
                    </a:cubicBezTo>
                    <a:cubicBezTo>
                      <a:pt x="1513981" y="4699912"/>
                      <a:pt x="1498042" y="4700584"/>
                      <a:pt x="1485272" y="4694439"/>
                    </a:cubicBezTo>
                    <a:cubicBezTo>
                      <a:pt x="1471639" y="4687910"/>
                      <a:pt x="1458676" y="4684934"/>
                      <a:pt x="1444562" y="4686950"/>
                    </a:cubicBezTo>
                    <a:cubicBezTo>
                      <a:pt x="1439857" y="4687622"/>
                      <a:pt x="1433808" y="4691655"/>
                      <a:pt x="1431696" y="4695783"/>
                    </a:cubicBezTo>
                    <a:cubicBezTo>
                      <a:pt x="1426991" y="4705001"/>
                      <a:pt x="1420559" y="4706634"/>
                      <a:pt x="1411821" y="4703464"/>
                    </a:cubicBezTo>
                    <a:cubicBezTo>
                      <a:pt x="1404236" y="4700776"/>
                      <a:pt x="1394922" y="4699432"/>
                      <a:pt x="1389738" y="4694247"/>
                    </a:cubicBezTo>
                    <a:cubicBezTo>
                      <a:pt x="1375047" y="4679557"/>
                      <a:pt x="1356324" y="4679077"/>
                      <a:pt x="1338081" y="4675141"/>
                    </a:cubicBezTo>
                    <a:cubicBezTo>
                      <a:pt x="1326945" y="4672739"/>
                      <a:pt x="1316574" y="4672644"/>
                      <a:pt x="1305436" y="4674276"/>
                    </a:cubicBezTo>
                    <a:cubicBezTo>
                      <a:pt x="1281241" y="4677925"/>
                      <a:pt x="1257717" y="4672739"/>
                      <a:pt x="1234481" y="4666115"/>
                    </a:cubicBezTo>
                    <a:cubicBezTo>
                      <a:pt x="1219118" y="4661698"/>
                      <a:pt x="1203372" y="4659010"/>
                      <a:pt x="1188106" y="4654497"/>
                    </a:cubicBezTo>
                    <a:cubicBezTo>
                      <a:pt x="1176680" y="4651041"/>
                      <a:pt x="1165255" y="4646912"/>
                      <a:pt x="1154790" y="4641343"/>
                    </a:cubicBezTo>
                    <a:cubicBezTo>
                      <a:pt x="1139618" y="4633181"/>
                      <a:pt x="1126369" y="4620891"/>
                      <a:pt x="1107069" y="4624156"/>
                    </a:cubicBezTo>
                    <a:cubicBezTo>
                      <a:pt x="1090074" y="4627036"/>
                      <a:pt x="1074713" y="4620988"/>
                      <a:pt x="1059158" y="4615227"/>
                    </a:cubicBezTo>
                    <a:cubicBezTo>
                      <a:pt x="1047732" y="4611002"/>
                      <a:pt x="1036308" y="4606681"/>
                      <a:pt x="1024496" y="4603993"/>
                    </a:cubicBezTo>
                    <a:cubicBezTo>
                      <a:pt x="1010478" y="4600824"/>
                      <a:pt x="994635" y="4602169"/>
                      <a:pt x="982153" y="4596311"/>
                    </a:cubicBezTo>
                    <a:cubicBezTo>
                      <a:pt x="969095" y="4590166"/>
                      <a:pt x="958246" y="4594295"/>
                      <a:pt x="946628" y="4596024"/>
                    </a:cubicBezTo>
                    <a:cubicBezTo>
                      <a:pt x="928097" y="4598712"/>
                      <a:pt x="909661" y="4603705"/>
                      <a:pt x="890939" y="4597368"/>
                    </a:cubicBezTo>
                    <a:cubicBezTo>
                      <a:pt x="868184" y="4589687"/>
                      <a:pt x="845620" y="4581430"/>
                      <a:pt x="822769" y="4574133"/>
                    </a:cubicBezTo>
                    <a:cubicBezTo>
                      <a:pt x="813934" y="4571347"/>
                      <a:pt x="804431" y="4570195"/>
                      <a:pt x="795212" y="4568947"/>
                    </a:cubicBezTo>
                    <a:cubicBezTo>
                      <a:pt x="786476" y="4567891"/>
                      <a:pt x="776010" y="4570579"/>
                      <a:pt x="769288" y="4566547"/>
                    </a:cubicBezTo>
                    <a:cubicBezTo>
                      <a:pt x="752005" y="4556178"/>
                      <a:pt x="734243" y="4551089"/>
                      <a:pt x="714271" y="4551089"/>
                    </a:cubicBezTo>
                    <a:cubicBezTo>
                      <a:pt x="706781" y="4551089"/>
                      <a:pt x="699484" y="4546768"/>
                      <a:pt x="691900" y="4545999"/>
                    </a:cubicBezTo>
                    <a:cubicBezTo>
                      <a:pt x="681529" y="4545040"/>
                      <a:pt x="669623" y="4542447"/>
                      <a:pt x="660598" y="4546096"/>
                    </a:cubicBezTo>
                    <a:cubicBezTo>
                      <a:pt x="639379" y="4554737"/>
                      <a:pt x="622193" y="4547536"/>
                      <a:pt x="603662" y="4538991"/>
                    </a:cubicBezTo>
                    <a:cubicBezTo>
                      <a:pt x="585418" y="4530541"/>
                      <a:pt x="566215" y="4523821"/>
                      <a:pt x="546821" y="4518251"/>
                    </a:cubicBezTo>
                    <a:cubicBezTo>
                      <a:pt x="539524" y="4516235"/>
                      <a:pt x="530787" y="4519596"/>
                      <a:pt x="522721" y="4520267"/>
                    </a:cubicBezTo>
                    <a:cubicBezTo>
                      <a:pt x="519840" y="4520460"/>
                      <a:pt x="516671" y="4520748"/>
                      <a:pt x="514080" y="4519788"/>
                    </a:cubicBezTo>
                    <a:cubicBezTo>
                      <a:pt x="489020" y="4510570"/>
                      <a:pt x="463575" y="4503561"/>
                      <a:pt x="436404" y="4508361"/>
                    </a:cubicBezTo>
                    <a:cubicBezTo>
                      <a:pt x="433908" y="4508842"/>
                      <a:pt x="431123" y="4507786"/>
                      <a:pt x="428626" y="4507114"/>
                    </a:cubicBezTo>
                    <a:cubicBezTo>
                      <a:pt x="416432" y="4503657"/>
                      <a:pt x="404526" y="4498184"/>
                      <a:pt x="392141" y="4496936"/>
                    </a:cubicBezTo>
                    <a:cubicBezTo>
                      <a:pt x="361608" y="4493864"/>
                      <a:pt x="330884" y="4492615"/>
                      <a:pt x="300157" y="4490599"/>
                    </a:cubicBezTo>
                    <a:cubicBezTo>
                      <a:pt x="298237" y="4490503"/>
                      <a:pt x="296221" y="4490503"/>
                      <a:pt x="294493" y="4489831"/>
                    </a:cubicBezTo>
                    <a:cubicBezTo>
                      <a:pt x="283163" y="4485702"/>
                      <a:pt x="273274" y="4487047"/>
                      <a:pt x="263671" y="4494919"/>
                    </a:cubicBezTo>
                    <a:cubicBezTo>
                      <a:pt x="259447" y="4498376"/>
                      <a:pt x="253686" y="4500200"/>
                      <a:pt x="248406" y="4502121"/>
                    </a:cubicBezTo>
                    <a:cubicBezTo>
                      <a:pt x="240628" y="4505002"/>
                      <a:pt x="232659" y="4507786"/>
                      <a:pt x="224594" y="4509610"/>
                    </a:cubicBezTo>
                    <a:cubicBezTo>
                      <a:pt x="216624" y="4511338"/>
                      <a:pt x="208079" y="4513738"/>
                      <a:pt x="200398" y="4512395"/>
                    </a:cubicBezTo>
                    <a:cubicBezTo>
                      <a:pt x="186572" y="4509994"/>
                      <a:pt x="173417" y="4504618"/>
                      <a:pt x="159783" y="4501064"/>
                    </a:cubicBezTo>
                    <a:cubicBezTo>
                      <a:pt x="155079" y="4499816"/>
                      <a:pt x="149893" y="4500009"/>
                      <a:pt x="144997" y="4499912"/>
                    </a:cubicBezTo>
                    <a:cubicBezTo>
                      <a:pt x="133763" y="4499625"/>
                      <a:pt x="122241" y="4502409"/>
                      <a:pt x="112064" y="4494440"/>
                    </a:cubicBezTo>
                    <a:cubicBezTo>
                      <a:pt x="102655" y="4486951"/>
                      <a:pt x="93148" y="4489158"/>
                      <a:pt x="83259" y="4494824"/>
                    </a:cubicBezTo>
                    <a:cubicBezTo>
                      <a:pt x="76154" y="4498857"/>
                      <a:pt x="68090" y="4502025"/>
                      <a:pt x="60120" y="4503561"/>
                    </a:cubicBezTo>
                    <a:cubicBezTo>
                      <a:pt x="49174" y="4505673"/>
                      <a:pt x="38324" y="4506538"/>
                      <a:pt x="26514" y="4505289"/>
                    </a:cubicBezTo>
                    <a:cubicBezTo>
                      <a:pt x="18161" y="4504425"/>
                      <a:pt x="11343" y="4504041"/>
                      <a:pt x="4814" y="4498952"/>
                    </a:cubicBezTo>
                    <a:cubicBezTo>
                      <a:pt x="3759" y="4498184"/>
                      <a:pt x="1839" y="4497992"/>
                      <a:pt x="398" y="4498089"/>
                    </a:cubicBezTo>
                    <a:lnTo>
                      <a:pt x="0" y="4498087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5133" name="Group 5132">
              <a:extLst>
                <a:ext uri="{FF2B5EF4-FFF2-40B4-BE49-F238E27FC236}">
                  <a16:creationId xmlns:a16="http://schemas.microsoft.com/office/drawing/2014/main" id="{B2C18990-7F62-45E8-B68F-47E95E481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096000" y="4138312"/>
              <a:ext cx="5260975" cy="1410656"/>
              <a:chOff x="6096000" y="4138312"/>
              <a:chExt cx="5260975" cy="1410656"/>
            </a:xfrm>
          </p:grpSpPr>
          <p:sp>
            <p:nvSpPr>
              <p:cNvPr id="5134" name="Freeform: Shape 5133">
                <a:extLst>
                  <a:ext uri="{FF2B5EF4-FFF2-40B4-BE49-F238E27FC236}">
                    <a16:creationId xmlns:a16="http://schemas.microsoft.com/office/drawing/2014/main" id="{AC206BB2-3759-4DF0-9932-7445B6367A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5135" name="Freeform: Shape 5134">
                <a:extLst>
                  <a:ext uri="{FF2B5EF4-FFF2-40B4-BE49-F238E27FC236}">
                    <a16:creationId xmlns:a16="http://schemas.microsoft.com/office/drawing/2014/main" id="{381FA6FA-3CB6-4F57-8871-82DDE5BE86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96000" y="4138312"/>
                <a:ext cx="5260975" cy="1410656"/>
              </a:xfrm>
              <a:custGeom>
                <a:avLst/>
                <a:gdLst>
                  <a:gd name="connsiteX0" fmla="*/ 5260975 w 5260975"/>
                  <a:gd name="connsiteY0" fmla="*/ 0 h 1410656"/>
                  <a:gd name="connsiteX1" fmla="*/ 5260975 w 5260975"/>
                  <a:gd name="connsiteY1" fmla="*/ 221634 h 1410656"/>
                  <a:gd name="connsiteX2" fmla="*/ 5226503 w 5260975"/>
                  <a:gd name="connsiteY2" fmla="*/ 237063 h 1410656"/>
                  <a:gd name="connsiteX3" fmla="*/ 5206341 w 5260975"/>
                  <a:gd name="connsiteY3" fmla="*/ 245128 h 1410656"/>
                  <a:gd name="connsiteX4" fmla="*/ 5123287 w 5260975"/>
                  <a:gd name="connsiteY4" fmla="*/ 297073 h 1410656"/>
                  <a:gd name="connsiteX5" fmla="*/ 5048107 w 5260975"/>
                  <a:gd name="connsiteY5" fmla="*/ 361307 h 1410656"/>
                  <a:gd name="connsiteX6" fmla="*/ 4992899 w 5260975"/>
                  <a:gd name="connsiteY6" fmla="*/ 437542 h 1410656"/>
                  <a:gd name="connsiteX7" fmla="*/ 4977440 w 5260975"/>
                  <a:gd name="connsiteY7" fmla="*/ 455690 h 1410656"/>
                  <a:gd name="connsiteX8" fmla="*/ 4935193 w 5260975"/>
                  <a:gd name="connsiteY8" fmla="*/ 478445 h 1410656"/>
                  <a:gd name="connsiteX9" fmla="*/ 4897844 w 5260975"/>
                  <a:gd name="connsiteY9" fmla="*/ 495535 h 1410656"/>
                  <a:gd name="connsiteX10" fmla="*/ 4870767 w 5260975"/>
                  <a:gd name="connsiteY10" fmla="*/ 514451 h 1410656"/>
                  <a:gd name="connsiteX11" fmla="*/ 4847916 w 5260975"/>
                  <a:gd name="connsiteY11" fmla="*/ 531830 h 1410656"/>
                  <a:gd name="connsiteX12" fmla="*/ 4796163 w 5260975"/>
                  <a:gd name="connsiteY12" fmla="*/ 576765 h 1410656"/>
                  <a:gd name="connsiteX13" fmla="*/ 4738843 w 5260975"/>
                  <a:gd name="connsiteY13" fmla="*/ 614691 h 1410656"/>
                  <a:gd name="connsiteX14" fmla="*/ 4692755 w 5260975"/>
                  <a:gd name="connsiteY14" fmla="*/ 661162 h 1410656"/>
                  <a:gd name="connsiteX15" fmla="*/ 4673744 w 5260975"/>
                  <a:gd name="connsiteY15" fmla="*/ 686318 h 1410656"/>
                  <a:gd name="connsiteX16" fmla="*/ 4633801 w 5260975"/>
                  <a:gd name="connsiteY16" fmla="*/ 703505 h 1410656"/>
                  <a:gd name="connsiteX17" fmla="*/ 4590499 w 5260975"/>
                  <a:gd name="connsiteY17" fmla="*/ 730389 h 1410656"/>
                  <a:gd name="connsiteX18" fmla="*/ 4559773 w 5260975"/>
                  <a:gd name="connsiteY18" fmla="*/ 757081 h 1410656"/>
                  <a:gd name="connsiteX19" fmla="*/ 4536059 w 5260975"/>
                  <a:gd name="connsiteY19" fmla="*/ 774940 h 1410656"/>
                  <a:gd name="connsiteX20" fmla="*/ 4502549 w 5260975"/>
                  <a:gd name="connsiteY20" fmla="*/ 792895 h 1410656"/>
                  <a:gd name="connsiteX21" fmla="*/ 4468944 w 5260975"/>
                  <a:gd name="connsiteY21" fmla="*/ 816419 h 1410656"/>
                  <a:gd name="connsiteX22" fmla="*/ 4452622 w 5260975"/>
                  <a:gd name="connsiteY22" fmla="*/ 830917 h 1410656"/>
                  <a:gd name="connsiteX23" fmla="*/ 4421032 w 5260975"/>
                  <a:gd name="connsiteY23" fmla="*/ 855016 h 1410656"/>
                  <a:gd name="connsiteX24" fmla="*/ 4388483 w 5260975"/>
                  <a:gd name="connsiteY24" fmla="*/ 877484 h 1410656"/>
                  <a:gd name="connsiteX25" fmla="*/ 4327321 w 5260975"/>
                  <a:gd name="connsiteY25" fmla="*/ 903216 h 1410656"/>
                  <a:gd name="connsiteX26" fmla="*/ 4271633 w 5260975"/>
                  <a:gd name="connsiteY26" fmla="*/ 941046 h 1410656"/>
                  <a:gd name="connsiteX27" fmla="*/ 4227465 w 5260975"/>
                  <a:gd name="connsiteY27" fmla="*/ 968698 h 1410656"/>
                  <a:gd name="connsiteX28" fmla="*/ 4201733 w 5260975"/>
                  <a:gd name="connsiteY28" fmla="*/ 986846 h 1410656"/>
                  <a:gd name="connsiteX29" fmla="*/ 4154494 w 5260975"/>
                  <a:gd name="connsiteY29" fmla="*/ 1027364 h 1410656"/>
                  <a:gd name="connsiteX30" fmla="*/ 4081234 w 5260975"/>
                  <a:gd name="connsiteY30" fmla="*/ 1069994 h 1410656"/>
                  <a:gd name="connsiteX31" fmla="*/ 4036971 w 5260975"/>
                  <a:gd name="connsiteY31" fmla="*/ 1093038 h 1410656"/>
                  <a:gd name="connsiteX32" fmla="*/ 3941725 w 5260975"/>
                  <a:gd name="connsiteY32" fmla="*/ 1127796 h 1410656"/>
                  <a:gd name="connsiteX33" fmla="*/ 3910999 w 5260975"/>
                  <a:gd name="connsiteY33" fmla="*/ 1140182 h 1410656"/>
                  <a:gd name="connsiteX34" fmla="*/ 3875859 w 5260975"/>
                  <a:gd name="connsiteY34" fmla="*/ 1148343 h 1410656"/>
                  <a:gd name="connsiteX35" fmla="*/ 3819401 w 5260975"/>
                  <a:gd name="connsiteY35" fmla="*/ 1167642 h 1410656"/>
                  <a:gd name="connsiteX36" fmla="*/ 3709176 w 5260975"/>
                  <a:gd name="connsiteY36" fmla="*/ 1200863 h 1410656"/>
                  <a:gd name="connsiteX37" fmla="*/ 3684981 w 5260975"/>
                  <a:gd name="connsiteY37" fmla="*/ 1205952 h 1410656"/>
                  <a:gd name="connsiteX38" fmla="*/ 3623338 w 5260975"/>
                  <a:gd name="connsiteY38" fmla="*/ 1227363 h 1410656"/>
                  <a:gd name="connsiteX39" fmla="*/ 3586373 w 5260975"/>
                  <a:gd name="connsiteY39" fmla="*/ 1241765 h 1410656"/>
                  <a:gd name="connsiteX40" fmla="*/ 3555743 w 5260975"/>
                  <a:gd name="connsiteY40" fmla="*/ 1250023 h 1410656"/>
                  <a:gd name="connsiteX41" fmla="*/ 3528667 w 5260975"/>
                  <a:gd name="connsiteY41" fmla="*/ 1253864 h 1410656"/>
                  <a:gd name="connsiteX42" fmla="*/ 3457424 w 5260975"/>
                  <a:gd name="connsiteY42" fmla="*/ 1272874 h 1410656"/>
                  <a:gd name="connsiteX43" fmla="*/ 3429003 w 5260975"/>
                  <a:gd name="connsiteY43" fmla="*/ 1280364 h 1410656"/>
                  <a:gd name="connsiteX44" fmla="*/ 3355264 w 5260975"/>
                  <a:gd name="connsiteY44" fmla="*/ 1306096 h 1410656"/>
                  <a:gd name="connsiteX45" fmla="*/ 3292757 w 5260975"/>
                  <a:gd name="connsiteY45" fmla="*/ 1323090 h 1410656"/>
                  <a:gd name="connsiteX46" fmla="*/ 3266643 w 5260975"/>
                  <a:gd name="connsiteY46" fmla="*/ 1331251 h 1410656"/>
                  <a:gd name="connsiteX47" fmla="*/ 3206921 w 5260975"/>
                  <a:gd name="connsiteY47" fmla="*/ 1344886 h 1410656"/>
                  <a:gd name="connsiteX48" fmla="*/ 3173123 w 5260975"/>
                  <a:gd name="connsiteY48" fmla="*/ 1354488 h 1410656"/>
                  <a:gd name="connsiteX49" fmla="*/ 3090646 w 5260975"/>
                  <a:gd name="connsiteY49" fmla="*/ 1365337 h 1410656"/>
                  <a:gd name="connsiteX50" fmla="*/ 3005480 w 5260975"/>
                  <a:gd name="connsiteY50" fmla="*/ 1375802 h 1410656"/>
                  <a:gd name="connsiteX51" fmla="*/ 2958721 w 5260975"/>
                  <a:gd name="connsiteY51" fmla="*/ 1379259 h 1410656"/>
                  <a:gd name="connsiteX52" fmla="*/ 2917915 w 5260975"/>
                  <a:gd name="connsiteY52" fmla="*/ 1384733 h 1410656"/>
                  <a:gd name="connsiteX53" fmla="*/ 2882389 w 5260975"/>
                  <a:gd name="connsiteY53" fmla="*/ 1388189 h 1410656"/>
                  <a:gd name="connsiteX54" fmla="*/ 2825837 w 5260975"/>
                  <a:gd name="connsiteY54" fmla="*/ 1395198 h 1410656"/>
                  <a:gd name="connsiteX55" fmla="*/ 2802313 w 5260975"/>
                  <a:gd name="connsiteY55" fmla="*/ 1397023 h 1410656"/>
                  <a:gd name="connsiteX56" fmla="*/ 2746816 w 5260975"/>
                  <a:gd name="connsiteY56" fmla="*/ 1396926 h 1410656"/>
                  <a:gd name="connsiteX57" fmla="*/ 2727517 w 5260975"/>
                  <a:gd name="connsiteY57" fmla="*/ 1395966 h 1410656"/>
                  <a:gd name="connsiteX58" fmla="*/ 2690359 w 5260975"/>
                  <a:gd name="connsiteY58" fmla="*/ 1384060 h 1410656"/>
                  <a:gd name="connsiteX59" fmla="*/ 2685943 w 5260975"/>
                  <a:gd name="connsiteY59" fmla="*/ 1383196 h 1410656"/>
                  <a:gd name="connsiteX60" fmla="*/ 2661554 w 5260975"/>
                  <a:gd name="connsiteY60" fmla="*/ 1378491 h 1410656"/>
                  <a:gd name="connsiteX61" fmla="*/ 2648208 w 5260975"/>
                  <a:gd name="connsiteY61" fmla="*/ 1376955 h 1410656"/>
                  <a:gd name="connsiteX62" fmla="*/ 2597512 w 5260975"/>
                  <a:gd name="connsiteY62" fmla="*/ 1367162 h 1410656"/>
                  <a:gd name="connsiteX63" fmla="*/ 2568324 w 5260975"/>
                  <a:gd name="connsiteY63" fmla="*/ 1362553 h 1410656"/>
                  <a:gd name="connsiteX64" fmla="*/ 2544704 w 5260975"/>
                  <a:gd name="connsiteY64" fmla="*/ 1363225 h 1410656"/>
                  <a:gd name="connsiteX65" fmla="*/ 2503225 w 5260975"/>
                  <a:gd name="connsiteY65" fmla="*/ 1364089 h 1410656"/>
                  <a:gd name="connsiteX66" fmla="*/ 2489975 w 5260975"/>
                  <a:gd name="connsiteY66" fmla="*/ 1366298 h 1410656"/>
                  <a:gd name="connsiteX67" fmla="*/ 2430061 w 5260975"/>
                  <a:gd name="connsiteY67" fmla="*/ 1359960 h 1410656"/>
                  <a:gd name="connsiteX68" fmla="*/ 2395880 w 5260975"/>
                  <a:gd name="connsiteY68" fmla="*/ 1359480 h 1410656"/>
                  <a:gd name="connsiteX69" fmla="*/ 2357378 w 5260975"/>
                  <a:gd name="connsiteY69" fmla="*/ 1351607 h 1410656"/>
                  <a:gd name="connsiteX70" fmla="*/ 2346145 w 5260975"/>
                  <a:gd name="connsiteY70" fmla="*/ 1351991 h 1410656"/>
                  <a:gd name="connsiteX71" fmla="*/ 2333567 w 5260975"/>
                  <a:gd name="connsiteY71" fmla="*/ 1352663 h 1410656"/>
                  <a:gd name="connsiteX72" fmla="*/ 2294968 w 5260975"/>
                  <a:gd name="connsiteY72" fmla="*/ 1353240 h 1410656"/>
                  <a:gd name="connsiteX73" fmla="*/ 2271540 w 5260975"/>
                  <a:gd name="connsiteY73" fmla="*/ 1356120 h 1410656"/>
                  <a:gd name="connsiteX74" fmla="*/ 2226895 w 5260975"/>
                  <a:gd name="connsiteY74" fmla="*/ 1354392 h 1410656"/>
                  <a:gd name="connsiteX75" fmla="*/ 2210379 w 5260975"/>
                  <a:gd name="connsiteY75" fmla="*/ 1356888 h 1410656"/>
                  <a:gd name="connsiteX76" fmla="*/ 2168613 w 5260975"/>
                  <a:gd name="connsiteY76" fmla="*/ 1357176 h 1410656"/>
                  <a:gd name="connsiteX77" fmla="*/ 2131167 w 5260975"/>
                  <a:gd name="connsiteY77" fmla="*/ 1355736 h 1410656"/>
                  <a:gd name="connsiteX78" fmla="*/ 2095065 w 5260975"/>
                  <a:gd name="connsiteY78" fmla="*/ 1356504 h 1410656"/>
                  <a:gd name="connsiteX79" fmla="*/ 2069237 w 5260975"/>
                  <a:gd name="connsiteY79" fmla="*/ 1359672 h 1410656"/>
                  <a:gd name="connsiteX80" fmla="*/ 2041201 w 5260975"/>
                  <a:gd name="connsiteY80" fmla="*/ 1361592 h 1410656"/>
                  <a:gd name="connsiteX81" fmla="*/ 1963909 w 5260975"/>
                  <a:gd name="connsiteY81" fmla="*/ 1373018 h 1410656"/>
                  <a:gd name="connsiteX82" fmla="*/ 1949603 w 5260975"/>
                  <a:gd name="connsiteY82" fmla="*/ 1370234 h 1410656"/>
                  <a:gd name="connsiteX83" fmla="*/ 1868373 w 5260975"/>
                  <a:gd name="connsiteY83" fmla="*/ 1367641 h 1410656"/>
                  <a:gd name="connsiteX84" fmla="*/ 1850707 w 5260975"/>
                  <a:gd name="connsiteY84" fmla="*/ 1367834 h 1410656"/>
                  <a:gd name="connsiteX85" fmla="*/ 1803275 w 5260975"/>
                  <a:gd name="connsiteY85" fmla="*/ 1356504 h 1410656"/>
                  <a:gd name="connsiteX86" fmla="*/ 1730112 w 5260975"/>
                  <a:gd name="connsiteY86" fmla="*/ 1374459 h 1410656"/>
                  <a:gd name="connsiteX87" fmla="*/ 1661652 w 5260975"/>
                  <a:gd name="connsiteY87" fmla="*/ 1396926 h 1410656"/>
                  <a:gd name="connsiteX88" fmla="*/ 1653011 w 5260975"/>
                  <a:gd name="connsiteY88" fmla="*/ 1399807 h 1410656"/>
                  <a:gd name="connsiteX89" fmla="*/ 1628431 w 5260975"/>
                  <a:gd name="connsiteY89" fmla="*/ 1404704 h 1410656"/>
                  <a:gd name="connsiteX90" fmla="*/ 1597995 w 5260975"/>
                  <a:gd name="connsiteY90" fmla="*/ 1406432 h 1410656"/>
                  <a:gd name="connsiteX91" fmla="*/ 1559396 w 5260975"/>
                  <a:gd name="connsiteY91" fmla="*/ 1410656 h 1410656"/>
                  <a:gd name="connsiteX92" fmla="*/ 1528480 w 5260975"/>
                  <a:gd name="connsiteY92" fmla="*/ 1405375 h 1410656"/>
                  <a:gd name="connsiteX93" fmla="*/ 1485272 w 5260975"/>
                  <a:gd name="connsiteY93" fmla="*/ 1397502 h 1410656"/>
                  <a:gd name="connsiteX94" fmla="*/ 1444562 w 5260975"/>
                  <a:gd name="connsiteY94" fmla="*/ 1390013 h 1410656"/>
                  <a:gd name="connsiteX95" fmla="*/ 1431696 w 5260975"/>
                  <a:gd name="connsiteY95" fmla="*/ 1398846 h 1410656"/>
                  <a:gd name="connsiteX96" fmla="*/ 1411821 w 5260975"/>
                  <a:gd name="connsiteY96" fmla="*/ 1406527 h 1410656"/>
                  <a:gd name="connsiteX97" fmla="*/ 1389738 w 5260975"/>
                  <a:gd name="connsiteY97" fmla="*/ 1397310 h 1410656"/>
                  <a:gd name="connsiteX98" fmla="*/ 1338081 w 5260975"/>
                  <a:gd name="connsiteY98" fmla="*/ 1378204 h 1410656"/>
                  <a:gd name="connsiteX99" fmla="*/ 1305436 w 5260975"/>
                  <a:gd name="connsiteY99" fmla="*/ 1377339 h 1410656"/>
                  <a:gd name="connsiteX100" fmla="*/ 1234481 w 5260975"/>
                  <a:gd name="connsiteY100" fmla="*/ 1369178 h 1410656"/>
                  <a:gd name="connsiteX101" fmla="*/ 1188106 w 5260975"/>
                  <a:gd name="connsiteY101" fmla="*/ 1357560 h 1410656"/>
                  <a:gd name="connsiteX102" fmla="*/ 1154790 w 5260975"/>
                  <a:gd name="connsiteY102" fmla="*/ 1344406 h 1410656"/>
                  <a:gd name="connsiteX103" fmla="*/ 1107069 w 5260975"/>
                  <a:gd name="connsiteY103" fmla="*/ 1327219 h 1410656"/>
                  <a:gd name="connsiteX104" fmla="*/ 1059158 w 5260975"/>
                  <a:gd name="connsiteY104" fmla="*/ 1318290 h 1410656"/>
                  <a:gd name="connsiteX105" fmla="*/ 1024496 w 5260975"/>
                  <a:gd name="connsiteY105" fmla="*/ 1307056 h 1410656"/>
                  <a:gd name="connsiteX106" fmla="*/ 982153 w 5260975"/>
                  <a:gd name="connsiteY106" fmla="*/ 1299374 h 1410656"/>
                  <a:gd name="connsiteX107" fmla="*/ 946628 w 5260975"/>
                  <a:gd name="connsiteY107" fmla="*/ 1299087 h 1410656"/>
                  <a:gd name="connsiteX108" fmla="*/ 890939 w 5260975"/>
                  <a:gd name="connsiteY108" fmla="*/ 1300431 h 1410656"/>
                  <a:gd name="connsiteX109" fmla="*/ 822769 w 5260975"/>
                  <a:gd name="connsiteY109" fmla="*/ 1277196 h 1410656"/>
                  <a:gd name="connsiteX110" fmla="*/ 795212 w 5260975"/>
                  <a:gd name="connsiteY110" fmla="*/ 1272010 h 1410656"/>
                  <a:gd name="connsiteX111" fmla="*/ 769288 w 5260975"/>
                  <a:gd name="connsiteY111" fmla="*/ 1269610 h 1410656"/>
                  <a:gd name="connsiteX112" fmla="*/ 714271 w 5260975"/>
                  <a:gd name="connsiteY112" fmla="*/ 1254152 h 1410656"/>
                  <a:gd name="connsiteX113" fmla="*/ 691900 w 5260975"/>
                  <a:gd name="connsiteY113" fmla="*/ 1249062 h 1410656"/>
                  <a:gd name="connsiteX114" fmla="*/ 660598 w 5260975"/>
                  <a:gd name="connsiteY114" fmla="*/ 1249159 h 1410656"/>
                  <a:gd name="connsiteX115" fmla="*/ 603662 w 5260975"/>
                  <a:gd name="connsiteY115" fmla="*/ 1242054 h 1410656"/>
                  <a:gd name="connsiteX116" fmla="*/ 546821 w 5260975"/>
                  <a:gd name="connsiteY116" fmla="*/ 1221314 h 1410656"/>
                  <a:gd name="connsiteX117" fmla="*/ 522721 w 5260975"/>
                  <a:gd name="connsiteY117" fmla="*/ 1223330 h 1410656"/>
                  <a:gd name="connsiteX118" fmla="*/ 514080 w 5260975"/>
                  <a:gd name="connsiteY118" fmla="*/ 1222851 h 1410656"/>
                  <a:gd name="connsiteX119" fmla="*/ 436404 w 5260975"/>
                  <a:gd name="connsiteY119" fmla="*/ 1211424 h 1410656"/>
                  <a:gd name="connsiteX120" fmla="*/ 428626 w 5260975"/>
                  <a:gd name="connsiteY120" fmla="*/ 1210177 h 1410656"/>
                  <a:gd name="connsiteX121" fmla="*/ 392141 w 5260975"/>
                  <a:gd name="connsiteY121" fmla="*/ 1199999 h 1410656"/>
                  <a:gd name="connsiteX122" fmla="*/ 300157 w 5260975"/>
                  <a:gd name="connsiteY122" fmla="*/ 1193662 h 1410656"/>
                  <a:gd name="connsiteX123" fmla="*/ 294493 w 5260975"/>
                  <a:gd name="connsiteY123" fmla="*/ 1192894 h 1410656"/>
                  <a:gd name="connsiteX124" fmla="*/ 263671 w 5260975"/>
                  <a:gd name="connsiteY124" fmla="*/ 1197982 h 1410656"/>
                  <a:gd name="connsiteX125" fmla="*/ 248406 w 5260975"/>
                  <a:gd name="connsiteY125" fmla="*/ 1205184 h 1410656"/>
                  <a:gd name="connsiteX126" fmla="*/ 224594 w 5260975"/>
                  <a:gd name="connsiteY126" fmla="*/ 1212673 h 1410656"/>
                  <a:gd name="connsiteX127" fmla="*/ 200398 w 5260975"/>
                  <a:gd name="connsiteY127" fmla="*/ 1215458 h 1410656"/>
                  <a:gd name="connsiteX128" fmla="*/ 159783 w 5260975"/>
                  <a:gd name="connsiteY128" fmla="*/ 1204127 h 1410656"/>
                  <a:gd name="connsiteX129" fmla="*/ 144997 w 5260975"/>
                  <a:gd name="connsiteY129" fmla="*/ 1202975 h 1410656"/>
                  <a:gd name="connsiteX130" fmla="*/ 112064 w 5260975"/>
                  <a:gd name="connsiteY130" fmla="*/ 1197503 h 1410656"/>
                  <a:gd name="connsiteX131" fmla="*/ 83259 w 5260975"/>
                  <a:gd name="connsiteY131" fmla="*/ 1197887 h 1410656"/>
                  <a:gd name="connsiteX132" fmla="*/ 60120 w 5260975"/>
                  <a:gd name="connsiteY132" fmla="*/ 1206624 h 1410656"/>
                  <a:gd name="connsiteX133" fmla="*/ 26514 w 5260975"/>
                  <a:gd name="connsiteY133" fmla="*/ 1208352 h 1410656"/>
                  <a:gd name="connsiteX134" fmla="*/ 4814 w 5260975"/>
                  <a:gd name="connsiteY134" fmla="*/ 1202015 h 1410656"/>
                  <a:gd name="connsiteX135" fmla="*/ 398 w 5260975"/>
                  <a:gd name="connsiteY135" fmla="*/ 1201152 h 1410656"/>
                  <a:gd name="connsiteX136" fmla="*/ 0 w 5260975"/>
                  <a:gd name="connsiteY136" fmla="*/ 1201150 h 1410656"/>
                  <a:gd name="connsiteX137" fmla="*/ 0 w 5260975"/>
                  <a:gd name="connsiteY137" fmla="*/ 1004512 h 1410656"/>
                  <a:gd name="connsiteX138" fmla="*/ 30355 w 5260975"/>
                  <a:gd name="connsiteY138" fmla="*/ 1002784 h 1410656"/>
                  <a:gd name="connsiteX139" fmla="*/ 52151 w 5260975"/>
                  <a:gd name="connsiteY139" fmla="*/ 997695 h 1410656"/>
                  <a:gd name="connsiteX140" fmla="*/ 64248 w 5260975"/>
                  <a:gd name="connsiteY140" fmla="*/ 994430 h 1410656"/>
                  <a:gd name="connsiteX141" fmla="*/ 126370 w 5260975"/>
                  <a:gd name="connsiteY141" fmla="*/ 985405 h 1410656"/>
                  <a:gd name="connsiteX142" fmla="*/ 154022 w 5260975"/>
                  <a:gd name="connsiteY142" fmla="*/ 975708 h 1410656"/>
                  <a:gd name="connsiteX143" fmla="*/ 161512 w 5260975"/>
                  <a:gd name="connsiteY143" fmla="*/ 974268 h 1410656"/>
                  <a:gd name="connsiteX144" fmla="*/ 202510 w 5260975"/>
                  <a:gd name="connsiteY144" fmla="*/ 978300 h 1410656"/>
                  <a:gd name="connsiteX145" fmla="*/ 233235 w 5260975"/>
                  <a:gd name="connsiteY145" fmla="*/ 993950 h 1410656"/>
                  <a:gd name="connsiteX146" fmla="*/ 239188 w 5260975"/>
                  <a:gd name="connsiteY146" fmla="*/ 999231 h 1410656"/>
                  <a:gd name="connsiteX147" fmla="*/ 324834 w 5260975"/>
                  <a:gd name="connsiteY147" fmla="*/ 997407 h 1410656"/>
                  <a:gd name="connsiteX148" fmla="*/ 337987 w 5260975"/>
                  <a:gd name="connsiteY148" fmla="*/ 995198 h 1410656"/>
                  <a:gd name="connsiteX149" fmla="*/ 401550 w 5260975"/>
                  <a:gd name="connsiteY149" fmla="*/ 1004416 h 1410656"/>
                  <a:gd name="connsiteX150" fmla="*/ 420081 w 5260975"/>
                  <a:gd name="connsiteY150" fmla="*/ 1006240 h 1410656"/>
                  <a:gd name="connsiteX151" fmla="*/ 486523 w 5260975"/>
                  <a:gd name="connsiteY151" fmla="*/ 1014498 h 1410656"/>
                  <a:gd name="connsiteX152" fmla="*/ 495932 w 5260975"/>
                  <a:gd name="connsiteY152" fmla="*/ 1006817 h 1410656"/>
                  <a:gd name="connsiteX153" fmla="*/ 523009 w 5260975"/>
                  <a:gd name="connsiteY153" fmla="*/ 987517 h 1410656"/>
                  <a:gd name="connsiteX154" fmla="*/ 576393 w 5260975"/>
                  <a:gd name="connsiteY154" fmla="*/ 970427 h 1410656"/>
                  <a:gd name="connsiteX155" fmla="*/ 590892 w 5260975"/>
                  <a:gd name="connsiteY155" fmla="*/ 971387 h 1410656"/>
                  <a:gd name="connsiteX156" fmla="*/ 627569 w 5260975"/>
                  <a:gd name="connsiteY156" fmla="*/ 999904 h 1410656"/>
                  <a:gd name="connsiteX157" fmla="*/ 645429 w 5260975"/>
                  <a:gd name="connsiteY157" fmla="*/ 1011329 h 1410656"/>
                  <a:gd name="connsiteX158" fmla="*/ 696125 w 5260975"/>
                  <a:gd name="connsiteY158" fmla="*/ 1032356 h 1410656"/>
                  <a:gd name="connsiteX159" fmla="*/ 700349 w 5260975"/>
                  <a:gd name="connsiteY159" fmla="*/ 1036197 h 1410656"/>
                  <a:gd name="connsiteX160" fmla="*/ 737795 w 5260975"/>
                  <a:gd name="connsiteY160" fmla="*/ 1081804 h 1410656"/>
                  <a:gd name="connsiteX161" fmla="*/ 746244 w 5260975"/>
                  <a:gd name="connsiteY161" fmla="*/ 1089581 h 1410656"/>
                  <a:gd name="connsiteX162" fmla="*/ 756422 w 5260975"/>
                  <a:gd name="connsiteY162" fmla="*/ 1101680 h 1410656"/>
                  <a:gd name="connsiteX163" fmla="*/ 788202 w 5260975"/>
                  <a:gd name="connsiteY163" fmla="*/ 1125108 h 1410656"/>
                  <a:gd name="connsiteX164" fmla="*/ 827569 w 5260975"/>
                  <a:gd name="connsiteY164" fmla="*/ 1132596 h 1410656"/>
                  <a:gd name="connsiteX165" fmla="*/ 875097 w 5260975"/>
                  <a:gd name="connsiteY165" fmla="*/ 1144022 h 1410656"/>
                  <a:gd name="connsiteX166" fmla="*/ 894972 w 5260975"/>
                  <a:gd name="connsiteY166" fmla="*/ 1151704 h 1410656"/>
                  <a:gd name="connsiteX167" fmla="*/ 948260 w 5260975"/>
                  <a:gd name="connsiteY167" fmla="*/ 1166298 h 1410656"/>
                  <a:gd name="connsiteX168" fmla="*/ 986282 w 5260975"/>
                  <a:gd name="connsiteY168" fmla="*/ 1178588 h 1410656"/>
                  <a:gd name="connsiteX169" fmla="*/ 1041107 w 5260975"/>
                  <a:gd name="connsiteY169" fmla="*/ 1185789 h 1410656"/>
                  <a:gd name="connsiteX170" fmla="*/ 1067703 w 5260975"/>
                  <a:gd name="connsiteY170" fmla="*/ 1186076 h 1410656"/>
                  <a:gd name="connsiteX171" fmla="*/ 1116574 w 5260975"/>
                  <a:gd name="connsiteY171" fmla="*/ 1222946 h 1410656"/>
                  <a:gd name="connsiteX172" fmla="*/ 1155557 w 5260975"/>
                  <a:gd name="connsiteY172" fmla="*/ 1247335 h 1410656"/>
                  <a:gd name="connsiteX173" fmla="*/ 1196556 w 5260975"/>
                  <a:gd name="connsiteY173" fmla="*/ 1235525 h 1410656"/>
                  <a:gd name="connsiteX174" fmla="*/ 1207693 w 5260975"/>
                  <a:gd name="connsiteY174" fmla="*/ 1224387 h 1410656"/>
                  <a:gd name="connsiteX175" fmla="*/ 1274904 w 5260975"/>
                  <a:gd name="connsiteY175" fmla="*/ 1213826 h 1410656"/>
                  <a:gd name="connsiteX176" fmla="*/ 1370919 w 5260975"/>
                  <a:gd name="connsiteY176" fmla="*/ 1213442 h 1410656"/>
                  <a:gd name="connsiteX177" fmla="*/ 1530593 w 5260975"/>
                  <a:gd name="connsiteY177" fmla="*/ 1189437 h 1410656"/>
                  <a:gd name="connsiteX178" fmla="*/ 1558436 w 5260975"/>
                  <a:gd name="connsiteY178" fmla="*/ 1178299 h 1410656"/>
                  <a:gd name="connsiteX179" fmla="*/ 1589737 w 5260975"/>
                  <a:gd name="connsiteY179" fmla="*/ 1175515 h 1410656"/>
                  <a:gd name="connsiteX180" fmla="*/ 1601740 w 5260975"/>
                  <a:gd name="connsiteY180" fmla="*/ 1182333 h 1410656"/>
                  <a:gd name="connsiteX181" fmla="*/ 1654259 w 5260975"/>
                  <a:gd name="connsiteY181" fmla="*/ 1192510 h 1410656"/>
                  <a:gd name="connsiteX182" fmla="*/ 1664246 w 5260975"/>
                  <a:gd name="connsiteY182" fmla="*/ 1192702 h 1410656"/>
                  <a:gd name="connsiteX183" fmla="*/ 1698427 w 5260975"/>
                  <a:gd name="connsiteY183" fmla="*/ 1188381 h 1410656"/>
                  <a:gd name="connsiteX184" fmla="*/ 1730112 w 5260975"/>
                  <a:gd name="connsiteY184" fmla="*/ 1185885 h 1410656"/>
                  <a:gd name="connsiteX185" fmla="*/ 1809996 w 5260975"/>
                  <a:gd name="connsiteY185" fmla="*/ 1194046 h 1410656"/>
                  <a:gd name="connsiteX186" fmla="*/ 1871254 w 5260975"/>
                  <a:gd name="connsiteY186" fmla="*/ 1192126 h 1410656"/>
                  <a:gd name="connsiteX187" fmla="*/ 1899482 w 5260975"/>
                  <a:gd name="connsiteY187" fmla="*/ 1194046 h 1410656"/>
                  <a:gd name="connsiteX188" fmla="*/ 1915420 w 5260975"/>
                  <a:gd name="connsiteY188" fmla="*/ 1196927 h 1410656"/>
                  <a:gd name="connsiteX189" fmla="*/ 1951522 w 5260975"/>
                  <a:gd name="connsiteY189" fmla="*/ 1216994 h 1410656"/>
                  <a:gd name="connsiteX190" fmla="*/ 1971302 w 5260975"/>
                  <a:gd name="connsiteY190" fmla="*/ 1221507 h 1410656"/>
                  <a:gd name="connsiteX191" fmla="*/ 2030831 w 5260975"/>
                  <a:gd name="connsiteY191" fmla="*/ 1221123 h 1410656"/>
                  <a:gd name="connsiteX192" fmla="*/ 2120125 w 5260975"/>
                  <a:gd name="connsiteY192" fmla="*/ 1190878 h 1410656"/>
                  <a:gd name="connsiteX193" fmla="*/ 2129439 w 5260975"/>
                  <a:gd name="connsiteY193" fmla="*/ 1186845 h 1410656"/>
                  <a:gd name="connsiteX194" fmla="*/ 2174854 w 5260975"/>
                  <a:gd name="connsiteY194" fmla="*/ 1181852 h 1410656"/>
                  <a:gd name="connsiteX195" fmla="*/ 2205674 w 5260975"/>
                  <a:gd name="connsiteY195" fmla="*/ 1188669 h 1410656"/>
                  <a:gd name="connsiteX196" fmla="*/ 2247634 w 5260975"/>
                  <a:gd name="connsiteY196" fmla="*/ 1202784 h 1410656"/>
                  <a:gd name="connsiteX197" fmla="*/ 2285367 w 5260975"/>
                  <a:gd name="connsiteY197" fmla="*/ 1214594 h 1410656"/>
                  <a:gd name="connsiteX198" fmla="*/ 2312827 w 5260975"/>
                  <a:gd name="connsiteY198" fmla="*/ 1227939 h 1410656"/>
                  <a:gd name="connsiteX199" fmla="*/ 2375622 w 5260975"/>
                  <a:gd name="connsiteY199" fmla="*/ 1237733 h 1410656"/>
                  <a:gd name="connsiteX200" fmla="*/ 2382151 w 5260975"/>
                  <a:gd name="connsiteY200" fmla="*/ 1239365 h 1410656"/>
                  <a:gd name="connsiteX201" fmla="*/ 2429390 w 5260975"/>
                  <a:gd name="connsiteY201" fmla="*/ 1227459 h 1410656"/>
                  <a:gd name="connsiteX202" fmla="*/ 2486134 w 5260975"/>
                  <a:gd name="connsiteY202" fmla="*/ 1215362 h 1410656"/>
                  <a:gd name="connsiteX203" fmla="*/ 2506394 w 5260975"/>
                  <a:gd name="connsiteY203" fmla="*/ 1219490 h 1410656"/>
                  <a:gd name="connsiteX204" fmla="*/ 2534142 w 5260975"/>
                  <a:gd name="connsiteY204" fmla="*/ 1225347 h 1410656"/>
                  <a:gd name="connsiteX205" fmla="*/ 2559874 w 5260975"/>
                  <a:gd name="connsiteY205" fmla="*/ 1222275 h 1410656"/>
                  <a:gd name="connsiteX206" fmla="*/ 2575525 w 5260975"/>
                  <a:gd name="connsiteY206" fmla="*/ 1221987 h 1410656"/>
                  <a:gd name="connsiteX207" fmla="*/ 2646960 w 5260975"/>
                  <a:gd name="connsiteY207" fmla="*/ 1257896 h 1410656"/>
                  <a:gd name="connsiteX208" fmla="*/ 2665107 w 5260975"/>
                  <a:gd name="connsiteY208" fmla="*/ 1260873 h 1410656"/>
                  <a:gd name="connsiteX209" fmla="*/ 2675381 w 5260975"/>
                  <a:gd name="connsiteY209" fmla="*/ 1265290 h 1410656"/>
                  <a:gd name="connsiteX210" fmla="*/ 2737311 w 5260975"/>
                  <a:gd name="connsiteY210" fmla="*/ 1309841 h 1410656"/>
                  <a:gd name="connsiteX211" fmla="*/ 2763619 w 5260975"/>
                  <a:gd name="connsiteY211" fmla="*/ 1318866 h 1410656"/>
                  <a:gd name="connsiteX212" fmla="*/ 2792519 w 5260975"/>
                  <a:gd name="connsiteY212" fmla="*/ 1317041 h 1410656"/>
                  <a:gd name="connsiteX213" fmla="*/ 2809226 w 5260975"/>
                  <a:gd name="connsiteY213" fmla="*/ 1313777 h 1410656"/>
                  <a:gd name="connsiteX214" fmla="*/ 2850705 w 5260975"/>
                  <a:gd name="connsiteY214" fmla="*/ 1285452 h 1410656"/>
                  <a:gd name="connsiteX215" fmla="*/ 2874324 w 5260975"/>
                  <a:gd name="connsiteY215" fmla="*/ 1286413 h 1410656"/>
                  <a:gd name="connsiteX216" fmla="*/ 2911194 w 5260975"/>
                  <a:gd name="connsiteY216" fmla="*/ 1305903 h 1410656"/>
                  <a:gd name="connsiteX217" fmla="*/ 2978116 w 5260975"/>
                  <a:gd name="connsiteY217" fmla="*/ 1314641 h 1410656"/>
                  <a:gd name="connsiteX218" fmla="*/ 3012106 w 5260975"/>
                  <a:gd name="connsiteY218" fmla="*/ 1287373 h 1410656"/>
                  <a:gd name="connsiteX219" fmla="*/ 3029676 w 5260975"/>
                  <a:gd name="connsiteY219" fmla="*/ 1261161 h 1410656"/>
                  <a:gd name="connsiteX220" fmla="*/ 3080469 w 5260975"/>
                  <a:gd name="connsiteY220" fmla="*/ 1230724 h 1410656"/>
                  <a:gd name="connsiteX221" fmla="*/ 3092567 w 5260975"/>
                  <a:gd name="connsiteY221" fmla="*/ 1242054 h 1410656"/>
                  <a:gd name="connsiteX222" fmla="*/ 3129821 w 5260975"/>
                  <a:gd name="connsiteY222" fmla="*/ 1246855 h 1410656"/>
                  <a:gd name="connsiteX223" fmla="*/ 3170147 w 5260975"/>
                  <a:gd name="connsiteY223" fmla="*/ 1246471 h 1410656"/>
                  <a:gd name="connsiteX224" fmla="*/ 3240429 w 5260975"/>
                  <a:gd name="connsiteY224" fmla="*/ 1251559 h 1410656"/>
                  <a:gd name="connsiteX225" fmla="*/ 3287189 w 5260975"/>
                  <a:gd name="connsiteY225" fmla="*/ 1222466 h 1410656"/>
                  <a:gd name="connsiteX226" fmla="*/ 3305049 w 5260975"/>
                  <a:gd name="connsiteY226" fmla="*/ 1210465 h 1410656"/>
                  <a:gd name="connsiteX227" fmla="*/ 3321755 w 5260975"/>
                  <a:gd name="connsiteY227" fmla="*/ 1202784 h 1410656"/>
                  <a:gd name="connsiteX228" fmla="*/ 3341055 w 5260975"/>
                  <a:gd name="connsiteY228" fmla="*/ 1198463 h 1410656"/>
                  <a:gd name="connsiteX229" fmla="*/ 3387621 w 5260975"/>
                  <a:gd name="connsiteY229" fmla="*/ 1182140 h 1410656"/>
                  <a:gd name="connsiteX230" fmla="*/ 3413161 w 5260975"/>
                  <a:gd name="connsiteY230" fmla="*/ 1166105 h 1410656"/>
                  <a:gd name="connsiteX231" fmla="*/ 3470579 w 5260975"/>
                  <a:gd name="connsiteY231" fmla="*/ 1150647 h 1410656"/>
                  <a:gd name="connsiteX232" fmla="*/ 3509657 w 5260975"/>
                  <a:gd name="connsiteY232" fmla="*/ 1136821 h 1410656"/>
                  <a:gd name="connsiteX233" fmla="*/ 3550847 w 5260975"/>
                  <a:gd name="connsiteY233" fmla="*/ 1113009 h 1410656"/>
                  <a:gd name="connsiteX234" fmla="*/ 3556608 w 5260975"/>
                  <a:gd name="connsiteY234" fmla="*/ 1109361 h 1410656"/>
                  <a:gd name="connsiteX235" fmla="*/ 3570435 w 5260975"/>
                  <a:gd name="connsiteY235" fmla="*/ 1093710 h 1410656"/>
                  <a:gd name="connsiteX236" fmla="*/ 3590501 w 5260975"/>
                  <a:gd name="connsiteY236" fmla="*/ 1039846 h 1410656"/>
                  <a:gd name="connsiteX237" fmla="*/ 3596263 w 5260975"/>
                  <a:gd name="connsiteY237" fmla="*/ 1028900 h 1410656"/>
                  <a:gd name="connsiteX238" fmla="*/ 3648591 w 5260975"/>
                  <a:gd name="connsiteY238" fmla="*/ 992030 h 1410656"/>
                  <a:gd name="connsiteX239" fmla="*/ 3667986 w 5260975"/>
                  <a:gd name="connsiteY239" fmla="*/ 995487 h 1410656"/>
                  <a:gd name="connsiteX240" fmla="*/ 3689397 w 5260975"/>
                  <a:gd name="connsiteY240" fmla="*/ 1007585 h 1410656"/>
                  <a:gd name="connsiteX241" fmla="*/ 3736349 w 5260975"/>
                  <a:gd name="connsiteY241" fmla="*/ 1010753 h 1410656"/>
                  <a:gd name="connsiteX242" fmla="*/ 3753919 w 5260975"/>
                  <a:gd name="connsiteY242" fmla="*/ 1004513 h 1410656"/>
                  <a:gd name="connsiteX243" fmla="*/ 3784643 w 5260975"/>
                  <a:gd name="connsiteY243" fmla="*/ 987710 h 1410656"/>
                  <a:gd name="connsiteX244" fmla="*/ 3808359 w 5260975"/>
                  <a:gd name="connsiteY244" fmla="*/ 961689 h 1410656"/>
                  <a:gd name="connsiteX245" fmla="*/ 3842829 w 5260975"/>
                  <a:gd name="connsiteY245" fmla="*/ 918674 h 1410656"/>
                  <a:gd name="connsiteX246" fmla="*/ 3908983 w 5260975"/>
                  <a:gd name="connsiteY246" fmla="*/ 902256 h 1410656"/>
                  <a:gd name="connsiteX247" fmla="*/ 3934428 w 5260975"/>
                  <a:gd name="connsiteY247" fmla="*/ 896783 h 1410656"/>
                  <a:gd name="connsiteX248" fmla="*/ 4026987 w 5260975"/>
                  <a:gd name="connsiteY248" fmla="*/ 873835 h 1410656"/>
                  <a:gd name="connsiteX249" fmla="*/ 4035051 w 5260975"/>
                  <a:gd name="connsiteY249" fmla="*/ 873067 h 1410656"/>
                  <a:gd name="connsiteX250" fmla="*/ 4099189 w 5260975"/>
                  <a:gd name="connsiteY250" fmla="*/ 846664 h 1410656"/>
                  <a:gd name="connsiteX251" fmla="*/ 4114647 w 5260975"/>
                  <a:gd name="connsiteY251" fmla="*/ 840134 h 1410656"/>
                  <a:gd name="connsiteX252" fmla="*/ 4133563 w 5260975"/>
                  <a:gd name="connsiteY252" fmla="*/ 823427 h 1410656"/>
                  <a:gd name="connsiteX253" fmla="*/ 4151039 w 5260975"/>
                  <a:gd name="connsiteY253" fmla="*/ 776284 h 1410656"/>
                  <a:gd name="connsiteX254" fmla="*/ 4171489 w 5260975"/>
                  <a:gd name="connsiteY254" fmla="*/ 754776 h 1410656"/>
                  <a:gd name="connsiteX255" fmla="*/ 4186372 w 5260975"/>
                  <a:gd name="connsiteY255" fmla="*/ 741718 h 1410656"/>
                  <a:gd name="connsiteX256" fmla="*/ 4199429 w 5260975"/>
                  <a:gd name="connsiteY256" fmla="*/ 721940 h 1410656"/>
                  <a:gd name="connsiteX257" fmla="*/ 4212487 w 5260975"/>
                  <a:gd name="connsiteY257" fmla="*/ 674604 h 1410656"/>
                  <a:gd name="connsiteX258" fmla="*/ 4232555 w 5260975"/>
                  <a:gd name="connsiteY258" fmla="*/ 632645 h 1410656"/>
                  <a:gd name="connsiteX259" fmla="*/ 4268657 w 5260975"/>
                  <a:gd name="connsiteY259" fmla="*/ 609410 h 1410656"/>
                  <a:gd name="connsiteX260" fmla="*/ 4291028 w 5260975"/>
                  <a:gd name="connsiteY260" fmla="*/ 597216 h 1410656"/>
                  <a:gd name="connsiteX261" fmla="*/ 4379651 w 5260975"/>
                  <a:gd name="connsiteY261" fmla="*/ 609506 h 1410656"/>
                  <a:gd name="connsiteX262" fmla="*/ 4440139 w 5260975"/>
                  <a:gd name="connsiteY262" fmla="*/ 621507 h 1410656"/>
                  <a:gd name="connsiteX263" fmla="*/ 4460015 w 5260975"/>
                  <a:gd name="connsiteY263" fmla="*/ 616899 h 1410656"/>
                  <a:gd name="connsiteX264" fmla="*/ 4516183 w 5260975"/>
                  <a:gd name="connsiteY264" fmla="*/ 577724 h 1410656"/>
                  <a:gd name="connsiteX265" fmla="*/ 4571681 w 5260975"/>
                  <a:gd name="connsiteY265" fmla="*/ 560250 h 1410656"/>
                  <a:gd name="connsiteX266" fmla="*/ 4613447 w 5260975"/>
                  <a:gd name="connsiteY266" fmla="*/ 555257 h 1410656"/>
                  <a:gd name="connsiteX267" fmla="*/ 4649355 w 5260975"/>
                  <a:gd name="connsiteY267" fmla="*/ 551417 h 1410656"/>
                  <a:gd name="connsiteX268" fmla="*/ 4692467 w 5260975"/>
                  <a:gd name="connsiteY268" fmla="*/ 540663 h 1410656"/>
                  <a:gd name="connsiteX269" fmla="*/ 4716855 w 5260975"/>
                  <a:gd name="connsiteY269" fmla="*/ 528949 h 1410656"/>
                  <a:gd name="connsiteX270" fmla="*/ 4755645 w 5260975"/>
                  <a:gd name="connsiteY270" fmla="*/ 512147 h 1410656"/>
                  <a:gd name="connsiteX271" fmla="*/ 4795395 w 5260975"/>
                  <a:gd name="connsiteY271" fmla="*/ 490351 h 1410656"/>
                  <a:gd name="connsiteX272" fmla="*/ 4825928 w 5260975"/>
                  <a:gd name="connsiteY272" fmla="*/ 459818 h 1410656"/>
                  <a:gd name="connsiteX273" fmla="*/ 4842347 w 5260975"/>
                  <a:gd name="connsiteY273" fmla="*/ 434086 h 1410656"/>
                  <a:gd name="connsiteX274" fmla="*/ 4890451 w 5260975"/>
                  <a:gd name="connsiteY274" fmla="*/ 397216 h 1410656"/>
                  <a:gd name="connsiteX275" fmla="*/ 4933945 w 5260975"/>
                  <a:gd name="connsiteY275" fmla="*/ 327701 h 1410656"/>
                  <a:gd name="connsiteX276" fmla="*/ 4961214 w 5260975"/>
                  <a:gd name="connsiteY276" fmla="*/ 298801 h 1410656"/>
                  <a:gd name="connsiteX277" fmla="*/ 4976672 w 5260975"/>
                  <a:gd name="connsiteY277" fmla="*/ 290639 h 1410656"/>
                  <a:gd name="connsiteX278" fmla="*/ 5002979 w 5260975"/>
                  <a:gd name="connsiteY278" fmla="*/ 270573 h 1410656"/>
                  <a:gd name="connsiteX279" fmla="*/ 5018535 w 5260975"/>
                  <a:gd name="connsiteY279" fmla="*/ 255690 h 1410656"/>
                  <a:gd name="connsiteX280" fmla="*/ 5061069 w 5260975"/>
                  <a:gd name="connsiteY280" fmla="*/ 200961 h 1410656"/>
                  <a:gd name="connsiteX281" fmla="*/ 5074127 w 5260975"/>
                  <a:gd name="connsiteY281" fmla="*/ 184735 h 1410656"/>
                  <a:gd name="connsiteX282" fmla="*/ 5101108 w 5260975"/>
                  <a:gd name="connsiteY282" fmla="*/ 156891 h 1410656"/>
                  <a:gd name="connsiteX283" fmla="*/ 5112918 w 5260975"/>
                  <a:gd name="connsiteY283" fmla="*/ 148441 h 1410656"/>
                  <a:gd name="connsiteX284" fmla="*/ 5133753 w 5260975"/>
                  <a:gd name="connsiteY284" fmla="*/ 125782 h 1410656"/>
                  <a:gd name="connsiteX285" fmla="*/ 5183393 w 5260975"/>
                  <a:gd name="connsiteY285" fmla="*/ 66348 h 1410656"/>
                  <a:gd name="connsiteX286" fmla="*/ 5204709 w 5260975"/>
                  <a:gd name="connsiteY286" fmla="*/ 33030 h 1410656"/>
                  <a:gd name="connsiteX287" fmla="*/ 5247243 w 5260975"/>
                  <a:gd name="connsiteY287" fmla="*/ 8451 h 1410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</a:cxnLst>
                <a:rect l="l" t="t" r="r" b="b"/>
                <a:pathLst>
                  <a:path w="5260975" h="1410656">
                    <a:moveTo>
                      <a:pt x="5260975" y="0"/>
                    </a:moveTo>
                    <a:lnTo>
                      <a:pt x="5260975" y="221634"/>
                    </a:lnTo>
                    <a:lnTo>
                      <a:pt x="5226503" y="237063"/>
                    </a:lnTo>
                    <a:cubicBezTo>
                      <a:pt x="5219783" y="239848"/>
                      <a:pt x="5212389" y="241384"/>
                      <a:pt x="5206341" y="245128"/>
                    </a:cubicBezTo>
                    <a:cubicBezTo>
                      <a:pt x="5178495" y="262219"/>
                      <a:pt x="5151515" y="280654"/>
                      <a:pt x="5123287" y="297073"/>
                    </a:cubicBezTo>
                    <a:cubicBezTo>
                      <a:pt x="5094195" y="314067"/>
                      <a:pt x="5068175" y="334134"/>
                      <a:pt x="5048107" y="361307"/>
                    </a:cubicBezTo>
                    <a:cubicBezTo>
                      <a:pt x="5029480" y="386559"/>
                      <a:pt x="5011429" y="412194"/>
                      <a:pt x="4992899" y="437542"/>
                    </a:cubicBezTo>
                    <a:cubicBezTo>
                      <a:pt x="4988194" y="443975"/>
                      <a:pt x="4983873" y="451561"/>
                      <a:pt x="4977440" y="455690"/>
                    </a:cubicBezTo>
                    <a:cubicBezTo>
                      <a:pt x="4964094" y="464331"/>
                      <a:pt x="4949499" y="471340"/>
                      <a:pt x="4935193" y="478445"/>
                    </a:cubicBezTo>
                    <a:cubicBezTo>
                      <a:pt x="4922903" y="484494"/>
                      <a:pt x="4909845" y="489006"/>
                      <a:pt x="4897844" y="495535"/>
                    </a:cubicBezTo>
                    <a:cubicBezTo>
                      <a:pt x="4888243" y="500721"/>
                      <a:pt x="4879697" y="507922"/>
                      <a:pt x="4870767" y="514451"/>
                    </a:cubicBezTo>
                    <a:cubicBezTo>
                      <a:pt x="4862990" y="520115"/>
                      <a:pt x="4854445" y="525012"/>
                      <a:pt x="4847916" y="531830"/>
                    </a:cubicBezTo>
                    <a:cubicBezTo>
                      <a:pt x="4831977" y="548344"/>
                      <a:pt x="4815942" y="564571"/>
                      <a:pt x="4796163" y="576765"/>
                    </a:cubicBezTo>
                    <a:cubicBezTo>
                      <a:pt x="4776672" y="588862"/>
                      <a:pt x="4758237" y="602401"/>
                      <a:pt x="4738843" y="614691"/>
                    </a:cubicBezTo>
                    <a:cubicBezTo>
                      <a:pt x="4719831" y="626693"/>
                      <a:pt x="4702645" y="639846"/>
                      <a:pt x="4692755" y="661162"/>
                    </a:cubicBezTo>
                    <a:cubicBezTo>
                      <a:pt x="4688339" y="670571"/>
                      <a:pt x="4682097" y="680845"/>
                      <a:pt x="4673744" y="686318"/>
                    </a:cubicBezTo>
                    <a:cubicBezTo>
                      <a:pt x="4661838" y="694095"/>
                      <a:pt x="4646764" y="696880"/>
                      <a:pt x="4633801" y="703505"/>
                    </a:cubicBezTo>
                    <a:cubicBezTo>
                      <a:pt x="4618535" y="711282"/>
                      <a:pt x="4600869" y="718003"/>
                      <a:pt x="4590499" y="730389"/>
                    </a:cubicBezTo>
                    <a:cubicBezTo>
                      <a:pt x="4581281" y="741431"/>
                      <a:pt x="4571968" y="750072"/>
                      <a:pt x="4559773" y="757081"/>
                    </a:cubicBezTo>
                    <a:cubicBezTo>
                      <a:pt x="4551229" y="761978"/>
                      <a:pt x="4544892" y="770907"/>
                      <a:pt x="4536059" y="774940"/>
                    </a:cubicBezTo>
                    <a:cubicBezTo>
                      <a:pt x="4524441" y="780317"/>
                      <a:pt x="4512727" y="784542"/>
                      <a:pt x="4502549" y="792895"/>
                    </a:cubicBezTo>
                    <a:cubicBezTo>
                      <a:pt x="4491987" y="801536"/>
                      <a:pt x="4479986" y="808353"/>
                      <a:pt x="4468944" y="816419"/>
                    </a:cubicBezTo>
                    <a:cubicBezTo>
                      <a:pt x="4463087" y="820739"/>
                      <a:pt x="4458286" y="826404"/>
                      <a:pt x="4452622" y="830917"/>
                    </a:cubicBezTo>
                    <a:cubicBezTo>
                      <a:pt x="4442252" y="839174"/>
                      <a:pt x="4431690" y="847239"/>
                      <a:pt x="4421032" y="855016"/>
                    </a:cubicBezTo>
                    <a:cubicBezTo>
                      <a:pt x="4410375" y="862794"/>
                      <a:pt x="4400197" y="871819"/>
                      <a:pt x="4388483" y="877484"/>
                    </a:cubicBezTo>
                    <a:cubicBezTo>
                      <a:pt x="4368513" y="887086"/>
                      <a:pt x="4346717" y="892847"/>
                      <a:pt x="4327321" y="903216"/>
                    </a:cubicBezTo>
                    <a:cubicBezTo>
                      <a:pt x="4307639" y="913777"/>
                      <a:pt x="4289107" y="927028"/>
                      <a:pt x="4271633" y="941046"/>
                    </a:cubicBezTo>
                    <a:cubicBezTo>
                      <a:pt x="4257807" y="952088"/>
                      <a:pt x="4244845" y="963034"/>
                      <a:pt x="4227465" y="968698"/>
                    </a:cubicBezTo>
                    <a:cubicBezTo>
                      <a:pt x="4217768" y="971867"/>
                      <a:pt x="4207591" y="978780"/>
                      <a:pt x="4201733" y="986846"/>
                    </a:cubicBezTo>
                    <a:cubicBezTo>
                      <a:pt x="4189059" y="1004416"/>
                      <a:pt x="4172833" y="1016802"/>
                      <a:pt x="4154494" y="1027364"/>
                    </a:cubicBezTo>
                    <a:cubicBezTo>
                      <a:pt x="4130010" y="1041574"/>
                      <a:pt x="4105814" y="1056072"/>
                      <a:pt x="4081234" y="1069994"/>
                    </a:cubicBezTo>
                    <a:cubicBezTo>
                      <a:pt x="4066737" y="1078252"/>
                      <a:pt x="4052335" y="1086989"/>
                      <a:pt x="4036971" y="1093038"/>
                    </a:cubicBezTo>
                    <a:cubicBezTo>
                      <a:pt x="4005575" y="1105520"/>
                      <a:pt x="3973410" y="1116177"/>
                      <a:pt x="3941725" y="1127796"/>
                    </a:cubicBezTo>
                    <a:cubicBezTo>
                      <a:pt x="3931355" y="1131540"/>
                      <a:pt x="3921561" y="1136917"/>
                      <a:pt x="3910999" y="1140182"/>
                    </a:cubicBezTo>
                    <a:cubicBezTo>
                      <a:pt x="3899573" y="1143734"/>
                      <a:pt x="3887285" y="1144790"/>
                      <a:pt x="3875859" y="1148343"/>
                    </a:cubicBezTo>
                    <a:cubicBezTo>
                      <a:pt x="3856847" y="1154199"/>
                      <a:pt x="3838412" y="1161689"/>
                      <a:pt x="3819401" y="1167642"/>
                    </a:cubicBezTo>
                    <a:cubicBezTo>
                      <a:pt x="3782723" y="1179068"/>
                      <a:pt x="3745949" y="1190014"/>
                      <a:pt x="3709176" y="1200863"/>
                    </a:cubicBezTo>
                    <a:cubicBezTo>
                      <a:pt x="3701303" y="1203168"/>
                      <a:pt x="3692757" y="1203456"/>
                      <a:pt x="3684981" y="1205952"/>
                    </a:cubicBezTo>
                    <a:cubicBezTo>
                      <a:pt x="3664337" y="1212673"/>
                      <a:pt x="3643789" y="1219970"/>
                      <a:pt x="3623338" y="1227363"/>
                    </a:cubicBezTo>
                    <a:cubicBezTo>
                      <a:pt x="3610953" y="1231876"/>
                      <a:pt x="3598854" y="1237445"/>
                      <a:pt x="3586373" y="1241765"/>
                    </a:cubicBezTo>
                    <a:cubicBezTo>
                      <a:pt x="3576387" y="1245222"/>
                      <a:pt x="3566113" y="1247910"/>
                      <a:pt x="3555743" y="1250023"/>
                    </a:cubicBezTo>
                    <a:cubicBezTo>
                      <a:pt x="3546814" y="1251848"/>
                      <a:pt x="3537501" y="1251655"/>
                      <a:pt x="3528667" y="1253864"/>
                    </a:cubicBezTo>
                    <a:cubicBezTo>
                      <a:pt x="3504759" y="1259816"/>
                      <a:pt x="3481140" y="1266538"/>
                      <a:pt x="3457424" y="1272874"/>
                    </a:cubicBezTo>
                    <a:cubicBezTo>
                      <a:pt x="3447919" y="1275371"/>
                      <a:pt x="3438221" y="1277196"/>
                      <a:pt x="3429003" y="1280364"/>
                    </a:cubicBezTo>
                    <a:cubicBezTo>
                      <a:pt x="3404327" y="1288717"/>
                      <a:pt x="3380036" y="1298222"/>
                      <a:pt x="3355264" y="1306096"/>
                    </a:cubicBezTo>
                    <a:cubicBezTo>
                      <a:pt x="3334717" y="1312625"/>
                      <a:pt x="3313593" y="1317329"/>
                      <a:pt x="3292757" y="1323090"/>
                    </a:cubicBezTo>
                    <a:cubicBezTo>
                      <a:pt x="3283924" y="1325587"/>
                      <a:pt x="3275475" y="1329140"/>
                      <a:pt x="3266643" y="1331251"/>
                    </a:cubicBezTo>
                    <a:cubicBezTo>
                      <a:pt x="3246863" y="1336053"/>
                      <a:pt x="3226796" y="1340085"/>
                      <a:pt x="3206921" y="1344886"/>
                    </a:cubicBezTo>
                    <a:cubicBezTo>
                      <a:pt x="3195590" y="1347670"/>
                      <a:pt x="3184645" y="1352663"/>
                      <a:pt x="3173123" y="1354488"/>
                    </a:cubicBezTo>
                    <a:cubicBezTo>
                      <a:pt x="3145759" y="1358808"/>
                      <a:pt x="3118203" y="1361880"/>
                      <a:pt x="3090646" y="1365337"/>
                    </a:cubicBezTo>
                    <a:cubicBezTo>
                      <a:pt x="3062227" y="1368889"/>
                      <a:pt x="3033902" y="1372634"/>
                      <a:pt x="3005480" y="1375802"/>
                    </a:cubicBezTo>
                    <a:cubicBezTo>
                      <a:pt x="2989926" y="1377435"/>
                      <a:pt x="2974275" y="1377723"/>
                      <a:pt x="2958721" y="1379259"/>
                    </a:cubicBezTo>
                    <a:cubicBezTo>
                      <a:pt x="2945087" y="1380604"/>
                      <a:pt x="2931549" y="1383100"/>
                      <a:pt x="2917915" y="1384733"/>
                    </a:cubicBezTo>
                    <a:cubicBezTo>
                      <a:pt x="2906105" y="1386076"/>
                      <a:pt x="2894199" y="1386844"/>
                      <a:pt x="2882389" y="1388189"/>
                    </a:cubicBezTo>
                    <a:cubicBezTo>
                      <a:pt x="2863475" y="1390397"/>
                      <a:pt x="2844655" y="1392894"/>
                      <a:pt x="2825837" y="1395198"/>
                    </a:cubicBezTo>
                    <a:cubicBezTo>
                      <a:pt x="2817964" y="1396062"/>
                      <a:pt x="2809706" y="1398462"/>
                      <a:pt x="2802313" y="1397023"/>
                    </a:cubicBezTo>
                    <a:cubicBezTo>
                      <a:pt x="2783686" y="1393373"/>
                      <a:pt x="2765347" y="1394430"/>
                      <a:pt x="2746816" y="1396926"/>
                    </a:cubicBezTo>
                    <a:cubicBezTo>
                      <a:pt x="2740479" y="1397791"/>
                      <a:pt x="2733662" y="1397598"/>
                      <a:pt x="2727517" y="1395966"/>
                    </a:cubicBezTo>
                    <a:cubicBezTo>
                      <a:pt x="2714939" y="1392701"/>
                      <a:pt x="2702745" y="1388092"/>
                      <a:pt x="2690359" y="1384060"/>
                    </a:cubicBezTo>
                    <a:cubicBezTo>
                      <a:pt x="2689014" y="1383580"/>
                      <a:pt x="2687382" y="1383484"/>
                      <a:pt x="2685943" y="1383196"/>
                    </a:cubicBezTo>
                    <a:cubicBezTo>
                      <a:pt x="2677781" y="1381563"/>
                      <a:pt x="2669717" y="1379931"/>
                      <a:pt x="2661554" y="1378491"/>
                    </a:cubicBezTo>
                    <a:cubicBezTo>
                      <a:pt x="2657138" y="1377723"/>
                      <a:pt x="2652625" y="1377627"/>
                      <a:pt x="2648208" y="1376955"/>
                    </a:cubicBezTo>
                    <a:cubicBezTo>
                      <a:pt x="2631118" y="1374266"/>
                      <a:pt x="2612299" y="1378779"/>
                      <a:pt x="2597512" y="1367162"/>
                    </a:cubicBezTo>
                    <a:cubicBezTo>
                      <a:pt x="2587911" y="1359672"/>
                      <a:pt x="2578597" y="1361401"/>
                      <a:pt x="2568324" y="1362553"/>
                    </a:cubicBezTo>
                    <a:cubicBezTo>
                      <a:pt x="2560547" y="1363417"/>
                      <a:pt x="2552577" y="1363128"/>
                      <a:pt x="2544704" y="1363225"/>
                    </a:cubicBezTo>
                    <a:cubicBezTo>
                      <a:pt x="2530878" y="1363512"/>
                      <a:pt x="2517052" y="1363609"/>
                      <a:pt x="2503225" y="1364089"/>
                    </a:cubicBezTo>
                    <a:cubicBezTo>
                      <a:pt x="2498808" y="1364281"/>
                      <a:pt x="2494297" y="1366682"/>
                      <a:pt x="2489975" y="1366298"/>
                    </a:cubicBezTo>
                    <a:cubicBezTo>
                      <a:pt x="2470004" y="1364473"/>
                      <a:pt x="2450033" y="1361592"/>
                      <a:pt x="2430061" y="1359960"/>
                    </a:cubicBezTo>
                    <a:cubicBezTo>
                      <a:pt x="2418732" y="1359001"/>
                      <a:pt x="2407114" y="1360824"/>
                      <a:pt x="2395880" y="1359480"/>
                    </a:cubicBezTo>
                    <a:cubicBezTo>
                      <a:pt x="2382919" y="1357944"/>
                      <a:pt x="2370245" y="1354008"/>
                      <a:pt x="2357378" y="1351607"/>
                    </a:cubicBezTo>
                    <a:cubicBezTo>
                      <a:pt x="2353826" y="1350935"/>
                      <a:pt x="2349889" y="1351799"/>
                      <a:pt x="2346145" y="1351991"/>
                    </a:cubicBezTo>
                    <a:cubicBezTo>
                      <a:pt x="2341920" y="1352183"/>
                      <a:pt x="2337791" y="1352567"/>
                      <a:pt x="2333567" y="1352663"/>
                    </a:cubicBezTo>
                    <a:cubicBezTo>
                      <a:pt x="2320700" y="1352856"/>
                      <a:pt x="2307835" y="1352567"/>
                      <a:pt x="2294968" y="1353240"/>
                    </a:cubicBezTo>
                    <a:cubicBezTo>
                      <a:pt x="2287095" y="1353624"/>
                      <a:pt x="2278839" y="1357560"/>
                      <a:pt x="2271540" y="1356120"/>
                    </a:cubicBezTo>
                    <a:cubicBezTo>
                      <a:pt x="2256659" y="1353335"/>
                      <a:pt x="2241776" y="1359576"/>
                      <a:pt x="2226895" y="1354392"/>
                    </a:cubicBezTo>
                    <a:cubicBezTo>
                      <a:pt x="2222285" y="1352856"/>
                      <a:pt x="2215948" y="1356696"/>
                      <a:pt x="2210379" y="1356888"/>
                    </a:cubicBezTo>
                    <a:cubicBezTo>
                      <a:pt x="2196457" y="1357368"/>
                      <a:pt x="2182535" y="1357272"/>
                      <a:pt x="2168613" y="1357176"/>
                    </a:cubicBezTo>
                    <a:cubicBezTo>
                      <a:pt x="2156131" y="1357080"/>
                      <a:pt x="2143168" y="1358424"/>
                      <a:pt x="2131167" y="1355736"/>
                    </a:cubicBezTo>
                    <a:cubicBezTo>
                      <a:pt x="2118588" y="1352856"/>
                      <a:pt x="2107259" y="1353240"/>
                      <a:pt x="2095065" y="1356504"/>
                    </a:cubicBezTo>
                    <a:cubicBezTo>
                      <a:pt x="2086711" y="1358712"/>
                      <a:pt x="2077878" y="1359001"/>
                      <a:pt x="2069237" y="1359672"/>
                    </a:cubicBezTo>
                    <a:cubicBezTo>
                      <a:pt x="2059924" y="1360440"/>
                      <a:pt x="2049650" y="1358424"/>
                      <a:pt x="2041201" y="1361592"/>
                    </a:cubicBezTo>
                    <a:cubicBezTo>
                      <a:pt x="2016044" y="1371002"/>
                      <a:pt x="1990216" y="1373018"/>
                      <a:pt x="1963909" y="1373018"/>
                    </a:cubicBezTo>
                    <a:cubicBezTo>
                      <a:pt x="1959107" y="1373018"/>
                      <a:pt x="1954210" y="1371675"/>
                      <a:pt x="1949603" y="1370234"/>
                    </a:cubicBezTo>
                    <a:cubicBezTo>
                      <a:pt x="1922717" y="1361592"/>
                      <a:pt x="1895737" y="1362360"/>
                      <a:pt x="1868373" y="1367641"/>
                    </a:cubicBezTo>
                    <a:cubicBezTo>
                      <a:pt x="1862708" y="1368794"/>
                      <a:pt x="1856372" y="1368986"/>
                      <a:pt x="1850707" y="1367834"/>
                    </a:cubicBezTo>
                    <a:cubicBezTo>
                      <a:pt x="1834768" y="1364473"/>
                      <a:pt x="1819309" y="1358904"/>
                      <a:pt x="1803275" y="1356504"/>
                    </a:cubicBezTo>
                    <a:cubicBezTo>
                      <a:pt x="1776775" y="1352567"/>
                      <a:pt x="1753828" y="1365817"/>
                      <a:pt x="1730112" y="1374459"/>
                    </a:cubicBezTo>
                    <a:cubicBezTo>
                      <a:pt x="1707548" y="1382620"/>
                      <a:pt x="1688345" y="1401055"/>
                      <a:pt x="1661652" y="1396926"/>
                    </a:cubicBezTo>
                    <a:cubicBezTo>
                      <a:pt x="1658965" y="1396542"/>
                      <a:pt x="1655988" y="1399134"/>
                      <a:pt x="1653011" y="1399807"/>
                    </a:cubicBezTo>
                    <a:cubicBezTo>
                      <a:pt x="1644850" y="1401631"/>
                      <a:pt x="1636689" y="1403839"/>
                      <a:pt x="1628431" y="1404704"/>
                    </a:cubicBezTo>
                    <a:cubicBezTo>
                      <a:pt x="1618350" y="1405856"/>
                      <a:pt x="1608076" y="1405472"/>
                      <a:pt x="1597995" y="1406432"/>
                    </a:cubicBezTo>
                    <a:cubicBezTo>
                      <a:pt x="1585032" y="1407584"/>
                      <a:pt x="1572263" y="1410656"/>
                      <a:pt x="1559396" y="1410656"/>
                    </a:cubicBezTo>
                    <a:cubicBezTo>
                      <a:pt x="1549026" y="1410656"/>
                      <a:pt x="1538753" y="1407104"/>
                      <a:pt x="1528480" y="1405375"/>
                    </a:cubicBezTo>
                    <a:cubicBezTo>
                      <a:pt x="1513981" y="1402975"/>
                      <a:pt x="1498042" y="1403647"/>
                      <a:pt x="1485272" y="1397502"/>
                    </a:cubicBezTo>
                    <a:cubicBezTo>
                      <a:pt x="1471639" y="1390973"/>
                      <a:pt x="1458676" y="1387997"/>
                      <a:pt x="1444562" y="1390013"/>
                    </a:cubicBezTo>
                    <a:cubicBezTo>
                      <a:pt x="1439857" y="1390685"/>
                      <a:pt x="1433808" y="1394718"/>
                      <a:pt x="1431696" y="1398846"/>
                    </a:cubicBezTo>
                    <a:cubicBezTo>
                      <a:pt x="1426991" y="1408064"/>
                      <a:pt x="1420559" y="1409697"/>
                      <a:pt x="1411821" y="1406527"/>
                    </a:cubicBezTo>
                    <a:cubicBezTo>
                      <a:pt x="1404236" y="1403839"/>
                      <a:pt x="1394922" y="1402495"/>
                      <a:pt x="1389738" y="1397310"/>
                    </a:cubicBezTo>
                    <a:cubicBezTo>
                      <a:pt x="1375047" y="1382620"/>
                      <a:pt x="1356324" y="1382140"/>
                      <a:pt x="1338081" y="1378204"/>
                    </a:cubicBezTo>
                    <a:cubicBezTo>
                      <a:pt x="1326945" y="1375802"/>
                      <a:pt x="1316574" y="1375707"/>
                      <a:pt x="1305436" y="1377339"/>
                    </a:cubicBezTo>
                    <a:cubicBezTo>
                      <a:pt x="1281241" y="1380988"/>
                      <a:pt x="1257717" y="1375802"/>
                      <a:pt x="1234481" y="1369178"/>
                    </a:cubicBezTo>
                    <a:cubicBezTo>
                      <a:pt x="1219118" y="1364761"/>
                      <a:pt x="1203372" y="1362073"/>
                      <a:pt x="1188106" y="1357560"/>
                    </a:cubicBezTo>
                    <a:cubicBezTo>
                      <a:pt x="1176680" y="1354104"/>
                      <a:pt x="1165255" y="1349975"/>
                      <a:pt x="1154790" y="1344406"/>
                    </a:cubicBezTo>
                    <a:cubicBezTo>
                      <a:pt x="1139618" y="1336244"/>
                      <a:pt x="1126369" y="1323954"/>
                      <a:pt x="1107069" y="1327219"/>
                    </a:cubicBezTo>
                    <a:cubicBezTo>
                      <a:pt x="1090074" y="1330099"/>
                      <a:pt x="1074713" y="1324051"/>
                      <a:pt x="1059158" y="1318290"/>
                    </a:cubicBezTo>
                    <a:cubicBezTo>
                      <a:pt x="1047732" y="1314065"/>
                      <a:pt x="1036308" y="1309744"/>
                      <a:pt x="1024496" y="1307056"/>
                    </a:cubicBezTo>
                    <a:cubicBezTo>
                      <a:pt x="1010478" y="1303887"/>
                      <a:pt x="994635" y="1305232"/>
                      <a:pt x="982153" y="1299374"/>
                    </a:cubicBezTo>
                    <a:cubicBezTo>
                      <a:pt x="969095" y="1293229"/>
                      <a:pt x="958246" y="1297358"/>
                      <a:pt x="946628" y="1299087"/>
                    </a:cubicBezTo>
                    <a:cubicBezTo>
                      <a:pt x="928097" y="1301775"/>
                      <a:pt x="909661" y="1306768"/>
                      <a:pt x="890939" y="1300431"/>
                    </a:cubicBezTo>
                    <a:cubicBezTo>
                      <a:pt x="868184" y="1292750"/>
                      <a:pt x="845620" y="1284493"/>
                      <a:pt x="822769" y="1277196"/>
                    </a:cubicBezTo>
                    <a:cubicBezTo>
                      <a:pt x="813934" y="1274410"/>
                      <a:pt x="804431" y="1273258"/>
                      <a:pt x="795212" y="1272010"/>
                    </a:cubicBezTo>
                    <a:cubicBezTo>
                      <a:pt x="786476" y="1270954"/>
                      <a:pt x="776010" y="1273642"/>
                      <a:pt x="769288" y="1269610"/>
                    </a:cubicBezTo>
                    <a:cubicBezTo>
                      <a:pt x="752005" y="1259241"/>
                      <a:pt x="734243" y="1254152"/>
                      <a:pt x="714271" y="1254152"/>
                    </a:cubicBezTo>
                    <a:cubicBezTo>
                      <a:pt x="706781" y="1254152"/>
                      <a:pt x="699484" y="1249831"/>
                      <a:pt x="691900" y="1249062"/>
                    </a:cubicBezTo>
                    <a:cubicBezTo>
                      <a:pt x="681529" y="1248103"/>
                      <a:pt x="669623" y="1245510"/>
                      <a:pt x="660598" y="1249159"/>
                    </a:cubicBezTo>
                    <a:cubicBezTo>
                      <a:pt x="639379" y="1257800"/>
                      <a:pt x="622193" y="1250599"/>
                      <a:pt x="603662" y="1242054"/>
                    </a:cubicBezTo>
                    <a:cubicBezTo>
                      <a:pt x="585418" y="1233604"/>
                      <a:pt x="566215" y="1226884"/>
                      <a:pt x="546821" y="1221314"/>
                    </a:cubicBezTo>
                    <a:cubicBezTo>
                      <a:pt x="539524" y="1219298"/>
                      <a:pt x="530787" y="1222659"/>
                      <a:pt x="522721" y="1223330"/>
                    </a:cubicBezTo>
                    <a:cubicBezTo>
                      <a:pt x="519840" y="1223523"/>
                      <a:pt x="516671" y="1223811"/>
                      <a:pt x="514080" y="1222851"/>
                    </a:cubicBezTo>
                    <a:cubicBezTo>
                      <a:pt x="489020" y="1213633"/>
                      <a:pt x="463575" y="1206624"/>
                      <a:pt x="436404" y="1211424"/>
                    </a:cubicBezTo>
                    <a:cubicBezTo>
                      <a:pt x="433908" y="1211905"/>
                      <a:pt x="431123" y="1210849"/>
                      <a:pt x="428626" y="1210177"/>
                    </a:cubicBezTo>
                    <a:cubicBezTo>
                      <a:pt x="416432" y="1206720"/>
                      <a:pt x="404526" y="1201247"/>
                      <a:pt x="392141" y="1199999"/>
                    </a:cubicBezTo>
                    <a:cubicBezTo>
                      <a:pt x="361608" y="1196927"/>
                      <a:pt x="330884" y="1195678"/>
                      <a:pt x="300157" y="1193662"/>
                    </a:cubicBezTo>
                    <a:cubicBezTo>
                      <a:pt x="298237" y="1193566"/>
                      <a:pt x="296221" y="1193566"/>
                      <a:pt x="294493" y="1192894"/>
                    </a:cubicBezTo>
                    <a:cubicBezTo>
                      <a:pt x="283163" y="1188765"/>
                      <a:pt x="273274" y="1190110"/>
                      <a:pt x="263671" y="1197982"/>
                    </a:cubicBezTo>
                    <a:cubicBezTo>
                      <a:pt x="259447" y="1201439"/>
                      <a:pt x="253686" y="1203263"/>
                      <a:pt x="248406" y="1205184"/>
                    </a:cubicBezTo>
                    <a:cubicBezTo>
                      <a:pt x="240628" y="1208065"/>
                      <a:pt x="232659" y="1210849"/>
                      <a:pt x="224594" y="1212673"/>
                    </a:cubicBezTo>
                    <a:cubicBezTo>
                      <a:pt x="216624" y="1214401"/>
                      <a:pt x="208079" y="1216801"/>
                      <a:pt x="200398" y="1215458"/>
                    </a:cubicBezTo>
                    <a:cubicBezTo>
                      <a:pt x="186572" y="1213057"/>
                      <a:pt x="173417" y="1207681"/>
                      <a:pt x="159783" y="1204127"/>
                    </a:cubicBezTo>
                    <a:cubicBezTo>
                      <a:pt x="155079" y="1202879"/>
                      <a:pt x="149893" y="1203072"/>
                      <a:pt x="144997" y="1202975"/>
                    </a:cubicBezTo>
                    <a:cubicBezTo>
                      <a:pt x="133763" y="1202688"/>
                      <a:pt x="122241" y="1205472"/>
                      <a:pt x="112064" y="1197503"/>
                    </a:cubicBezTo>
                    <a:cubicBezTo>
                      <a:pt x="102655" y="1190014"/>
                      <a:pt x="93148" y="1192221"/>
                      <a:pt x="83259" y="1197887"/>
                    </a:cubicBezTo>
                    <a:cubicBezTo>
                      <a:pt x="76154" y="1201920"/>
                      <a:pt x="68090" y="1205088"/>
                      <a:pt x="60120" y="1206624"/>
                    </a:cubicBezTo>
                    <a:cubicBezTo>
                      <a:pt x="49174" y="1208736"/>
                      <a:pt x="38324" y="1209601"/>
                      <a:pt x="26514" y="1208352"/>
                    </a:cubicBezTo>
                    <a:cubicBezTo>
                      <a:pt x="18161" y="1207488"/>
                      <a:pt x="11343" y="1207104"/>
                      <a:pt x="4814" y="1202015"/>
                    </a:cubicBezTo>
                    <a:cubicBezTo>
                      <a:pt x="3759" y="1201247"/>
                      <a:pt x="1839" y="1201055"/>
                      <a:pt x="398" y="1201152"/>
                    </a:cubicBezTo>
                    <a:lnTo>
                      <a:pt x="0" y="1201150"/>
                    </a:lnTo>
                    <a:lnTo>
                      <a:pt x="0" y="1004512"/>
                    </a:lnTo>
                    <a:lnTo>
                      <a:pt x="30355" y="1002784"/>
                    </a:lnTo>
                    <a:cubicBezTo>
                      <a:pt x="37748" y="1002111"/>
                      <a:pt x="44853" y="999520"/>
                      <a:pt x="52151" y="997695"/>
                    </a:cubicBezTo>
                    <a:cubicBezTo>
                      <a:pt x="56183" y="996639"/>
                      <a:pt x="60504" y="993855"/>
                      <a:pt x="64248" y="994430"/>
                    </a:cubicBezTo>
                    <a:cubicBezTo>
                      <a:pt x="85948" y="997791"/>
                      <a:pt x="105823" y="989534"/>
                      <a:pt x="126370" y="985405"/>
                    </a:cubicBezTo>
                    <a:cubicBezTo>
                      <a:pt x="135876" y="983485"/>
                      <a:pt x="144805" y="978876"/>
                      <a:pt x="154022" y="975708"/>
                    </a:cubicBezTo>
                    <a:cubicBezTo>
                      <a:pt x="156423" y="974843"/>
                      <a:pt x="159111" y="974075"/>
                      <a:pt x="161512" y="974268"/>
                    </a:cubicBezTo>
                    <a:cubicBezTo>
                      <a:pt x="175242" y="975420"/>
                      <a:pt x="188876" y="977052"/>
                      <a:pt x="202510" y="978300"/>
                    </a:cubicBezTo>
                    <a:cubicBezTo>
                      <a:pt x="214896" y="979452"/>
                      <a:pt x="227378" y="979836"/>
                      <a:pt x="233235" y="993950"/>
                    </a:cubicBezTo>
                    <a:cubicBezTo>
                      <a:pt x="234100" y="996159"/>
                      <a:pt x="236979" y="997791"/>
                      <a:pt x="239188" y="999231"/>
                    </a:cubicBezTo>
                    <a:cubicBezTo>
                      <a:pt x="273274" y="1021411"/>
                      <a:pt x="291516" y="1020835"/>
                      <a:pt x="324834" y="997407"/>
                    </a:cubicBezTo>
                    <a:cubicBezTo>
                      <a:pt x="328290" y="995007"/>
                      <a:pt x="335683" y="993278"/>
                      <a:pt x="337987" y="995198"/>
                    </a:cubicBezTo>
                    <a:cubicBezTo>
                      <a:pt x="357575" y="1011137"/>
                      <a:pt x="378986" y="1009409"/>
                      <a:pt x="401550" y="1004416"/>
                    </a:cubicBezTo>
                    <a:cubicBezTo>
                      <a:pt x="407407" y="1003072"/>
                      <a:pt x="415664" y="1003072"/>
                      <a:pt x="420081" y="1006240"/>
                    </a:cubicBezTo>
                    <a:cubicBezTo>
                      <a:pt x="441108" y="1020930"/>
                      <a:pt x="463672" y="1018819"/>
                      <a:pt x="486523" y="1014498"/>
                    </a:cubicBezTo>
                    <a:cubicBezTo>
                      <a:pt x="490075" y="1013826"/>
                      <a:pt x="494397" y="1010177"/>
                      <a:pt x="495932" y="1006817"/>
                    </a:cubicBezTo>
                    <a:cubicBezTo>
                      <a:pt x="501406" y="994911"/>
                      <a:pt x="511680" y="990878"/>
                      <a:pt x="523009" y="987517"/>
                    </a:cubicBezTo>
                    <a:cubicBezTo>
                      <a:pt x="540868" y="982044"/>
                      <a:pt x="558438" y="975611"/>
                      <a:pt x="576393" y="970427"/>
                    </a:cubicBezTo>
                    <a:cubicBezTo>
                      <a:pt x="580811" y="969179"/>
                      <a:pt x="586283" y="969947"/>
                      <a:pt x="590892" y="971387"/>
                    </a:cubicBezTo>
                    <a:cubicBezTo>
                      <a:pt x="606638" y="976284"/>
                      <a:pt x="616624" y="988574"/>
                      <a:pt x="627569" y="999904"/>
                    </a:cubicBezTo>
                    <a:cubicBezTo>
                      <a:pt x="632370" y="1004897"/>
                      <a:pt x="638995" y="1008449"/>
                      <a:pt x="645429" y="1011329"/>
                    </a:cubicBezTo>
                    <a:cubicBezTo>
                      <a:pt x="662135" y="1018723"/>
                      <a:pt x="679226" y="1025348"/>
                      <a:pt x="696125" y="1032356"/>
                    </a:cubicBezTo>
                    <a:cubicBezTo>
                      <a:pt x="697757" y="1033029"/>
                      <a:pt x="699100" y="1034757"/>
                      <a:pt x="700349" y="1036197"/>
                    </a:cubicBezTo>
                    <a:cubicBezTo>
                      <a:pt x="712831" y="1051368"/>
                      <a:pt x="725216" y="1066634"/>
                      <a:pt x="737795" y="1081804"/>
                    </a:cubicBezTo>
                    <a:cubicBezTo>
                      <a:pt x="740195" y="1084684"/>
                      <a:pt x="743652" y="1086797"/>
                      <a:pt x="746244" y="1089581"/>
                    </a:cubicBezTo>
                    <a:cubicBezTo>
                      <a:pt x="749893" y="1093422"/>
                      <a:pt x="754502" y="1097071"/>
                      <a:pt x="756422" y="1101680"/>
                    </a:cubicBezTo>
                    <a:cubicBezTo>
                      <a:pt x="762374" y="1116177"/>
                      <a:pt x="773801" y="1122419"/>
                      <a:pt x="788202" y="1125108"/>
                    </a:cubicBezTo>
                    <a:cubicBezTo>
                      <a:pt x="801357" y="1127603"/>
                      <a:pt x="814511" y="1129716"/>
                      <a:pt x="827569" y="1132596"/>
                    </a:cubicBezTo>
                    <a:cubicBezTo>
                      <a:pt x="843507" y="1136053"/>
                      <a:pt x="859350" y="1139798"/>
                      <a:pt x="875097" y="1144022"/>
                    </a:cubicBezTo>
                    <a:cubicBezTo>
                      <a:pt x="881913" y="1145847"/>
                      <a:pt x="889115" y="1147959"/>
                      <a:pt x="894972" y="1151704"/>
                    </a:cubicBezTo>
                    <a:cubicBezTo>
                      <a:pt x="911390" y="1162073"/>
                      <a:pt x="928961" y="1169082"/>
                      <a:pt x="948260" y="1166298"/>
                    </a:cubicBezTo>
                    <a:cubicBezTo>
                      <a:pt x="963718" y="1164089"/>
                      <a:pt x="976680" y="1169754"/>
                      <a:pt x="986282" y="1178588"/>
                    </a:cubicBezTo>
                    <a:cubicBezTo>
                      <a:pt x="1003757" y="1194623"/>
                      <a:pt x="1022479" y="1190973"/>
                      <a:pt x="1041107" y="1185789"/>
                    </a:cubicBezTo>
                    <a:cubicBezTo>
                      <a:pt x="1050708" y="1183101"/>
                      <a:pt x="1058581" y="1183485"/>
                      <a:pt x="1067703" y="1186076"/>
                    </a:cubicBezTo>
                    <a:cubicBezTo>
                      <a:pt x="1088826" y="1192126"/>
                      <a:pt x="1102941" y="1208544"/>
                      <a:pt x="1116574" y="1222946"/>
                    </a:cubicBezTo>
                    <a:cubicBezTo>
                      <a:pt x="1128193" y="1235236"/>
                      <a:pt x="1141251" y="1242149"/>
                      <a:pt x="1155557" y="1247335"/>
                    </a:cubicBezTo>
                    <a:cubicBezTo>
                      <a:pt x="1173608" y="1253959"/>
                      <a:pt x="1187914" y="1251464"/>
                      <a:pt x="1196556" y="1235525"/>
                    </a:cubicBezTo>
                    <a:cubicBezTo>
                      <a:pt x="1198956" y="1231012"/>
                      <a:pt x="1203180" y="1225730"/>
                      <a:pt x="1207693" y="1224387"/>
                    </a:cubicBezTo>
                    <a:cubicBezTo>
                      <a:pt x="1229488" y="1217666"/>
                      <a:pt x="1251572" y="1207872"/>
                      <a:pt x="1274904" y="1213826"/>
                    </a:cubicBezTo>
                    <a:cubicBezTo>
                      <a:pt x="1307165" y="1221987"/>
                      <a:pt x="1338658" y="1221507"/>
                      <a:pt x="1370919" y="1213442"/>
                    </a:cubicBezTo>
                    <a:cubicBezTo>
                      <a:pt x="1423247" y="1200383"/>
                      <a:pt x="1475575" y="1186557"/>
                      <a:pt x="1530593" y="1189437"/>
                    </a:cubicBezTo>
                    <a:cubicBezTo>
                      <a:pt x="1539713" y="1189917"/>
                      <a:pt x="1550563" y="1184060"/>
                      <a:pt x="1558436" y="1178299"/>
                    </a:cubicBezTo>
                    <a:cubicBezTo>
                      <a:pt x="1573511" y="1167354"/>
                      <a:pt x="1572838" y="1166489"/>
                      <a:pt x="1589737" y="1175515"/>
                    </a:cubicBezTo>
                    <a:cubicBezTo>
                      <a:pt x="1593770" y="1177724"/>
                      <a:pt x="1598763" y="1179068"/>
                      <a:pt x="1601740" y="1182333"/>
                    </a:cubicBezTo>
                    <a:cubicBezTo>
                      <a:pt x="1616909" y="1198943"/>
                      <a:pt x="1635633" y="1194910"/>
                      <a:pt x="1654259" y="1192510"/>
                    </a:cubicBezTo>
                    <a:cubicBezTo>
                      <a:pt x="1657524" y="1192030"/>
                      <a:pt x="1661460" y="1191358"/>
                      <a:pt x="1664246" y="1192702"/>
                    </a:cubicBezTo>
                    <a:cubicBezTo>
                      <a:pt x="1676823" y="1198750"/>
                      <a:pt x="1687481" y="1196639"/>
                      <a:pt x="1698427" y="1188381"/>
                    </a:cubicBezTo>
                    <a:cubicBezTo>
                      <a:pt x="1707932" y="1181276"/>
                      <a:pt x="1718878" y="1177052"/>
                      <a:pt x="1730112" y="1185885"/>
                    </a:cubicBezTo>
                    <a:cubicBezTo>
                      <a:pt x="1755076" y="1205472"/>
                      <a:pt x="1781767" y="1206432"/>
                      <a:pt x="1809996" y="1194046"/>
                    </a:cubicBezTo>
                    <a:cubicBezTo>
                      <a:pt x="1830159" y="1185213"/>
                      <a:pt x="1850034" y="1183196"/>
                      <a:pt x="1871254" y="1192126"/>
                    </a:cubicBezTo>
                    <a:cubicBezTo>
                      <a:pt x="1879415" y="1195582"/>
                      <a:pt x="1889977" y="1193278"/>
                      <a:pt x="1899482" y="1194046"/>
                    </a:cubicBezTo>
                    <a:cubicBezTo>
                      <a:pt x="1904859" y="1194430"/>
                      <a:pt x="1910813" y="1194526"/>
                      <a:pt x="1915420" y="1196927"/>
                    </a:cubicBezTo>
                    <a:cubicBezTo>
                      <a:pt x="1927711" y="1203072"/>
                      <a:pt x="1939136" y="1210945"/>
                      <a:pt x="1951522" y="1216994"/>
                    </a:cubicBezTo>
                    <a:cubicBezTo>
                      <a:pt x="1957475" y="1219874"/>
                      <a:pt x="1964580" y="1221410"/>
                      <a:pt x="1971302" y="1221507"/>
                    </a:cubicBezTo>
                    <a:cubicBezTo>
                      <a:pt x="1991177" y="1221987"/>
                      <a:pt x="2011052" y="1221987"/>
                      <a:pt x="2030831" y="1221123"/>
                    </a:cubicBezTo>
                    <a:cubicBezTo>
                      <a:pt x="2063476" y="1219778"/>
                      <a:pt x="2096601" y="1219490"/>
                      <a:pt x="2120125" y="1190878"/>
                    </a:cubicBezTo>
                    <a:cubicBezTo>
                      <a:pt x="2122046" y="1188573"/>
                      <a:pt x="2126174" y="1187229"/>
                      <a:pt x="2129439" y="1186845"/>
                    </a:cubicBezTo>
                    <a:cubicBezTo>
                      <a:pt x="2144513" y="1185021"/>
                      <a:pt x="2159971" y="1184828"/>
                      <a:pt x="2174854" y="1181852"/>
                    </a:cubicBezTo>
                    <a:cubicBezTo>
                      <a:pt x="2186760" y="1179452"/>
                      <a:pt x="2196650" y="1180220"/>
                      <a:pt x="2205674" y="1188669"/>
                    </a:cubicBezTo>
                    <a:cubicBezTo>
                      <a:pt x="2217485" y="1199807"/>
                      <a:pt x="2231887" y="1206336"/>
                      <a:pt x="2247634" y="1202784"/>
                    </a:cubicBezTo>
                    <a:cubicBezTo>
                      <a:pt x="2263379" y="1199327"/>
                      <a:pt x="2273749" y="1206816"/>
                      <a:pt x="2285367" y="1214594"/>
                    </a:cubicBezTo>
                    <a:cubicBezTo>
                      <a:pt x="2293817" y="1220258"/>
                      <a:pt x="2303418" y="1227363"/>
                      <a:pt x="2312827" y="1227939"/>
                    </a:cubicBezTo>
                    <a:cubicBezTo>
                      <a:pt x="2334143" y="1229187"/>
                      <a:pt x="2352482" y="1248967"/>
                      <a:pt x="2375622" y="1237733"/>
                    </a:cubicBezTo>
                    <a:cubicBezTo>
                      <a:pt x="2377158" y="1236965"/>
                      <a:pt x="2379942" y="1238885"/>
                      <a:pt x="2382151" y="1239365"/>
                    </a:cubicBezTo>
                    <a:cubicBezTo>
                      <a:pt x="2399817" y="1243014"/>
                      <a:pt x="2416428" y="1239461"/>
                      <a:pt x="2429390" y="1227459"/>
                    </a:cubicBezTo>
                    <a:cubicBezTo>
                      <a:pt x="2446385" y="1211809"/>
                      <a:pt x="2465203" y="1210272"/>
                      <a:pt x="2486134" y="1215362"/>
                    </a:cubicBezTo>
                    <a:cubicBezTo>
                      <a:pt x="2492856" y="1216994"/>
                      <a:pt x="2499577" y="1218146"/>
                      <a:pt x="2506394" y="1219490"/>
                    </a:cubicBezTo>
                    <a:cubicBezTo>
                      <a:pt x="2515611" y="1221410"/>
                      <a:pt x="2524925" y="1223427"/>
                      <a:pt x="2534142" y="1225347"/>
                    </a:cubicBezTo>
                    <a:cubicBezTo>
                      <a:pt x="2543072" y="1227268"/>
                      <a:pt x="2552962" y="1230532"/>
                      <a:pt x="2559874" y="1222275"/>
                    </a:cubicBezTo>
                    <a:cubicBezTo>
                      <a:pt x="2565827" y="1215169"/>
                      <a:pt x="2570052" y="1215842"/>
                      <a:pt x="2575525" y="1221987"/>
                    </a:cubicBezTo>
                    <a:cubicBezTo>
                      <a:pt x="2594536" y="1243494"/>
                      <a:pt x="2617580" y="1256936"/>
                      <a:pt x="2646960" y="1257896"/>
                    </a:cubicBezTo>
                    <a:cubicBezTo>
                      <a:pt x="2653009" y="1258088"/>
                      <a:pt x="2659154" y="1259432"/>
                      <a:pt x="2665107" y="1260873"/>
                    </a:cubicBezTo>
                    <a:cubicBezTo>
                      <a:pt x="2668756" y="1261736"/>
                      <a:pt x="2673173" y="1262697"/>
                      <a:pt x="2675381" y="1265290"/>
                    </a:cubicBezTo>
                    <a:cubicBezTo>
                      <a:pt x="2692567" y="1285068"/>
                      <a:pt x="2713979" y="1298799"/>
                      <a:pt x="2737311" y="1309841"/>
                    </a:cubicBezTo>
                    <a:cubicBezTo>
                      <a:pt x="2745664" y="1313777"/>
                      <a:pt x="2754594" y="1317713"/>
                      <a:pt x="2763619" y="1318866"/>
                    </a:cubicBezTo>
                    <a:cubicBezTo>
                      <a:pt x="2773028" y="1320018"/>
                      <a:pt x="2782917" y="1318098"/>
                      <a:pt x="2792519" y="1317041"/>
                    </a:cubicBezTo>
                    <a:cubicBezTo>
                      <a:pt x="2798184" y="1316466"/>
                      <a:pt x="2804713" y="1316561"/>
                      <a:pt x="2809226" y="1313777"/>
                    </a:cubicBezTo>
                    <a:cubicBezTo>
                      <a:pt x="2823532" y="1305039"/>
                      <a:pt x="2837358" y="1295631"/>
                      <a:pt x="2850705" y="1285452"/>
                    </a:cubicBezTo>
                    <a:cubicBezTo>
                      <a:pt x="2862131" y="1276715"/>
                      <a:pt x="2864435" y="1275467"/>
                      <a:pt x="2874324" y="1286413"/>
                    </a:cubicBezTo>
                    <a:cubicBezTo>
                      <a:pt x="2884502" y="1297647"/>
                      <a:pt x="2897176" y="1303503"/>
                      <a:pt x="2911194" y="1305903"/>
                    </a:cubicBezTo>
                    <a:cubicBezTo>
                      <a:pt x="2933373" y="1309648"/>
                      <a:pt x="2955745" y="1312816"/>
                      <a:pt x="2978116" y="1314641"/>
                    </a:cubicBezTo>
                    <a:cubicBezTo>
                      <a:pt x="2998375" y="1316273"/>
                      <a:pt x="3008073" y="1307440"/>
                      <a:pt x="3012106" y="1287373"/>
                    </a:cubicBezTo>
                    <a:cubicBezTo>
                      <a:pt x="3014410" y="1276235"/>
                      <a:pt x="3017387" y="1264137"/>
                      <a:pt x="3029676" y="1261161"/>
                    </a:cubicBezTo>
                    <a:cubicBezTo>
                      <a:pt x="3049744" y="1256360"/>
                      <a:pt x="3070579" y="1254248"/>
                      <a:pt x="3080469" y="1230724"/>
                    </a:cubicBezTo>
                    <a:cubicBezTo>
                      <a:pt x="3085941" y="1235909"/>
                      <a:pt x="3089302" y="1238981"/>
                      <a:pt x="3092567" y="1242054"/>
                    </a:cubicBezTo>
                    <a:cubicBezTo>
                      <a:pt x="3101592" y="1250599"/>
                      <a:pt x="3120314" y="1254248"/>
                      <a:pt x="3129821" y="1246855"/>
                    </a:cubicBezTo>
                    <a:cubicBezTo>
                      <a:pt x="3143839" y="1236101"/>
                      <a:pt x="3156705" y="1238117"/>
                      <a:pt x="3170147" y="1246471"/>
                    </a:cubicBezTo>
                    <a:cubicBezTo>
                      <a:pt x="3192615" y="1260297"/>
                      <a:pt x="3217674" y="1257128"/>
                      <a:pt x="3240429" y="1251559"/>
                    </a:cubicBezTo>
                    <a:cubicBezTo>
                      <a:pt x="3257617" y="1247430"/>
                      <a:pt x="3275956" y="1239845"/>
                      <a:pt x="3287189" y="1222466"/>
                    </a:cubicBezTo>
                    <a:cubicBezTo>
                      <a:pt x="3290741" y="1216898"/>
                      <a:pt x="3298711" y="1214113"/>
                      <a:pt x="3305049" y="1210465"/>
                    </a:cubicBezTo>
                    <a:cubicBezTo>
                      <a:pt x="3310329" y="1207488"/>
                      <a:pt x="3315898" y="1204704"/>
                      <a:pt x="3321755" y="1202784"/>
                    </a:cubicBezTo>
                    <a:cubicBezTo>
                      <a:pt x="3327995" y="1200671"/>
                      <a:pt x="3334909" y="1197598"/>
                      <a:pt x="3341055" y="1198463"/>
                    </a:cubicBezTo>
                    <a:cubicBezTo>
                      <a:pt x="3359681" y="1200959"/>
                      <a:pt x="3374467" y="1196062"/>
                      <a:pt x="3387621" y="1182140"/>
                    </a:cubicBezTo>
                    <a:cubicBezTo>
                      <a:pt x="3394439" y="1174939"/>
                      <a:pt x="3404520" y="1166202"/>
                      <a:pt x="3413161" y="1166105"/>
                    </a:cubicBezTo>
                    <a:cubicBezTo>
                      <a:pt x="3434189" y="1165818"/>
                      <a:pt x="3451663" y="1158905"/>
                      <a:pt x="3470579" y="1150647"/>
                    </a:cubicBezTo>
                    <a:cubicBezTo>
                      <a:pt x="3482772" y="1145366"/>
                      <a:pt x="3496598" y="1141718"/>
                      <a:pt x="3509657" y="1136821"/>
                    </a:cubicBezTo>
                    <a:cubicBezTo>
                      <a:pt x="3524923" y="1131060"/>
                      <a:pt x="3541534" y="1128948"/>
                      <a:pt x="3550847" y="1113009"/>
                    </a:cubicBezTo>
                    <a:cubicBezTo>
                      <a:pt x="3551903" y="1111281"/>
                      <a:pt x="3555072" y="1110993"/>
                      <a:pt x="3556608" y="1109361"/>
                    </a:cubicBezTo>
                    <a:cubicBezTo>
                      <a:pt x="3561505" y="1104368"/>
                      <a:pt x="3567842" y="1099760"/>
                      <a:pt x="3570435" y="1093710"/>
                    </a:cubicBezTo>
                    <a:cubicBezTo>
                      <a:pt x="3577923" y="1076044"/>
                      <a:pt x="3583780" y="1057800"/>
                      <a:pt x="3590501" y="1039846"/>
                    </a:cubicBezTo>
                    <a:cubicBezTo>
                      <a:pt x="3591942" y="1036005"/>
                      <a:pt x="3593285" y="1031108"/>
                      <a:pt x="3596263" y="1028900"/>
                    </a:cubicBezTo>
                    <a:cubicBezTo>
                      <a:pt x="3613449" y="1016226"/>
                      <a:pt x="3630925" y="1004032"/>
                      <a:pt x="3648591" y="992030"/>
                    </a:cubicBezTo>
                    <a:cubicBezTo>
                      <a:pt x="3655696" y="987229"/>
                      <a:pt x="3661649" y="989918"/>
                      <a:pt x="3667986" y="995487"/>
                    </a:cubicBezTo>
                    <a:cubicBezTo>
                      <a:pt x="3674131" y="1000768"/>
                      <a:pt x="3681717" y="1006240"/>
                      <a:pt x="3689397" y="1007585"/>
                    </a:cubicBezTo>
                    <a:cubicBezTo>
                      <a:pt x="3704760" y="1010177"/>
                      <a:pt x="3720698" y="1010753"/>
                      <a:pt x="3736349" y="1010753"/>
                    </a:cubicBezTo>
                    <a:cubicBezTo>
                      <a:pt x="3742205" y="1010753"/>
                      <a:pt x="3748446" y="1007297"/>
                      <a:pt x="3753919" y="1004513"/>
                    </a:cubicBezTo>
                    <a:cubicBezTo>
                      <a:pt x="3764289" y="999231"/>
                      <a:pt x="3773890" y="992126"/>
                      <a:pt x="3784643" y="987710"/>
                    </a:cubicBezTo>
                    <a:cubicBezTo>
                      <a:pt x="3797126" y="982621"/>
                      <a:pt x="3804615" y="974459"/>
                      <a:pt x="3808359" y="961689"/>
                    </a:cubicBezTo>
                    <a:cubicBezTo>
                      <a:pt x="3813929" y="942679"/>
                      <a:pt x="3827179" y="929428"/>
                      <a:pt x="3842829" y="918674"/>
                    </a:cubicBezTo>
                    <a:cubicBezTo>
                      <a:pt x="3862705" y="904944"/>
                      <a:pt x="3886421" y="905616"/>
                      <a:pt x="3908983" y="902256"/>
                    </a:cubicBezTo>
                    <a:cubicBezTo>
                      <a:pt x="3917625" y="901008"/>
                      <a:pt x="3926555" y="899951"/>
                      <a:pt x="3934428" y="896783"/>
                    </a:cubicBezTo>
                    <a:cubicBezTo>
                      <a:pt x="3964288" y="884877"/>
                      <a:pt x="3994149" y="873548"/>
                      <a:pt x="4026987" y="873835"/>
                    </a:cubicBezTo>
                    <a:cubicBezTo>
                      <a:pt x="4029674" y="873835"/>
                      <a:pt x="4032363" y="873548"/>
                      <a:pt x="4035051" y="873067"/>
                    </a:cubicBezTo>
                    <a:cubicBezTo>
                      <a:pt x="4058383" y="869131"/>
                      <a:pt x="4082483" y="867594"/>
                      <a:pt x="4099189" y="846664"/>
                    </a:cubicBezTo>
                    <a:cubicBezTo>
                      <a:pt x="4102261" y="842823"/>
                      <a:pt x="4109271" y="841671"/>
                      <a:pt x="4114647" y="840134"/>
                    </a:cubicBezTo>
                    <a:cubicBezTo>
                      <a:pt x="4123961" y="837638"/>
                      <a:pt x="4130203" y="832549"/>
                      <a:pt x="4133563" y="823427"/>
                    </a:cubicBezTo>
                    <a:cubicBezTo>
                      <a:pt x="4139229" y="807681"/>
                      <a:pt x="4145949" y="792223"/>
                      <a:pt x="4151039" y="776284"/>
                    </a:cubicBezTo>
                    <a:cubicBezTo>
                      <a:pt x="4154591" y="765338"/>
                      <a:pt x="4161215" y="759289"/>
                      <a:pt x="4171489" y="754776"/>
                    </a:cubicBezTo>
                    <a:cubicBezTo>
                      <a:pt x="4177251" y="752280"/>
                      <a:pt x="4182243" y="746808"/>
                      <a:pt x="4186372" y="741718"/>
                    </a:cubicBezTo>
                    <a:cubicBezTo>
                      <a:pt x="4191365" y="735573"/>
                      <a:pt x="4193957" y="727412"/>
                      <a:pt x="4199429" y="721940"/>
                    </a:cubicBezTo>
                    <a:cubicBezTo>
                      <a:pt x="4212775" y="708305"/>
                      <a:pt x="4216905" y="693231"/>
                      <a:pt x="4212487" y="674604"/>
                    </a:cubicBezTo>
                    <a:cubicBezTo>
                      <a:pt x="4208551" y="658090"/>
                      <a:pt x="4218921" y="636006"/>
                      <a:pt x="4232555" y="632645"/>
                    </a:cubicBezTo>
                    <a:cubicBezTo>
                      <a:pt x="4247629" y="628900"/>
                      <a:pt x="4257999" y="619684"/>
                      <a:pt x="4268657" y="609410"/>
                    </a:cubicBezTo>
                    <a:cubicBezTo>
                      <a:pt x="4274609" y="603649"/>
                      <a:pt x="4282963" y="598656"/>
                      <a:pt x="4291028" y="597216"/>
                    </a:cubicBezTo>
                    <a:cubicBezTo>
                      <a:pt x="4321657" y="591647"/>
                      <a:pt x="4350557" y="598464"/>
                      <a:pt x="4379651" y="609506"/>
                    </a:cubicBezTo>
                    <a:cubicBezTo>
                      <a:pt x="4398661" y="616707"/>
                      <a:pt x="4419784" y="618627"/>
                      <a:pt x="4440139" y="621507"/>
                    </a:cubicBezTo>
                    <a:cubicBezTo>
                      <a:pt x="4446477" y="622371"/>
                      <a:pt x="4454542" y="620452"/>
                      <a:pt x="4460015" y="616899"/>
                    </a:cubicBezTo>
                    <a:cubicBezTo>
                      <a:pt x="4479218" y="604609"/>
                      <a:pt x="4498325" y="591935"/>
                      <a:pt x="4516183" y="577724"/>
                    </a:cubicBezTo>
                    <a:cubicBezTo>
                      <a:pt x="4532795" y="564379"/>
                      <a:pt x="4551517" y="558810"/>
                      <a:pt x="4571681" y="560250"/>
                    </a:cubicBezTo>
                    <a:cubicBezTo>
                      <a:pt x="4586371" y="561306"/>
                      <a:pt x="4599621" y="558905"/>
                      <a:pt x="4613447" y="555257"/>
                    </a:cubicBezTo>
                    <a:cubicBezTo>
                      <a:pt x="4624969" y="552185"/>
                      <a:pt x="4637643" y="550072"/>
                      <a:pt x="4649355" y="551417"/>
                    </a:cubicBezTo>
                    <a:cubicBezTo>
                      <a:pt x="4665775" y="553337"/>
                      <a:pt x="4679313" y="550553"/>
                      <a:pt x="4692467" y="540663"/>
                    </a:cubicBezTo>
                    <a:cubicBezTo>
                      <a:pt x="4699476" y="535382"/>
                      <a:pt x="4708502" y="532598"/>
                      <a:pt x="4716855" y="528949"/>
                    </a:cubicBezTo>
                    <a:cubicBezTo>
                      <a:pt x="4729721" y="523284"/>
                      <a:pt x="4743067" y="518483"/>
                      <a:pt x="4755645" y="512147"/>
                    </a:cubicBezTo>
                    <a:cubicBezTo>
                      <a:pt x="4769183" y="505425"/>
                      <a:pt x="4781569" y="496112"/>
                      <a:pt x="4795395" y="490351"/>
                    </a:cubicBezTo>
                    <a:cubicBezTo>
                      <a:pt x="4810278" y="484110"/>
                      <a:pt x="4819879" y="474605"/>
                      <a:pt x="4825928" y="459818"/>
                    </a:cubicBezTo>
                    <a:cubicBezTo>
                      <a:pt x="4829769" y="450504"/>
                      <a:pt x="4835049" y="440615"/>
                      <a:pt x="4842347" y="434086"/>
                    </a:cubicBezTo>
                    <a:cubicBezTo>
                      <a:pt x="4857422" y="420740"/>
                      <a:pt x="4875087" y="410370"/>
                      <a:pt x="4890451" y="397216"/>
                    </a:cubicBezTo>
                    <a:cubicBezTo>
                      <a:pt x="4912054" y="378781"/>
                      <a:pt x="4932025" y="359194"/>
                      <a:pt x="4933945" y="327701"/>
                    </a:cubicBezTo>
                    <a:cubicBezTo>
                      <a:pt x="4935001" y="310322"/>
                      <a:pt x="4944219" y="302929"/>
                      <a:pt x="4961214" y="298801"/>
                    </a:cubicBezTo>
                    <a:cubicBezTo>
                      <a:pt x="4966878" y="297457"/>
                      <a:pt x="4974945" y="294864"/>
                      <a:pt x="4976672" y="290639"/>
                    </a:cubicBezTo>
                    <a:cubicBezTo>
                      <a:pt x="4981857" y="278061"/>
                      <a:pt x="4992610" y="275565"/>
                      <a:pt x="5002979" y="270573"/>
                    </a:cubicBezTo>
                    <a:cubicBezTo>
                      <a:pt x="5009221" y="267596"/>
                      <a:pt x="5016903" y="261739"/>
                      <a:pt x="5018535" y="255690"/>
                    </a:cubicBezTo>
                    <a:cubicBezTo>
                      <a:pt x="5025255" y="231206"/>
                      <a:pt x="5043690" y="216804"/>
                      <a:pt x="5061069" y="200961"/>
                    </a:cubicBezTo>
                    <a:cubicBezTo>
                      <a:pt x="5066158" y="196256"/>
                      <a:pt x="5071631" y="190879"/>
                      <a:pt x="5074127" y="184735"/>
                    </a:cubicBezTo>
                    <a:cubicBezTo>
                      <a:pt x="5079409" y="171484"/>
                      <a:pt x="5087281" y="161882"/>
                      <a:pt x="5101108" y="156891"/>
                    </a:cubicBezTo>
                    <a:cubicBezTo>
                      <a:pt x="5105524" y="155354"/>
                      <a:pt x="5109557" y="151801"/>
                      <a:pt x="5112918" y="148441"/>
                    </a:cubicBezTo>
                    <a:cubicBezTo>
                      <a:pt x="5120119" y="141144"/>
                      <a:pt x="5126167" y="132598"/>
                      <a:pt x="5133753" y="125782"/>
                    </a:cubicBezTo>
                    <a:cubicBezTo>
                      <a:pt x="5153051" y="108211"/>
                      <a:pt x="5172159" y="90928"/>
                      <a:pt x="5183393" y="66348"/>
                    </a:cubicBezTo>
                    <a:cubicBezTo>
                      <a:pt x="5188865" y="54346"/>
                      <a:pt x="5195107" y="41288"/>
                      <a:pt x="5204709" y="33030"/>
                    </a:cubicBezTo>
                    <a:cubicBezTo>
                      <a:pt x="5216903" y="22565"/>
                      <a:pt x="5232937" y="16612"/>
                      <a:pt x="5247243" y="845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122" name="Picture 2" descr="Academics | School in the Woods">
            <a:extLst>
              <a:ext uri="{FF2B5EF4-FFF2-40B4-BE49-F238E27FC236}">
                <a16:creationId xmlns:a16="http://schemas.microsoft.com/office/drawing/2014/main" id="{4B6C1F4D-996D-9702-1B54-36FE357CB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1932" y="1428784"/>
            <a:ext cx="4369112" cy="2907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9548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1" name="Rectangle 616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What is a Curriculum Specialist? - Graduate Programs for Educators">
            <a:extLst>
              <a:ext uri="{FF2B5EF4-FFF2-40B4-BE49-F238E27FC236}">
                <a16:creationId xmlns:a16="http://schemas.microsoft.com/office/drawing/2014/main" id="{D5C33E75-EFE6-F36C-3738-B4F31E10C7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9" b="11001"/>
          <a:stretch>
            <a:fillRect/>
          </a:stretch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7FB551-C7B6-31DB-BB86-924EA7F13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 dirty="0">
                <a:ln w="22225">
                  <a:solidFill>
                    <a:srgbClr val="FFFFFF"/>
                  </a:solidFill>
                </a:ln>
                <a:noFill/>
              </a:rPr>
              <a:t>Curriculum for Wales</a:t>
            </a:r>
          </a:p>
        </p:txBody>
      </p:sp>
      <p:cxnSp>
        <p:nvCxnSpPr>
          <p:cNvPr id="6162" name="Straight Connector 6161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3" name="Content Placeholder 6149">
            <a:extLst>
              <a:ext uri="{FF2B5EF4-FFF2-40B4-BE49-F238E27FC236}">
                <a16:creationId xmlns:a16="http://schemas.microsoft.com/office/drawing/2014/main" id="{61558146-D96F-3180-CB70-9BDA86BC3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641" y="1065862"/>
            <a:ext cx="3860002" cy="4726276"/>
          </a:xfrm>
        </p:spPr>
        <p:txBody>
          <a:bodyPr anchor="ctr">
            <a:no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Surfing is a positive way to incorporate parts of the (</a:t>
            </a:r>
            <a:r>
              <a:rPr lang="en-US" sz="2400" dirty="0" err="1">
                <a:solidFill>
                  <a:srgbClr val="FFFFFF"/>
                </a:solidFill>
              </a:rPr>
              <a:t>CfW</a:t>
            </a:r>
            <a:r>
              <a:rPr lang="en-US" sz="2400" dirty="0">
                <a:solidFill>
                  <a:srgbClr val="FFFFFF"/>
                </a:solidFill>
              </a:rPr>
              <a:t>) into Physical education</a:t>
            </a:r>
          </a:p>
          <a:p>
            <a:r>
              <a:rPr lang="en-US" sz="2400" dirty="0">
                <a:solidFill>
                  <a:srgbClr val="FFFFFF"/>
                </a:solidFill>
              </a:rPr>
              <a:t>Two of the four purposes, ambitious, capable learners and healthy confident individuals.</a:t>
            </a:r>
          </a:p>
          <a:p>
            <a:r>
              <a:rPr lang="en-US" sz="2400" dirty="0">
                <a:solidFill>
                  <a:srgbClr val="FFFFFF"/>
                </a:solidFill>
              </a:rPr>
              <a:t>Direct relevance to health and wellbeing area of learning </a:t>
            </a:r>
          </a:p>
          <a:p>
            <a:r>
              <a:rPr lang="en-US" sz="2400" dirty="0">
                <a:solidFill>
                  <a:srgbClr val="FFFFFF"/>
                </a:solidFill>
              </a:rPr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3979115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0B66E-21FC-C883-694C-C777EFA87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Surfing</a:t>
            </a:r>
          </a:p>
        </p:txBody>
      </p:sp>
      <p:pic>
        <p:nvPicPr>
          <p:cNvPr id="4098" name="Picture 2" descr="Cloudbreak: the secrets of Fiji's dream wave">
            <a:extLst>
              <a:ext uri="{FF2B5EF4-FFF2-40B4-BE49-F238E27FC236}">
                <a16:creationId xmlns:a16="http://schemas.microsoft.com/office/drawing/2014/main" id="{FA734523-1FA2-E273-449A-34655929D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79" r="10975" b="-1"/>
          <a:stretch>
            <a:fillRect/>
          </a:stretch>
        </p:blipFill>
        <p:spPr bwMode="auto"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4108" name="Freeform: Shape 410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4109" name="Freeform: Shape 410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DB4FA548-DAA9-5CD9-957B-ECF0C41F85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Benefits of surfing.</a:t>
            </a:r>
          </a:p>
          <a:p>
            <a:r>
              <a:rPr lang="en-US" sz="3200" dirty="0">
                <a:solidFill>
                  <a:schemeClr val="bg1"/>
                </a:solidFill>
              </a:rPr>
              <a:t>Promote physical health, wellbeing, social skills, Develop confidence competence and resilience.</a:t>
            </a:r>
          </a:p>
          <a:p>
            <a:r>
              <a:rPr lang="en-US" sz="3200" dirty="0">
                <a:solidFill>
                  <a:schemeClr val="bg1"/>
                </a:solidFill>
              </a:rPr>
              <a:t>Progressive learning approach</a:t>
            </a:r>
          </a:p>
          <a:p>
            <a:r>
              <a:rPr lang="en-US" sz="3200" dirty="0">
                <a:solidFill>
                  <a:schemeClr val="bg1"/>
                </a:solidFill>
              </a:rPr>
              <a:t>(Pérez- Gutiérrez, Castanedo-Alonso and Cobo-Corrales. 2023)</a:t>
            </a:r>
          </a:p>
          <a:p>
            <a:endParaRPr lang="en-US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4111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4112" name="Freeform: Shape 4111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3" name="Freeform: Shape 4112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4" name="Freeform: Shape 4113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5" name="Freeform: Shape 4114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6" name="Freeform: Shape 4115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0329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Work Images - Free Download on Freepik">
            <a:extLst>
              <a:ext uri="{FF2B5EF4-FFF2-40B4-BE49-F238E27FC236}">
                <a16:creationId xmlns:a16="http://schemas.microsoft.com/office/drawing/2014/main" id="{695B4927-5A46-AB19-E545-FC73BA2222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4" r="22101" b="862"/>
          <a:stretch>
            <a:fillRect/>
          </a:stretch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Rectangle 717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993C2-60F2-E95B-EAAC-0C668C3A2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317754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</a:rPr>
              <a:t>Unit of Work</a:t>
            </a:r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181" name="Rectangle 718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019F0-CC3B-7908-96F4-8DA1CDB0C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15" y="2452624"/>
            <a:ext cx="4914101" cy="3207258"/>
          </a:xfrm>
        </p:spPr>
        <p:txBody>
          <a:bodyPr anchor="t">
            <a:no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8-week block of lessons of year 8 students</a:t>
            </a:r>
          </a:p>
          <a:p>
            <a:r>
              <a:rPr lang="en-US" sz="2400" dirty="0">
                <a:solidFill>
                  <a:schemeClr val="bg1"/>
                </a:solidFill>
              </a:rPr>
              <a:t>Session 1-2 focus on confidence, water safety and basic skills</a:t>
            </a:r>
          </a:p>
          <a:p>
            <a:r>
              <a:rPr lang="en-US" sz="2400" dirty="0">
                <a:solidFill>
                  <a:schemeClr val="bg1"/>
                </a:solidFill>
              </a:rPr>
              <a:t>Session 3-5 applying skills to practice in water </a:t>
            </a:r>
          </a:p>
          <a:p>
            <a:r>
              <a:rPr lang="en-US" sz="2400" dirty="0">
                <a:solidFill>
                  <a:schemeClr val="bg1"/>
                </a:solidFill>
              </a:rPr>
              <a:t>Session 6-7  develop wave selection and timing of catching waves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Session 8 student autonomy to display skills they have learnt</a:t>
            </a:r>
          </a:p>
        </p:txBody>
      </p:sp>
    </p:spTree>
    <p:extLst>
      <p:ext uri="{BB962C8B-B14F-4D97-AF65-F5344CB8AC3E}">
        <p14:creationId xmlns:p14="http://schemas.microsoft.com/office/powerpoint/2010/main" val="563613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8C3320-C992-2F72-4A79-65606FA31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Lesson design</a:t>
            </a:r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788E7-F2F2-2CA6-0672-3F5B5DED9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r>
              <a:rPr lang="en-US" sz="2400" dirty="0"/>
              <a:t>Each session will be 60-90 minutes</a:t>
            </a:r>
          </a:p>
          <a:p>
            <a:r>
              <a:rPr lang="en-US" sz="2400" dirty="0"/>
              <a:t>15 minutes at start for safety briefing</a:t>
            </a:r>
          </a:p>
          <a:p>
            <a:r>
              <a:rPr lang="en-US" sz="2400" dirty="0"/>
              <a:t>45-60 minutes of activity</a:t>
            </a:r>
          </a:p>
          <a:p>
            <a:r>
              <a:rPr lang="en-US" sz="2400" dirty="0"/>
              <a:t>10-20 minutes reflecting using Kolb's experiential learning cycle</a:t>
            </a:r>
          </a:p>
          <a:p>
            <a:r>
              <a:rPr lang="en-US" sz="2400" dirty="0"/>
              <a:t>Beginner and experienced group</a:t>
            </a:r>
          </a:p>
        </p:txBody>
      </p:sp>
      <p:pic>
        <p:nvPicPr>
          <p:cNvPr id="8194" name="Picture 2" descr="The Best Laid Lesson Plans: How Teachers Learn From Students">
            <a:extLst>
              <a:ext uri="{FF2B5EF4-FFF2-40B4-BE49-F238E27FC236}">
                <a16:creationId xmlns:a16="http://schemas.microsoft.com/office/drawing/2014/main" id="{D7B85CD9-5B9E-55DD-598A-E57C318C84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2622472"/>
            <a:ext cx="5150277" cy="3437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Rectangle 820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59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9239" name="Rectangle 923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0EAE87-4048-D5B6-8E19-081BF7FF5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Rationale for Surfing Block and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5802F-31B1-F887-72C6-A2A386809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4114800"/>
          </a:xfrm>
        </p:spPr>
        <p:txBody>
          <a:bodyPr anchor="ctr">
            <a:normAutofit lnSpcReduction="10000"/>
          </a:bodyPr>
          <a:lstStyle/>
          <a:p>
            <a:r>
              <a:rPr lang="en-US" sz="2400" dirty="0"/>
              <a:t>The lesson structure is designed to allow for safety, execution of activity and reflection.</a:t>
            </a:r>
          </a:p>
          <a:p>
            <a:r>
              <a:rPr lang="en-US" sz="2400" dirty="0"/>
              <a:t>The unit of work is scaffolded to allow for  progression throughout the weeks</a:t>
            </a:r>
          </a:p>
          <a:p>
            <a:r>
              <a:rPr lang="en-US" sz="2400" dirty="0"/>
              <a:t>Surfing aligns with </a:t>
            </a:r>
            <a:r>
              <a:rPr lang="en-US" sz="2400" dirty="0" err="1"/>
              <a:t>CfW</a:t>
            </a:r>
            <a:r>
              <a:rPr lang="en-US" sz="2400" dirty="0"/>
              <a:t> outcomes in finding creative ways to educate students</a:t>
            </a:r>
          </a:p>
          <a:p>
            <a:r>
              <a:rPr lang="en-US" sz="2400" dirty="0"/>
              <a:t>Surfing can be a tool for students to be physically active throughout their life</a:t>
            </a:r>
          </a:p>
          <a:p>
            <a:endParaRPr lang="en-US" sz="2000" dirty="0"/>
          </a:p>
        </p:txBody>
      </p:sp>
      <p:pic>
        <p:nvPicPr>
          <p:cNvPr id="9218" name="Picture 2" descr="Rationale Stock Illustrations – 286 Rationale Stock Illustrations, Vectors  &amp; Clipart - Dreamstime">
            <a:extLst>
              <a:ext uri="{FF2B5EF4-FFF2-40B4-BE49-F238E27FC236}">
                <a16:creationId xmlns:a16="http://schemas.microsoft.com/office/drawing/2014/main" id="{A5FF6B31-9519-9987-C80B-56525C448B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47" r="15155" b="-2"/>
          <a:stretch>
            <a:fillRect/>
          </a:stretch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520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51" name="Group 10250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0252" name="Oval 10251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3" name="Oval 10252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4" name="Oval 10253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5" name="Oval 10254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256" name="Oval 10255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7" name="Oval 10256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259" name="Rectangle 10258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61" name="Group 10260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0262" name="Straight Connector 10261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63" name="Straight Connector 10262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64" name="Straight Connector 10263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65" name="Straight Connector 10264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42" name="Picture 2" descr="Patients and Participants | Genomics England">
            <a:extLst>
              <a:ext uri="{FF2B5EF4-FFF2-40B4-BE49-F238E27FC236}">
                <a16:creationId xmlns:a16="http://schemas.microsoft.com/office/drawing/2014/main" id="{C72C62CF-6917-3EB4-8429-CD340E3851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431"/>
          <a:stretch>
            <a:fillRect/>
          </a:stretch>
        </p:blipFill>
        <p:spPr bwMode="auto">
          <a:xfrm>
            <a:off x="626590" y="317578"/>
            <a:ext cx="10851111" cy="35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267" name="Group 10266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10268" name="Straight Connector 10267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69" name="Straight Connector 10268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70" name="Straight Connector 10269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71" name="Straight Connector 10270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273" name="Rectangle 10272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275" name="Group 10274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276" name="Straight Connector 10275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77" name="Straight Connector 10276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78" name="Straight Connector 10277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79" name="Straight Connector 10278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0563993-7A61-FED5-646C-55DA2AA5D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Participants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EDD55-FBB8-B41A-20A7-354C889EC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674105" cy="2129599"/>
          </a:xfrm>
          <a:noFill/>
        </p:spPr>
        <p:txBody>
          <a:bodyPr anchor="t">
            <a:no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Due to covid 19, there has been a significant decrease in physical activity among key stage 3 students (Rossi and Nick, 2021)</a:t>
            </a:r>
          </a:p>
          <a:p>
            <a:r>
              <a:rPr lang="en-US" sz="2000" dirty="0">
                <a:solidFill>
                  <a:schemeClr val="bg1"/>
                </a:solidFill>
              </a:rPr>
              <a:t>Size of group will be roughly 30 per session</a:t>
            </a:r>
          </a:p>
          <a:p>
            <a:r>
              <a:rPr lang="en-US" sz="2000" dirty="0">
                <a:solidFill>
                  <a:schemeClr val="bg1"/>
                </a:solidFill>
              </a:rPr>
              <a:t>All abilities but will be split according to ability</a:t>
            </a:r>
          </a:p>
          <a:p>
            <a:r>
              <a:rPr lang="en-US" sz="2000" dirty="0">
                <a:solidFill>
                  <a:schemeClr val="bg1"/>
                </a:solidFill>
              </a:rPr>
              <a:t>Location Caswell for access to </a:t>
            </a:r>
            <a:r>
              <a:rPr lang="en-US" sz="2000" dirty="0" err="1">
                <a:solidFill>
                  <a:schemeClr val="bg1"/>
                </a:solidFill>
              </a:rPr>
              <a:t>Surfability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uk</a:t>
            </a:r>
            <a:r>
              <a:rPr lang="en-US" sz="2000" dirty="0">
                <a:solidFill>
                  <a:schemeClr val="bg1"/>
                </a:solidFill>
              </a:rPr>
              <a:t>, this means all students can be included (</a:t>
            </a:r>
            <a:r>
              <a:rPr lang="en-US" sz="2000" dirty="0" err="1">
                <a:solidFill>
                  <a:schemeClr val="bg1"/>
                </a:solidFill>
              </a:rPr>
              <a:t>Surfability</a:t>
            </a:r>
            <a:r>
              <a:rPr lang="en-US" sz="2000" dirty="0">
                <a:solidFill>
                  <a:schemeClr val="bg1"/>
                </a:solidFill>
              </a:rPr>
              <a:t> UK, 2020)</a:t>
            </a:r>
          </a:p>
        </p:txBody>
      </p:sp>
    </p:spTree>
    <p:extLst>
      <p:ext uri="{BB962C8B-B14F-4D97-AF65-F5344CB8AC3E}">
        <p14:creationId xmlns:p14="http://schemas.microsoft.com/office/powerpoint/2010/main" val="2937738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0" name="Rectangle 1127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BA004-8E1A-16F9-0A55-F8871F54B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4000"/>
              <a:t>Funding</a:t>
            </a:r>
          </a:p>
        </p:txBody>
      </p:sp>
      <p:grpSp>
        <p:nvGrpSpPr>
          <p:cNvPr id="11282" name="Group 1128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1274" name="Rectangle 1127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83" name="Rectangle 1128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284" name="Rectangle 11283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6E067-0437-A08C-EF57-BC12453E2F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2400" dirty="0"/>
              <a:t>Some funding will come from school funding Pot specifically the PE funding</a:t>
            </a:r>
          </a:p>
          <a:p>
            <a:r>
              <a:rPr lang="en-US" sz="2400" dirty="0"/>
              <a:t>A (be active Wales fund) grant will be applied for from the national lottery to help cover costs of surf coaches etc (National Lottery, 2025)</a:t>
            </a:r>
          </a:p>
        </p:txBody>
      </p:sp>
      <p:sp>
        <p:nvSpPr>
          <p:cNvPr id="11279" name="Rectangle 1127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1" name="Rectangle 1128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Startup Funding: All You Need to Know - IdeaBuddy">
            <a:extLst>
              <a:ext uri="{FF2B5EF4-FFF2-40B4-BE49-F238E27FC236}">
                <a16:creationId xmlns:a16="http://schemas.microsoft.com/office/drawing/2014/main" id="{8DC01A75-0916-D30B-41A4-C4FBEC88A0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1" r="20830" b="-1"/>
          <a:stretch>
            <a:fillRect/>
          </a:stretch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137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8B0C4-6F80-2A17-D6E1-4E97DE18F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Health and safety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0CC0144-02AC-4D01-CD96-68387E3B9A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810367"/>
              </p:ext>
            </p:extLst>
          </p:nvPr>
        </p:nvGraphicFramePr>
        <p:xfrm>
          <a:off x="838200" y="1825625"/>
          <a:ext cx="10515600" cy="347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129540066"/>
                    </a:ext>
                  </a:extLst>
                </a:gridCol>
                <a:gridCol w="1842319">
                  <a:extLst>
                    <a:ext uri="{9D8B030D-6E8A-4147-A177-3AD203B41FA5}">
                      <a16:colId xmlns:a16="http://schemas.microsoft.com/office/drawing/2014/main" val="4110895137"/>
                    </a:ext>
                  </a:extLst>
                </a:gridCol>
                <a:gridCol w="4660491">
                  <a:extLst>
                    <a:ext uri="{9D8B030D-6E8A-4147-A177-3AD203B41FA5}">
                      <a16:colId xmlns:a16="http://schemas.microsoft.com/office/drawing/2014/main" val="1179548538"/>
                    </a:ext>
                  </a:extLst>
                </a:gridCol>
                <a:gridCol w="1383890">
                  <a:extLst>
                    <a:ext uri="{9D8B030D-6E8A-4147-A177-3AD203B41FA5}">
                      <a16:colId xmlns:a16="http://schemas.microsoft.com/office/drawing/2014/main" val="27926197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Hazard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Pre-control 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Controls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Residual risk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5744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weather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Weather will be checked before every session, risk assessment will be reviewed during session, postpone if necessary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17145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First 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 there is always a first aider on hand and first aid kit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631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Drowning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 leashes are used and students are spread out to reduce risk of colliding,  number of teacher to student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06246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fatigue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Group will decide if stops are necessary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3379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4994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8" name="Rectangle 12327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30" name="Rectangle 12329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332" name="Group 12331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2333" name="Oval 12332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34" name="Oval 12333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35" name="Oval 12334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36" name="Oval 12335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337" name="Oval 12336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38" name="Oval 12337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340" name="Rectangle 12339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342" name="Group 12341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2343" name="Straight Connector 12342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44" name="Straight Connector 12343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45" name="Straight Connector 12344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46" name="Straight Connector 12345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290" name="Picture 2" descr="Conclusion Sticker. Conclusion Sign on Transparent Background Stock Vector  - Illustration of sign, template: 375135847">
            <a:extLst>
              <a:ext uri="{FF2B5EF4-FFF2-40B4-BE49-F238E27FC236}">
                <a16:creationId xmlns:a16="http://schemas.microsoft.com/office/drawing/2014/main" id="{96A2C9FD-A1A8-43EB-0455-21B4075FA3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28" r="1" b="21940"/>
          <a:stretch>
            <a:fillRect/>
          </a:stretch>
        </p:blipFill>
        <p:spPr bwMode="auto">
          <a:xfrm>
            <a:off x="626590" y="317578"/>
            <a:ext cx="10851111" cy="35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348" name="Group 12347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12349" name="Straight Connector 12348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50" name="Straight Connector 12349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51" name="Straight Connector 12350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52" name="Straight Connector 12351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54" name="Rectangle 12353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356" name="Group 12355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2357" name="Straight Connector 12356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58" name="Straight Connector 12357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59" name="Straight Connector 12358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60" name="Straight Connector 12359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323" name="Content Placeholder 12298">
            <a:extLst>
              <a:ext uri="{FF2B5EF4-FFF2-40B4-BE49-F238E27FC236}">
                <a16:creationId xmlns:a16="http://schemas.microsoft.com/office/drawing/2014/main" id="{C6D09D2A-9C58-C625-A031-3D8731637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590" y="4018143"/>
            <a:ext cx="10533595" cy="2129599"/>
          </a:xfrm>
          <a:noFill/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Support (</a:t>
            </a:r>
            <a:r>
              <a:rPr lang="en-US" sz="2400" dirty="0" err="1">
                <a:solidFill>
                  <a:schemeClr val="bg1"/>
                </a:solidFill>
              </a:rPr>
              <a:t>CfW</a:t>
            </a:r>
            <a:r>
              <a:rPr lang="en-US" sz="2400" dirty="0">
                <a:solidFill>
                  <a:schemeClr val="bg1"/>
                </a:solidFill>
              </a:rPr>
              <a:t>) while addressing modern challenges</a:t>
            </a:r>
          </a:p>
          <a:p>
            <a:r>
              <a:rPr lang="en-US" sz="2400" dirty="0">
                <a:solidFill>
                  <a:schemeClr val="bg1"/>
                </a:solidFill>
              </a:rPr>
              <a:t>Physical mental and social benefits </a:t>
            </a:r>
          </a:p>
          <a:p>
            <a:r>
              <a:rPr lang="en-US" sz="2400" dirty="0">
                <a:solidFill>
                  <a:schemeClr val="bg1"/>
                </a:solidFill>
              </a:rPr>
              <a:t>Underpinned by learning theories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develop confident, resilient, and physically literate learners</a:t>
            </a:r>
            <a:r>
              <a:rPr lang="en-GB" sz="2400" dirty="0">
                <a:solidFill>
                  <a:schemeClr val="bg1"/>
                </a:solidFill>
                <a:effectLst/>
              </a:rPr>
              <a:t> 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473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62788E-E5A4-EAC1-4E77-E656892B1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Thanks for listening, any questions?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Wood human figure">
            <a:extLst>
              <a:ext uri="{FF2B5EF4-FFF2-40B4-BE49-F238E27FC236}">
                <a16:creationId xmlns:a16="http://schemas.microsoft.com/office/drawing/2014/main" id="{E0F9B10A-7BFE-4C05-B278-5AFEF11494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04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24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052F8-9998-E0ED-D606-11C4CB209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CC068FF6-3E25-931A-67F4-7FA7010B1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690688"/>
            <a:ext cx="105156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David A, K. (1984) 'Experiential Learning: Experience as the Source of Learning and Development’, 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Doolittle, P. (1997) 'Vygotsky’s zone of proximal development as a theoretical foundation for cooperative learning',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Journal on Excellence in College Teaching,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8(1).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Mann, J., Gray, T., Truong, S., Sahlberg, P., Bentsen, P., Passy, R., Ho, S., Ward, K. and Cowper, R. (2021) 'A systematic review protocol to identify the key benefits and efficacy of nature-based learning in outdoor educational settings',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International Journal of Environmental Research and Public Health,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18(3), pp. 1199.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Pérez-Gutiérrez, M., Castanedo-Alonso, J. and Cobo-Corrales, C. (2023) 'Implementation of Surfing in Physical Education',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Journal of physical education, recreation &amp; dance,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94(4), pp. 51–54.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doi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: 10.1080/07303084.2023.2173479 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383909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49F3D-084A-530A-DA50-08C52073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D21C016-9C62-AA58-8581-7EE97F7576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481283"/>
            <a:ext cx="10061448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Rossi, L., Behme, N. and Breuer, C. (2021) 'Physical Activity of Children and Adolescents during the COVID-19 Pandemic—A Scoping Review',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International journal of environmental research and public health,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18(21), pp. 11440.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doi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: 10.3390/ijerph182111440 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Surfability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 Uk (2020) 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Surfability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 UK.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Available at: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  <a:latin typeface="+mn-lt"/>
                <a:hlinkClick r:id="rId2"/>
              </a:rPr>
              <a:t>https://surfabilityukcic.org/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21/02/26).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Welsh Government (2022)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Developing a vision for curriculum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design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66CC"/>
                </a:solidFill>
                <a:effectLst/>
                <a:latin typeface="+mn-lt"/>
                <a:hlinkClick r:id="rId3"/>
              </a:rPr>
              <a:t>https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66CC"/>
                </a:solidFill>
                <a:effectLst/>
                <a:latin typeface="+mn-lt"/>
                <a:hlinkClick r:id="rId3"/>
              </a:rPr>
              <a:t>://hwb.gov.wales/curriculum-for-wales/designing-your-curriculum/developing-a-vision-for-curriculum-design#curriculum-design-and-the-four-purposes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Whitehead, M. (2010) 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Physical literacy : throughout the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lifecourse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. 1st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edn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. New York: Routledge.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0926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11574</TotalTime>
  <Words>900</Words>
  <Application>Microsoft Macintosh PowerPoint</Application>
  <PresentationFormat>Widescreen</PresentationFormat>
  <Paragraphs>98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Curriculum Adventure (BMOE6002)   Riding the Wave: Integrating Surfing into the Welsh Curriculum </vt:lpstr>
      <vt:lpstr>Introduction</vt:lpstr>
      <vt:lpstr>Purpose</vt:lpstr>
      <vt:lpstr>Learning theories</vt:lpstr>
      <vt:lpstr>Outdoor learning</vt:lpstr>
      <vt:lpstr>Curriculum for Wales</vt:lpstr>
      <vt:lpstr>Surfing</vt:lpstr>
      <vt:lpstr>Unit of Work</vt:lpstr>
      <vt:lpstr>Lesson design</vt:lpstr>
      <vt:lpstr>Rationale for Surfing Block and Design</vt:lpstr>
      <vt:lpstr>Participants</vt:lpstr>
      <vt:lpstr>Funding</vt:lpstr>
      <vt:lpstr>Health and safety</vt:lpstr>
      <vt:lpstr>PowerPoint Presentation</vt:lpstr>
      <vt:lpstr>Thanks for listening, any questions?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Fraser Deer (2315622)</dc:creator>
  <cp:lastModifiedBy>Fraser Deer (2315622)</cp:lastModifiedBy>
  <cp:revision>1</cp:revision>
  <dcterms:created xsi:type="dcterms:W3CDTF">2026-01-14T14:07:34Z</dcterms:created>
  <dcterms:modified xsi:type="dcterms:W3CDTF">2026-01-22T15:02:13Z</dcterms:modified>
</cp:coreProperties>
</file>