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0" r:id="rId3"/>
    <p:sldId id="257" r:id="rId4"/>
    <p:sldId id="258" r:id="rId5"/>
    <p:sldId id="262" r:id="rId6"/>
    <p:sldId id="259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8556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930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4963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758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6114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6967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105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5263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392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212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9622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53460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5905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60735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17573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5178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5306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70CD62A-8EE6-4333-9789-5C3CBCF268B0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02C49AE-66FB-41A8-B0B4-D2D9BAD40F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863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8B3B2-E7AB-42E0-8689-F46AD30A79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BMHP6009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Assignment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377FF1-8EE6-4B3D-9D33-1D6B34F082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Living with Care: The Older Person</a:t>
            </a:r>
          </a:p>
        </p:txBody>
      </p:sp>
    </p:spTree>
    <p:extLst>
      <p:ext uri="{BB962C8B-B14F-4D97-AF65-F5344CB8AC3E}">
        <p14:creationId xmlns:p14="http://schemas.microsoft.com/office/powerpoint/2010/main" val="1575864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52BF1-655E-4B52-994F-2EB3BE03D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CE2C2-9056-4A93-9BA4-57D3C8D095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Critically evaluate and compare local, national and global provision of services for the older person in line with current initiatives and policy.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Examine the prospective future of the care of the older person; including the application technology information and the use of AI within health care provision.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166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5EB3D-3739-4086-986D-71796A5B5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Assignment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6AFC9-92EB-4745-90A0-BA0E3CED6E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912534"/>
            <a:ext cx="9868230" cy="2033177"/>
          </a:xfrm>
        </p:spPr>
        <p:txBody>
          <a:bodyPr/>
          <a:lstStyle/>
          <a:p>
            <a:r>
              <a:rPr lang="en-GB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Consider the continuing growth of the elderly population of the UK and how this impacts on the provision of Health and Social Care services.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176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36366-8869-47D4-872B-1231D77A8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Assignment Format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35321A-2AA0-43A8-A0D1-497257044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Written Assignment - Essay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3000-words (-/+ 10%) so… 2700 words to 3300 words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Submit to Turnitin </a:t>
            </a:r>
            <a:endParaRPr lang="en-GB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Friday 3rd December 2021 by 3pm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Return date January 2022</a:t>
            </a:r>
          </a:p>
        </p:txBody>
      </p:sp>
    </p:spTree>
    <p:extLst>
      <p:ext uri="{BB962C8B-B14F-4D97-AF65-F5344CB8AC3E}">
        <p14:creationId xmlns:p14="http://schemas.microsoft.com/office/powerpoint/2010/main" val="1531128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8EBD878-F987-4CB6-9D33-AAA60EBCEE24}"/>
              </a:ext>
            </a:extLst>
          </p:cNvPr>
          <p:cNvSpPr txBox="1"/>
          <p:nvPr/>
        </p:nvSpPr>
        <p:spPr>
          <a:xfrm>
            <a:off x="559392" y="886819"/>
            <a:ext cx="11136615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Look at what it means to be an elderly person in the UK and associated issues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Discuss statistics on the ageing population and how these have changed in recent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years.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Explore the reasons for the growth in the elderly population of the UK (medical, social, etc.)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Critically examine current Health and Social Care provision – is it sufficient? 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Consider government and health service response to this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Refer throughout to relevant theory including specific theories of ageing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/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ctr"/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Include THEORY- POLICY- PRACTICE throughout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27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1D04F-2F9D-4535-94F1-B6A9F3CFD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784" y="1253065"/>
            <a:ext cx="10162429" cy="1303867"/>
          </a:xfrm>
        </p:spPr>
        <p:txBody>
          <a:bodyPr>
            <a:normAutofit fontScale="90000"/>
          </a:bodyPr>
          <a:lstStyle/>
          <a:p>
            <a:r>
              <a:rPr lang="en-GB" sz="4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Look at what it means to be an elderly person in the UK and associated issues</a:t>
            </a:r>
            <a:br>
              <a:rPr lang="en-GB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7CE7B-007A-4FE9-BA3D-68A96E1E75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Define ‘old age’- There are a number of definitions, you may want to look at a few of these and then specify if you will be focusing on one or more of these throughout your assignment.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What are the issues faced by older people in the UK today? Some of these could be ageism, abuse, financial issues, issues due to covid?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0893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155C5-AD7C-46A9-BAE1-E3D3B08B9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771" y="1347892"/>
            <a:ext cx="11246456" cy="1303867"/>
          </a:xfrm>
        </p:spPr>
        <p:txBody>
          <a:bodyPr>
            <a:normAutofit fontScale="90000"/>
          </a:bodyPr>
          <a:lstStyle/>
          <a:p>
            <a:r>
              <a:rPr lang="en-GB" sz="4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Discuss statistics on the ageing population and how these have changed in recent</a:t>
            </a:r>
            <a:r>
              <a:rPr lang="en-GB" sz="4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4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years.</a:t>
            </a:r>
            <a:br>
              <a:rPr lang="en-GB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66A77-9355-4DFE-ADE1-C17ED19EA8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Present statistics on the older population- find older statistics to make comparison of the percentage of older people in the population of the UK in previous decades, now, and the projected figures for the future. </a:t>
            </a: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You could also briefly make global comparisons.</a:t>
            </a:r>
          </a:p>
          <a:p>
            <a:r>
              <a:rPr lang="en-GB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Try to use the most up to date statistics as you can as these will change.</a:t>
            </a:r>
          </a:p>
          <a:p>
            <a:r>
              <a:rPr lang="en-GB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Remember, the meaning of statistics can change depending on the way you interpret them- (be careful!)</a:t>
            </a:r>
          </a:p>
          <a:p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571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2750B-1E0C-4128-8443-C8946C603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28" y="1194875"/>
            <a:ext cx="11644743" cy="1303867"/>
          </a:xfrm>
        </p:spPr>
        <p:txBody>
          <a:bodyPr>
            <a:normAutofit fontScale="90000"/>
          </a:bodyPr>
          <a:lstStyle/>
          <a:p>
            <a:r>
              <a:rPr lang="en-GB" sz="4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Explore the possible reasons for the growth in the UK elderly population (medical, social, etc.)</a:t>
            </a:r>
            <a:br>
              <a:rPr lang="en-GB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E7307A-02B9-4E7E-A6D5-F345E0931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657" y="2498742"/>
            <a:ext cx="11040686" cy="3318936"/>
          </a:xfrm>
        </p:spPr>
        <p:txBody>
          <a:bodyPr/>
          <a:lstStyle/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What are the reasons for the change? </a:t>
            </a:r>
          </a:p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Why are people living longer? </a:t>
            </a:r>
          </a:p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It may be because of medical advances or because of social changes.</a:t>
            </a:r>
          </a:p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Living conditions are better globally as well as in the UK. Could the drop in the birth rate also have something to do with the changes in the age balance?</a:t>
            </a:r>
          </a:p>
          <a:p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How is this perceived in society- is it a positive or negative thing? Why…?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8477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37386-1169-408A-8DDB-EEEC7A7AD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Critically examine current Health and Social Care provision – is it sufficient?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1BC1E6-F297-42DE-947A-A8ECC507D3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What is Health and Social Care? </a:t>
            </a:r>
          </a:p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What is the difference between the two? </a:t>
            </a:r>
          </a:p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You should focus more here on </a:t>
            </a:r>
            <a:r>
              <a:rPr lang="en-GB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social care 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provision. </a:t>
            </a:r>
          </a:p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key word here is </a:t>
            </a:r>
            <a:r>
              <a:rPr lang="en-GB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critically. 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Look at the issues from all angles.</a:t>
            </a:r>
          </a:p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Has the pandemic affected HSC provision and the way we think of this sector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151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3270D-DC7F-416E-BE5C-8A9916EDA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1253065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GB" sz="4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Consider government and health service response to this</a:t>
            </a:r>
            <a:br>
              <a:rPr lang="en-GB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0C25E3-32DE-426E-BF39-79697E72C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2556932"/>
            <a:ext cx="10067013" cy="331893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What is the government doing at the moment to address the gaps in provision and availability?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Health and Social Care Levy- look at this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729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21054-DDAD-4C38-A064-B5693C75A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938" y="1253065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GB" sz="4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Refer throughout to relevant theory including specific theories of ageing</a:t>
            </a:r>
            <a:br>
              <a:rPr lang="en-GB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483EA-6242-4630-91C7-9241155C8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Do the theories of ageing we have explored fit in here? </a:t>
            </a:r>
          </a:p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For example you could think of the </a:t>
            </a:r>
            <a:r>
              <a:rPr lang="en-GB" b="1" dirty="0"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n-GB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ctivity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theory in relation to healthy ageing- a healthier older population would cut government spending?</a:t>
            </a:r>
          </a:p>
          <a:p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How does the </a:t>
            </a:r>
            <a:r>
              <a:rPr lang="en-GB" b="1" dirty="0">
                <a:latin typeface="Arial" panose="020B0604020202020204" pitchFamily="34" charset="0"/>
                <a:ea typeface="Times New Roman" panose="02020603050405020304" pitchFamily="18" charset="0"/>
              </a:rPr>
              <a:t>disengagement 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of older people impact on HSC provision?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1475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998B7-F31E-477E-8A7F-F7408A697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230" y="1737506"/>
            <a:ext cx="9601196" cy="441151"/>
          </a:xfrm>
        </p:spPr>
        <p:txBody>
          <a:bodyPr>
            <a:noAutofit/>
          </a:bodyPr>
          <a:lstStyle/>
          <a:p>
            <a:r>
              <a:rPr lang="en-GB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Assessment Criteria</a:t>
            </a:r>
            <a:br>
              <a:rPr lang="en-GB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EE464D-2139-4A91-B2D1-03A26C44E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These are the standards or principles by which your work is marked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is important that you are mindful of these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will help you cover all areas that you need to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may increase your marks…!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These may differ slightly as you progress from levels 4 to 6 but the principles are basically the same.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006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998B7-F31E-477E-8A7F-F7408A697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230" y="1737506"/>
            <a:ext cx="9601196" cy="441151"/>
          </a:xfrm>
        </p:spPr>
        <p:txBody>
          <a:bodyPr>
            <a:noAutofit/>
          </a:bodyPr>
          <a:lstStyle/>
          <a:p>
            <a:r>
              <a:rPr lang="en-GB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Assessment Criteria</a:t>
            </a:r>
            <a:br>
              <a:rPr lang="en-GB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EE464D-2139-4A91-B2D1-03A26C44E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1. Engagement with Literature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2. Knowledge and Understanding Skills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3. Cognitive and Intellectual Skills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4. Practical Skills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5. Transferable Skills for Life and Professional Practice </a:t>
            </a:r>
          </a:p>
        </p:txBody>
      </p:sp>
    </p:spTree>
    <p:extLst>
      <p:ext uri="{BB962C8B-B14F-4D97-AF65-F5344CB8AC3E}">
        <p14:creationId xmlns:p14="http://schemas.microsoft.com/office/powerpoint/2010/main" val="369489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6985B-4EEA-48EE-8C62-7FADC9173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9987" y="1403551"/>
            <a:ext cx="9601196" cy="1303867"/>
          </a:xfrm>
        </p:spPr>
        <p:txBody>
          <a:bodyPr>
            <a:no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1. Engagement with Literature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E694B-BCE9-484E-A4AE-39FFAA243E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You should be reading material from a variety of sources as you progress through your studies to broaden your knowledge and widen your views. For this assignment you should…</a:t>
            </a:r>
          </a:p>
          <a:p>
            <a:r>
              <a:rPr lang="en-GB" dirty="0"/>
              <a:t>Students must provide a minimum of 30 references throughout the assignment</a:t>
            </a:r>
          </a:p>
          <a:p>
            <a:r>
              <a:rPr lang="en-GB" dirty="0"/>
              <a:t>	Your sources should include books, journals and appropriate websites (such as government websites or </a:t>
            </a:r>
            <a:r>
              <a:rPr lang="en-GB" dirty="0" err="1"/>
              <a:t>AgeUK</a:t>
            </a:r>
            <a:r>
              <a:rPr lang="en-GB" dirty="0"/>
              <a:t> etc.)</a:t>
            </a:r>
          </a:p>
          <a:p>
            <a:r>
              <a:rPr lang="en-GB"/>
              <a:t>Please </a:t>
            </a:r>
            <a:r>
              <a:rPr lang="en-GB" dirty="0"/>
              <a:t>use Harvard Referencing and ensure that there is a reference slide at the end of your presentation and a reference list at the end of your supporting paper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9874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13965-AF46-478A-B97D-84882985F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9126" y="1467163"/>
            <a:ext cx="10273746" cy="1303867"/>
          </a:xfrm>
        </p:spPr>
        <p:txBody>
          <a:bodyPr>
            <a:no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2. Knowledge and Understanding Skills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6218A-2592-456A-9D93-17231CDDC2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Tell the reader what you know (facts) and demonstrate that you understand this by showing what these facts mean)</a:t>
            </a: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Ensure that your work addresses the criteria set out in the task description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Demonstrate knowledge and understanding of issues experienced by older people- particularly those receiving care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Consider current service provision and how it has changed over the decades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Explore theory and policy in this area 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001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02681-9CC3-4132-80FB-696DC3F0C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1791" y="1403551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3. Cognitive and Intellectual Skills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F64D88-22D4-421E-8966-CE387A018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ogical thinking, critical argument and making sound judgements not just descriptive writing</a:t>
            </a: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ot just describing what! But also justifying: Why? How? When? Who? Where? At what cost?</a:t>
            </a:r>
          </a:p>
          <a:p>
            <a:pPr marL="34290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You should aim to compare findings and evaluate the effectiveness of current policy and interventions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Recommendations for improvement may be included. (If things aren’t working, what can be done?)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6943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34208-AF82-4BF4-86A1-F7ED93B0D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9987" y="1324038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GB" sz="4900" b="1" dirty="0">
                <a:latin typeface="Arial" panose="020B0604020202020204" pitchFamily="34" charset="0"/>
                <a:cs typeface="Arial" panose="020B0604020202020204" pitchFamily="34" charset="0"/>
              </a:rPr>
              <a:t>4. Practical Skills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FE28C9-FE09-4518-8DD1-4919E22D6D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elate theory and concepts to practice and real life</a:t>
            </a: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You should aim to use current examples (</a:t>
            </a:r>
            <a:r>
              <a:rPr lang="en-GB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which may include case studies), 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of best practices implemented (What works and where?)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Explore reasons for changes in legislation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Again, look at + critically examine what seems to work effectively and why this may be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455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F650E-D657-43CC-B3C2-A75DAD761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 Transferable Skills for Life and Professional Practice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D67011-70A0-4114-BD24-0A22C26AF7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3426" y="2437662"/>
            <a:ext cx="10503673" cy="33189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600" dirty="0"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n-GB" sz="2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emonstrate that you can use initiative to complete tasks and present work appropriately</a:t>
            </a: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Ensure that your submission is clear, informative and well structured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Your essay should be written in a fluent and logical manner, include relevant theory and policy and be presented at an academic level appropriate for level 6. (remember your text should be </a:t>
            </a: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justified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straight margin both sides).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Work should be fully supported by valid sources, and the brief and learning outcomes should be addressed.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 understanding of the importance of the need for change and recommendations for improvement should be illustrated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461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BF7B1-BFC8-4576-9977-E78635BDB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Plan Your Essay…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962928-9F7A-499D-B356-0FE6199FE1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If you fail to prepare…</a:t>
            </a: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Prepare to fail!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068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30FBA-E8D0-458C-83C6-36E606395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218" y="966737"/>
            <a:ext cx="11283561" cy="1303867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Essay Structure- 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Taken from UWTSD Study Skills Handbook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0F40A-391B-41C3-9BBF-4B82FB2E13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10076410" cy="3318936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Introduction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(Tell them what you’re going to tell them)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Open the doors to your discussion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the implications of the question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Define any key terms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Outline how you propose to answer the question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identify the key headings or topics within your discussion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Keep it general</a:t>
            </a:r>
          </a:p>
        </p:txBody>
      </p:sp>
    </p:spTree>
    <p:extLst>
      <p:ext uri="{BB962C8B-B14F-4D97-AF65-F5344CB8AC3E}">
        <p14:creationId xmlns:p14="http://schemas.microsoft.com/office/powerpoint/2010/main" val="2108595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D1145-B08D-40E5-AEFA-888DC6016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0" lang="en-GB" sz="4000" b="1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Essay Structure- </a:t>
            </a:r>
            <a:br>
              <a:rPr kumimoji="0" lang="en-GB" sz="4000" b="1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kumimoji="0" lang="en-GB" sz="4000" b="1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Taken from UWTSD Study Skills Handbook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DF5F92-F31D-4CF7-9FB4-6BF48FC616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10259290" cy="3318936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Main body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(Tell them)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Make your points in order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Link them to form an argument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Illustrate your ideas through using quotations/back up your points with academic sources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Keep referring back to the question at key points</a:t>
            </a:r>
          </a:p>
        </p:txBody>
      </p:sp>
    </p:spTree>
    <p:extLst>
      <p:ext uri="{BB962C8B-B14F-4D97-AF65-F5344CB8AC3E}">
        <p14:creationId xmlns:p14="http://schemas.microsoft.com/office/powerpoint/2010/main" val="3370392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DC595-10DF-412B-BA59-FB492A317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sz="3600" b="1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Essay Structure- </a:t>
            </a:r>
            <a:br>
              <a:rPr kumimoji="0" lang="en-GB" sz="3600" b="1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kumimoji="0" lang="en-GB" sz="3600" b="1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Taken from UWTSD Study Skills Handbook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AE9F7D-FD4F-4EF1-94DD-F0812935BF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852328" cy="3318936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Tell them what you’ve told them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Sum up what your discussion has proved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Don’t be afraid to admit that some issues cannot be solved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Make your (evidence-based) opinion clear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Make any recommendations that may be required and be sure to link these to the conclusions as well as the learning outcomes.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79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4E379-5765-4D21-BFF0-C84DE4B87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491" y="1010107"/>
            <a:ext cx="10758775" cy="1303867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Critical writing V’s descriptive writing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kumimoji="0" lang="en-GB" sz="4000" b="1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Taken from UWTSD Study Skills Handbook)</a:t>
            </a:r>
            <a:endParaRPr lang="en-GB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394FD6-A7D8-415D-98B9-544F18D1D0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3680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09236-0334-475D-A5B1-D299B5210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CB6DD6-31DA-40DE-8714-F1ACA51CBB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Descriptive Writing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9E23CB-A512-4057-B74C-E5165A0D39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9246" y="3243263"/>
            <a:ext cx="5234476" cy="2632605"/>
          </a:xfrm>
        </p:spPr>
        <p:txBody>
          <a:bodyPr>
            <a:normAutofit fontScale="92500" lnSpcReduction="20000"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States what happened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States what something is like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Gives the story so far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Outlines the order in which things happened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Instructs how to do something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Lists the main elements of a theory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Notes a method used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BDD1-99C2-4F01-8B2B-A4420EEE9F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Writing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BC8193-DBD4-486E-A364-4E22B45BAD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6000" y="3234795"/>
            <a:ext cx="5693133" cy="2632605"/>
          </a:xfrm>
        </p:spPr>
        <p:txBody>
          <a:bodyPr>
            <a:normAutofit fontScale="92500" lnSpcReduction="20000"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Identifies the significance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Evaluates strengths and weaknesses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Weighs one piece of information against another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Makes reasoned judgements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Argues a case according to the evidence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Shows why something will work (best)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Identifies if something is appropriate or suitable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3AACDD-CFAC-4EA1-9620-CF4B32DBA3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716" y="982132"/>
            <a:ext cx="10229975" cy="166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801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09236-0334-475D-A5B1-D299B5210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CB6DD6-31DA-40DE-8714-F1ACA51CBB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Descriptive Writing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9E23CB-A512-4057-B74C-E5165A0D39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36" y="3265214"/>
            <a:ext cx="4987985" cy="2632605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States when something occurred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States the different components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States options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Lists in an order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States links between items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Gives information or reports findings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BDD1-99C2-4F01-8B2B-A4420EEE9F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Writing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BC8193-DBD4-486E-A364-4E22B45BAD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04453" y="3234795"/>
            <a:ext cx="6130455" cy="2632605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Identifies why the timing is of importance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Weighs up the importance of component parts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Gives reasons for selecting each option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Structures information in order of importance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Shows relevance of links between pieces of info</a:t>
            </a:r>
          </a:p>
          <a:p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Evaluates information and draws conclusions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3AACDD-CFAC-4EA1-9620-CF4B32DBA3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716" y="982132"/>
            <a:ext cx="10229975" cy="166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808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537</TotalTime>
  <Words>1505</Words>
  <Application>Microsoft Office PowerPoint</Application>
  <PresentationFormat>Widescreen</PresentationFormat>
  <Paragraphs>141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Garamond</vt:lpstr>
      <vt:lpstr>Symbol</vt:lpstr>
      <vt:lpstr>Times New Roman</vt:lpstr>
      <vt:lpstr>Organic</vt:lpstr>
      <vt:lpstr>BMHP6009 Assignment 2</vt:lpstr>
      <vt:lpstr>Learning Outcomes</vt:lpstr>
      <vt:lpstr>Assignment Title</vt:lpstr>
      <vt:lpstr>Assignment Format</vt:lpstr>
      <vt:lpstr>PowerPoint Presentation</vt:lpstr>
      <vt:lpstr>Look at what it means to be an elderly person in the UK and associated issues </vt:lpstr>
      <vt:lpstr>Discuss statistics on the ageing population and how these have changed in recent years. </vt:lpstr>
      <vt:lpstr>Explore the possible reasons for the growth in the UK elderly population (medical, social, etc.) </vt:lpstr>
      <vt:lpstr>Critically examine current Health and Social Care provision – is it sufficient? </vt:lpstr>
      <vt:lpstr>Consider government and health service response to this </vt:lpstr>
      <vt:lpstr>Refer throughout to relevant theory including specific theories of ageing </vt:lpstr>
      <vt:lpstr>Assessment Criteria </vt:lpstr>
      <vt:lpstr>Assessment Criteria </vt:lpstr>
      <vt:lpstr>1. Engagement with Literature </vt:lpstr>
      <vt:lpstr>2. Knowledge and Understanding Skills </vt:lpstr>
      <vt:lpstr>3. Cognitive and Intellectual Skills </vt:lpstr>
      <vt:lpstr>4. Practical Skills </vt:lpstr>
      <vt:lpstr>5. Transferable Skills for Life and Professional Practice </vt:lpstr>
      <vt:lpstr>Plan Your Essay…</vt:lpstr>
      <vt:lpstr>Essay Structure-  Taken from UWTSD Study Skills Handbook</vt:lpstr>
      <vt:lpstr>Essay Structure-  Taken from UWTSD Study Skills Handbook</vt:lpstr>
      <vt:lpstr>Essay Structure-  Taken from UWTSD Study Skills Handbook</vt:lpstr>
      <vt:lpstr>Critical writing V’s descriptive writing (Taken from UWTSD Study Skills Handbook)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BMHP6009 Assignment 2</dc:title>
  <dc:creator>Joanne Davies</dc:creator>
  <cp:lastModifiedBy>Joanne Davies</cp:lastModifiedBy>
  <cp:revision>5</cp:revision>
  <dcterms:created xsi:type="dcterms:W3CDTF">2021-11-24T13:36:12Z</dcterms:created>
  <dcterms:modified xsi:type="dcterms:W3CDTF">2021-11-25T13:11:16Z</dcterms:modified>
</cp:coreProperties>
</file>