
<file path=[Content_Types].xml><?xml version="1.0" encoding="utf-8"?>
<Types xmlns="http://schemas.openxmlformats.org/package/2006/content-types">
  <Default Extension="9N0B612PfRU45uzy" ContentType="image/png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sldIdLst>
    <p:sldId id="256" r:id="rId2"/>
    <p:sldId id="295" r:id="rId3"/>
    <p:sldId id="262" r:id="rId4"/>
    <p:sldId id="275" r:id="rId5"/>
    <p:sldId id="274" r:id="rId6"/>
    <p:sldId id="264" r:id="rId7"/>
    <p:sldId id="279" r:id="rId8"/>
    <p:sldId id="278" r:id="rId9"/>
    <p:sldId id="280" r:id="rId10"/>
    <p:sldId id="290" r:id="rId11"/>
    <p:sldId id="284" r:id="rId12"/>
    <p:sldId id="282" r:id="rId13"/>
    <p:sldId id="291" r:id="rId14"/>
    <p:sldId id="276" r:id="rId15"/>
    <p:sldId id="286" r:id="rId16"/>
    <p:sldId id="287" r:id="rId17"/>
    <p:sldId id="257" r:id="rId18"/>
    <p:sldId id="283" r:id="rId19"/>
    <p:sldId id="293" r:id="rId20"/>
    <p:sldId id="292" r:id="rId21"/>
    <p:sldId id="277" r:id="rId22"/>
    <p:sldId id="288" r:id="rId23"/>
    <p:sldId id="289" r:id="rId24"/>
    <p:sldId id="285" r:id="rId25"/>
    <p:sldId id="263" r:id="rId26"/>
    <p:sldId id="273" r:id="rId27"/>
    <p:sldId id="294" r:id="rId2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76" d="100"/>
          <a:sy n="76" d="100"/>
        </p:scale>
        <p:origin x="108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 Lewis (Clase Primary School)" userId="83e01da7-8584-4b26-9d20-a4b03bdcd0f1" providerId="ADAL" clId="{D7C7709E-DA25-49F6-A80E-664BC1D885FE}"/>
    <pc:docChg chg="undo custSel addSld delSld modSld sldOrd">
      <pc:chgData name="R Lewis (Clase Primary School)" userId="83e01da7-8584-4b26-9d20-a4b03bdcd0f1" providerId="ADAL" clId="{D7C7709E-DA25-49F6-A80E-664BC1D885FE}" dt="2025-11-26T14:12:16.295" v="5266"/>
      <pc:docMkLst>
        <pc:docMk/>
      </pc:docMkLst>
      <pc:sldChg chg="addSp delSp modSp mod delAnim modAnim">
        <pc:chgData name="R Lewis (Clase Primary School)" userId="83e01da7-8584-4b26-9d20-a4b03bdcd0f1" providerId="ADAL" clId="{D7C7709E-DA25-49F6-A80E-664BC1D885FE}" dt="2025-11-26T12:52:18.319" v="5150" actId="2711"/>
        <pc:sldMkLst>
          <pc:docMk/>
          <pc:sldMk cId="109857222" sldId="256"/>
        </pc:sldMkLst>
        <pc:spChg chg="del">
          <ac:chgData name="R Lewis (Clase Primary School)" userId="83e01da7-8584-4b26-9d20-a4b03bdcd0f1" providerId="ADAL" clId="{D7C7709E-DA25-49F6-A80E-664BC1D885FE}" dt="2025-11-25T16:25:45.567" v="4627" actId="478"/>
          <ac:spMkLst>
            <pc:docMk/>
            <pc:sldMk cId="109857222" sldId="256"/>
            <ac:spMk id="2" creationId="{86FDD553-7C4D-19D0-F734-26F10950A833}"/>
          </ac:spMkLst>
        </pc:spChg>
        <pc:spChg chg="add del mod">
          <ac:chgData name="R Lewis (Clase Primary School)" userId="83e01da7-8584-4b26-9d20-a4b03bdcd0f1" providerId="ADAL" clId="{D7C7709E-DA25-49F6-A80E-664BC1D885FE}" dt="2025-11-26T12:41:33.847" v="5139" actId="478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R Lewis (Clase Primary School)" userId="83e01da7-8584-4b26-9d20-a4b03bdcd0f1" providerId="ADAL" clId="{D7C7709E-DA25-49F6-A80E-664BC1D885FE}" dt="2025-11-26T12:41:25.345" v="5131" actId="478"/>
          <ac:spMkLst>
            <pc:docMk/>
            <pc:sldMk cId="109857222" sldId="256"/>
            <ac:spMk id="4" creationId="{C720750D-D5B2-0ACD-8A57-8ECDE7E5DD53}"/>
          </ac:spMkLst>
        </pc:spChg>
        <pc:spChg chg="add del mod">
          <ac:chgData name="R Lewis (Clase Primary School)" userId="83e01da7-8584-4b26-9d20-a4b03bdcd0f1" providerId="ADAL" clId="{D7C7709E-DA25-49F6-A80E-664BC1D885FE}" dt="2025-11-26T12:41:31.859" v="5138" actId="478"/>
          <ac:spMkLst>
            <pc:docMk/>
            <pc:sldMk cId="109857222" sldId="256"/>
            <ac:spMk id="7" creationId="{BD20AB1F-F23B-1A3F-12BF-71C2EA072421}"/>
          </ac:spMkLst>
        </pc:spChg>
        <pc:spChg chg="add del mod">
          <ac:chgData name="R Lewis (Clase Primary School)" userId="83e01da7-8584-4b26-9d20-a4b03bdcd0f1" providerId="ADAL" clId="{D7C7709E-DA25-49F6-A80E-664BC1D885FE}" dt="2025-11-26T12:41:23.616" v="5130" actId="478"/>
          <ac:spMkLst>
            <pc:docMk/>
            <pc:sldMk cId="109857222" sldId="256"/>
            <ac:spMk id="8" creationId="{9EB8734D-15D4-F756-0C43-87E39CE2FB6D}"/>
          </ac:spMkLst>
        </pc:spChg>
        <pc:spChg chg="add del">
          <ac:chgData name="R Lewis (Clase Primary School)" userId="83e01da7-8584-4b26-9d20-a4b03bdcd0f1" providerId="ADAL" clId="{D7C7709E-DA25-49F6-A80E-664BC1D885FE}" dt="2025-11-26T12:41:16.882" v="5127" actId="478"/>
          <ac:spMkLst>
            <pc:docMk/>
            <pc:sldMk cId="109857222" sldId="256"/>
            <ac:spMk id="12" creationId="{7E134C76-7FB4-4BB7-9322-DD8A4B179ACD}"/>
          </ac:spMkLst>
        </pc:spChg>
        <pc:spChg chg="add del">
          <ac:chgData name="R Lewis (Clase Primary School)" userId="83e01da7-8584-4b26-9d20-a4b03bdcd0f1" providerId="ADAL" clId="{D7C7709E-DA25-49F6-A80E-664BC1D885FE}" dt="2025-11-26T12:41:16.882" v="5127" actId="478"/>
          <ac:spMkLst>
            <pc:docMk/>
            <pc:sldMk cId="109857222" sldId="256"/>
            <ac:spMk id="13" creationId="{C0C57804-4F33-4D85-AA3E-DA0F214BBD91}"/>
          </ac:spMkLst>
        </pc:spChg>
        <pc:spChg chg="add del">
          <ac:chgData name="R Lewis (Clase Primary School)" userId="83e01da7-8584-4b26-9d20-a4b03bdcd0f1" providerId="ADAL" clId="{D7C7709E-DA25-49F6-A80E-664BC1D885FE}" dt="2025-11-24T16:46:22.956" v="3356" actId="478"/>
          <ac:spMkLst>
            <pc:docMk/>
            <pc:sldMk cId="109857222" sldId="256"/>
            <ac:spMk id="18" creationId="{6EC35C31-39B4-43E8-9A10-AC57444465A0}"/>
          </ac:spMkLst>
        </pc:spChg>
        <pc:spChg chg="add del mod">
          <ac:chgData name="R Lewis (Clase Primary School)" userId="83e01da7-8584-4b26-9d20-a4b03bdcd0f1" providerId="ADAL" clId="{D7C7709E-DA25-49F6-A80E-664BC1D885FE}" dt="2025-11-26T12:41:27.651" v="5134" actId="478"/>
          <ac:spMkLst>
            <pc:docMk/>
            <pc:sldMk cId="109857222" sldId="256"/>
            <ac:spMk id="18" creationId="{E0431778-F7B4-40BE-B387-C983AA121F40}"/>
          </ac:spMkLst>
        </pc:spChg>
        <pc:spChg chg="add del mod">
          <ac:chgData name="R Lewis (Clase Primary School)" userId="83e01da7-8584-4b26-9d20-a4b03bdcd0f1" providerId="ADAL" clId="{D7C7709E-DA25-49F6-A80E-664BC1D885FE}" dt="2025-11-26T12:41:29.204" v="5136" actId="478"/>
          <ac:spMkLst>
            <pc:docMk/>
            <pc:sldMk cId="109857222" sldId="256"/>
            <ac:spMk id="19" creationId="{864FB26F-E3E1-471C-BAF1-B8BD2CEEC878}"/>
          </ac:spMkLst>
        </pc:spChg>
        <pc:spChg chg="add del mod">
          <ac:chgData name="R Lewis (Clase Primary School)" userId="83e01da7-8584-4b26-9d20-a4b03bdcd0f1" providerId="ADAL" clId="{D7C7709E-DA25-49F6-A80E-664BC1D885FE}" dt="2025-11-25T16:51:53.430" v="4748" actId="478"/>
          <ac:spMkLst>
            <pc:docMk/>
            <pc:sldMk cId="109857222" sldId="256"/>
            <ac:spMk id="20" creationId="{9255F385-F4DF-4A60-B785-E64233F2F15A}"/>
          </ac:spMkLst>
        </pc:spChg>
        <pc:spChg chg="add del mod">
          <ac:chgData name="R Lewis (Clase Primary School)" userId="83e01da7-8584-4b26-9d20-a4b03bdcd0f1" providerId="ADAL" clId="{D7C7709E-DA25-49F6-A80E-664BC1D885FE}" dt="2025-11-26T12:41:16.882" v="5127" actId="478"/>
          <ac:spMkLst>
            <pc:docMk/>
            <pc:sldMk cId="109857222" sldId="256"/>
            <ac:spMk id="21" creationId="{AF4A8992-328F-4ABD-9FB0-AA9A6415BAAC}"/>
          </ac:spMkLst>
        </pc:spChg>
        <pc:spChg chg="add del mod">
          <ac:chgData name="R Lewis (Clase Primary School)" userId="83e01da7-8584-4b26-9d20-a4b03bdcd0f1" providerId="ADAL" clId="{D7C7709E-DA25-49F6-A80E-664BC1D885FE}" dt="2025-11-26T12:41:35.861" v="5140" actId="478"/>
          <ac:spMkLst>
            <pc:docMk/>
            <pc:sldMk cId="109857222" sldId="256"/>
            <ac:spMk id="23" creationId="{5784F46B-E4DA-4FE0-81BE-0540B2C142EE}"/>
          </ac:spMkLst>
        </pc:spChg>
        <pc:spChg chg="add mod">
          <ac:chgData name="R Lewis (Clase Primary School)" userId="83e01da7-8584-4b26-9d20-a4b03bdcd0f1" providerId="ADAL" clId="{D7C7709E-DA25-49F6-A80E-664BC1D885FE}" dt="2025-11-26T12:52:18.319" v="5150" actId="2711"/>
          <ac:spMkLst>
            <pc:docMk/>
            <pc:sldMk cId="109857222" sldId="256"/>
            <ac:spMk id="26" creationId="{6F7D3015-3957-42A8-9729-6E5C4C195F2A}"/>
          </ac:spMkLst>
        </pc:spChg>
        <pc:graphicFrameChg chg="add mod modGraphic">
          <ac:chgData name="R Lewis (Clase Primary School)" userId="83e01da7-8584-4b26-9d20-a4b03bdcd0f1" providerId="ADAL" clId="{D7C7709E-DA25-49F6-A80E-664BC1D885FE}" dt="2025-11-26T12:52:14.615" v="5149" actId="2711"/>
          <ac:graphicFrameMkLst>
            <pc:docMk/>
            <pc:sldMk cId="109857222" sldId="256"/>
            <ac:graphicFrameMk id="25" creationId="{E5A982B3-D3FF-451C-BBC2-7F3FC25D554E}"/>
          </ac:graphicFrameMkLst>
        </pc:graphicFrameChg>
        <pc:graphicFrameChg chg="add mod modGraphic">
          <ac:chgData name="R Lewis (Clase Primary School)" userId="83e01da7-8584-4b26-9d20-a4b03bdcd0f1" providerId="ADAL" clId="{D7C7709E-DA25-49F6-A80E-664BC1D885FE}" dt="2025-11-26T12:52:10.784" v="5148" actId="2711"/>
          <ac:graphicFrameMkLst>
            <pc:docMk/>
            <pc:sldMk cId="109857222" sldId="256"/>
            <ac:graphicFrameMk id="27" creationId="{796B3B2A-C394-479D-BCE9-8577DCE78FDC}"/>
          </ac:graphicFrameMkLst>
        </pc:graphicFrameChg>
        <pc:graphicFrameChg chg="add mod modGraphic">
          <ac:chgData name="R Lewis (Clase Primary School)" userId="83e01da7-8584-4b26-9d20-a4b03bdcd0f1" providerId="ADAL" clId="{D7C7709E-DA25-49F6-A80E-664BC1D885FE}" dt="2025-11-26T12:52:06.017" v="5147" actId="2711"/>
          <ac:graphicFrameMkLst>
            <pc:docMk/>
            <pc:sldMk cId="109857222" sldId="256"/>
            <ac:graphicFrameMk id="28" creationId="{3DDC2624-325E-4E1C-A5AC-F00277042D80}"/>
          </ac:graphicFrameMkLst>
        </pc:graphicFrameChg>
        <pc:picChg chg="del">
          <ac:chgData name="R Lewis (Clase Primary School)" userId="83e01da7-8584-4b26-9d20-a4b03bdcd0f1" providerId="ADAL" clId="{D7C7709E-DA25-49F6-A80E-664BC1D885FE}" dt="2025-11-23T15:27:40.738" v="66" actId="478"/>
          <ac:picMkLst>
            <pc:docMk/>
            <pc:sldMk cId="109857222" sldId="256"/>
            <ac:picMk id="5" creationId="{E4ECD5F0-4192-4056-93D4-69D81B1F4140}"/>
          </ac:picMkLst>
        </pc:picChg>
        <pc:picChg chg="del">
          <ac:chgData name="R Lewis (Clase Primary School)" userId="83e01da7-8584-4b26-9d20-a4b03bdcd0f1" providerId="ADAL" clId="{D7C7709E-DA25-49F6-A80E-664BC1D885FE}" dt="2025-11-23T15:27:42.137" v="67" actId="478"/>
          <ac:picMkLst>
            <pc:docMk/>
            <pc:sldMk cId="109857222" sldId="256"/>
            <ac:picMk id="6" creationId="{2AB4349D-5432-BA34-6C86-0075CAA2063D}"/>
          </ac:picMkLst>
        </pc:picChg>
        <pc:picChg chg="add del mod">
          <ac:chgData name="R Lewis (Clase Primary School)" userId="83e01da7-8584-4b26-9d20-a4b03bdcd0f1" providerId="ADAL" clId="{D7C7709E-DA25-49F6-A80E-664BC1D885FE}" dt="2025-11-26T12:41:37.895" v="5144" actId="478"/>
          <ac:picMkLst>
            <pc:docMk/>
            <pc:sldMk cId="109857222" sldId="256"/>
            <ac:picMk id="6" creationId="{EFEA3F8B-4ACC-41D3-B245-A24AB6758D91}"/>
          </ac:picMkLst>
        </pc:picChg>
        <pc:picChg chg="add del mod">
          <ac:chgData name="R Lewis (Clase Primary School)" userId="83e01da7-8584-4b26-9d20-a4b03bdcd0f1" providerId="ADAL" clId="{D7C7709E-DA25-49F6-A80E-664BC1D885FE}" dt="2025-11-26T12:41:26.021" v="5132" actId="478"/>
          <ac:picMkLst>
            <pc:docMk/>
            <pc:sldMk cId="109857222" sldId="256"/>
            <ac:picMk id="9" creationId="{F48D35A4-7F0A-58AB-0B59-C247D5C3263E}"/>
          </ac:picMkLst>
        </pc:picChg>
        <pc:picChg chg="del">
          <ac:chgData name="R Lewis (Clase Primary School)" userId="83e01da7-8584-4b26-9d20-a4b03bdcd0f1" providerId="ADAL" clId="{D7C7709E-DA25-49F6-A80E-664BC1D885FE}" dt="2025-11-23T15:26:46.185" v="0" actId="478"/>
          <ac:picMkLst>
            <pc:docMk/>
            <pc:sldMk cId="109857222" sldId="256"/>
            <ac:picMk id="10" creationId="{3C3956B2-C0A4-22B9-828E-88C01B9A96C2}"/>
          </ac:picMkLst>
        </pc:picChg>
        <pc:picChg chg="add del mod">
          <ac:chgData name="R Lewis (Clase Primary School)" userId="83e01da7-8584-4b26-9d20-a4b03bdcd0f1" providerId="ADAL" clId="{D7C7709E-DA25-49F6-A80E-664BC1D885FE}" dt="2025-11-26T12:41:39.008" v="5145" actId="478"/>
          <ac:picMkLst>
            <pc:docMk/>
            <pc:sldMk cId="109857222" sldId="256"/>
            <ac:picMk id="11" creationId="{1B316E7B-4EE6-47DD-A533-A713EC475BBD}"/>
          </ac:picMkLst>
        </pc:picChg>
        <pc:picChg chg="del">
          <ac:chgData name="R Lewis (Clase Primary School)" userId="83e01da7-8584-4b26-9d20-a4b03bdcd0f1" providerId="ADAL" clId="{D7C7709E-DA25-49F6-A80E-664BC1D885FE}" dt="2025-11-23T15:26:47.833" v="1" actId="478"/>
          <ac:picMkLst>
            <pc:docMk/>
            <pc:sldMk cId="109857222" sldId="256"/>
            <ac:picMk id="11" creationId="{DECEB3AD-0A44-FFAB-3675-6B5434B8B2A9}"/>
          </ac:picMkLst>
        </pc:picChg>
        <pc:picChg chg="add del mod">
          <ac:chgData name="R Lewis (Clase Primary School)" userId="83e01da7-8584-4b26-9d20-a4b03bdcd0f1" providerId="ADAL" clId="{D7C7709E-DA25-49F6-A80E-664BC1D885FE}" dt="2025-11-26T12:41:29.939" v="5137" actId="478"/>
          <ac:picMkLst>
            <pc:docMk/>
            <pc:sldMk cId="109857222" sldId="256"/>
            <ac:picMk id="14" creationId="{EF91C489-0F33-40BB-D0C0-ABF44AF57818}"/>
          </ac:picMkLst>
        </pc:picChg>
        <pc:picChg chg="add del mod">
          <ac:chgData name="R Lewis (Clase Primary School)" userId="83e01da7-8584-4b26-9d20-a4b03bdcd0f1" providerId="ADAL" clId="{D7C7709E-DA25-49F6-A80E-664BC1D885FE}" dt="2025-11-26T12:41:36.524" v="5141" actId="478"/>
          <ac:picMkLst>
            <pc:docMk/>
            <pc:sldMk cId="109857222" sldId="256"/>
            <ac:picMk id="15" creationId="{39A45722-C0DF-49E9-9009-0613AA6E723B}"/>
          </ac:picMkLst>
        </pc:picChg>
        <pc:picChg chg="add del mod">
          <ac:chgData name="R Lewis (Clase Primary School)" userId="83e01da7-8584-4b26-9d20-a4b03bdcd0f1" providerId="ADAL" clId="{D7C7709E-DA25-49F6-A80E-664BC1D885FE}" dt="2025-11-26T12:41:37.020" v="5142" actId="478"/>
          <ac:picMkLst>
            <pc:docMk/>
            <pc:sldMk cId="109857222" sldId="256"/>
            <ac:picMk id="16" creationId="{5305ED63-8037-4B6C-825E-C181D160C994}"/>
          </ac:picMkLst>
        </pc:picChg>
        <pc:picChg chg="add del mod">
          <ac:chgData name="R Lewis (Clase Primary School)" userId="83e01da7-8584-4b26-9d20-a4b03bdcd0f1" providerId="ADAL" clId="{D7C7709E-DA25-49F6-A80E-664BC1D885FE}" dt="2025-11-26T12:41:37.476" v="5143" actId="478"/>
          <ac:picMkLst>
            <pc:docMk/>
            <pc:sldMk cId="109857222" sldId="256"/>
            <ac:picMk id="17" creationId="{FE1272EA-0E5C-4F1C-ABAA-2FABDAFBD7AD}"/>
          </ac:picMkLst>
        </pc:picChg>
        <pc:picChg chg="add del mod">
          <ac:chgData name="R Lewis (Clase Primary School)" userId="83e01da7-8584-4b26-9d20-a4b03bdcd0f1" providerId="ADAL" clId="{D7C7709E-DA25-49F6-A80E-664BC1D885FE}" dt="2025-11-26T12:41:21.450" v="5128" actId="478"/>
          <ac:picMkLst>
            <pc:docMk/>
            <pc:sldMk cId="109857222" sldId="256"/>
            <ac:picMk id="7172" creationId="{F51DA273-489A-4394-A652-7FF6B2EF8247}"/>
          </ac:picMkLst>
        </pc:picChg>
      </pc:sldChg>
      <pc:sldChg chg="addSp delSp modSp add del mod ord modAnim">
        <pc:chgData name="R Lewis (Clase Primary School)" userId="83e01da7-8584-4b26-9d20-a4b03bdcd0f1" providerId="ADAL" clId="{D7C7709E-DA25-49F6-A80E-664BC1D885FE}" dt="2025-11-26T14:12:16.295" v="5266"/>
        <pc:sldMkLst>
          <pc:docMk/>
          <pc:sldMk cId="512602669" sldId="257"/>
        </pc:sldMkLst>
        <pc:spChg chg="add del">
          <ac:chgData name="R Lewis (Clase Primary School)" userId="83e01da7-8584-4b26-9d20-a4b03bdcd0f1" providerId="ADAL" clId="{D7C7709E-DA25-49F6-A80E-664BC1D885FE}" dt="2025-11-26T13:49:05.402" v="5228" actId="478"/>
          <ac:spMkLst>
            <pc:docMk/>
            <pc:sldMk cId="512602669" sldId="257"/>
            <ac:spMk id="2" creationId="{6997D1BE-CC73-44CC-868C-CC901BD1540C}"/>
          </ac:spMkLst>
        </pc:spChg>
        <pc:spChg chg="mod">
          <ac:chgData name="R Lewis (Clase Primary School)" userId="83e01da7-8584-4b26-9d20-a4b03bdcd0f1" providerId="ADAL" clId="{D7C7709E-DA25-49F6-A80E-664BC1D885FE}" dt="2025-11-23T17:20:00.992" v="2299" actId="113"/>
          <ac:spMkLst>
            <pc:docMk/>
            <pc:sldMk cId="512602669" sldId="257"/>
            <ac:spMk id="3" creationId="{A0C31950-55CE-6489-9696-4F576E9F99FB}"/>
          </ac:spMkLst>
        </pc:spChg>
        <pc:spChg chg="del">
          <ac:chgData name="R Lewis (Clase Primary School)" userId="83e01da7-8584-4b26-9d20-a4b03bdcd0f1" providerId="ADAL" clId="{D7C7709E-DA25-49F6-A80E-664BC1D885FE}" dt="2025-11-23T17:06:41.752" v="1905" actId="478"/>
          <ac:spMkLst>
            <pc:docMk/>
            <pc:sldMk cId="512602669" sldId="257"/>
            <ac:spMk id="19" creationId="{C6B06140-091E-DFF1-209C-3D9EA005D5F5}"/>
          </ac:spMkLst>
        </pc:spChg>
        <pc:spChg chg="mod">
          <ac:chgData name="R Lewis (Clase Primary School)" userId="83e01da7-8584-4b26-9d20-a4b03bdcd0f1" providerId="ADAL" clId="{D7C7709E-DA25-49F6-A80E-664BC1D885FE}" dt="2025-11-26T11:57:29.234" v="5073"/>
          <ac:spMkLst>
            <pc:docMk/>
            <pc:sldMk cId="512602669" sldId="257"/>
            <ac:spMk id="20" creationId="{4005CE85-9B52-47C6-8242-E48E47742A57}"/>
          </ac:spMkLst>
        </pc:spChg>
        <pc:spChg chg="del">
          <ac:chgData name="R Lewis (Clase Primary School)" userId="83e01da7-8584-4b26-9d20-a4b03bdcd0f1" providerId="ADAL" clId="{D7C7709E-DA25-49F6-A80E-664BC1D885FE}" dt="2025-11-24T17:32:08.588" v="3783" actId="478"/>
          <ac:spMkLst>
            <pc:docMk/>
            <pc:sldMk cId="512602669" sldId="257"/>
            <ac:spMk id="22" creationId="{E30186F7-2150-8266-90F8-990C1A29C65C}"/>
          </ac:spMkLst>
        </pc:spChg>
        <pc:spChg chg="add mod">
          <ac:chgData name="R Lewis (Clase Primary School)" userId="83e01da7-8584-4b26-9d20-a4b03bdcd0f1" providerId="ADAL" clId="{D7C7709E-DA25-49F6-A80E-664BC1D885FE}" dt="2025-11-26T11:57:49.661" v="5074"/>
          <ac:spMkLst>
            <pc:docMk/>
            <pc:sldMk cId="512602669" sldId="257"/>
            <ac:spMk id="22" creationId="{FE399AE2-ED4A-4FA3-881B-44D3FD3D8C1D}"/>
          </ac:spMkLst>
        </pc:spChg>
        <pc:spChg chg="add mod">
          <ac:chgData name="R Lewis (Clase Primary School)" userId="83e01da7-8584-4b26-9d20-a4b03bdcd0f1" providerId="ADAL" clId="{D7C7709E-DA25-49F6-A80E-664BC1D885FE}" dt="2025-11-24T17:46:34.796" v="4040" actId="20577"/>
          <ac:spMkLst>
            <pc:docMk/>
            <pc:sldMk cId="512602669" sldId="257"/>
            <ac:spMk id="24" creationId="{38A0F993-EE92-42A9-BAB6-D55E371252FA}"/>
          </ac:spMkLst>
        </pc:spChg>
        <pc:spChg chg="add del mod">
          <ac:chgData name="R Lewis (Clase Primary School)" userId="83e01da7-8584-4b26-9d20-a4b03bdcd0f1" providerId="ADAL" clId="{D7C7709E-DA25-49F6-A80E-664BC1D885FE}" dt="2025-11-24T17:17:01.931" v="3666" actId="21"/>
          <ac:spMkLst>
            <pc:docMk/>
            <pc:sldMk cId="512602669" sldId="257"/>
            <ac:spMk id="39" creationId="{9766EEF4-AA0D-4532-92EF-92D120567E5B}"/>
          </ac:spMkLst>
        </pc:spChg>
        <pc:grpChg chg="del">
          <ac:chgData name="R Lewis (Clase Primary School)" userId="83e01da7-8584-4b26-9d20-a4b03bdcd0f1" providerId="ADAL" clId="{D7C7709E-DA25-49F6-A80E-664BC1D885FE}" dt="2025-11-23T17:06:41.752" v="1905" actId="478"/>
          <ac:grpSpMkLst>
            <pc:docMk/>
            <pc:sldMk cId="512602669" sldId="257"/>
            <ac:grpSpMk id="6" creationId="{A542040D-7B37-83FE-45C8-3096213B422B}"/>
          </ac:grpSpMkLst>
        </pc:grpChg>
        <pc:grpChg chg="del">
          <ac:chgData name="R Lewis (Clase Primary School)" userId="83e01da7-8584-4b26-9d20-a4b03bdcd0f1" providerId="ADAL" clId="{D7C7709E-DA25-49F6-A80E-664BC1D885FE}" dt="2025-11-23T17:06:41.752" v="1905" actId="478"/>
          <ac:grpSpMkLst>
            <pc:docMk/>
            <pc:sldMk cId="512602669" sldId="257"/>
            <ac:grpSpMk id="7" creationId="{7F3AFF37-FE48-006D-2AC2-23FB1BD4E7B5}"/>
          </ac:grpSpMkLst>
        </pc:grpChg>
        <pc:grpChg chg="del">
          <ac:chgData name="R Lewis (Clase Primary School)" userId="83e01da7-8584-4b26-9d20-a4b03bdcd0f1" providerId="ADAL" clId="{D7C7709E-DA25-49F6-A80E-664BC1D885FE}" dt="2025-11-23T17:06:41.752" v="1905" actId="478"/>
          <ac:grpSpMkLst>
            <pc:docMk/>
            <pc:sldMk cId="512602669" sldId="257"/>
            <ac:grpSpMk id="10" creationId="{343D146D-E9AE-8BDD-FAC1-25DF66B7493E}"/>
          </ac:grpSpMkLst>
        </pc:grpChg>
        <pc:grpChg chg="del">
          <ac:chgData name="R Lewis (Clase Primary School)" userId="83e01da7-8584-4b26-9d20-a4b03bdcd0f1" providerId="ADAL" clId="{D7C7709E-DA25-49F6-A80E-664BC1D885FE}" dt="2025-11-23T17:06:41.752" v="1905" actId="478"/>
          <ac:grpSpMkLst>
            <pc:docMk/>
            <pc:sldMk cId="512602669" sldId="257"/>
            <ac:grpSpMk id="15" creationId="{60321855-9921-F629-D113-04CFDBDFFE24}"/>
          </ac:grpSpMkLst>
        </pc:grpChg>
        <pc:grpChg chg="add mod">
          <ac:chgData name="R Lewis (Clase Primary School)" userId="83e01da7-8584-4b26-9d20-a4b03bdcd0f1" providerId="ADAL" clId="{D7C7709E-DA25-49F6-A80E-664BC1D885FE}" dt="2025-11-26T11:57:29.234" v="5073"/>
          <ac:grpSpMkLst>
            <pc:docMk/>
            <pc:sldMk cId="512602669" sldId="257"/>
            <ac:grpSpMk id="19" creationId="{186E6FD7-CC4B-476E-BFCE-A28C68FE702A}"/>
          </ac:grpSpMkLst>
        </pc:grpChg>
        <pc:picChg chg="del">
          <ac:chgData name="R Lewis (Clase Primary School)" userId="83e01da7-8584-4b26-9d20-a4b03bdcd0f1" providerId="ADAL" clId="{D7C7709E-DA25-49F6-A80E-664BC1D885FE}" dt="2025-11-24T16:56:49.478" v="3415" actId="478"/>
          <ac:picMkLst>
            <pc:docMk/>
            <pc:sldMk cId="512602669" sldId="257"/>
            <ac:picMk id="2" creationId="{F9064C3F-9C1B-E75F-DF27-A5086841D53B}"/>
          </ac:picMkLst>
        </pc:picChg>
        <pc:picChg chg="del">
          <ac:chgData name="R Lewis (Clase Primary School)" userId="83e01da7-8584-4b26-9d20-a4b03bdcd0f1" providerId="ADAL" clId="{D7C7709E-DA25-49F6-A80E-664BC1D885FE}" dt="2025-11-23T17:06:44.048" v="1906" actId="478"/>
          <ac:picMkLst>
            <pc:docMk/>
            <pc:sldMk cId="512602669" sldId="257"/>
            <ac:picMk id="20" creationId="{A8BFE92F-5B20-B4FF-344A-9653E3A85D2E}"/>
          </ac:picMkLst>
        </pc:picChg>
        <pc:picChg chg="mod">
          <ac:chgData name="R Lewis (Clase Primary School)" userId="83e01da7-8584-4b26-9d20-a4b03bdcd0f1" providerId="ADAL" clId="{D7C7709E-DA25-49F6-A80E-664BC1D885FE}" dt="2025-11-26T11:57:29.234" v="5073"/>
          <ac:picMkLst>
            <pc:docMk/>
            <pc:sldMk cId="512602669" sldId="257"/>
            <ac:picMk id="21" creationId="{34A54AC2-A49A-49BA-AA49-EC5B22C0DB18}"/>
          </ac:picMkLst>
        </pc:picChg>
        <pc:picChg chg="del">
          <ac:chgData name="R Lewis (Clase Primary School)" userId="83e01da7-8584-4b26-9d20-a4b03bdcd0f1" providerId="ADAL" clId="{D7C7709E-DA25-49F6-A80E-664BC1D885FE}" dt="2025-11-23T17:06:41.752" v="1905" actId="478"/>
          <ac:picMkLst>
            <pc:docMk/>
            <pc:sldMk cId="512602669" sldId="257"/>
            <ac:picMk id="21" creationId="{A8F3D454-2077-40D9-A9F7-DE62360B862B}"/>
          </ac:picMkLst>
        </pc:picChg>
        <pc:picChg chg="add mod">
          <ac:chgData name="R Lewis (Clase Primary School)" userId="83e01da7-8584-4b26-9d20-a4b03bdcd0f1" providerId="ADAL" clId="{D7C7709E-DA25-49F6-A80E-664BC1D885FE}" dt="2025-11-26T13:49:55.511" v="5233" actId="1076"/>
          <ac:picMkLst>
            <pc:docMk/>
            <pc:sldMk cId="512602669" sldId="257"/>
            <ac:picMk id="23" creationId="{37B6F370-1236-4501-8F82-F80D85C210F5}"/>
          </ac:picMkLst>
        </pc:picChg>
        <pc:picChg chg="del">
          <ac:chgData name="R Lewis (Clase Primary School)" userId="83e01da7-8584-4b26-9d20-a4b03bdcd0f1" providerId="ADAL" clId="{D7C7709E-DA25-49F6-A80E-664BC1D885FE}" dt="2025-11-23T17:06:44.048" v="1906" actId="478"/>
          <ac:picMkLst>
            <pc:docMk/>
            <pc:sldMk cId="512602669" sldId="257"/>
            <ac:picMk id="23" creationId="{5B2CD2AA-452A-AD70-76D3-93D4ED185660}"/>
          </ac:picMkLst>
        </pc:picChg>
        <pc:picChg chg="add mod">
          <ac:chgData name="R Lewis (Clase Primary School)" userId="83e01da7-8584-4b26-9d20-a4b03bdcd0f1" providerId="ADAL" clId="{D7C7709E-DA25-49F6-A80E-664BC1D885FE}" dt="2025-11-23T17:15:41.935" v="2236" actId="1076"/>
          <ac:picMkLst>
            <pc:docMk/>
            <pc:sldMk cId="512602669" sldId="257"/>
            <ac:picMk id="25" creationId="{718EAA6C-6BF8-4444-88FF-3976DF8BE3EA}"/>
          </ac:picMkLst>
        </pc:picChg>
        <pc:picChg chg="add mod">
          <ac:chgData name="R Lewis (Clase Primary School)" userId="83e01da7-8584-4b26-9d20-a4b03bdcd0f1" providerId="ADAL" clId="{D7C7709E-DA25-49F6-A80E-664BC1D885FE}" dt="2025-11-23T17:15:46.776" v="2238" actId="1076"/>
          <ac:picMkLst>
            <pc:docMk/>
            <pc:sldMk cId="512602669" sldId="257"/>
            <ac:picMk id="26" creationId="{70927DE2-8651-48B4-B98D-3B2C3608301E}"/>
          </ac:picMkLst>
        </pc:picChg>
        <pc:picChg chg="add mod">
          <ac:chgData name="R Lewis (Clase Primary School)" userId="83e01da7-8584-4b26-9d20-a4b03bdcd0f1" providerId="ADAL" clId="{D7C7709E-DA25-49F6-A80E-664BC1D885FE}" dt="2025-11-23T17:16:29.351" v="2245" actId="1076"/>
          <ac:picMkLst>
            <pc:docMk/>
            <pc:sldMk cId="512602669" sldId="257"/>
            <ac:picMk id="27" creationId="{F9009ADD-29C3-4183-B1BC-101CCAFE3919}"/>
          </ac:picMkLst>
        </pc:picChg>
        <pc:picChg chg="add mod">
          <ac:chgData name="R Lewis (Clase Primary School)" userId="83e01da7-8584-4b26-9d20-a4b03bdcd0f1" providerId="ADAL" clId="{D7C7709E-DA25-49F6-A80E-664BC1D885FE}" dt="2025-11-23T17:16:19.070" v="2242" actId="1076"/>
          <ac:picMkLst>
            <pc:docMk/>
            <pc:sldMk cId="512602669" sldId="257"/>
            <ac:picMk id="28" creationId="{891E514A-5A0A-4FFD-877D-2BF237A00A12}"/>
          </ac:picMkLst>
        </pc:picChg>
        <pc:picChg chg="add mod">
          <ac:chgData name="R Lewis (Clase Primary School)" userId="83e01da7-8584-4b26-9d20-a4b03bdcd0f1" providerId="ADAL" clId="{D7C7709E-DA25-49F6-A80E-664BC1D885FE}" dt="2025-11-26T14:12:16.295" v="5266"/>
          <ac:picMkLst>
            <pc:docMk/>
            <pc:sldMk cId="512602669" sldId="257"/>
            <ac:picMk id="29" creationId="{7B304042-B61A-4EEF-A6B1-D1877B2C18FE}"/>
          </ac:picMkLst>
        </pc:picChg>
        <pc:picChg chg="add del mod">
          <ac:chgData name="R Lewis (Clase Primary School)" userId="83e01da7-8584-4b26-9d20-a4b03bdcd0f1" providerId="ADAL" clId="{D7C7709E-DA25-49F6-A80E-664BC1D885FE}" dt="2025-11-23T17:24:48.051" v="2429" actId="478"/>
          <ac:picMkLst>
            <pc:docMk/>
            <pc:sldMk cId="512602669" sldId="257"/>
            <ac:picMk id="29" creationId="{B9184C55-7EC9-4CC6-8C8D-3436B5EA772F}"/>
          </ac:picMkLst>
        </pc:picChg>
        <pc:picChg chg="add mod">
          <ac:chgData name="R Lewis (Clase Primary School)" userId="83e01da7-8584-4b26-9d20-a4b03bdcd0f1" providerId="ADAL" clId="{D7C7709E-DA25-49F6-A80E-664BC1D885FE}" dt="2025-11-24T17:47:27.377" v="4041" actId="1076"/>
          <ac:picMkLst>
            <pc:docMk/>
            <pc:sldMk cId="512602669" sldId="257"/>
            <ac:picMk id="30" creationId="{8C1D439D-17D0-4359-979F-2B7FF3F06049}"/>
          </ac:picMkLst>
        </pc:picChg>
        <pc:picChg chg="add mod">
          <ac:chgData name="R Lewis (Clase Primary School)" userId="83e01da7-8584-4b26-9d20-a4b03bdcd0f1" providerId="ADAL" clId="{D7C7709E-DA25-49F6-A80E-664BC1D885FE}" dt="2025-11-24T17:47:27.377" v="4041" actId="1076"/>
          <ac:picMkLst>
            <pc:docMk/>
            <pc:sldMk cId="512602669" sldId="257"/>
            <ac:picMk id="31" creationId="{D44B7EA7-AF54-4D97-8C20-0F1DEB70F4B1}"/>
          </ac:picMkLst>
        </pc:picChg>
        <pc:picChg chg="add mod">
          <ac:chgData name="R Lewis (Clase Primary School)" userId="83e01da7-8584-4b26-9d20-a4b03bdcd0f1" providerId="ADAL" clId="{D7C7709E-DA25-49F6-A80E-664BC1D885FE}" dt="2025-11-23T17:17:57.757" v="2271" actId="1076"/>
          <ac:picMkLst>
            <pc:docMk/>
            <pc:sldMk cId="512602669" sldId="257"/>
            <ac:picMk id="32" creationId="{C27E4D27-FB5A-4441-9E16-1AC449DBECD6}"/>
          </ac:picMkLst>
        </pc:picChg>
        <pc:picChg chg="add mod">
          <ac:chgData name="R Lewis (Clase Primary School)" userId="83e01da7-8584-4b26-9d20-a4b03bdcd0f1" providerId="ADAL" clId="{D7C7709E-DA25-49F6-A80E-664BC1D885FE}" dt="2025-11-23T17:18:16.154" v="2273" actId="1076"/>
          <ac:picMkLst>
            <pc:docMk/>
            <pc:sldMk cId="512602669" sldId="257"/>
            <ac:picMk id="33" creationId="{AB9E2150-16E3-4E45-A828-E87F3C0ABE3B}"/>
          </ac:picMkLst>
        </pc:picChg>
        <pc:picChg chg="add mod">
          <ac:chgData name="R Lewis (Clase Primary School)" userId="83e01da7-8584-4b26-9d20-a4b03bdcd0f1" providerId="ADAL" clId="{D7C7709E-DA25-49F6-A80E-664BC1D885FE}" dt="2025-11-23T17:19:00.049" v="2292" actId="1076"/>
          <ac:picMkLst>
            <pc:docMk/>
            <pc:sldMk cId="512602669" sldId="257"/>
            <ac:picMk id="34" creationId="{2A3387D9-7451-4BE7-B765-2D833B6B4DD5}"/>
          </ac:picMkLst>
        </pc:picChg>
        <pc:picChg chg="add mod">
          <ac:chgData name="R Lewis (Clase Primary School)" userId="83e01da7-8584-4b26-9d20-a4b03bdcd0f1" providerId="ADAL" clId="{D7C7709E-DA25-49F6-A80E-664BC1D885FE}" dt="2025-11-23T17:19:14.785" v="2296" actId="1076"/>
          <ac:picMkLst>
            <pc:docMk/>
            <pc:sldMk cId="512602669" sldId="257"/>
            <ac:picMk id="35" creationId="{84558E3E-68CD-4AA5-B06B-9E7730F1BF4D}"/>
          </ac:picMkLst>
        </pc:picChg>
        <pc:picChg chg="add mod">
          <ac:chgData name="R Lewis (Clase Primary School)" userId="83e01da7-8584-4b26-9d20-a4b03bdcd0f1" providerId="ADAL" clId="{D7C7709E-DA25-49F6-A80E-664BC1D885FE}" dt="2025-11-23T17:19:26.957" v="2298" actId="1076"/>
          <ac:picMkLst>
            <pc:docMk/>
            <pc:sldMk cId="512602669" sldId="257"/>
            <ac:picMk id="36" creationId="{CD7B1E5B-0D14-4E87-84CA-3BE535894F6F}"/>
          </ac:picMkLst>
        </pc:picChg>
        <pc:picChg chg="add mod">
          <ac:chgData name="R Lewis (Clase Primary School)" userId="83e01da7-8584-4b26-9d20-a4b03bdcd0f1" providerId="ADAL" clId="{D7C7709E-DA25-49F6-A80E-664BC1D885FE}" dt="2025-11-24T17:47:27.377" v="4041" actId="1076"/>
          <ac:picMkLst>
            <pc:docMk/>
            <pc:sldMk cId="512602669" sldId="257"/>
            <ac:picMk id="37" creationId="{187C388B-4D77-421C-AD18-9B7360E42F71}"/>
          </ac:picMkLst>
        </pc:picChg>
        <pc:picChg chg="add mod">
          <ac:chgData name="R Lewis (Clase Primary School)" userId="83e01da7-8584-4b26-9d20-a4b03bdcd0f1" providerId="ADAL" clId="{D7C7709E-DA25-49F6-A80E-664BC1D885FE}" dt="2025-11-24T17:47:27.377" v="4041" actId="1076"/>
          <ac:picMkLst>
            <pc:docMk/>
            <pc:sldMk cId="512602669" sldId="257"/>
            <ac:picMk id="38" creationId="{2DBEA517-0C37-4F24-8ED2-54517D79E934}"/>
          </ac:picMkLst>
        </pc:picChg>
        <pc:picChg chg="add mod">
          <ac:chgData name="R Lewis (Clase Primary School)" userId="83e01da7-8584-4b26-9d20-a4b03bdcd0f1" providerId="ADAL" clId="{D7C7709E-DA25-49F6-A80E-664BC1D885FE}" dt="2025-11-26T13:49:59.112" v="5235" actId="1076"/>
          <ac:picMkLst>
            <pc:docMk/>
            <pc:sldMk cId="512602669" sldId="257"/>
            <ac:picMk id="5124" creationId="{60BE8BE4-6A38-4616-B946-EF4B856BBA81}"/>
          </ac:picMkLst>
        </pc:picChg>
      </pc:sldChg>
      <pc:sldChg chg="modSp del mod">
        <pc:chgData name="R Lewis (Clase Primary School)" userId="83e01da7-8584-4b26-9d20-a4b03bdcd0f1" providerId="ADAL" clId="{D7C7709E-DA25-49F6-A80E-664BC1D885FE}" dt="2025-11-24T17:54:56.235" v="4062" actId="2696"/>
        <pc:sldMkLst>
          <pc:docMk/>
          <pc:sldMk cId="2221464849" sldId="258"/>
        </pc:sldMkLst>
        <pc:spChg chg="mod">
          <ac:chgData name="R Lewis (Clase Primary School)" userId="83e01da7-8584-4b26-9d20-a4b03bdcd0f1" providerId="ADAL" clId="{D7C7709E-DA25-49F6-A80E-664BC1D885FE}" dt="2025-11-23T15:28:03.389" v="74" actId="20577"/>
          <ac:spMkLst>
            <pc:docMk/>
            <pc:sldMk cId="2221464849" sldId="258"/>
            <ac:spMk id="3" creationId="{70202D69-0C39-8AA8-1A00-43A884041F9E}"/>
          </ac:spMkLst>
        </pc:spChg>
      </pc:sldChg>
      <pc:sldChg chg="del">
        <pc:chgData name="R Lewis (Clase Primary School)" userId="83e01da7-8584-4b26-9d20-a4b03bdcd0f1" providerId="ADAL" clId="{D7C7709E-DA25-49F6-A80E-664BC1D885FE}" dt="2025-11-23T16:28:58.985" v="1328" actId="2696"/>
        <pc:sldMkLst>
          <pc:docMk/>
          <pc:sldMk cId="678422093" sldId="259"/>
        </pc:sldMkLst>
      </pc:sldChg>
      <pc:sldChg chg="del">
        <pc:chgData name="R Lewis (Clase Primary School)" userId="83e01da7-8584-4b26-9d20-a4b03bdcd0f1" providerId="ADAL" clId="{D7C7709E-DA25-49F6-A80E-664BC1D885FE}" dt="2025-11-23T16:29:27.427" v="1329" actId="2696"/>
        <pc:sldMkLst>
          <pc:docMk/>
          <pc:sldMk cId="2983425527" sldId="260"/>
        </pc:sldMkLst>
      </pc:sldChg>
      <pc:sldChg chg="addSp delSp modSp mod ord">
        <pc:chgData name="R Lewis (Clase Primary School)" userId="83e01da7-8584-4b26-9d20-a4b03bdcd0f1" providerId="ADAL" clId="{D7C7709E-DA25-49F6-A80E-664BC1D885FE}" dt="2025-11-26T13:11:58.449" v="5172" actId="1076"/>
        <pc:sldMkLst>
          <pc:docMk/>
          <pc:sldMk cId="928961578" sldId="262"/>
        </pc:sldMkLst>
        <pc:spChg chg="del mod">
          <ac:chgData name="R Lewis (Clase Primary School)" userId="83e01da7-8584-4b26-9d20-a4b03bdcd0f1" providerId="ADAL" clId="{D7C7709E-DA25-49F6-A80E-664BC1D885FE}" dt="2025-11-24T17:55:23.055" v="4069"/>
          <ac:spMkLst>
            <pc:docMk/>
            <pc:sldMk cId="928961578" sldId="262"/>
            <ac:spMk id="2" creationId="{CD4D7C51-CBA6-662F-9AAC-3A4515E54046}"/>
          </ac:spMkLst>
        </pc:spChg>
        <pc:spChg chg="mod">
          <ac:chgData name="R Lewis (Clase Primary School)" userId="83e01da7-8584-4b26-9d20-a4b03bdcd0f1" providerId="ADAL" clId="{D7C7709E-DA25-49F6-A80E-664BC1D885FE}" dt="2025-11-24T17:56:26.004" v="4078" actId="1076"/>
          <ac:spMkLst>
            <pc:docMk/>
            <pc:sldMk cId="928961578" sldId="262"/>
            <ac:spMk id="3" creationId="{BAE600A5-B083-1EC0-57C6-C2894582BE3B}"/>
          </ac:spMkLst>
        </pc:spChg>
        <pc:spChg chg="mod">
          <ac:chgData name="R Lewis (Clase Primary School)" userId="83e01da7-8584-4b26-9d20-a4b03bdcd0f1" providerId="ADAL" clId="{D7C7709E-DA25-49F6-A80E-664BC1D885FE}" dt="2025-11-24T17:55:55.739" v="4075" actId="1076"/>
          <ac:spMkLst>
            <pc:docMk/>
            <pc:sldMk cId="928961578" sldId="262"/>
            <ac:spMk id="4" creationId="{8B9EF450-2110-B346-2A17-0283D6C91F4B}"/>
          </ac:spMkLst>
        </pc:spChg>
        <pc:spChg chg="mod">
          <ac:chgData name="R Lewis (Clase Primary School)" userId="83e01da7-8584-4b26-9d20-a4b03bdcd0f1" providerId="ADAL" clId="{D7C7709E-DA25-49F6-A80E-664BC1D885FE}" dt="2025-11-24T17:55:55.739" v="4075" actId="1076"/>
          <ac:spMkLst>
            <pc:docMk/>
            <pc:sldMk cId="928961578" sldId="262"/>
            <ac:spMk id="6" creationId="{13C895CF-D7D9-3365-F23E-43837B82D466}"/>
          </ac:spMkLst>
        </pc:spChg>
        <pc:spChg chg="del">
          <ac:chgData name="R Lewis (Clase Primary School)" userId="83e01da7-8584-4b26-9d20-a4b03bdcd0f1" providerId="ADAL" clId="{D7C7709E-DA25-49F6-A80E-664BC1D885FE}" dt="2025-11-23T16:09:27.730" v="1175" actId="478"/>
          <ac:spMkLst>
            <pc:docMk/>
            <pc:sldMk cId="928961578" sldId="262"/>
            <ac:spMk id="8" creationId="{E8B5BABF-E94B-9447-1FAA-847E62E01203}"/>
          </ac:spMkLst>
        </pc:spChg>
        <pc:spChg chg="mod">
          <ac:chgData name="R Lewis (Clase Primary School)" userId="83e01da7-8584-4b26-9d20-a4b03bdcd0f1" providerId="ADAL" clId="{D7C7709E-DA25-49F6-A80E-664BC1D885FE}" dt="2025-11-23T16:19:04.569" v="1242"/>
          <ac:spMkLst>
            <pc:docMk/>
            <pc:sldMk cId="928961578" sldId="262"/>
            <ac:spMk id="16" creationId="{907AE617-87E4-48FF-AF4C-46903444CC44}"/>
          </ac:spMkLst>
        </pc:spChg>
        <pc:spChg chg="add mod">
          <ac:chgData name="R Lewis (Clase Primary School)" userId="83e01da7-8584-4b26-9d20-a4b03bdcd0f1" providerId="ADAL" clId="{D7C7709E-DA25-49F6-A80E-664BC1D885FE}" dt="2025-11-25T16:54:54.399" v="4780" actId="1076"/>
          <ac:spMkLst>
            <pc:docMk/>
            <pc:sldMk cId="928961578" sldId="262"/>
            <ac:spMk id="18" creationId="{29423B73-4335-496A-BB34-A809B10329D4}"/>
          </ac:spMkLst>
        </pc:spChg>
        <pc:spChg chg="add del mod">
          <ac:chgData name="R Lewis (Clase Primary School)" userId="83e01da7-8584-4b26-9d20-a4b03bdcd0f1" providerId="ADAL" clId="{D7C7709E-DA25-49F6-A80E-664BC1D885FE}" dt="2025-11-23T16:25:04.755" v="1305" actId="478"/>
          <ac:spMkLst>
            <pc:docMk/>
            <pc:sldMk cId="928961578" sldId="262"/>
            <ac:spMk id="31" creationId="{48E39600-D803-4F0A-8A89-268286714B6C}"/>
          </ac:spMkLst>
        </pc:spChg>
        <pc:grpChg chg="mod">
          <ac:chgData name="R Lewis (Clase Primary School)" userId="83e01da7-8584-4b26-9d20-a4b03bdcd0f1" providerId="ADAL" clId="{D7C7709E-DA25-49F6-A80E-664BC1D885FE}" dt="2025-11-24T17:55:55.739" v="4075" actId="1076"/>
          <ac:grpSpMkLst>
            <pc:docMk/>
            <pc:sldMk cId="928961578" sldId="262"/>
            <ac:grpSpMk id="7" creationId="{5A420AB7-0A60-5275-1A38-8DE545C7CAA3}"/>
          </ac:grpSpMkLst>
        </pc:grpChg>
        <pc:grpChg chg="add mod">
          <ac:chgData name="R Lewis (Clase Primary School)" userId="83e01da7-8584-4b26-9d20-a4b03bdcd0f1" providerId="ADAL" clId="{D7C7709E-DA25-49F6-A80E-664BC1D885FE}" dt="2025-11-25T16:54:52.113" v="4779" actId="1076"/>
          <ac:grpSpMkLst>
            <pc:docMk/>
            <pc:sldMk cId="928961578" sldId="262"/>
            <ac:grpSpMk id="15" creationId="{61A25FBD-F8D2-47C5-9055-DA03FFE820A3}"/>
          </ac:grpSpMkLst>
        </pc:grpChg>
        <pc:picChg chg="del">
          <ac:chgData name="R Lewis (Clase Primary School)" userId="83e01da7-8584-4b26-9d20-a4b03bdcd0f1" providerId="ADAL" clId="{D7C7709E-DA25-49F6-A80E-664BC1D885FE}" dt="2025-11-24T17:07:50.992" v="3510" actId="478"/>
          <ac:picMkLst>
            <pc:docMk/>
            <pc:sldMk cId="928961578" sldId="262"/>
            <ac:picMk id="5" creationId="{86D11968-0D53-934D-2991-23AA6C6ADB16}"/>
          </ac:picMkLst>
        </pc:picChg>
        <pc:picChg chg="add mod">
          <ac:chgData name="R Lewis (Clase Primary School)" userId="83e01da7-8584-4b26-9d20-a4b03bdcd0f1" providerId="ADAL" clId="{D7C7709E-DA25-49F6-A80E-664BC1D885FE}" dt="2025-11-25T16:54:20.985" v="4776" actId="1076"/>
          <ac:picMkLst>
            <pc:docMk/>
            <pc:sldMk cId="928961578" sldId="262"/>
            <ac:picMk id="5" creationId="{94763225-F556-4BB6-8686-54FDEAF1262E}"/>
          </ac:picMkLst>
        </pc:picChg>
        <pc:picChg chg="del">
          <ac:chgData name="R Lewis (Clase Primary School)" userId="83e01da7-8584-4b26-9d20-a4b03bdcd0f1" providerId="ADAL" clId="{D7C7709E-DA25-49F6-A80E-664BC1D885FE}" dt="2025-11-24T17:07:50.279" v="3509" actId="478"/>
          <ac:picMkLst>
            <pc:docMk/>
            <pc:sldMk cId="928961578" sldId="262"/>
            <ac:picMk id="9" creationId="{85C949CF-61F4-9F9F-BFFB-615F90F4F403}"/>
          </ac:picMkLst>
        </pc:picChg>
        <pc:picChg chg="del">
          <ac:chgData name="R Lewis (Clase Primary School)" userId="83e01da7-8584-4b26-9d20-a4b03bdcd0f1" providerId="ADAL" clId="{D7C7709E-DA25-49F6-A80E-664BC1D885FE}" dt="2025-11-24T17:55:25.375" v="4070" actId="478"/>
          <ac:picMkLst>
            <pc:docMk/>
            <pc:sldMk cId="928961578" sldId="262"/>
            <ac:picMk id="10" creationId="{58D6B8A0-8F82-1BB2-2039-3DA7B7CBF915}"/>
          </ac:picMkLst>
        </pc:picChg>
        <pc:picChg chg="del">
          <ac:chgData name="R Lewis (Clase Primary School)" userId="83e01da7-8584-4b26-9d20-a4b03bdcd0f1" providerId="ADAL" clId="{D7C7709E-DA25-49F6-A80E-664BC1D885FE}" dt="2025-11-24T17:55:23.032" v="4067" actId="478"/>
          <ac:picMkLst>
            <pc:docMk/>
            <pc:sldMk cId="928961578" sldId="262"/>
            <ac:picMk id="11" creationId="{E705D61D-DA32-ECBB-CBC6-C8D093D5FD4B}"/>
          </ac:picMkLst>
        </pc:picChg>
        <pc:picChg chg="del">
          <ac:chgData name="R Lewis (Clase Primary School)" userId="83e01da7-8584-4b26-9d20-a4b03bdcd0f1" providerId="ADAL" clId="{D7C7709E-DA25-49F6-A80E-664BC1D885FE}" dt="2025-11-23T15:30:47.152" v="193" actId="478"/>
          <ac:picMkLst>
            <pc:docMk/>
            <pc:sldMk cId="928961578" sldId="262"/>
            <ac:picMk id="14" creationId="{BB077659-9F97-599C-14BB-196E753FA9FE}"/>
          </ac:picMkLst>
        </pc:picChg>
        <pc:picChg chg="mod">
          <ac:chgData name="R Lewis (Clase Primary School)" userId="83e01da7-8584-4b26-9d20-a4b03bdcd0f1" providerId="ADAL" clId="{D7C7709E-DA25-49F6-A80E-664BC1D885FE}" dt="2025-11-23T16:19:04.569" v="1242"/>
          <ac:picMkLst>
            <pc:docMk/>
            <pc:sldMk cId="928961578" sldId="262"/>
            <ac:picMk id="17" creationId="{A30EDC46-EF35-4D1B-906E-10BAF1C168E6}"/>
          </ac:picMkLst>
        </pc:picChg>
        <pc:picChg chg="add mod">
          <ac:chgData name="R Lewis (Clase Primary School)" userId="83e01da7-8584-4b26-9d20-a4b03bdcd0f1" providerId="ADAL" clId="{D7C7709E-DA25-49F6-A80E-664BC1D885FE}" dt="2025-11-24T17:55:55.739" v="4075" actId="1076"/>
          <ac:picMkLst>
            <pc:docMk/>
            <pc:sldMk cId="928961578" sldId="262"/>
            <ac:picMk id="20" creationId="{E0BD2CA5-25D9-498B-8955-4CAF8A60B7D4}"/>
          </ac:picMkLst>
        </pc:picChg>
        <pc:picChg chg="add mod">
          <ac:chgData name="R Lewis (Clase Primary School)" userId="83e01da7-8584-4b26-9d20-a4b03bdcd0f1" providerId="ADAL" clId="{D7C7709E-DA25-49F6-A80E-664BC1D885FE}" dt="2025-11-24T17:55:55.739" v="4075" actId="1076"/>
          <ac:picMkLst>
            <pc:docMk/>
            <pc:sldMk cId="928961578" sldId="262"/>
            <ac:picMk id="22" creationId="{CC510D3A-5D7E-45D4-8172-8C701E5F6948}"/>
          </ac:picMkLst>
        </pc:picChg>
        <pc:picChg chg="add mod">
          <ac:chgData name="R Lewis (Clase Primary School)" userId="83e01da7-8584-4b26-9d20-a4b03bdcd0f1" providerId="ADAL" clId="{D7C7709E-DA25-49F6-A80E-664BC1D885FE}" dt="2025-11-26T13:11:58.449" v="5172" actId="1076"/>
          <ac:picMkLst>
            <pc:docMk/>
            <pc:sldMk cId="928961578" sldId="262"/>
            <ac:picMk id="23" creationId="{72E218D0-FE32-4B15-97BA-C1D5C711E6C6}"/>
          </ac:picMkLst>
        </pc:picChg>
        <pc:picChg chg="add mod">
          <ac:chgData name="R Lewis (Clase Primary School)" userId="83e01da7-8584-4b26-9d20-a4b03bdcd0f1" providerId="ADAL" clId="{D7C7709E-DA25-49F6-A80E-664BC1D885FE}" dt="2025-11-24T17:55:55.739" v="4075" actId="1076"/>
          <ac:picMkLst>
            <pc:docMk/>
            <pc:sldMk cId="928961578" sldId="262"/>
            <ac:picMk id="24" creationId="{F3A245CC-BE49-4C72-8214-6E09EFDA6B91}"/>
          </ac:picMkLst>
        </pc:picChg>
        <pc:picChg chg="add del mod">
          <ac:chgData name="R Lewis (Clase Primary School)" userId="83e01da7-8584-4b26-9d20-a4b03bdcd0f1" providerId="ADAL" clId="{D7C7709E-DA25-49F6-A80E-664BC1D885FE}" dt="2025-11-23T16:24:22.438" v="1297" actId="478"/>
          <ac:picMkLst>
            <pc:docMk/>
            <pc:sldMk cId="928961578" sldId="262"/>
            <ac:picMk id="26" creationId="{641353F4-B392-43EE-BDEB-B2D0334A904D}"/>
          </ac:picMkLst>
        </pc:picChg>
        <pc:picChg chg="add del mod">
          <ac:chgData name="R Lewis (Clase Primary School)" userId="83e01da7-8584-4b26-9d20-a4b03bdcd0f1" providerId="ADAL" clId="{D7C7709E-DA25-49F6-A80E-664BC1D885FE}" dt="2025-11-23T16:24:36.542" v="1299" actId="478"/>
          <ac:picMkLst>
            <pc:docMk/>
            <pc:sldMk cId="928961578" sldId="262"/>
            <ac:picMk id="28" creationId="{E0DA82E7-2E59-42B9-B434-C9C46209A11C}"/>
          </ac:picMkLst>
        </pc:picChg>
        <pc:picChg chg="add del mod">
          <ac:chgData name="R Lewis (Clase Primary School)" userId="83e01da7-8584-4b26-9d20-a4b03bdcd0f1" providerId="ADAL" clId="{D7C7709E-DA25-49F6-A80E-664BC1D885FE}" dt="2025-11-24T17:55:55.739" v="4075" actId="1076"/>
          <ac:picMkLst>
            <pc:docMk/>
            <pc:sldMk cId="928961578" sldId="262"/>
            <ac:picMk id="30" creationId="{405E430C-550C-4421-8D31-928C05EF9ACE}"/>
          </ac:picMkLst>
        </pc:picChg>
        <pc:picChg chg="add mod">
          <ac:chgData name="R Lewis (Clase Primary School)" userId="83e01da7-8584-4b26-9d20-a4b03bdcd0f1" providerId="ADAL" clId="{D7C7709E-DA25-49F6-A80E-664BC1D885FE}" dt="2025-11-24T17:55:55.739" v="4075" actId="1076"/>
          <ac:picMkLst>
            <pc:docMk/>
            <pc:sldMk cId="928961578" sldId="262"/>
            <ac:picMk id="33" creationId="{CFAA9094-3583-4848-B742-80C28DC281C8}"/>
          </ac:picMkLst>
        </pc:picChg>
        <pc:picChg chg="add mod">
          <ac:chgData name="R Lewis (Clase Primary School)" userId="83e01da7-8584-4b26-9d20-a4b03bdcd0f1" providerId="ADAL" clId="{D7C7709E-DA25-49F6-A80E-664BC1D885FE}" dt="2025-11-24T17:55:55.739" v="4075" actId="1076"/>
          <ac:picMkLst>
            <pc:docMk/>
            <pc:sldMk cId="928961578" sldId="262"/>
            <ac:picMk id="35" creationId="{BBD16EC4-D34C-4217-BF7B-904488C2C0A7}"/>
          </ac:picMkLst>
        </pc:picChg>
        <pc:picChg chg="add mod">
          <ac:chgData name="R Lewis (Clase Primary School)" userId="83e01da7-8584-4b26-9d20-a4b03bdcd0f1" providerId="ADAL" clId="{D7C7709E-DA25-49F6-A80E-664BC1D885FE}" dt="2025-11-24T17:55:55.739" v="4075" actId="1076"/>
          <ac:picMkLst>
            <pc:docMk/>
            <pc:sldMk cId="928961578" sldId="262"/>
            <ac:picMk id="37" creationId="{A2548486-21A9-45B7-B2E3-E92A55C9F499}"/>
          </ac:picMkLst>
        </pc:picChg>
        <pc:picChg chg="add mod">
          <ac:chgData name="R Lewis (Clase Primary School)" userId="83e01da7-8584-4b26-9d20-a4b03bdcd0f1" providerId="ADAL" clId="{D7C7709E-DA25-49F6-A80E-664BC1D885FE}" dt="2025-11-24T17:55:55.739" v="4075" actId="1076"/>
          <ac:picMkLst>
            <pc:docMk/>
            <pc:sldMk cId="928961578" sldId="262"/>
            <ac:picMk id="3074" creationId="{14444E51-8BC7-4ADD-BBB0-DFEE8EDC64B0}"/>
          </ac:picMkLst>
        </pc:picChg>
      </pc:sldChg>
      <pc:sldChg chg="addSp delSp modSp mod">
        <pc:chgData name="R Lewis (Clase Primary School)" userId="83e01da7-8584-4b26-9d20-a4b03bdcd0f1" providerId="ADAL" clId="{D7C7709E-DA25-49F6-A80E-664BC1D885FE}" dt="2025-11-26T12:12:33.633" v="5095" actId="1076"/>
        <pc:sldMkLst>
          <pc:docMk/>
          <pc:sldMk cId="3366352717" sldId="263"/>
        </pc:sldMkLst>
        <pc:spChg chg="mod">
          <ac:chgData name="R Lewis (Clase Primary School)" userId="83e01da7-8584-4b26-9d20-a4b03bdcd0f1" providerId="ADAL" clId="{D7C7709E-DA25-49F6-A80E-664BC1D885FE}" dt="2025-11-24T17:39:53.419" v="3947" actId="20577"/>
          <ac:spMkLst>
            <pc:docMk/>
            <pc:sldMk cId="3366352717" sldId="263"/>
            <ac:spMk id="3" creationId="{E6F97EA4-8B8B-EE77-150A-C5CF67BBD8E8}"/>
          </ac:spMkLst>
        </pc:spChg>
        <pc:spChg chg="add mod">
          <ac:chgData name="R Lewis (Clase Primary School)" userId="83e01da7-8584-4b26-9d20-a4b03bdcd0f1" providerId="ADAL" clId="{D7C7709E-DA25-49F6-A80E-664BC1D885FE}" dt="2025-11-26T12:12:33.633" v="5095" actId="1076"/>
          <ac:spMkLst>
            <pc:docMk/>
            <pc:sldMk cId="3366352717" sldId="263"/>
            <ac:spMk id="4" creationId="{25A4F5D1-B552-40C1-9877-512257B29A88}"/>
          </ac:spMkLst>
        </pc:spChg>
        <pc:spChg chg="add mod">
          <ac:chgData name="R Lewis (Clase Primary School)" userId="83e01da7-8584-4b26-9d20-a4b03bdcd0f1" providerId="ADAL" clId="{D7C7709E-DA25-49F6-A80E-664BC1D885FE}" dt="2025-11-25T10:19:23.159" v="4185" actId="207"/>
          <ac:spMkLst>
            <pc:docMk/>
            <pc:sldMk cId="3366352717" sldId="263"/>
            <ac:spMk id="5" creationId="{E564EA0E-3690-4967-AEF8-4B22F3168804}"/>
          </ac:spMkLst>
        </pc:spChg>
        <pc:spChg chg="del">
          <ac:chgData name="R Lewis (Clase Primary School)" userId="83e01da7-8584-4b26-9d20-a4b03bdcd0f1" providerId="ADAL" clId="{D7C7709E-DA25-49F6-A80E-664BC1D885FE}" dt="2025-11-24T17:22:18.165" v="3752" actId="478"/>
          <ac:spMkLst>
            <pc:docMk/>
            <pc:sldMk cId="3366352717" sldId="263"/>
            <ac:spMk id="6" creationId="{6A914023-B773-828E-11F2-47029AFC277A}"/>
          </ac:spMkLst>
        </pc:spChg>
        <pc:spChg chg="add del mod">
          <ac:chgData name="R Lewis (Clase Primary School)" userId="83e01da7-8584-4b26-9d20-a4b03bdcd0f1" providerId="ADAL" clId="{D7C7709E-DA25-49F6-A80E-664BC1D885FE}" dt="2025-11-26T12:09:25.907" v="5076" actId="478"/>
          <ac:spMkLst>
            <pc:docMk/>
            <pc:sldMk cId="3366352717" sldId="263"/>
            <ac:spMk id="7" creationId="{5D8D790E-17F9-45B0-A696-0FFFBC9E7488}"/>
          </ac:spMkLst>
        </pc:spChg>
        <pc:spChg chg="add mod">
          <ac:chgData name="R Lewis (Clase Primary School)" userId="83e01da7-8584-4b26-9d20-a4b03bdcd0f1" providerId="ADAL" clId="{D7C7709E-DA25-49F6-A80E-664BC1D885FE}" dt="2025-11-24T17:40:16.277" v="3949" actId="1076"/>
          <ac:spMkLst>
            <pc:docMk/>
            <pc:sldMk cId="3366352717" sldId="263"/>
            <ac:spMk id="11" creationId="{A47A8198-BA52-49F5-AB87-1BF931934C6B}"/>
          </ac:spMkLst>
        </pc:spChg>
        <pc:spChg chg="add mod">
          <ac:chgData name="R Lewis (Clase Primary School)" userId="83e01da7-8584-4b26-9d20-a4b03bdcd0f1" providerId="ADAL" clId="{D7C7709E-DA25-49F6-A80E-664BC1D885FE}" dt="2025-11-25T10:19:49.746" v="4195" actId="207"/>
          <ac:spMkLst>
            <pc:docMk/>
            <pc:sldMk cId="3366352717" sldId="263"/>
            <ac:spMk id="14" creationId="{779D6028-85D4-492D-A76F-93795E519EE9}"/>
          </ac:spMkLst>
        </pc:spChg>
        <pc:spChg chg="add mod">
          <ac:chgData name="R Lewis (Clase Primary School)" userId="83e01da7-8584-4b26-9d20-a4b03bdcd0f1" providerId="ADAL" clId="{D7C7709E-DA25-49F6-A80E-664BC1D885FE}" dt="2025-11-25T10:19:42.580" v="4192" actId="207"/>
          <ac:spMkLst>
            <pc:docMk/>
            <pc:sldMk cId="3366352717" sldId="263"/>
            <ac:spMk id="15" creationId="{5153F42B-98D6-4B86-A2FA-69653E75B5CB}"/>
          </ac:spMkLst>
        </pc:spChg>
        <pc:spChg chg="add mod">
          <ac:chgData name="R Lewis (Clase Primary School)" userId="83e01da7-8584-4b26-9d20-a4b03bdcd0f1" providerId="ADAL" clId="{D7C7709E-DA25-49F6-A80E-664BC1D885FE}" dt="2025-11-25T10:19:36.585" v="4190" actId="207"/>
          <ac:spMkLst>
            <pc:docMk/>
            <pc:sldMk cId="3366352717" sldId="263"/>
            <ac:spMk id="16" creationId="{5B6F238E-DF43-4648-8423-BE248448F263}"/>
          </ac:spMkLst>
        </pc:spChg>
        <pc:spChg chg="add mod">
          <ac:chgData name="R Lewis (Clase Primary School)" userId="83e01da7-8584-4b26-9d20-a4b03bdcd0f1" providerId="ADAL" clId="{D7C7709E-DA25-49F6-A80E-664BC1D885FE}" dt="2025-11-24T17:37:31.495" v="3871" actId="20577"/>
          <ac:spMkLst>
            <pc:docMk/>
            <pc:sldMk cId="3366352717" sldId="263"/>
            <ac:spMk id="17" creationId="{12AD5E1F-E0B7-4E2C-91D7-D8D50CD6E7D5}"/>
          </ac:spMkLst>
        </pc:spChg>
        <pc:spChg chg="add mod">
          <ac:chgData name="R Lewis (Clase Primary School)" userId="83e01da7-8584-4b26-9d20-a4b03bdcd0f1" providerId="ADAL" clId="{D7C7709E-DA25-49F6-A80E-664BC1D885FE}" dt="2025-11-25T10:19:30.701" v="4187" actId="207"/>
          <ac:spMkLst>
            <pc:docMk/>
            <pc:sldMk cId="3366352717" sldId="263"/>
            <ac:spMk id="19" creationId="{CA694815-9FDD-4E19-9730-13AC272FADC1}"/>
          </ac:spMkLst>
        </pc:spChg>
        <pc:spChg chg="add del mod">
          <ac:chgData name="R Lewis (Clase Primary School)" userId="83e01da7-8584-4b26-9d20-a4b03bdcd0f1" providerId="ADAL" clId="{D7C7709E-DA25-49F6-A80E-664BC1D885FE}" dt="2025-11-26T12:10:22.832" v="5082" actId="478"/>
          <ac:spMkLst>
            <pc:docMk/>
            <pc:sldMk cId="3366352717" sldId="263"/>
            <ac:spMk id="20" creationId="{9027BDBB-8F91-4321-8274-8FC1144F9654}"/>
          </ac:spMkLst>
        </pc:spChg>
        <pc:picChg chg="del">
          <ac:chgData name="R Lewis (Clase Primary School)" userId="83e01da7-8584-4b26-9d20-a4b03bdcd0f1" providerId="ADAL" clId="{D7C7709E-DA25-49F6-A80E-664BC1D885FE}" dt="2025-11-24T09:42:03.132" v="3151" actId="478"/>
          <ac:picMkLst>
            <pc:docMk/>
            <pc:sldMk cId="3366352717" sldId="263"/>
            <ac:picMk id="2" creationId="{271A5703-4D86-CC0F-8713-B065CBFDC50F}"/>
          </ac:picMkLst>
        </pc:picChg>
        <pc:picChg chg="add del mod">
          <ac:chgData name="R Lewis (Clase Primary School)" userId="83e01da7-8584-4b26-9d20-a4b03bdcd0f1" providerId="ADAL" clId="{D7C7709E-DA25-49F6-A80E-664BC1D885FE}" dt="2025-11-26T12:09:25.907" v="5076" actId="478"/>
          <ac:picMkLst>
            <pc:docMk/>
            <pc:sldMk cId="3366352717" sldId="263"/>
            <ac:picMk id="6" creationId="{3F753FFD-E6D5-4E91-BA94-F7E977077015}"/>
          </ac:picMkLst>
        </pc:picChg>
        <pc:picChg chg="add del mod">
          <ac:chgData name="R Lewis (Clase Primary School)" userId="83e01da7-8584-4b26-9d20-a4b03bdcd0f1" providerId="ADAL" clId="{D7C7709E-DA25-49F6-A80E-664BC1D885FE}" dt="2025-11-26T12:09:50.292" v="5078" actId="478"/>
          <ac:picMkLst>
            <pc:docMk/>
            <pc:sldMk cId="3366352717" sldId="263"/>
            <ac:picMk id="9" creationId="{02A99595-0A53-474B-B214-31CE8D59FCB9}"/>
          </ac:picMkLst>
        </pc:picChg>
        <pc:picChg chg="add del mod">
          <ac:chgData name="R Lewis (Clase Primary School)" userId="83e01da7-8584-4b26-9d20-a4b03bdcd0f1" providerId="ADAL" clId="{D7C7709E-DA25-49F6-A80E-664BC1D885FE}" dt="2025-11-24T17:35:18.850" v="3812" actId="478"/>
          <ac:picMkLst>
            <pc:docMk/>
            <pc:sldMk cId="3366352717" sldId="263"/>
            <ac:picMk id="10" creationId="{C226B070-3864-467D-AFE0-6E242E3D1DDC}"/>
          </ac:picMkLst>
        </pc:picChg>
        <pc:picChg chg="del">
          <ac:chgData name="R Lewis (Clase Primary School)" userId="83e01da7-8584-4b26-9d20-a4b03bdcd0f1" providerId="ADAL" clId="{D7C7709E-DA25-49F6-A80E-664BC1D885FE}" dt="2025-11-24T17:40:49.988" v="3956" actId="478"/>
          <ac:picMkLst>
            <pc:docMk/>
            <pc:sldMk cId="3366352717" sldId="263"/>
            <ac:picMk id="18" creationId="{3E9DD995-20AE-5708-80EE-9BA8970B54A7}"/>
          </ac:picMkLst>
        </pc:picChg>
        <pc:picChg chg="add mod">
          <ac:chgData name="R Lewis (Clase Primary School)" userId="83e01da7-8584-4b26-9d20-a4b03bdcd0f1" providerId="ADAL" clId="{D7C7709E-DA25-49F6-A80E-664BC1D885FE}" dt="2025-11-26T12:10:44.167" v="5089" actId="1076"/>
          <ac:picMkLst>
            <pc:docMk/>
            <pc:sldMk cId="3366352717" sldId="263"/>
            <ac:picMk id="18" creationId="{42BF1B3B-CCC8-48F9-B6C4-8B28AF3CA05B}"/>
          </ac:picMkLst>
        </pc:picChg>
      </pc:sldChg>
      <pc:sldChg chg="addSp delSp modSp mod modAnim">
        <pc:chgData name="R Lewis (Clase Primary School)" userId="83e01da7-8584-4b26-9d20-a4b03bdcd0f1" providerId="ADAL" clId="{D7C7709E-DA25-49F6-A80E-664BC1D885FE}" dt="2025-11-26T13:37:51.166" v="5222" actId="478"/>
        <pc:sldMkLst>
          <pc:docMk/>
          <pc:sldMk cId="34127144" sldId="264"/>
        </pc:sldMkLst>
        <pc:spChg chg="add mod">
          <ac:chgData name="R Lewis (Clase Primary School)" userId="83e01da7-8584-4b26-9d20-a4b03bdcd0f1" providerId="ADAL" clId="{D7C7709E-DA25-49F6-A80E-664BC1D885FE}" dt="2025-11-25T16:15:36.436" v="4407" actId="2711"/>
          <ac:spMkLst>
            <pc:docMk/>
            <pc:sldMk cId="34127144" sldId="264"/>
            <ac:spMk id="2" creationId="{365063DB-7841-4C90-B434-850AD1F2D3E5}"/>
          </ac:spMkLst>
        </pc:spChg>
        <pc:spChg chg="mod">
          <ac:chgData name="R Lewis (Clase Primary School)" userId="83e01da7-8584-4b26-9d20-a4b03bdcd0f1" providerId="ADAL" clId="{D7C7709E-DA25-49F6-A80E-664BC1D885FE}" dt="2025-11-24T18:47:25.252" v="4120" actId="21"/>
          <ac:spMkLst>
            <pc:docMk/>
            <pc:sldMk cId="34127144" sldId="264"/>
            <ac:spMk id="3" creationId="{B4CC2EC1-BE12-A20D-8C31-5CC66CCC9ADC}"/>
          </ac:spMkLst>
        </pc:spChg>
        <pc:spChg chg="add del">
          <ac:chgData name="R Lewis (Clase Primary School)" userId="83e01da7-8584-4b26-9d20-a4b03bdcd0f1" providerId="ADAL" clId="{D7C7709E-DA25-49F6-A80E-664BC1D885FE}" dt="2025-11-26T13:15:48.773" v="5176" actId="478"/>
          <ac:spMkLst>
            <pc:docMk/>
            <pc:sldMk cId="34127144" sldId="264"/>
            <ac:spMk id="5" creationId="{AF6670EF-CACD-4A9D-A44C-2B939EA42F9B}"/>
          </ac:spMkLst>
        </pc:spChg>
        <pc:spChg chg="del">
          <ac:chgData name="R Lewis (Clase Primary School)" userId="83e01da7-8584-4b26-9d20-a4b03bdcd0f1" providerId="ADAL" clId="{D7C7709E-DA25-49F6-A80E-664BC1D885FE}" dt="2025-11-25T16:25:36.041" v="4625" actId="478"/>
          <ac:spMkLst>
            <pc:docMk/>
            <pc:sldMk cId="34127144" sldId="264"/>
            <ac:spMk id="6" creationId="{C056339E-04D5-5C2D-3BC4-B64D9EC97431}"/>
          </ac:spMkLst>
        </pc:spChg>
        <pc:spChg chg="add del">
          <ac:chgData name="R Lewis (Clase Primary School)" userId="83e01da7-8584-4b26-9d20-a4b03bdcd0f1" providerId="ADAL" clId="{D7C7709E-DA25-49F6-A80E-664BC1D885FE}" dt="2025-11-26T13:16:01.254" v="5178" actId="478"/>
          <ac:spMkLst>
            <pc:docMk/>
            <pc:sldMk cId="34127144" sldId="264"/>
            <ac:spMk id="8" creationId="{326B695F-C94D-4C15-A93B-8E75336E531E}"/>
          </ac:spMkLst>
        </pc:spChg>
        <pc:spChg chg="add del">
          <ac:chgData name="R Lewis (Clase Primary School)" userId="83e01da7-8584-4b26-9d20-a4b03bdcd0f1" providerId="ADAL" clId="{D7C7709E-DA25-49F6-A80E-664BC1D885FE}" dt="2025-11-23T16:30:42.787" v="1331" actId="478"/>
          <ac:spMkLst>
            <pc:docMk/>
            <pc:sldMk cId="34127144" sldId="264"/>
            <ac:spMk id="8" creationId="{DF12B3CB-D3FC-4BDF-8D76-5E0A2B5F0A81}"/>
          </ac:spMkLst>
        </pc:spChg>
        <pc:spChg chg="add del">
          <ac:chgData name="R Lewis (Clase Primary School)" userId="83e01da7-8584-4b26-9d20-a4b03bdcd0f1" providerId="ADAL" clId="{D7C7709E-DA25-49F6-A80E-664BC1D885FE}" dt="2025-11-26T13:16:08.658" v="5180"/>
          <ac:spMkLst>
            <pc:docMk/>
            <pc:sldMk cId="34127144" sldId="264"/>
            <ac:spMk id="9" creationId="{AA763642-716E-46A1-96CC-5A23A76C327B}"/>
          </ac:spMkLst>
        </pc:spChg>
        <pc:spChg chg="mod">
          <ac:chgData name="R Lewis (Clase Primary School)" userId="83e01da7-8584-4b26-9d20-a4b03bdcd0f1" providerId="ADAL" clId="{D7C7709E-DA25-49F6-A80E-664BC1D885FE}" dt="2025-11-26T13:19:30.697" v="5203"/>
          <ac:spMkLst>
            <pc:docMk/>
            <pc:sldMk cId="34127144" sldId="264"/>
            <ac:spMk id="21" creationId="{B8748D31-DBBE-4D19-901C-41648BF3CC2A}"/>
          </ac:spMkLst>
        </pc:spChg>
        <pc:spChg chg="add del mod">
          <ac:chgData name="R Lewis (Clase Primary School)" userId="83e01da7-8584-4b26-9d20-a4b03bdcd0f1" providerId="ADAL" clId="{D7C7709E-DA25-49F6-A80E-664BC1D885FE}" dt="2025-11-26T13:37:51.166" v="5222" actId="478"/>
          <ac:spMkLst>
            <pc:docMk/>
            <pc:sldMk cId="34127144" sldId="264"/>
            <ac:spMk id="23" creationId="{7ADB8021-727D-44A9-A85C-DA7774820A88}"/>
          </ac:spMkLst>
        </pc:spChg>
        <pc:grpChg chg="add del mod">
          <ac:chgData name="R Lewis (Clase Primary School)" userId="83e01da7-8584-4b26-9d20-a4b03bdcd0f1" providerId="ADAL" clId="{D7C7709E-DA25-49F6-A80E-664BC1D885FE}" dt="2025-11-26T13:37:51.166" v="5222" actId="478"/>
          <ac:grpSpMkLst>
            <pc:docMk/>
            <pc:sldMk cId="34127144" sldId="264"/>
            <ac:grpSpMk id="20" creationId="{6C4DD7DB-3F23-4391-8CB6-F78D15BDE5C8}"/>
          </ac:grpSpMkLst>
        </pc:grpChg>
        <pc:picChg chg="del">
          <ac:chgData name="R Lewis (Clase Primary School)" userId="83e01da7-8584-4b26-9d20-a4b03bdcd0f1" providerId="ADAL" clId="{D7C7709E-DA25-49F6-A80E-664BC1D885FE}" dt="2025-11-23T15:42:15.347" v="456" actId="478"/>
          <ac:picMkLst>
            <pc:docMk/>
            <pc:sldMk cId="34127144" sldId="264"/>
            <ac:picMk id="2" creationId="{6ED145C4-AAF2-31CA-E604-B7EB3631F17C}"/>
          </ac:picMkLst>
        </pc:picChg>
        <pc:picChg chg="del">
          <ac:chgData name="R Lewis (Clase Primary School)" userId="83e01da7-8584-4b26-9d20-a4b03bdcd0f1" providerId="ADAL" clId="{D7C7709E-DA25-49F6-A80E-664BC1D885FE}" dt="2025-11-23T15:42:10.589" v="455" actId="478"/>
          <ac:picMkLst>
            <pc:docMk/>
            <pc:sldMk cId="34127144" sldId="264"/>
            <ac:picMk id="5" creationId="{D807693A-E96C-F27D-86E6-486664B0B1AD}"/>
          </ac:picMkLst>
        </pc:picChg>
        <pc:picChg chg="add del">
          <ac:chgData name="R Lewis (Clase Primary School)" userId="83e01da7-8584-4b26-9d20-a4b03bdcd0f1" providerId="ADAL" clId="{D7C7709E-DA25-49F6-A80E-664BC1D885FE}" dt="2025-11-26T13:17:04.314" v="5189" actId="478"/>
          <ac:picMkLst>
            <pc:docMk/>
            <pc:sldMk cId="34127144" sldId="264"/>
            <ac:picMk id="7" creationId="{4AB9833D-844B-5C54-1EB1-F636D0AF7D3B}"/>
          </ac:picMkLst>
        </pc:picChg>
        <pc:picChg chg="add mod">
          <ac:chgData name="R Lewis (Clase Primary School)" userId="83e01da7-8584-4b26-9d20-a4b03bdcd0f1" providerId="ADAL" clId="{D7C7709E-DA25-49F6-A80E-664BC1D885FE}" dt="2025-11-23T16:40:30.893" v="1432" actId="1076"/>
          <ac:picMkLst>
            <pc:docMk/>
            <pc:sldMk cId="34127144" sldId="264"/>
            <ac:picMk id="14" creationId="{AEC00566-F295-4B3A-AB59-D18E23B322C5}"/>
          </ac:picMkLst>
        </pc:picChg>
        <pc:picChg chg="add mod">
          <ac:chgData name="R Lewis (Clase Primary School)" userId="83e01da7-8584-4b26-9d20-a4b03bdcd0f1" providerId="ADAL" clId="{D7C7709E-DA25-49F6-A80E-664BC1D885FE}" dt="2025-11-24T17:54:29.185" v="4059" actId="1076"/>
          <ac:picMkLst>
            <pc:docMk/>
            <pc:sldMk cId="34127144" sldId="264"/>
            <ac:picMk id="15" creationId="{1439674D-F979-43DC-BB8A-C64C700A4204}"/>
          </ac:picMkLst>
        </pc:picChg>
        <pc:picChg chg="add mod">
          <ac:chgData name="R Lewis (Clase Primary School)" userId="83e01da7-8584-4b26-9d20-a4b03bdcd0f1" providerId="ADAL" clId="{D7C7709E-DA25-49F6-A80E-664BC1D885FE}" dt="2025-11-24T17:54:27.791" v="4058" actId="1076"/>
          <ac:picMkLst>
            <pc:docMk/>
            <pc:sldMk cId="34127144" sldId="264"/>
            <ac:picMk id="16" creationId="{95B954AC-BD83-4F79-BB05-6FA011D6A3A2}"/>
          </ac:picMkLst>
        </pc:picChg>
        <pc:picChg chg="add del mod">
          <ac:chgData name="R Lewis (Clase Primary School)" userId="83e01da7-8584-4b26-9d20-a4b03bdcd0f1" providerId="ADAL" clId="{D7C7709E-DA25-49F6-A80E-664BC1D885FE}" dt="2025-11-26T13:19:23.546" v="5202" actId="478"/>
          <ac:picMkLst>
            <pc:docMk/>
            <pc:sldMk cId="34127144" sldId="264"/>
            <ac:picMk id="19" creationId="{424C7281-D1D0-4202-9947-00ADCE5E711D}"/>
          </ac:picMkLst>
        </pc:picChg>
        <pc:picChg chg="mod">
          <ac:chgData name="R Lewis (Clase Primary School)" userId="83e01da7-8584-4b26-9d20-a4b03bdcd0f1" providerId="ADAL" clId="{D7C7709E-DA25-49F6-A80E-664BC1D885FE}" dt="2025-11-26T13:20:04.132" v="5212" actId="1076"/>
          <ac:picMkLst>
            <pc:docMk/>
            <pc:sldMk cId="34127144" sldId="264"/>
            <ac:picMk id="22" creationId="{51F5536E-2567-47C6-B6E7-1E0C24886CE8}"/>
          </ac:picMkLst>
        </pc:picChg>
        <pc:picChg chg="add del mod">
          <ac:chgData name="R Lewis (Clase Primary School)" userId="83e01da7-8584-4b26-9d20-a4b03bdcd0f1" providerId="ADAL" clId="{D7C7709E-DA25-49F6-A80E-664BC1D885FE}" dt="2025-11-26T13:16:38.360" v="5185" actId="478"/>
          <ac:picMkLst>
            <pc:docMk/>
            <pc:sldMk cId="34127144" sldId="264"/>
            <ac:picMk id="2056" creationId="{4BE8616B-04C9-4CD0-8F75-782478B7148C}"/>
          </ac:picMkLst>
        </pc:picChg>
        <pc:picChg chg="add mod">
          <ac:chgData name="R Lewis (Clase Primary School)" userId="83e01da7-8584-4b26-9d20-a4b03bdcd0f1" providerId="ADAL" clId="{D7C7709E-DA25-49F6-A80E-664BC1D885FE}" dt="2025-11-26T13:17:07.681" v="5190" actId="1076"/>
          <ac:picMkLst>
            <pc:docMk/>
            <pc:sldMk cId="34127144" sldId="264"/>
            <ac:picMk id="2058" creationId="{44B5421C-76AD-424E-A491-B63F5A2AFF73}"/>
          </ac:picMkLst>
        </pc:picChg>
        <pc:picChg chg="add mod">
          <ac:chgData name="R Lewis (Clase Primary School)" userId="83e01da7-8584-4b26-9d20-a4b03bdcd0f1" providerId="ADAL" clId="{D7C7709E-DA25-49F6-A80E-664BC1D885FE}" dt="2025-11-26T13:18:52.201" v="5195" actId="1076"/>
          <ac:picMkLst>
            <pc:docMk/>
            <pc:sldMk cId="34127144" sldId="264"/>
            <ac:picMk id="2060" creationId="{18F85561-1BC9-4E4C-B525-91AE01608AFE}"/>
          </ac:picMkLst>
        </pc:picChg>
        <pc:picChg chg="add del mod">
          <ac:chgData name="R Lewis (Clase Primary School)" userId="83e01da7-8584-4b26-9d20-a4b03bdcd0f1" providerId="ADAL" clId="{D7C7709E-DA25-49F6-A80E-664BC1D885FE}" dt="2025-11-23T16:38:32.391" v="1377" actId="478"/>
          <ac:picMkLst>
            <pc:docMk/>
            <pc:sldMk cId="34127144" sldId="264"/>
            <ac:picMk id="4100" creationId="{FDB7530C-E72A-4FC3-ABD2-1048A46EED0A}"/>
          </ac:picMkLst>
        </pc:picChg>
        <pc:picChg chg="add del mod">
          <ac:chgData name="R Lewis (Clase Primary School)" userId="83e01da7-8584-4b26-9d20-a4b03bdcd0f1" providerId="ADAL" clId="{D7C7709E-DA25-49F6-A80E-664BC1D885FE}" dt="2025-11-23T16:38:59.495" v="1381" actId="478"/>
          <ac:picMkLst>
            <pc:docMk/>
            <pc:sldMk cId="34127144" sldId="264"/>
            <ac:picMk id="4102" creationId="{8F86857C-0997-4656-AEBF-EE05A4E737DA}"/>
          </ac:picMkLst>
        </pc:picChg>
        <pc:picChg chg="add mod">
          <ac:chgData name="R Lewis (Clase Primary School)" userId="83e01da7-8584-4b26-9d20-a4b03bdcd0f1" providerId="ADAL" clId="{D7C7709E-DA25-49F6-A80E-664BC1D885FE}" dt="2025-11-23T16:40:37.812" v="1434" actId="1076"/>
          <ac:picMkLst>
            <pc:docMk/>
            <pc:sldMk cId="34127144" sldId="264"/>
            <ac:picMk id="4104" creationId="{77D87BC2-573A-42DB-84FB-A11E585F84A7}"/>
          </ac:picMkLst>
        </pc:picChg>
      </pc:sldChg>
      <pc:sldChg chg="delSp del mod">
        <pc:chgData name="R Lewis (Clase Primary School)" userId="83e01da7-8584-4b26-9d20-a4b03bdcd0f1" providerId="ADAL" clId="{D7C7709E-DA25-49F6-A80E-664BC1D885FE}" dt="2025-11-23T17:39:06.600" v="2818" actId="47"/>
        <pc:sldMkLst>
          <pc:docMk/>
          <pc:sldMk cId="2799854840" sldId="265"/>
        </pc:sldMkLst>
        <pc:picChg chg="del">
          <ac:chgData name="R Lewis (Clase Primary School)" userId="83e01da7-8584-4b26-9d20-a4b03bdcd0f1" providerId="ADAL" clId="{D7C7709E-DA25-49F6-A80E-664BC1D885FE}" dt="2025-11-23T16:31:25.077" v="1337" actId="478"/>
          <ac:picMkLst>
            <pc:docMk/>
            <pc:sldMk cId="2799854840" sldId="265"/>
            <ac:picMk id="4" creationId="{632CB6E0-B021-D0FF-1550-17B2D025FEAD}"/>
          </ac:picMkLst>
        </pc:picChg>
      </pc:sldChg>
      <pc:sldChg chg="del">
        <pc:chgData name="R Lewis (Clase Primary School)" userId="83e01da7-8584-4b26-9d20-a4b03bdcd0f1" providerId="ADAL" clId="{D7C7709E-DA25-49F6-A80E-664BC1D885FE}" dt="2025-11-23T17:38:56.843" v="2809" actId="47"/>
        <pc:sldMkLst>
          <pc:docMk/>
          <pc:sldMk cId="130451400" sldId="266"/>
        </pc:sldMkLst>
      </pc:sldChg>
      <pc:sldChg chg="del">
        <pc:chgData name="R Lewis (Clase Primary School)" userId="83e01da7-8584-4b26-9d20-a4b03bdcd0f1" providerId="ADAL" clId="{D7C7709E-DA25-49F6-A80E-664BC1D885FE}" dt="2025-11-23T17:38:57.957" v="2810" actId="47"/>
        <pc:sldMkLst>
          <pc:docMk/>
          <pc:sldMk cId="1304553218" sldId="267"/>
        </pc:sldMkLst>
      </pc:sldChg>
      <pc:sldChg chg="del">
        <pc:chgData name="R Lewis (Clase Primary School)" userId="83e01da7-8584-4b26-9d20-a4b03bdcd0f1" providerId="ADAL" clId="{D7C7709E-DA25-49F6-A80E-664BC1D885FE}" dt="2025-11-23T17:38:58.487" v="2811" actId="47"/>
        <pc:sldMkLst>
          <pc:docMk/>
          <pc:sldMk cId="108295768" sldId="268"/>
        </pc:sldMkLst>
      </pc:sldChg>
      <pc:sldChg chg="del">
        <pc:chgData name="R Lewis (Clase Primary School)" userId="83e01da7-8584-4b26-9d20-a4b03bdcd0f1" providerId="ADAL" clId="{D7C7709E-DA25-49F6-A80E-664BC1D885FE}" dt="2025-11-23T17:38:59.278" v="2812" actId="47"/>
        <pc:sldMkLst>
          <pc:docMk/>
          <pc:sldMk cId="163030741" sldId="269"/>
        </pc:sldMkLst>
      </pc:sldChg>
      <pc:sldChg chg="del">
        <pc:chgData name="R Lewis (Clase Primary School)" userId="83e01da7-8584-4b26-9d20-a4b03bdcd0f1" providerId="ADAL" clId="{D7C7709E-DA25-49F6-A80E-664BC1D885FE}" dt="2025-11-23T17:38:59.837" v="2813" actId="47"/>
        <pc:sldMkLst>
          <pc:docMk/>
          <pc:sldMk cId="1169661924" sldId="270"/>
        </pc:sldMkLst>
      </pc:sldChg>
      <pc:sldChg chg="del">
        <pc:chgData name="R Lewis (Clase Primary School)" userId="83e01da7-8584-4b26-9d20-a4b03bdcd0f1" providerId="ADAL" clId="{D7C7709E-DA25-49F6-A80E-664BC1D885FE}" dt="2025-11-23T17:39:00.247" v="2814" actId="47"/>
        <pc:sldMkLst>
          <pc:docMk/>
          <pc:sldMk cId="1521286304" sldId="271"/>
        </pc:sldMkLst>
      </pc:sldChg>
      <pc:sldChg chg="del">
        <pc:chgData name="R Lewis (Clase Primary School)" userId="83e01da7-8584-4b26-9d20-a4b03bdcd0f1" providerId="ADAL" clId="{D7C7709E-DA25-49F6-A80E-664BC1D885FE}" dt="2025-11-23T17:39:00.858" v="2815" actId="47"/>
        <pc:sldMkLst>
          <pc:docMk/>
          <pc:sldMk cId="2648901372" sldId="272"/>
        </pc:sldMkLst>
      </pc:sldChg>
      <pc:sldChg chg="addSp delSp modSp add mod">
        <pc:chgData name="R Lewis (Clase Primary School)" userId="83e01da7-8584-4b26-9d20-a4b03bdcd0f1" providerId="ADAL" clId="{D7C7709E-DA25-49F6-A80E-664BC1D885FE}" dt="2025-11-25T16:24:55.284" v="4615" actId="1076"/>
        <pc:sldMkLst>
          <pc:docMk/>
          <pc:sldMk cId="684671520" sldId="273"/>
        </pc:sldMkLst>
        <pc:spChg chg="mod">
          <ac:chgData name="R Lewis (Clase Primary School)" userId="83e01da7-8584-4b26-9d20-a4b03bdcd0f1" providerId="ADAL" clId="{D7C7709E-DA25-49F6-A80E-664BC1D885FE}" dt="2025-11-25T16:24:44.241" v="4613" actId="1076"/>
          <ac:spMkLst>
            <pc:docMk/>
            <pc:sldMk cId="684671520" sldId="273"/>
            <ac:spMk id="3" creationId="{E6F97EA4-8B8B-EE77-150A-C5CF67BBD8E8}"/>
          </ac:spMkLst>
        </pc:spChg>
        <pc:spChg chg="del mod">
          <ac:chgData name="R Lewis (Clase Primary School)" userId="83e01da7-8584-4b26-9d20-a4b03bdcd0f1" providerId="ADAL" clId="{D7C7709E-DA25-49F6-A80E-664BC1D885FE}" dt="2025-11-23T15:42:39.530" v="460" actId="478"/>
          <ac:spMkLst>
            <pc:docMk/>
            <pc:sldMk cId="684671520" sldId="273"/>
            <ac:spMk id="6" creationId="{6A914023-B773-828E-11F2-47029AFC277A}"/>
          </ac:spMkLst>
        </pc:spChg>
        <pc:picChg chg="del">
          <ac:chgData name="R Lewis (Clase Primary School)" userId="83e01da7-8584-4b26-9d20-a4b03bdcd0f1" providerId="ADAL" clId="{D7C7709E-DA25-49F6-A80E-664BC1D885FE}" dt="2025-11-23T15:42:36.496" v="458" actId="478"/>
          <ac:picMkLst>
            <pc:docMk/>
            <pc:sldMk cId="684671520" sldId="273"/>
            <ac:picMk id="2" creationId="{271A5703-4D86-CC0F-8713-B065CBFDC50F}"/>
          </ac:picMkLst>
        </pc:picChg>
        <pc:picChg chg="mod">
          <ac:chgData name="R Lewis (Clase Primary School)" userId="83e01da7-8584-4b26-9d20-a4b03bdcd0f1" providerId="ADAL" clId="{D7C7709E-DA25-49F6-A80E-664BC1D885FE}" dt="2025-11-25T16:24:55.284" v="4615" actId="1076"/>
          <ac:picMkLst>
            <pc:docMk/>
            <pc:sldMk cId="684671520" sldId="273"/>
            <ac:picMk id="18" creationId="{3E9DD995-20AE-5708-80EE-9BA8970B54A7}"/>
          </ac:picMkLst>
        </pc:picChg>
        <pc:picChg chg="add del mod">
          <ac:chgData name="R Lewis (Clase Primary School)" userId="83e01da7-8584-4b26-9d20-a4b03bdcd0f1" providerId="ADAL" clId="{D7C7709E-DA25-49F6-A80E-664BC1D885FE}" dt="2025-11-24T17:40:37.483" v="3951" actId="478"/>
          <ac:picMkLst>
            <pc:docMk/>
            <pc:sldMk cId="684671520" sldId="273"/>
            <ac:picMk id="1026" creationId="{15ADDDD4-713A-493E-A0E2-F8649DB48F19}"/>
          </ac:picMkLst>
        </pc:picChg>
      </pc:sldChg>
      <pc:sldChg chg="addSp delSp modSp add mod">
        <pc:chgData name="R Lewis (Clase Primary School)" userId="83e01da7-8584-4b26-9d20-a4b03bdcd0f1" providerId="ADAL" clId="{D7C7709E-DA25-49F6-A80E-664BC1D885FE}" dt="2025-11-26T14:02:58.557" v="5251" actId="207"/>
        <pc:sldMkLst>
          <pc:docMk/>
          <pc:sldMk cId="1209333036" sldId="274"/>
        </pc:sldMkLst>
        <pc:spChg chg="del mod">
          <ac:chgData name="R Lewis (Clase Primary School)" userId="83e01da7-8584-4b26-9d20-a4b03bdcd0f1" providerId="ADAL" clId="{D7C7709E-DA25-49F6-A80E-664BC1D885FE}" dt="2025-11-23T16:56:58.129" v="1753" actId="478"/>
          <ac:spMkLst>
            <pc:docMk/>
            <pc:sldMk cId="1209333036" sldId="274"/>
            <ac:spMk id="2" creationId="{CD4D7C51-CBA6-662F-9AAC-3A4515E54046}"/>
          </ac:spMkLst>
        </pc:spChg>
        <pc:spChg chg="mod">
          <ac:chgData name="R Lewis (Clase Primary School)" userId="83e01da7-8584-4b26-9d20-a4b03bdcd0f1" providerId="ADAL" clId="{D7C7709E-DA25-49F6-A80E-664BC1D885FE}" dt="2025-11-24T19:54:19.016" v="4145" actId="1076"/>
          <ac:spMkLst>
            <pc:docMk/>
            <pc:sldMk cId="1209333036" sldId="274"/>
            <ac:spMk id="3" creationId="{BAE600A5-B083-1EC0-57C6-C2894582BE3B}"/>
          </ac:spMkLst>
        </pc:spChg>
        <pc:spChg chg="mod">
          <ac:chgData name="R Lewis (Clase Primary School)" userId="83e01da7-8584-4b26-9d20-a4b03bdcd0f1" providerId="ADAL" clId="{D7C7709E-DA25-49F6-A80E-664BC1D885FE}" dt="2025-11-26T14:02:58.557" v="5251" actId="207"/>
          <ac:spMkLst>
            <pc:docMk/>
            <pc:sldMk cId="1209333036" sldId="274"/>
            <ac:spMk id="4" creationId="{8B9EF450-2110-B346-2A17-0283D6C91F4B}"/>
          </ac:spMkLst>
        </pc:spChg>
        <pc:spChg chg="mod">
          <ac:chgData name="R Lewis (Clase Primary School)" userId="83e01da7-8584-4b26-9d20-a4b03bdcd0f1" providerId="ADAL" clId="{D7C7709E-DA25-49F6-A80E-664BC1D885FE}" dt="2025-11-26T11:37:01.034" v="5060" actId="207"/>
          <ac:spMkLst>
            <pc:docMk/>
            <pc:sldMk cId="1209333036" sldId="274"/>
            <ac:spMk id="6" creationId="{13C895CF-D7D9-3365-F23E-43837B82D466}"/>
          </ac:spMkLst>
        </pc:spChg>
        <pc:spChg chg="del">
          <ac:chgData name="R Lewis (Clase Primary School)" userId="83e01da7-8584-4b26-9d20-a4b03bdcd0f1" providerId="ADAL" clId="{D7C7709E-DA25-49F6-A80E-664BC1D885FE}" dt="2025-11-24T17:06:08.800" v="3502" actId="478"/>
          <ac:spMkLst>
            <pc:docMk/>
            <pc:sldMk cId="1209333036" sldId="274"/>
            <ac:spMk id="8" creationId="{E8B5BABF-E94B-9447-1FAA-847E62E01203}"/>
          </ac:spMkLst>
        </pc:spChg>
        <pc:spChg chg="add mod">
          <ac:chgData name="R Lewis (Clase Primary School)" userId="83e01da7-8584-4b26-9d20-a4b03bdcd0f1" providerId="ADAL" clId="{D7C7709E-DA25-49F6-A80E-664BC1D885FE}" dt="2025-11-24T17:29:51.398" v="3770" actId="1076"/>
          <ac:spMkLst>
            <pc:docMk/>
            <pc:sldMk cId="1209333036" sldId="274"/>
            <ac:spMk id="32" creationId="{ED8ACEC3-23F9-4A9D-ACBE-F1CDB7A7F4EA}"/>
          </ac:spMkLst>
        </pc:spChg>
        <pc:grpChg chg="mod">
          <ac:chgData name="R Lewis (Clase Primary School)" userId="83e01da7-8584-4b26-9d20-a4b03bdcd0f1" providerId="ADAL" clId="{D7C7709E-DA25-49F6-A80E-664BC1D885FE}" dt="2025-11-24T17:29:42.161" v="3767" actId="1076"/>
          <ac:grpSpMkLst>
            <pc:docMk/>
            <pc:sldMk cId="1209333036" sldId="274"/>
            <ac:grpSpMk id="7" creationId="{5A420AB7-0A60-5275-1A38-8DE545C7CAA3}"/>
          </ac:grpSpMkLst>
        </pc:grpChg>
        <pc:picChg chg="mod">
          <ac:chgData name="R Lewis (Clase Primary School)" userId="83e01da7-8584-4b26-9d20-a4b03bdcd0f1" providerId="ADAL" clId="{D7C7709E-DA25-49F6-A80E-664BC1D885FE}" dt="2025-11-26T12:40:27.681" v="5122" actId="1076"/>
          <ac:picMkLst>
            <pc:docMk/>
            <pc:sldMk cId="1209333036" sldId="274"/>
            <ac:picMk id="5" creationId="{86D11968-0D53-934D-2991-23AA6C6ADB16}"/>
          </ac:picMkLst>
        </pc:picChg>
        <pc:picChg chg="mod">
          <ac:chgData name="R Lewis (Clase Primary School)" userId="83e01da7-8584-4b26-9d20-a4b03bdcd0f1" providerId="ADAL" clId="{D7C7709E-DA25-49F6-A80E-664BC1D885FE}" dt="2025-11-26T12:40:33.720" v="5124" actId="1076"/>
          <ac:picMkLst>
            <pc:docMk/>
            <pc:sldMk cId="1209333036" sldId="274"/>
            <ac:picMk id="9" creationId="{85C949CF-61F4-9F9F-BFFB-615F90F4F403}"/>
          </ac:picMkLst>
        </pc:picChg>
        <pc:picChg chg="del">
          <ac:chgData name="R Lewis (Clase Primary School)" userId="83e01da7-8584-4b26-9d20-a4b03bdcd0f1" providerId="ADAL" clId="{D7C7709E-DA25-49F6-A80E-664BC1D885FE}" dt="2025-11-26T12:40:19.797" v="5120" actId="478"/>
          <ac:picMkLst>
            <pc:docMk/>
            <pc:sldMk cId="1209333036" sldId="274"/>
            <ac:picMk id="10" creationId="{58D6B8A0-8F82-1BB2-2039-3DA7B7CBF915}"/>
          </ac:picMkLst>
        </pc:picChg>
        <pc:picChg chg="del">
          <ac:chgData name="R Lewis (Clase Primary School)" userId="83e01da7-8584-4b26-9d20-a4b03bdcd0f1" providerId="ADAL" clId="{D7C7709E-DA25-49F6-A80E-664BC1D885FE}" dt="2025-11-23T16:51:52.004" v="1699" actId="478"/>
          <ac:picMkLst>
            <pc:docMk/>
            <pc:sldMk cId="1209333036" sldId="274"/>
            <ac:picMk id="11" creationId="{E705D61D-DA32-ECBB-CBC6-C8D093D5FD4B}"/>
          </ac:picMkLst>
        </pc:picChg>
        <pc:picChg chg="add mod">
          <ac:chgData name="R Lewis (Clase Primary School)" userId="83e01da7-8584-4b26-9d20-a4b03bdcd0f1" providerId="ADAL" clId="{D7C7709E-DA25-49F6-A80E-664BC1D885FE}" dt="2025-11-24T17:29:42.161" v="3767" actId="1076"/>
          <ac:picMkLst>
            <pc:docMk/>
            <pc:sldMk cId="1209333036" sldId="274"/>
            <ac:picMk id="14" creationId="{7CA401F7-239E-43CC-BCDE-68CAB4F9520E}"/>
          </ac:picMkLst>
        </pc:picChg>
        <pc:picChg chg="add mod">
          <ac:chgData name="R Lewis (Clase Primary School)" userId="83e01da7-8584-4b26-9d20-a4b03bdcd0f1" providerId="ADAL" clId="{D7C7709E-DA25-49F6-A80E-664BC1D885FE}" dt="2025-11-24T17:29:42.161" v="3767" actId="1076"/>
          <ac:picMkLst>
            <pc:docMk/>
            <pc:sldMk cId="1209333036" sldId="274"/>
            <ac:picMk id="15" creationId="{18C352AB-E93B-47D7-A2BD-6290212DDDA9}"/>
          </ac:picMkLst>
        </pc:picChg>
        <pc:picChg chg="add mod">
          <ac:chgData name="R Lewis (Clase Primary School)" userId="83e01da7-8584-4b26-9d20-a4b03bdcd0f1" providerId="ADAL" clId="{D7C7709E-DA25-49F6-A80E-664BC1D885FE}" dt="2025-11-24T17:29:42.161" v="3767" actId="1076"/>
          <ac:picMkLst>
            <pc:docMk/>
            <pc:sldMk cId="1209333036" sldId="274"/>
            <ac:picMk id="16" creationId="{BD217590-D2D9-45A5-B49B-6305A9F400F8}"/>
          </ac:picMkLst>
        </pc:picChg>
        <pc:picChg chg="add mod">
          <ac:chgData name="R Lewis (Clase Primary School)" userId="83e01da7-8584-4b26-9d20-a4b03bdcd0f1" providerId="ADAL" clId="{D7C7709E-DA25-49F6-A80E-664BC1D885FE}" dt="2025-11-24T17:29:42.161" v="3767" actId="1076"/>
          <ac:picMkLst>
            <pc:docMk/>
            <pc:sldMk cId="1209333036" sldId="274"/>
            <ac:picMk id="17" creationId="{92CE29C0-3C6C-47FA-91E4-5FDC71A2B293}"/>
          </ac:picMkLst>
        </pc:picChg>
        <pc:picChg chg="add mod">
          <ac:chgData name="R Lewis (Clase Primary School)" userId="83e01da7-8584-4b26-9d20-a4b03bdcd0f1" providerId="ADAL" clId="{D7C7709E-DA25-49F6-A80E-664BC1D885FE}" dt="2025-11-24T17:29:42.161" v="3767" actId="1076"/>
          <ac:picMkLst>
            <pc:docMk/>
            <pc:sldMk cId="1209333036" sldId="274"/>
            <ac:picMk id="18" creationId="{393711BA-CD5F-498C-AF6C-DE344F403D12}"/>
          </ac:picMkLst>
        </pc:picChg>
        <pc:picChg chg="add mod">
          <ac:chgData name="R Lewis (Clase Primary School)" userId="83e01da7-8584-4b26-9d20-a4b03bdcd0f1" providerId="ADAL" clId="{D7C7709E-DA25-49F6-A80E-664BC1D885FE}" dt="2025-11-24T17:29:42.161" v="3767" actId="1076"/>
          <ac:picMkLst>
            <pc:docMk/>
            <pc:sldMk cId="1209333036" sldId="274"/>
            <ac:picMk id="19" creationId="{C826EA86-699C-414B-9484-5DD4950646E0}"/>
          </ac:picMkLst>
        </pc:picChg>
        <pc:picChg chg="add mod">
          <ac:chgData name="R Lewis (Clase Primary School)" userId="83e01da7-8584-4b26-9d20-a4b03bdcd0f1" providerId="ADAL" clId="{D7C7709E-DA25-49F6-A80E-664BC1D885FE}" dt="2025-11-24T17:29:42.161" v="3767" actId="1076"/>
          <ac:picMkLst>
            <pc:docMk/>
            <pc:sldMk cId="1209333036" sldId="274"/>
            <ac:picMk id="20" creationId="{900CEF67-703C-4B0E-9DC6-03AB3B82F42F}"/>
          </ac:picMkLst>
        </pc:picChg>
        <pc:picChg chg="add mod">
          <ac:chgData name="R Lewis (Clase Primary School)" userId="83e01da7-8584-4b26-9d20-a4b03bdcd0f1" providerId="ADAL" clId="{D7C7709E-DA25-49F6-A80E-664BC1D885FE}" dt="2025-11-24T17:29:42.161" v="3767" actId="1076"/>
          <ac:picMkLst>
            <pc:docMk/>
            <pc:sldMk cId="1209333036" sldId="274"/>
            <ac:picMk id="21" creationId="{E6862237-50F1-412F-B5B4-016C794AD0C6}"/>
          </ac:picMkLst>
        </pc:picChg>
        <pc:picChg chg="add mod">
          <ac:chgData name="R Lewis (Clase Primary School)" userId="83e01da7-8584-4b26-9d20-a4b03bdcd0f1" providerId="ADAL" clId="{D7C7709E-DA25-49F6-A80E-664BC1D885FE}" dt="2025-11-24T17:29:42.161" v="3767" actId="1076"/>
          <ac:picMkLst>
            <pc:docMk/>
            <pc:sldMk cId="1209333036" sldId="274"/>
            <ac:picMk id="22" creationId="{ECEF5417-A2C5-4928-AA86-C39B0704EA09}"/>
          </ac:picMkLst>
        </pc:picChg>
        <pc:picChg chg="add mod">
          <ac:chgData name="R Lewis (Clase Primary School)" userId="83e01da7-8584-4b26-9d20-a4b03bdcd0f1" providerId="ADAL" clId="{D7C7709E-DA25-49F6-A80E-664BC1D885FE}" dt="2025-11-24T17:29:42.161" v="3767" actId="1076"/>
          <ac:picMkLst>
            <pc:docMk/>
            <pc:sldMk cId="1209333036" sldId="274"/>
            <ac:picMk id="23" creationId="{C5CA9A1B-21E2-4EFD-A05D-80A217EF895F}"/>
          </ac:picMkLst>
        </pc:picChg>
        <pc:picChg chg="add mod">
          <ac:chgData name="R Lewis (Clase Primary School)" userId="83e01da7-8584-4b26-9d20-a4b03bdcd0f1" providerId="ADAL" clId="{D7C7709E-DA25-49F6-A80E-664BC1D885FE}" dt="2025-11-24T17:29:48.069" v="3769" actId="14100"/>
          <ac:picMkLst>
            <pc:docMk/>
            <pc:sldMk cId="1209333036" sldId="274"/>
            <ac:picMk id="31" creationId="{113E3083-458F-4497-9DD8-41E40360EE38}"/>
          </ac:picMkLst>
        </pc:picChg>
        <pc:picChg chg="add mod">
          <ac:chgData name="R Lewis (Clase Primary School)" userId="83e01da7-8584-4b26-9d20-a4b03bdcd0f1" providerId="ADAL" clId="{D7C7709E-DA25-49F6-A80E-664BC1D885FE}" dt="2025-11-26T12:40:29.286" v="5123" actId="1076"/>
          <ac:picMkLst>
            <pc:docMk/>
            <pc:sldMk cId="1209333036" sldId="274"/>
            <ac:picMk id="33" creationId="{A10DBDED-8E54-4F75-95A0-9965ECDCE90F}"/>
          </ac:picMkLst>
        </pc:picChg>
        <pc:cxnChg chg="add mod">
          <ac:chgData name="R Lewis (Clase Primary School)" userId="83e01da7-8584-4b26-9d20-a4b03bdcd0f1" providerId="ADAL" clId="{D7C7709E-DA25-49F6-A80E-664BC1D885FE}" dt="2025-11-24T17:29:42.161" v="3767" actId="1076"/>
          <ac:cxnSpMkLst>
            <pc:docMk/>
            <pc:sldMk cId="1209333036" sldId="274"/>
            <ac:cxnSpMk id="25" creationId="{6C227224-127C-4638-962C-8381F3815B59}"/>
          </ac:cxnSpMkLst>
        </pc:cxnChg>
        <pc:cxnChg chg="add mod">
          <ac:chgData name="R Lewis (Clase Primary School)" userId="83e01da7-8584-4b26-9d20-a4b03bdcd0f1" providerId="ADAL" clId="{D7C7709E-DA25-49F6-A80E-664BC1D885FE}" dt="2025-11-24T17:29:42.161" v="3767" actId="1076"/>
          <ac:cxnSpMkLst>
            <pc:docMk/>
            <pc:sldMk cId="1209333036" sldId="274"/>
            <ac:cxnSpMk id="26" creationId="{E976BEAE-1F57-4FD4-9D9B-9A99B5D6708C}"/>
          </ac:cxnSpMkLst>
        </pc:cxnChg>
      </pc:sldChg>
      <pc:sldChg chg="addSp delSp modSp add mod ord">
        <pc:chgData name="R Lewis (Clase Primary School)" userId="83e01da7-8584-4b26-9d20-a4b03bdcd0f1" providerId="ADAL" clId="{D7C7709E-DA25-49F6-A80E-664BC1D885FE}" dt="2025-11-26T13:12:06.328" v="5174" actId="1076"/>
        <pc:sldMkLst>
          <pc:docMk/>
          <pc:sldMk cId="3891432020" sldId="275"/>
        </pc:sldMkLst>
        <pc:spChg chg="del">
          <ac:chgData name="R Lewis (Clase Primary School)" userId="83e01da7-8584-4b26-9d20-a4b03bdcd0f1" providerId="ADAL" clId="{D7C7709E-DA25-49F6-A80E-664BC1D885FE}" dt="2025-11-23T16:00:54.991" v="1092" actId="478"/>
          <ac:spMkLst>
            <pc:docMk/>
            <pc:sldMk cId="3891432020" sldId="275"/>
            <ac:spMk id="2" creationId="{CD4D7C51-CBA6-662F-9AAC-3A4515E54046}"/>
          </ac:spMkLst>
        </pc:spChg>
        <pc:spChg chg="mod">
          <ac:chgData name="R Lewis (Clase Primary School)" userId="83e01da7-8584-4b26-9d20-a4b03bdcd0f1" providerId="ADAL" clId="{D7C7709E-DA25-49F6-A80E-664BC1D885FE}" dt="2025-11-24T17:56:33.084" v="4080" actId="1076"/>
          <ac:spMkLst>
            <pc:docMk/>
            <pc:sldMk cId="3891432020" sldId="275"/>
            <ac:spMk id="3" creationId="{BAE600A5-B083-1EC0-57C6-C2894582BE3B}"/>
          </ac:spMkLst>
        </pc:spChg>
        <pc:spChg chg="add del mod">
          <ac:chgData name="R Lewis (Clase Primary School)" userId="83e01da7-8584-4b26-9d20-a4b03bdcd0f1" providerId="ADAL" clId="{D7C7709E-DA25-49F6-A80E-664BC1D885FE}" dt="2025-11-26T13:11:12.041" v="5168" actId="478"/>
          <ac:spMkLst>
            <pc:docMk/>
            <pc:sldMk cId="3891432020" sldId="275"/>
            <ac:spMk id="5" creationId="{BC46AE66-954D-44A9-B417-DF56E386C89B}"/>
          </ac:spMkLst>
        </pc:spChg>
        <pc:spChg chg="del">
          <ac:chgData name="R Lewis (Clase Primary School)" userId="83e01da7-8584-4b26-9d20-a4b03bdcd0f1" providerId="ADAL" clId="{D7C7709E-DA25-49F6-A80E-664BC1D885FE}" dt="2025-11-23T16:57:32.610" v="1756" actId="478"/>
          <ac:spMkLst>
            <pc:docMk/>
            <pc:sldMk cId="3891432020" sldId="275"/>
            <ac:spMk id="8" creationId="{E8B5BABF-E94B-9447-1FAA-847E62E01203}"/>
          </ac:spMkLst>
        </pc:spChg>
        <pc:spChg chg="add mod">
          <ac:chgData name="R Lewis (Clase Primary School)" userId="83e01da7-8584-4b26-9d20-a4b03bdcd0f1" providerId="ADAL" clId="{D7C7709E-DA25-49F6-A80E-664BC1D885FE}" dt="2025-11-23T16:07:41.261" v="1159" actId="1076"/>
          <ac:spMkLst>
            <pc:docMk/>
            <pc:sldMk cId="3891432020" sldId="275"/>
            <ac:spMk id="14" creationId="{FD66D4E6-A516-4820-9BB8-2FC3CB9A9B2A}"/>
          </ac:spMkLst>
        </pc:spChg>
        <pc:spChg chg="add del mod">
          <ac:chgData name="R Lewis (Clase Primary School)" userId="83e01da7-8584-4b26-9d20-a4b03bdcd0f1" providerId="ADAL" clId="{D7C7709E-DA25-49F6-A80E-664BC1D885FE}" dt="2025-11-23T16:07:41.261" v="1159" actId="1076"/>
          <ac:spMkLst>
            <pc:docMk/>
            <pc:sldMk cId="3891432020" sldId="275"/>
            <ac:spMk id="15" creationId="{7816CCFB-3E77-41FE-B5AF-8F93D4CA9B15}"/>
          </ac:spMkLst>
        </pc:spChg>
        <pc:spChg chg="add del">
          <ac:chgData name="R Lewis (Clase Primary School)" userId="83e01da7-8584-4b26-9d20-a4b03bdcd0f1" providerId="ADAL" clId="{D7C7709E-DA25-49F6-A80E-664BC1D885FE}" dt="2025-11-23T16:03:08.588" v="1107" actId="478"/>
          <ac:spMkLst>
            <pc:docMk/>
            <pc:sldMk cId="3891432020" sldId="275"/>
            <ac:spMk id="16" creationId="{EA7E674C-38DF-4C3A-A6DD-57C1CEB120D0}"/>
          </ac:spMkLst>
        </pc:spChg>
        <pc:spChg chg="add del mod">
          <ac:chgData name="R Lewis (Clase Primary School)" userId="83e01da7-8584-4b26-9d20-a4b03bdcd0f1" providerId="ADAL" clId="{D7C7709E-DA25-49F6-A80E-664BC1D885FE}" dt="2025-11-23T16:07:41.261" v="1159" actId="1076"/>
          <ac:spMkLst>
            <pc:docMk/>
            <pc:sldMk cId="3891432020" sldId="275"/>
            <ac:spMk id="17" creationId="{2B535679-C2BE-45CF-ACB0-ED8794874717}"/>
          </ac:spMkLst>
        </pc:spChg>
        <pc:spChg chg="add del mod">
          <ac:chgData name="R Lewis (Clase Primary School)" userId="83e01da7-8584-4b26-9d20-a4b03bdcd0f1" providerId="ADAL" clId="{D7C7709E-DA25-49F6-A80E-664BC1D885FE}" dt="2025-11-23T16:05:01.375" v="1131" actId="478"/>
          <ac:spMkLst>
            <pc:docMk/>
            <pc:sldMk cId="3891432020" sldId="275"/>
            <ac:spMk id="18" creationId="{02384608-3C10-4649-AC18-3FD03FACE5CD}"/>
          </ac:spMkLst>
        </pc:spChg>
        <pc:spChg chg="add mod ord">
          <ac:chgData name="R Lewis (Clase Primary School)" userId="83e01da7-8584-4b26-9d20-a4b03bdcd0f1" providerId="ADAL" clId="{D7C7709E-DA25-49F6-A80E-664BC1D885FE}" dt="2025-11-23T16:07:41.261" v="1159" actId="1076"/>
          <ac:spMkLst>
            <pc:docMk/>
            <pc:sldMk cId="3891432020" sldId="275"/>
            <ac:spMk id="19" creationId="{65693F58-786B-423A-8F90-1E61741838B6}"/>
          </ac:spMkLst>
        </pc:spChg>
        <pc:spChg chg="add mod ord">
          <ac:chgData name="R Lewis (Clase Primary School)" userId="83e01da7-8584-4b26-9d20-a4b03bdcd0f1" providerId="ADAL" clId="{D7C7709E-DA25-49F6-A80E-664BC1D885FE}" dt="2025-11-23T16:08:06.170" v="1162" actId="1076"/>
          <ac:spMkLst>
            <pc:docMk/>
            <pc:sldMk cId="3891432020" sldId="275"/>
            <ac:spMk id="23" creationId="{FCE5BD86-CBAC-4CEE-BC01-511ACF404A2F}"/>
          </ac:spMkLst>
        </pc:spChg>
        <pc:spChg chg="add mod">
          <ac:chgData name="R Lewis (Clase Primary School)" userId="83e01da7-8584-4b26-9d20-a4b03bdcd0f1" providerId="ADAL" clId="{D7C7709E-DA25-49F6-A80E-664BC1D885FE}" dt="2025-11-23T16:12:50.541" v="1190" actId="14100"/>
          <ac:spMkLst>
            <pc:docMk/>
            <pc:sldMk cId="3891432020" sldId="275"/>
            <ac:spMk id="26" creationId="{A8250391-B7B3-45C8-B04D-B704B97F1A01}"/>
          </ac:spMkLst>
        </pc:spChg>
        <pc:grpChg chg="del">
          <ac:chgData name="R Lewis (Clase Primary School)" userId="83e01da7-8584-4b26-9d20-a4b03bdcd0f1" providerId="ADAL" clId="{D7C7709E-DA25-49F6-A80E-664BC1D885FE}" dt="2025-11-23T15:51:55.626" v="764" actId="478"/>
          <ac:grpSpMkLst>
            <pc:docMk/>
            <pc:sldMk cId="3891432020" sldId="275"/>
            <ac:grpSpMk id="7" creationId="{5A420AB7-0A60-5275-1A38-8DE545C7CAA3}"/>
          </ac:grpSpMkLst>
        </pc:grpChg>
        <pc:grpChg chg="add mod">
          <ac:chgData name="R Lewis (Clase Primary School)" userId="83e01da7-8584-4b26-9d20-a4b03bdcd0f1" providerId="ADAL" clId="{D7C7709E-DA25-49F6-A80E-664BC1D885FE}" dt="2025-11-23T16:08:06.170" v="1162" actId="1076"/>
          <ac:grpSpMkLst>
            <pc:docMk/>
            <pc:sldMk cId="3891432020" sldId="275"/>
            <ac:grpSpMk id="20" creationId="{D5A6A708-2013-4E6C-B304-3619A3CB52CF}"/>
          </ac:grpSpMkLst>
        </pc:grpChg>
        <pc:picChg chg="add mod">
          <ac:chgData name="R Lewis (Clase Primary School)" userId="83e01da7-8584-4b26-9d20-a4b03bdcd0f1" providerId="ADAL" clId="{D7C7709E-DA25-49F6-A80E-664BC1D885FE}" dt="2025-11-26T13:11:15.686" v="5170" actId="1076"/>
          <ac:picMkLst>
            <pc:docMk/>
            <pc:sldMk cId="3891432020" sldId="275"/>
            <ac:picMk id="4" creationId="{25E98656-7AD3-4625-9706-004B4FE2D2FF}"/>
          </ac:picMkLst>
        </pc:picChg>
        <pc:picChg chg="del">
          <ac:chgData name="R Lewis (Clase Primary School)" userId="83e01da7-8584-4b26-9d20-a4b03bdcd0f1" providerId="ADAL" clId="{D7C7709E-DA25-49F6-A80E-664BC1D885FE}" dt="2025-11-23T16:01:46.314" v="1105" actId="478"/>
          <ac:picMkLst>
            <pc:docMk/>
            <pc:sldMk cId="3891432020" sldId="275"/>
            <ac:picMk id="5" creationId="{86D11968-0D53-934D-2991-23AA6C6ADB16}"/>
          </ac:picMkLst>
        </pc:picChg>
        <pc:picChg chg="del">
          <ac:chgData name="R Lewis (Clase Primary School)" userId="83e01da7-8584-4b26-9d20-a4b03bdcd0f1" providerId="ADAL" clId="{D7C7709E-DA25-49F6-A80E-664BC1D885FE}" dt="2025-11-23T16:01:42.574" v="1103" actId="478"/>
          <ac:picMkLst>
            <pc:docMk/>
            <pc:sldMk cId="3891432020" sldId="275"/>
            <ac:picMk id="9" creationId="{85C949CF-61F4-9F9F-BFFB-615F90F4F403}"/>
          </ac:picMkLst>
        </pc:picChg>
        <pc:picChg chg="del">
          <ac:chgData name="R Lewis (Clase Primary School)" userId="83e01da7-8584-4b26-9d20-a4b03bdcd0f1" providerId="ADAL" clId="{D7C7709E-DA25-49F6-A80E-664BC1D885FE}" dt="2025-11-23T15:51:49.877" v="763" actId="478"/>
          <ac:picMkLst>
            <pc:docMk/>
            <pc:sldMk cId="3891432020" sldId="275"/>
            <ac:picMk id="10" creationId="{58D6B8A0-8F82-1BB2-2039-3DA7B7CBF915}"/>
          </ac:picMkLst>
        </pc:picChg>
        <pc:picChg chg="del">
          <ac:chgData name="R Lewis (Clase Primary School)" userId="83e01da7-8584-4b26-9d20-a4b03bdcd0f1" providerId="ADAL" clId="{D7C7709E-DA25-49F6-A80E-664BC1D885FE}" dt="2025-11-23T16:01:44.319" v="1104" actId="478"/>
          <ac:picMkLst>
            <pc:docMk/>
            <pc:sldMk cId="3891432020" sldId="275"/>
            <ac:picMk id="11" creationId="{E705D61D-DA32-ECBB-CBC6-C8D093D5FD4B}"/>
          </ac:picMkLst>
        </pc:picChg>
        <pc:picChg chg="add mod">
          <ac:chgData name="R Lewis (Clase Primary School)" userId="83e01da7-8584-4b26-9d20-a4b03bdcd0f1" providerId="ADAL" clId="{D7C7709E-DA25-49F6-A80E-664BC1D885FE}" dt="2025-11-26T13:12:06.328" v="5174" actId="1076"/>
          <ac:picMkLst>
            <pc:docMk/>
            <pc:sldMk cId="3891432020" sldId="275"/>
            <ac:picMk id="18" creationId="{667DD191-73DC-43F0-AA85-30370579309D}"/>
          </ac:picMkLst>
        </pc:picChg>
        <pc:picChg chg="add del mod">
          <ac:chgData name="R Lewis (Clase Primary School)" userId="83e01da7-8584-4b26-9d20-a4b03bdcd0f1" providerId="ADAL" clId="{D7C7709E-DA25-49F6-A80E-664BC1D885FE}" dt="2025-11-26T13:10:35.410" v="5164" actId="478"/>
          <ac:picMkLst>
            <pc:docMk/>
            <pc:sldMk cId="3891432020" sldId="275"/>
            <ac:picMk id="25" creationId="{F71B2E00-5566-487B-92E7-C560BC204F23}"/>
          </ac:picMkLst>
        </pc:picChg>
        <pc:picChg chg="add mod">
          <ac:chgData name="R Lewis (Clase Primary School)" userId="83e01da7-8584-4b26-9d20-a4b03bdcd0f1" providerId="ADAL" clId="{D7C7709E-DA25-49F6-A80E-664BC1D885FE}" dt="2025-11-23T16:07:41.261" v="1159" actId="1076"/>
          <ac:picMkLst>
            <pc:docMk/>
            <pc:sldMk cId="3891432020" sldId="275"/>
            <ac:picMk id="2052" creationId="{EE073660-09DE-476C-9E5D-7F3AE015A525}"/>
          </ac:picMkLst>
        </pc:picChg>
        <pc:picChg chg="add del mod">
          <ac:chgData name="R Lewis (Clase Primary School)" userId="83e01da7-8584-4b26-9d20-a4b03bdcd0f1" providerId="ADAL" clId="{D7C7709E-DA25-49F6-A80E-664BC1D885FE}" dt="2025-11-23T16:04:20.121" v="1126" actId="478"/>
          <ac:picMkLst>
            <pc:docMk/>
            <pc:sldMk cId="3891432020" sldId="275"/>
            <ac:picMk id="2054" creationId="{8FD2C501-EBBC-4AB4-B2E9-0B46067A2542}"/>
          </ac:picMkLst>
        </pc:picChg>
        <pc:picChg chg="add mod">
          <ac:chgData name="R Lewis (Clase Primary School)" userId="83e01da7-8584-4b26-9d20-a4b03bdcd0f1" providerId="ADAL" clId="{D7C7709E-DA25-49F6-A80E-664BC1D885FE}" dt="2025-11-23T16:08:06.170" v="1162" actId="1076"/>
          <ac:picMkLst>
            <pc:docMk/>
            <pc:sldMk cId="3891432020" sldId="275"/>
            <ac:picMk id="2060" creationId="{BE93A420-872F-44DF-8B8C-0CA6292DD4F4}"/>
          </ac:picMkLst>
        </pc:picChg>
        <pc:picChg chg="add del mod">
          <ac:chgData name="R Lewis (Clase Primary School)" userId="83e01da7-8584-4b26-9d20-a4b03bdcd0f1" providerId="ADAL" clId="{D7C7709E-DA25-49F6-A80E-664BC1D885FE}" dt="2025-11-24T17:08:00.129" v="3511" actId="478"/>
          <ac:picMkLst>
            <pc:docMk/>
            <pc:sldMk cId="3891432020" sldId="275"/>
            <ac:picMk id="2062" creationId="{B9681C77-8B17-4ED8-87DE-E458ED317375}"/>
          </ac:picMkLst>
        </pc:picChg>
      </pc:sldChg>
      <pc:sldChg chg="addSp delSp modSp add mod modAnim">
        <pc:chgData name="R Lewis (Clase Primary School)" userId="83e01da7-8584-4b26-9d20-a4b03bdcd0f1" providerId="ADAL" clId="{D7C7709E-DA25-49F6-A80E-664BC1D885FE}" dt="2025-11-26T14:10:07.227" v="5263" actId="1076"/>
        <pc:sldMkLst>
          <pc:docMk/>
          <pc:sldMk cId="2967281312" sldId="276"/>
        </pc:sldMkLst>
        <pc:spChg chg="mod">
          <ac:chgData name="R Lewis (Clase Primary School)" userId="83e01da7-8584-4b26-9d20-a4b03bdcd0f1" providerId="ADAL" clId="{D7C7709E-DA25-49F6-A80E-664BC1D885FE}" dt="2025-11-24T17:58:50.425" v="4089" actId="20577"/>
          <ac:spMkLst>
            <pc:docMk/>
            <pc:sldMk cId="2967281312" sldId="276"/>
            <ac:spMk id="3" creationId="{B4CC2EC1-BE12-A20D-8C31-5CC66CCC9ADC}"/>
          </ac:spMkLst>
        </pc:spChg>
        <pc:spChg chg="del">
          <ac:chgData name="R Lewis (Clase Primary School)" userId="83e01da7-8584-4b26-9d20-a4b03bdcd0f1" providerId="ADAL" clId="{D7C7709E-DA25-49F6-A80E-664BC1D885FE}" dt="2025-11-25T16:25:16.738" v="4620" actId="478"/>
          <ac:spMkLst>
            <pc:docMk/>
            <pc:sldMk cId="2967281312" sldId="276"/>
            <ac:spMk id="6" creationId="{C056339E-04D5-5C2D-3BC4-B64D9EC97431}"/>
          </ac:spMkLst>
        </pc:spChg>
        <pc:spChg chg="add mod">
          <ac:chgData name="R Lewis (Clase Primary School)" userId="83e01da7-8584-4b26-9d20-a4b03bdcd0f1" providerId="ADAL" clId="{D7C7709E-DA25-49F6-A80E-664BC1D885FE}" dt="2025-11-25T16:18:26.081" v="4476" actId="207"/>
          <ac:spMkLst>
            <pc:docMk/>
            <pc:sldMk cId="2967281312" sldId="276"/>
            <ac:spMk id="10" creationId="{3AB48ECE-1D24-48FE-9973-1FDBA646787D}"/>
          </ac:spMkLst>
        </pc:spChg>
        <pc:spChg chg="mod">
          <ac:chgData name="R Lewis (Clase Primary School)" userId="83e01da7-8584-4b26-9d20-a4b03bdcd0f1" providerId="ADAL" clId="{D7C7709E-DA25-49F6-A80E-664BC1D885FE}" dt="2025-11-26T12:55:02.571" v="5151"/>
          <ac:spMkLst>
            <pc:docMk/>
            <pc:sldMk cId="2967281312" sldId="276"/>
            <ac:spMk id="16" creationId="{6DCF67FB-CCC3-4001-A65B-A5B96251F7C0}"/>
          </ac:spMkLst>
        </pc:spChg>
        <pc:spChg chg="add del mod">
          <ac:chgData name="R Lewis (Clase Primary School)" userId="83e01da7-8584-4b26-9d20-a4b03bdcd0f1" providerId="ADAL" clId="{D7C7709E-DA25-49F6-A80E-664BC1D885FE}" dt="2025-11-26T12:55:08.673" v="5156"/>
          <ac:spMkLst>
            <pc:docMk/>
            <pc:sldMk cId="2967281312" sldId="276"/>
            <ac:spMk id="18" creationId="{078399A4-2066-4F68-8FCC-D0B7F3A1183C}"/>
          </ac:spMkLst>
        </pc:spChg>
        <pc:spChg chg="mod">
          <ac:chgData name="R Lewis (Clase Primary School)" userId="83e01da7-8584-4b26-9d20-a4b03bdcd0f1" providerId="ADAL" clId="{D7C7709E-DA25-49F6-A80E-664BC1D885FE}" dt="2025-11-26T12:55:09.883" v="5157"/>
          <ac:spMkLst>
            <pc:docMk/>
            <pc:sldMk cId="2967281312" sldId="276"/>
            <ac:spMk id="20" creationId="{CADF79FF-0B92-49B4-A353-8605F6323FA5}"/>
          </ac:spMkLst>
        </pc:spChg>
        <pc:spChg chg="add mod">
          <ac:chgData name="R Lewis (Clase Primary School)" userId="83e01da7-8584-4b26-9d20-a4b03bdcd0f1" providerId="ADAL" clId="{D7C7709E-DA25-49F6-A80E-664BC1D885FE}" dt="2025-11-26T12:55:09.883" v="5157"/>
          <ac:spMkLst>
            <pc:docMk/>
            <pc:sldMk cId="2967281312" sldId="276"/>
            <ac:spMk id="22" creationId="{BE33065D-07CA-4A88-9443-440D5E8260DC}"/>
          </ac:spMkLst>
        </pc:spChg>
        <pc:grpChg chg="add del mod">
          <ac:chgData name="R Lewis (Clase Primary School)" userId="83e01da7-8584-4b26-9d20-a4b03bdcd0f1" providerId="ADAL" clId="{D7C7709E-DA25-49F6-A80E-664BC1D885FE}" dt="2025-11-26T12:55:08.673" v="5156"/>
          <ac:grpSpMkLst>
            <pc:docMk/>
            <pc:sldMk cId="2967281312" sldId="276"/>
            <ac:grpSpMk id="15" creationId="{E680BD0B-911C-4D17-B087-DAFCCA8DB62D}"/>
          </ac:grpSpMkLst>
        </pc:grpChg>
        <pc:grpChg chg="add mod">
          <ac:chgData name="R Lewis (Clase Primary School)" userId="83e01da7-8584-4b26-9d20-a4b03bdcd0f1" providerId="ADAL" clId="{D7C7709E-DA25-49F6-A80E-664BC1D885FE}" dt="2025-11-26T12:55:09.883" v="5157"/>
          <ac:grpSpMkLst>
            <pc:docMk/>
            <pc:sldMk cId="2967281312" sldId="276"/>
            <ac:grpSpMk id="19" creationId="{58B8E40F-CBB6-46DA-984E-5CCC56B7C1F4}"/>
          </ac:grpSpMkLst>
        </pc:grpChg>
        <pc:picChg chg="del">
          <ac:chgData name="R Lewis (Clase Primary School)" userId="83e01da7-8584-4b26-9d20-a4b03bdcd0f1" providerId="ADAL" clId="{D7C7709E-DA25-49F6-A80E-664BC1D885FE}" dt="2025-11-24T17:58:47.647" v="4085" actId="478"/>
          <ac:picMkLst>
            <pc:docMk/>
            <pc:sldMk cId="2967281312" sldId="276"/>
            <ac:picMk id="7" creationId="{4AB9833D-844B-5C54-1EB1-F636D0AF7D3B}"/>
          </ac:picMkLst>
        </pc:picChg>
        <pc:picChg chg="add mod">
          <ac:chgData name="R Lewis (Clase Primary School)" userId="83e01da7-8584-4b26-9d20-a4b03bdcd0f1" providerId="ADAL" clId="{D7C7709E-DA25-49F6-A80E-664BC1D885FE}" dt="2025-11-24T17:11:05.412" v="3559" actId="1076"/>
          <ac:picMkLst>
            <pc:docMk/>
            <pc:sldMk cId="2967281312" sldId="276"/>
            <ac:picMk id="11" creationId="{47996999-3812-4F58-9D21-417D516CCE7A}"/>
          </ac:picMkLst>
        </pc:picChg>
        <pc:picChg chg="add mod">
          <ac:chgData name="R Lewis (Clase Primary School)" userId="83e01da7-8584-4b26-9d20-a4b03bdcd0f1" providerId="ADAL" clId="{D7C7709E-DA25-49F6-A80E-664BC1D885FE}" dt="2025-11-24T17:11:06.467" v="3560" actId="1076"/>
          <ac:picMkLst>
            <pc:docMk/>
            <pc:sldMk cId="2967281312" sldId="276"/>
            <ac:picMk id="14" creationId="{0B8BEE4E-CF61-4D99-8383-00055D5A325A}"/>
          </ac:picMkLst>
        </pc:picChg>
        <pc:picChg chg="mod">
          <ac:chgData name="R Lewis (Clase Primary School)" userId="83e01da7-8584-4b26-9d20-a4b03bdcd0f1" providerId="ADAL" clId="{D7C7709E-DA25-49F6-A80E-664BC1D885FE}" dt="2025-11-26T12:55:02.571" v="5151"/>
          <ac:picMkLst>
            <pc:docMk/>
            <pc:sldMk cId="2967281312" sldId="276"/>
            <ac:picMk id="17" creationId="{F486147E-57DC-4976-8FE0-17DBADDD317C}"/>
          </ac:picMkLst>
        </pc:picChg>
        <pc:picChg chg="mod">
          <ac:chgData name="R Lewis (Clase Primary School)" userId="83e01da7-8584-4b26-9d20-a4b03bdcd0f1" providerId="ADAL" clId="{D7C7709E-DA25-49F6-A80E-664BC1D885FE}" dt="2025-11-26T12:55:09.883" v="5157"/>
          <ac:picMkLst>
            <pc:docMk/>
            <pc:sldMk cId="2967281312" sldId="276"/>
            <ac:picMk id="21" creationId="{E09C3828-1192-40E2-B011-ED33F4919CAF}"/>
          </ac:picMkLst>
        </pc:picChg>
        <pc:picChg chg="del">
          <ac:chgData name="R Lewis (Clase Primary School)" userId="83e01da7-8584-4b26-9d20-a4b03bdcd0f1" providerId="ADAL" clId="{D7C7709E-DA25-49F6-A80E-664BC1D885FE}" dt="2025-11-23T16:33:16.023" v="1343" actId="478"/>
          <ac:picMkLst>
            <pc:docMk/>
            <pc:sldMk cId="2967281312" sldId="276"/>
            <ac:picMk id="4100" creationId="{FDB7530C-E72A-4FC3-ABD2-1048A46EED0A}"/>
          </ac:picMkLst>
        </pc:picChg>
        <pc:picChg chg="add del mod">
          <ac:chgData name="R Lewis (Clase Primary School)" userId="83e01da7-8584-4b26-9d20-a4b03bdcd0f1" providerId="ADAL" clId="{D7C7709E-DA25-49F6-A80E-664BC1D885FE}" dt="2025-11-23T16:37:05.290" v="1371" actId="478"/>
          <ac:picMkLst>
            <pc:docMk/>
            <pc:sldMk cId="2967281312" sldId="276"/>
            <ac:picMk id="5122" creationId="{C3F97E22-98E8-4F69-BDCF-DDAF8345DDF3}"/>
          </ac:picMkLst>
        </pc:picChg>
        <pc:picChg chg="add mod">
          <ac:chgData name="R Lewis (Clase Primary School)" userId="83e01da7-8584-4b26-9d20-a4b03bdcd0f1" providerId="ADAL" clId="{D7C7709E-DA25-49F6-A80E-664BC1D885FE}" dt="2025-11-23T16:37:23.373" v="1376" actId="1076"/>
          <ac:picMkLst>
            <pc:docMk/>
            <pc:sldMk cId="2967281312" sldId="276"/>
            <ac:picMk id="5124" creationId="{EF01C3C1-5F41-44C3-A2AE-6B1755A36911}"/>
          </ac:picMkLst>
        </pc:picChg>
        <pc:picChg chg="add mod">
          <ac:chgData name="R Lewis (Clase Primary School)" userId="83e01da7-8584-4b26-9d20-a4b03bdcd0f1" providerId="ADAL" clId="{D7C7709E-DA25-49F6-A80E-664BC1D885FE}" dt="2025-11-26T14:10:07.227" v="5263" actId="1076"/>
          <ac:picMkLst>
            <pc:docMk/>
            <pc:sldMk cId="2967281312" sldId="276"/>
            <ac:picMk id="9218" creationId="{30B90461-2038-4C85-873D-D0B2946E2FB7}"/>
          </ac:picMkLst>
        </pc:picChg>
      </pc:sldChg>
      <pc:sldChg chg="addSp delSp modSp add mod modAnim">
        <pc:chgData name="R Lewis (Clase Primary School)" userId="83e01da7-8584-4b26-9d20-a4b03bdcd0f1" providerId="ADAL" clId="{D7C7709E-DA25-49F6-A80E-664BC1D885FE}" dt="2025-11-26T12:55:34.035" v="5159"/>
        <pc:sldMkLst>
          <pc:docMk/>
          <pc:sldMk cId="2377088789" sldId="277"/>
        </pc:sldMkLst>
        <pc:spChg chg="add del">
          <ac:chgData name="R Lewis (Clase Primary School)" userId="83e01da7-8584-4b26-9d20-a4b03bdcd0f1" providerId="ADAL" clId="{D7C7709E-DA25-49F6-A80E-664BC1D885FE}" dt="2025-11-23T16:35:51.933" v="1363" actId="478"/>
          <ac:spMkLst>
            <pc:docMk/>
            <pc:sldMk cId="2377088789" sldId="277"/>
            <ac:spMk id="2" creationId="{A6F08D31-BB28-4158-8AD8-02E70862C747}"/>
          </ac:spMkLst>
        </pc:spChg>
        <pc:spChg chg="mod">
          <ac:chgData name="R Lewis (Clase Primary School)" userId="83e01da7-8584-4b26-9d20-a4b03bdcd0f1" providerId="ADAL" clId="{D7C7709E-DA25-49F6-A80E-664BC1D885FE}" dt="2025-11-24T17:21:26.868" v="3742" actId="20577"/>
          <ac:spMkLst>
            <pc:docMk/>
            <pc:sldMk cId="2377088789" sldId="277"/>
            <ac:spMk id="3" creationId="{B4CC2EC1-BE12-A20D-8C31-5CC66CCC9ADC}"/>
          </ac:spMkLst>
        </pc:spChg>
        <pc:spChg chg="del">
          <ac:chgData name="R Lewis (Clase Primary School)" userId="83e01da7-8584-4b26-9d20-a4b03bdcd0f1" providerId="ADAL" clId="{D7C7709E-DA25-49F6-A80E-664BC1D885FE}" dt="2025-11-25T16:25:06.933" v="4618" actId="478"/>
          <ac:spMkLst>
            <pc:docMk/>
            <pc:sldMk cId="2377088789" sldId="277"/>
            <ac:spMk id="6" creationId="{C056339E-04D5-5C2D-3BC4-B64D9EC97431}"/>
          </ac:spMkLst>
        </pc:spChg>
        <pc:spChg chg="add mod">
          <ac:chgData name="R Lewis (Clase Primary School)" userId="83e01da7-8584-4b26-9d20-a4b03bdcd0f1" providerId="ADAL" clId="{D7C7709E-DA25-49F6-A80E-664BC1D885FE}" dt="2025-11-25T16:21:59.745" v="4582" actId="1076"/>
          <ac:spMkLst>
            <pc:docMk/>
            <pc:sldMk cId="2377088789" sldId="277"/>
            <ac:spMk id="9" creationId="{7CDD8A10-ED89-4083-AAB3-CBFC577C0A9F}"/>
          </ac:spMkLst>
        </pc:spChg>
        <pc:spChg chg="mod">
          <ac:chgData name="R Lewis (Clase Primary School)" userId="83e01da7-8584-4b26-9d20-a4b03bdcd0f1" providerId="ADAL" clId="{D7C7709E-DA25-49F6-A80E-664BC1D885FE}" dt="2025-11-26T12:55:34.035" v="5159"/>
          <ac:spMkLst>
            <pc:docMk/>
            <pc:sldMk cId="2377088789" sldId="277"/>
            <ac:spMk id="11" creationId="{93C7C345-A50B-4579-B853-DD3A2809FB02}"/>
          </ac:spMkLst>
        </pc:spChg>
        <pc:spChg chg="add mod">
          <ac:chgData name="R Lewis (Clase Primary School)" userId="83e01da7-8584-4b26-9d20-a4b03bdcd0f1" providerId="ADAL" clId="{D7C7709E-DA25-49F6-A80E-664BC1D885FE}" dt="2025-11-26T12:55:34.035" v="5159"/>
          <ac:spMkLst>
            <pc:docMk/>
            <pc:sldMk cId="2377088789" sldId="277"/>
            <ac:spMk id="16" creationId="{2DC8D18C-25AF-4623-9502-0EA6FBF47F1B}"/>
          </ac:spMkLst>
        </pc:spChg>
        <pc:grpChg chg="add mod">
          <ac:chgData name="R Lewis (Clase Primary School)" userId="83e01da7-8584-4b26-9d20-a4b03bdcd0f1" providerId="ADAL" clId="{D7C7709E-DA25-49F6-A80E-664BC1D885FE}" dt="2025-11-26T12:55:34.035" v="5159"/>
          <ac:grpSpMkLst>
            <pc:docMk/>
            <pc:sldMk cId="2377088789" sldId="277"/>
            <ac:grpSpMk id="10" creationId="{5162B764-8957-4B1A-A8C2-C575CF8F8AE2}"/>
          </ac:grpSpMkLst>
        </pc:grpChg>
        <pc:picChg chg="del">
          <ac:chgData name="R Lewis (Clase Primary School)" userId="83e01da7-8584-4b26-9d20-a4b03bdcd0f1" providerId="ADAL" clId="{D7C7709E-DA25-49F6-A80E-664BC1D885FE}" dt="2025-11-24T17:21:28.803" v="3743" actId="478"/>
          <ac:picMkLst>
            <pc:docMk/>
            <pc:sldMk cId="2377088789" sldId="277"/>
            <ac:picMk id="7" creationId="{4AB9833D-844B-5C54-1EB1-F636D0AF7D3B}"/>
          </ac:picMkLst>
        </pc:picChg>
        <pc:picChg chg="add mod">
          <ac:chgData name="R Lewis (Clase Primary School)" userId="83e01da7-8584-4b26-9d20-a4b03bdcd0f1" providerId="ADAL" clId="{D7C7709E-DA25-49F6-A80E-664BC1D885FE}" dt="2025-11-24T17:21:01.472" v="3726" actId="1076"/>
          <ac:picMkLst>
            <pc:docMk/>
            <pc:sldMk cId="2377088789" sldId="277"/>
            <ac:picMk id="14" creationId="{D4034DBC-4B6D-4B7F-8555-A595DD1670F6}"/>
          </ac:picMkLst>
        </pc:picChg>
        <pc:picChg chg="add del mod">
          <ac:chgData name="R Lewis (Clase Primary School)" userId="83e01da7-8584-4b26-9d20-a4b03bdcd0f1" providerId="ADAL" clId="{D7C7709E-DA25-49F6-A80E-664BC1D885FE}" dt="2025-11-24T17:20:58.970" v="3724" actId="478"/>
          <ac:picMkLst>
            <pc:docMk/>
            <pc:sldMk cId="2377088789" sldId="277"/>
            <ac:picMk id="15" creationId="{91D88099-F130-4012-8EDF-D84FDE6C3B3F}"/>
          </ac:picMkLst>
        </pc:picChg>
        <pc:picChg chg="mod">
          <ac:chgData name="R Lewis (Clase Primary School)" userId="83e01da7-8584-4b26-9d20-a4b03bdcd0f1" providerId="ADAL" clId="{D7C7709E-DA25-49F6-A80E-664BC1D885FE}" dt="2025-11-26T12:55:34.035" v="5159"/>
          <ac:picMkLst>
            <pc:docMk/>
            <pc:sldMk cId="2377088789" sldId="277"/>
            <ac:picMk id="15" creationId="{F95B375B-1099-4B1D-ADA9-062927953090}"/>
          </ac:picMkLst>
        </pc:picChg>
        <pc:picChg chg="add del mod">
          <ac:chgData name="R Lewis (Clase Primary School)" userId="83e01da7-8584-4b26-9d20-a4b03bdcd0f1" providerId="ADAL" clId="{D7C7709E-DA25-49F6-A80E-664BC1D885FE}" dt="2025-11-24T17:20:58.490" v="3723" actId="478"/>
          <ac:picMkLst>
            <pc:docMk/>
            <pc:sldMk cId="2377088789" sldId="277"/>
            <ac:picMk id="16" creationId="{8AD72739-2EDF-4702-A269-F019EB44BD39}"/>
          </ac:picMkLst>
        </pc:picChg>
        <pc:picChg chg="add del mod">
          <ac:chgData name="R Lewis (Clase Primary School)" userId="83e01da7-8584-4b26-9d20-a4b03bdcd0f1" providerId="ADAL" clId="{D7C7709E-DA25-49F6-A80E-664BC1D885FE}" dt="2025-11-24T17:20:59.983" v="3725" actId="478"/>
          <ac:picMkLst>
            <pc:docMk/>
            <pc:sldMk cId="2377088789" sldId="277"/>
            <ac:picMk id="17" creationId="{F013EF6A-B080-4F03-A527-5750B9A552DC}"/>
          </ac:picMkLst>
        </pc:picChg>
        <pc:picChg chg="del">
          <ac:chgData name="R Lewis (Clase Primary School)" userId="83e01da7-8584-4b26-9d20-a4b03bdcd0f1" providerId="ADAL" clId="{D7C7709E-DA25-49F6-A80E-664BC1D885FE}" dt="2025-11-23T16:34:09.509" v="1354" actId="478"/>
          <ac:picMkLst>
            <pc:docMk/>
            <pc:sldMk cId="2377088789" sldId="277"/>
            <ac:picMk id="5122" creationId="{C3F97E22-98E8-4F69-BDCF-DDAF8345DDF3}"/>
          </ac:picMkLst>
        </pc:picChg>
        <pc:picChg chg="add del mod">
          <ac:chgData name="R Lewis (Clase Primary School)" userId="83e01da7-8584-4b26-9d20-a4b03bdcd0f1" providerId="ADAL" clId="{D7C7709E-DA25-49F6-A80E-664BC1D885FE}" dt="2025-11-23T16:36:56.944" v="1368" actId="478"/>
          <ac:picMkLst>
            <pc:docMk/>
            <pc:sldMk cId="2377088789" sldId="277"/>
            <ac:picMk id="6146" creationId="{9A43317F-3FAE-4730-AF52-CC123F9675D7}"/>
          </ac:picMkLst>
        </pc:picChg>
        <pc:picChg chg="add mod">
          <ac:chgData name="R Lewis (Clase Primary School)" userId="83e01da7-8584-4b26-9d20-a4b03bdcd0f1" providerId="ADAL" clId="{D7C7709E-DA25-49F6-A80E-664BC1D885FE}" dt="2025-11-23T16:37:03.062" v="1370" actId="1076"/>
          <ac:picMkLst>
            <pc:docMk/>
            <pc:sldMk cId="2377088789" sldId="277"/>
            <ac:picMk id="6150" creationId="{4F2E7567-32D8-4592-9242-28FAE9ACC3E7}"/>
          </ac:picMkLst>
        </pc:picChg>
      </pc:sldChg>
      <pc:sldChg chg="addSp delSp modSp add mod ord modAnim">
        <pc:chgData name="R Lewis (Clase Primary School)" userId="83e01da7-8584-4b26-9d20-a4b03bdcd0f1" providerId="ADAL" clId="{D7C7709E-DA25-49F6-A80E-664BC1D885FE}" dt="2025-11-25T16:25:32.405" v="4624" actId="478"/>
        <pc:sldMkLst>
          <pc:docMk/>
          <pc:sldMk cId="2963018656" sldId="278"/>
        </pc:sldMkLst>
        <pc:spChg chg="mod">
          <ac:chgData name="R Lewis (Clase Primary School)" userId="83e01da7-8584-4b26-9d20-a4b03bdcd0f1" providerId="ADAL" clId="{D7C7709E-DA25-49F6-A80E-664BC1D885FE}" dt="2025-11-23T16:42:25.073" v="1490" actId="207"/>
          <ac:spMkLst>
            <pc:docMk/>
            <pc:sldMk cId="2963018656" sldId="278"/>
            <ac:spMk id="3" creationId="{B4CC2EC1-BE12-A20D-8C31-5CC66CCC9ADC}"/>
          </ac:spMkLst>
        </pc:spChg>
        <pc:spChg chg="del">
          <ac:chgData name="R Lewis (Clase Primary School)" userId="83e01da7-8584-4b26-9d20-a4b03bdcd0f1" providerId="ADAL" clId="{D7C7709E-DA25-49F6-A80E-664BC1D885FE}" dt="2025-11-25T16:25:32.405" v="4624" actId="478"/>
          <ac:spMkLst>
            <pc:docMk/>
            <pc:sldMk cId="2963018656" sldId="278"/>
            <ac:spMk id="6" creationId="{C056339E-04D5-5C2D-3BC4-B64D9EC97431}"/>
          </ac:spMkLst>
        </pc:spChg>
        <pc:spChg chg="add mod">
          <ac:chgData name="R Lewis (Clase Primary School)" userId="83e01da7-8584-4b26-9d20-a4b03bdcd0f1" providerId="ADAL" clId="{D7C7709E-DA25-49F6-A80E-664BC1D885FE}" dt="2025-11-25T16:15:27.476" v="4405" actId="2711"/>
          <ac:spMkLst>
            <pc:docMk/>
            <pc:sldMk cId="2963018656" sldId="278"/>
            <ac:spMk id="14" creationId="{731D50AD-E42C-4B8A-B1E9-E70F7837D9A4}"/>
          </ac:spMkLst>
        </pc:spChg>
        <pc:picChg chg="del">
          <ac:chgData name="R Lewis (Clase Primary School)" userId="83e01da7-8584-4b26-9d20-a4b03bdcd0f1" providerId="ADAL" clId="{D7C7709E-DA25-49F6-A80E-664BC1D885FE}" dt="2025-11-23T16:43:19.142" v="1497" actId="478"/>
          <ac:picMkLst>
            <pc:docMk/>
            <pc:sldMk cId="2963018656" sldId="278"/>
            <ac:picMk id="7" creationId="{4AB9833D-844B-5C54-1EB1-F636D0AF7D3B}"/>
          </ac:picMkLst>
        </pc:picChg>
        <pc:picChg chg="del">
          <ac:chgData name="R Lewis (Clase Primary School)" userId="83e01da7-8584-4b26-9d20-a4b03bdcd0f1" providerId="ADAL" clId="{D7C7709E-DA25-49F6-A80E-664BC1D885FE}" dt="2025-11-23T16:43:01.659" v="1495" actId="478"/>
          <ac:picMkLst>
            <pc:docMk/>
            <pc:sldMk cId="2963018656" sldId="278"/>
            <ac:picMk id="14" creationId="{AEC00566-F295-4B3A-AB59-D18E23B322C5}"/>
          </ac:picMkLst>
        </pc:picChg>
        <pc:picChg chg="del">
          <ac:chgData name="R Lewis (Clase Primary School)" userId="83e01da7-8584-4b26-9d20-a4b03bdcd0f1" providerId="ADAL" clId="{D7C7709E-DA25-49F6-A80E-664BC1D885FE}" dt="2025-11-23T16:43:01.659" v="1495" actId="478"/>
          <ac:picMkLst>
            <pc:docMk/>
            <pc:sldMk cId="2963018656" sldId="278"/>
            <ac:picMk id="15" creationId="{1439674D-F979-43DC-BB8A-C64C700A4204}"/>
          </ac:picMkLst>
        </pc:picChg>
        <pc:picChg chg="del">
          <ac:chgData name="R Lewis (Clase Primary School)" userId="83e01da7-8584-4b26-9d20-a4b03bdcd0f1" providerId="ADAL" clId="{D7C7709E-DA25-49F6-A80E-664BC1D885FE}" dt="2025-11-23T16:43:01.659" v="1495" actId="478"/>
          <ac:picMkLst>
            <pc:docMk/>
            <pc:sldMk cId="2963018656" sldId="278"/>
            <ac:picMk id="16" creationId="{95B954AC-BD83-4F79-BB05-6FA011D6A3A2}"/>
          </ac:picMkLst>
        </pc:picChg>
        <pc:picChg chg="add mod">
          <ac:chgData name="R Lewis (Clase Primary School)" userId="83e01da7-8584-4b26-9d20-a4b03bdcd0f1" providerId="ADAL" clId="{D7C7709E-DA25-49F6-A80E-664BC1D885FE}" dt="2025-11-25T16:12:51.396" v="4321" actId="1076"/>
          <ac:picMkLst>
            <pc:docMk/>
            <pc:sldMk cId="2963018656" sldId="278"/>
            <ac:picMk id="17" creationId="{B2C92985-1CC0-406E-BE1F-889AD712EE93}"/>
          </ac:picMkLst>
        </pc:picChg>
        <pc:picChg chg="add mod">
          <ac:chgData name="R Lewis (Clase Primary School)" userId="83e01da7-8584-4b26-9d20-a4b03bdcd0f1" providerId="ADAL" clId="{D7C7709E-DA25-49F6-A80E-664BC1D885FE}" dt="2025-11-25T16:12:53.209" v="4323" actId="1076"/>
          <ac:picMkLst>
            <pc:docMk/>
            <pc:sldMk cId="2963018656" sldId="278"/>
            <ac:picMk id="18" creationId="{9D0521E5-9AB0-4686-9DB2-7CB8B8546C88}"/>
          </ac:picMkLst>
        </pc:picChg>
        <pc:picChg chg="add mod">
          <ac:chgData name="R Lewis (Clase Primary School)" userId="83e01da7-8584-4b26-9d20-a4b03bdcd0f1" providerId="ADAL" clId="{D7C7709E-DA25-49F6-A80E-664BC1D885FE}" dt="2025-11-25T16:12:52.385" v="4322" actId="1076"/>
          <ac:picMkLst>
            <pc:docMk/>
            <pc:sldMk cId="2963018656" sldId="278"/>
            <ac:picMk id="19" creationId="{B107E008-33D8-4059-B4FE-9C0383467CAA}"/>
          </ac:picMkLst>
        </pc:picChg>
        <pc:picChg chg="add mod">
          <ac:chgData name="R Lewis (Clase Primary School)" userId="83e01da7-8584-4b26-9d20-a4b03bdcd0f1" providerId="ADAL" clId="{D7C7709E-DA25-49F6-A80E-664BC1D885FE}" dt="2025-11-25T16:12:54.065" v="4324" actId="1076"/>
          <ac:picMkLst>
            <pc:docMk/>
            <pc:sldMk cId="2963018656" sldId="278"/>
            <ac:picMk id="20" creationId="{9A90A2DB-B80F-4C1D-8E68-3E3DA54DFCC2}"/>
          </ac:picMkLst>
        </pc:picChg>
      </pc:sldChg>
      <pc:sldChg chg="addSp delSp modSp add mod ord modAnim">
        <pc:chgData name="R Lewis (Clase Primary School)" userId="83e01da7-8584-4b26-9d20-a4b03bdcd0f1" providerId="ADAL" clId="{D7C7709E-DA25-49F6-A80E-664BC1D885FE}" dt="2025-11-25T16:25:38.700" v="4626" actId="478"/>
        <pc:sldMkLst>
          <pc:docMk/>
          <pc:sldMk cId="3135573779" sldId="279"/>
        </pc:sldMkLst>
        <pc:spChg chg="mod">
          <ac:chgData name="R Lewis (Clase Primary School)" userId="83e01da7-8584-4b26-9d20-a4b03bdcd0f1" providerId="ADAL" clId="{D7C7709E-DA25-49F6-A80E-664BC1D885FE}" dt="2025-11-24T18:47:24.568" v="4119"/>
          <ac:spMkLst>
            <pc:docMk/>
            <pc:sldMk cId="3135573779" sldId="279"/>
            <ac:spMk id="3" creationId="{B4CC2EC1-BE12-A20D-8C31-5CC66CCC9ADC}"/>
          </ac:spMkLst>
        </pc:spChg>
        <pc:spChg chg="add del">
          <ac:chgData name="R Lewis (Clase Primary School)" userId="83e01da7-8584-4b26-9d20-a4b03bdcd0f1" providerId="ADAL" clId="{D7C7709E-DA25-49F6-A80E-664BC1D885FE}" dt="2025-11-25T16:25:38.700" v="4626" actId="478"/>
          <ac:spMkLst>
            <pc:docMk/>
            <pc:sldMk cId="3135573779" sldId="279"/>
            <ac:spMk id="6" creationId="{C056339E-04D5-5C2D-3BC4-B64D9EC97431}"/>
          </ac:spMkLst>
        </pc:spChg>
        <pc:spChg chg="add mod">
          <ac:chgData name="R Lewis (Clase Primary School)" userId="83e01da7-8584-4b26-9d20-a4b03bdcd0f1" providerId="ADAL" clId="{D7C7709E-DA25-49F6-A80E-664BC1D885FE}" dt="2025-11-25T16:15:32.405" v="4406" actId="2711"/>
          <ac:spMkLst>
            <pc:docMk/>
            <pc:sldMk cId="3135573779" sldId="279"/>
            <ac:spMk id="11" creationId="{EA4A3BEB-5435-4CE0-A54B-03D73E3B2D9E}"/>
          </ac:spMkLst>
        </pc:spChg>
        <pc:picChg chg="del">
          <ac:chgData name="R Lewis (Clase Primary School)" userId="83e01da7-8584-4b26-9d20-a4b03bdcd0f1" providerId="ADAL" clId="{D7C7709E-DA25-49F6-A80E-664BC1D885FE}" dt="2025-11-23T16:43:23.278" v="1498" actId="478"/>
          <ac:picMkLst>
            <pc:docMk/>
            <pc:sldMk cId="3135573779" sldId="279"/>
            <ac:picMk id="7" creationId="{4AB9833D-844B-5C54-1EB1-F636D0AF7D3B}"/>
          </ac:picMkLst>
        </pc:picChg>
        <pc:picChg chg="del">
          <ac:chgData name="R Lewis (Clase Primary School)" userId="83e01da7-8584-4b26-9d20-a4b03bdcd0f1" providerId="ADAL" clId="{D7C7709E-DA25-49F6-A80E-664BC1D885FE}" dt="2025-11-23T16:43:08.467" v="1496" actId="478"/>
          <ac:picMkLst>
            <pc:docMk/>
            <pc:sldMk cId="3135573779" sldId="279"/>
            <ac:picMk id="14" creationId="{AEC00566-F295-4B3A-AB59-D18E23B322C5}"/>
          </ac:picMkLst>
        </pc:picChg>
        <pc:picChg chg="del">
          <ac:chgData name="R Lewis (Clase Primary School)" userId="83e01da7-8584-4b26-9d20-a4b03bdcd0f1" providerId="ADAL" clId="{D7C7709E-DA25-49F6-A80E-664BC1D885FE}" dt="2025-11-23T16:43:08.467" v="1496" actId="478"/>
          <ac:picMkLst>
            <pc:docMk/>
            <pc:sldMk cId="3135573779" sldId="279"/>
            <ac:picMk id="15" creationId="{1439674D-F979-43DC-BB8A-C64C700A4204}"/>
          </ac:picMkLst>
        </pc:picChg>
        <pc:picChg chg="del">
          <ac:chgData name="R Lewis (Clase Primary School)" userId="83e01da7-8584-4b26-9d20-a4b03bdcd0f1" providerId="ADAL" clId="{D7C7709E-DA25-49F6-A80E-664BC1D885FE}" dt="2025-11-23T16:43:08.467" v="1496" actId="478"/>
          <ac:picMkLst>
            <pc:docMk/>
            <pc:sldMk cId="3135573779" sldId="279"/>
            <ac:picMk id="16" creationId="{95B954AC-BD83-4F79-BB05-6FA011D6A3A2}"/>
          </ac:picMkLst>
        </pc:picChg>
        <pc:picChg chg="add mod">
          <ac:chgData name="R Lewis (Clase Primary School)" userId="83e01da7-8584-4b26-9d20-a4b03bdcd0f1" providerId="ADAL" clId="{D7C7709E-DA25-49F6-A80E-664BC1D885FE}" dt="2025-11-25T16:12:38.051" v="4313" actId="1076"/>
          <ac:picMkLst>
            <pc:docMk/>
            <pc:sldMk cId="3135573779" sldId="279"/>
            <ac:picMk id="17" creationId="{FE7F77C2-F3ED-4A01-A78F-D00EB6D32E18}"/>
          </ac:picMkLst>
        </pc:picChg>
        <pc:picChg chg="add mod">
          <ac:chgData name="R Lewis (Clase Primary School)" userId="83e01da7-8584-4b26-9d20-a4b03bdcd0f1" providerId="ADAL" clId="{D7C7709E-DA25-49F6-A80E-664BC1D885FE}" dt="2025-11-25T16:12:40.037" v="4315" actId="1076"/>
          <ac:picMkLst>
            <pc:docMk/>
            <pc:sldMk cId="3135573779" sldId="279"/>
            <ac:picMk id="18" creationId="{7CFFE379-6E1B-4C8E-99B8-89E75E59EDC3}"/>
          </ac:picMkLst>
        </pc:picChg>
        <pc:picChg chg="add mod">
          <ac:chgData name="R Lewis (Clase Primary School)" userId="83e01da7-8584-4b26-9d20-a4b03bdcd0f1" providerId="ADAL" clId="{D7C7709E-DA25-49F6-A80E-664BC1D885FE}" dt="2025-11-25T16:12:41.046" v="4316" actId="1076"/>
          <ac:picMkLst>
            <pc:docMk/>
            <pc:sldMk cId="3135573779" sldId="279"/>
            <ac:picMk id="19" creationId="{511D7264-297A-48BC-9783-FDE7173FE23E}"/>
          </ac:picMkLst>
        </pc:picChg>
        <pc:picChg chg="add del mod">
          <ac:chgData name="R Lewis (Clase Primary School)" userId="83e01da7-8584-4b26-9d20-a4b03bdcd0f1" providerId="ADAL" clId="{D7C7709E-DA25-49F6-A80E-664BC1D885FE}" dt="2025-11-24T18:47:27.527" v="4121"/>
          <ac:picMkLst>
            <pc:docMk/>
            <pc:sldMk cId="3135573779" sldId="279"/>
            <ac:picMk id="20" creationId="{696BD200-4CC4-40D3-A9D4-E0DC56754172}"/>
          </ac:picMkLst>
        </pc:picChg>
      </pc:sldChg>
      <pc:sldChg chg="addSp delSp modSp add mod ord modAnim">
        <pc:chgData name="R Lewis (Clase Primary School)" userId="83e01da7-8584-4b26-9d20-a4b03bdcd0f1" providerId="ADAL" clId="{D7C7709E-DA25-49F6-A80E-664BC1D885FE}" dt="2025-11-25T16:15:20.337" v="4404" actId="2711"/>
        <pc:sldMkLst>
          <pc:docMk/>
          <pc:sldMk cId="248137603" sldId="280"/>
        </pc:sldMkLst>
        <pc:spChg chg="mod">
          <ac:chgData name="R Lewis (Clase Primary School)" userId="83e01da7-8584-4b26-9d20-a4b03bdcd0f1" providerId="ADAL" clId="{D7C7709E-DA25-49F6-A80E-664BC1D885FE}" dt="2025-11-23T16:42:08.428" v="1488" actId="20577"/>
          <ac:spMkLst>
            <pc:docMk/>
            <pc:sldMk cId="248137603" sldId="280"/>
            <ac:spMk id="3" creationId="{B4CC2EC1-BE12-A20D-8C31-5CC66CCC9ADC}"/>
          </ac:spMkLst>
        </pc:spChg>
        <pc:spChg chg="del">
          <ac:chgData name="R Lewis (Clase Primary School)" userId="83e01da7-8584-4b26-9d20-a4b03bdcd0f1" providerId="ADAL" clId="{D7C7709E-DA25-49F6-A80E-664BC1D885FE}" dt="2025-11-24T16:48:39.462" v="3379" actId="478"/>
          <ac:spMkLst>
            <pc:docMk/>
            <pc:sldMk cId="248137603" sldId="280"/>
            <ac:spMk id="6" creationId="{C056339E-04D5-5C2D-3BC4-B64D9EC97431}"/>
          </ac:spMkLst>
        </pc:spChg>
        <pc:spChg chg="add mod">
          <ac:chgData name="R Lewis (Clase Primary School)" userId="83e01da7-8584-4b26-9d20-a4b03bdcd0f1" providerId="ADAL" clId="{D7C7709E-DA25-49F6-A80E-664BC1D885FE}" dt="2025-11-25T16:15:20.337" v="4404" actId="2711"/>
          <ac:spMkLst>
            <pc:docMk/>
            <pc:sldMk cId="248137603" sldId="280"/>
            <ac:spMk id="11" creationId="{E2AD86E3-AEDA-4B78-ABB9-55BEDC531E95}"/>
          </ac:spMkLst>
        </pc:spChg>
        <pc:picChg chg="del">
          <ac:chgData name="R Lewis (Clase Primary School)" userId="83e01da7-8584-4b26-9d20-a4b03bdcd0f1" providerId="ADAL" clId="{D7C7709E-DA25-49F6-A80E-664BC1D885FE}" dt="2025-11-23T16:43:28.467" v="1504" actId="478"/>
          <ac:picMkLst>
            <pc:docMk/>
            <pc:sldMk cId="248137603" sldId="280"/>
            <ac:picMk id="7" creationId="{4AB9833D-844B-5C54-1EB1-F636D0AF7D3B}"/>
          </ac:picMkLst>
        </pc:picChg>
        <pc:picChg chg="del">
          <ac:chgData name="R Lewis (Clase Primary School)" userId="83e01da7-8584-4b26-9d20-a4b03bdcd0f1" providerId="ADAL" clId="{D7C7709E-DA25-49F6-A80E-664BC1D885FE}" dt="2025-11-23T16:42:56.766" v="1494" actId="478"/>
          <ac:picMkLst>
            <pc:docMk/>
            <pc:sldMk cId="248137603" sldId="280"/>
            <ac:picMk id="14" creationId="{AEC00566-F295-4B3A-AB59-D18E23B322C5}"/>
          </ac:picMkLst>
        </pc:picChg>
        <pc:picChg chg="del">
          <ac:chgData name="R Lewis (Clase Primary School)" userId="83e01da7-8584-4b26-9d20-a4b03bdcd0f1" providerId="ADAL" clId="{D7C7709E-DA25-49F6-A80E-664BC1D885FE}" dt="2025-11-23T16:42:56.766" v="1494" actId="478"/>
          <ac:picMkLst>
            <pc:docMk/>
            <pc:sldMk cId="248137603" sldId="280"/>
            <ac:picMk id="15" creationId="{1439674D-F979-43DC-BB8A-C64C700A4204}"/>
          </ac:picMkLst>
        </pc:picChg>
        <pc:picChg chg="del">
          <ac:chgData name="R Lewis (Clase Primary School)" userId="83e01da7-8584-4b26-9d20-a4b03bdcd0f1" providerId="ADAL" clId="{D7C7709E-DA25-49F6-A80E-664BC1D885FE}" dt="2025-11-23T16:42:56.766" v="1494" actId="478"/>
          <ac:picMkLst>
            <pc:docMk/>
            <pc:sldMk cId="248137603" sldId="280"/>
            <ac:picMk id="16" creationId="{95B954AC-BD83-4F79-BB05-6FA011D6A3A2}"/>
          </ac:picMkLst>
        </pc:picChg>
        <pc:picChg chg="add mod">
          <ac:chgData name="R Lewis (Clase Primary School)" userId="83e01da7-8584-4b26-9d20-a4b03bdcd0f1" providerId="ADAL" clId="{D7C7709E-DA25-49F6-A80E-664BC1D885FE}" dt="2025-11-25T16:14:54.505" v="4398" actId="1076"/>
          <ac:picMkLst>
            <pc:docMk/>
            <pc:sldMk cId="248137603" sldId="280"/>
            <ac:picMk id="17" creationId="{F509CEC0-FBCB-4560-A5E1-AE90BF7E9946}"/>
          </ac:picMkLst>
        </pc:picChg>
        <pc:picChg chg="add del mod">
          <ac:chgData name="R Lewis (Clase Primary School)" userId="83e01da7-8584-4b26-9d20-a4b03bdcd0f1" providerId="ADAL" clId="{D7C7709E-DA25-49F6-A80E-664BC1D885FE}" dt="2025-11-23T17:01:20.066" v="1825" actId="478"/>
          <ac:picMkLst>
            <pc:docMk/>
            <pc:sldMk cId="248137603" sldId="280"/>
            <ac:picMk id="18" creationId="{9DB45EA0-1C84-4CDA-98BB-FF2C78450485}"/>
          </ac:picMkLst>
        </pc:picChg>
        <pc:picChg chg="add mod">
          <ac:chgData name="R Lewis (Clase Primary School)" userId="83e01da7-8584-4b26-9d20-a4b03bdcd0f1" providerId="ADAL" clId="{D7C7709E-DA25-49F6-A80E-664BC1D885FE}" dt="2025-11-25T16:14:58.076" v="4400" actId="1076"/>
          <ac:picMkLst>
            <pc:docMk/>
            <pc:sldMk cId="248137603" sldId="280"/>
            <ac:picMk id="19" creationId="{CC7D8D10-F27E-43B6-A849-93E4082214D6}"/>
          </ac:picMkLst>
        </pc:picChg>
        <pc:picChg chg="add mod">
          <ac:chgData name="R Lewis (Clase Primary School)" userId="83e01da7-8584-4b26-9d20-a4b03bdcd0f1" providerId="ADAL" clId="{D7C7709E-DA25-49F6-A80E-664BC1D885FE}" dt="2025-11-25T16:14:55.776" v="4399" actId="1076"/>
          <ac:picMkLst>
            <pc:docMk/>
            <pc:sldMk cId="248137603" sldId="280"/>
            <ac:picMk id="20" creationId="{AD1C3C71-9720-445F-A3E5-BB465A1E3AFD}"/>
          </ac:picMkLst>
        </pc:picChg>
        <pc:picChg chg="add mod">
          <ac:chgData name="R Lewis (Clase Primary School)" userId="83e01da7-8584-4b26-9d20-a4b03bdcd0f1" providerId="ADAL" clId="{D7C7709E-DA25-49F6-A80E-664BC1D885FE}" dt="2025-11-25T16:14:53.290" v="4397" actId="1076"/>
          <ac:picMkLst>
            <pc:docMk/>
            <pc:sldMk cId="248137603" sldId="280"/>
            <ac:picMk id="21" creationId="{86AF73DA-C31B-4120-BE79-987EC802B92E}"/>
          </ac:picMkLst>
        </pc:picChg>
      </pc:sldChg>
      <pc:sldChg chg="modSp add del mod ord">
        <pc:chgData name="R Lewis (Clase Primary School)" userId="83e01da7-8584-4b26-9d20-a4b03bdcd0f1" providerId="ADAL" clId="{D7C7709E-DA25-49F6-A80E-664BC1D885FE}" dt="2025-11-23T16:58:14.487" v="1760" actId="47"/>
        <pc:sldMkLst>
          <pc:docMk/>
          <pc:sldMk cId="2897028268" sldId="281"/>
        </pc:sldMkLst>
        <pc:spChg chg="mod">
          <ac:chgData name="R Lewis (Clase Primary School)" userId="83e01da7-8584-4b26-9d20-a4b03bdcd0f1" providerId="ADAL" clId="{D7C7709E-DA25-49F6-A80E-664BC1D885FE}" dt="2025-11-23T16:46:09.945" v="1634" actId="14100"/>
          <ac:spMkLst>
            <pc:docMk/>
            <pc:sldMk cId="2897028268" sldId="281"/>
            <ac:spMk id="2" creationId="{CD4D7C51-CBA6-662F-9AAC-3A4515E54046}"/>
          </ac:spMkLst>
        </pc:spChg>
      </pc:sldChg>
      <pc:sldChg chg="addSp delSp modSp add mod ord">
        <pc:chgData name="R Lewis (Clase Primary School)" userId="83e01da7-8584-4b26-9d20-a4b03bdcd0f1" providerId="ADAL" clId="{D7C7709E-DA25-49F6-A80E-664BC1D885FE}" dt="2025-11-26T13:53:15.394" v="5250" actId="207"/>
        <pc:sldMkLst>
          <pc:docMk/>
          <pc:sldMk cId="2712613492" sldId="282"/>
        </pc:sldMkLst>
        <pc:spChg chg="mod">
          <ac:chgData name="R Lewis (Clase Primary School)" userId="83e01da7-8584-4b26-9d20-a4b03bdcd0f1" providerId="ADAL" clId="{D7C7709E-DA25-49F6-A80E-664BC1D885FE}" dt="2025-11-24T19:54:31.870" v="4153" actId="113"/>
          <ac:spMkLst>
            <pc:docMk/>
            <pc:sldMk cId="2712613492" sldId="282"/>
            <ac:spMk id="3" creationId="{BAE600A5-B083-1EC0-57C6-C2894582BE3B}"/>
          </ac:spMkLst>
        </pc:spChg>
        <pc:spChg chg="mod">
          <ac:chgData name="R Lewis (Clase Primary School)" userId="83e01da7-8584-4b26-9d20-a4b03bdcd0f1" providerId="ADAL" clId="{D7C7709E-DA25-49F6-A80E-664BC1D885FE}" dt="2025-11-26T13:53:15.394" v="5250" actId="207"/>
          <ac:spMkLst>
            <pc:docMk/>
            <pc:sldMk cId="2712613492" sldId="282"/>
            <ac:spMk id="4" creationId="{8B9EF450-2110-B346-2A17-0283D6C91F4B}"/>
          </ac:spMkLst>
        </pc:spChg>
        <pc:spChg chg="mod">
          <ac:chgData name="R Lewis (Clase Primary School)" userId="83e01da7-8584-4b26-9d20-a4b03bdcd0f1" providerId="ADAL" clId="{D7C7709E-DA25-49F6-A80E-664BC1D885FE}" dt="2025-11-26T11:36:29.826" v="5056" actId="207"/>
          <ac:spMkLst>
            <pc:docMk/>
            <pc:sldMk cId="2712613492" sldId="282"/>
            <ac:spMk id="6" creationId="{13C895CF-D7D9-3365-F23E-43837B82D466}"/>
          </ac:spMkLst>
        </pc:spChg>
        <pc:spChg chg="del">
          <ac:chgData name="R Lewis (Clase Primary School)" userId="83e01da7-8584-4b26-9d20-a4b03bdcd0f1" providerId="ADAL" clId="{D7C7709E-DA25-49F6-A80E-664BC1D885FE}" dt="2025-11-24T17:32:56.039" v="3784" actId="478"/>
          <ac:spMkLst>
            <pc:docMk/>
            <pc:sldMk cId="2712613492" sldId="282"/>
            <ac:spMk id="8" creationId="{E8B5BABF-E94B-9447-1FAA-847E62E01203}"/>
          </ac:spMkLst>
        </pc:spChg>
        <pc:spChg chg="mod">
          <ac:chgData name="R Lewis (Clase Primary School)" userId="83e01da7-8584-4b26-9d20-a4b03bdcd0f1" providerId="ADAL" clId="{D7C7709E-DA25-49F6-A80E-664BC1D885FE}" dt="2025-11-24T17:45:08.323" v="4025" actId="1076"/>
          <ac:spMkLst>
            <pc:docMk/>
            <pc:sldMk cId="2712613492" sldId="282"/>
            <ac:spMk id="32" creationId="{ED8ACEC3-23F9-4A9D-ACBE-F1CDB7A7F4EA}"/>
          </ac:spMkLst>
        </pc:spChg>
        <pc:grpChg chg="mod">
          <ac:chgData name="R Lewis (Clase Primary School)" userId="83e01da7-8584-4b26-9d20-a4b03bdcd0f1" providerId="ADAL" clId="{D7C7709E-DA25-49F6-A80E-664BC1D885FE}" dt="2025-11-24T17:43:22.869" v="3985" actId="1076"/>
          <ac:grpSpMkLst>
            <pc:docMk/>
            <pc:sldMk cId="2712613492" sldId="282"/>
            <ac:grpSpMk id="7" creationId="{5A420AB7-0A60-5275-1A38-8DE545C7CAA3}"/>
          </ac:grpSpMkLst>
        </pc:grpChg>
        <pc:picChg chg="del">
          <ac:chgData name="R Lewis (Clase Primary School)" userId="83e01da7-8584-4b26-9d20-a4b03bdcd0f1" providerId="ADAL" clId="{D7C7709E-DA25-49F6-A80E-664BC1D885FE}" dt="2025-11-26T12:40:12.042" v="5119" actId="478"/>
          <ac:picMkLst>
            <pc:docMk/>
            <pc:sldMk cId="2712613492" sldId="282"/>
            <ac:picMk id="5" creationId="{86D11968-0D53-934D-2991-23AA6C6ADB16}"/>
          </ac:picMkLst>
        </pc:picChg>
        <pc:picChg chg="del">
          <ac:chgData name="R Lewis (Clase Primary School)" userId="83e01da7-8584-4b26-9d20-a4b03bdcd0f1" providerId="ADAL" clId="{D7C7709E-DA25-49F6-A80E-664BC1D885FE}" dt="2025-11-26T12:40:10.661" v="5117" actId="478"/>
          <ac:picMkLst>
            <pc:docMk/>
            <pc:sldMk cId="2712613492" sldId="282"/>
            <ac:picMk id="9" creationId="{85C949CF-61F4-9F9F-BFFB-615F90F4F403}"/>
          </ac:picMkLst>
        </pc:picChg>
        <pc:picChg chg="del mod">
          <ac:chgData name="R Lewis (Clase Primary School)" userId="83e01da7-8584-4b26-9d20-a4b03bdcd0f1" providerId="ADAL" clId="{D7C7709E-DA25-49F6-A80E-664BC1D885FE}" dt="2025-11-26T12:40:11.374" v="5118" actId="478"/>
          <ac:picMkLst>
            <pc:docMk/>
            <pc:sldMk cId="2712613492" sldId="282"/>
            <ac:picMk id="10" creationId="{58D6B8A0-8F82-1BB2-2039-3DA7B7CBF915}"/>
          </ac:picMkLst>
        </pc:picChg>
        <pc:picChg chg="mod">
          <ac:chgData name="R Lewis (Clase Primary School)" userId="83e01da7-8584-4b26-9d20-a4b03bdcd0f1" providerId="ADAL" clId="{D7C7709E-DA25-49F6-A80E-664BC1D885FE}" dt="2025-11-24T17:43:22.869" v="3985" actId="1076"/>
          <ac:picMkLst>
            <pc:docMk/>
            <pc:sldMk cId="2712613492" sldId="282"/>
            <ac:picMk id="14" creationId="{7CA401F7-239E-43CC-BCDE-68CAB4F9520E}"/>
          </ac:picMkLst>
        </pc:picChg>
        <pc:picChg chg="mod">
          <ac:chgData name="R Lewis (Clase Primary School)" userId="83e01da7-8584-4b26-9d20-a4b03bdcd0f1" providerId="ADAL" clId="{D7C7709E-DA25-49F6-A80E-664BC1D885FE}" dt="2025-11-24T17:43:22.869" v="3985" actId="1076"/>
          <ac:picMkLst>
            <pc:docMk/>
            <pc:sldMk cId="2712613492" sldId="282"/>
            <ac:picMk id="15" creationId="{18C352AB-E93B-47D7-A2BD-6290212DDDA9}"/>
          </ac:picMkLst>
        </pc:picChg>
        <pc:picChg chg="mod">
          <ac:chgData name="R Lewis (Clase Primary School)" userId="83e01da7-8584-4b26-9d20-a4b03bdcd0f1" providerId="ADAL" clId="{D7C7709E-DA25-49F6-A80E-664BC1D885FE}" dt="2025-11-24T17:43:22.869" v="3985" actId="1076"/>
          <ac:picMkLst>
            <pc:docMk/>
            <pc:sldMk cId="2712613492" sldId="282"/>
            <ac:picMk id="16" creationId="{BD217590-D2D9-45A5-B49B-6305A9F400F8}"/>
          </ac:picMkLst>
        </pc:picChg>
        <pc:picChg chg="mod">
          <ac:chgData name="R Lewis (Clase Primary School)" userId="83e01da7-8584-4b26-9d20-a4b03bdcd0f1" providerId="ADAL" clId="{D7C7709E-DA25-49F6-A80E-664BC1D885FE}" dt="2025-11-24T17:43:22.869" v="3985" actId="1076"/>
          <ac:picMkLst>
            <pc:docMk/>
            <pc:sldMk cId="2712613492" sldId="282"/>
            <ac:picMk id="17" creationId="{92CE29C0-3C6C-47FA-91E4-5FDC71A2B293}"/>
          </ac:picMkLst>
        </pc:picChg>
        <pc:picChg chg="mod">
          <ac:chgData name="R Lewis (Clase Primary School)" userId="83e01da7-8584-4b26-9d20-a4b03bdcd0f1" providerId="ADAL" clId="{D7C7709E-DA25-49F6-A80E-664BC1D885FE}" dt="2025-11-24T17:43:22.869" v="3985" actId="1076"/>
          <ac:picMkLst>
            <pc:docMk/>
            <pc:sldMk cId="2712613492" sldId="282"/>
            <ac:picMk id="18" creationId="{393711BA-CD5F-498C-AF6C-DE344F403D12}"/>
          </ac:picMkLst>
        </pc:picChg>
        <pc:picChg chg="mod">
          <ac:chgData name="R Lewis (Clase Primary School)" userId="83e01da7-8584-4b26-9d20-a4b03bdcd0f1" providerId="ADAL" clId="{D7C7709E-DA25-49F6-A80E-664BC1D885FE}" dt="2025-11-24T17:43:22.869" v="3985" actId="1076"/>
          <ac:picMkLst>
            <pc:docMk/>
            <pc:sldMk cId="2712613492" sldId="282"/>
            <ac:picMk id="19" creationId="{C826EA86-699C-414B-9484-5DD4950646E0}"/>
          </ac:picMkLst>
        </pc:picChg>
        <pc:picChg chg="mod">
          <ac:chgData name="R Lewis (Clase Primary School)" userId="83e01da7-8584-4b26-9d20-a4b03bdcd0f1" providerId="ADAL" clId="{D7C7709E-DA25-49F6-A80E-664BC1D885FE}" dt="2025-11-24T17:43:22.869" v="3985" actId="1076"/>
          <ac:picMkLst>
            <pc:docMk/>
            <pc:sldMk cId="2712613492" sldId="282"/>
            <ac:picMk id="20" creationId="{900CEF67-703C-4B0E-9DC6-03AB3B82F42F}"/>
          </ac:picMkLst>
        </pc:picChg>
        <pc:picChg chg="mod">
          <ac:chgData name="R Lewis (Clase Primary School)" userId="83e01da7-8584-4b26-9d20-a4b03bdcd0f1" providerId="ADAL" clId="{D7C7709E-DA25-49F6-A80E-664BC1D885FE}" dt="2025-11-24T17:43:22.869" v="3985" actId="1076"/>
          <ac:picMkLst>
            <pc:docMk/>
            <pc:sldMk cId="2712613492" sldId="282"/>
            <ac:picMk id="21" creationId="{E6862237-50F1-412F-B5B4-016C794AD0C6}"/>
          </ac:picMkLst>
        </pc:picChg>
        <pc:picChg chg="mod">
          <ac:chgData name="R Lewis (Clase Primary School)" userId="83e01da7-8584-4b26-9d20-a4b03bdcd0f1" providerId="ADAL" clId="{D7C7709E-DA25-49F6-A80E-664BC1D885FE}" dt="2025-11-24T17:43:22.869" v="3985" actId="1076"/>
          <ac:picMkLst>
            <pc:docMk/>
            <pc:sldMk cId="2712613492" sldId="282"/>
            <ac:picMk id="22" creationId="{ECEF5417-A2C5-4928-AA86-C39B0704EA09}"/>
          </ac:picMkLst>
        </pc:picChg>
        <pc:picChg chg="mod">
          <ac:chgData name="R Lewis (Clase Primary School)" userId="83e01da7-8584-4b26-9d20-a4b03bdcd0f1" providerId="ADAL" clId="{D7C7709E-DA25-49F6-A80E-664BC1D885FE}" dt="2025-11-24T17:43:22.869" v="3985" actId="1076"/>
          <ac:picMkLst>
            <pc:docMk/>
            <pc:sldMk cId="2712613492" sldId="282"/>
            <ac:picMk id="23" creationId="{C5CA9A1B-21E2-4EFD-A05D-80A217EF895F}"/>
          </ac:picMkLst>
        </pc:picChg>
        <pc:picChg chg="add mod">
          <ac:chgData name="R Lewis (Clase Primary School)" userId="83e01da7-8584-4b26-9d20-a4b03bdcd0f1" providerId="ADAL" clId="{D7C7709E-DA25-49F6-A80E-664BC1D885FE}" dt="2025-11-24T17:45:12.677" v="4026" actId="1076"/>
          <ac:picMkLst>
            <pc:docMk/>
            <pc:sldMk cId="2712613492" sldId="282"/>
            <ac:picMk id="27" creationId="{28D4B2C5-58C5-4BE3-AA6F-45BD28ABC30D}"/>
          </ac:picMkLst>
        </pc:picChg>
        <pc:picChg chg="add del mod">
          <ac:chgData name="R Lewis (Clase Primary School)" userId="83e01da7-8584-4b26-9d20-a4b03bdcd0f1" providerId="ADAL" clId="{D7C7709E-DA25-49F6-A80E-664BC1D885FE}" dt="2025-11-24T17:45:04.925" v="4024" actId="478"/>
          <ac:picMkLst>
            <pc:docMk/>
            <pc:sldMk cId="2712613492" sldId="282"/>
            <ac:picMk id="28" creationId="{9BD790DA-D0A9-41F1-8294-CD35435F2056}"/>
          </ac:picMkLst>
        </pc:picChg>
        <pc:picChg chg="del">
          <ac:chgData name="R Lewis (Clase Primary School)" userId="83e01da7-8584-4b26-9d20-a4b03bdcd0f1" providerId="ADAL" clId="{D7C7709E-DA25-49F6-A80E-664BC1D885FE}" dt="2025-11-23T16:58:20.171" v="1761" actId="478"/>
          <ac:picMkLst>
            <pc:docMk/>
            <pc:sldMk cId="2712613492" sldId="282"/>
            <ac:picMk id="31" creationId="{113E3083-458F-4497-9DD8-41E40360EE38}"/>
          </ac:picMkLst>
        </pc:picChg>
        <pc:cxnChg chg="mod">
          <ac:chgData name="R Lewis (Clase Primary School)" userId="83e01da7-8584-4b26-9d20-a4b03bdcd0f1" providerId="ADAL" clId="{D7C7709E-DA25-49F6-A80E-664BC1D885FE}" dt="2025-11-24T17:43:22.869" v="3985" actId="1076"/>
          <ac:cxnSpMkLst>
            <pc:docMk/>
            <pc:sldMk cId="2712613492" sldId="282"/>
            <ac:cxnSpMk id="25" creationId="{6C227224-127C-4638-962C-8381F3815B59}"/>
          </ac:cxnSpMkLst>
        </pc:cxnChg>
        <pc:cxnChg chg="mod">
          <ac:chgData name="R Lewis (Clase Primary School)" userId="83e01da7-8584-4b26-9d20-a4b03bdcd0f1" providerId="ADAL" clId="{D7C7709E-DA25-49F6-A80E-664BC1D885FE}" dt="2025-11-24T17:43:22.869" v="3985" actId="1076"/>
          <ac:cxnSpMkLst>
            <pc:docMk/>
            <pc:sldMk cId="2712613492" sldId="282"/>
            <ac:cxnSpMk id="26" creationId="{E976BEAE-1F57-4FD4-9D9B-9A99B5D6708C}"/>
          </ac:cxnSpMkLst>
        </pc:cxnChg>
      </pc:sldChg>
      <pc:sldChg chg="addSp delSp modSp add mod ord modAnim">
        <pc:chgData name="R Lewis (Clase Primary School)" userId="83e01da7-8584-4b26-9d20-a4b03bdcd0f1" providerId="ADAL" clId="{D7C7709E-DA25-49F6-A80E-664BC1D885FE}" dt="2025-11-26T11:50:38.381" v="5072"/>
        <pc:sldMkLst>
          <pc:docMk/>
          <pc:sldMk cId="2657822014" sldId="283"/>
        </pc:sldMkLst>
        <pc:spChg chg="mod">
          <ac:chgData name="R Lewis (Clase Primary School)" userId="83e01da7-8584-4b26-9d20-a4b03bdcd0f1" providerId="ADAL" clId="{D7C7709E-DA25-49F6-A80E-664BC1D885FE}" dt="2025-11-24T17:15:22.804" v="3644" actId="20577"/>
          <ac:spMkLst>
            <pc:docMk/>
            <pc:sldMk cId="2657822014" sldId="283"/>
            <ac:spMk id="3" creationId="{A0C31950-55CE-6489-9696-4F576E9F99FB}"/>
          </ac:spMkLst>
        </pc:spChg>
        <pc:spChg chg="del">
          <ac:chgData name="R Lewis (Clase Primary School)" userId="83e01da7-8584-4b26-9d20-a4b03bdcd0f1" providerId="ADAL" clId="{D7C7709E-DA25-49F6-A80E-664BC1D885FE}" dt="2025-11-24T17:17:10.413" v="3668" actId="478"/>
          <ac:spMkLst>
            <pc:docMk/>
            <pc:sldMk cId="2657822014" sldId="283"/>
            <ac:spMk id="22" creationId="{E30186F7-2150-8266-90F8-990C1A29C65C}"/>
          </ac:spMkLst>
        </pc:spChg>
        <pc:spChg chg="add mod">
          <ac:chgData name="R Lewis (Clase Primary School)" userId="83e01da7-8584-4b26-9d20-a4b03bdcd0f1" providerId="ADAL" clId="{D7C7709E-DA25-49F6-A80E-664BC1D885FE}" dt="2025-11-24T17:17:04.532" v="3667"/>
          <ac:spMkLst>
            <pc:docMk/>
            <pc:sldMk cId="2657822014" sldId="283"/>
            <ac:spMk id="23" creationId="{16CAB88D-D018-4CFB-A1AA-C8A0E764C39B}"/>
          </ac:spMkLst>
        </pc:spChg>
        <pc:spChg chg="mod">
          <ac:chgData name="R Lewis (Clase Primary School)" userId="83e01da7-8584-4b26-9d20-a4b03bdcd0f1" providerId="ADAL" clId="{D7C7709E-DA25-49F6-A80E-664BC1D885FE}" dt="2025-11-24T17:46:29.735" v="4037" actId="20577"/>
          <ac:spMkLst>
            <pc:docMk/>
            <pc:sldMk cId="2657822014" sldId="283"/>
            <ac:spMk id="24" creationId="{38A0F993-EE92-42A9-BAB6-D55E371252FA}"/>
          </ac:spMkLst>
        </pc:spChg>
        <pc:picChg chg="del">
          <ac:chgData name="R Lewis (Clase Primary School)" userId="83e01da7-8584-4b26-9d20-a4b03bdcd0f1" providerId="ADAL" clId="{D7C7709E-DA25-49F6-A80E-664BC1D885FE}" dt="2025-11-24T17:15:08.703" v="3640" actId="478"/>
          <ac:picMkLst>
            <pc:docMk/>
            <pc:sldMk cId="2657822014" sldId="283"/>
            <ac:picMk id="2" creationId="{F9064C3F-9C1B-E75F-DF27-A5086841D53B}"/>
          </ac:picMkLst>
        </pc:picChg>
        <pc:picChg chg="add mod">
          <ac:chgData name="R Lewis (Clase Primary School)" userId="83e01da7-8584-4b26-9d20-a4b03bdcd0f1" providerId="ADAL" clId="{D7C7709E-DA25-49F6-A80E-664BC1D885FE}" dt="2025-11-24T17:47:55.729" v="4042" actId="1076"/>
          <ac:picMkLst>
            <pc:docMk/>
            <pc:sldMk cId="2657822014" sldId="283"/>
            <ac:picMk id="20" creationId="{D87BA2C9-BC6E-4102-A532-6EB41FE9A31C}"/>
          </ac:picMkLst>
        </pc:picChg>
        <pc:picChg chg="add mod">
          <ac:chgData name="R Lewis (Clase Primary School)" userId="83e01da7-8584-4b26-9d20-a4b03bdcd0f1" providerId="ADAL" clId="{D7C7709E-DA25-49F6-A80E-664BC1D885FE}" dt="2025-11-24T17:47:55.729" v="4042" actId="1076"/>
          <ac:picMkLst>
            <pc:docMk/>
            <pc:sldMk cId="2657822014" sldId="283"/>
            <ac:picMk id="21" creationId="{EF11ED15-082B-4871-951D-FD443B74537B}"/>
          </ac:picMkLst>
        </pc:picChg>
        <pc:picChg chg="mod">
          <ac:chgData name="R Lewis (Clase Primary School)" userId="83e01da7-8584-4b26-9d20-a4b03bdcd0f1" providerId="ADAL" clId="{D7C7709E-DA25-49F6-A80E-664BC1D885FE}" dt="2025-11-23T17:23:44.972" v="2414" actId="1076"/>
          <ac:picMkLst>
            <pc:docMk/>
            <pc:sldMk cId="2657822014" sldId="283"/>
            <ac:picMk id="25" creationId="{718EAA6C-6BF8-4444-88FF-3976DF8BE3EA}"/>
          </ac:picMkLst>
        </pc:picChg>
        <pc:picChg chg="mod">
          <ac:chgData name="R Lewis (Clase Primary School)" userId="83e01da7-8584-4b26-9d20-a4b03bdcd0f1" providerId="ADAL" clId="{D7C7709E-DA25-49F6-A80E-664BC1D885FE}" dt="2025-11-23T17:23:47.694" v="2415" actId="1076"/>
          <ac:picMkLst>
            <pc:docMk/>
            <pc:sldMk cId="2657822014" sldId="283"/>
            <ac:picMk id="26" creationId="{70927DE2-8651-48B4-B98D-3B2C3608301E}"/>
          </ac:picMkLst>
        </pc:picChg>
        <pc:picChg chg="mod">
          <ac:chgData name="R Lewis (Clase Primary School)" userId="83e01da7-8584-4b26-9d20-a4b03bdcd0f1" providerId="ADAL" clId="{D7C7709E-DA25-49F6-A80E-664BC1D885FE}" dt="2025-11-23T17:23:51.679" v="2416" actId="1076"/>
          <ac:picMkLst>
            <pc:docMk/>
            <pc:sldMk cId="2657822014" sldId="283"/>
            <ac:picMk id="27" creationId="{F9009ADD-29C3-4183-B1BC-101CCAFE3919}"/>
          </ac:picMkLst>
        </pc:picChg>
        <pc:picChg chg="mod">
          <ac:chgData name="R Lewis (Clase Primary School)" userId="83e01da7-8584-4b26-9d20-a4b03bdcd0f1" providerId="ADAL" clId="{D7C7709E-DA25-49F6-A80E-664BC1D885FE}" dt="2025-11-23T17:23:53.281" v="2417" actId="1076"/>
          <ac:picMkLst>
            <pc:docMk/>
            <pc:sldMk cId="2657822014" sldId="283"/>
            <ac:picMk id="28" creationId="{891E514A-5A0A-4FFD-877D-2BF237A00A12}"/>
          </ac:picMkLst>
        </pc:picChg>
        <pc:picChg chg="del">
          <ac:chgData name="R Lewis (Clase Primary School)" userId="83e01da7-8584-4b26-9d20-a4b03bdcd0f1" providerId="ADAL" clId="{D7C7709E-DA25-49F6-A80E-664BC1D885FE}" dt="2025-11-23T17:22:10.989" v="2402" actId="478"/>
          <ac:picMkLst>
            <pc:docMk/>
            <pc:sldMk cId="2657822014" sldId="283"/>
            <ac:picMk id="29" creationId="{B9184C55-7EC9-4CC6-8C8D-3436B5EA772F}"/>
          </ac:picMkLst>
        </pc:picChg>
        <pc:picChg chg="mod">
          <ac:chgData name="R Lewis (Clase Primary School)" userId="83e01da7-8584-4b26-9d20-a4b03bdcd0f1" providerId="ADAL" clId="{D7C7709E-DA25-49F6-A80E-664BC1D885FE}" dt="2025-11-24T17:47:55.729" v="4042" actId="1076"/>
          <ac:picMkLst>
            <pc:docMk/>
            <pc:sldMk cId="2657822014" sldId="283"/>
            <ac:picMk id="30" creationId="{8C1D439D-17D0-4359-979F-2B7FF3F06049}"/>
          </ac:picMkLst>
        </pc:picChg>
        <pc:picChg chg="mod">
          <ac:chgData name="R Lewis (Clase Primary School)" userId="83e01da7-8584-4b26-9d20-a4b03bdcd0f1" providerId="ADAL" clId="{D7C7709E-DA25-49F6-A80E-664BC1D885FE}" dt="2025-11-24T17:47:55.729" v="4042" actId="1076"/>
          <ac:picMkLst>
            <pc:docMk/>
            <pc:sldMk cId="2657822014" sldId="283"/>
            <ac:picMk id="31" creationId="{D44B7EA7-AF54-4D97-8C20-0F1DEB70F4B1}"/>
          </ac:picMkLst>
        </pc:picChg>
        <pc:picChg chg="mod">
          <ac:chgData name="R Lewis (Clase Primary School)" userId="83e01da7-8584-4b26-9d20-a4b03bdcd0f1" providerId="ADAL" clId="{D7C7709E-DA25-49F6-A80E-664BC1D885FE}" dt="2025-11-23T17:23:33.310" v="2413" actId="1076"/>
          <ac:picMkLst>
            <pc:docMk/>
            <pc:sldMk cId="2657822014" sldId="283"/>
            <ac:picMk id="33" creationId="{AB9E2150-16E3-4E45-A828-E87F3C0ABE3B}"/>
          </ac:picMkLst>
        </pc:picChg>
        <pc:picChg chg="mod">
          <ac:chgData name="R Lewis (Clase Primary School)" userId="83e01da7-8584-4b26-9d20-a4b03bdcd0f1" providerId="ADAL" clId="{D7C7709E-DA25-49F6-A80E-664BC1D885FE}" dt="2025-11-23T17:25:51.243" v="2431" actId="1076"/>
          <ac:picMkLst>
            <pc:docMk/>
            <pc:sldMk cId="2657822014" sldId="283"/>
            <ac:picMk id="34" creationId="{2A3387D9-7451-4BE7-B765-2D833B6B4DD5}"/>
          </ac:picMkLst>
        </pc:picChg>
        <pc:picChg chg="mod">
          <ac:chgData name="R Lewis (Clase Primary School)" userId="83e01da7-8584-4b26-9d20-a4b03bdcd0f1" providerId="ADAL" clId="{D7C7709E-DA25-49F6-A80E-664BC1D885FE}" dt="2025-11-23T17:25:51.243" v="2431" actId="1076"/>
          <ac:picMkLst>
            <pc:docMk/>
            <pc:sldMk cId="2657822014" sldId="283"/>
            <ac:picMk id="35" creationId="{84558E3E-68CD-4AA5-B06B-9E7730F1BF4D}"/>
          </ac:picMkLst>
        </pc:picChg>
        <pc:picChg chg="mod">
          <ac:chgData name="R Lewis (Clase Primary School)" userId="83e01da7-8584-4b26-9d20-a4b03bdcd0f1" providerId="ADAL" clId="{D7C7709E-DA25-49F6-A80E-664BC1D885FE}" dt="2025-11-23T17:25:51.243" v="2431" actId="1076"/>
          <ac:picMkLst>
            <pc:docMk/>
            <pc:sldMk cId="2657822014" sldId="283"/>
            <ac:picMk id="36" creationId="{CD7B1E5B-0D14-4E87-84CA-3BE535894F6F}"/>
          </ac:picMkLst>
        </pc:picChg>
      </pc:sldChg>
      <pc:sldChg chg="addSp delSp modSp add mod ord">
        <pc:chgData name="R Lewis (Clase Primary School)" userId="83e01da7-8584-4b26-9d20-a4b03bdcd0f1" providerId="ADAL" clId="{D7C7709E-DA25-49F6-A80E-664BC1D885FE}" dt="2025-11-26T11:30:25.165" v="5036" actId="1076"/>
        <pc:sldMkLst>
          <pc:docMk/>
          <pc:sldMk cId="1371156875" sldId="284"/>
        </pc:sldMkLst>
        <pc:spChg chg="mod">
          <ac:chgData name="R Lewis (Clase Primary School)" userId="83e01da7-8584-4b26-9d20-a4b03bdcd0f1" providerId="ADAL" clId="{D7C7709E-DA25-49F6-A80E-664BC1D885FE}" dt="2025-11-23T17:43:27.604" v="2855" actId="6549"/>
          <ac:spMkLst>
            <pc:docMk/>
            <pc:sldMk cId="1371156875" sldId="284"/>
            <ac:spMk id="3" creationId="{A0C31950-55CE-6489-9696-4F576E9F99FB}"/>
          </ac:spMkLst>
        </pc:spChg>
        <pc:spChg chg="add mod">
          <ac:chgData name="R Lewis (Clase Primary School)" userId="83e01da7-8584-4b26-9d20-a4b03bdcd0f1" providerId="ADAL" clId="{D7C7709E-DA25-49F6-A80E-664BC1D885FE}" dt="2025-11-26T11:30:25.165" v="5036" actId="1076"/>
          <ac:spMkLst>
            <pc:docMk/>
            <pc:sldMk cId="1371156875" sldId="284"/>
            <ac:spMk id="8" creationId="{80CB1884-075B-46F4-A891-D3F21D83A5D4}"/>
          </ac:spMkLst>
        </pc:spChg>
        <pc:spChg chg="add mod">
          <ac:chgData name="R Lewis (Clase Primary School)" userId="83e01da7-8584-4b26-9d20-a4b03bdcd0f1" providerId="ADAL" clId="{D7C7709E-DA25-49F6-A80E-664BC1D885FE}" dt="2025-11-23T17:37:50.612" v="2808" actId="20577"/>
          <ac:spMkLst>
            <pc:docMk/>
            <pc:sldMk cId="1371156875" sldId="284"/>
            <ac:spMk id="21" creationId="{86212371-296C-402A-9561-0A57BDA48FAE}"/>
          </ac:spMkLst>
        </pc:spChg>
        <pc:spChg chg="del">
          <ac:chgData name="R Lewis (Clase Primary School)" userId="83e01da7-8584-4b26-9d20-a4b03bdcd0f1" providerId="ADAL" clId="{D7C7709E-DA25-49F6-A80E-664BC1D885FE}" dt="2025-11-25T16:25:28.020" v="4623" actId="478"/>
          <ac:spMkLst>
            <pc:docMk/>
            <pc:sldMk cId="1371156875" sldId="284"/>
            <ac:spMk id="22" creationId="{E30186F7-2150-8266-90F8-990C1A29C65C}"/>
          </ac:spMkLst>
        </pc:spChg>
        <pc:spChg chg="mod">
          <ac:chgData name="R Lewis (Clase Primary School)" userId="83e01da7-8584-4b26-9d20-a4b03bdcd0f1" providerId="ADAL" clId="{D7C7709E-DA25-49F6-A80E-664BC1D885FE}" dt="2025-11-24T17:10:19.559" v="3558" actId="207"/>
          <ac:spMkLst>
            <pc:docMk/>
            <pc:sldMk cId="1371156875" sldId="284"/>
            <ac:spMk id="24" creationId="{38A0F993-EE92-42A9-BAB6-D55E371252FA}"/>
          </ac:spMkLst>
        </pc:spChg>
        <pc:picChg chg="del">
          <ac:chgData name="R Lewis (Clase Primary School)" userId="83e01da7-8584-4b26-9d20-a4b03bdcd0f1" providerId="ADAL" clId="{D7C7709E-DA25-49F6-A80E-664BC1D885FE}" dt="2025-11-23T17:36:12.100" v="2781" actId="478"/>
          <ac:picMkLst>
            <pc:docMk/>
            <pc:sldMk cId="1371156875" sldId="284"/>
            <ac:picMk id="2" creationId="{F9064C3F-9C1B-E75F-DF27-A5086841D53B}"/>
          </ac:picMkLst>
        </pc:picChg>
        <pc:picChg chg="del">
          <ac:chgData name="R Lewis (Clase Primary School)" userId="83e01da7-8584-4b26-9d20-a4b03bdcd0f1" providerId="ADAL" clId="{D7C7709E-DA25-49F6-A80E-664BC1D885FE}" dt="2025-11-23T17:31:07.214" v="2515" actId="478"/>
          <ac:picMkLst>
            <pc:docMk/>
            <pc:sldMk cId="1371156875" sldId="284"/>
            <ac:picMk id="25" creationId="{718EAA6C-6BF8-4444-88FF-3976DF8BE3EA}"/>
          </ac:picMkLst>
        </pc:picChg>
        <pc:picChg chg="del">
          <ac:chgData name="R Lewis (Clase Primary School)" userId="83e01da7-8584-4b26-9d20-a4b03bdcd0f1" providerId="ADAL" clId="{D7C7709E-DA25-49F6-A80E-664BC1D885FE}" dt="2025-11-23T17:31:07.214" v="2515" actId="478"/>
          <ac:picMkLst>
            <pc:docMk/>
            <pc:sldMk cId="1371156875" sldId="284"/>
            <ac:picMk id="26" creationId="{70927DE2-8651-48B4-B98D-3B2C3608301E}"/>
          </ac:picMkLst>
        </pc:picChg>
        <pc:picChg chg="del mod">
          <ac:chgData name="R Lewis (Clase Primary School)" userId="83e01da7-8584-4b26-9d20-a4b03bdcd0f1" providerId="ADAL" clId="{D7C7709E-DA25-49F6-A80E-664BC1D885FE}" dt="2025-11-23T17:31:07.214" v="2515" actId="478"/>
          <ac:picMkLst>
            <pc:docMk/>
            <pc:sldMk cId="1371156875" sldId="284"/>
            <ac:picMk id="27" creationId="{F9009ADD-29C3-4183-B1BC-101CCAFE3919}"/>
          </ac:picMkLst>
        </pc:picChg>
        <pc:picChg chg="del">
          <ac:chgData name="R Lewis (Clase Primary School)" userId="83e01da7-8584-4b26-9d20-a4b03bdcd0f1" providerId="ADAL" clId="{D7C7709E-DA25-49F6-A80E-664BC1D885FE}" dt="2025-11-23T17:31:07.214" v="2515" actId="478"/>
          <ac:picMkLst>
            <pc:docMk/>
            <pc:sldMk cId="1371156875" sldId="284"/>
            <ac:picMk id="28" creationId="{891E514A-5A0A-4FFD-877D-2BF237A00A12}"/>
          </ac:picMkLst>
        </pc:picChg>
        <pc:picChg chg="del mod">
          <ac:chgData name="R Lewis (Clase Primary School)" userId="83e01da7-8584-4b26-9d20-a4b03bdcd0f1" providerId="ADAL" clId="{D7C7709E-DA25-49F6-A80E-664BC1D885FE}" dt="2025-11-23T17:31:07.214" v="2515" actId="478"/>
          <ac:picMkLst>
            <pc:docMk/>
            <pc:sldMk cId="1371156875" sldId="284"/>
            <ac:picMk id="30" creationId="{8C1D439D-17D0-4359-979F-2B7FF3F06049}"/>
          </ac:picMkLst>
        </pc:picChg>
        <pc:picChg chg="del mod">
          <ac:chgData name="R Lewis (Clase Primary School)" userId="83e01da7-8584-4b26-9d20-a4b03bdcd0f1" providerId="ADAL" clId="{D7C7709E-DA25-49F6-A80E-664BC1D885FE}" dt="2025-11-23T17:31:07.214" v="2515" actId="478"/>
          <ac:picMkLst>
            <pc:docMk/>
            <pc:sldMk cId="1371156875" sldId="284"/>
            <ac:picMk id="31" creationId="{D44B7EA7-AF54-4D97-8C20-0F1DEB70F4B1}"/>
          </ac:picMkLst>
        </pc:picChg>
        <pc:picChg chg="del mod">
          <ac:chgData name="R Lewis (Clase Primary School)" userId="83e01da7-8584-4b26-9d20-a4b03bdcd0f1" providerId="ADAL" clId="{D7C7709E-DA25-49F6-A80E-664BC1D885FE}" dt="2025-11-23T17:31:07.214" v="2515" actId="478"/>
          <ac:picMkLst>
            <pc:docMk/>
            <pc:sldMk cId="1371156875" sldId="284"/>
            <ac:picMk id="32" creationId="{C27E4D27-FB5A-4441-9E16-1AC449DBECD6}"/>
          </ac:picMkLst>
        </pc:picChg>
        <pc:picChg chg="del mod">
          <ac:chgData name="R Lewis (Clase Primary School)" userId="83e01da7-8584-4b26-9d20-a4b03bdcd0f1" providerId="ADAL" clId="{D7C7709E-DA25-49F6-A80E-664BC1D885FE}" dt="2025-11-23T17:31:07.214" v="2515" actId="478"/>
          <ac:picMkLst>
            <pc:docMk/>
            <pc:sldMk cId="1371156875" sldId="284"/>
            <ac:picMk id="33" creationId="{AB9E2150-16E3-4E45-A828-E87F3C0ABE3B}"/>
          </ac:picMkLst>
        </pc:picChg>
        <pc:picChg chg="del mod">
          <ac:chgData name="R Lewis (Clase Primary School)" userId="83e01da7-8584-4b26-9d20-a4b03bdcd0f1" providerId="ADAL" clId="{D7C7709E-DA25-49F6-A80E-664BC1D885FE}" dt="2025-11-23T17:31:07.214" v="2515" actId="478"/>
          <ac:picMkLst>
            <pc:docMk/>
            <pc:sldMk cId="1371156875" sldId="284"/>
            <ac:picMk id="34" creationId="{2A3387D9-7451-4BE7-B765-2D833B6B4DD5}"/>
          </ac:picMkLst>
        </pc:picChg>
        <pc:picChg chg="del mod">
          <ac:chgData name="R Lewis (Clase Primary School)" userId="83e01da7-8584-4b26-9d20-a4b03bdcd0f1" providerId="ADAL" clId="{D7C7709E-DA25-49F6-A80E-664BC1D885FE}" dt="2025-11-23T17:31:07.214" v="2515" actId="478"/>
          <ac:picMkLst>
            <pc:docMk/>
            <pc:sldMk cId="1371156875" sldId="284"/>
            <ac:picMk id="35" creationId="{84558E3E-68CD-4AA5-B06B-9E7730F1BF4D}"/>
          </ac:picMkLst>
        </pc:picChg>
        <pc:picChg chg="del mod">
          <ac:chgData name="R Lewis (Clase Primary School)" userId="83e01da7-8584-4b26-9d20-a4b03bdcd0f1" providerId="ADAL" clId="{D7C7709E-DA25-49F6-A80E-664BC1D885FE}" dt="2025-11-23T17:31:07.214" v="2515" actId="478"/>
          <ac:picMkLst>
            <pc:docMk/>
            <pc:sldMk cId="1371156875" sldId="284"/>
            <ac:picMk id="36" creationId="{CD7B1E5B-0D14-4E87-84CA-3BE535894F6F}"/>
          </ac:picMkLst>
        </pc:picChg>
        <pc:picChg chg="del mod">
          <ac:chgData name="R Lewis (Clase Primary School)" userId="83e01da7-8584-4b26-9d20-a4b03bdcd0f1" providerId="ADAL" clId="{D7C7709E-DA25-49F6-A80E-664BC1D885FE}" dt="2025-11-23T17:31:07.214" v="2515" actId="478"/>
          <ac:picMkLst>
            <pc:docMk/>
            <pc:sldMk cId="1371156875" sldId="284"/>
            <ac:picMk id="37" creationId="{187C388B-4D77-421C-AD18-9B7360E42F71}"/>
          </ac:picMkLst>
        </pc:picChg>
        <pc:picChg chg="del mod">
          <ac:chgData name="R Lewis (Clase Primary School)" userId="83e01da7-8584-4b26-9d20-a4b03bdcd0f1" providerId="ADAL" clId="{D7C7709E-DA25-49F6-A80E-664BC1D885FE}" dt="2025-11-23T17:31:07.214" v="2515" actId="478"/>
          <ac:picMkLst>
            <pc:docMk/>
            <pc:sldMk cId="1371156875" sldId="284"/>
            <ac:picMk id="38" creationId="{2DBEA517-0C37-4F24-8ED2-54517D79E934}"/>
          </ac:picMkLst>
        </pc:picChg>
      </pc:sldChg>
      <pc:sldChg chg="addSp delSp modSp add mod">
        <pc:chgData name="R Lewis (Clase Primary School)" userId="83e01da7-8584-4b26-9d20-a4b03bdcd0f1" providerId="ADAL" clId="{D7C7709E-DA25-49F6-A80E-664BC1D885FE}" dt="2025-11-26T13:51:00" v="5248" actId="1076"/>
        <pc:sldMkLst>
          <pc:docMk/>
          <pc:sldMk cId="3547869883" sldId="285"/>
        </pc:sldMkLst>
        <pc:spChg chg="add mod">
          <ac:chgData name="R Lewis (Clase Primary School)" userId="83e01da7-8584-4b26-9d20-a4b03bdcd0f1" providerId="ADAL" clId="{D7C7709E-DA25-49F6-A80E-664BC1D885FE}" dt="2025-11-25T16:23:49.552" v="4607" actId="1076"/>
          <ac:spMkLst>
            <pc:docMk/>
            <pc:sldMk cId="3547869883" sldId="285"/>
            <ac:spMk id="2" creationId="{FC2A0E2B-4218-4C19-B680-A06C7BAFA50F}"/>
          </ac:spMkLst>
        </pc:spChg>
        <pc:spChg chg="mod">
          <ac:chgData name="R Lewis (Clase Primary School)" userId="83e01da7-8584-4b26-9d20-a4b03bdcd0f1" providerId="ADAL" clId="{D7C7709E-DA25-49F6-A80E-664BC1D885FE}" dt="2025-11-24T17:42:42.633" v="3984" actId="1076"/>
          <ac:spMkLst>
            <pc:docMk/>
            <pc:sldMk cId="3547869883" sldId="285"/>
            <ac:spMk id="3" creationId="{A0C31950-55CE-6489-9696-4F576E9F99FB}"/>
          </ac:spMkLst>
        </pc:spChg>
        <pc:spChg chg="add mod">
          <ac:chgData name="R Lewis (Clase Primary School)" userId="83e01da7-8584-4b26-9d20-a4b03bdcd0f1" providerId="ADAL" clId="{D7C7709E-DA25-49F6-A80E-664BC1D885FE}" dt="2025-11-25T16:00:57.689" v="4201" actId="1076"/>
          <ac:spMkLst>
            <pc:docMk/>
            <pc:sldMk cId="3547869883" sldId="285"/>
            <ac:spMk id="4" creationId="{568A0E28-7CD6-4798-A4F9-1F62F35B0E31}"/>
          </ac:spMkLst>
        </pc:spChg>
        <pc:spChg chg="mod">
          <ac:chgData name="R Lewis (Clase Primary School)" userId="83e01da7-8584-4b26-9d20-a4b03bdcd0f1" providerId="ADAL" clId="{D7C7709E-DA25-49F6-A80E-664BC1D885FE}" dt="2025-11-26T12:55:56.753" v="5162"/>
          <ac:spMkLst>
            <pc:docMk/>
            <pc:sldMk cId="3547869883" sldId="285"/>
            <ac:spMk id="17" creationId="{DDC4D07C-414E-430C-BB59-D67FF39C3507}"/>
          </ac:spMkLst>
        </pc:spChg>
        <pc:spChg chg="add mod">
          <ac:chgData name="R Lewis (Clase Primary School)" userId="83e01da7-8584-4b26-9d20-a4b03bdcd0f1" providerId="ADAL" clId="{D7C7709E-DA25-49F6-A80E-664BC1D885FE}" dt="2025-11-26T12:55:56.753" v="5162"/>
          <ac:spMkLst>
            <pc:docMk/>
            <pc:sldMk cId="3547869883" sldId="285"/>
            <ac:spMk id="19" creationId="{C485D73F-AC36-4333-BB58-5F1CD6E243C7}"/>
          </ac:spMkLst>
        </pc:spChg>
        <pc:spChg chg="del">
          <ac:chgData name="R Lewis (Clase Primary School)" userId="83e01da7-8584-4b26-9d20-a4b03bdcd0f1" providerId="ADAL" clId="{D7C7709E-DA25-49F6-A80E-664BC1D885FE}" dt="2025-11-24T17:41:00.079" v="3958" actId="478"/>
          <ac:spMkLst>
            <pc:docMk/>
            <pc:sldMk cId="3547869883" sldId="285"/>
            <ac:spMk id="22" creationId="{E30186F7-2150-8266-90F8-990C1A29C65C}"/>
          </ac:spMkLst>
        </pc:spChg>
        <pc:spChg chg="add mod">
          <ac:chgData name="R Lewis (Clase Primary School)" userId="83e01da7-8584-4b26-9d20-a4b03bdcd0f1" providerId="ADAL" clId="{D7C7709E-DA25-49F6-A80E-664BC1D885FE}" dt="2025-11-25T16:00:45.686" v="4200" actId="1076"/>
          <ac:spMkLst>
            <pc:docMk/>
            <pc:sldMk cId="3547869883" sldId="285"/>
            <ac:spMk id="23" creationId="{EC882F28-F10B-49FD-A978-0BEA25153B0F}"/>
          </ac:spMkLst>
        </pc:spChg>
        <pc:spChg chg="del">
          <ac:chgData name="R Lewis (Clase Primary School)" userId="83e01da7-8584-4b26-9d20-a4b03bdcd0f1" providerId="ADAL" clId="{D7C7709E-DA25-49F6-A80E-664BC1D885FE}" dt="2025-11-23T17:45:18.137" v="2897" actId="478"/>
          <ac:spMkLst>
            <pc:docMk/>
            <pc:sldMk cId="3547869883" sldId="285"/>
            <ac:spMk id="24" creationId="{38A0F993-EE92-42A9-BAB6-D55E371252FA}"/>
          </ac:spMkLst>
        </pc:spChg>
        <pc:spChg chg="add mod">
          <ac:chgData name="R Lewis (Clase Primary School)" userId="83e01da7-8584-4b26-9d20-a4b03bdcd0f1" providerId="ADAL" clId="{D7C7709E-DA25-49F6-A80E-664BC1D885FE}" dt="2025-11-25T16:00:37.330" v="4197" actId="1076"/>
          <ac:spMkLst>
            <pc:docMk/>
            <pc:sldMk cId="3547869883" sldId="285"/>
            <ac:spMk id="29" creationId="{7B4FF9F7-159F-4572-9669-F7281EBBA9F1}"/>
          </ac:spMkLst>
        </pc:spChg>
        <pc:grpChg chg="add mod">
          <ac:chgData name="R Lewis (Clase Primary School)" userId="83e01da7-8584-4b26-9d20-a4b03bdcd0f1" providerId="ADAL" clId="{D7C7709E-DA25-49F6-A80E-664BC1D885FE}" dt="2025-11-26T12:55:56.753" v="5162"/>
          <ac:grpSpMkLst>
            <pc:docMk/>
            <pc:sldMk cId="3547869883" sldId="285"/>
            <ac:grpSpMk id="16" creationId="{FCF63FAC-E42C-4323-9A10-27FB63AAE4A8}"/>
          </ac:grpSpMkLst>
        </pc:grpChg>
        <pc:picChg chg="del">
          <ac:chgData name="R Lewis (Clase Primary School)" userId="83e01da7-8584-4b26-9d20-a4b03bdcd0f1" providerId="ADAL" clId="{D7C7709E-DA25-49F6-A80E-664BC1D885FE}" dt="2025-11-23T17:51:35.794" v="3111" actId="478"/>
          <ac:picMkLst>
            <pc:docMk/>
            <pc:sldMk cId="3547869883" sldId="285"/>
            <ac:picMk id="2" creationId="{F9064C3F-9C1B-E75F-DF27-A5086841D53B}"/>
          </ac:picMkLst>
        </pc:picChg>
        <pc:picChg chg="add mod">
          <ac:chgData name="R Lewis (Clase Primary School)" userId="83e01da7-8584-4b26-9d20-a4b03bdcd0f1" providerId="ADAL" clId="{D7C7709E-DA25-49F6-A80E-664BC1D885FE}" dt="2025-11-26T13:50:52.956" v="5247" actId="1076"/>
          <ac:picMkLst>
            <pc:docMk/>
            <pc:sldMk cId="3547869883" sldId="285"/>
            <ac:picMk id="6" creationId="{E55C0E15-E093-4238-B59F-657D22DB44E2}"/>
          </ac:picMkLst>
        </pc:picChg>
        <pc:picChg chg="mod">
          <ac:chgData name="R Lewis (Clase Primary School)" userId="83e01da7-8584-4b26-9d20-a4b03bdcd0f1" providerId="ADAL" clId="{D7C7709E-DA25-49F6-A80E-664BC1D885FE}" dt="2025-11-26T12:55:56.753" v="5162"/>
          <ac:picMkLst>
            <pc:docMk/>
            <pc:sldMk cId="3547869883" sldId="285"/>
            <ac:picMk id="18" creationId="{16CA854E-8E94-4F8E-A76E-2EDB4F8D24FF}"/>
          </ac:picMkLst>
        </pc:picChg>
        <pc:picChg chg="del">
          <ac:chgData name="R Lewis (Clase Primary School)" userId="83e01da7-8584-4b26-9d20-a4b03bdcd0f1" providerId="ADAL" clId="{D7C7709E-DA25-49F6-A80E-664BC1D885FE}" dt="2025-11-23T17:45:22.303" v="2898" actId="478"/>
          <ac:picMkLst>
            <pc:docMk/>
            <pc:sldMk cId="3547869883" sldId="285"/>
            <ac:picMk id="20" creationId="{D87BA2C9-BC6E-4102-A532-6EB41FE9A31C}"/>
          </ac:picMkLst>
        </pc:picChg>
        <pc:picChg chg="del">
          <ac:chgData name="R Lewis (Clase Primary School)" userId="83e01da7-8584-4b26-9d20-a4b03bdcd0f1" providerId="ADAL" clId="{D7C7709E-DA25-49F6-A80E-664BC1D885FE}" dt="2025-11-23T17:45:22.303" v="2898" actId="478"/>
          <ac:picMkLst>
            <pc:docMk/>
            <pc:sldMk cId="3547869883" sldId="285"/>
            <ac:picMk id="21" creationId="{EF11ED15-082B-4871-951D-FD443B74537B}"/>
          </ac:picMkLst>
        </pc:picChg>
        <pc:picChg chg="del">
          <ac:chgData name="R Lewis (Clase Primary School)" userId="83e01da7-8584-4b26-9d20-a4b03bdcd0f1" providerId="ADAL" clId="{D7C7709E-DA25-49F6-A80E-664BC1D885FE}" dt="2025-11-23T17:45:22.303" v="2898" actId="478"/>
          <ac:picMkLst>
            <pc:docMk/>
            <pc:sldMk cId="3547869883" sldId="285"/>
            <ac:picMk id="25" creationId="{718EAA6C-6BF8-4444-88FF-3976DF8BE3EA}"/>
          </ac:picMkLst>
        </pc:picChg>
        <pc:picChg chg="del">
          <ac:chgData name="R Lewis (Clase Primary School)" userId="83e01da7-8584-4b26-9d20-a4b03bdcd0f1" providerId="ADAL" clId="{D7C7709E-DA25-49F6-A80E-664BC1D885FE}" dt="2025-11-23T17:45:22.303" v="2898" actId="478"/>
          <ac:picMkLst>
            <pc:docMk/>
            <pc:sldMk cId="3547869883" sldId="285"/>
            <ac:picMk id="26" creationId="{70927DE2-8651-48B4-B98D-3B2C3608301E}"/>
          </ac:picMkLst>
        </pc:picChg>
        <pc:picChg chg="del">
          <ac:chgData name="R Lewis (Clase Primary School)" userId="83e01da7-8584-4b26-9d20-a4b03bdcd0f1" providerId="ADAL" clId="{D7C7709E-DA25-49F6-A80E-664BC1D885FE}" dt="2025-11-23T17:45:22.303" v="2898" actId="478"/>
          <ac:picMkLst>
            <pc:docMk/>
            <pc:sldMk cId="3547869883" sldId="285"/>
            <ac:picMk id="27" creationId="{F9009ADD-29C3-4183-B1BC-101CCAFE3919}"/>
          </ac:picMkLst>
        </pc:picChg>
        <pc:picChg chg="del">
          <ac:chgData name="R Lewis (Clase Primary School)" userId="83e01da7-8584-4b26-9d20-a4b03bdcd0f1" providerId="ADAL" clId="{D7C7709E-DA25-49F6-A80E-664BC1D885FE}" dt="2025-11-23T17:45:22.303" v="2898" actId="478"/>
          <ac:picMkLst>
            <pc:docMk/>
            <pc:sldMk cId="3547869883" sldId="285"/>
            <ac:picMk id="28" creationId="{891E514A-5A0A-4FFD-877D-2BF237A00A12}"/>
          </ac:picMkLst>
        </pc:picChg>
        <pc:picChg chg="del">
          <ac:chgData name="R Lewis (Clase Primary School)" userId="83e01da7-8584-4b26-9d20-a4b03bdcd0f1" providerId="ADAL" clId="{D7C7709E-DA25-49F6-A80E-664BC1D885FE}" dt="2025-11-23T17:45:22.303" v="2898" actId="478"/>
          <ac:picMkLst>
            <pc:docMk/>
            <pc:sldMk cId="3547869883" sldId="285"/>
            <ac:picMk id="30" creationId="{8C1D439D-17D0-4359-979F-2B7FF3F06049}"/>
          </ac:picMkLst>
        </pc:picChg>
        <pc:picChg chg="del">
          <ac:chgData name="R Lewis (Clase Primary School)" userId="83e01da7-8584-4b26-9d20-a4b03bdcd0f1" providerId="ADAL" clId="{D7C7709E-DA25-49F6-A80E-664BC1D885FE}" dt="2025-11-23T17:45:22.303" v="2898" actId="478"/>
          <ac:picMkLst>
            <pc:docMk/>
            <pc:sldMk cId="3547869883" sldId="285"/>
            <ac:picMk id="31" creationId="{D44B7EA7-AF54-4D97-8C20-0F1DEB70F4B1}"/>
          </ac:picMkLst>
        </pc:picChg>
        <pc:picChg chg="del">
          <ac:chgData name="R Lewis (Clase Primary School)" userId="83e01da7-8584-4b26-9d20-a4b03bdcd0f1" providerId="ADAL" clId="{D7C7709E-DA25-49F6-A80E-664BC1D885FE}" dt="2025-11-23T17:45:22.303" v="2898" actId="478"/>
          <ac:picMkLst>
            <pc:docMk/>
            <pc:sldMk cId="3547869883" sldId="285"/>
            <ac:picMk id="32" creationId="{C27E4D27-FB5A-4441-9E16-1AC449DBECD6}"/>
          </ac:picMkLst>
        </pc:picChg>
        <pc:picChg chg="del">
          <ac:chgData name="R Lewis (Clase Primary School)" userId="83e01da7-8584-4b26-9d20-a4b03bdcd0f1" providerId="ADAL" clId="{D7C7709E-DA25-49F6-A80E-664BC1D885FE}" dt="2025-11-23T17:45:22.303" v="2898" actId="478"/>
          <ac:picMkLst>
            <pc:docMk/>
            <pc:sldMk cId="3547869883" sldId="285"/>
            <ac:picMk id="33" creationId="{AB9E2150-16E3-4E45-A828-E87F3C0ABE3B}"/>
          </ac:picMkLst>
        </pc:picChg>
        <pc:picChg chg="del">
          <ac:chgData name="R Lewis (Clase Primary School)" userId="83e01da7-8584-4b26-9d20-a4b03bdcd0f1" providerId="ADAL" clId="{D7C7709E-DA25-49F6-A80E-664BC1D885FE}" dt="2025-11-23T17:45:22.303" v="2898" actId="478"/>
          <ac:picMkLst>
            <pc:docMk/>
            <pc:sldMk cId="3547869883" sldId="285"/>
            <ac:picMk id="34" creationId="{2A3387D9-7451-4BE7-B765-2D833B6B4DD5}"/>
          </ac:picMkLst>
        </pc:picChg>
        <pc:picChg chg="del">
          <ac:chgData name="R Lewis (Clase Primary School)" userId="83e01da7-8584-4b26-9d20-a4b03bdcd0f1" providerId="ADAL" clId="{D7C7709E-DA25-49F6-A80E-664BC1D885FE}" dt="2025-11-23T17:45:22.303" v="2898" actId="478"/>
          <ac:picMkLst>
            <pc:docMk/>
            <pc:sldMk cId="3547869883" sldId="285"/>
            <ac:picMk id="35" creationId="{84558E3E-68CD-4AA5-B06B-9E7730F1BF4D}"/>
          </ac:picMkLst>
        </pc:picChg>
        <pc:picChg chg="del">
          <ac:chgData name="R Lewis (Clase Primary School)" userId="83e01da7-8584-4b26-9d20-a4b03bdcd0f1" providerId="ADAL" clId="{D7C7709E-DA25-49F6-A80E-664BC1D885FE}" dt="2025-11-23T17:45:22.303" v="2898" actId="478"/>
          <ac:picMkLst>
            <pc:docMk/>
            <pc:sldMk cId="3547869883" sldId="285"/>
            <ac:picMk id="36" creationId="{CD7B1E5B-0D14-4E87-84CA-3BE535894F6F}"/>
          </ac:picMkLst>
        </pc:picChg>
        <pc:picChg chg="add mod">
          <ac:chgData name="R Lewis (Clase Primary School)" userId="83e01da7-8584-4b26-9d20-a4b03bdcd0f1" providerId="ADAL" clId="{D7C7709E-DA25-49F6-A80E-664BC1D885FE}" dt="2025-11-24T16:59:56.706" v="3478" actId="1076"/>
          <ac:picMkLst>
            <pc:docMk/>
            <pc:sldMk cId="3547869883" sldId="285"/>
            <ac:picMk id="37" creationId="{175C071E-619E-4CDE-9B53-BBAF157F223D}"/>
          </ac:picMkLst>
        </pc:picChg>
        <pc:picChg chg="add mod">
          <ac:chgData name="R Lewis (Clase Primary School)" userId="83e01da7-8584-4b26-9d20-a4b03bdcd0f1" providerId="ADAL" clId="{D7C7709E-DA25-49F6-A80E-664BC1D885FE}" dt="2025-11-24T16:59:39.301" v="3474" actId="1076"/>
          <ac:picMkLst>
            <pc:docMk/>
            <pc:sldMk cId="3547869883" sldId="285"/>
            <ac:picMk id="38" creationId="{5EDA580A-B7F8-45F1-9D79-9906CC3B70AB}"/>
          </ac:picMkLst>
        </pc:picChg>
        <pc:picChg chg="add mod">
          <ac:chgData name="R Lewis (Clase Primary School)" userId="83e01da7-8584-4b26-9d20-a4b03bdcd0f1" providerId="ADAL" clId="{D7C7709E-DA25-49F6-A80E-664BC1D885FE}" dt="2025-11-24T16:59:30.320" v="3472" actId="14100"/>
          <ac:picMkLst>
            <pc:docMk/>
            <pc:sldMk cId="3547869883" sldId="285"/>
            <ac:picMk id="39" creationId="{DF861C9A-5CC5-4FD2-A3C4-FC382825BE80}"/>
          </ac:picMkLst>
        </pc:picChg>
        <pc:picChg chg="add mod">
          <ac:chgData name="R Lewis (Clase Primary School)" userId="83e01da7-8584-4b26-9d20-a4b03bdcd0f1" providerId="ADAL" clId="{D7C7709E-DA25-49F6-A80E-664BC1D885FE}" dt="2025-11-24T17:01:21.344" v="3488" actId="1076"/>
          <ac:picMkLst>
            <pc:docMk/>
            <pc:sldMk cId="3547869883" sldId="285"/>
            <ac:picMk id="40" creationId="{C7EC456C-8F51-4BD1-9EC0-316E21F88182}"/>
          </ac:picMkLst>
        </pc:picChg>
        <pc:picChg chg="add mod">
          <ac:chgData name="R Lewis (Clase Primary School)" userId="83e01da7-8584-4b26-9d20-a4b03bdcd0f1" providerId="ADAL" clId="{D7C7709E-DA25-49F6-A80E-664BC1D885FE}" dt="2025-11-24T16:59:24.756" v="3471" actId="1076"/>
          <ac:picMkLst>
            <pc:docMk/>
            <pc:sldMk cId="3547869883" sldId="285"/>
            <ac:picMk id="41" creationId="{B1456D0C-9ACE-42F5-9A00-D26E52122B40}"/>
          </ac:picMkLst>
        </pc:picChg>
        <pc:picChg chg="add mod">
          <ac:chgData name="R Lewis (Clase Primary School)" userId="83e01da7-8584-4b26-9d20-a4b03bdcd0f1" providerId="ADAL" clId="{D7C7709E-DA25-49F6-A80E-664BC1D885FE}" dt="2025-11-24T17:01:17.391" v="3487" actId="1076"/>
          <ac:picMkLst>
            <pc:docMk/>
            <pc:sldMk cId="3547869883" sldId="285"/>
            <ac:picMk id="42" creationId="{5A0B9C87-5983-407A-88F6-6F75223BDBE9}"/>
          </ac:picMkLst>
        </pc:picChg>
        <pc:picChg chg="add mod">
          <ac:chgData name="R Lewis (Clase Primary School)" userId="83e01da7-8584-4b26-9d20-a4b03bdcd0f1" providerId="ADAL" clId="{D7C7709E-DA25-49F6-A80E-664BC1D885FE}" dt="2025-11-26T13:51:00" v="5248" actId="1076"/>
          <ac:picMkLst>
            <pc:docMk/>
            <pc:sldMk cId="3547869883" sldId="285"/>
            <ac:picMk id="8194" creationId="{57228CA2-3599-43EA-A86E-7C898E70C8BD}"/>
          </ac:picMkLst>
        </pc:picChg>
      </pc:sldChg>
      <pc:sldChg chg="addSp delSp modSp add mod modAnim">
        <pc:chgData name="R Lewis (Clase Primary School)" userId="83e01da7-8584-4b26-9d20-a4b03bdcd0f1" providerId="ADAL" clId="{D7C7709E-DA25-49F6-A80E-664BC1D885FE}" dt="2025-11-25T16:25:19.549" v="4621" actId="478"/>
        <pc:sldMkLst>
          <pc:docMk/>
          <pc:sldMk cId="1953780870" sldId="286"/>
        </pc:sldMkLst>
        <pc:spChg chg="mod">
          <ac:chgData name="R Lewis (Clase Primary School)" userId="83e01da7-8584-4b26-9d20-a4b03bdcd0f1" providerId="ADAL" clId="{D7C7709E-DA25-49F6-A80E-664BC1D885FE}" dt="2025-11-24T17:11:34.104" v="3579" actId="207"/>
          <ac:spMkLst>
            <pc:docMk/>
            <pc:sldMk cId="1953780870" sldId="286"/>
            <ac:spMk id="3" creationId="{B4CC2EC1-BE12-A20D-8C31-5CC66CCC9ADC}"/>
          </ac:spMkLst>
        </pc:spChg>
        <pc:spChg chg="del">
          <ac:chgData name="R Lewis (Clase Primary School)" userId="83e01da7-8584-4b26-9d20-a4b03bdcd0f1" providerId="ADAL" clId="{D7C7709E-DA25-49F6-A80E-664BC1D885FE}" dt="2025-11-25T16:25:19.549" v="4621" actId="478"/>
          <ac:spMkLst>
            <pc:docMk/>
            <pc:sldMk cId="1953780870" sldId="286"/>
            <ac:spMk id="6" creationId="{C056339E-04D5-5C2D-3BC4-B64D9EC97431}"/>
          </ac:spMkLst>
        </pc:spChg>
        <pc:spChg chg="add mod">
          <ac:chgData name="R Lewis (Clase Primary School)" userId="83e01da7-8584-4b26-9d20-a4b03bdcd0f1" providerId="ADAL" clId="{D7C7709E-DA25-49F6-A80E-664BC1D885FE}" dt="2025-11-25T16:18:41.421" v="4492" actId="20577"/>
          <ac:spMkLst>
            <pc:docMk/>
            <pc:sldMk cId="1953780870" sldId="286"/>
            <ac:spMk id="9" creationId="{CB1E86D4-0338-4851-BEBC-E06613D6A911}"/>
          </ac:spMkLst>
        </pc:spChg>
        <pc:picChg chg="del">
          <ac:chgData name="R Lewis (Clase Primary School)" userId="83e01da7-8584-4b26-9d20-a4b03bdcd0f1" providerId="ADAL" clId="{D7C7709E-DA25-49F6-A80E-664BC1D885FE}" dt="2025-11-24T17:12:13.728" v="3581" actId="478"/>
          <ac:picMkLst>
            <pc:docMk/>
            <pc:sldMk cId="1953780870" sldId="286"/>
            <ac:picMk id="7" creationId="{4AB9833D-844B-5C54-1EB1-F636D0AF7D3B}"/>
          </ac:picMkLst>
        </pc:picChg>
        <pc:picChg chg="del">
          <ac:chgData name="R Lewis (Clase Primary School)" userId="83e01da7-8584-4b26-9d20-a4b03bdcd0f1" providerId="ADAL" clId="{D7C7709E-DA25-49F6-A80E-664BC1D885FE}" dt="2025-11-24T17:11:15.378" v="3562" actId="478"/>
          <ac:picMkLst>
            <pc:docMk/>
            <pc:sldMk cId="1953780870" sldId="286"/>
            <ac:picMk id="11" creationId="{47996999-3812-4F58-9D21-417D516CCE7A}"/>
          </ac:picMkLst>
        </pc:picChg>
        <pc:picChg chg="del">
          <ac:chgData name="R Lewis (Clase Primary School)" userId="83e01da7-8584-4b26-9d20-a4b03bdcd0f1" providerId="ADAL" clId="{D7C7709E-DA25-49F6-A80E-664BC1D885FE}" dt="2025-11-24T17:11:13.572" v="3561" actId="478"/>
          <ac:picMkLst>
            <pc:docMk/>
            <pc:sldMk cId="1953780870" sldId="286"/>
            <ac:picMk id="14" creationId="{0B8BEE4E-CF61-4D99-8383-00055D5A325A}"/>
          </ac:picMkLst>
        </pc:picChg>
        <pc:picChg chg="add mod">
          <ac:chgData name="R Lewis (Clase Primary School)" userId="83e01da7-8584-4b26-9d20-a4b03bdcd0f1" providerId="ADAL" clId="{D7C7709E-DA25-49F6-A80E-664BC1D885FE}" dt="2025-11-24T17:12:17.276" v="3583" actId="1076"/>
          <ac:picMkLst>
            <pc:docMk/>
            <pc:sldMk cId="1953780870" sldId="286"/>
            <ac:picMk id="15" creationId="{22E8C789-0F5F-4E24-BC9D-9DB577E5CDC8}"/>
          </ac:picMkLst>
        </pc:picChg>
      </pc:sldChg>
      <pc:sldChg chg="addSp delSp modSp add mod modAnim">
        <pc:chgData name="R Lewis (Clase Primary School)" userId="83e01da7-8584-4b26-9d20-a4b03bdcd0f1" providerId="ADAL" clId="{D7C7709E-DA25-49F6-A80E-664BC1D885FE}" dt="2025-11-26T14:11:01.108" v="5265" actId="20577"/>
        <pc:sldMkLst>
          <pc:docMk/>
          <pc:sldMk cId="53294401" sldId="287"/>
        </pc:sldMkLst>
        <pc:spChg chg="mod">
          <ac:chgData name="R Lewis (Clase Primary School)" userId="83e01da7-8584-4b26-9d20-a4b03bdcd0f1" providerId="ADAL" clId="{D7C7709E-DA25-49F6-A80E-664BC1D885FE}" dt="2025-11-24T17:13:10.277" v="3607" actId="20577"/>
          <ac:spMkLst>
            <pc:docMk/>
            <pc:sldMk cId="53294401" sldId="287"/>
            <ac:spMk id="3" creationId="{B4CC2EC1-BE12-A20D-8C31-5CC66CCC9ADC}"/>
          </ac:spMkLst>
        </pc:spChg>
        <pc:spChg chg="del">
          <ac:chgData name="R Lewis (Clase Primary School)" userId="83e01da7-8584-4b26-9d20-a4b03bdcd0f1" providerId="ADAL" clId="{D7C7709E-DA25-49F6-A80E-664BC1D885FE}" dt="2025-11-25T16:25:13.525" v="4619" actId="478"/>
          <ac:spMkLst>
            <pc:docMk/>
            <pc:sldMk cId="53294401" sldId="287"/>
            <ac:spMk id="6" creationId="{C056339E-04D5-5C2D-3BC4-B64D9EC97431}"/>
          </ac:spMkLst>
        </pc:spChg>
        <pc:spChg chg="add mod">
          <ac:chgData name="R Lewis (Clase Primary School)" userId="83e01da7-8584-4b26-9d20-a4b03bdcd0f1" providerId="ADAL" clId="{D7C7709E-DA25-49F6-A80E-664BC1D885FE}" dt="2025-11-26T14:11:01.108" v="5265" actId="20577"/>
          <ac:spMkLst>
            <pc:docMk/>
            <pc:sldMk cId="53294401" sldId="287"/>
            <ac:spMk id="11" creationId="{580F30EF-288D-4146-BCCA-8608F19342F2}"/>
          </ac:spMkLst>
        </pc:spChg>
        <pc:spChg chg="mod">
          <ac:chgData name="R Lewis (Clase Primary School)" userId="83e01da7-8584-4b26-9d20-a4b03bdcd0f1" providerId="ADAL" clId="{D7C7709E-DA25-49F6-A80E-664BC1D885FE}" dt="2025-11-26T12:55:17.121" v="5158"/>
          <ac:spMkLst>
            <pc:docMk/>
            <pc:sldMk cId="53294401" sldId="287"/>
            <ac:spMk id="17" creationId="{E8D4142F-505C-4AF1-AD1E-06D0BF3A7F10}"/>
          </ac:spMkLst>
        </pc:spChg>
        <pc:spChg chg="add mod">
          <ac:chgData name="R Lewis (Clase Primary School)" userId="83e01da7-8584-4b26-9d20-a4b03bdcd0f1" providerId="ADAL" clId="{D7C7709E-DA25-49F6-A80E-664BC1D885FE}" dt="2025-11-26T12:55:17.121" v="5158"/>
          <ac:spMkLst>
            <pc:docMk/>
            <pc:sldMk cId="53294401" sldId="287"/>
            <ac:spMk id="19" creationId="{C62C0BC6-CC3A-4E46-965C-A9E1B42FF1AE}"/>
          </ac:spMkLst>
        </pc:spChg>
        <pc:grpChg chg="add mod">
          <ac:chgData name="R Lewis (Clase Primary School)" userId="83e01da7-8584-4b26-9d20-a4b03bdcd0f1" providerId="ADAL" clId="{D7C7709E-DA25-49F6-A80E-664BC1D885FE}" dt="2025-11-26T12:55:17.121" v="5158"/>
          <ac:grpSpMkLst>
            <pc:docMk/>
            <pc:sldMk cId="53294401" sldId="287"/>
            <ac:grpSpMk id="14" creationId="{39049228-D8A8-49F7-96E3-177B39779420}"/>
          </ac:grpSpMkLst>
        </pc:grpChg>
        <pc:picChg chg="del">
          <ac:chgData name="R Lewis (Clase Primary School)" userId="83e01da7-8584-4b26-9d20-a4b03bdcd0f1" providerId="ADAL" clId="{D7C7709E-DA25-49F6-A80E-664BC1D885FE}" dt="2025-11-25T16:19:28.381" v="4510" actId="478"/>
          <ac:picMkLst>
            <pc:docMk/>
            <pc:sldMk cId="53294401" sldId="287"/>
            <ac:picMk id="7" creationId="{4AB9833D-844B-5C54-1EB1-F636D0AF7D3B}"/>
          </ac:picMkLst>
        </pc:picChg>
        <pc:picChg chg="del">
          <ac:chgData name="R Lewis (Clase Primary School)" userId="83e01da7-8584-4b26-9d20-a4b03bdcd0f1" providerId="ADAL" clId="{D7C7709E-DA25-49F6-A80E-664BC1D885FE}" dt="2025-11-24T17:12:45.498" v="3584" actId="478"/>
          <ac:picMkLst>
            <pc:docMk/>
            <pc:sldMk cId="53294401" sldId="287"/>
            <ac:picMk id="11" creationId="{47996999-3812-4F58-9D21-417D516CCE7A}"/>
          </ac:picMkLst>
        </pc:picChg>
        <pc:picChg chg="del">
          <ac:chgData name="R Lewis (Clase Primary School)" userId="83e01da7-8584-4b26-9d20-a4b03bdcd0f1" providerId="ADAL" clId="{D7C7709E-DA25-49F6-A80E-664BC1D885FE}" dt="2025-11-24T17:12:47.833" v="3585" actId="478"/>
          <ac:picMkLst>
            <pc:docMk/>
            <pc:sldMk cId="53294401" sldId="287"/>
            <ac:picMk id="14" creationId="{0B8BEE4E-CF61-4D99-8383-00055D5A325A}"/>
          </ac:picMkLst>
        </pc:picChg>
        <pc:picChg chg="add mod">
          <ac:chgData name="R Lewis (Clase Primary School)" userId="83e01da7-8584-4b26-9d20-a4b03bdcd0f1" providerId="ADAL" clId="{D7C7709E-DA25-49F6-A80E-664BC1D885FE}" dt="2025-11-24T17:13:03.436" v="3595" actId="1076"/>
          <ac:picMkLst>
            <pc:docMk/>
            <pc:sldMk cId="53294401" sldId="287"/>
            <ac:picMk id="15" creationId="{9B1D0F56-5610-48A7-9F93-13C44DA563A9}"/>
          </ac:picMkLst>
        </pc:picChg>
        <pc:picChg chg="add mod">
          <ac:chgData name="R Lewis (Clase Primary School)" userId="83e01da7-8584-4b26-9d20-a4b03bdcd0f1" providerId="ADAL" clId="{D7C7709E-DA25-49F6-A80E-664BC1D885FE}" dt="2025-11-24T17:13:04.838" v="3596" actId="1076"/>
          <ac:picMkLst>
            <pc:docMk/>
            <pc:sldMk cId="53294401" sldId="287"/>
            <ac:picMk id="16" creationId="{58BE3704-6E5F-451D-AAD9-6D9BB9F6B0E0}"/>
          </ac:picMkLst>
        </pc:picChg>
        <pc:picChg chg="mod">
          <ac:chgData name="R Lewis (Clase Primary School)" userId="83e01da7-8584-4b26-9d20-a4b03bdcd0f1" providerId="ADAL" clId="{D7C7709E-DA25-49F6-A80E-664BC1D885FE}" dt="2025-11-26T12:55:17.121" v="5158"/>
          <ac:picMkLst>
            <pc:docMk/>
            <pc:sldMk cId="53294401" sldId="287"/>
            <ac:picMk id="18" creationId="{C518200B-B49D-411B-8C60-2F6D6A23020A}"/>
          </ac:picMkLst>
        </pc:picChg>
      </pc:sldChg>
      <pc:sldChg chg="addSp delSp modSp add mod modAnim">
        <pc:chgData name="R Lewis (Clase Primary School)" userId="83e01da7-8584-4b26-9d20-a4b03bdcd0f1" providerId="ADAL" clId="{D7C7709E-DA25-49F6-A80E-664BC1D885FE}" dt="2025-11-26T12:55:39.270" v="5160"/>
        <pc:sldMkLst>
          <pc:docMk/>
          <pc:sldMk cId="2402839295" sldId="288"/>
        </pc:sldMkLst>
        <pc:spChg chg="mod">
          <ac:chgData name="R Lewis (Clase Primary School)" userId="83e01da7-8584-4b26-9d20-a4b03bdcd0f1" providerId="ADAL" clId="{D7C7709E-DA25-49F6-A80E-664BC1D885FE}" dt="2025-11-24T17:18:16.844" v="3680"/>
          <ac:spMkLst>
            <pc:docMk/>
            <pc:sldMk cId="2402839295" sldId="288"/>
            <ac:spMk id="3" creationId="{B4CC2EC1-BE12-A20D-8C31-5CC66CCC9ADC}"/>
          </ac:spMkLst>
        </pc:spChg>
        <pc:spChg chg="del">
          <ac:chgData name="R Lewis (Clase Primary School)" userId="83e01da7-8584-4b26-9d20-a4b03bdcd0f1" providerId="ADAL" clId="{D7C7709E-DA25-49F6-A80E-664BC1D885FE}" dt="2025-11-25T16:25:03.546" v="4617" actId="478"/>
          <ac:spMkLst>
            <pc:docMk/>
            <pc:sldMk cId="2402839295" sldId="288"/>
            <ac:spMk id="6" creationId="{C056339E-04D5-5C2D-3BC4-B64D9EC97431}"/>
          </ac:spMkLst>
        </pc:spChg>
        <pc:spChg chg="add mod">
          <ac:chgData name="R Lewis (Clase Primary School)" userId="83e01da7-8584-4b26-9d20-a4b03bdcd0f1" providerId="ADAL" clId="{D7C7709E-DA25-49F6-A80E-664BC1D885FE}" dt="2025-11-25T16:23:08.184" v="4604" actId="20577"/>
          <ac:spMkLst>
            <pc:docMk/>
            <pc:sldMk cId="2402839295" sldId="288"/>
            <ac:spMk id="10" creationId="{0ADC8D31-0C51-4AD4-8EE3-9F655D7A5E96}"/>
          </ac:spMkLst>
        </pc:spChg>
        <pc:spChg chg="mod">
          <ac:chgData name="R Lewis (Clase Primary School)" userId="83e01da7-8584-4b26-9d20-a4b03bdcd0f1" providerId="ADAL" clId="{D7C7709E-DA25-49F6-A80E-664BC1D885FE}" dt="2025-11-26T12:55:39.270" v="5160"/>
          <ac:spMkLst>
            <pc:docMk/>
            <pc:sldMk cId="2402839295" sldId="288"/>
            <ac:spMk id="14" creationId="{AE4AB59C-C9EF-49E9-884F-03BA63B7E340}"/>
          </ac:spMkLst>
        </pc:spChg>
        <pc:spChg chg="add mod">
          <ac:chgData name="R Lewis (Clase Primary School)" userId="83e01da7-8584-4b26-9d20-a4b03bdcd0f1" providerId="ADAL" clId="{D7C7709E-DA25-49F6-A80E-664BC1D885FE}" dt="2025-11-26T12:55:39.270" v="5160"/>
          <ac:spMkLst>
            <pc:docMk/>
            <pc:sldMk cId="2402839295" sldId="288"/>
            <ac:spMk id="16" creationId="{DD455A47-AD87-4941-A54A-176A722583F2}"/>
          </ac:spMkLst>
        </pc:spChg>
        <pc:grpChg chg="add mod">
          <ac:chgData name="R Lewis (Clase Primary School)" userId="83e01da7-8584-4b26-9d20-a4b03bdcd0f1" providerId="ADAL" clId="{D7C7709E-DA25-49F6-A80E-664BC1D885FE}" dt="2025-11-26T12:55:39.270" v="5160"/>
          <ac:grpSpMkLst>
            <pc:docMk/>
            <pc:sldMk cId="2402839295" sldId="288"/>
            <ac:grpSpMk id="11" creationId="{EDA223C1-4E88-4FBF-AF7A-776736BA6100}"/>
          </ac:grpSpMkLst>
        </pc:grpChg>
        <pc:picChg chg="del">
          <ac:chgData name="R Lewis (Clase Primary School)" userId="83e01da7-8584-4b26-9d20-a4b03bdcd0f1" providerId="ADAL" clId="{D7C7709E-DA25-49F6-A80E-664BC1D885FE}" dt="2025-11-24T17:21:30.576" v="3744" actId="478"/>
          <ac:picMkLst>
            <pc:docMk/>
            <pc:sldMk cId="2402839295" sldId="288"/>
            <ac:picMk id="7" creationId="{4AB9833D-844B-5C54-1EB1-F636D0AF7D3B}"/>
          </ac:picMkLst>
        </pc:picChg>
        <pc:picChg chg="del">
          <ac:chgData name="R Lewis (Clase Primary School)" userId="83e01da7-8584-4b26-9d20-a4b03bdcd0f1" providerId="ADAL" clId="{D7C7709E-DA25-49F6-A80E-664BC1D885FE}" dt="2025-11-24T17:17:30.940" v="3670" actId="478"/>
          <ac:picMkLst>
            <pc:docMk/>
            <pc:sldMk cId="2402839295" sldId="288"/>
            <ac:picMk id="14" creationId="{D4034DBC-4B6D-4B7F-8555-A595DD1670F6}"/>
          </ac:picMkLst>
        </pc:picChg>
        <pc:picChg chg="mod">
          <ac:chgData name="R Lewis (Clase Primary School)" userId="83e01da7-8584-4b26-9d20-a4b03bdcd0f1" providerId="ADAL" clId="{D7C7709E-DA25-49F6-A80E-664BC1D885FE}" dt="2025-11-26T12:55:39.270" v="5160"/>
          <ac:picMkLst>
            <pc:docMk/>
            <pc:sldMk cId="2402839295" sldId="288"/>
            <ac:picMk id="15" creationId="{78B89673-D4B4-4659-80D4-E362A3192F5D}"/>
          </ac:picMkLst>
        </pc:picChg>
        <pc:picChg chg="del">
          <ac:chgData name="R Lewis (Clase Primary School)" userId="83e01da7-8584-4b26-9d20-a4b03bdcd0f1" providerId="ADAL" clId="{D7C7709E-DA25-49F6-A80E-664BC1D885FE}" dt="2025-11-24T17:17:31.743" v="3672" actId="478"/>
          <ac:picMkLst>
            <pc:docMk/>
            <pc:sldMk cId="2402839295" sldId="288"/>
            <ac:picMk id="15" creationId="{91D88099-F130-4012-8EDF-D84FDE6C3B3F}"/>
          </ac:picMkLst>
        </pc:picChg>
        <pc:picChg chg="del">
          <ac:chgData name="R Lewis (Clase Primary School)" userId="83e01da7-8584-4b26-9d20-a4b03bdcd0f1" providerId="ADAL" clId="{D7C7709E-DA25-49F6-A80E-664BC1D885FE}" dt="2025-11-24T17:17:32.172" v="3673" actId="478"/>
          <ac:picMkLst>
            <pc:docMk/>
            <pc:sldMk cId="2402839295" sldId="288"/>
            <ac:picMk id="16" creationId="{8AD72739-2EDF-4702-A269-F019EB44BD39}"/>
          </ac:picMkLst>
        </pc:picChg>
        <pc:picChg chg="del">
          <ac:chgData name="R Lewis (Clase Primary School)" userId="83e01da7-8584-4b26-9d20-a4b03bdcd0f1" providerId="ADAL" clId="{D7C7709E-DA25-49F6-A80E-664BC1D885FE}" dt="2025-11-24T17:17:31.309" v="3671" actId="478"/>
          <ac:picMkLst>
            <pc:docMk/>
            <pc:sldMk cId="2402839295" sldId="288"/>
            <ac:picMk id="17" creationId="{F013EF6A-B080-4F03-A527-5750B9A552DC}"/>
          </ac:picMkLst>
        </pc:picChg>
        <pc:picChg chg="add mod">
          <ac:chgData name="R Lewis (Clase Primary School)" userId="83e01da7-8584-4b26-9d20-a4b03bdcd0f1" providerId="ADAL" clId="{D7C7709E-DA25-49F6-A80E-664BC1D885FE}" dt="2025-11-24T17:18:28.789" v="3683" actId="1076"/>
          <ac:picMkLst>
            <pc:docMk/>
            <pc:sldMk cId="2402839295" sldId="288"/>
            <ac:picMk id="18" creationId="{C5D814B6-2A3B-40A6-AB97-BEA0202A8CDF}"/>
          </ac:picMkLst>
        </pc:picChg>
        <pc:picChg chg="add del mod">
          <ac:chgData name="R Lewis (Clase Primary School)" userId="83e01da7-8584-4b26-9d20-a4b03bdcd0f1" providerId="ADAL" clId="{D7C7709E-DA25-49F6-A80E-664BC1D885FE}" dt="2025-11-24T17:18:24.736" v="3681" actId="478"/>
          <ac:picMkLst>
            <pc:docMk/>
            <pc:sldMk cId="2402839295" sldId="288"/>
            <ac:picMk id="19" creationId="{D105817D-CA49-49F8-8307-8F26F29BBC9D}"/>
          </ac:picMkLst>
        </pc:picChg>
        <pc:picChg chg="add mod">
          <ac:chgData name="R Lewis (Clase Primary School)" userId="83e01da7-8584-4b26-9d20-a4b03bdcd0f1" providerId="ADAL" clId="{D7C7709E-DA25-49F6-A80E-664BC1D885FE}" dt="2025-11-24T17:18:34.268" v="3685" actId="1076"/>
          <ac:picMkLst>
            <pc:docMk/>
            <pc:sldMk cId="2402839295" sldId="288"/>
            <ac:picMk id="20" creationId="{66DED11B-718A-401F-BBF1-A5619F6B55B4}"/>
          </ac:picMkLst>
        </pc:picChg>
      </pc:sldChg>
      <pc:sldChg chg="addSp delSp modSp add mod modAnim">
        <pc:chgData name="R Lewis (Clase Primary School)" userId="83e01da7-8584-4b26-9d20-a4b03bdcd0f1" providerId="ADAL" clId="{D7C7709E-DA25-49F6-A80E-664BC1D885FE}" dt="2025-11-26T12:55:43.655" v="5161"/>
        <pc:sldMkLst>
          <pc:docMk/>
          <pc:sldMk cId="894940747" sldId="289"/>
        </pc:sldMkLst>
        <pc:spChg chg="mod">
          <ac:chgData name="R Lewis (Clase Primary School)" userId="83e01da7-8584-4b26-9d20-a4b03bdcd0f1" providerId="ADAL" clId="{D7C7709E-DA25-49F6-A80E-664BC1D885FE}" dt="2025-11-24T17:21:16.419" v="3737" actId="20577"/>
          <ac:spMkLst>
            <pc:docMk/>
            <pc:sldMk cId="894940747" sldId="289"/>
            <ac:spMk id="3" creationId="{B4CC2EC1-BE12-A20D-8C31-5CC66CCC9ADC}"/>
          </ac:spMkLst>
        </pc:spChg>
        <pc:spChg chg="del">
          <ac:chgData name="R Lewis (Clase Primary School)" userId="83e01da7-8584-4b26-9d20-a4b03bdcd0f1" providerId="ADAL" clId="{D7C7709E-DA25-49F6-A80E-664BC1D885FE}" dt="2025-11-25T16:25:00.412" v="4616" actId="478"/>
          <ac:spMkLst>
            <pc:docMk/>
            <pc:sldMk cId="894940747" sldId="289"/>
            <ac:spMk id="6" creationId="{C056339E-04D5-5C2D-3BC4-B64D9EC97431}"/>
          </ac:spMkLst>
        </pc:spChg>
        <pc:spChg chg="add mod">
          <ac:chgData name="R Lewis (Clase Primary School)" userId="83e01da7-8584-4b26-9d20-a4b03bdcd0f1" providerId="ADAL" clId="{D7C7709E-DA25-49F6-A80E-664BC1D885FE}" dt="2025-11-25T16:23:11.639" v="4606" actId="20577"/>
          <ac:spMkLst>
            <pc:docMk/>
            <pc:sldMk cId="894940747" sldId="289"/>
            <ac:spMk id="10" creationId="{4A6660E7-ADDF-4AE2-B32C-4A4FE6336309}"/>
          </ac:spMkLst>
        </pc:spChg>
        <pc:spChg chg="mod">
          <ac:chgData name="R Lewis (Clase Primary School)" userId="83e01da7-8584-4b26-9d20-a4b03bdcd0f1" providerId="ADAL" clId="{D7C7709E-DA25-49F6-A80E-664BC1D885FE}" dt="2025-11-26T12:55:43.655" v="5161"/>
          <ac:spMkLst>
            <pc:docMk/>
            <pc:sldMk cId="894940747" sldId="289"/>
            <ac:spMk id="14" creationId="{583C7ECD-1869-4E99-B23C-62DC2CB41820}"/>
          </ac:spMkLst>
        </pc:spChg>
        <pc:spChg chg="add mod">
          <ac:chgData name="R Lewis (Clase Primary School)" userId="83e01da7-8584-4b26-9d20-a4b03bdcd0f1" providerId="ADAL" clId="{D7C7709E-DA25-49F6-A80E-664BC1D885FE}" dt="2025-11-26T12:55:43.655" v="5161"/>
          <ac:spMkLst>
            <pc:docMk/>
            <pc:sldMk cId="894940747" sldId="289"/>
            <ac:spMk id="16" creationId="{93F21D35-A3BE-4816-8C71-E44C8D583EA4}"/>
          </ac:spMkLst>
        </pc:spChg>
        <pc:grpChg chg="add mod">
          <ac:chgData name="R Lewis (Clase Primary School)" userId="83e01da7-8584-4b26-9d20-a4b03bdcd0f1" providerId="ADAL" clId="{D7C7709E-DA25-49F6-A80E-664BC1D885FE}" dt="2025-11-26T12:55:43.655" v="5161"/>
          <ac:grpSpMkLst>
            <pc:docMk/>
            <pc:sldMk cId="894940747" sldId="289"/>
            <ac:grpSpMk id="11" creationId="{1A4AFEC7-607C-4465-8B98-F203B5B193F9}"/>
          </ac:grpSpMkLst>
        </pc:grpChg>
        <pc:picChg chg="del">
          <ac:chgData name="R Lewis (Clase Primary School)" userId="83e01da7-8584-4b26-9d20-a4b03bdcd0f1" providerId="ADAL" clId="{D7C7709E-DA25-49F6-A80E-664BC1D885FE}" dt="2025-11-24T17:21:31.891" v="3745" actId="478"/>
          <ac:picMkLst>
            <pc:docMk/>
            <pc:sldMk cId="894940747" sldId="289"/>
            <ac:picMk id="7" creationId="{4AB9833D-844B-5C54-1EB1-F636D0AF7D3B}"/>
          </ac:picMkLst>
        </pc:picChg>
        <pc:picChg chg="del">
          <ac:chgData name="R Lewis (Clase Primary School)" userId="83e01da7-8584-4b26-9d20-a4b03bdcd0f1" providerId="ADAL" clId="{D7C7709E-DA25-49F6-A80E-664BC1D885FE}" dt="2025-11-24T17:20:39.673" v="3712" actId="478"/>
          <ac:picMkLst>
            <pc:docMk/>
            <pc:sldMk cId="894940747" sldId="289"/>
            <ac:picMk id="14" creationId="{D4034DBC-4B6D-4B7F-8555-A595DD1670F6}"/>
          </ac:picMkLst>
        </pc:picChg>
        <pc:picChg chg="mod">
          <ac:chgData name="R Lewis (Clase Primary School)" userId="83e01da7-8584-4b26-9d20-a4b03bdcd0f1" providerId="ADAL" clId="{D7C7709E-DA25-49F6-A80E-664BC1D885FE}" dt="2025-11-26T12:55:43.655" v="5161"/>
          <ac:picMkLst>
            <pc:docMk/>
            <pc:sldMk cId="894940747" sldId="289"/>
            <ac:picMk id="15" creationId="{7C00FA50-1999-452B-8EDB-0B31A33E1252}"/>
          </ac:picMkLst>
        </pc:picChg>
        <pc:picChg chg="del">
          <ac:chgData name="R Lewis (Clase Primary School)" userId="83e01da7-8584-4b26-9d20-a4b03bdcd0f1" providerId="ADAL" clId="{D7C7709E-DA25-49F6-A80E-664BC1D885FE}" dt="2025-11-24T17:20:44.272" v="3715" actId="478"/>
          <ac:picMkLst>
            <pc:docMk/>
            <pc:sldMk cId="894940747" sldId="289"/>
            <ac:picMk id="15" creationId="{91D88099-F130-4012-8EDF-D84FDE6C3B3F}"/>
          </ac:picMkLst>
        </pc:picChg>
        <pc:picChg chg="del">
          <ac:chgData name="R Lewis (Clase Primary School)" userId="83e01da7-8584-4b26-9d20-a4b03bdcd0f1" providerId="ADAL" clId="{D7C7709E-DA25-49F6-A80E-664BC1D885FE}" dt="2025-11-24T17:20:42.833" v="3714" actId="478"/>
          <ac:picMkLst>
            <pc:docMk/>
            <pc:sldMk cId="894940747" sldId="289"/>
            <ac:picMk id="16" creationId="{8AD72739-2EDF-4702-A269-F019EB44BD39}"/>
          </ac:picMkLst>
        </pc:picChg>
        <pc:picChg chg="del">
          <ac:chgData name="R Lewis (Clase Primary School)" userId="83e01da7-8584-4b26-9d20-a4b03bdcd0f1" providerId="ADAL" clId="{D7C7709E-DA25-49F6-A80E-664BC1D885FE}" dt="2025-11-24T17:20:41.293" v="3713" actId="478"/>
          <ac:picMkLst>
            <pc:docMk/>
            <pc:sldMk cId="894940747" sldId="289"/>
            <ac:picMk id="17" creationId="{F013EF6A-B080-4F03-A527-5750B9A552DC}"/>
          </ac:picMkLst>
        </pc:picChg>
        <pc:picChg chg="add mod">
          <ac:chgData name="R Lewis (Clase Primary School)" userId="83e01da7-8584-4b26-9d20-a4b03bdcd0f1" providerId="ADAL" clId="{D7C7709E-DA25-49F6-A80E-664BC1D885FE}" dt="2025-11-24T17:20:55.829" v="3722" actId="1076"/>
          <ac:picMkLst>
            <pc:docMk/>
            <pc:sldMk cId="894940747" sldId="289"/>
            <ac:picMk id="18" creationId="{9C7DB7DE-1DC9-47CA-8931-13A8B8BF51F5}"/>
          </ac:picMkLst>
        </pc:picChg>
        <pc:picChg chg="add mod">
          <ac:chgData name="R Lewis (Clase Primary School)" userId="83e01da7-8584-4b26-9d20-a4b03bdcd0f1" providerId="ADAL" clId="{D7C7709E-DA25-49F6-A80E-664BC1D885FE}" dt="2025-11-24T17:20:54.410" v="3721" actId="1076"/>
          <ac:picMkLst>
            <pc:docMk/>
            <pc:sldMk cId="894940747" sldId="289"/>
            <ac:picMk id="19" creationId="{F1802F3C-C8BD-469B-AEB7-D6044AF8BAE5}"/>
          </ac:picMkLst>
        </pc:picChg>
      </pc:sldChg>
      <pc:sldChg chg="addSp delSp modSp add mod modAnim">
        <pc:chgData name="R Lewis (Clase Primary School)" userId="83e01da7-8584-4b26-9d20-a4b03bdcd0f1" providerId="ADAL" clId="{D7C7709E-DA25-49F6-A80E-664BC1D885FE}" dt="2025-11-25T16:15:58.848" v="4426" actId="2711"/>
        <pc:sldMkLst>
          <pc:docMk/>
          <pc:sldMk cId="2584921945" sldId="290"/>
        </pc:sldMkLst>
        <pc:spChg chg="mod">
          <ac:chgData name="R Lewis (Clase Primary School)" userId="83e01da7-8584-4b26-9d20-a4b03bdcd0f1" providerId="ADAL" clId="{D7C7709E-DA25-49F6-A80E-664BC1D885FE}" dt="2025-11-24T17:09:47.711" v="3555" actId="207"/>
          <ac:spMkLst>
            <pc:docMk/>
            <pc:sldMk cId="2584921945" sldId="290"/>
            <ac:spMk id="3" creationId="{B4CC2EC1-BE12-A20D-8C31-5CC66CCC9ADC}"/>
          </ac:spMkLst>
        </pc:spChg>
        <pc:spChg chg="add mod">
          <ac:chgData name="R Lewis (Clase Primary School)" userId="83e01da7-8584-4b26-9d20-a4b03bdcd0f1" providerId="ADAL" clId="{D7C7709E-DA25-49F6-A80E-664BC1D885FE}" dt="2025-11-25T16:15:58.848" v="4426" actId="2711"/>
          <ac:spMkLst>
            <pc:docMk/>
            <pc:sldMk cId="2584921945" sldId="290"/>
            <ac:spMk id="17" creationId="{B32DB792-CD65-4BBB-92B6-509F00CED7B4}"/>
          </ac:spMkLst>
        </pc:spChg>
        <pc:picChg chg="add del mod">
          <ac:chgData name="R Lewis (Clase Primary School)" userId="83e01da7-8584-4b26-9d20-a4b03bdcd0f1" providerId="ADAL" clId="{D7C7709E-DA25-49F6-A80E-664BC1D885FE}" dt="2025-11-24T17:09:07.067" v="3524" actId="478"/>
          <ac:picMkLst>
            <pc:docMk/>
            <pc:sldMk cId="2584921945" sldId="290"/>
            <ac:picMk id="11" creationId="{24019F5E-6641-4BF5-BC25-C80D45CF47D1}"/>
          </ac:picMkLst>
        </pc:picChg>
        <pc:picChg chg="add mod">
          <ac:chgData name="R Lewis (Clase Primary School)" userId="83e01da7-8584-4b26-9d20-a4b03bdcd0f1" providerId="ADAL" clId="{D7C7709E-DA25-49F6-A80E-664BC1D885FE}" dt="2025-11-25T16:13:16.248" v="4338" actId="1076"/>
          <ac:picMkLst>
            <pc:docMk/>
            <pc:sldMk cId="2584921945" sldId="290"/>
            <ac:picMk id="14" creationId="{7049E0CD-B694-491E-87CB-A070657D4000}"/>
          </ac:picMkLst>
        </pc:picChg>
        <pc:picChg chg="add mod">
          <ac:chgData name="R Lewis (Clase Primary School)" userId="83e01da7-8584-4b26-9d20-a4b03bdcd0f1" providerId="ADAL" clId="{D7C7709E-DA25-49F6-A80E-664BC1D885FE}" dt="2025-11-25T16:13:20.451" v="4340" actId="1076"/>
          <ac:picMkLst>
            <pc:docMk/>
            <pc:sldMk cId="2584921945" sldId="290"/>
            <ac:picMk id="15" creationId="{96F763C9-4EA4-496C-B58C-A23DA5E3FB9F}"/>
          </ac:picMkLst>
        </pc:picChg>
        <pc:picChg chg="add mod">
          <ac:chgData name="R Lewis (Clase Primary School)" userId="83e01da7-8584-4b26-9d20-a4b03bdcd0f1" providerId="ADAL" clId="{D7C7709E-DA25-49F6-A80E-664BC1D885FE}" dt="2025-11-25T16:13:22.362" v="4341" actId="1076"/>
          <ac:picMkLst>
            <pc:docMk/>
            <pc:sldMk cId="2584921945" sldId="290"/>
            <ac:picMk id="16" creationId="{4AC4482D-B2B3-46B5-B3E4-F719EBA8DD0D}"/>
          </ac:picMkLst>
        </pc:picChg>
        <pc:picChg chg="del">
          <ac:chgData name="R Lewis (Clase Primary School)" userId="83e01da7-8584-4b26-9d20-a4b03bdcd0f1" providerId="ADAL" clId="{D7C7709E-DA25-49F6-A80E-664BC1D885FE}" dt="2025-11-24T17:08:46.378" v="3512" actId="478"/>
          <ac:picMkLst>
            <pc:docMk/>
            <pc:sldMk cId="2584921945" sldId="290"/>
            <ac:picMk id="17" creationId="{F509CEC0-FBCB-4560-A5E1-AE90BF7E9946}"/>
          </ac:picMkLst>
        </pc:picChg>
        <pc:picChg chg="add mod">
          <ac:chgData name="R Lewis (Clase Primary School)" userId="83e01da7-8584-4b26-9d20-a4b03bdcd0f1" providerId="ADAL" clId="{D7C7709E-DA25-49F6-A80E-664BC1D885FE}" dt="2025-11-25T16:13:14.507" v="4337" actId="1076"/>
          <ac:picMkLst>
            <pc:docMk/>
            <pc:sldMk cId="2584921945" sldId="290"/>
            <ac:picMk id="18" creationId="{26004205-F988-4FE9-8340-970087345980}"/>
          </ac:picMkLst>
        </pc:picChg>
        <pc:picChg chg="del">
          <ac:chgData name="R Lewis (Clase Primary School)" userId="83e01da7-8584-4b26-9d20-a4b03bdcd0f1" providerId="ADAL" clId="{D7C7709E-DA25-49F6-A80E-664BC1D885FE}" dt="2025-11-24T17:08:51.538" v="3515" actId="478"/>
          <ac:picMkLst>
            <pc:docMk/>
            <pc:sldMk cId="2584921945" sldId="290"/>
            <ac:picMk id="19" creationId="{CC7D8D10-F27E-43B6-A849-93E4082214D6}"/>
          </ac:picMkLst>
        </pc:picChg>
        <pc:picChg chg="del">
          <ac:chgData name="R Lewis (Clase Primary School)" userId="83e01da7-8584-4b26-9d20-a4b03bdcd0f1" providerId="ADAL" clId="{D7C7709E-DA25-49F6-A80E-664BC1D885FE}" dt="2025-11-24T17:08:48.139" v="3513" actId="478"/>
          <ac:picMkLst>
            <pc:docMk/>
            <pc:sldMk cId="2584921945" sldId="290"/>
            <ac:picMk id="20" creationId="{AD1C3C71-9720-445F-A3E5-BB465A1E3AFD}"/>
          </ac:picMkLst>
        </pc:picChg>
        <pc:picChg chg="del">
          <ac:chgData name="R Lewis (Clase Primary School)" userId="83e01da7-8584-4b26-9d20-a4b03bdcd0f1" providerId="ADAL" clId="{D7C7709E-DA25-49F6-A80E-664BC1D885FE}" dt="2025-11-24T17:08:49.817" v="3514" actId="478"/>
          <ac:picMkLst>
            <pc:docMk/>
            <pc:sldMk cId="2584921945" sldId="290"/>
            <ac:picMk id="21" creationId="{86AF73DA-C31B-4120-BE79-987EC802B92E}"/>
          </ac:picMkLst>
        </pc:picChg>
        <pc:picChg chg="add mod">
          <ac:chgData name="R Lewis (Clase Primary School)" userId="83e01da7-8584-4b26-9d20-a4b03bdcd0f1" providerId="ADAL" clId="{D7C7709E-DA25-49F6-A80E-664BC1D885FE}" dt="2025-11-25T16:13:17.798" v="4339" actId="1076"/>
          <ac:picMkLst>
            <pc:docMk/>
            <pc:sldMk cId="2584921945" sldId="290"/>
            <ac:picMk id="22" creationId="{9F9269FC-C07C-46D7-9772-5C32FEA8B642}"/>
          </ac:picMkLst>
        </pc:picChg>
      </pc:sldChg>
      <pc:sldChg chg="addSp delSp modSp add mod ord modAnim">
        <pc:chgData name="R Lewis (Clase Primary School)" userId="83e01da7-8584-4b26-9d20-a4b03bdcd0f1" providerId="ADAL" clId="{D7C7709E-DA25-49F6-A80E-664BC1D885FE}" dt="2025-11-26T14:07:52.649" v="5258" actId="20577"/>
        <pc:sldMkLst>
          <pc:docMk/>
          <pc:sldMk cId="3238400243" sldId="291"/>
        </pc:sldMkLst>
        <pc:spChg chg="mod">
          <ac:chgData name="R Lewis (Clase Primary School)" userId="83e01da7-8584-4b26-9d20-a4b03bdcd0f1" providerId="ADAL" clId="{D7C7709E-DA25-49F6-A80E-664BC1D885FE}" dt="2025-11-24T17:59:18.080" v="4090"/>
          <ac:spMkLst>
            <pc:docMk/>
            <pc:sldMk cId="3238400243" sldId="291"/>
            <ac:spMk id="3" creationId="{B4CC2EC1-BE12-A20D-8C31-5CC66CCC9ADC}"/>
          </ac:spMkLst>
        </pc:spChg>
        <pc:spChg chg="del">
          <ac:chgData name="R Lewis (Clase Primary School)" userId="83e01da7-8584-4b26-9d20-a4b03bdcd0f1" providerId="ADAL" clId="{D7C7709E-DA25-49F6-A80E-664BC1D885FE}" dt="2025-11-25T16:25:23.779" v="4622" actId="478"/>
          <ac:spMkLst>
            <pc:docMk/>
            <pc:sldMk cId="3238400243" sldId="291"/>
            <ac:spMk id="6" creationId="{C056339E-04D5-5C2D-3BC4-B64D9EC97431}"/>
          </ac:spMkLst>
        </pc:spChg>
        <pc:spChg chg="add mod">
          <ac:chgData name="R Lewis (Clase Primary School)" userId="83e01da7-8584-4b26-9d20-a4b03bdcd0f1" providerId="ADAL" clId="{D7C7709E-DA25-49F6-A80E-664BC1D885FE}" dt="2025-11-26T14:07:52.649" v="5258" actId="20577"/>
          <ac:spMkLst>
            <pc:docMk/>
            <pc:sldMk cId="3238400243" sldId="291"/>
            <ac:spMk id="21" creationId="{32D583C0-34D0-4427-BFA7-ED726856C72E}"/>
          </ac:spMkLst>
        </pc:spChg>
        <pc:spChg chg="mod">
          <ac:chgData name="R Lewis (Clase Primary School)" userId="83e01da7-8584-4b26-9d20-a4b03bdcd0f1" providerId="ADAL" clId="{D7C7709E-DA25-49F6-A80E-664BC1D885FE}" dt="2025-11-26T13:37:32.956" v="5220"/>
          <ac:spMkLst>
            <pc:docMk/>
            <pc:sldMk cId="3238400243" sldId="291"/>
            <ac:spMk id="25" creationId="{1ED75051-82DA-4006-900D-82670060BE3C}"/>
          </ac:spMkLst>
        </pc:spChg>
        <pc:spChg chg="add mod">
          <ac:chgData name="R Lewis (Clase Primary School)" userId="83e01da7-8584-4b26-9d20-a4b03bdcd0f1" providerId="ADAL" clId="{D7C7709E-DA25-49F6-A80E-664BC1D885FE}" dt="2025-11-26T13:37:32.956" v="5220"/>
          <ac:spMkLst>
            <pc:docMk/>
            <pc:sldMk cId="3238400243" sldId="291"/>
            <ac:spMk id="27" creationId="{3E652BA1-D5BA-44B5-90E1-F5F9A7799A6F}"/>
          </ac:spMkLst>
        </pc:spChg>
        <pc:grpChg chg="add mod">
          <ac:chgData name="R Lewis (Clase Primary School)" userId="83e01da7-8584-4b26-9d20-a4b03bdcd0f1" providerId="ADAL" clId="{D7C7709E-DA25-49F6-A80E-664BC1D885FE}" dt="2025-11-26T13:37:32.956" v="5220"/>
          <ac:grpSpMkLst>
            <pc:docMk/>
            <pc:sldMk cId="3238400243" sldId="291"/>
            <ac:grpSpMk id="24" creationId="{59046328-1ADA-4EFE-8BBE-D9C2321E8A25}"/>
          </ac:grpSpMkLst>
        </pc:grpChg>
        <pc:picChg chg="del">
          <ac:chgData name="R Lewis (Clase Primary School)" userId="83e01da7-8584-4b26-9d20-a4b03bdcd0f1" providerId="ADAL" clId="{D7C7709E-DA25-49F6-A80E-664BC1D885FE}" dt="2025-11-26T13:37:32.410" v="5219" actId="478"/>
          <ac:picMkLst>
            <pc:docMk/>
            <pc:sldMk cId="3238400243" sldId="291"/>
            <ac:picMk id="7" creationId="{4AB9833D-844B-5C54-1EB1-F636D0AF7D3B}"/>
          </ac:picMkLst>
        </pc:picChg>
        <pc:picChg chg="del">
          <ac:chgData name="R Lewis (Clase Primary School)" userId="83e01da7-8584-4b26-9d20-a4b03bdcd0f1" providerId="ADAL" clId="{D7C7709E-DA25-49F6-A80E-664BC1D885FE}" dt="2025-11-24T17:13:15.661" v="3608" actId="478"/>
          <ac:picMkLst>
            <pc:docMk/>
            <pc:sldMk cId="3238400243" sldId="291"/>
            <ac:picMk id="11" creationId="{47996999-3812-4F58-9D21-417D516CCE7A}"/>
          </ac:picMkLst>
        </pc:picChg>
        <pc:picChg chg="del">
          <ac:chgData name="R Lewis (Clase Primary School)" userId="83e01da7-8584-4b26-9d20-a4b03bdcd0f1" providerId="ADAL" clId="{D7C7709E-DA25-49F6-A80E-664BC1D885FE}" dt="2025-11-24T17:13:16.067" v="3609" actId="478"/>
          <ac:picMkLst>
            <pc:docMk/>
            <pc:sldMk cId="3238400243" sldId="291"/>
            <ac:picMk id="14" creationId="{0B8BEE4E-CF61-4D99-8383-00055D5A325A}"/>
          </ac:picMkLst>
        </pc:picChg>
        <pc:picChg chg="add mod">
          <ac:chgData name="R Lewis (Clase Primary School)" userId="83e01da7-8584-4b26-9d20-a4b03bdcd0f1" providerId="ADAL" clId="{D7C7709E-DA25-49F6-A80E-664BC1D885FE}" dt="2025-11-25T16:17:01.652" v="4428" actId="1076"/>
          <ac:picMkLst>
            <pc:docMk/>
            <pc:sldMk cId="3238400243" sldId="291"/>
            <ac:picMk id="15" creationId="{A6575730-B966-48B4-8779-5C871A926A04}"/>
          </ac:picMkLst>
        </pc:picChg>
        <pc:picChg chg="add mod">
          <ac:chgData name="R Lewis (Clase Primary School)" userId="83e01da7-8584-4b26-9d20-a4b03bdcd0f1" providerId="ADAL" clId="{D7C7709E-DA25-49F6-A80E-664BC1D885FE}" dt="2025-11-25T16:17:02.685" v="4429" actId="1076"/>
          <ac:picMkLst>
            <pc:docMk/>
            <pc:sldMk cId="3238400243" sldId="291"/>
            <ac:picMk id="16" creationId="{E177D586-CDE7-469D-8CC4-3E9CC93096CF}"/>
          </ac:picMkLst>
        </pc:picChg>
        <pc:picChg chg="add mod">
          <ac:chgData name="R Lewis (Clase Primary School)" userId="83e01da7-8584-4b26-9d20-a4b03bdcd0f1" providerId="ADAL" clId="{D7C7709E-DA25-49F6-A80E-664BC1D885FE}" dt="2025-11-25T16:17:03.906" v="4430" actId="1076"/>
          <ac:picMkLst>
            <pc:docMk/>
            <pc:sldMk cId="3238400243" sldId="291"/>
            <ac:picMk id="17" creationId="{FD309F84-431D-466F-B039-6C37802A6495}"/>
          </ac:picMkLst>
        </pc:picChg>
        <pc:picChg chg="add mod">
          <ac:chgData name="R Lewis (Clase Primary School)" userId="83e01da7-8584-4b26-9d20-a4b03bdcd0f1" providerId="ADAL" clId="{D7C7709E-DA25-49F6-A80E-664BC1D885FE}" dt="2025-11-24T17:13:53.548" v="3619" actId="1076"/>
          <ac:picMkLst>
            <pc:docMk/>
            <pc:sldMk cId="3238400243" sldId="291"/>
            <ac:picMk id="18" creationId="{B6C21F77-8AFA-4E23-A5E6-2E7DDBFE85EE}"/>
          </ac:picMkLst>
        </pc:picChg>
        <pc:picChg chg="add mod">
          <ac:chgData name="R Lewis (Clase Primary School)" userId="83e01da7-8584-4b26-9d20-a4b03bdcd0f1" providerId="ADAL" clId="{D7C7709E-DA25-49F6-A80E-664BC1D885FE}" dt="2025-11-25T16:17:05.378" v="4431" actId="1076"/>
          <ac:picMkLst>
            <pc:docMk/>
            <pc:sldMk cId="3238400243" sldId="291"/>
            <ac:picMk id="19" creationId="{A9F7AF36-5DA6-4284-B78D-372A10E6C8F3}"/>
          </ac:picMkLst>
        </pc:picChg>
        <pc:picChg chg="add mod">
          <ac:chgData name="R Lewis (Clase Primary School)" userId="83e01da7-8584-4b26-9d20-a4b03bdcd0f1" providerId="ADAL" clId="{D7C7709E-DA25-49F6-A80E-664BC1D885FE}" dt="2025-11-24T17:14:00.112" v="3623" actId="1076"/>
          <ac:picMkLst>
            <pc:docMk/>
            <pc:sldMk cId="3238400243" sldId="291"/>
            <ac:picMk id="20" creationId="{DD41F402-7252-41E9-8465-EF3F6053BE75}"/>
          </ac:picMkLst>
        </pc:picChg>
        <pc:picChg chg="add mod">
          <ac:chgData name="R Lewis (Clase Primary School)" userId="83e01da7-8584-4b26-9d20-a4b03bdcd0f1" providerId="ADAL" clId="{D7C7709E-DA25-49F6-A80E-664BC1D885FE}" dt="2025-11-26T13:37:32.956" v="5220"/>
          <ac:picMkLst>
            <pc:docMk/>
            <pc:sldMk cId="3238400243" sldId="291"/>
            <ac:picMk id="22" creationId="{1FFD08A7-7633-422F-95C2-245F0B51139F}"/>
          </ac:picMkLst>
        </pc:picChg>
        <pc:picChg chg="add mod">
          <ac:chgData name="R Lewis (Clase Primary School)" userId="83e01da7-8584-4b26-9d20-a4b03bdcd0f1" providerId="ADAL" clId="{D7C7709E-DA25-49F6-A80E-664BC1D885FE}" dt="2025-11-26T13:37:32.956" v="5220"/>
          <ac:picMkLst>
            <pc:docMk/>
            <pc:sldMk cId="3238400243" sldId="291"/>
            <ac:picMk id="23" creationId="{7F2ED528-7330-4BFC-96B0-78FE6BE353D0}"/>
          </ac:picMkLst>
        </pc:picChg>
        <pc:picChg chg="mod">
          <ac:chgData name="R Lewis (Clase Primary School)" userId="83e01da7-8584-4b26-9d20-a4b03bdcd0f1" providerId="ADAL" clId="{D7C7709E-DA25-49F6-A80E-664BC1D885FE}" dt="2025-11-26T13:37:32.956" v="5220"/>
          <ac:picMkLst>
            <pc:docMk/>
            <pc:sldMk cId="3238400243" sldId="291"/>
            <ac:picMk id="26" creationId="{11B6E4DF-237C-4BF7-8519-FBD88EC05127}"/>
          </ac:picMkLst>
        </pc:picChg>
      </pc:sldChg>
      <pc:sldChg chg="addSp delSp modSp add mod ord modAnim">
        <pc:chgData name="R Lewis (Clase Primary School)" userId="83e01da7-8584-4b26-9d20-a4b03bdcd0f1" providerId="ADAL" clId="{D7C7709E-DA25-49F6-A80E-664BC1D885FE}" dt="2025-11-26T13:37:40.335" v="5221"/>
        <pc:sldMkLst>
          <pc:docMk/>
          <pc:sldMk cId="3420720118" sldId="292"/>
        </pc:sldMkLst>
        <pc:spChg chg="mod">
          <ac:chgData name="R Lewis (Clase Primary School)" userId="83e01da7-8584-4b26-9d20-a4b03bdcd0f1" providerId="ADAL" clId="{D7C7709E-DA25-49F6-A80E-664BC1D885FE}" dt="2025-11-25T17:12:13.770" v="4785" actId="20577"/>
          <ac:spMkLst>
            <pc:docMk/>
            <pc:sldMk cId="3420720118" sldId="292"/>
            <ac:spMk id="3" creationId="{B4CC2EC1-BE12-A20D-8C31-5CC66CCC9ADC}"/>
          </ac:spMkLst>
        </pc:spChg>
        <pc:spChg chg="del">
          <ac:chgData name="R Lewis (Clase Primary School)" userId="83e01da7-8584-4b26-9d20-a4b03bdcd0f1" providerId="ADAL" clId="{D7C7709E-DA25-49F6-A80E-664BC1D885FE}" dt="2025-11-24T17:20:15.389" v="3711" actId="478"/>
          <ac:spMkLst>
            <pc:docMk/>
            <pc:sldMk cId="3420720118" sldId="292"/>
            <ac:spMk id="6" creationId="{C056339E-04D5-5C2D-3BC4-B64D9EC97431}"/>
          </ac:spMkLst>
        </pc:spChg>
        <pc:spChg chg="add mod">
          <ac:chgData name="R Lewis (Clase Primary School)" userId="83e01da7-8584-4b26-9d20-a4b03bdcd0f1" providerId="ADAL" clId="{D7C7709E-DA25-49F6-A80E-664BC1D885FE}" dt="2025-11-25T16:21:43.176" v="4580" actId="1076"/>
          <ac:spMkLst>
            <pc:docMk/>
            <pc:sldMk cId="3420720118" sldId="292"/>
            <ac:spMk id="10" creationId="{28BD8ECE-013E-4A7E-8261-2888986B1418}"/>
          </ac:spMkLst>
        </pc:spChg>
        <pc:spChg chg="mod">
          <ac:chgData name="R Lewis (Clase Primary School)" userId="83e01da7-8584-4b26-9d20-a4b03bdcd0f1" providerId="ADAL" clId="{D7C7709E-DA25-49F6-A80E-664BC1D885FE}" dt="2025-11-26T13:37:40.335" v="5221"/>
          <ac:spMkLst>
            <pc:docMk/>
            <pc:sldMk cId="3420720118" sldId="292"/>
            <ac:spMk id="16" creationId="{451AF5A0-346E-4A42-AE04-2DC77BF0109E}"/>
          </ac:spMkLst>
        </pc:spChg>
        <pc:spChg chg="add mod">
          <ac:chgData name="R Lewis (Clase Primary School)" userId="83e01da7-8584-4b26-9d20-a4b03bdcd0f1" providerId="ADAL" clId="{D7C7709E-DA25-49F6-A80E-664BC1D885FE}" dt="2025-11-26T13:37:40.335" v="5221"/>
          <ac:spMkLst>
            <pc:docMk/>
            <pc:sldMk cId="3420720118" sldId="292"/>
            <ac:spMk id="21" creationId="{31D2DCA9-C85A-4EB6-A7D5-C5BBBBFDC719}"/>
          </ac:spMkLst>
        </pc:spChg>
        <pc:grpChg chg="add mod">
          <ac:chgData name="R Lewis (Clase Primary School)" userId="83e01da7-8584-4b26-9d20-a4b03bdcd0f1" providerId="ADAL" clId="{D7C7709E-DA25-49F6-A80E-664BC1D885FE}" dt="2025-11-26T13:37:40.335" v="5221"/>
          <ac:grpSpMkLst>
            <pc:docMk/>
            <pc:sldMk cId="3420720118" sldId="292"/>
            <ac:grpSpMk id="15" creationId="{C9E38272-CA06-49C3-9A7B-85A92A5F0EF9}"/>
          </ac:grpSpMkLst>
        </pc:grpChg>
        <pc:picChg chg="add del">
          <ac:chgData name="R Lewis (Clase Primary School)" userId="83e01da7-8584-4b26-9d20-a4b03bdcd0f1" providerId="ADAL" clId="{D7C7709E-DA25-49F6-A80E-664BC1D885FE}" dt="2025-11-24T17:21:49.553" v="3748" actId="21"/>
          <ac:picMkLst>
            <pc:docMk/>
            <pc:sldMk cId="3420720118" sldId="292"/>
            <ac:picMk id="7" creationId="{4AB9833D-844B-5C54-1EB1-F636D0AF7D3B}"/>
          </ac:picMkLst>
        </pc:picChg>
        <pc:picChg chg="add mod">
          <ac:chgData name="R Lewis (Clase Primary School)" userId="83e01da7-8584-4b26-9d20-a4b03bdcd0f1" providerId="ADAL" clId="{D7C7709E-DA25-49F6-A80E-664BC1D885FE}" dt="2025-11-26T13:37:40.335" v="5221"/>
          <ac:picMkLst>
            <pc:docMk/>
            <pc:sldMk cId="3420720118" sldId="292"/>
            <ac:picMk id="11" creationId="{3FB23E49-C071-4252-B933-7941F4B0623D}"/>
          </ac:picMkLst>
        </pc:picChg>
        <pc:picChg chg="add mod">
          <ac:chgData name="R Lewis (Clase Primary School)" userId="83e01da7-8584-4b26-9d20-a4b03bdcd0f1" providerId="ADAL" clId="{D7C7709E-DA25-49F6-A80E-664BC1D885FE}" dt="2025-11-26T13:37:40.335" v="5221"/>
          <ac:picMkLst>
            <pc:docMk/>
            <pc:sldMk cId="3420720118" sldId="292"/>
            <ac:picMk id="14" creationId="{84F7682E-7E72-46C1-A9FE-B399535E02C6}"/>
          </ac:picMkLst>
        </pc:picChg>
        <pc:picChg chg="del">
          <ac:chgData name="R Lewis (Clase Primary School)" userId="83e01da7-8584-4b26-9d20-a4b03bdcd0f1" providerId="ADAL" clId="{D7C7709E-DA25-49F6-A80E-664BC1D885FE}" dt="2025-11-24T17:19:46.974" v="3690" actId="478"/>
          <ac:picMkLst>
            <pc:docMk/>
            <pc:sldMk cId="3420720118" sldId="292"/>
            <ac:picMk id="14" creationId="{D4034DBC-4B6D-4B7F-8555-A595DD1670F6}"/>
          </ac:picMkLst>
        </pc:picChg>
        <pc:picChg chg="del">
          <ac:chgData name="R Lewis (Clase Primary School)" userId="83e01da7-8584-4b26-9d20-a4b03bdcd0f1" providerId="ADAL" clId="{D7C7709E-DA25-49F6-A80E-664BC1D885FE}" dt="2025-11-24T17:19:50.112" v="3692" actId="478"/>
          <ac:picMkLst>
            <pc:docMk/>
            <pc:sldMk cId="3420720118" sldId="292"/>
            <ac:picMk id="15" creationId="{91D88099-F130-4012-8EDF-D84FDE6C3B3F}"/>
          </ac:picMkLst>
        </pc:picChg>
        <pc:picChg chg="del">
          <ac:chgData name="R Lewis (Clase Primary School)" userId="83e01da7-8584-4b26-9d20-a4b03bdcd0f1" providerId="ADAL" clId="{D7C7709E-DA25-49F6-A80E-664BC1D885FE}" dt="2025-11-24T17:19:51.525" v="3693" actId="478"/>
          <ac:picMkLst>
            <pc:docMk/>
            <pc:sldMk cId="3420720118" sldId="292"/>
            <ac:picMk id="16" creationId="{8AD72739-2EDF-4702-A269-F019EB44BD39}"/>
          </ac:picMkLst>
        </pc:picChg>
        <pc:picChg chg="mod">
          <ac:chgData name="R Lewis (Clase Primary School)" userId="83e01da7-8584-4b26-9d20-a4b03bdcd0f1" providerId="ADAL" clId="{D7C7709E-DA25-49F6-A80E-664BC1D885FE}" dt="2025-11-26T13:37:40.335" v="5221"/>
          <ac:picMkLst>
            <pc:docMk/>
            <pc:sldMk cId="3420720118" sldId="292"/>
            <ac:picMk id="17" creationId="{4D76FE26-7E33-417E-9917-2F3726F9507A}"/>
          </ac:picMkLst>
        </pc:picChg>
        <pc:picChg chg="del">
          <ac:chgData name="R Lewis (Clase Primary School)" userId="83e01da7-8584-4b26-9d20-a4b03bdcd0f1" providerId="ADAL" clId="{D7C7709E-DA25-49F6-A80E-664BC1D885FE}" dt="2025-11-24T17:19:48.559" v="3691" actId="478"/>
          <ac:picMkLst>
            <pc:docMk/>
            <pc:sldMk cId="3420720118" sldId="292"/>
            <ac:picMk id="17" creationId="{F013EF6A-B080-4F03-A527-5750B9A552DC}"/>
          </ac:picMkLst>
        </pc:picChg>
        <pc:picChg chg="add mod">
          <ac:chgData name="R Lewis (Clase Primary School)" userId="83e01da7-8584-4b26-9d20-a4b03bdcd0f1" providerId="ADAL" clId="{D7C7709E-DA25-49F6-A80E-664BC1D885FE}" dt="2025-11-24T17:20:04.431" v="3698" actId="1076"/>
          <ac:picMkLst>
            <pc:docMk/>
            <pc:sldMk cId="3420720118" sldId="292"/>
            <ac:picMk id="18" creationId="{7B7F37EA-9D4B-4D7C-8EAD-D78E096F12B3}"/>
          </ac:picMkLst>
        </pc:picChg>
        <pc:picChg chg="add mod">
          <ac:chgData name="R Lewis (Clase Primary School)" userId="83e01da7-8584-4b26-9d20-a4b03bdcd0f1" providerId="ADAL" clId="{D7C7709E-DA25-49F6-A80E-664BC1D885FE}" dt="2025-11-24T17:20:05.677" v="3699" actId="1076"/>
          <ac:picMkLst>
            <pc:docMk/>
            <pc:sldMk cId="3420720118" sldId="292"/>
            <ac:picMk id="19" creationId="{DFEC30FC-7CBE-4537-8561-16FC2DE491D4}"/>
          </ac:picMkLst>
        </pc:picChg>
        <pc:picChg chg="add del mod">
          <ac:chgData name="R Lewis (Clase Primary School)" userId="83e01da7-8584-4b26-9d20-a4b03bdcd0f1" providerId="ADAL" clId="{D7C7709E-DA25-49F6-A80E-664BC1D885FE}" dt="2025-11-25T17:12:15.331" v="4786" actId="478"/>
          <ac:picMkLst>
            <pc:docMk/>
            <pc:sldMk cId="3420720118" sldId="292"/>
            <ac:picMk id="20" creationId="{58443C49-8D2E-47AA-824B-0199F944F62A}"/>
          </ac:picMkLst>
        </pc:picChg>
      </pc:sldChg>
      <pc:sldChg chg="delSp modSp add mod ord">
        <pc:chgData name="R Lewis (Clase Primary School)" userId="83e01da7-8584-4b26-9d20-a4b03bdcd0f1" providerId="ADAL" clId="{D7C7709E-DA25-49F6-A80E-664BC1D885FE}" dt="2025-11-26T13:53:02.163" v="5249" actId="207"/>
        <pc:sldMkLst>
          <pc:docMk/>
          <pc:sldMk cId="3773931055" sldId="293"/>
        </pc:sldMkLst>
        <pc:spChg chg="mod">
          <ac:chgData name="R Lewis (Clase Primary School)" userId="83e01da7-8584-4b26-9d20-a4b03bdcd0f1" providerId="ADAL" clId="{D7C7709E-DA25-49F6-A80E-664BC1D885FE}" dt="2025-11-24T19:54:45.690" v="4161" actId="113"/>
          <ac:spMkLst>
            <pc:docMk/>
            <pc:sldMk cId="3773931055" sldId="293"/>
            <ac:spMk id="3" creationId="{BAE600A5-B083-1EC0-57C6-C2894582BE3B}"/>
          </ac:spMkLst>
        </pc:spChg>
        <pc:spChg chg="mod">
          <ac:chgData name="R Lewis (Clase Primary School)" userId="83e01da7-8584-4b26-9d20-a4b03bdcd0f1" providerId="ADAL" clId="{D7C7709E-DA25-49F6-A80E-664BC1D885FE}" dt="2025-11-26T12:39:36.408" v="5109" actId="207"/>
          <ac:spMkLst>
            <pc:docMk/>
            <pc:sldMk cId="3773931055" sldId="293"/>
            <ac:spMk id="4" creationId="{8B9EF450-2110-B346-2A17-0283D6C91F4B}"/>
          </ac:spMkLst>
        </pc:spChg>
        <pc:spChg chg="mod">
          <ac:chgData name="R Lewis (Clase Primary School)" userId="83e01da7-8584-4b26-9d20-a4b03bdcd0f1" providerId="ADAL" clId="{D7C7709E-DA25-49F6-A80E-664BC1D885FE}" dt="2025-11-26T13:53:02.163" v="5249" actId="207"/>
          <ac:spMkLst>
            <pc:docMk/>
            <pc:sldMk cId="3773931055" sldId="293"/>
            <ac:spMk id="6" creationId="{13C895CF-D7D9-3365-F23E-43837B82D466}"/>
          </ac:spMkLst>
        </pc:spChg>
        <pc:picChg chg="del">
          <ac:chgData name="R Lewis (Clase Primary School)" userId="83e01da7-8584-4b26-9d20-a4b03bdcd0f1" providerId="ADAL" clId="{D7C7709E-DA25-49F6-A80E-664BC1D885FE}" dt="2025-11-26T12:39:59.756" v="5116" actId="478"/>
          <ac:picMkLst>
            <pc:docMk/>
            <pc:sldMk cId="3773931055" sldId="293"/>
            <ac:picMk id="5" creationId="{86D11968-0D53-934D-2991-23AA6C6ADB16}"/>
          </ac:picMkLst>
        </pc:picChg>
        <pc:picChg chg="del">
          <ac:chgData name="R Lewis (Clase Primary School)" userId="83e01da7-8584-4b26-9d20-a4b03bdcd0f1" providerId="ADAL" clId="{D7C7709E-DA25-49F6-A80E-664BC1D885FE}" dt="2025-11-26T12:39:58.971" v="5115" actId="478"/>
          <ac:picMkLst>
            <pc:docMk/>
            <pc:sldMk cId="3773931055" sldId="293"/>
            <ac:picMk id="9" creationId="{85C949CF-61F4-9F9F-BFFB-615F90F4F403}"/>
          </ac:picMkLst>
        </pc:picChg>
        <pc:picChg chg="del">
          <ac:chgData name="R Lewis (Clase Primary School)" userId="83e01da7-8584-4b26-9d20-a4b03bdcd0f1" providerId="ADAL" clId="{D7C7709E-DA25-49F6-A80E-664BC1D885FE}" dt="2025-11-26T12:39:55.118" v="5114" actId="478"/>
          <ac:picMkLst>
            <pc:docMk/>
            <pc:sldMk cId="3773931055" sldId="293"/>
            <ac:picMk id="10" creationId="{58D6B8A0-8F82-1BB2-2039-3DA7B7CBF915}"/>
          </ac:picMkLst>
        </pc:picChg>
        <pc:picChg chg="del">
          <ac:chgData name="R Lewis (Clase Primary School)" userId="83e01da7-8584-4b26-9d20-a4b03bdcd0f1" providerId="ADAL" clId="{D7C7709E-DA25-49F6-A80E-664BC1D885FE}" dt="2025-11-24T17:44:20.606" v="3991" actId="478"/>
          <ac:picMkLst>
            <pc:docMk/>
            <pc:sldMk cId="3773931055" sldId="293"/>
            <ac:picMk id="27" creationId="{28D4B2C5-58C5-4BE3-AA6F-45BD28ABC30D}"/>
          </ac:picMkLst>
        </pc:picChg>
      </pc:sldChg>
      <pc:sldChg chg="addSp delSp modSp add mod">
        <pc:chgData name="R Lewis (Clase Primary School)" userId="83e01da7-8584-4b26-9d20-a4b03bdcd0f1" providerId="ADAL" clId="{D7C7709E-DA25-49F6-A80E-664BC1D885FE}" dt="2025-11-26T12:56:19.573" v="5163" actId="1076"/>
        <pc:sldMkLst>
          <pc:docMk/>
          <pc:sldMk cId="1588187666" sldId="294"/>
        </pc:sldMkLst>
        <pc:spChg chg="mod">
          <ac:chgData name="R Lewis (Clase Primary School)" userId="83e01da7-8584-4b26-9d20-a4b03bdcd0f1" providerId="ADAL" clId="{D7C7709E-DA25-49F6-A80E-664BC1D885FE}" dt="2025-11-25T17:29:19.500" v="5014" actId="1076"/>
          <ac:spMkLst>
            <pc:docMk/>
            <pc:sldMk cId="1588187666" sldId="294"/>
            <ac:spMk id="3" creationId="{E6F97EA4-8B8B-EE77-150A-C5CF67BBD8E8}"/>
          </ac:spMkLst>
        </pc:spChg>
        <pc:spChg chg="add del mod">
          <ac:chgData name="R Lewis (Clase Primary School)" userId="83e01da7-8584-4b26-9d20-a4b03bdcd0f1" providerId="ADAL" clId="{D7C7709E-DA25-49F6-A80E-664BC1D885FE}" dt="2025-11-25T17:19:46.447" v="4861" actId="478"/>
          <ac:spMkLst>
            <pc:docMk/>
            <pc:sldMk cId="1588187666" sldId="294"/>
            <ac:spMk id="6" creationId="{1EF5DD7B-F467-4012-A317-A34A8C9D353B}"/>
          </ac:spMkLst>
        </pc:spChg>
        <pc:spChg chg="add mod">
          <ac:chgData name="R Lewis (Clase Primary School)" userId="83e01da7-8584-4b26-9d20-a4b03bdcd0f1" providerId="ADAL" clId="{D7C7709E-DA25-49F6-A80E-664BC1D885FE}" dt="2025-11-25T17:28:19.360" v="4982" actId="1076"/>
          <ac:spMkLst>
            <pc:docMk/>
            <pc:sldMk cId="1588187666" sldId="294"/>
            <ac:spMk id="7" creationId="{848E53EC-608D-4FAB-8CAB-57583D566E6D}"/>
          </ac:spMkLst>
        </pc:spChg>
        <pc:spChg chg="add mod">
          <ac:chgData name="R Lewis (Clase Primary School)" userId="83e01da7-8584-4b26-9d20-a4b03bdcd0f1" providerId="ADAL" clId="{D7C7709E-DA25-49F6-A80E-664BC1D885FE}" dt="2025-11-25T17:28:19.360" v="4982" actId="1076"/>
          <ac:spMkLst>
            <pc:docMk/>
            <pc:sldMk cId="1588187666" sldId="294"/>
            <ac:spMk id="8" creationId="{D72A1FA3-F17E-4962-88B3-BBF1C1A71253}"/>
          </ac:spMkLst>
        </pc:spChg>
        <pc:spChg chg="add mod">
          <ac:chgData name="R Lewis (Clase Primary School)" userId="83e01da7-8584-4b26-9d20-a4b03bdcd0f1" providerId="ADAL" clId="{D7C7709E-DA25-49F6-A80E-664BC1D885FE}" dt="2025-11-25T17:28:19.360" v="4982" actId="1076"/>
          <ac:spMkLst>
            <pc:docMk/>
            <pc:sldMk cId="1588187666" sldId="294"/>
            <ac:spMk id="9" creationId="{DCB482C2-FB23-479E-8EC2-12469F6F29BF}"/>
          </ac:spMkLst>
        </pc:spChg>
        <pc:spChg chg="add mod">
          <ac:chgData name="R Lewis (Clase Primary School)" userId="83e01da7-8584-4b26-9d20-a4b03bdcd0f1" providerId="ADAL" clId="{D7C7709E-DA25-49F6-A80E-664BC1D885FE}" dt="2025-11-25T17:23:30.664" v="4917" actId="1076"/>
          <ac:spMkLst>
            <pc:docMk/>
            <pc:sldMk cId="1588187666" sldId="294"/>
            <ac:spMk id="11" creationId="{06BF2B0F-DA61-4327-9525-ABC169E7F115}"/>
          </ac:spMkLst>
        </pc:spChg>
        <pc:spChg chg="mod">
          <ac:chgData name="R Lewis (Clase Primary School)" userId="83e01da7-8584-4b26-9d20-a4b03bdcd0f1" providerId="ADAL" clId="{D7C7709E-DA25-49F6-A80E-664BC1D885FE}" dt="2025-11-25T17:28:19.360" v="4982" actId="1076"/>
          <ac:spMkLst>
            <pc:docMk/>
            <pc:sldMk cId="1588187666" sldId="294"/>
            <ac:spMk id="15" creationId="{B204DC4C-7BA9-4243-A250-DC30B0F8B7B7}"/>
          </ac:spMkLst>
        </pc:spChg>
        <pc:spChg chg="mod topLvl">
          <ac:chgData name="R Lewis (Clase Primary School)" userId="83e01da7-8584-4b26-9d20-a4b03bdcd0f1" providerId="ADAL" clId="{D7C7709E-DA25-49F6-A80E-664BC1D885FE}" dt="2025-11-26T12:56:19.573" v="5163" actId="1076"/>
          <ac:spMkLst>
            <pc:docMk/>
            <pc:sldMk cId="1588187666" sldId="294"/>
            <ac:spMk id="20" creationId="{255E19DD-3F64-427B-905B-6336E3E58F7D}"/>
          </ac:spMkLst>
        </pc:spChg>
        <pc:spChg chg="mod topLvl">
          <ac:chgData name="R Lewis (Clase Primary School)" userId="83e01da7-8584-4b26-9d20-a4b03bdcd0f1" providerId="ADAL" clId="{D7C7709E-DA25-49F6-A80E-664BC1D885FE}" dt="2025-11-26T12:56:19.573" v="5163" actId="1076"/>
          <ac:spMkLst>
            <pc:docMk/>
            <pc:sldMk cId="1588187666" sldId="294"/>
            <ac:spMk id="21" creationId="{6E76BF5F-E9F3-40AB-8BDE-594BFAA73E4E}"/>
          </ac:spMkLst>
        </pc:spChg>
        <pc:spChg chg="add mod">
          <ac:chgData name="R Lewis (Clase Primary School)" userId="83e01da7-8584-4b26-9d20-a4b03bdcd0f1" providerId="ADAL" clId="{D7C7709E-DA25-49F6-A80E-664BC1D885FE}" dt="2025-11-25T17:28:19.360" v="4982" actId="1076"/>
          <ac:spMkLst>
            <pc:docMk/>
            <pc:sldMk cId="1588187666" sldId="294"/>
            <ac:spMk id="32" creationId="{4960A962-53FD-427D-8E27-B095B5BBCB2E}"/>
          </ac:spMkLst>
        </pc:spChg>
        <pc:spChg chg="add mod">
          <ac:chgData name="R Lewis (Clase Primary School)" userId="83e01da7-8584-4b26-9d20-a4b03bdcd0f1" providerId="ADAL" clId="{D7C7709E-DA25-49F6-A80E-664BC1D885FE}" dt="2025-11-25T17:28:19.360" v="4982" actId="1076"/>
          <ac:spMkLst>
            <pc:docMk/>
            <pc:sldMk cId="1588187666" sldId="294"/>
            <ac:spMk id="33" creationId="{7AC38ABF-AA94-4460-92C9-CB799B8500F9}"/>
          </ac:spMkLst>
        </pc:spChg>
        <pc:spChg chg="add mod">
          <ac:chgData name="R Lewis (Clase Primary School)" userId="83e01da7-8584-4b26-9d20-a4b03bdcd0f1" providerId="ADAL" clId="{D7C7709E-DA25-49F6-A80E-664BC1D885FE}" dt="2025-11-25T17:28:46.815" v="4996" actId="1076"/>
          <ac:spMkLst>
            <pc:docMk/>
            <pc:sldMk cId="1588187666" sldId="294"/>
            <ac:spMk id="36" creationId="{36EBA9E4-1774-4B45-8A61-EC2295EE9CC3}"/>
          </ac:spMkLst>
        </pc:spChg>
        <pc:spChg chg="add mod">
          <ac:chgData name="R Lewis (Clase Primary School)" userId="83e01da7-8584-4b26-9d20-a4b03bdcd0f1" providerId="ADAL" clId="{D7C7709E-DA25-49F6-A80E-664BC1D885FE}" dt="2025-11-25T17:29:05.458" v="5013" actId="20577"/>
          <ac:spMkLst>
            <pc:docMk/>
            <pc:sldMk cId="1588187666" sldId="294"/>
            <ac:spMk id="37" creationId="{2B477076-32D3-447C-8684-FBCA3123509E}"/>
          </ac:spMkLst>
        </pc:spChg>
        <pc:grpChg chg="add mod">
          <ac:chgData name="R Lewis (Clase Primary School)" userId="83e01da7-8584-4b26-9d20-a4b03bdcd0f1" providerId="ADAL" clId="{D7C7709E-DA25-49F6-A80E-664BC1D885FE}" dt="2025-11-25T17:28:19.360" v="4982" actId="1076"/>
          <ac:grpSpMkLst>
            <pc:docMk/>
            <pc:sldMk cId="1588187666" sldId="294"/>
            <ac:grpSpMk id="2" creationId="{AABCCE56-172A-4F27-92F3-5B85C1F8B0B6}"/>
          </ac:grpSpMkLst>
        </pc:grpChg>
        <pc:grpChg chg="add mod">
          <ac:chgData name="R Lewis (Clase Primary School)" userId="83e01da7-8584-4b26-9d20-a4b03bdcd0f1" providerId="ADAL" clId="{D7C7709E-DA25-49F6-A80E-664BC1D885FE}" dt="2025-11-25T17:28:19.360" v="4982" actId="1076"/>
          <ac:grpSpMkLst>
            <pc:docMk/>
            <pc:sldMk cId="1588187666" sldId="294"/>
            <ac:grpSpMk id="4" creationId="{A49A2D7F-4FC6-469E-B272-00CF37BABACC}"/>
          </ac:grpSpMkLst>
        </pc:grpChg>
        <pc:grpChg chg="add mod topLvl">
          <ac:chgData name="R Lewis (Clase Primary School)" userId="83e01da7-8584-4b26-9d20-a4b03bdcd0f1" providerId="ADAL" clId="{D7C7709E-DA25-49F6-A80E-664BC1D885FE}" dt="2025-11-26T12:56:19.573" v="5163" actId="1076"/>
          <ac:grpSpMkLst>
            <pc:docMk/>
            <pc:sldMk cId="1588187666" sldId="294"/>
            <ac:grpSpMk id="5" creationId="{AEB9C040-E59A-42F2-A68B-A77C74147058}"/>
          </ac:grpSpMkLst>
        </pc:grpChg>
        <pc:grpChg chg="add mod">
          <ac:chgData name="R Lewis (Clase Primary School)" userId="83e01da7-8584-4b26-9d20-a4b03bdcd0f1" providerId="ADAL" clId="{D7C7709E-DA25-49F6-A80E-664BC1D885FE}" dt="2025-11-25T17:28:19.360" v="4982" actId="1076"/>
          <ac:grpSpMkLst>
            <pc:docMk/>
            <pc:sldMk cId="1588187666" sldId="294"/>
            <ac:grpSpMk id="14" creationId="{AC598A8E-070A-4A9D-95F2-E18A5372A6CE}"/>
          </ac:grpSpMkLst>
        </pc:grpChg>
        <pc:grpChg chg="add del mod">
          <ac:chgData name="R Lewis (Clase Primary School)" userId="83e01da7-8584-4b26-9d20-a4b03bdcd0f1" providerId="ADAL" clId="{D7C7709E-DA25-49F6-A80E-664BC1D885FE}" dt="2025-11-25T17:24:17.313" v="4923" actId="165"/>
          <ac:grpSpMkLst>
            <pc:docMk/>
            <pc:sldMk cId="1588187666" sldId="294"/>
            <ac:grpSpMk id="19" creationId="{75623948-B0E0-4635-9FE2-F11EF508FAAD}"/>
          </ac:grpSpMkLst>
        </pc:grpChg>
        <pc:grpChg chg="add del mod">
          <ac:chgData name="R Lewis (Clase Primary School)" userId="83e01da7-8584-4b26-9d20-a4b03bdcd0f1" providerId="ADAL" clId="{D7C7709E-DA25-49F6-A80E-664BC1D885FE}" dt="2025-11-25T17:26:42.628" v="4965" actId="165"/>
          <ac:grpSpMkLst>
            <pc:docMk/>
            <pc:sldMk cId="1588187666" sldId="294"/>
            <ac:grpSpMk id="30" creationId="{372C3FF8-53B5-4A28-92FB-9CCF6754A7B0}"/>
          </ac:grpSpMkLst>
        </pc:grpChg>
        <pc:grpChg chg="add mod">
          <ac:chgData name="R Lewis (Clase Primary School)" userId="83e01da7-8584-4b26-9d20-a4b03bdcd0f1" providerId="ADAL" clId="{D7C7709E-DA25-49F6-A80E-664BC1D885FE}" dt="2025-11-25T17:28:19.360" v="4982" actId="1076"/>
          <ac:grpSpMkLst>
            <pc:docMk/>
            <pc:sldMk cId="1588187666" sldId="294"/>
            <ac:grpSpMk id="34" creationId="{34485304-6A65-4813-B408-8F08085276F0}"/>
          </ac:grpSpMkLst>
        </pc:grpChg>
        <pc:grpChg chg="add mod">
          <ac:chgData name="R Lewis (Clase Primary School)" userId="83e01da7-8584-4b26-9d20-a4b03bdcd0f1" providerId="ADAL" clId="{D7C7709E-DA25-49F6-A80E-664BC1D885FE}" dt="2025-11-26T12:56:19.573" v="5163" actId="1076"/>
          <ac:grpSpMkLst>
            <pc:docMk/>
            <pc:sldMk cId="1588187666" sldId="294"/>
            <ac:grpSpMk id="35" creationId="{F875F636-7C4B-44B4-AE0A-118FA35E70B6}"/>
          </ac:grpSpMkLst>
        </pc:grpChg>
        <pc:picChg chg="add mod">
          <ac:chgData name="R Lewis (Clase Primary School)" userId="83e01da7-8584-4b26-9d20-a4b03bdcd0f1" providerId="ADAL" clId="{D7C7709E-DA25-49F6-A80E-664BC1D885FE}" dt="2025-11-25T17:28:19.360" v="4982" actId="1076"/>
          <ac:picMkLst>
            <pc:docMk/>
            <pc:sldMk cId="1588187666" sldId="294"/>
            <ac:picMk id="10" creationId="{4F60864F-BC2B-409F-AB4B-FF2EA3F55BF5}"/>
          </ac:picMkLst>
        </pc:picChg>
        <pc:picChg chg="mod">
          <ac:chgData name="R Lewis (Clase Primary School)" userId="83e01da7-8584-4b26-9d20-a4b03bdcd0f1" providerId="ADAL" clId="{D7C7709E-DA25-49F6-A80E-664BC1D885FE}" dt="2025-11-25T17:28:19.360" v="4982" actId="1076"/>
          <ac:picMkLst>
            <pc:docMk/>
            <pc:sldMk cId="1588187666" sldId="294"/>
            <ac:picMk id="16" creationId="{170992E3-D2C9-4959-8BEF-6C750384CC8B}"/>
          </ac:picMkLst>
        </pc:picChg>
        <pc:picChg chg="add del mod">
          <ac:chgData name="R Lewis (Clase Primary School)" userId="83e01da7-8584-4b26-9d20-a4b03bdcd0f1" providerId="ADAL" clId="{D7C7709E-DA25-49F6-A80E-664BC1D885FE}" dt="2025-11-25T17:20:09.860" v="4862" actId="478"/>
          <ac:picMkLst>
            <pc:docMk/>
            <pc:sldMk cId="1588187666" sldId="294"/>
            <ac:picMk id="17" creationId="{DF111971-ADD3-404C-BECD-A571465A8F13}"/>
          </ac:picMkLst>
        </pc:picChg>
        <pc:picChg chg="del">
          <ac:chgData name="R Lewis (Clase Primary School)" userId="83e01da7-8584-4b26-9d20-a4b03bdcd0f1" providerId="ADAL" clId="{D7C7709E-DA25-49F6-A80E-664BC1D885FE}" dt="2025-11-25T17:16:37.690" v="4790" actId="478"/>
          <ac:picMkLst>
            <pc:docMk/>
            <pc:sldMk cId="1588187666" sldId="294"/>
            <ac:picMk id="18" creationId="{3E9DD995-20AE-5708-80EE-9BA8970B54A7}"/>
          </ac:picMkLst>
        </pc:picChg>
        <pc:picChg chg="add mod topLvl">
          <ac:chgData name="R Lewis (Clase Primary School)" userId="83e01da7-8584-4b26-9d20-a4b03bdcd0f1" providerId="ADAL" clId="{D7C7709E-DA25-49F6-A80E-664BC1D885FE}" dt="2025-11-26T12:56:19.573" v="5163" actId="1076"/>
          <ac:picMkLst>
            <pc:docMk/>
            <pc:sldMk cId="1588187666" sldId="294"/>
            <ac:picMk id="22" creationId="{0047ED20-C584-4C80-A6EA-69E6D6444EFF}"/>
          </ac:picMkLst>
        </pc:picChg>
        <pc:picChg chg="add mod topLvl">
          <ac:chgData name="R Lewis (Clase Primary School)" userId="83e01da7-8584-4b26-9d20-a4b03bdcd0f1" providerId="ADAL" clId="{D7C7709E-DA25-49F6-A80E-664BC1D885FE}" dt="2025-11-26T12:56:19.573" v="5163" actId="1076"/>
          <ac:picMkLst>
            <pc:docMk/>
            <pc:sldMk cId="1588187666" sldId="294"/>
            <ac:picMk id="23" creationId="{F822878D-C6A5-470B-8859-FD57FFCCF8BA}"/>
          </ac:picMkLst>
        </pc:picChg>
        <pc:picChg chg="add mod topLvl">
          <ac:chgData name="R Lewis (Clase Primary School)" userId="83e01da7-8584-4b26-9d20-a4b03bdcd0f1" providerId="ADAL" clId="{D7C7709E-DA25-49F6-A80E-664BC1D885FE}" dt="2025-11-26T12:56:19.573" v="5163" actId="1076"/>
          <ac:picMkLst>
            <pc:docMk/>
            <pc:sldMk cId="1588187666" sldId="294"/>
            <ac:picMk id="24" creationId="{EDF3E9E5-20B7-4515-A27A-727038C4D344}"/>
          </ac:picMkLst>
        </pc:picChg>
        <pc:picChg chg="add mod topLvl">
          <ac:chgData name="R Lewis (Clase Primary School)" userId="83e01da7-8584-4b26-9d20-a4b03bdcd0f1" providerId="ADAL" clId="{D7C7709E-DA25-49F6-A80E-664BC1D885FE}" dt="2025-11-26T12:56:19.573" v="5163" actId="1076"/>
          <ac:picMkLst>
            <pc:docMk/>
            <pc:sldMk cId="1588187666" sldId="294"/>
            <ac:picMk id="25" creationId="{581419DB-35C7-4143-BCDD-30A8F129F4AC}"/>
          </ac:picMkLst>
        </pc:picChg>
        <pc:picChg chg="add mod topLvl">
          <ac:chgData name="R Lewis (Clase Primary School)" userId="83e01da7-8584-4b26-9d20-a4b03bdcd0f1" providerId="ADAL" clId="{D7C7709E-DA25-49F6-A80E-664BC1D885FE}" dt="2025-11-26T12:56:19.573" v="5163" actId="1076"/>
          <ac:picMkLst>
            <pc:docMk/>
            <pc:sldMk cId="1588187666" sldId="294"/>
            <ac:picMk id="26" creationId="{48D46794-6C42-48AC-A159-8FB46A4E3B82}"/>
          </ac:picMkLst>
        </pc:picChg>
        <pc:picChg chg="add mod topLvl">
          <ac:chgData name="R Lewis (Clase Primary School)" userId="83e01da7-8584-4b26-9d20-a4b03bdcd0f1" providerId="ADAL" clId="{D7C7709E-DA25-49F6-A80E-664BC1D885FE}" dt="2025-11-26T12:56:19.573" v="5163" actId="1076"/>
          <ac:picMkLst>
            <pc:docMk/>
            <pc:sldMk cId="1588187666" sldId="294"/>
            <ac:picMk id="27" creationId="{CFDAECF2-2EC9-4E69-BC1E-1C8AF64F8EDE}"/>
          </ac:picMkLst>
        </pc:picChg>
        <pc:picChg chg="add mod topLvl">
          <ac:chgData name="R Lewis (Clase Primary School)" userId="83e01da7-8584-4b26-9d20-a4b03bdcd0f1" providerId="ADAL" clId="{D7C7709E-DA25-49F6-A80E-664BC1D885FE}" dt="2025-11-26T12:56:19.573" v="5163" actId="1076"/>
          <ac:picMkLst>
            <pc:docMk/>
            <pc:sldMk cId="1588187666" sldId="294"/>
            <ac:picMk id="28" creationId="{93B44177-1979-4692-9DD3-BEDC2A0425F4}"/>
          </ac:picMkLst>
        </pc:picChg>
        <pc:picChg chg="add mod topLvl">
          <ac:chgData name="R Lewis (Clase Primary School)" userId="83e01da7-8584-4b26-9d20-a4b03bdcd0f1" providerId="ADAL" clId="{D7C7709E-DA25-49F6-A80E-664BC1D885FE}" dt="2025-11-26T12:56:19.573" v="5163" actId="1076"/>
          <ac:picMkLst>
            <pc:docMk/>
            <pc:sldMk cId="1588187666" sldId="294"/>
            <ac:picMk id="29" creationId="{DC5D2F62-598D-492A-AA14-EC9BDF4C857E}"/>
          </ac:picMkLst>
        </pc:picChg>
        <pc:picChg chg="add mod">
          <ac:chgData name="R Lewis (Clase Primary School)" userId="83e01da7-8584-4b26-9d20-a4b03bdcd0f1" providerId="ADAL" clId="{D7C7709E-DA25-49F6-A80E-664BC1D885FE}" dt="2025-11-25T17:31:18.484" v="5019" actId="1076"/>
          <ac:picMkLst>
            <pc:docMk/>
            <pc:sldMk cId="1588187666" sldId="294"/>
            <ac:picMk id="39" creationId="{FFF9D683-4345-4FE2-9DF2-F05C3C7E1EEF}"/>
          </ac:picMkLst>
        </pc:picChg>
        <pc:picChg chg="add mod">
          <ac:chgData name="R Lewis (Clase Primary School)" userId="83e01da7-8584-4b26-9d20-a4b03bdcd0f1" providerId="ADAL" clId="{D7C7709E-DA25-49F6-A80E-664BC1D885FE}" dt="2025-11-25T17:31:05.136" v="5017" actId="1076"/>
          <ac:picMkLst>
            <pc:docMk/>
            <pc:sldMk cId="1588187666" sldId="294"/>
            <ac:picMk id="1026" creationId="{462B99E1-ADFE-4AFC-A82C-B910D83FA1A5}"/>
          </ac:picMkLst>
        </pc:picChg>
      </pc:sldChg>
      <pc:sldChg chg="new del">
        <pc:chgData name="R Lewis (Clase Primary School)" userId="83e01da7-8584-4b26-9d20-a4b03bdcd0f1" providerId="ADAL" clId="{D7C7709E-DA25-49F6-A80E-664BC1D885FE}" dt="2025-11-25T17:16:32.260" v="4788" actId="47"/>
        <pc:sldMkLst>
          <pc:docMk/>
          <pc:sldMk cId="1600491572" sldId="294"/>
        </pc:sldMkLst>
      </pc:sldChg>
      <pc:sldChg chg="add">
        <pc:chgData name="R Lewis (Clase Primary School)" userId="83e01da7-8584-4b26-9d20-a4b03bdcd0f1" providerId="ADAL" clId="{D7C7709E-DA25-49F6-A80E-664BC1D885FE}" dt="2025-11-26T12:41:04.538" v="5125" actId="2890"/>
        <pc:sldMkLst>
          <pc:docMk/>
          <pc:sldMk cId="1418594324" sldId="295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88304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81355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8437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50499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2521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11524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6764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4887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42158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919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14503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494554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28251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039289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23424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1184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1250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58079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hyperlink" Target="https://freepngimg.com/png/77128-emoticon-whatsapp-android-emoji-png-image-high-quality" TargetMode="External"/><Relationship Id="rId5" Type="http://schemas.openxmlformats.org/officeDocument/2006/relationships/image" Target="../media/image4.png"/><Relationship Id="rId10" Type="http://schemas.openxmlformats.org/officeDocument/2006/relationships/image" Target="../media/image8.png"/><Relationship Id="rId4" Type="http://schemas.openxmlformats.org/officeDocument/2006/relationships/image" Target="../media/image3.png"/><Relationship Id="rId9" Type="http://schemas.openxmlformats.org/officeDocument/2006/relationships/hyperlink" Target="https://svgsilh.com/image/40168.html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pixabay.com/vectors/honey-slice-bee-insect-pollen-349622/" TargetMode="External"/><Relationship Id="rId13" Type="http://schemas.openxmlformats.org/officeDocument/2006/relationships/image" Target="../media/image15.png"/><Relationship Id="rId18" Type="http://schemas.openxmlformats.org/officeDocument/2006/relationships/image" Target="../media/image18.gif"/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12" Type="http://schemas.openxmlformats.org/officeDocument/2006/relationships/hyperlink" Target="https://pixabay.com/en/banana-yellow-fruit-tropical-food-42793/" TargetMode="External"/><Relationship Id="rId17" Type="http://schemas.openxmlformats.org/officeDocument/2006/relationships/image" Target="../media/image17.png"/><Relationship Id="rId2" Type="http://schemas.openxmlformats.org/officeDocument/2006/relationships/image" Target="../media/image9.png"/><Relationship Id="rId16" Type="http://schemas.openxmlformats.org/officeDocument/2006/relationships/hyperlink" Target="https://openclipart.org/detail/26689/very-simple-pear-by-laobc" TargetMode="External"/><Relationship Id="rId20" Type="http://schemas.openxmlformats.org/officeDocument/2006/relationships/image" Target="../media/image19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freesvg.org/fatboy178-voyant-orange-eteint-orange-light-off" TargetMode="External"/><Relationship Id="rId11" Type="http://schemas.openxmlformats.org/officeDocument/2006/relationships/image" Target="../media/image14.png"/><Relationship Id="rId5" Type="http://schemas.openxmlformats.org/officeDocument/2006/relationships/image" Target="../media/image11.png"/><Relationship Id="rId15" Type="http://schemas.openxmlformats.org/officeDocument/2006/relationships/image" Target="../media/image16.png"/><Relationship Id="rId10" Type="http://schemas.openxmlformats.org/officeDocument/2006/relationships/hyperlink" Target="https://freepngimg.com/png/21554-spongebob-pineapple" TargetMode="External"/><Relationship Id="rId19" Type="http://schemas.openxmlformats.org/officeDocument/2006/relationships/hyperlink" Target="https://tenor.com/fr/view/thinking-emoji-face-smiling-smile-gif-26685511" TargetMode="External"/><Relationship Id="rId4" Type="http://schemas.openxmlformats.org/officeDocument/2006/relationships/hyperlink" Target="https://openclipart.org/detail/24006/Anonymous_Another_apple" TargetMode="External"/><Relationship Id="rId9" Type="http://schemas.openxmlformats.org/officeDocument/2006/relationships/image" Target="../media/image13.png"/><Relationship Id="rId14" Type="http://schemas.openxmlformats.org/officeDocument/2006/relationships/hyperlink" Target="https://openclipart.org/detail/12999/nicubunu_strawberry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png"/><Relationship Id="rId5" Type="http://schemas.openxmlformats.org/officeDocument/2006/relationships/hyperlink" Target="https://www.deviantart.com/mondspeer/art/Just-another-watching-smiley-681998463" TargetMode="External"/><Relationship Id="rId4" Type="http://schemas.openxmlformats.org/officeDocument/2006/relationships/image" Target="../media/image22.9N0B612PfRU45uzy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pixabay.com/en/banana-yellow-fruit-tropical-food-42793/" TargetMode="External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24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freesvg.org/fatboy178-voyant-orange-eteint-orange-light-off" TargetMode="External"/><Relationship Id="rId11" Type="http://schemas.openxmlformats.org/officeDocument/2006/relationships/image" Target="../media/image3.png"/><Relationship Id="rId5" Type="http://schemas.openxmlformats.org/officeDocument/2006/relationships/image" Target="../media/image11.png"/><Relationship Id="rId10" Type="http://schemas.openxmlformats.org/officeDocument/2006/relationships/hyperlink" Target="https://openclipart.org/detail/12999/nicubunu_strawberry" TargetMode="External"/><Relationship Id="rId4" Type="http://schemas.openxmlformats.org/officeDocument/2006/relationships/hyperlink" Target="https://openclipart.org/detail/24006/Anonymous_Another_apple" TargetMode="External"/><Relationship Id="rId9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27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png"/><Relationship Id="rId5" Type="http://schemas.openxmlformats.org/officeDocument/2006/relationships/hyperlink" Target="https://pixabay.com/en/banana-yellow-fruit-tropical-food-42793/" TargetMode="External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freesvg.org/fatboy178-voyant-orange-eteint-orange-light-off" TargetMode="Externa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openclipart.org/detail/12999/nicubunu_strawberry" TargetMode="Externa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freepngimg.com/png/21554-spongebob-pineapple" TargetMode="Externa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hyperlink" Target="https://openclipart.org/detail/24006/Anonymous_Another_apple" TargetMode="External"/><Relationship Id="rId7" Type="http://schemas.openxmlformats.org/officeDocument/2006/relationships/hyperlink" Target="https://pixabay.com/en/banana-yellow-fruit-tropical-food-42793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hyperlink" Target="https://freesvg.org/fatboy178-voyant-orange-eteint-orange-light-off" TargetMode="External"/><Relationship Id="rId10" Type="http://schemas.openxmlformats.org/officeDocument/2006/relationships/image" Target="../media/image4.png"/><Relationship Id="rId4" Type="http://schemas.openxmlformats.org/officeDocument/2006/relationships/image" Target="../media/image11.png"/><Relationship Id="rId9" Type="http://schemas.openxmlformats.org/officeDocument/2006/relationships/hyperlink" Target="https://openclipart.org/detail/12999/nicubunu_strawberry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27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png"/><Relationship Id="rId5" Type="http://schemas.openxmlformats.org/officeDocument/2006/relationships/hyperlink" Target="https://pixabay.com/vectors/honey-slice-bee-insect-pollen-349622/" TargetMode="External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28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hyperlink" Target="https://pixabay.com/en/banana-yellow-fruit-tropical-food-42793/" TargetMode="External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openclipart.org/detail/24006/Anonymous_Another_apple" TargetMode="External"/><Relationship Id="rId4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hyperlink" Target="https://openclipart.org/detail/26689/very-simple-pear-by-laobc" TargetMode="External"/><Relationship Id="rId4" Type="http://schemas.openxmlformats.org/officeDocument/2006/relationships/image" Target="../media/image16.pn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openclipart.org/detail/26689/very-simple-pear-by-laobc" TargetMode="External"/><Relationship Id="rId13" Type="http://schemas.openxmlformats.org/officeDocument/2006/relationships/image" Target="../media/image30.png"/><Relationship Id="rId3" Type="http://schemas.openxmlformats.org/officeDocument/2006/relationships/hyperlink" Target="https://pixabay.com/en/banana-yellow-fruit-tropical-food-42793/" TargetMode="External"/><Relationship Id="rId7" Type="http://schemas.openxmlformats.org/officeDocument/2006/relationships/image" Target="../media/image16.png"/><Relationship Id="rId12" Type="http://schemas.openxmlformats.org/officeDocument/2006/relationships/image" Target="../media/image2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openclipart.org/detail/12999/nicubunu_strawberry" TargetMode="External"/><Relationship Id="rId11" Type="http://schemas.openxmlformats.org/officeDocument/2006/relationships/image" Target="../media/image9.png"/><Relationship Id="rId5" Type="http://schemas.openxmlformats.org/officeDocument/2006/relationships/image" Target="../media/image15.png"/><Relationship Id="rId10" Type="http://schemas.openxmlformats.org/officeDocument/2006/relationships/hyperlink" Target="https://openclipart.org/detail/24006/Anonymous_Another_apple" TargetMode="External"/><Relationship Id="rId4" Type="http://schemas.openxmlformats.org/officeDocument/2006/relationships/image" Target="../media/image17.png"/><Relationship Id="rId9" Type="http://schemas.openxmlformats.org/officeDocument/2006/relationships/image" Target="../media/image10.png"/><Relationship Id="rId14" Type="http://schemas.openxmlformats.org/officeDocument/2006/relationships/image" Target="../media/image28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openclipart.org/detail/26689/very-simple-pear-by-laobc" TargetMode="External"/><Relationship Id="rId3" Type="http://schemas.openxmlformats.org/officeDocument/2006/relationships/hyperlink" Target="https://pixabay.com/en/banana-yellow-fruit-tropical-food-42793/" TargetMode="External"/><Relationship Id="rId7" Type="http://schemas.openxmlformats.org/officeDocument/2006/relationships/image" Target="../media/image16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openclipart.org/detail/12999/nicubunu_strawberry" TargetMode="External"/><Relationship Id="rId5" Type="http://schemas.openxmlformats.org/officeDocument/2006/relationships/image" Target="../media/image15.png"/><Relationship Id="rId10" Type="http://schemas.openxmlformats.org/officeDocument/2006/relationships/hyperlink" Target="https://openclipart.org/detail/24006/Anonymous_Another_apple" TargetMode="External"/><Relationship Id="rId4" Type="http://schemas.openxmlformats.org/officeDocument/2006/relationships/image" Target="../media/image17.png"/><Relationship Id="rId9" Type="http://schemas.openxmlformats.org/officeDocument/2006/relationships/image" Target="../media/image10.pn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hyperlink" Target="https://openclipart.org/detail/24006/Anonymous_Another_apple" TargetMode="External"/><Relationship Id="rId7" Type="http://schemas.openxmlformats.org/officeDocument/2006/relationships/hyperlink" Target="https://pixabay.com/en/banana-yellow-fruit-tropical-food-42793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hyperlink" Target="https://freesvg.org/fatboy178-voyant-orange-eteint-orange-light-off" TargetMode="External"/><Relationship Id="rId10" Type="http://schemas.openxmlformats.org/officeDocument/2006/relationships/image" Target="../media/image4.png"/><Relationship Id="rId4" Type="http://schemas.openxmlformats.org/officeDocument/2006/relationships/image" Target="../media/image11.png"/><Relationship Id="rId9" Type="http://schemas.openxmlformats.org/officeDocument/2006/relationships/hyperlink" Target="https://openclipart.org/detail/12999/nicubunu_strawberry" TargetMode="Externa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27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png"/><Relationship Id="rId5" Type="http://schemas.openxmlformats.org/officeDocument/2006/relationships/hyperlink" Target="https://freesvg.org/fatboy178-voyant-orange-eteint-orange-light-off" TargetMode="External"/><Relationship Id="rId4" Type="http://schemas.openxmlformats.org/officeDocument/2006/relationships/image" Target="../media/image1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hyperlink" Target="https://pixabay.com/en/banana-yellow-fruit-tropical-food-42793/" TargetMode="External"/><Relationship Id="rId4" Type="http://schemas.openxmlformats.org/officeDocument/2006/relationships/image" Target="../media/image1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hyperlink" Target="https://freepngimg.com/png/21554-spongebob-pineapple" TargetMode="External"/><Relationship Id="rId4" Type="http://schemas.openxmlformats.org/officeDocument/2006/relationships/image" Target="../media/image1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hyperlink" Target="https://openclipart.org/detail/12999/nicubunu_strawberry" TargetMode="External"/><Relationship Id="rId4" Type="http://schemas.openxmlformats.org/officeDocument/2006/relationships/image" Target="../media/image15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hyperlink" Target="https://openclipart.org/detail/24006/Anonymous_Another_apple" TargetMode="External"/><Relationship Id="rId3" Type="http://schemas.openxmlformats.org/officeDocument/2006/relationships/image" Target="../media/image32.svg"/><Relationship Id="rId7" Type="http://schemas.openxmlformats.org/officeDocument/2006/relationships/image" Target="../media/image17.png"/><Relationship Id="rId12" Type="http://schemas.openxmlformats.org/officeDocument/2006/relationships/image" Target="../media/image10.png"/><Relationship Id="rId17" Type="http://schemas.openxmlformats.org/officeDocument/2006/relationships/image" Target="../media/image33.png"/><Relationship Id="rId2" Type="http://schemas.openxmlformats.org/officeDocument/2006/relationships/image" Target="../media/image31.png"/><Relationship Id="rId16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pixabay.com/en/banana-yellow-fruit-tropical-food-42793/" TargetMode="External"/><Relationship Id="rId11" Type="http://schemas.openxmlformats.org/officeDocument/2006/relationships/hyperlink" Target="https://openclipart.org/detail/26689/very-simple-pear-by-laobc" TargetMode="External"/><Relationship Id="rId5" Type="http://schemas.openxmlformats.org/officeDocument/2006/relationships/image" Target="../media/image14.png"/><Relationship Id="rId15" Type="http://schemas.openxmlformats.org/officeDocument/2006/relationships/hyperlink" Target="https://pixabay.com/vectors/honey-slice-bee-insect-pollen-349622/" TargetMode="External"/><Relationship Id="rId10" Type="http://schemas.openxmlformats.org/officeDocument/2006/relationships/image" Target="../media/image16.png"/><Relationship Id="rId4" Type="http://schemas.openxmlformats.org/officeDocument/2006/relationships/hyperlink" Target="https://svgsilh.com/image/303769.html" TargetMode="External"/><Relationship Id="rId9" Type="http://schemas.openxmlformats.org/officeDocument/2006/relationships/hyperlink" Target="https://openclipart.org/detail/12999/nicubunu_strawberry" TargetMode="External"/><Relationship Id="rId14" Type="http://schemas.openxmlformats.org/officeDocument/2006/relationships/image" Target="../media/image12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64953-emoticon-cute-smiley-illustration-villain-cartoon-emoji" TargetMode="External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hyperlink" Target="https://openclipart.org/detail/12999/nicubunu_strawberry" TargetMode="External"/><Relationship Id="rId18" Type="http://schemas.openxmlformats.org/officeDocument/2006/relationships/image" Target="../media/image21.png"/><Relationship Id="rId3" Type="http://schemas.openxmlformats.org/officeDocument/2006/relationships/hyperlink" Target="https://openclipart.org/detail/24006/Anonymous_Another_apple" TargetMode="External"/><Relationship Id="rId7" Type="http://schemas.openxmlformats.org/officeDocument/2006/relationships/hyperlink" Target="https://pixabay.com/vectors/honey-slice-bee-insect-pollen-349622/" TargetMode="External"/><Relationship Id="rId12" Type="http://schemas.openxmlformats.org/officeDocument/2006/relationships/image" Target="../media/image15.png"/><Relationship Id="rId17" Type="http://schemas.openxmlformats.org/officeDocument/2006/relationships/image" Target="../media/image20.png"/><Relationship Id="rId2" Type="http://schemas.openxmlformats.org/officeDocument/2006/relationships/image" Target="../media/image10.png"/><Relationship Id="rId16" Type="http://schemas.openxmlformats.org/officeDocument/2006/relationships/image" Target="../media/image1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11" Type="http://schemas.openxmlformats.org/officeDocument/2006/relationships/hyperlink" Target="https://pixabay.com/en/banana-yellow-fruit-tropical-food-42793/" TargetMode="External"/><Relationship Id="rId5" Type="http://schemas.openxmlformats.org/officeDocument/2006/relationships/hyperlink" Target="https://freesvg.org/fatboy178-voyant-orange-eteint-orange-light-off" TargetMode="External"/><Relationship Id="rId15" Type="http://schemas.openxmlformats.org/officeDocument/2006/relationships/hyperlink" Target="https://openclipart.org/detail/26689/very-simple-pear-by-laobc" TargetMode="External"/><Relationship Id="rId10" Type="http://schemas.openxmlformats.org/officeDocument/2006/relationships/image" Target="../media/image14.png"/><Relationship Id="rId19" Type="http://schemas.openxmlformats.org/officeDocument/2006/relationships/image" Target="../media/image19.png"/><Relationship Id="rId4" Type="http://schemas.openxmlformats.org/officeDocument/2006/relationships/image" Target="../media/image11.png"/><Relationship Id="rId9" Type="http://schemas.openxmlformats.org/officeDocument/2006/relationships/hyperlink" Target="https://freepngimg.com/png/21554-spongebob-pineapple" TargetMode="External"/><Relationship Id="rId14" Type="http://schemas.openxmlformats.org/officeDocument/2006/relationships/image" Target="../media/image1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E134C76-7FB4-4BB7-9322-DD8A4B179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C0C57804-4F33-4D85-AA3E-DA0F214BB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25" name="Table 24">
            <a:extLst>
              <a:ext uri="{FF2B5EF4-FFF2-40B4-BE49-F238E27FC236}">
                <a16:creationId xmlns:a16="http://schemas.microsoft.com/office/drawing/2014/main" id="{E5A982B3-D3FF-451C-BBC2-7F3FC25D55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81489915"/>
              </p:ext>
            </p:extLst>
          </p:nvPr>
        </p:nvGraphicFramePr>
        <p:xfrm>
          <a:off x="6851177" y="242939"/>
          <a:ext cx="5131274" cy="914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131274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53071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>
                          <a:latin typeface="ADLaM Display"/>
                        </a:rPr>
                        <a:t>Targedau Iaith Personol:</a:t>
                      </a:r>
                    </a:p>
                    <a:p>
                      <a:r>
                        <a:rPr lang="cy-GB" b="0" dirty="0">
                          <a:latin typeface="ADLaM Display"/>
                        </a:rPr>
                        <a:t>Treigladau – Trwynol (</a:t>
                      </a:r>
                      <a:r>
                        <a:rPr lang="cy-GB" b="0" dirty="0" err="1">
                          <a:latin typeface="ADLaM Display"/>
                        </a:rPr>
                        <a:t>mostly</a:t>
                      </a:r>
                      <a:r>
                        <a:rPr lang="cy-GB" b="0" dirty="0">
                          <a:latin typeface="ADLaM Display"/>
                        </a:rPr>
                        <a:t>)</a:t>
                      </a:r>
                    </a:p>
                    <a:p>
                      <a:pPr lvl="0">
                        <a:buNone/>
                      </a:pPr>
                      <a:r>
                        <a:rPr lang="cy-GB" b="0" dirty="0">
                          <a:latin typeface="ADLaM Display"/>
                        </a:rPr>
                        <a:t>Gorffennol: gwneud, cael, dod, mynd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26" name="TextBox 25">
            <a:extLst>
              <a:ext uri="{FF2B5EF4-FFF2-40B4-BE49-F238E27FC236}">
                <a16:creationId xmlns:a16="http://schemas.microsoft.com/office/drawing/2014/main" id="{6F7D3015-3957-42A8-9729-6E5C4C195F2A}"/>
              </a:ext>
            </a:extLst>
          </p:cNvPr>
          <p:cNvSpPr txBox="1"/>
          <p:nvPr/>
        </p:nvSpPr>
        <p:spPr>
          <a:xfrm>
            <a:off x="400477" y="283882"/>
            <a:ext cx="7051059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dirty="0">
                <a:latin typeface="ADLaM Display"/>
              </a:rPr>
              <a:t>Enw:		 Richard Lewis</a:t>
            </a:r>
          </a:p>
          <a:p>
            <a:r>
              <a:rPr lang="cy-GB" dirty="0">
                <a:latin typeface="ADLaM Display"/>
              </a:rPr>
              <a:t>Teitl y wers: 	  ‘Sawl...?’</a:t>
            </a:r>
          </a:p>
          <a:p>
            <a:r>
              <a:rPr lang="cy-GB" dirty="0">
                <a:latin typeface="ADLaM Display"/>
              </a:rPr>
              <a:t>Nod y wers:	 'Mae ____ ____ gyda fi/hi/fe'</a:t>
            </a:r>
          </a:p>
          <a:p>
            <a:r>
              <a:rPr lang="cy-GB" dirty="0">
                <a:latin typeface="ADLaM Display"/>
              </a:rPr>
              <a:t>Blwyddyn:	 4 / 5</a:t>
            </a:r>
          </a:p>
        </p:txBody>
      </p:sp>
      <p:graphicFrame>
        <p:nvGraphicFramePr>
          <p:cNvPr id="27" name="Table 26">
            <a:extLst>
              <a:ext uri="{FF2B5EF4-FFF2-40B4-BE49-F238E27FC236}">
                <a16:creationId xmlns:a16="http://schemas.microsoft.com/office/drawing/2014/main" id="{796B3B2A-C394-479D-BCE9-8577DCE78FD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2937542"/>
              </p:ext>
            </p:extLst>
          </p:nvPr>
        </p:nvGraphicFramePr>
        <p:xfrm>
          <a:off x="6175917" y="1562207"/>
          <a:ext cx="5847521" cy="4998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847521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905490">
                <a:tc>
                  <a:txBody>
                    <a:bodyPr/>
                    <a:lstStyle/>
                    <a:p>
                      <a:r>
                        <a:rPr lang="cy-GB" b="1" dirty="0">
                          <a:latin typeface="ADLaM Display"/>
                        </a:rPr>
                        <a:t>Gweithgareddau:</a:t>
                      </a:r>
                    </a:p>
                    <a:p>
                      <a:pPr marL="285750" indent="-285750">
                        <a:buFont typeface="Wingdings"/>
                        <a:buChar char="v"/>
                      </a:pPr>
                      <a:r>
                        <a:rPr lang="cy-GB" sz="1400" dirty="0">
                          <a:latin typeface="ADLaM Display"/>
                        </a:rPr>
                        <a:t>Ymarfer ffrwythau gwrywaidd a benywaidd</a:t>
                      </a:r>
                    </a:p>
                    <a:p>
                      <a:pPr marL="285750" indent="-285750">
                        <a:buFont typeface="Wingdings"/>
                        <a:buChar char="v"/>
                      </a:pPr>
                      <a:r>
                        <a:rPr lang="cy-GB" sz="1400" dirty="0">
                          <a:latin typeface="ADLaM Display"/>
                        </a:rPr>
                        <a:t>Ymarfer rhifau gwrywaidd a benywaidd</a:t>
                      </a:r>
                    </a:p>
                    <a:p>
                      <a:pPr marL="285750" indent="-285750">
                        <a:buFont typeface="Wingdings"/>
                        <a:buChar char="v"/>
                      </a:pPr>
                      <a:r>
                        <a:rPr lang="cy-GB" sz="1400" dirty="0">
                          <a:latin typeface="ADLaM Display"/>
                        </a:rPr>
                        <a:t>Amser drilio - 'Mae ___ ___ gyda fi’</a:t>
                      </a:r>
                    </a:p>
                    <a:p>
                      <a:pPr marL="285750" indent="-285750">
                        <a:buFont typeface="Wingdings"/>
                        <a:buChar char="v"/>
                      </a:pPr>
                      <a:r>
                        <a:rPr lang="cy-GB" sz="1400" dirty="0">
                          <a:latin typeface="ADLaM Display"/>
                        </a:rPr>
                        <a:t>Cwestiynau – Sawl ___ sy gyda ti?’</a:t>
                      </a:r>
                    </a:p>
                    <a:p>
                      <a:pPr marL="285750" indent="-285750">
                        <a:buFont typeface="Wingdings"/>
                        <a:buChar char="v"/>
                      </a:pPr>
                      <a:r>
                        <a:rPr lang="cy-GB" sz="1400" dirty="0">
                          <a:latin typeface="ADLaM Display"/>
                        </a:rPr>
                        <a:t>Darllen meddyliau (gyda fi)</a:t>
                      </a:r>
                    </a:p>
                    <a:p>
                      <a:pPr marL="285750" indent="-285750">
                        <a:buFont typeface="Wingdings"/>
                        <a:buChar char="v"/>
                      </a:pPr>
                      <a:r>
                        <a:rPr lang="cy-GB" sz="1400" dirty="0">
                          <a:latin typeface="ADLaM Display"/>
                        </a:rPr>
                        <a:t>Amser drilio - 'Mae ___ ___ gyda hi’</a:t>
                      </a:r>
                    </a:p>
                    <a:p>
                      <a:pPr marL="285750" indent="-285750">
                        <a:buFont typeface="Wingdings"/>
                        <a:buChar char="v"/>
                      </a:pPr>
                      <a:r>
                        <a:rPr lang="cy-GB" sz="1400" dirty="0">
                          <a:latin typeface="ADLaM Display"/>
                        </a:rPr>
                        <a:t>Cwestiynau – Sawl ___ sy gyda hi?’</a:t>
                      </a:r>
                    </a:p>
                    <a:p>
                      <a:pPr marL="285750" indent="-285750">
                        <a:buFont typeface="Wingdings"/>
                        <a:buChar char="v"/>
                      </a:pPr>
                      <a:r>
                        <a:rPr lang="cy-GB" sz="1400" dirty="0">
                          <a:latin typeface="ADLaM Display"/>
                        </a:rPr>
                        <a:t>Llenwi-bylchau (gyda fi/hi_</a:t>
                      </a:r>
                    </a:p>
                    <a:p>
                      <a:pPr marL="285750" indent="-285750">
                        <a:buFont typeface="Wingdings"/>
                        <a:buChar char="v"/>
                      </a:pPr>
                      <a:r>
                        <a:rPr lang="cy-GB" sz="1400" dirty="0">
                          <a:latin typeface="ADLaM Display"/>
                        </a:rPr>
                        <a:t>Amser drilio - 'Mae ___ ___ gyda fe’</a:t>
                      </a:r>
                    </a:p>
                    <a:p>
                      <a:pPr marL="285750" indent="-285750">
                        <a:buFont typeface="Wingdings"/>
                        <a:buChar char="v"/>
                      </a:pPr>
                      <a:r>
                        <a:rPr lang="cy-GB" sz="1400" dirty="0">
                          <a:latin typeface="ADLaM Display"/>
                        </a:rPr>
                        <a:t>Cwestiynau – Sawl ___ sy gyda te?’</a:t>
                      </a:r>
                    </a:p>
                    <a:p>
                      <a:pPr marL="285750" indent="-285750">
                        <a:buFont typeface="Wingdings"/>
                        <a:buChar char="v"/>
                      </a:pPr>
                      <a:r>
                        <a:rPr lang="cy-GB" sz="1400" dirty="0">
                          <a:latin typeface="ADLaM Display"/>
                        </a:rPr>
                        <a:t>1 pen, 1 dis (gyda fi/hi/fe)</a:t>
                      </a:r>
                    </a:p>
                    <a:p>
                      <a:pPr marL="285750" lvl="0" indent="-285750">
                        <a:buFont typeface="Wingdings"/>
                        <a:buChar char="v"/>
                      </a:pPr>
                      <a:r>
                        <a:rPr lang="cy-GB" sz="1400" dirty="0">
                          <a:latin typeface="ADLaM Display"/>
                        </a:rPr>
                        <a:t>Beth oddech chi’n feddwl o’r wers heddiw?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959954">
                <a:tc>
                  <a:txBody>
                    <a:bodyPr/>
                    <a:lstStyle/>
                    <a:p>
                      <a:r>
                        <a:rPr lang="cy-GB" b="1" dirty="0">
                          <a:latin typeface="ADLaM Display"/>
                        </a:rPr>
                        <a:t>Geirfa:</a:t>
                      </a:r>
                    </a:p>
                    <a:p>
                      <a:pPr lvl="0">
                        <a:buNone/>
                      </a:pPr>
                      <a:r>
                        <a:rPr lang="cy-GB" sz="1400" b="0" dirty="0">
                          <a:latin typeface="ADLaM Display"/>
                        </a:rPr>
                        <a:t>fanana</a:t>
                      </a:r>
                    </a:p>
                    <a:p>
                      <a:pPr lvl="0">
                        <a:buNone/>
                      </a:pPr>
                      <a:r>
                        <a:rPr lang="cy-GB" sz="1400" b="0" dirty="0">
                          <a:latin typeface="ADLaM Display"/>
                        </a:rPr>
                        <a:t>fefus</a:t>
                      </a:r>
                    </a:p>
                    <a:p>
                      <a:pPr lvl="0">
                        <a:buNone/>
                      </a:pPr>
                      <a:r>
                        <a:rPr lang="cy-GB" sz="1400" b="0" dirty="0">
                          <a:latin typeface="ADLaM Display"/>
                        </a:rPr>
                        <a:t>fafon</a:t>
                      </a:r>
                    </a:p>
                    <a:p>
                      <a:pPr lvl="0">
                        <a:buNone/>
                      </a:pPr>
                      <a:r>
                        <a:rPr lang="cy-GB" sz="1400" b="0" dirty="0">
                          <a:latin typeface="ADLaM Display"/>
                        </a:rPr>
                        <a:t>beren</a:t>
                      </a:r>
                    </a:p>
                    <a:p>
                      <a:pPr lvl="0">
                        <a:buNone/>
                      </a:pPr>
                      <a:r>
                        <a:rPr lang="cy-GB" sz="1400" b="0" dirty="0">
                          <a:solidFill>
                            <a:schemeClr val="tx1"/>
                          </a:solidFill>
                          <a:latin typeface="ADLaM Display"/>
                        </a:rPr>
                        <a:t>b</a:t>
                      </a:r>
                      <a:r>
                        <a:rPr lang="en-GB" sz="1400" b="0" i="0" dirty="0">
                          <a:solidFill>
                            <a:schemeClr val="tx1"/>
                          </a:solidFill>
                          <a:effectLst/>
                          <a:latin typeface="ADLaM Display"/>
                        </a:rPr>
                        <a:t>î</a:t>
                      </a:r>
                      <a:r>
                        <a:rPr lang="cy-GB" sz="1400" b="0" dirty="0">
                          <a:solidFill>
                            <a:schemeClr val="tx1"/>
                          </a:solidFill>
                          <a:latin typeface="ADLaM Display"/>
                        </a:rPr>
                        <a:t>n-afal</a:t>
                      </a:r>
                    </a:p>
                    <a:p>
                      <a:pPr lvl="0">
                        <a:buNone/>
                      </a:pPr>
                      <a:r>
                        <a:rPr lang="cy-GB" sz="1400" b="0" dirty="0">
                          <a:latin typeface="ADLaM Display"/>
                        </a:rPr>
                        <a:t>dwy</a:t>
                      </a:r>
                    </a:p>
                    <a:p>
                      <a:pPr lvl="0">
                        <a:buNone/>
                      </a:pPr>
                      <a:r>
                        <a:rPr lang="cy-GB" sz="1400" b="0" dirty="0">
                          <a:latin typeface="ADLaM Display"/>
                        </a:rPr>
                        <a:t>tair</a:t>
                      </a:r>
                    </a:p>
                    <a:p>
                      <a:pPr lvl="0">
                        <a:buNone/>
                      </a:pPr>
                      <a:r>
                        <a:rPr lang="cy-GB" sz="1400" b="0" dirty="0">
                          <a:latin typeface="ADLaM Display"/>
                        </a:rPr>
                        <a:t>pedair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28" name="Table 27">
            <a:extLst>
              <a:ext uri="{FF2B5EF4-FFF2-40B4-BE49-F238E27FC236}">
                <a16:creationId xmlns:a16="http://schemas.microsoft.com/office/drawing/2014/main" id="{3DDC2624-325E-4E1C-A5AC-F00277042D8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271056"/>
              </p:ext>
            </p:extLst>
          </p:nvPr>
        </p:nvGraphicFramePr>
        <p:xfrm>
          <a:off x="400477" y="1562204"/>
          <a:ext cx="5615608" cy="501191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615608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29875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>
                          <a:latin typeface="ADLaM Display"/>
                        </a:rPr>
                        <a:t>Ffocws Iaith / Patrymau:</a:t>
                      </a:r>
                    </a:p>
                    <a:p>
                      <a:r>
                        <a:rPr lang="cy-GB" b="0" dirty="0">
                          <a:latin typeface="ADLaM Display"/>
                        </a:rPr>
                        <a:t>'Mae ____ ____ gyda fi.’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>
                          <a:latin typeface="ADLaM Display"/>
                        </a:rPr>
                        <a:t>'Mae ____ ____ gyda hi.’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0" dirty="0">
                          <a:latin typeface="ADLaM Display"/>
                        </a:rPr>
                        <a:t>'Mae ____ ____ gyda fe.’</a:t>
                      </a:r>
                    </a:p>
                    <a:p>
                      <a:pPr lvl="0">
                        <a:buNone/>
                      </a:pPr>
                      <a:endParaRPr lang="cy-GB" b="0" dirty="0">
                        <a:latin typeface="ADLaM Display"/>
                      </a:endParaRPr>
                    </a:p>
                    <a:p>
                      <a:r>
                        <a:rPr lang="cy-GB" b="0" dirty="0">
                          <a:latin typeface="ADLaM Display"/>
                        </a:rPr>
                        <a:t>‘Sawl afal sy gyda ti/hi/fe?’</a:t>
                      </a:r>
                    </a:p>
                    <a:p>
                      <a:endParaRPr lang="cy-GB" b="1" dirty="0">
                        <a:latin typeface="ADLaM Display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271315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>
                          <a:latin typeface="ADLaM Display"/>
                        </a:rPr>
                        <a:t>Gwybodaeth flaenorol:</a:t>
                      </a:r>
                    </a:p>
                    <a:p>
                      <a:r>
                        <a:rPr lang="cy-GB" dirty="0">
                          <a:latin typeface="ADLaM Display"/>
                        </a:rPr>
                        <a:t>Ffrywthau</a:t>
                      </a:r>
                    </a:p>
                    <a:p>
                      <a:pPr lvl="0">
                        <a:buNone/>
                      </a:pPr>
                      <a:r>
                        <a:rPr lang="cy-GB" dirty="0">
                          <a:latin typeface="ADLaM Display"/>
                        </a:rPr>
                        <a:t>Rhifau – gwrywaidd a benywaidd</a:t>
                      </a:r>
                    </a:p>
                    <a:p>
                      <a:pPr lvl="0">
                        <a:buNone/>
                      </a:pPr>
                      <a:r>
                        <a:rPr lang="cy-GB" dirty="0">
                          <a:latin typeface="ADLaM Display"/>
                        </a:rPr>
                        <a:t>Sawl?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E134C76-7FB4-4BB7-9322-DD8A4B179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C0C57804-4F33-4D85-AA3E-DA0F214BB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8376" y="4167193"/>
            <a:ext cx="8180492" cy="1739958"/>
          </a:xfrm>
        </p:spPr>
        <p:txBody>
          <a:bodyPr>
            <a:normAutofit fontScale="25000" lnSpcReduction="20000"/>
          </a:bodyPr>
          <a:lstStyle/>
          <a:p>
            <a:br>
              <a:rPr lang="en-GB" sz="5400" dirty="0">
                <a:solidFill>
                  <a:schemeClr val="tx1">
                    <a:alpha val="80000"/>
                  </a:schemeClr>
                </a:solidFill>
                <a:latin typeface="ADLaM Display"/>
                <a:ea typeface="ADLaM Display"/>
                <a:cs typeface="ADLaM Display"/>
              </a:rPr>
            </a:br>
            <a:r>
              <a:rPr lang="cy-GB" sz="9600" dirty="0">
                <a:solidFill>
                  <a:srgbClr val="00B050"/>
                </a:solidFill>
                <a:latin typeface="ADLaM Display"/>
                <a:ea typeface="ADLaM Display"/>
                <a:cs typeface="ADLaM Display"/>
              </a:rPr>
              <a:t>1. 	‘Mae ____ ____ gyda fi’. </a:t>
            </a:r>
          </a:p>
          <a:p>
            <a:endParaRPr lang="cy-GB" sz="9600" dirty="0">
              <a:solidFill>
                <a:srgbClr val="00B050"/>
              </a:solidFill>
              <a:latin typeface="ADLaM Display"/>
              <a:ea typeface="ADLaM Display"/>
              <a:cs typeface="ADLaM Display"/>
            </a:endParaRPr>
          </a:p>
          <a:p>
            <a:r>
              <a:rPr lang="cy-GB" sz="9600" dirty="0">
                <a:solidFill>
                  <a:srgbClr val="00B050"/>
                </a:solidFill>
                <a:latin typeface="ADLaM Display"/>
                <a:ea typeface="ADLaM Display"/>
                <a:cs typeface="ADLaM Display"/>
              </a:rPr>
              <a:t>2. 	‘Mae ____ ____ gyda hi’.</a:t>
            </a:r>
          </a:p>
          <a:p>
            <a:endParaRPr lang="cy-GB" sz="9600" dirty="0">
              <a:solidFill>
                <a:srgbClr val="00B050"/>
              </a:solidFill>
              <a:latin typeface="ADLaM Display"/>
              <a:ea typeface="ADLaM Display"/>
              <a:cs typeface="ADLaM Display"/>
            </a:endParaRPr>
          </a:p>
          <a:p>
            <a:r>
              <a:rPr lang="cy-GB" sz="9600" dirty="0">
                <a:solidFill>
                  <a:srgbClr val="00B050"/>
                </a:solidFill>
                <a:latin typeface="ADLaM Display"/>
                <a:ea typeface="ADLaM Display"/>
                <a:cs typeface="ADLaM Display"/>
              </a:rPr>
              <a:t>3.	‘Mae ____ ____ gyda fe’.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C720750D-D5B2-0ACD-8A57-8ECDE7E5DD53}"/>
              </a:ext>
            </a:extLst>
          </p:cNvPr>
          <p:cNvSpPr txBox="1">
            <a:spLocks/>
          </p:cNvSpPr>
          <p:nvPr/>
        </p:nvSpPr>
        <p:spPr>
          <a:xfrm>
            <a:off x="802634" y="113853"/>
            <a:ext cx="10932158" cy="7230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32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Dydd Iau y seithfed ar hugain o Dachwedd</a:t>
            </a:r>
            <a:endParaRPr lang="en-GB" sz="3200" dirty="0">
              <a:solidFill>
                <a:schemeClr val="tx2">
                  <a:lumMod val="76000"/>
                </a:schemeClr>
              </a:solidFill>
              <a:latin typeface="ADLaM Display"/>
              <a:ea typeface="ADLaM Display"/>
              <a:cs typeface="ADLaM Display"/>
            </a:endParaRPr>
          </a:p>
          <a:p>
            <a:pPr algn="ctr"/>
            <a:endParaRPr lang="cy-GB" sz="4400" dirty="0">
              <a:solidFill>
                <a:schemeClr val="tx2">
                  <a:lumMod val="76000"/>
                </a:schemeClr>
              </a:solidFill>
              <a:latin typeface="ADLaM Display"/>
              <a:ea typeface="ADLaM Display"/>
              <a:cs typeface="ADLaM Display"/>
            </a:endParaRPr>
          </a:p>
          <a:p>
            <a:pPr algn="ctr"/>
            <a:endParaRPr lang="cy-GB" sz="4400" dirty="0">
              <a:solidFill>
                <a:schemeClr val="tx2">
                  <a:lumMod val="76000"/>
                </a:schemeClr>
              </a:solidFill>
              <a:latin typeface="ADLaM Display"/>
              <a:ea typeface="ADLaM Display"/>
              <a:cs typeface="ADLaM Display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20AB1F-F23B-1A3F-12BF-71C2EA072421}"/>
              </a:ext>
            </a:extLst>
          </p:cNvPr>
          <p:cNvSpPr txBox="1"/>
          <p:nvPr/>
        </p:nvSpPr>
        <p:spPr>
          <a:xfrm>
            <a:off x="768465" y="3460881"/>
            <a:ext cx="5080000" cy="6309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cy-GB" sz="35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Nod y wers:</a:t>
            </a:r>
            <a:endParaRPr lang="en-US" dirty="0">
              <a:solidFill>
                <a:schemeClr val="tx2">
                  <a:lumMod val="76000"/>
                </a:schemeClr>
              </a:solidFill>
            </a:endParaRP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9EB8734D-15D4-F756-0C43-87E39CE2FB6D}"/>
              </a:ext>
            </a:extLst>
          </p:cNvPr>
          <p:cNvSpPr txBox="1">
            <a:spLocks/>
          </p:cNvSpPr>
          <p:nvPr/>
        </p:nvSpPr>
        <p:spPr>
          <a:xfrm>
            <a:off x="4205803" y="834594"/>
            <a:ext cx="3777824" cy="140034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7400" b="1" u="sng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Sawl...?</a:t>
            </a:r>
            <a:endParaRPr lang="en-US" b="1" u="sng" dirty="0">
              <a:solidFill>
                <a:schemeClr val="tx2">
                  <a:lumMod val="76000"/>
                </a:schemeClr>
              </a:solidFill>
            </a:endParaRPr>
          </a:p>
        </p:txBody>
      </p:sp>
      <p:pic>
        <p:nvPicPr>
          <p:cNvPr id="9" name="Picture 8" descr="woman peeps out from behind of clear empty white board and points finger on  it or woman holding blank paper placard 25027357 PNG">
            <a:extLst>
              <a:ext uri="{FF2B5EF4-FFF2-40B4-BE49-F238E27FC236}">
                <a16:creationId xmlns:a16="http://schemas.microsoft.com/office/drawing/2014/main" id="{F48D35A4-7F0A-58AB-0B59-C247D5C326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3841" y="1107653"/>
            <a:ext cx="2682509" cy="1868775"/>
          </a:xfrm>
          <a:prstGeom prst="rect">
            <a:avLst/>
          </a:prstGeom>
        </p:spPr>
      </p:pic>
      <p:pic>
        <p:nvPicPr>
          <p:cNvPr id="14" name="Picture 13" descr="Green Check Mark PNGs for Free Download">
            <a:extLst>
              <a:ext uri="{FF2B5EF4-FFF2-40B4-BE49-F238E27FC236}">
                <a16:creationId xmlns:a16="http://schemas.microsoft.com/office/drawing/2014/main" id="{EF91C489-0F33-40BB-D0C0-ABF44AF578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8601" y="770921"/>
            <a:ext cx="1356784" cy="918634"/>
          </a:xfrm>
          <a:prstGeom prst="rect">
            <a:avLst/>
          </a:prstGeom>
        </p:spPr>
      </p:pic>
      <p:pic>
        <p:nvPicPr>
          <p:cNvPr id="15" name="Picture 8" descr="Collection of Finger Pointing At You PNG. | PlusPNG">
            <a:extLst>
              <a:ext uri="{FF2B5EF4-FFF2-40B4-BE49-F238E27FC236}">
                <a16:creationId xmlns:a16="http://schemas.microsoft.com/office/drawing/2014/main" id="{39A45722-C0DF-49E9-9009-0613AA6E72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2169" y="4198873"/>
            <a:ext cx="705865" cy="55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clip little boy and girl #5704296 | Clipart Library">
            <a:extLst>
              <a:ext uri="{FF2B5EF4-FFF2-40B4-BE49-F238E27FC236}">
                <a16:creationId xmlns:a16="http://schemas.microsoft.com/office/drawing/2014/main" id="{5305ED63-8037-4B6C-825E-C181D160C99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8318"/>
          <a:stretch/>
        </p:blipFill>
        <p:spPr bwMode="auto">
          <a:xfrm flipH="1">
            <a:off x="4682631" y="5037172"/>
            <a:ext cx="343741" cy="685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6" descr="clip little boy and girl #5704296 | Clipart Library">
            <a:extLst>
              <a:ext uri="{FF2B5EF4-FFF2-40B4-BE49-F238E27FC236}">
                <a16:creationId xmlns:a16="http://schemas.microsoft.com/office/drawing/2014/main" id="{FE1272EA-0E5C-4F1C-ABAA-2FABDAFBD7A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907"/>
          <a:stretch/>
        </p:blipFill>
        <p:spPr bwMode="auto">
          <a:xfrm>
            <a:off x="4682631" y="5931690"/>
            <a:ext cx="339827" cy="685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Bowl of fruits - Free vector clipart images on creazilla.com">
            <a:extLst>
              <a:ext uri="{FF2B5EF4-FFF2-40B4-BE49-F238E27FC236}">
                <a16:creationId xmlns:a16="http://schemas.microsoft.com/office/drawing/2014/main" id="{F51DA273-489A-4394-A652-7FF6B2EF82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3627" y="2241819"/>
            <a:ext cx="2912409" cy="2311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E0431778-F7B4-40BE-B387-C983AA121F40}"/>
              </a:ext>
            </a:extLst>
          </p:cNvPr>
          <p:cNvSpPr txBox="1"/>
          <p:nvPr/>
        </p:nvSpPr>
        <p:spPr>
          <a:xfrm>
            <a:off x="916420" y="2167976"/>
            <a:ext cx="189159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cy-GB" sz="20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Rhifau</a:t>
            </a:r>
            <a:endParaRPr lang="en-US" sz="1100" dirty="0">
              <a:solidFill>
                <a:schemeClr val="tx2">
                  <a:lumMod val="76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64FB26F-E3E1-471C-BAF1-B8BD2CEEC878}"/>
              </a:ext>
            </a:extLst>
          </p:cNvPr>
          <p:cNvSpPr txBox="1"/>
          <p:nvPr/>
        </p:nvSpPr>
        <p:spPr>
          <a:xfrm>
            <a:off x="916421" y="1489500"/>
            <a:ext cx="189159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cy-GB" sz="20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Ffrwythau</a:t>
            </a:r>
            <a:endParaRPr lang="en-US" sz="1100" dirty="0">
              <a:solidFill>
                <a:schemeClr val="tx2">
                  <a:lumMod val="76000"/>
                </a:schemeClr>
              </a:solidFill>
            </a:endParaRP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EFEA3F8B-4ACC-41D3-B245-A24AB6758D9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 rot="19033146">
            <a:off x="5487393" y="5666273"/>
            <a:ext cx="1475411" cy="92339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B316E7B-4EE6-47DD-A533-A713EC475BB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6844061" y="4441657"/>
            <a:ext cx="1465494" cy="1465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85943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9A586D-5253-4E4B-6935-3FDA22BE07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EE64C6F-D98D-4237-61D6-7F5A777CB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533220A0-E557-21F7-3B80-14E4254D76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E600A5-B083-1EC0-57C6-C2894582BE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60597" y="302138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cy-GB" sz="5400" b="1" dirty="0">
                <a:solidFill>
                  <a:schemeClr val="accent1"/>
                </a:solidFill>
                <a:latin typeface="ADLaM Display"/>
              </a:rPr>
              <a:t>Ffrwythau</a:t>
            </a:r>
            <a:endParaRPr lang="en-GB" sz="4400" b="1" dirty="0">
              <a:solidFill>
                <a:schemeClr val="accent1"/>
              </a:solidFill>
            </a:endParaRPr>
          </a:p>
          <a:p>
            <a:pPr algn="ctr"/>
            <a:endParaRPr lang="cy-GB" sz="5400" dirty="0">
              <a:solidFill>
                <a:schemeClr val="accent1"/>
              </a:solidFill>
              <a:latin typeface="ADLaM Display"/>
              <a:ea typeface="ADLaM Display"/>
              <a:cs typeface="ADLaM Display"/>
            </a:endParaRP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5A420AB7-0A60-5275-1A38-8DE545C7CAA3}"/>
              </a:ext>
            </a:extLst>
          </p:cNvPr>
          <p:cNvGrpSpPr/>
          <p:nvPr/>
        </p:nvGrpSpPr>
        <p:grpSpPr>
          <a:xfrm>
            <a:off x="1151541" y="2016641"/>
            <a:ext cx="9178519" cy="4678204"/>
            <a:chOff x="334622" y="2667000"/>
            <a:chExt cx="9178519" cy="4678204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8B9EF450-2110-B346-2A17-0283D6C91F4B}"/>
                </a:ext>
              </a:extLst>
            </p:cNvPr>
            <p:cNvSpPr txBox="1"/>
            <p:nvPr/>
          </p:nvSpPr>
          <p:spPr>
            <a:xfrm>
              <a:off x="334622" y="2667000"/>
              <a:ext cx="3164417" cy="4678204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cy-GB" sz="4400" b="1" dirty="0">
                  <a:solidFill>
                    <a:srgbClr val="0070C0"/>
                  </a:solidFill>
                  <a:latin typeface="ADLaM Display"/>
                </a:rPr>
                <a:t>Gwrywaidd:</a:t>
              </a:r>
              <a:endParaRPr lang="cy-GB" sz="4200" dirty="0">
                <a:solidFill>
                  <a:srgbClr val="0070C0"/>
                </a:solidFill>
                <a:latin typeface="ADLaM Display"/>
              </a:endParaRPr>
            </a:p>
            <a:p>
              <a:r>
                <a:rPr lang="cy-GB" sz="4200" dirty="0">
                  <a:solidFill>
                    <a:srgbClr val="0070C0"/>
                  </a:solidFill>
                  <a:latin typeface="ADLaM Display"/>
                </a:rPr>
                <a:t>afal</a:t>
              </a:r>
            </a:p>
            <a:p>
              <a:r>
                <a:rPr lang="cy-GB" sz="4200" dirty="0">
                  <a:solidFill>
                    <a:srgbClr val="0070C0"/>
                  </a:solidFill>
                  <a:latin typeface="ADLaM Display"/>
                </a:rPr>
                <a:t>oren</a:t>
              </a:r>
              <a:endParaRPr lang="cy-GB" sz="4200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endParaRPr>
            </a:p>
            <a:p>
              <a:r>
                <a:rPr lang="cy-GB" sz="4200" dirty="0">
                  <a:solidFill>
                    <a:srgbClr val="0070C0"/>
                  </a:solidFill>
                  <a:latin typeface="ADLaM Display"/>
                  <a:ea typeface="ADLaM Display"/>
                  <a:cs typeface="ADLaM Display"/>
                </a:rPr>
                <a:t>lemwn</a:t>
              </a:r>
            </a:p>
            <a:p>
              <a:r>
                <a:rPr lang="cy-GB" sz="4200" dirty="0">
                  <a:solidFill>
                    <a:srgbClr val="0070C0"/>
                  </a:solidFill>
                  <a:latin typeface="ADLaM Display"/>
                  <a:ea typeface="ADLaM Display"/>
                  <a:cs typeface="ADLaM Display"/>
                </a:rPr>
                <a:t>p</a:t>
              </a:r>
              <a:r>
                <a:rPr lang="en-GB" sz="4200" b="0" i="0" dirty="0">
                  <a:solidFill>
                    <a:srgbClr val="0070C0"/>
                  </a:solidFill>
                  <a:effectLst/>
                  <a:latin typeface="Arial" panose="020B0604020202020204" pitchFamily="34" charset="0"/>
                </a:rPr>
                <a:t>î</a:t>
              </a:r>
              <a:r>
                <a:rPr lang="cy-GB" sz="4200" dirty="0">
                  <a:solidFill>
                    <a:srgbClr val="0070C0"/>
                  </a:solidFill>
                  <a:latin typeface="ADLaM Display"/>
                  <a:ea typeface="ADLaM Display"/>
                  <a:cs typeface="ADLaM Display"/>
                </a:rPr>
                <a:t>n-afal (t.m)</a:t>
              </a:r>
            </a:p>
            <a:p>
              <a:endParaRPr lang="cy-GB" sz="4200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endParaRPr>
            </a:p>
            <a:p>
              <a:endParaRPr lang="cy-GB" sz="4200" dirty="0">
                <a:solidFill>
                  <a:srgbClr val="00B050"/>
                </a:solidFill>
                <a:latin typeface="ADLaM Display"/>
                <a:ea typeface="ADLaM Display"/>
                <a:cs typeface="ADLaM Display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13C895CF-D7D9-3365-F23E-43837B82D466}"/>
                </a:ext>
              </a:extLst>
            </p:cNvPr>
            <p:cNvSpPr txBox="1"/>
            <p:nvPr/>
          </p:nvSpPr>
          <p:spPr>
            <a:xfrm>
              <a:off x="5533808" y="2667000"/>
              <a:ext cx="3979333" cy="400109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cy-GB" sz="4400" b="1" dirty="0">
                  <a:solidFill>
                    <a:schemeClr val="accent2">
                      <a:lumMod val="60000"/>
                      <a:lumOff val="40000"/>
                    </a:schemeClr>
                  </a:solidFill>
                  <a:latin typeface="ADLaM Display"/>
                </a:rPr>
                <a:t>Benywaidd:</a:t>
              </a:r>
              <a:endParaRPr lang="cy-GB" sz="4200" dirty="0">
                <a:solidFill>
                  <a:schemeClr val="accent2">
                    <a:lumMod val="60000"/>
                    <a:lumOff val="40000"/>
                  </a:schemeClr>
                </a:solidFill>
                <a:latin typeface="ADLaM Display"/>
                <a:ea typeface="ADLaM Display"/>
                <a:cs typeface="ADLaM Display"/>
              </a:endParaRPr>
            </a:p>
            <a:p>
              <a:r>
                <a:rPr lang="cy-GB" sz="4200" dirty="0">
                  <a:solidFill>
                    <a:schemeClr val="accent2">
                      <a:lumMod val="60000"/>
                      <a:lumOff val="40000"/>
                    </a:schemeClr>
                  </a:solidFill>
                  <a:latin typeface="ADLaM Display"/>
                  <a:ea typeface="ADLaM Display"/>
                  <a:cs typeface="ADLaM Display"/>
                </a:rPr>
                <a:t>banana (t.m)</a:t>
              </a:r>
            </a:p>
            <a:p>
              <a:r>
                <a:rPr lang="cy-GB" sz="4200" dirty="0">
                  <a:solidFill>
                    <a:schemeClr val="accent2">
                      <a:lumMod val="60000"/>
                      <a:lumOff val="40000"/>
                    </a:schemeClr>
                  </a:solidFill>
                  <a:latin typeface="ADLaM Display"/>
                  <a:ea typeface="ADLaM Display"/>
                  <a:cs typeface="ADLaM Display"/>
                </a:rPr>
                <a:t>mefus (t.m)</a:t>
              </a:r>
            </a:p>
            <a:p>
              <a:r>
                <a:rPr lang="cy-GB" sz="4200" dirty="0">
                  <a:solidFill>
                    <a:schemeClr val="accent2">
                      <a:lumMod val="60000"/>
                      <a:lumOff val="40000"/>
                    </a:schemeClr>
                  </a:solidFill>
                  <a:latin typeface="ADLaM Display"/>
                  <a:ea typeface="ADLaM Display"/>
                  <a:cs typeface="ADLaM Display"/>
                </a:rPr>
                <a:t>peren (t.m)</a:t>
              </a:r>
            </a:p>
            <a:p>
              <a:r>
                <a:rPr lang="cy-GB" sz="4200" dirty="0">
                  <a:solidFill>
                    <a:schemeClr val="accent2">
                      <a:lumMod val="60000"/>
                      <a:lumOff val="40000"/>
                    </a:schemeClr>
                  </a:solidFill>
                  <a:latin typeface="ADLaM Display"/>
                  <a:ea typeface="ADLaM Display"/>
                  <a:cs typeface="ADLaM Display"/>
                </a:rPr>
                <a:t>mafon (t.m)</a:t>
              </a:r>
            </a:p>
            <a:p>
              <a:endParaRPr lang="cy-GB" sz="4200" dirty="0">
                <a:solidFill>
                  <a:schemeClr val="accent2">
                    <a:lumMod val="60000"/>
                    <a:lumOff val="40000"/>
                  </a:schemeClr>
                </a:solidFill>
                <a:latin typeface="ADLaM Display"/>
                <a:ea typeface="ADLaM Display"/>
                <a:cs typeface="ADLaM Display"/>
              </a:endParaRP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61A25FBD-F8D2-47C5-9055-DA03FFE820A3}"/>
              </a:ext>
            </a:extLst>
          </p:cNvPr>
          <p:cNvGrpSpPr/>
          <p:nvPr/>
        </p:nvGrpSpPr>
        <p:grpSpPr>
          <a:xfrm>
            <a:off x="10486482" y="5127147"/>
            <a:ext cx="1344991" cy="1508190"/>
            <a:chOff x="9730162" y="1223341"/>
            <a:chExt cx="2714624" cy="2880895"/>
          </a:xfrm>
        </p:grpSpPr>
        <p:sp>
          <p:nvSpPr>
            <p:cNvPr id="16" name="Explosion: 14 Points 15">
              <a:extLst>
                <a:ext uri="{FF2B5EF4-FFF2-40B4-BE49-F238E27FC236}">
                  <a16:creationId xmlns:a16="http://schemas.microsoft.com/office/drawing/2014/main" id="{907AE617-87E4-48FF-AF4C-46903444CC44}"/>
                </a:ext>
              </a:extLst>
            </p:cNvPr>
            <p:cNvSpPr/>
            <p:nvPr/>
          </p:nvSpPr>
          <p:spPr>
            <a:xfrm rot="20280000">
              <a:off x="9730162" y="1223341"/>
              <a:ext cx="2714624" cy="2880895"/>
            </a:xfrm>
            <a:prstGeom prst="irregularSeal2">
              <a:avLst/>
            </a:prstGeom>
            <a:no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7" name="Picture 16" descr="Surprise Cartoon Vector Art PNG Images | Free Download On Pngtree">
              <a:extLst>
                <a:ext uri="{FF2B5EF4-FFF2-40B4-BE49-F238E27FC236}">
                  <a16:creationId xmlns:a16="http://schemas.microsoft.com/office/drawing/2014/main" id="{A30EDC46-EF35-4D1B-906E-10BAF1C168E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660000">
              <a:off x="10001718" y="1890323"/>
              <a:ext cx="1902661" cy="1884280"/>
            </a:xfrm>
            <a:prstGeom prst="rect">
              <a:avLst/>
            </a:prstGeom>
          </p:spPr>
        </p:pic>
      </p:grpSp>
      <p:sp>
        <p:nvSpPr>
          <p:cNvPr id="18" name="Subtitle 2">
            <a:extLst>
              <a:ext uri="{FF2B5EF4-FFF2-40B4-BE49-F238E27FC236}">
                <a16:creationId xmlns:a16="http://schemas.microsoft.com/office/drawing/2014/main" id="{29423B73-4335-496A-BB34-A809B10329D4}"/>
              </a:ext>
            </a:extLst>
          </p:cNvPr>
          <p:cNvSpPr txBox="1">
            <a:spLocks/>
          </p:cNvSpPr>
          <p:nvPr/>
        </p:nvSpPr>
        <p:spPr>
          <a:xfrm>
            <a:off x="10960346" y="4664548"/>
            <a:ext cx="1086321" cy="53117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2400" dirty="0">
                <a:solidFill>
                  <a:srgbClr val="FF0000">
                    <a:alpha val="80000"/>
                  </a:srgbClr>
                </a:solidFill>
                <a:latin typeface="ADLaM Display"/>
                <a:ea typeface="ADLaM Display"/>
                <a:cs typeface="ADLaM Display"/>
              </a:rPr>
              <a:t>TM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E0BD2CA5-25D9-498B-8955-4CAF8A60B7D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415727" y="2845459"/>
            <a:ext cx="364509" cy="411681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CC510D3A-5D7E-45D4-8172-8C701E5F694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2435570" y="3527090"/>
            <a:ext cx="411681" cy="411681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F3A245CC-BE49-4C72-8214-6E09EFDA6B9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2847251" y="4132425"/>
            <a:ext cx="560775" cy="446635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405E430C-550C-4421-8D31-928C05EF9AC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4059856" y="4579060"/>
            <a:ext cx="710067" cy="809538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CFAA9094-3583-4848-B742-80C28DC281C8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2"/>
              </a:ext>
            </a:extLst>
          </a:blip>
          <a:stretch>
            <a:fillRect/>
          </a:stretch>
        </p:blipFill>
        <p:spPr>
          <a:xfrm>
            <a:off x="9365032" y="2869129"/>
            <a:ext cx="724153" cy="364339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BBD16EC4-D34C-4217-BF7B-904488C2C0A7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9108841" y="3527090"/>
            <a:ext cx="361380" cy="391740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A2548486-21A9-45B7-B2E3-E92A55C9F499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>
            <a:off x="9133446" y="4040244"/>
            <a:ext cx="361381" cy="564658"/>
          </a:xfrm>
          <a:prstGeom prst="rect">
            <a:avLst/>
          </a:prstGeom>
        </p:spPr>
      </p:pic>
      <p:pic>
        <p:nvPicPr>
          <p:cNvPr id="3074" name="Picture 2" descr="Raspberry - Free food icons">
            <a:extLst>
              <a:ext uri="{FF2B5EF4-FFF2-40B4-BE49-F238E27FC236}">
                <a16:creationId xmlns:a16="http://schemas.microsoft.com/office/drawing/2014/main" id="{14444E51-8BC7-4ADD-BBB0-DFEE8EDC64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00216" y="4769909"/>
            <a:ext cx="427839" cy="427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4763225-F556-4BB6-8686-54FDEAF1262E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9"/>
              </a:ext>
            </a:extLst>
          </a:blip>
          <a:stretch>
            <a:fillRect/>
          </a:stretch>
        </p:blipFill>
        <p:spPr>
          <a:xfrm>
            <a:off x="9729510" y="410903"/>
            <a:ext cx="1483714" cy="1483714"/>
          </a:xfrm>
          <a:prstGeom prst="rect">
            <a:avLst/>
          </a:prstGeom>
        </p:spPr>
      </p:pic>
      <p:pic>
        <p:nvPicPr>
          <p:cNvPr id="23" name="Picture 2" descr="sticker of a cute cartoon sheet of paper 45101906 PNG">
            <a:extLst>
              <a:ext uri="{FF2B5EF4-FFF2-40B4-BE49-F238E27FC236}">
                <a16:creationId xmlns:a16="http://schemas.microsoft.com/office/drawing/2014/main" id="{72E218D0-FE32-4B15-97BA-C1D5C711E6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0015" y="2640695"/>
            <a:ext cx="958629" cy="1232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89615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9A586D-5253-4E4B-6935-3FDA22BE07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EE64C6F-D98D-4237-61D6-7F5A777CB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533220A0-E557-21F7-3B80-14E4254D76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E600A5-B083-1EC0-57C6-C2894582BE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16944" y="296064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cy-GB" sz="5400" b="1" dirty="0">
                <a:solidFill>
                  <a:schemeClr val="accent1"/>
                </a:solidFill>
                <a:latin typeface="ADLaM Display"/>
                <a:ea typeface="ADLaM Display"/>
                <a:cs typeface="ADLaM Display"/>
              </a:rPr>
              <a:t>Rhifau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D66D4E6-A516-4820-9BB8-2FC3CB9A9B2A}"/>
              </a:ext>
            </a:extLst>
          </p:cNvPr>
          <p:cNvSpPr txBox="1"/>
          <p:nvPr/>
        </p:nvSpPr>
        <p:spPr>
          <a:xfrm>
            <a:off x="1623544" y="1371911"/>
            <a:ext cx="3409328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dirty="0">
                <a:solidFill>
                  <a:srgbClr val="0070C0"/>
                </a:solidFill>
                <a:latin typeface="ADLaM Display"/>
              </a:rPr>
              <a:t>     Gwrywaidd</a:t>
            </a:r>
          </a:p>
          <a:p>
            <a:pPr algn="ctr"/>
            <a:endParaRPr lang="cy-GB" sz="2800" b="1" dirty="0">
              <a:solidFill>
                <a:srgbClr val="0070C0"/>
              </a:solidFill>
              <a:latin typeface="ADLaM Display"/>
            </a:endParaRPr>
          </a:p>
          <a:p>
            <a:pPr algn="ctr"/>
            <a:endParaRPr lang="cy-GB" sz="2800" b="1" dirty="0">
              <a:solidFill>
                <a:srgbClr val="0070C0"/>
              </a:solidFill>
              <a:latin typeface="ADLaM Display"/>
            </a:endParaRPr>
          </a:p>
          <a:p>
            <a:pPr algn="ctr"/>
            <a:endParaRPr lang="cy-GB" sz="2800" b="1" dirty="0">
              <a:solidFill>
                <a:srgbClr val="0070C0"/>
              </a:solidFill>
              <a:latin typeface="ADLaM Display"/>
            </a:endParaRPr>
          </a:p>
          <a:p>
            <a:endParaRPr lang="cy-GB" sz="2800" dirty="0">
              <a:solidFill>
                <a:srgbClr val="0070C0"/>
              </a:solidFill>
              <a:latin typeface="ADLaM Display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y-GB" sz="2800" dirty="0">
                <a:solidFill>
                  <a:srgbClr val="0070C0"/>
                </a:solidFill>
                <a:latin typeface="ADLaM Display"/>
              </a:rPr>
              <a:t>- un p</a:t>
            </a:r>
            <a:r>
              <a:rPr lang="en-GB" sz="2800" b="0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î</a:t>
            </a:r>
            <a:r>
              <a:rPr lang="cy-GB" sz="2800" dirty="0">
                <a:solidFill>
                  <a:srgbClr val="0070C0"/>
                </a:solidFill>
                <a:latin typeface="ADLaM Display"/>
              </a:rPr>
              <a:t>n-afal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y-GB" sz="2800" dirty="0">
                <a:solidFill>
                  <a:srgbClr val="0070C0"/>
                </a:solidFill>
                <a:latin typeface="ADLaM Display"/>
              </a:rPr>
              <a:t>- dau </a:t>
            </a:r>
            <a:r>
              <a:rPr lang="cy-GB" sz="2800" dirty="0">
                <a:solidFill>
                  <a:srgbClr val="FF0000"/>
                </a:solidFill>
                <a:latin typeface="ADLaM Display"/>
              </a:rPr>
              <a:t>b</a:t>
            </a:r>
            <a:r>
              <a:rPr lang="en-GB" sz="2800" b="0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î</a:t>
            </a:r>
            <a:r>
              <a:rPr lang="cy-GB" sz="2800" dirty="0">
                <a:solidFill>
                  <a:srgbClr val="0070C0"/>
                </a:solidFill>
                <a:latin typeface="ADLaM Display"/>
              </a:rPr>
              <a:t>n-afal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y-GB" sz="2800" dirty="0">
                <a:solidFill>
                  <a:srgbClr val="0070C0"/>
                </a:solidFill>
                <a:latin typeface="ADLaM Display"/>
              </a:rPr>
              <a:t>- tri p</a:t>
            </a:r>
            <a:r>
              <a:rPr lang="en-GB" sz="2800" b="0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î</a:t>
            </a:r>
            <a:r>
              <a:rPr lang="cy-GB" sz="2800" dirty="0">
                <a:solidFill>
                  <a:srgbClr val="0070C0"/>
                </a:solidFill>
                <a:latin typeface="ADLaM Display"/>
              </a:rPr>
              <a:t>n-afal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y-GB" sz="2800" dirty="0">
                <a:solidFill>
                  <a:srgbClr val="0070C0"/>
                </a:solidFill>
                <a:latin typeface="ADLaM Display"/>
              </a:rPr>
              <a:t>- pedwar p</a:t>
            </a:r>
            <a:r>
              <a:rPr lang="en-GB" sz="2800" b="0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î</a:t>
            </a:r>
            <a:r>
              <a:rPr lang="cy-GB" sz="2800" dirty="0">
                <a:solidFill>
                  <a:srgbClr val="0070C0"/>
                </a:solidFill>
                <a:latin typeface="ADLaM Display"/>
              </a:rPr>
              <a:t>n-afal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y-GB" sz="2800" dirty="0">
                <a:solidFill>
                  <a:srgbClr val="0070C0"/>
                </a:solidFill>
                <a:latin typeface="ADLaM Display"/>
              </a:rPr>
              <a:t>- pum p</a:t>
            </a:r>
            <a:r>
              <a:rPr lang="en-GB" sz="2800" b="0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î</a:t>
            </a:r>
            <a:r>
              <a:rPr lang="cy-GB" sz="2800" dirty="0">
                <a:solidFill>
                  <a:srgbClr val="0070C0"/>
                </a:solidFill>
                <a:latin typeface="ADLaM Display"/>
              </a:rPr>
              <a:t>n-afal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y-GB" sz="2800" dirty="0">
                <a:solidFill>
                  <a:srgbClr val="0070C0"/>
                </a:solidFill>
                <a:latin typeface="ADLaM Display"/>
              </a:rPr>
              <a:t>- chwe p</a:t>
            </a:r>
            <a:r>
              <a:rPr lang="en-GB" sz="2800" b="0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î</a:t>
            </a:r>
            <a:r>
              <a:rPr lang="cy-GB" sz="2800" dirty="0">
                <a:solidFill>
                  <a:srgbClr val="0070C0"/>
                </a:solidFill>
                <a:latin typeface="ADLaM Display"/>
              </a:rPr>
              <a:t>n-afal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816CCFB-3E77-41FE-B5AF-8F93D4CA9B15}"/>
              </a:ext>
            </a:extLst>
          </p:cNvPr>
          <p:cNvSpPr txBox="1"/>
          <p:nvPr/>
        </p:nvSpPr>
        <p:spPr>
          <a:xfrm>
            <a:off x="6288365" y="1358319"/>
            <a:ext cx="3635253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DLaM Display"/>
              </a:rPr>
              <a:t>      Benywaidd</a:t>
            </a:r>
          </a:p>
          <a:p>
            <a:pPr algn="ctr"/>
            <a:endParaRPr lang="cy-GB" sz="2800" b="1" dirty="0">
              <a:solidFill>
                <a:schemeClr val="accent2">
                  <a:lumMod val="60000"/>
                  <a:lumOff val="40000"/>
                </a:schemeClr>
              </a:solidFill>
              <a:latin typeface="ADLaM Display"/>
            </a:endParaRPr>
          </a:p>
          <a:p>
            <a:pPr algn="ctr"/>
            <a:endParaRPr lang="cy-GB" sz="2800" b="1" dirty="0">
              <a:solidFill>
                <a:schemeClr val="accent2">
                  <a:lumMod val="60000"/>
                  <a:lumOff val="40000"/>
                </a:schemeClr>
              </a:solidFill>
              <a:latin typeface="ADLaM Display"/>
            </a:endParaRPr>
          </a:p>
          <a:p>
            <a:pPr algn="ctr"/>
            <a:endParaRPr lang="cy-GB" sz="2800" b="1" dirty="0">
              <a:solidFill>
                <a:schemeClr val="accent2">
                  <a:lumMod val="60000"/>
                  <a:lumOff val="40000"/>
                </a:schemeClr>
              </a:solidFill>
              <a:latin typeface="ADLaM Display"/>
            </a:endParaRPr>
          </a:p>
          <a:p>
            <a:endParaRPr lang="cy-GB" sz="2800" dirty="0">
              <a:solidFill>
                <a:schemeClr val="accent2">
                  <a:lumMod val="60000"/>
                  <a:lumOff val="40000"/>
                </a:schemeClr>
              </a:solidFill>
              <a:latin typeface="ADLaM Display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y-GB" sz="2800" dirty="0">
                <a:solidFill>
                  <a:schemeClr val="accent2">
                    <a:lumMod val="60000"/>
                    <a:lumOff val="40000"/>
                  </a:schemeClr>
                </a:solidFill>
                <a:latin typeface="ADLaM Display"/>
              </a:rPr>
              <a:t>- un </a:t>
            </a:r>
            <a:r>
              <a:rPr lang="cy-GB" sz="2800" dirty="0">
                <a:solidFill>
                  <a:srgbClr val="FF0000"/>
                </a:solidFill>
                <a:latin typeface="ADLaM Display"/>
              </a:rPr>
              <a:t>f</a:t>
            </a:r>
            <a:r>
              <a:rPr lang="cy-GB" sz="2800" dirty="0">
                <a:solidFill>
                  <a:schemeClr val="accent2">
                    <a:lumMod val="60000"/>
                    <a:lumOff val="40000"/>
                  </a:schemeClr>
                </a:solidFill>
                <a:latin typeface="ADLaM Display"/>
              </a:rPr>
              <a:t>anana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y-GB" sz="2800" dirty="0">
                <a:solidFill>
                  <a:schemeClr val="accent2">
                    <a:lumMod val="60000"/>
                    <a:lumOff val="40000"/>
                  </a:schemeClr>
                </a:solidFill>
                <a:latin typeface="ADLaM Display"/>
              </a:rPr>
              <a:t>- dwy </a:t>
            </a:r>
            <a:r>
              <a:rPr lang="cy-GB" sz="2800" dirty="0">
                <a:solidFill>
                  <a:srgbClr val="FF0000"/>
                </a:solidFill>
                <a:latin typeface="ADLaM Display"/>
              </a:rPr>
              <a:t>f</a:t>
            </a:r>
            <a:r>
              <a:rPr lang="cy-GB" sz="2800" dirty="0">
                <a:solidFill>
                  <a:schemeClr val="accent2">
                    <a:lumMod val="60000"/>
                    <a:lumOff val="40000"/>
                  </a:schemeClr>
                </a:solidFill>
                <a:latin typeface="ADLaM Display"/>
              </a:rPr>
              <a:t>anana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y-GB" sz="2800" dirty="0">
                <a:solidFill>
                  <a:schemeClr val="accent2">
                    <a:lumMod val="60000"/>
                    <a:lumOff val="40000"/>
                  </a:schemeClr>
                </a:solidFill>
                <a:latin typeface="ADLaM Display"/>
              </a:rPr>
              <a:t>- tair banana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y-GB" sz="2800" dirty="0">
                <a:solidFill>
                  <a:schemeClr val="accent2">
                    <a:lumMod val="60000"/>
                    <a:lumOff val="40000"/>
                  </a:schemeClr>
                </a:solidFill>
                <a:latin typeface="ADLaM Display"/>
              </a:rPr>
              <a:t>- pedair banana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y-GB" sz="2800" dirty="0">
                <a:solidFill>
                  <a:schemeClr val="accent2">
                    <a:lumMod val="60000"/>
                    <a:lumOff val="40000"/>
                  </a:schemeClr>
                </a:solidFill>
                <a:latin typeface="ADLaM Display"/>
              </a:rPr>
              <a:t>- pum banana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y-GB" sz="2800" dirty="0">
                <a:solidFill>
                  <a:schemeClr val="accent2">
                    <a:lumMod val="60000"/>
                    <a:lumOff val="40000"/>
                  </a:schemeClr>
                </a:solidFill>
                <a:latin typeface="ADLaM Display"/>
              </a:rPr>
              <a:t>- chwe banana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5693F58-786B-423A-8F90-1E61741838B6}"/>
              </a:ext>
            </a:extLst>
          </p:cNvPr>
          <p:cNvSpPr/>
          <p:nvPr/>
        </p:nvSpPr>
        <p:spPr>
          <a:xfrm>
            <a:off x="2370502" y="1923691"/>
            <a:ext cx="1233578" cy="1483743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52" name="Picture 4" descr="pineapple fruit cartoon illustration isolated on transparent background  47130687 PNG">
            <a:extLst>
              <a:ext uri="{FF2B5EF4-FFF2-40B4-BE49-F238E27FC236}">
                <a16:creationId xmlns:a16="http://schemas.microsoft.com/office/drawing/2014/main" id="{EE073660-09DE-476C-9E5D-7F3AE015A5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8663" y="1923691"/>
            <a:ext cx="1419045" cy="1419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AutoShape 8" descr="Cartoon Style Banana Fruit Vector, Banana Clipart, Fruit Clipart, Cartoon  Clipart PNG and Vector with Transparent Background for Free Download">
            <a:extLst>
              <a:ext uri="{FF2B5EF4-FFF2-40B4-BE49-F238E27FC236}">
                <a16:creationId xmlns:a16="http://schemas.microsoft.com/office/drawing/2014/main" id="{2B535679-C2BE-45CF-ACB0-ED879487471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433544" y="3190336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D5A6A708-2013-4E6C-B304-3619A3CB52CF}"/>
              </a:ext>
            </a:extLst>
          </p:cNvPr>
          <p:cNvGrpSpPr/>
          <p:nvPr/>
        </p:nvGrpSpPr>
        <p:grpSpPr>
          <a:xfrm>
            <a:off x="6978416" y="1923691"/>
            <a:ext cx="1233578" cy="1483743"/>
            <a:chOff x="6978416" y="2018714"/>
            <a:chExt cx="1233578" cy="1483743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CE5BD86-CBAC-4CEE-BC01-511ACF404A2F}"/>
                </a:ext>
              </a:extLst>
            </p:cNvPr>
            <p:cNvSpPr/>
            <p:nvPr/>
          </p:nvSpPr>
          <p:spPr>
            <a:xfrm>
              <a:off x="6978416" y="2018714"/>
              <a:ext cx="1233578" cy="1483743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2060" name="Picture 12" descr="Banana Clipart PNG Image - PurePNG | Free transparent CC0 PNG Image Library">
              <a:extLst>
                <a:ext uri="{FF2B5EF4-FFF2-40B4-BE49-F238E27FC236}">
                  <a16:creationId xmlns:a16="http://schemas.microsoft.com/office/drawing/2014/main" id="{BE93A420-872F-44DF-8B8C-0CA6292DD4F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81749" y="2192465"/>
              <a:ext cx="626912" cy="11237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6" name="Cloud 25">
            <a:extLst>
              <a:ext uri="{FF2B5EF4-FFF2-40B4-BE49-F238E27FC236}">
                <a16:creationId xmlns:a16="http://schemas.microsoft.com/office/drawing/2014/main" id="{A8250391-B7B3-45C8-B04D-B704B97F1A01}"/>
              </a:ext>
            </a:extLst>
          </p:cNvPr>
          <p:cNvSpPr/>
          <p:nvPr/>
        </p:nvSpPr>
        <p:spPr>
          <a:xfrm>
            <a:off x="9613062" y="238125"/>
            <a:ext cx="2128434" cy="1925480"/>
          </a:xfrm>
          <a:prstGeom prst="cloud">
            <a:avLst/>
          </a:prstGeom>
          <a:noFill/>
          <a:ln w="285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E98656-7AD3-4625-9706-004B4FE2D2F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9897515" y="632751"/>
            <a:ext cx="1559527" cy="1136227"/>
          </a:xfrm>
          <a:prstGeom prst="rect">
            <a:avLst/>
          </a:prstGeom>
        </p:spPr>
      </p:pic>
      <p:pic>
        <p:nvPicPr>
          <p:cNvPr id="18" name="Picture 2" descr="sticker of a cute cartoon sheet of paper 45101906 PNG">
            <a:extLst>
              <a:ext uri="{FF2B5EF4-FFF2-40B4-BE49-F238E27FC236}">
                <a16:creationId xmlns:a16="http://schemas.microsoft.com/office/drawing/2014/main" id="{667DD191-73DC-43F0-AA85-3037057930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7788" y="2097442"/>
            <a:ext cx="958629" cy="1232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14320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9A586D-5253-4E4B-6935-3FDA22BE07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EE64C6F-D98D-4237-61D6-7F5A777CB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533220A0-E557-21F7-3B80-14E4254D76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E600A5-B083-1EC0-57C6-C2894582BE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1186" y="249919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cy-GB" sz="5400" b="1" dirty="0">
                <a:solidFill>
                  <a:schemeClr val="accent1"/>
                </a:solidFill>
                <a:latin typeface="ADLaM Display"/>
                <a:ea typeface="ADLaM Display"/>
                <a:cs typeface="ADLaM Display"/>
              </a:rPr>
              <a:t>Drill 1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5A420AB7-0A60-5275-1A38-8DE545C7CAA3}"/>
              </a:ext>
            </a:extLst>
          </p:cNvPr>
          <p:cNvGrpSpPr/>
          <p:nvPr/>
        </p:nvGrpSpPr>
        <p:grpSpPr>
          <a:xfrm>
            <a:off x="187917" y="2723406"/>
            <a:ext cx="10444293" cy="4230022"/>
            <a:chOff x="768353" y="2622739"/>
            <a:chExt cx="9932776" cy="4230022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8B9EF450-2110-B346-2A17-0283D6C91F4B}"/>
                </a:ext>
              </a:extLst>
            </p:cNvPr>
            <p:cNvSpPr txBox="1"/>
            <p:nvPr/>
          </p:nvSpPr>
          <p:spPr>
            <a:xfrm>
              <a:off x="768353" y="2667000"/>
              <a:ext cx="4523601" cy="4185761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cy-GB" sz="3200" dirty="0">
                  <a:solidFill>
                    <a:schemeClr val="accent1"/>
                  </a:solidFill>
                  <a:latin typeface="ADLaM Display"/>
                </a:rPr>
                <a:t>Sawl </a:t>
              </a:r>
              <a:r>
                <a:rPr lang="cy-GB" sz="3200" dirty="0">
                  <a:solidFill>
                    <a:srgbClr val="0070C0"/>
                  </a:solidFill>
                  <a:latin typeface="ADLaM Display"/>
                </a:rPr>
                <a:t>afal</a:t>
              </a:r>
              <a:r>
                <a:rPr lang="cy-GB" sz="3200" dirty="0">
                  <a:solidFill>
                    <a:schemeClr val="accent1"/>
                  </a:solidFill>
                  <a:latin typeface="ADLaM Display"/>
                </a:rPr>
                <a:t> sy gyda ti?</a:t>
              </a:r>
            </a:p>
            <a:p>
              <a:endParaRPr lang="cy-GB" sz="3200" dirty="0">
                <a:solidFill>
                  <a:srgbClr val="0070C0"/>
                </a:solidFill>
                <a:latin typeface="ADLaM Display"/>
              </a:endParaRPr>
            </a:p>
            <a:p>
              <a:r>
                <a:rPr lang="cy-GB" sz="3200" dirty="0">
                  <a:solidFill>
                    <a:schemeClr val="accent1"/>
                  </a:solidFill>
                  <a:latin typeface="ADLaM Display"/>
                </a:rPr>
                <a:t>Mae </a:t>
              </a:r>
              <a:r>
                <a:rPr lang="cy-GB" sz="3200" dirty="0">
                  <a:solidFill>
                    <a:srgbClr val="0070C0"/>
                  </a:solidFill>
                  <a:latin typeface="ADLaM Display"/>
                </a:rPr>
                <a:t>tri afal </a:t>
              </a:r>
              <a:r>
                <a:rPr lang="cy-GB" sz="3200" dirty="0">
                  <a:solidFill>
                    <a:schemeClr val="accent1"/>
                  </a:solidFill>
                  <a:latin typeface="ADLaM Display"/>
                </a:rPr>
                <a:t>gyda fi.</a:t>
              </a:r>
            </a:p>
            <a:p>
              <a:endParaRPr lang="cy-GB" sz="3200" dirty="0">
                <a:solidFill>
                  <a:srgbClr val="0070C0"/>
                </a:solidFill>
                <a:latin typeface="ADLaM Display"/>
              </a:endParaRPr>
            </a:p>
            <a:p>
              <a:r>
                <a:rPr lang="cy-GB" sz="3200" dirty="0">
                  <a:solidFill>
                    <a:schemeClr val="accent1"/>
                  </a:solidFill>
                  <a:latin typeface="ADLaM Display"/>
                </a:rPr>
                <a:t>Sawl </a:t>
              </a:r>
              <a:r>
                <a:rPr lang="cy-GB" sz="3200" dirty="0">
                  <a:solidFill>
                    <a:srgbClr val="0070C0"/>
                  </a:solidFill>
                  <a:latin typeface="ADLaM Display"/>
                </a:rPr>
                <a:t>oren</a:t>
              </a:r>
              <a:r>
                <a:rPr lang="cy-GB" sz="3200" dirty="0">
                  <a:solidFill>
                    <a:schemeClr val="accent1"/>
                  </a:solidFill>
                  <a:latin typeface="ADLaM Display"/>
                </a:rPr>
                <a:t> sy gyda ti?</a:t>
              </a:r>
            </a:p>
            <a:p>
              <a:endParaRPr lang="cy-GB" sz="3200" dirty="0">
                <a:solidFill>
                  <a:srgbClr val="0070C0"/>
                </a:solidFill>
                <a:latin typeface="ADLaM Display"/>
              </a:endParaRPr>
            </a:p>
            <a:p>
              <a:r>
                <a:rPr lang="cy-GB" sz="3200" dirty="0">
                  <a:solidFill>
                    <a:schemeClr val="accent1"/>
                  </a:solidFill>
                  <a:latin typeface="ADLaM Display"/>
                  <a:ea typeface="ADLaM Display"/>
                  <a:cs typeface="ADLaM Display"/>
                </a:rPr>
                <a:t>Mae </a:t>
              </a:r>
              <a:r>
                <a:rPr lang="cy-GB" sz="3200" dirty="0">
                  <a:solidFill>
                    <a:srgbClr val="0070C0"/>
                  </a:solidFill>
                  <a:latin typeface="ADLaM Display"/>
                  <a:ea typeface="ADLaM Display"/>
                  <a:cs typeface="ADLaM Display"/>
                </a:rPr>
                <a:t>dau</a:t>
              </a:r>
              <a:r>
                <a:rPr lang="cy-GB" sz="3200" dirty="0">
                  <a:solidFill>
                    <a:schemeClr val="accent1"/>
                  </a:solidFill>
                  <a:latin typeface="ADLaM Display"/>
                  <a:ea typeface="ADLaM Display"/>
                  <a:cs typeface="ADLaM Display"/>
                </a:rPr>
                <a:t> </a:t>
              </a:r>
              <a:r>
                <a:rPr lang="cy-GB" sz="3200" dirty="0">
                  <a:solidFill>
                    <a:srgbClr val="0070C0"/>
                  </a:solidFill>
                  <a:latin typeface="ADLaM Display"/>
                  <a:ea typeface="ADLaM Display"/>
                  <a:cs typeface="ADLaM Display"/>
                </a:rPr>
                <a:t>oren </a:t>
              </a:r>
              <a:r>
                <a:rPr lang="cy-GB" sz="3200" dirty="0">
                  <a:solidFill>
                    <a:schemeClr val="accent1"/>
                  </a:solidFill>
                  <a:latin typeface="ADLaM Display"/>
                  <a:ea typeface="ADLaM Display"/>
                  <a:cs typeface="ADLaM Display"/>
                </a:rPr>
                <a:t>gyda fi.</a:t>
              </a:r>
            </a:p>
            <a:p>
              <a:endParaRPr lang="cy-GB" sz="4200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13C895CF-D7D9-3365-F23E-43837B82D466}"/>
                </a:ext>
              </a:extLst>
            </p:cNvPr>
            <p:cNvSpPr txBox="1"/>
            <p:nvPr/>
          </p:nvSpPr>
          <p:spPr>
            <a:xfrm>
              <a:off x="6001913" y="2622739"/>
              <a:ext cx="4699216" cy="4185761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cy-GB" sz="3200" dirty="0">
                  <a:solidFill>
                    <a:schemeClr val="accent1"/>
                  </a:solidFill>
                  <a:latin typeface="ADLaM Display"/>
                  <a:ea typeface="ADLaM Display"/>
                  <a:cs typeface="ADLaM Display"/>
                </a:rPr>
                <a:t>Sawl </a:t>
              </a:r>
              <a:r>
                <a:rPr lang="cy-GB" sz="3200" dirty="0">
                  <a:solidFill>
                    <a:schemeClr val="accent2">
                      <a:lumMod val="60000"/>
                      <a:lumOff val="40000"/>
                    </a:schemeClr>
                  </a:solidFill>
                  <a:latin typeface="ADLaM Display"/>
                  <a:ea typeface="ADLaM Display"/>
                  <a:cs typeface="ADLaM Display"/>
                </a:rPr>
                <a:t>banana</a:t>
              </a:r>
              <a:r>
                <a:rPr lang="cy-GB" sz="3200" dirty="0">
                  <a:solidFill>
                    <a:schemeClr val="accent1"/>
                  </a:solidFill>
                  <a:latin typeface="ADLaM Display"/>
                  <a:ea typeface="ADLaM Display"/>
                  <a:cs typeface="ADLaM Display"/>
                </a:rPr>
                <a:t> sy gyda ti?</a:t>
              </a:r>
            </a:p>
            <a:p>
              <a:endParaRPr lang="cy-GB" sz="3200" dirty="0">
                <a:solidFill>
                  <a:schemeClr val="accent2">
                    <a:lumMod val="60000"/>
                    <a:lumOff val="40000"/>
                  </a:schemeClr>
                </a:solidFill>
                <a:latin typeface="ADLaM Display"/>
                <a:ea typeface="ADLaM Display"/>
                <a:cs typeface="ADLaM Display"/>
              </a:endParaRPr>
            </a:p>
            <a:p>
              <a:r>
                <a:rPr lang="cy-GB" sz="3200" dirty="0">
                  <a:solidFill>
                    <a:schemeClr val="accent1"/>
                  </a:solidFill>
                  <a:latin typeface="ADLaM Display"/>
                  <a:ea typeface="ADLaM Display"/>
                  <a:cs typeface="ADLaM Display"/>
                </a:rPr>
                <a:t>Mae </a:t>
              </a:r>
              <a:r>
                <a:rPr lang="cy-GB" sz="3200" dirty="0">
                  <a:solidFill>
                    <a:schemeClr val="accent2">
                      <a:lumMod val="60000"/>
                      <a:lumOff val="40000"/>
                    </a:schemeClr>
                  </a:solidFill>
                  <a:latin typeface="ADLaM Display"/>
                  <a:ea typeface="ADLaM Display"/>
                  <a:cs typeface="ADLaM Display"/>
                </a:rPr>
                <a:t>tair</a:t>
              </a:r>
              <a:r>
                <a:rPr lang="cy-GB" sz="3200" dirty="0">
                  <a:solidFill>
                    <a:schemeClr val="accent1"/>
                  </a:solidFill>
                  <a:latin typeface="ADLaM Display"/>
                  <a:ea typeface="ADLaM Display"/>
                  <a:cs typeface="ADLaM Display"/>
                </a:rPr>
                <a:t> </a:t>
              </a:r>
              <a:r>
                <a:rPr lang="cy-GB" sz="3200" dirty="0">
                  <a:solidFill>
                    <a:schemeClr val="accent2">
                      <a:lumMod val="60000"/>
                      <a:lumOff val="40000"/>
                    </a:schemeClr>
                  </a:solidFill>
                  <a:latin typeface="ADLaM Display"/>
                  <a:ea typeface="ADLaM Display"/>
                  <a:cs typeface="ADLaM Display"/>
                </a:rPr>
                <a:t>banana </a:t>
              </a:r>
              <a:r>
                <a:rPr lang="cy-GB" sz="3200" dirty="0">
                  <a:solidFill>
                    <a:schemeClr val="accent1"/>
                  </a:solidFill>
                  <a:latin typeface="ADLaM Display"/>
                  <a:ea typeface="ADLaM Display"/>
                  <a:cs typeface="ADLaM Display"/>
                </a:rPr>
                <a:t>gyda fi.</a:t>
              </a:r>
            </a:p>
            <a:p>
              <a:endParaRPr lang="cy-GB" sz="3200" dirty="0">
                <a:solidFill>
                  <a:schemeClr val="accent2">
                    <a:lumMod val="60000"/>
                    <a:lumOff val="40000"/>
                  </a:schemeClr>
                </a:solidFill>
                <a:latin typeface="ADLaM Display"/>
                <a:ea typeface="ADLaM Display"/>
                <a:cs typeface="ADLaM Display"/>
              </a:endParaRPr>
            </a:p>
            <a:p>
              <a:r>
                <a:rPr lang="cy-GB" sz="3200" dirty="0">
                  <a:solidFill>
                    <a:schemeClr val="accent1"/>
                  </a:solidFill>
                  <a:latin typeface="ADLaM Display"/>
                  <a:ea typeface="ADLaM Display"/>
                  <a:cs typeface="ADLaM Display"/>
                </a:rPr>
                <a:t>Sawl </a:t>
              </a:r>
              <a:r>
                <a:rPr lang="cy-GB" sz="3200" dirty="0">
                  <a:solidFill>
                    <a:schemeClr val="accent2">
                      <a:lumMod val="60000"/>
                      <a:lumOff val="40000"/>
                    </a:schemeClr>
                  </a:solidFill>
                  <a:latin typeface="ADLaM Display"/>
                  <a:ea typeface="ADLaM Display"/>
                  <a:cs typeface="ADLaM Display"/>
                </a:rPr>
                <a:t>mefus</a:t>
              </a:r>
              <a:r>
                <a:rPr lang="cy-GB" sz="3200" dirty="0">
                  <a:solidFill>
                    <a:schemeClr val="accent1"/>
                  </a:solidFill>
                  <a:latin typeface="ADLaM Display"/>
                  <a:ea typeface="ADLaM Display"/>
                  <a:cs typeface="ADLaM Display"/>
                </a:rPr>
                <a:t> sy gyda ti?</a:t>
              </a:r>
            </a:p>
            <a:p>
              <a:endParaRPr lang="cy-GB" sz="3200" dirty="0">
                <a:solidFill>
                  <a:schemeClr val="accent2">
                    <a:lumMod val="60000"/>
                    <a:lumOff val="40000"/>
                  </a:schemeClr>
                </a:solidFill>
                <a:latin typeface="ADLaM Display"/>
                <a:ea typeface="ADLaM Display"/>
                <a:cs typeface="ADLaM Display"/>
              </a:endParaRPr>
            </a:p>
            <a:p>
              <a:r>
                <a:rPr lang="cy-GB" sz="3200" dirty="0">
                  <a:solidFill>
                    <a:schemeClr val="accent1"/>
                  </a:solidFill>
                  <a:latin typeface="ADLaM Display"/>
                  <a:ea typeface="ADLaM Display"/>
                  <a:cs typeface="ADLaM Display"/>
                </a:rPr>
                <a:t>Mae </a:t>
              </a:r>
              <a:r>
                <a:rPr lang="cy-GB" sz="3200" dirty="0">
                  <a:solidFill>
                    <a:schemeClr val="accent2">
                      <a:lumMod val="60000"/>
                      <a:lumOff val="40000"/>
                    </a:schemeClr>
                  </a:solidFill>
                  <a:latin typeface="ADLaM Display"/>
                  <a:ea typeface="ADLaM Display"/>
                  <a:cs typeface="ADLaM Display"/>
                </a:rPr>
                <a:t>dwy</a:t>
              </a:r>
              <a:r>
                <a:rPr lang="cy-GB" sz="3200" dirty="0">
                  <a:solidFill>
                    <a:schemeClr val="accent1"/>
                  </a:solidFill>
                  <a:latin typeface="ADLaM Display"/>
                  <a:ea typeface="ADLaM Display"/>
                  <a:cs typeface="ADLaM Display"/>
                </a:rPr>
                <a:t> </a:t>
              </a:r>
              <a:r>
                <a:rPr lang="cy-GB" sz="3200" dirty="0">
                  <a:solidFill>
                    <a:srgbClr val="FF0000"/>
                  </a:solidFill>
                  <a:latin typeface="ADLaM Display"/>
                  <a:ea typeface="ADLaM Display"/>
                  <a:cs typeface="ADLaM Display"/>
                </a:rPr>
                <a:t>f</a:t>
              </a:r>
              <a:r>
                <a:rPr lang="cy-GB" sz="3200" dirty="0">
                  <a:solidFill>
                    <a:schemeClr val="accent2">
                      <a:lumMod val="60000"/>
                      <a:lumOff val="40000"/>
                    </a:schemeClr>
                  </a:solidFill>
                  <a:latin typeface="ADLaM Display"/>
                  <a:ea typeface="ADLaM Display"/>
                  <a:cs typeface="ADLaM Display"/>
                </a:rPr>
                <a:t>efus </a:t>
              </a:r>
              <a:r>
                <a:rPr lang="cy-GB" sz="3200" dirty="0">
                  <a:solidFill>
                    <a:schemeClr val="accent1"/>
                  </a:solidFill>
                  <a:latin typeface="ADLaM Display"/>
                  <a:ea typeface="ADLaM Display"/>
                  <a:cs typeface="ADLaM Display"/>
                </a:rPr>
                <a:t>gyda fi.</a:t>
              </a:r>
            </a:p>
            <a:p>
              <a:endParaRPr lang="cy-GB" sz="4200" dirty="0">
                <a:solidFill>
                  <a:schemeClr val="accent2">
                    <a:lumMod val="60000"/>
                    <a:lumOff val="40000"/>
                  </a:schemeClr>
                </a:solidFill>
                <a:latin typeface="ADLaM Display"/>
                <a:ea typeface="ADLaM Display"/>
                <a:cs typeface="ADLaM Display"/>
              </a:endParaRPr>
            </a:p>
          </p:txBody>
        </p:sp>
      </p:grpSp>
      <p:pic>
        <p:nvPicPr>
          <p:cNvPr id="5" name="Picture 4" descr="Cartoon Legs PNG Transparent Images Free Download | Vector ...">
            <a:extLst>
              <a:ext uri="{FF2B5EF4-FFF2-40B4-BE49-F238E27FC236}">
                <a16:creationId xmlns:a16="http://schemas.microsoft.com/office/drawing/2014/main" id="{86D11968-0D53-934D-2991-23AA6C6ADB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31766" y="588397"/>
            <a:ext cx="788572" cy="852238"/>
          </a:xfrm>
          <a:prstGeom prst="rect">
            <a:avLst/>
          </a:prstGeom>
        </p:spPr>
      </p:pic>
      <p:pic>
        <p:nvPicPr>
          <p:cNvPr id="9" name="Picture 8" descr="Cartoon Legs PNG Transparent Images Free Download | Vector ...">
            <a:extLst>
              <a:ext uri="{FF2B5EF4-FFF2-40B4-BE49-F238E27FC236}">
                <a16:creationId xmlns:a16="http://schemas.microsoft.com/office/drawing/2014/main" id="{85C949CF-61F4-9F9F-BFFB-615F90F4F4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07555" y="591317"/>
            <a:ext cx="788572" cy="85223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CA401F7-239E-43CC-BCDE-68CAB4F9520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199636" y="3254016"/>
            <a:ext cx="364509" cy="41168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8C352AB-E93B-47D7-A2BD-6290212DDDA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726639" y="3256424"/>
            <a:ext cx="364509" cy="41168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D217590-D2D9-45A5-B49B-6305A9F400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219299" y="3254016"/>
            <a:ext cx="364509" cy="41168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2CE29C0-3C6C-47FA-91E4-5FDC71A2B29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421186" y="5261846"/>
            <a:ext cx="411681" cy="41168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393711BA-CD5F-498C-AF6C-DE344F403D1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970450" y="5256353"/>
            <a:ext cx="411681" cy="41168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C826EA86-699C-414B-9484-5DD4950646E0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500680" y="3254016"/>
            <a:ext cx="724153" cy="364339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900CEF67-703C-4B0E-9DC6-03AB3B82F42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7310366" y="3254015"/>
            <a:ext cx="724153" cy="364339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E6862237-50F1-412F-B5B4-016C794AD0C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161602" y="3254015"/>
            <a:ext cx="724153" cy="364339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ECEF5417-A2C5-4928-AA86-C39B0704EA09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7191284" y="5256353"/>
            <a:ext cx="361380" cy="39174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C5CA9A1B-21E2-4EFD-A05D-80A217EF895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7800222" y="5260014"/>
            <a:ext cx="361380" cy="391740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6C227224-127C-4638-962C-8381F3815B59}"/>
              </a:ext>
            </a:extLst>
          </p:cNvPr>
          <p:cNvCxnSpPr/>
          <p:nvPr/>
        </p:nvCxnSpPr>
        <p:spPr>
          <a:xfrm>
            <a:off x="172405" y="4500056"/>
            <a:ext cx="10045386" cy="0"/>
          </a:xfrm>
          <a:prstGeom prst="line">
            <a:avLst/>
          </a:prstGeom>
          <a:ln w="38100"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E976BEAE-1F57-4FD4-9D9B-9A99B5D6708C}"/>
              </a:ext>
            </a:extLst>
          </p:cNvPr>
          <p:cNvCxnSpPr>
            <a:cxnSpLocks/>
          </p:cNvCxnSpPr>
          <p:nvPr/>
        </p:nvCxnSpPr>
        <p:spPr>
          <a:xfrm flipV="1">
            <a:off x="4865615" y="2939705"/>
            <a:ext cx="0" cy="3330428"/>
          </a:xfrm>
          <a:prstGeom prst="line">
            <a:avLst/>
          </a:prstGeom>
          <a:ln w="38100"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Picture 8" descr="Collection of Finger Pointing At You PNG. | PlusPNG">
            <a:extLst>
              <a:ext uri="{FF2B5EF4-FFF2-40B4-BE49-F238E27FC236}">
                <a16:creationId xmlns:a16="http://schemas.microsoft.com/office/drawing/2014/main" id="{113E3083-458F-4497-9DD8-41E40360EE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7867" y="1404084"/>
            <a:ext cx="1332797" cy="1043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ED8ACEC3-23F9-4A9D-ACBE-F1CDB7A7F4EA}"/>
              </a:ext>
            </a:extLst>
          </p:cNvPr>
          <p:cNvSpPr txBox="1"/>
          <p:nvPr/>
        </p:nvSpPr>
        <p:spPr>
          <a:xfrm>
            <a:off x="4707228" y="1667081"/>
            <a:ext cx="21979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latin typeface="ADLaM Display"/>
              </a:rPr>
              <a:t>ti – yn y cwestiwn</a:t>
            </a:r>
          </a:p>
          <a:p>
            <a:r>
              <a:rPr lang="cy-GB" dirty="0">
                <a:latin typeface="ADLaM Display"/>
              </a:rPr>
              <a:t>fi – yn yr ateb</a:t>
            </a:r>
          </a:p>
        </p:txBody>
      </p:sp>
      <p:pic>
        <p:nvPicPr>
          <p:cNvPr id="33" name="Picture 14" descr="Party Singing Music - Music Emojis Transparent PNG - 384x384 - Free  Download on NicePNG">
            <a:extLst>
              <a:ext uri="{FF2B5EF4-FFF2-40B4-BE49-F238E27FC236}">
                <a16:creationId xmlns:a16="http://schemas.microsoft.com/office/drawing/2014/main" id="{A10DBDED-8E54-4F75-95A0-9965ECDCE90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032" t="7536" r="26792" b="7668"/>
          <a:stretch/>
        </p:blipFill>
        <p:spPr bwMode="auto">
          <a:xfrm>
            <a:off x="9321578" y="416935"/>
            <a:ext cx="1573673" cy="1526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93330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CDE9D2-BD5E-9D5B-48E4-F750963B4A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7A0608D-D7E3-BF64-4F5C-9D4C69785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8A7B1359-7135-04AE-3650-FF5A43B63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CC2EC1-BE12-A20D-8C31-5CC66CCC9A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6629" y="356379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cy-GB" sz="54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Sawl </a:t>
            </a:r>
            <a:r>
              <a:rPr lang="cy-GB" sz="5400" dirty="0">
                <a:solidFill>
                  <a:schemeClr val="accent2">
                    <a:lumMod val="60000"/>
                    <a:lumOff val="40000"/>
                  </a:schemeClr>
                </a:solidFill>
                <a:latin typeface="ADLaM Display"/>
                <a:ea typeface="ADLaM Display"/>
                <a:cs typeface="ADLaM Display"/>
              </a:rPr>
              <a:t>banana</a:t>
            </a:r>
            <a:r>
              <a:rPr lang="cy-GB" sz="54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 sy gyda ti? </a:t>
            </a:r>
            <a:r>
              <a:rPr lang="cy-GB" sz="5400" dirty="0">
                <a:solidFill>
                  <a:srgbClr val="FF0000"/>
                </a:solidFill>
                <a:latin typeface="ADLaM Display"/>
                <a:ea typeface="ADLaM Display"/>
                <a:cs typeface="ADLaM Display"/>
              </a:rPr>
              <a:t>E.e</a:t>
            </a:r>
            <a:r>
              <a:rPr lang="en-GB" sz="5400" dirty="0">
                <a:solidFill>
                  <a:srgbClr val="FF0000"/>
                </a:solidFill>
                <a:latin typeface="ADLaM Display"/>
                <a:ea typeface="ADLaM Display"/>
                <a:cs typeface="ADLaM Display"/>
              </a:rPr>
              <a:t>.</a:t>
            </a:r>
          </a:p>
        </p:txBody>
      </p:sp>
      <p:pic>
        <p:nvPicPr>
          <p:cNvPr id="4" name="Picture 3" descr="Question mark PNG transparent image download, size: 500x331px">
            <a:extLst>
              <a:ext uri="{FF2B5EF4-FFF2-40B4-BE49-F238E27FC236}">
                <a16:creationId xmlns:a16="http://schemas.microsoft.com/office/drawing/2014/main" id="{2573A14F-011E-8302-6BFC-C822DEA77B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067" y="351418"/>
            <a:ext cx="1293284" cy="895248"/>
          </a:xfrm>
          <a:prstGeom prst="rect">
            <a:avLst/>
          </a:prstGeom>
        </p:spPr>
      </p:pic>
      <p:pic>
        <p:nvPicPr>
          <p:cNvPr id="4104" name="Picture 8" descr="Collection of Finger Pointing At You PNG. | PlusPNG">
            <a:extLst>
              <a:ext uri="{FF2B5EF4-FFF2-40B4-BE49-F238E27FC236}">
                <a16:creationId xmlns:a16="http://schemas.microsoft.com/office/drawing/2014/main" id="{77D87BC2-573A-42DB-84FB-A11E585F84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32" y="3019964"/>
            <a:ext cx="2449352" cy="1916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EC00566-F295-4B3A-AB59-D18E23B322C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293454" y="2295543"/>
            <a:ext cx="1973551" cy="99294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439674D-F979-43DC-BB8A-C64C700A420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920099" y="4346651"/>
            <a:ext cx="1973551" cy="99294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5B954AC-BD83-4F79-BB05-6FA011D6A3A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465429" y="3682219"/>
            <a:ext cx="1973551" cy="99294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65063DB-7841-4C90-B434-850AD1F2D3E5}"/>
              </a:ext>
            </a:extLst>
          </p:cNvPr>
          <p:cNvSpPr txBox="1"/>
          <p:nvPr/>
        </p:nvSpPr>
        <p:spPr>
          <a:xfrm>
            <a:off x="1140995" y="5922627"/>
            <a:ext cx="68034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>
                <a:solidFill>
                  <a:srgbClr val="00B050"/>
                </a:solidFill>
                <a:latin typeface="ADLaM Display"/>
              </a:rPr>
              <a:t>Mae tair banana gyda fi.</a:t>
            </a:r>
          </a:p>
        </p:txBody>
      </p:sp>
      <p:pic>
        <p:nvPicPr>
          <p:cNvPr id="2058" name="Picture 10" descr="Brain Cartoon, Whimsical, Characters, Humor, Imagination PNG">
            <a:extLst>
              <a:ext uri="{FF2B5EF4-FFF2-40B4-BE49-F238E27FC236}">
                <a16:creationId xmlns:a16="http://schemas.microsoft.com/office/drawing/2014/main" id="{44B5421C-76AD-424E-A491-B63F5A2AFF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55171" y="2115359"/>
            <a:ext cx="1285817" cy="1001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Numbers Number Design 1 To 10 Transparent Cartoon Free Cliparts ...">
            <a:extLst>
              <a:ext uri="{FF2B5EF4-FFF2-40B4-BE49-F238E27FC236}">
                <a16:creationId xmlns:a16="http://schemas.microsoft.com/office/drawing/2014/main" id="{18F85561-1BC9-4E4C-B525-91AE01608A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4948" y="1644776"/>
            <a:ext cx="994096" cy="508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2714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CDE9D2-BD5E-9D5B-48E4-F750963B4A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7A0608D-D7E3-BF64-4F5C-9D4C69785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8A7B1359-7135-04AE-3650-FF5A43B63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CC2EC1-BE12-A20D-8C31-5CC66CCC9A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6629" y="356379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cy-GB" sz="54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Sawl </a:t>
            </a:r>
            <a:r>
              <a:rPr lang="cy-GB" sz="5400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rPr>
              <a:t>oren</a:t>
            </a:r>
            <a:r>
              <a:rPr lang="cy-GB" sz="54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 sy gyda ti?</a:t>
            </a:r>
            <a:endParaRPr lang="en-GB" sz="5400" dirty="0">
              <a:solidFill>
                <a:srgbClr val="FF0000"/>
              </a:solidFill>
              <a:latin typeface="ADLaM Display"/>
              <a:ea typeface="ADLaM Display"/>
              <a:cs typeface="ADLaM Display"/>
            </a:endParaRPr>
          </a:p>
        </p:txBody>
      </p:sp>
      <p:pic>
        <p:nvPicPr>
          <p:cNvPr id="4" name="Picture 3" descr="Question mark PNG transparent image download, size: 500x331px">
            <a:extLst>
              <a:ext uri="{FF2B5EF4-FFF2-40B4-BE49-F238E27FC236}">
                <a16:creationId xmlns:a16="http://schemas.microsoft.com/office/drawing/2014/main" id="{2573A14F-011E-8302-6BFC-C822DEA77B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067" y="351418"/>
            <a:ext cx="1293284" cy="895248"/>
          </a:xfrm>
          <a:prstGeom prst="rect">
            <a:avLst/>
          </a:prstGeom>
        </p:spPr>
      </p:pic>
      <p:pic>
        <p:nvPicPr>
          <p:cNvPr id="4104" name="Picture 8" descr="Collection of Finger Pointing At You PNG. | PlusPNG">
            <a:extLst>
              <a:ext uri="{FF2B5EF4-FFF2-40B4-BE49-F238E27FC236}">
                <a16:creationId xmlns:a16="http://schemas.microsoft.com/office/drawing/2014/main" id="{77D87BC2-573A-42DB-84FB-A11E585F84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32" y="3019964"/>
            <a:ext cx="2449352" cy="1916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E7F77C2-F3ED-4A01-A78F-D00EB6D32E1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252500" y="2256131"/>
            <a:ext cx="1519125" cy="1519125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CFFE379-6E1B-4C8E-99B8-89E75E59EDC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461099" y="2077364"/>
            <a:ext cx="1519125" cy="1519125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511D7264-297A-48BC-9783-FDE7173FE23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094412" y="3822705"/>
            <a:ext cx="1519125" cy="151912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A4A3BEB-5435-4CE0-A54B-03D73E3B2D9E}"/>
              </a:ext>
            </a:extLst>
          </p:cNvPr>
          <p:cNvSpPr txBox="1"/>
          <p:nvPr/>
        </p:nvSpPr>
        <p:spPr>
          <a:xfrm>
            <a:off x="1140995" y="5922627"/>
            <a:ext cx="68034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>
                <a:solidFill>
                  <a:srgbClr val="00B050"/>
                </a:solidFill>
                <a:latin typeface="ADLaM Display"/>
              </a:rPr>
              <a:t>Mae tri oren gyda fi.</a:t>
            </a:r>
          </a:p>
        </p:txBody>
      </p:sp>
    </p:spTree>
    <p:extLst>
      <p:ext uri="{BB962C8B-B14F-4D97-AF65-F5344CB8AC3E}">
        <p14:creationId xmlns:p14="http://schemas.microsoft.com/office/powerpoint/2010/main" val="31355737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CDE9D2-BD5E-9D5B-48E4-F750963B4A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7A0608D-D7E3-BF64-4F5C-9D4C69785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8A7B1359-7135-04AE-3650-FF5A43B63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CC2EC1-BE12-A20D-8C31-5CC66CCC9A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6629" y="356379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cy-GB" sz="54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Sawl </a:t>
            </a:r>
            <a:r>
              <a:rPr lang="cy-GB" sz="5400" dirty="0">
                <a:solidFill>
                  <a:schemeClr val="accent2">
                    <a:lumMod val="60000"/>
                    <a:lumOff val="40000"/>
                  </a:schemeClr>
                </a:solidFill>
                <a:latin typeface="ADLaM Display"/>
                <a:ea typeface="ADLaM Display"/>
                <a:cs typeface="ADLaM Display"/>
              </a:rPr>
              <a:t>mefus</a:t>
            </a:r>
            <a:r>
              <a:rPr lang="cy-GB" sz="54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 sy gyda ti? </a:t>
            </a:r>
            <a:endParaRPr lang="en-GB" sz="5400" dirty="0">
              <a:solidFill>
                <a:srgbClr val="FF0000"/>
              </a:solidFill>
              <a:latin typeface="ADLaM Display"/>
              <a:ea typeface="ADLaM Display"/>
              <a:cs typeface="ADLaM Display"/>
            </a:endParaRPr>
          </a:p>
        </p:txBody>
      </p:sp>
      <p:pic>
        <p:nvPicPr>
          <p:cNvPr id="4" name="Picture 3" descr="Question mark PNG transparent image download, size: 500x331px">
            <a:extLst>
              <a:ext uri="{FF2B5EF4-FFF2-40B4-BE49-F238E27FC236}">
                <a16:creationId xmlns:a16="http://schemas.microsoft.com/office/drawing/2014/main" id="{2573A14F-011E-8302-6BFC-C822DEA77B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067" y="351418"/>
            <a:ext cx="1293284" cy="895248"/>
          </a:xfrm>
          <a:prstGeom prst="rect">
            <a:avLst/>
          </a:prstGeom>
        </p:spPr>
      </p:pic>
      <p:pic>
        <p:nvPicPr>
          <p:cNvPr id="4104" name="Picture 8" descr="Collection of Finger Pointing At You PNG. | PlusPNG">
            <a:extLst>
              <a:ext uri="{FF2B5EF4-FFF2-40B4-BE49-F238E27FC236}">
                <a16:creationId xmlns:a16="http://schemas.microsoft.com/office/drawing/2014/main" id="{77D87BC2-573A-42DB-84FB-A11E585F84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32" y="3019964"/>
            <a:ext cx="2449352" cy="1916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B2C92985-1CC0-406E-BE1F-889AD712EE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369003" y="2766063"/>
            <a:ext cx="1070485" cy="116041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D0521E5-9AB0-4686-9DB2-7CB8B8546C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906875" y="4182000"/>
            <a:ext cx="1070485" cy="1160418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B107E008-33D8-4059-B4FE-9C0383467CA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340499" y="1854433"/>
            <a:ext cx="1070485" cy="116041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9A90A2DB-B80F-4C1D-8E68-3E3DA54DFCC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969974" y="3130795"/>
            <a:ext cx="1070485" cy="1160418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31D50AD-E42C-4B8A-B1E9-E70F7837D9A4}"/>
              </a:ext>
            </a:extLst>
          </p:cNvPr>
          <p:cNvSpPr txBox="1"/>
          <p:nvPr/>
        </p:nvSpPr>
        <p:spPr>
          <a:xfrm>
            <a:off x="1140995" y="5922627"/>
            <a:ext cx="68034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>
                <a:solidFill>
                  <a:srgbClr val="00B050"/>
                </a:solidFill>
                <a:latin typeface="ADLaM Display"/>
              </a:rPr>
              <a:t>Mae pedair mefus gyda fi.</a:t>
            </a:r>
          </a:p>
        </p:txBody>
      </p:sp>
    </p:spTree>
    <p:extLst>
      <p:ext uri="{BB962C8B-B14F-4D97-AF65-F5344CB8AC3E}">
        <p14:creationId xmlns:p14="http://schemas.microsoft.com/office/powerpoint/2010/main" val="29630186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CDE9D2-BD5E-9D5B-48E4-F750963B4A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7A0608D-D7E3-BF64-4F5C-9D4C69785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8A7B1359-7135-04AE-3650-FF5A43B63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CC2EC1-BE12-A20D-8C31-5CC66CCC9A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6629" y="356379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cy-GB" sz="54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Sawl </a:t>
            </a:r>
            <a:r>
              <a:rPr lang="cy-GB" sz="5400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rPr>
              <a:t>p</a:t>
            </a:r>
            <a:r>
              <a:rPr lang="en-GB" sz="5400" b="0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î</a:t>
            </a:r>
            <a:r>
              <a:rPr lang="cy-GB" sz="5400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rPr>
              <a:t>n-afal</a:t>
            </a:r>
            <a:r>
              <a:rPr lang="cy-GB" sz="54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 sy gyda ti?</a:t>
            </a:r>
            <a:endParaRPr lang="en-GB" sz="5400" dirty="0">
              <a:solidFill>
                <a:srgbClr val="FF0000"/>
              </a:solidFill>
              <a:latin typeface="ADLaM Display"/>
              <a:ea typeface="ADLaM Display"/>
              <a:cs typeface="ADLaM Display"/>
            </a:endParaRPr>
          </a:p>
        </p:txBody>
      </p:sp>
      <p:pic>
        <p:nvPicPr>
          <p:cNvPr id="4" name="Picture 3" descr="Question mark PNG transparent image download, size: 500x331px">
            <a:extLst>
              <a:ext uri="{FF2B5EF4-FFF2-40B4-BE49-F238E27FC236}">
                <a16:creationId xmlns:a16="http://schemas.microsoft.com/office/drawing/2014/main" id="{2573A14F-011E-8302-6BFC-C822DEA77B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067" y="351418"/>
            <a:ext cx="1293284" cy="895248"/>
          </a:xfrm>
          <a:prstGeom prst="rect">
            <a:avLst/>
          </a:prstGeom>
        </p:spPr>
      </p:pic>
      <p:pic>
        <p:nvPicPr>
          <p:cNvPr id="4104" name="Picture 8" descr="Collection of Finger Pointing At You PNG. | PlusPNG">
            <a:extLst>
              <a:ext uri="{FF2B5EF4-FFF2-40B4-BE49-F238E27FC236}">
                <a16:creationId xmlns:a16="http://schemas.microsoft.com/office/drawing/2014/main" id="{77D87BC2-573A-42DB-84FB-A11E585F84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32" y="3019964"/>
            <a:ext cx="2449352" cy="1916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509CEC0-FBCB-4560-A5E1-AE90BF7E994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590829" y="987782"/>
            <a:ext cx="2449352" cy="279247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CC7D8D10-F27E-43B6-A849-93E4082214D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996535" y="1305755"/>
            <a:ext cx="2449352" cy="2792474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AD1C3C71-9720-445F-A3E5-BB465A1E3AF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457523" y="2902666"/>
            <a:ext cx="2449352" cy="2792474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86AF73DA-C31B-4120-BE79-987EC802B92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979968" y="3429581"/>
            <a:ext cx="2449352" cy="279247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2AD86E3-AEDA-4B78-ABB9-55BEDC531E95}"/>
              </a:ext>
            </a:extLst>
          </p:cNvPr>
          <p:cNvSpPr txBox="1"/>
          <p:nvPr/>
        </p:nvSpPr>
        <p:spPr>
          <a:xfrm>
            <a:off x="1006679" y="5922627"/>
            <a:ext cx="72145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>
                <a:solidFill>
                  <a:srgbClr val="00B050"/>
                </a:solidFill>
                <a:latin typeface="ADLaM Display"/>
              </a:rPr>
              <a:t>Mae pedwar </a:t>
            </a:r>
            <a:r>
              <a:rPr lang="cy-GB" sz="4000" b="1" dirty="0">
                <a:solidFill>
                  <a:srgbClr val="00B050"/>
                </a:solidFill>
                <a:latin typeface="ADLaM Display"/>
                <a:ea typeface="ADLaM Display"/>
                <a:cs typeface="ADLaM Display"/>
              </a:rPr>
              <a:t>p</a:t>
            </a:r>
            <a:r>
              <a:rPr lang="en-GB" sz="4000" b="1" dirty="0">
                <a:solidFill>
                  <a:srgbClr val="00B050"/>
                </a:solidFill>
                <a:latin typeface="ADLaM Display"/>
              </a:rPr>
              <a:t>î</a:t>
            </a:r>
            <a:r>
              <a:rPr lang="cy-GB" sz="4000" b="1" dirty="0">
                <a:solidFill>
                  <a:srgbClr val="00B050"/>
                </a:solidFill>
                <a:latin typeface="ADLaM Display"/>
                <a:ea typeface="ADLaM Display"/>
                <a:cs typeface="ADLaM Display"/>
              </a:rPr>
              <a:t>n-afal</a:t>
            </a:r>
            <a:r>
              <a:rPr lang="cy-GB" sz="4000" b="1" dirty="0">
                <a:solidFill>
                  <a:srgbClr val="00B050"/>
                </a:solidFill>
                <a:latin typeface="ADLaM Display"/>
              </a:rPr>
              <a:t> gyda fi.</a:t>
            </a:r>
          </a:p>
        </p:txBody>
      </p:sp>
    </p:spTree>
    <p:extLst>
      <p:ext uri="{BB962C8B-B14F-4D97-AF65-F5344CB8AC3E}">
        <p14:creationId xmlns:p14="http://schemas.microsoft.com/office/powerpoint/2010/main" val="2481376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CDE9D2-BD5E-9D5B-48E4-F750963B4A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7A0608D-D7E3-BF64-4F5C-9D4C69785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8A7B1359-7135-04AE-3650-FF5A43B63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CC2EC1-BE12-A20D-8C31-5CC66CCC9A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6629" y="356379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cy-GB" sz="54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Sawl </a:t>
            </a:r>
            <a:r>
              <a:rPr lang="cy-GB" sz="5400" dirty="0">
                <a:solidFill>
                  <a:schemeClr val="accent2">
                    <a:lumMod val="60000"/>
                    <a:lumOff val="40000"/>
                  </a:schemeClr>
                </a:solidFill>
                <a:latin typeface="ADLaM Display"/>
                <a:ea typeface="ADLaM Display"/>
                <a:cs typeface="ADLaM Display"/>
              </a:rPr>
              <a:t>mafon</a:t>
            </a:r>
            <a:r>
              <a:rPr lang="cy-GB" sz="54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 sy gyda ti?</a:t>
            </a:r>
            <a:endParaRPr lang="en-GB" sz="5400" dirty="0">
              <a:solidFill>
                <a:srgbClr val="FF0000"/>
              </a:solidFill>
              <a:latin typeface="ADLaM Display"/>
              <a:ea typeface="ADLaM Display"/>
              <a:cs typeface="ADLaM Display"/>
            </a:endParaRPr>
          </a:p>
        </p:txBody>
      </p:sp>
      <p:pic>
        <p:nvPicPr>
          <p:cNvPr id="4" name="Picture 3" descr="Question mark PNG transparent image download, size: 500x331px">
            <a:extLst>
              <a:ext uri="{FF2B5EF4-FFF2-40B4-BE49-F238E27FC236}">
                <a16:creationId xmlns:a16="http://schemas.microsoft.com/office/drawing/2014/main" id="{2573A14F-011E-8302-6BFC-C822DEA77B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067" y="351418"/>
            <a:ext cx="1293284" cy="895248"/>
          </a:xfrm>
          <a:prstGeom prst="rect">
            <a:avLst/>
          </a:prstGeom>
        </p:spPr>
      </p:pic>
      <p:pic>
        <p:nvPicPr>
          <p:cNvPr id="4104" name="Picture 8" descr="Collection of Finger Pointing At You PNG. | PlusPNG">
            <a:extLst>
              <a:ext uri="{FF2B5EF4-FFF2-40B4-BE49-F238E27FC236}">
                <a16:creationId xmlns:a16="http://schemas.microsoft.com/office/drawing/2014/main" id="{77D87BC2-573A-42DB-84FB-A11E585F84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32" y="3019964"/>
            <a:ext cx="2449352" cy="1916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Raspberry - Free food icons">
            <a:extLst>
              <a:ext uri="{FF2B5EF4-FFF2-40B4-BE49-F238E27FC236}">
                <a16:creationId xmlns:a16="http://schemas.microsoft.com/office/drawing/2014/main" id="{7049E0CD-B694-491E-87CB-A070657D40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3689" y="3149697"/>
            <a:ext cx="1321599" cy="1321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Raspberry - Free food icons">
            <a:extLst>
              <a:ext uri="{FF2B5EF4-FFF2-40B4-BE49-F238E27FC236}">
                <a16:creationId xmlns:a16="http://schemas.microsoft.com/office/drawing/2014/main" id="{96F763C9-4EA4-496C-B58C-A23DA5E3FB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3600" y="4276048"/>
            <a:ext cx="1321599" cy="1321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Raspberry - Free food icons">
            <a:extLst>
              <a:ext uri="{FF2B5EF4-FFF2-40B4-BE49-F238E27FC236}">
                <a16:creationId xmlns:a16="http://schemas.microsoft.com/office/drawing/2014/main" id="{4AC4482D-B2B3-46B5-B3E4-F719EBA8DD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1887" y="2239129"/>
            <a:ext cx="1321599" cy="1321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Raspberry - Free food icons">
            <a:extLst>
              <a:ext uri="{FF2B5EF4-FFF2-40B4-BE49-F238E27FC236}">
                <a16:creationId xmlns:a16="http://schemas.microsoft.com/office/drawing/2014/main" id="{26004205-F988-4FE9-8340-9700873459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6550" y="1499381"/>
            <a:ext cx="1321599" cy="1321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Raspberry - Free food icons">
            <a:extLst>
              <a:ext uri="{FF2B5EF4-FFF2-40B4-BE49-F238E27FC236}">
                <a16:creationId xmlns:a16="http://schemas.microsoft.com/office/drawing/2014/main" id="{9F9269FC-C07C-46D7-9772-5C32FEA8B6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9444" y="3019964"/>
            <a:ext cx="1321599" cy="1321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32DB792-CD65-4BBB-92B6-509F00CED7B4}"/>
              </a:ext>
            </a:extLst>
          </p:cNvPr>
          <p:cNvSpPr txBox="1"/>
          <p:nvPr/>
        </p:nvSpPr>
        <p:spPr>
          <a:xfrm>
            <a:off x="1140995" y="5922627"/>
            <a:ext cx="68034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>
                <a:solidFill>
                  <a:srgbClr val="00B050"/>
                </a:solidFill>
                <a:latin typeface="ADLaM Display"/>
              </a:rPr>
              <a:t>Mae pum mafon gyda fi.</a:t>
            </a:r>
          </a:p>
        </p:txBody>
      </p:sp>
    </p:spTree>
    <p:extLst>
      <p:ext uri="{BB962C8B-B14F-4D97-AF65-F5344CB8AC3E}">
        <p14:creationId xmlns:p14="http://schemas.microsoft.com/office/powerpoint/2010/main" val="25849219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5E2A3A0-B81C-278C-F88B-C897F0C8C3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0CD4F3A-D11B-3C6A-536B-6F1D78633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334882DA-1603-70F2-9BE4-004C4A7CC7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C31950-55CE-6489-9696-4F576E9F99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96873" y="147950"/>
            <a:ext cx="4967813" cy="858866"/>
          </a:xfrm>
        </p:spPr>
        <p:txBody>
          <a:bodyPr>
            <a:normAutofit/>
          </a:bodyPr>
          <a:lstStyle/>
          <a:p>
            <a:pPr algn="ctr"/>
            <a:r>
              <a:rPr lang="cy-GB" sz="4000" b="1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Darllen Meddyliau </a:t>
            </a:r>
            <a:endParaRPr lang="en-GB" sz="4000" b="1" u="sng" dirty="0"/>
          </a:p>
          <a:p>
            <a:pPr algn="ctr"/>
            <a:endParaRPr lang="en-GB" sz="4000" b="1" dirty="0">
              <a:latin typeface="Tw Cen MT" panose="020B0602020104020603" pitchFamily="34" charset="0"/>
            </a:endParaRPr>
          </a:p>
          <a:p>
            <a:pPr algn="ctr"/>
            <a:endParaRPr lang="cy-GB" sz="4000" dirty="0">
              <a:solidFill>
                <a:schemeClr val="tx2">
                  <a:lumMod val="76000"/>
                </a:schemeClr>
              </a:solidFill>
            </a:endParaRPr>
          </a:p>
        </p:txBody>
      </p:sp>
      <p:sp>
        <p:nvSpPr>
          <p:cNvPr id="24" name="Subtitle 2">
            <a:extLst>
              <a:ext uri="{FF2B5EF4-FFF2-40B4-BE49-F238E27FC236}">
                <a16:creationId xmlns:a16="http://schemas.microsoft.com/office/drawing/2014/main" id="{38A0F993-EE92-42A9-BAB6-D55E371252FA}"/>
              </a:ext>
            </a:extLst>
          </p:cNvPr>
          <p:cNvSpPr txBox="1">
            <a:spLocks/>
          </p:cNvSpPr>
          <p:nvPr/>
        </p:nvSpPr>
        <p:spPr>
          <a:xfrm>
            <a:off x="398399" y="989441"/>
            <a:ext cx="5245250" cy="565418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 lnSpcReduction="10000"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cy-GB" sz="36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Mae dau afal gyda fi.</a:t>
            </a:r>
          </a:p>
          <a:p>
            <a:r>
              <a:rPr lang="cy-GB" sz="36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Mae dwy </a:t>
            </a:r>
            <a:r>
              <a:rPr lang="cy-GB" sz="3600" dirty="0">
                <a:solidFill>
                  <a:srgbClr val="FF0000"/>
                </a:solidFill>
                <a:latin typeface="ADLaM Display"/>
              </a:rPr>
              <a:t>f</a:t>
            </a:r>
            <a:r>
              <a:rPr lang="cy-GB" sz="36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anana gyda fi.</a:t>
            </a:r>
          </a:p>
          <a:p>
            <a:r>
              <a:rPr lang="cy-GB" sz="36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Mae tair mefus gyda fi.</a:t>
            </a:r>
          </a:p>
          <a:p>
            <a:r>
              <a:rPr lang="cy-GB" sz="36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Mae pum </a:t>
            </a:r>
            <a:r>
              <a:rPr lang="cy-GB" sz="3600" dirty="0">
                <a:solidFill>
                  <a:schemeClr val="tx2">
                    <a:lumMod val="75000"/>
                  </a:schemeClr>
                </a:solidFill>
                <a:latin typeface="ADLaM Display"/>
                <a:ea typeface="ADLaM Display"/>
                <a:cs typeface="ADLaM Display"/>
              </a:rPr>
              <a:t>p</a:t>
            </a:r>
            <a:r>
              <a:rPr lang="en-GB" sz="3600" b="0" i="0" dirty="0">
                <a:solidFill>
                  <a:schemeClr val="tx2">
                    <a:lumMod val="75000"/>
                  </a:schemeClr>
                </a:solidFill>
                <a:effectLst/>
                <a:latin typeface="Arial" panose="020B0604020202020204" pitchFamily="34" charset="0"/>
              </a:rPr>
              <a:t>î</a:t>
            </a:r>
            <a:r>
              <a:rPr lang="cy-GB" sz="3600" dirty="0">
                <a:solidFill>
                  <a:schemeClr val="tx2">
                    <a:lumMod val="75000"/>
                  </a:schemeClr>
                </a:solidFill>
                <a:latin typeface="ADLaM Display"/>
                <a:ea typeface="ADLaM Display"/>
                <a:cs typeface="ADLaM Display"/>
              </a:rPr>
              <a:t>n-afal</a:t>
            </a:r>
            <a:r>
              <a:rPr lang="cy-GB" sz="3600" dirty="0">
                <a:solidFill>
                  <a:schemeClr val="tx2">
                    <a:lumMod val="75000"/>
                  </a:schemeClr>
                </a:solidFill>
                <a:latin typeface="ADLaM Display"/>
              </a:rPr>
              <a:t> gyda fi.</a:t>
            </a:r>
          </a:p>
          <a:p>
            <a:r>
              <a:rPr lang="cy-GB" sz="36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Mae un </a:t>
            </a:r>
            <a:r>
              <a:rPr lang="cy-GB" sz="3600" dirty="0">
                <a:solidFill>
                  <a:srgbClr val="FF0000"/>
                </a:solidFill>
                <a:latin typeface="ADLaM Display"/>
              </a:rPr>
              <a:t>f</a:t>
            </a:r>
            <a:r>
              <a:rPr lang="cy-GB" sz="36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efus gyda fi.</a:t>
            </a:r>
          </a:p>
          <a:p>
            <a:r>
              <a:rPr lang="cy-GB" sz="36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Mae un </a:t>
            </a:r>
            <a:r>
              <a:rPr lang="cy-GB" sz="3600" dirty="0">
                <a:solidFill>
                  <a:srgbClr val="FF0000"/>
                </a:solidFill>
                <a:latin typeface="ADLaM Display"/>
              </a:rPr>
              <a:t>b</a:t>
            </a:r>
            <a:r>
              <a:rPr lang="cy-GB" sz="36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eren gyda fi.</a:t>
            </a:r>
          </a:p>
          <a:p>
            <a:r>
              <a:rPr lang="cy-GB" sz="36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Mae chwe lemwn gyda fi.</a:t>
            </a:r>
          </a:p>
          <a:p>
            <a:r>
              <a:rPr lang="cy-GB" sz="36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Mae dau oren gyda fi.</a:t>
            </a:r>
            <a:endParaRPr lang="en-GB" sz="3600" dirty="0">
              <a:latin typeface="Tw Cen MT" panose="020B0602020104020603" pitchFamily="34" charset="0"/>
            </a:endParaRPr>
          </a:p>
          <a:p>
            <a:pPr algn="ctr"/>
            <a:endParaRPr lang="cy-GB" sz="1100" dirty="0">
              <a:solidFill>
                <a:schemeClr val="tx2">
                  <a:lumMod val="76000"/>
                </a:schemeClr>
              </a:solidFill>
            </a:endParaRPr>
          </a:p>
        </p:txBody>
      </p:sp>
      <p:sp>
        <p:nvSpPr>
          <p:cNvPr id="21" name="Subtitle 2">
            <a:extLst>
              <a:ext uri="{FF2B5EF4-FFF2-40B4-BE49-F238E27FC236}">
                <a16:creationId xmlns:a16="http://schemas.microsoft.com/office/drawing/2014/main" id="{86212371-296C-402A-9561-0A57BDA48FAE}"/>
              </a:ext>
            </a:extLst>
          </p:cNvPr>
          <p:cNvSpPr txBox="1">
            <a:spLocks/>
          </p:cNvSpPr>
          <p:nvPr/>
        </p:nvSpPr>
        <p:spPr>
          <a:xfrm>
            <a:off x="5855516" y="1006817"/>
            <a:ext cx="5971299" cy="222809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cy-GB" sz="3200" dirty="0">
                <a:solidFill>
                  <a:schemeClr val="tx1"/>
                </a:solidFill>
                <a:latin typeface="ADLaM Display"/>
                <a:ea typeface="ADLaM Display"/>
                <a:cs typeface="ADLaM Display"/>
              </a:rPr>
              <a:t>Er enghraifft:</a:t>
            </a:r>
          </a:p>
          <a:p>
            <a:r>
              <a:rPr lang="cy-GB" sz="3200" dirty="0">
                <a:solidFill>
                  <a:schemeClr val="tx1"/>
                </a:solidFill>
                <a:latin typeface="ADLaM Display"/>
                <a:ea typeface="ADLaM Display"/>
                <a:cs typeface="ADLaM Display"/>
              </a:rPr>
              <a:t>Oes dau afal gyda ti?</a:t>
            </a:r>
          </a:p>
          <a:p>
            <a:r>
              <a:rPr lang="cy-GB" sz="3200" dirty="0">
                <a:solidFill>
                  <a:srgbClr val="00B050"/>
                </a:solidFill>
                <a:latin typeface="ADLaM Display"/>
              </a:rPr>
              <a:t>Oes, mae dau afal gyda fi.</a:t>
            </a:r>
          </a:p>
          <a:p>
            <a:r>
              <a:rPr lang="cy-GB" sz="3200" dirty="0">
                <a:solidFill>
                  <a:srgbClr val="FF0000"/>
                </a:solidFill>
                <a:latin typeface="ADLaM Display"/>
              </a:rPr>
              <a:t>Nac oes, does dim dau afal gyda fi.</a:t>
            </a:r>
            <a:endParaRPr lang="cy-GB" sz="3200" dirty="0">
              <a:solidFill>
                <a:srgbClr val="FF0000"/>
              </a:solidFill>
              <a:latin typeface="Tw Cen MT" panose="020B0602020104020603" pitchFamily="34" charset="0"/>
            </a:endParaRPr>
          </a:p>
          <a:p>
            <a:pPr algn="ctr"/>
            <a:endParaRPr lang="cy-GB" sz="1050" dirty="0">
              <a:solidFill>
                <a:schemeClr val="tx2">
                  <a:lumMod val="76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0CB1884-075B-46F4-A891-D3F21D83A5D4}"/>
              </a:ext>
            </a:extLst>
          </p:cNvPr>
          <p:cNvSpPr txBox="1"/>
          <p:nvPr/>
        </p:nvSpPr>
        <p:spPr>
          <a:xfrm>
            <a:off x="9994042" y="1006816"/>
            <a:ext cx="21979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>
                <a:latin typeface="ADLaM Display"/>
              </a:rPr>
              <a:t>ti – yn y cwestiwn</a:t>
            </a:r>
          </a:p>
          <a:p>
            <a:r>
              <a:rPr lang="cy-GB" dirty="0">
                <a:latin typeface="ADLaM Display"/>
              </a:rPr>
              <a:t>fi – yn yr ateb</a:t>
            </a:r>
          </a:p>
        </p:txBody>
      </p:sp>
    </p:spTree>
    <p:extLst>
      <p:ext uri="{BB962C8B-B14F-4D97-AF65-F5344CB8AC3E}">
        <p14:creationId xmlns:p14="http://schemas.microsoft.com/office/powerpoint/2010/main" val="13711568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9A586D-5253-4E4B-6935-3FDA22BE07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EE64C6F-D98D-4237-61D6-7F5A777CB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533220A0-E557-21F7-3B80-14E4254D76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E600A5-B083-1EC0-57C6-C2894582BE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0342" y="147964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cy-GB" sz="5400" b="1" dirty="0">
                <a:solidFill>
                  <a:schemeClr val="accent1"/>
                </a:solidFill>
                <a:latin typeface="ADLaM Display"/>
                <a:ea typeface="ADLaM Display"/>
                <a:cs typeface="ADLaM Display"/>
              </a:rPr>
              <a:t>Drill 2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5A420AB7-0A60-5275-1A38-8DE545C7CAA3}"/>
              </a:ext>
            </a:extLst>
          </p:cNvPr>
          <p:cNvGrpSpPr/>
          <p:nvPr/>
        </p:nvGrpSpPr>
        <p:grpSpPr>
          <a:xfrm>
            <a:off x="246640" y="2505700"/>
            <a:ext cx="10444293" cy="4230022"/>
            <a:chOff x="768353" y="2622739"/>
            <a:chExt cx="9932776" cy="4230022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8B9EF450-2110-B346-2A17-0283D6C91F4B}"/>
                </a:ext>
              </a:extLst>
            </p:cNvPr>
            <p:cNvSpPr txBox="1"/>
            <p:nvPr/>
          </p:nvSpPr>
          <p:spPr>
            <a:xfrm>
              <a:off x="768353" y="2667000"/>
              <a:ext cx="4523601" cy="4185761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cy-GB" sz="3200" dirty="0">
                  <a:solidFill>
                    <a:schemeClr val="accent1"/>
                  </a:solidFill>
                  <a:latin typeface="ADLaM Display"/>
                </a:rPr>
                <a:t>Sawl</a:t>
              </a:r>
              <a:r>
                <a:rPr lang="cy-GB" sz="3200" dirty="0">
                  <a:solidFill>
                    <a:srgbClr val="0070C0"/>
                  </a:solidFill>
                  <a:latin typeface="ADLaM Display"/>
                </a:rPr>
                <a:t> afal </a:t>
              </a:r>
              <a:r>
                <a:rPr lang="cy-GB" sz="3200" dirty="0">
                  <a:solidFill>
                    <a:schemeClr val="accent1"/>
                  </a:solidFill>
                  <a:latin typeface="ADLaM Display"/>
                </a:rPr>
                <a:t>sy gyda hi?</a:t>
              </a:r>
            </a:p>
            <a:p>
              <a:endParaRPr lang="cy-GB" sz="3200" dirty="0">
                <a:solidFill>
                  <a:srgbClr val="0070C0"/>
                </a:solidFill>
                <a:latin typeface="ADLaM Display"/>
              </a:endParaRPr>
            </a:p>
            <a:p>
              <a:r>
                <a:rPr lang="cy-GB" sz="3200" dirty="0">
                  <a:solidFill>
                    <a:schemeClr val="accent1"/>
                  </a:solidFill>
                  <a:latin typeface="ADLaM Display"/>
                </a:rPr>
                <a:t>Mae </a:t>
              </a:r>
              <a:r>
                <a:rPr lang="cy-GB" sz="3200" dirty="0">
                  <a:solidFill>
                    <a:srgbClr val="0070C0"/>
                  </a:solidFill>
                  <a:latin typeface="ADLaM Display"/>
                </a:rPr>
                <a:t>tri</a:t>
              </a:r>
              <a:r>
                <a:rPr lang="cy-GB" sz="3200" dirty="0">
                  <a:solidFill>
                    <a:schemeClr val="accent1"/>
                  </a:solidFill>
                  <a:latin typeface="ADLaM Display"/>
                </a:rPr>
                <a:t> </a:t>
              </a:r>
              <a:r>
                <a:rPr lang="cy-GB" sz="3200" dirty="0">
                  <a:solidFill>
                    <a:srgbClr val="0070C0"/>
                  </a:solidFill>
                  <a:latin typeface="ADLaM Display"/>
                </a:rPr>
                <a:t>afal </a:t>
              </a:r>
              <a:r>
                <a:rPr lang="cy-GB" sz="3200" dirty="0">
                  <a:solidFill>
                    <a:schemeClr val="accent1"/>
                  </a:solidFill>
                  <a:latin typeface="ADLaM Display"/>
                </a:rPr>
                <a:t>gyda hi.</a:t>
              </a:r>
            </a:p>
            <a:p>
              <a:endParaRPr lang="cy-GB" sz="3200" dirty="0">
                <a:solidFill>
                  <a:srgbClr val="0070C0"/>
                </a:solidFill>
                <a:latin typeface="ADLaM Display"/>
              </a:endParaRPr>
            </a:p>
            <a:p>
              <a:r>
                <a:rPr lang="cy-GB" sz="3200" dirty="0">
                  <a:solidFill>
                    <a:schemeClr val="accent1"/>
                  </a:solidFill>
                  <a:latin typeface="ADLaM Display"/>
                </a:rPr>
                <a:t>Sawl</a:t>
              </a:r>
              <a:r>
                <a:rPr lang="cy-GB" sz="3200" dirty="0">
                  <a:solidFill>
                    <a:srgbClr val="0070C0"/>
                  </a:solidFill>
                  <a:latin typeface="ADLaM Display"/>
                </a:rPr>
                <a:t> oren </a:t>
              </a:r>
              <a:r>
                <a:rPr lang="cy-GB" sz="3200" dirty="0">
                  <a:solidFill>
                    <a:schemeClr val="accent1"/>
                  </a:solidFill>
                  <a:latin typeface="ADLaM Display"/>
                </a:rPr>
                <a:t>sy</a:t>
              </a:r>
              <a:r>
                <a:rPr lang="cy-GB" sz="3200" dirty="0">
                  <a:solidFill>
                    <a:srgbClr val="0070C0"/>
                  </a:solidFill>
                  <a:latin typeface="ADLaM Display"/>
                </a:rPr>
                <a:t> </a:t>
              </a:r>
              <a:r>
                <a:rPr lang="cy-GB" sz="3200" dirty="0">
                  <a:solidFill>
                    <a:schemeClr val="accent1"/>
                  </a:solidFill>
                  <a:latin typeface="ADLaM Display"/>
                </a:rPr>
                <a:t>gyda hi?</a:t>
              </a:r>
            </a:p>
            <a:p>
              <a:endParaRPr lang="cy-GB" sz="3200" dirty="0">
                <a:solidFill>
                  <a:srgbClr val="0070C0"/>
                </a:solidFill>
                <a:latin typeface="ADLaM Display"/>
              </a:endParaRPr>
            </a:p>
            <a:p>
              <a:r>
                <a:rPr lang="cy-GB" sz="3200" dirty="0">
                  <a:solidFill>
                    <a:schemeClr val="accent1"/>
                  </a:solidFill>
                  <a:latin typeface="ADLaM Display"/>
                  <a:ea typeface="ADLaM Display"/>
                  <a:cs typeface="ADLaM Display"/>
                </a:rPr>
                <a:t>Mae </a:t>
              </a:r>
              <a:r>
                <a:rPr lang="cy-GB" sz="3200" dirty="0">
                  <a:solidFill>
                    <a:srgbClr val="0070C0"/>
                  </a:solidFill>
                  <a:latin typeface="ADLaM Display"/>
                  <a:ea typeface="ADLaM Display"/>
                  <a:cs typeface="ADLaM Display"/>
                </a:rPr>
                <a:t>dau oren </a:t>
              </a:r>
              <a:r>
                <a:rPr lang="cy-GB" sz="3200" dirty="0">
                  <a:solidFill>
                    <a:schemeClr val="accent1"/>
                  </a:solidFill>
                  <a:latin typeface="ADLaM Display"/>
                  <a:ea typeface="ADLaM Display"/>
                  <a:cs typeface="ADLaM Display"/>
                </a:rPr>
                <a:t>gyda hi.</a:t>
              </a:r>
            </a:p>
            <a:p>
              <a:endParaRPr lang="cy-GB" sz="4200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13C895CF-D7D9-3365-F23E-43837B82D466}"/>
                </a:ext>
              </a:extLst>
            </p:cNvPr>
            <p:cNvSpPr txBox="1"/>
            <p:nvPr/>
          </p:nvSpPr>
          <p:spPr>
            <a:xfrm>
              <a:off x="6001913" y="2622739"/>
              <a:ext cx="4699216" cy="4185761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cy-GB" sz="3200" dirty="0">
                  <a:solidFill>
                    <a:schemeClr val="accent1"/>
                  </a:solidFill>
                  <a:latin typeface="ADLaM Display"/>
                  <a:ea typeface="ADLaM Display"/>
                  <a:cs typeface="ADLaM Display"/>
                </a:rPr>
                <a:t>Sawl</a:t>
              </a:r>
              <a:r>
                <a:rPr lang="cy-GB" sz="3200" dirty="0">
                  <a:solidFill>
                    <a:schemeClr val="accent2">
                      <a:lumMod val="60000"/>
                      <a:lumOff val="40000"/>
                    </a:schemeClr>
                  </a:solidFill>
                  <a:latin typeface="ADLaM Display"/>
                  <a:ea typeface="ADLaM Display"/>
                  <a:cs typeface="ADLaM Display"/>
                </a:rPr>
                <a:t> banana </a:t>
              </a:r>
              <a:r>
                <a:rPr lang="cy-GB" sz="3200" dirty="0">
                  <a:solidFill>
                    <a:schemeClr val="accent1"/>
                  </a:solidFill>
                  <a:latin typeface="ADLaM Display"/>
                  <a:ea typeface="ADLaM Display"/>
                  <a:cs typeface="ADLaM Display"/>
                </a:rPr>
                <a:t>sy gyda hi?</a:t>
              </a:r>
            </a:p>
            <a:p>
              <a:endParaRPr lang="cy-GB" sz="3200" dirty="0">
                <a:solidFill>
                  <a:schemeClr val="accent2">
                    <a:lumMod val="60000"/>
                    <a:lumOff val="40000"/>
                  </a:schemeClr>
                </a:solidFill>
                <a:latin typeface="ADLaM Display"/>
                <a:ea typeface="ADLaM Display"/>
                <a:cs typeface="ADLaM Display"/>
              </a:endParaRPr>
            </a:p>
            <a:p>
              <a:r>
                <a:rPr lang="cy-GB" sz="3200" dirty="0">
                  <a:solidFill>
                    <a:schemeClr val="accent1"/>
                  </a:solidFill>
                  <a:latin typeface="ADLaM Display"/>
                  <a:ea typeface="ADLaM Display"/>
                  <a:cs typeface="ADLaM Display"/>
                </a:rPr>
                <a:t>Mae </a:t>
              </a:r>
              <a:r>
                <a:rPr lang="cy-GB" sz="3200" dirty="0">
                  <a:solidFill>
                    <a:schemeClr val="accent2">
                      <a:lumMod val="60000"/>
                      <a:lumOff val="40000"/>
                    </a:schemeClr>
                  </a:solidFill>
                  <a:latin typeface="ADLaM Display"/>
                  <a:ea typeface="ADLaM Display"/>
                  <a:cs typeface="ADLaM Display"/>
                </a:rPr>
                <a:t>tair</a:t>
              </a:r>
              <a:r>
                <a:rPr lang="cy-GB" sz="3200" dirty="0">
                  <a:solidFill>
                    <a:schemeClr val="accent1"/>
                  </a:solidFill>
                  <a:latin typeface="ADLaM Display"/>
                  <a:ea typeface="ADLaM Display"/>
                  <a:cs typeface="ADLaM Display"/>
                </a:rPr>
                <a:t> </a:t>
              </a:r>
              <a:r>
                <a:rPr lang="cy-GB" sz="3200" dirty="0">
                  <a:solidFill>
                    <a:schemeClr val="accent2">
                      <a:lumMod val="60000"/>
                      <a:lumOff val="40000"/>
                    </a:schemeClr>
                  </a:solidFill>
                  <a:latin typeface="ADLaM Display"/>
                  <a:ea typeface="ADLaM Display"/>
                  <a:cs typeface="ADLaM Display"/>
                </a:rPr>
                <a:t>banana </a:t>
              </a:r>
              <a:r>
                <a:rPr lang="cy-GB" sz="3200" dirty="0">
                  <a:solidFill>
                    <a:schemeClr val="accent1"/>
                  </a:solidFill>
                  <a:latin typeface="ADLaM Display"/>
                  <a:ea typeface="ADLaM Display"/>
                  <a:cs typeface="ADLaM Display"/>
                </a:rPr>
                <a:t>gyda hi.</a:t>
              </a:r>
            </a:p>
            <a:p>
              <a:endParaRPr lang="cy-GB" sz="3200" dirty="0">
                <a:solidFill>
                  <a:schemeClr val="accent2">
                    <a:lumMod val="60000"/>
                    <a:lumOff val="40000"/>
                  </a:schemeClr>
                </a:solidFill>
                <a:latin typeface="ADLaM Display"/>
                <a:ea typeface="ADLaM Display"/>
                <a:cs typeface="ADLaM Display"/>
              </a:endParaRPr>
            </a:p>
            <a:p>
              <a:r>
                <a:rPr lang="cy-GB" sz="3200" dirty="0">
                  <a:solidFill>
                    <a:schemeClr val="accent1"/>
                  </a:solidFill>
                  <a:latin typeface="ADLaM Display"/>
                  <a:ea typeface="ADLaM Display"/>
                  <a:cs typeface="ADLaM Display"/>
                </a:rPr>
                <a:t>Sawl</a:t>
              </a:r>
              <a:r>
                <a:rPr lang="cy-GB" sz="3200" dirty="0">
                  <a:solidFill>
                    <a:schemeClr val="accent2">
                      <a:lumMod val="60000"/>
                      <a:lumOff val="40000"/>
                    </a:schemeClr>
                  </a:solidFill>
                  <a:latin typeface="ADLaM Display"/>
                  <a:ea typeface="ADLaM Display"/>
                  <a:cs typeface="ADLaM Display"/>
                </a:rPr>
                <a:t> mefus </a:t>
              </a:r>
              <a:r>
                <a:rPr lang="cy-GB" sz="3200" dirty="0">
                  <a:solidFill>
                    <a:schemeClr val="accent1"/>
                  </a:solidFill>
                  <a:latin typeface="ADLaM Display"/>
                  <a:ea typeface="ADLaM Display"/>
                  <a:cs typeface="ADLaM Display"/>
                </a:rPr>
                <a:t>sy gyda hi?</a:t>
              </a:r>
            </a:p>
            <a:p>
              <a:endParaRPr lang="cy-GB" sz="3200" dirty="0">
                <a:solidFill>
                  <a:schemeClr val="accent2">
                    <a:lumMod val="60000"/>
                    <a:lumOff val="40000"/>
                  </a:schemeClr>
                </a:solidFill>
                <a:latin typeface="ADLaM Display"/>
                <a:ea typeface="ADLaM Display"/>
                <a:cs typeface="ADLaM Display"/>
              </a:endParaRPr>
            </a:p>
            <a:p>
              <a:r>
                <a:rPr lang="cy-GB" sz="3200" dirty="0">
                  <a:solidFill>
                    <a:schemeClr val="accent1"/>
                  </a:solidFill>
                  <a:latin typeface="ADLaM Display"/>
                  <a:ea typeface="ADLaM Display"/>
                  <a:cs typeface="ADLaM Display"/>
                </a:rPr>
                <a:t>Mae</a:t>
              </a:r>
              <a:r>
                <a:rPr lang="cy-GB" sz="3200" dirty="0">
                  <a:solidFill>
                    <a:schemeClr val="accent2">
                      <a:lumMod val="60000"/>
                      <a:lumOff val="40000"/>
                    </a:schemeClr>
                  </a:solidFill>
                  <a:latin typeface="ADLaM Display"/>
                  <a:ea typeface="ADLaM Display"/>
                  <a:cs typeface="ADLaM Display"/>
                </a:rPr>
                <a:t> dwy </a:t>
              </a:r>
              <a:r>
                <a:rPr lang="cy-GB" sz="3200" dirty="0">
                  <a:solidFill>
                    <a:srgbClr val="FF0000"/>
                  </a:solidFill>
                  <a:latin typeface="ADLaM Display"/>
                  <a:ea typeface="ADLaM Display"/>
                  <a:cs typeface="ADLaM Display"/>
                </a:rPr>
                <a:t>f</a:t>
              </a:r>
              <a:r>
                <a:rPr lang="cy-GB" sz="3200" dirty="0">
                  <a:solidFill>
                    <a:schemeClr val="accent2">
                      <a:lumMod val="60000"/>
                      <a:lumOff val="40000"/>
                    </a:schemeClr>
                  </a:solidFill>
                  <a:latin typeface="ADLaM Display"/>
                  <a:ea typeface="ADLaM Display"/>
                  <a:cs typeface="ADLaM Display"/>
                </a:rPr>
                <a:t>efus </a:t>
              </a:r>
              <a:r>
                <a:rPr lang="cy-GB" sz="3200" dirty="0">
                  <a:solidFill>
                    <a:schemeClr val="accent1"/>
                  </a:solidFill>
                  <a:latin typeface="ADLaM Display"/>
                  <a:ea typeface="ADLaM Display"/>
                  <a:cs typeface="ADLaM Display"/>
                </a:rPr>
                <a:t>gyda hi.</a:t>
              </a:r>
            </a:p>
            <a:p>
              <a:endParaRPr lang="cy-GB" sz="4200" dirty="0">
                <a:solidFill>
                  <a:schemeClr val="accent2">
                    <a:lumMod val="60000"/>
                    <a:lumOff val="40000"/>
                  </a:schemeClr>
                </a:solidFill>
                <a:latin typeface="ADLaM Display"/>
                <a:ea typeface="ADLaM Display"/>
                <a:cs typeface="ADLaM Display"/>
              </a:endParaRPr>
            </a:p>
          </p:txBody>
        </p:sp>
      </p:grpSp>
      <p:pic>
        <p:nvPicPr>
          <p:cNvPr id="14" name="Picture 13">
            <a:extLst>
              <a:ext uri="{FF2B5EF4-FFF2-40B4-BE49-F238E27FC236}">
                <a16:creationId xmlns:a16="http://schemas.microsoft.com/office/drawing/2014/main" id="{7CA401F7-239E-43CC-BCDE-68CAB4F952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297654" y="3036310"/>
            <a:ext cx="364509" cy="41168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8C352AB-E93B-47D7-A2BD-6290212DDD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785362" y="3038718"/>
            <a:ext cx="364509" cy="41168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D217590-D2D9-45A5-B49B-6305A9F400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278022" y="3036310"/>
            <a:ext cx="364509" cy="41168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2CE29C0-3C6C-47FA-91E4-5FDC71A2B2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479909" y="5044140"/>
            <a:ext cx="411681" cy="41168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393711BA-CD5F-498C-AF6C-DE344F403D1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029173" y="5038647"/>
            <a:ext cx="411681" cy="41168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C826EA86-699C-414B-9484-5DD4950646E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559403" y="3036310"/>
            <a:ext cx="724153" cy="364339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900CEF67-703C-4B0E-9DC6-03AB3B82F42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7369089" y="3036309"/>
            <a:ext cx="724153" cy="364339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E6862237-50F1-412F-B5B4-016C794AD0C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220325" y="3036309"/>
            <a:ext cx="724153" cy="364339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ECEF5417-A2C5-4928-AA86-C39B0704EA0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7250007" y="5038647"/>
            <a:ext cx="361380" cy="39174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C5CA9A1B-21E2-4EFD-A05D-80A217EF895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7858945" y="5042308"/>
            <a:ext cx="361380" cy="391740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6C227224-127C-4638-962C-8381F3815B59}"/>
              </a:ext>
            </a:extLst>
          </p:cNvPr>
          <p:cNvCxnSpPr/>
          <p:nvPr/>
        </p:nvCxnSpPr>
        <p:spPr>
          <a:xfrm>
            <a:off x="231128" y="4282350"/>
            <a:ext cx="10045386" cy="0"/>
          </a:xfrm>
          <a:prstGeom prst="line">
            <a:avLst/>
          </a:prstGeom>
          <a:ln w="38100"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E976BEAE-1F57-4FD4-9D9B-9A99B5D6708C}"/>
              </a:ext>
            </a:extLst>
          </p:cNvPr>
          <p:cNvCxnSpPr>
            <a:cxnSpLocks/>
          </p:cNvCxnSpPr>
          <p:nvPr/>
        </p:nvCxnSpPr>
        <p:spPr>
          <a:xfrm flipV="1">
            <a:off x="4924338" y="2721999"/>
            <a:ext cx="0" cy="3330428"/>
          </a:xfrm>
          <a:prstGeom prst="line">
            <a:avLst/>
          </a:prstGeom>
          <a:ln w="38100"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ED8ACEC3-23F9-4A9D-ACBE-F1CDB7A7F4EA}"/>
              </a:ext>
            </a:extLst>
          </p:cNvPr>
          <p:cNvSpPr txBox="1"/>
          <p:nvPr/>
        </p:nvSpPr>
        <p:spPr>
          <a:xfrm>
            <a:off x="4111609" y="1610017"/>
            <a:ext cx="2197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solidFill>
                  <a:schemeClr val="accent1"/>
                </a:solidFill>
                <a:latin typeface="ADLaM Display"/>
              </a:rPr>
              <a:t>Trydydd person</a:t>
            </a:r>
          </a:p>
        </p:txBody>
      </p:sp>
      <p:pic>
        <p:nvPicPr>
          <p:cNvPr id="27" name="Picture 4" descr="clip little boy and girl #5704296 | Clipart Library">
            <a:extLst>
              <a:ext uri="{FF2B5EF4-FFF2-40B4-BE49-F238E27FC236}">
                <a16:creationId xmlns:a16="http://schemas.microsoft.com/office/drawing/2014/main" id="{28D4B2C5-58C5-4BE3-AA6F-45BD28ABC30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8318"/>
          <a:stretch/>
        </p:blipFill>
        <p:spPr bwMode="auto">
          <a:xfrm flipH="1">
            <a:off x="3737783" y="1236945"/>
            <a:ext cx="534188" cy="1065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26134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CDE9D2-BD5E-9D5B-48E4-F750963B4A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7A0608D-D7E3-BF64-4F5C-9D4C69785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8A7B1359-7135-04AE-3650-FF5A43B63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CC2EC1-BE12-A20D-8C31-5CC66CCC9A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6629" y="356379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cy-GB" sz="54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Sawl </a:t>
            </a:r>
            <a:r>
              <a:rPr lang="cy-GB" sz="5400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rPr>
              <a:t>lemwn</a:t>
            </a:r>
            <a:r>
              <a:rPr lang="cy-GB" sz="54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 sy gyda hi?</a:t>
            </a:r>
            <a:r>
              <a:rPr lang="cy-GB" sz="5400" dirty="0">
                <a:solidFill>
                  <a:srgbClr val="FF0000"/>
                </a:solidFill>
                <a:latin typeface="ADLaM Display"/>
                <a:ea typeface="ADLaM Display"/>
                <a:cs typeface="ADLaM Display"/>
              </a:rPr>
              <a:t> E.e</a:t>
            </a:r>
            <a:r>
              <a:rPr lang="en-GB" sz="5400" dirty="0">
                <a:solidFill>
                  <a:srgbClr val="FF0000"/>
                </a:solidFill>
                <a:latin typeface="ADLaM Display"/>
                <a:ea typeface="ADLaM Display"/>
                <a:cs typeface="ADLaM Display"/>
              </a:rPr>
              <a:t>.</a:t>
            </a:r>
            <a:r>
              <a:rPr lang="cy-GB" sz="54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 </a:t>
            </a:r>
            <a:endParaRPr lang="en-GB" sz="5400" dirty="0">
              <a:solidFill>
                <a:srgbClr val="FF0000"/>
              </a:solidFill>
              <a:latin typeface="ADLaM Display"/>
              <a:ea typeface="ADLaM Display"/>
              <a:cs typeface="ADLaM Display"/>
            </a:endParaRPr>
          </a:p>
        </p:txBody>
      </p:sp>
      <p:pic>
        <p:nvPicPr>
          <p:cNvPr id="4" name="Picture 3" descr="Question mark PNG transparent image download, size: 500x331px">
            <a:extLst>
              <a:ext uri="{FF2B5EF4-FFF2-40B4-BE49-F238E27FC236}">
                <a16:creationId xmlns:a16="http://schemas.microsoft.com/office/drawing/2014/main" id="{2573A14F-011E-8302-6BFC-C822DEA77B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067" y="351418"/>
            <a:ext cx="1293284" cy="895248"/>
          </a:xfrm>
          <a:prstGeom prst="rect">
            <a:avLst/>
          </a:prstGeom>
        </p:spPr>
      </p:pic>
      <p:pic>
        <p:nvPicPr>
          <p:cNvPr id="5124" name="Picture 4" descr="clip little boy and girl #5704296 | Clipart Library">
            <a:extLst>
              <a:ext uri="{FF2B5EF4-FFF2-40B4-BE49-F238E27FC236}">
                <a16:creationId xmlns:a16="http://schemas.microsoft.com/office/drawing/2014/main" id="{EF01C3C1-5F41-44C3-A2AE-6B1755A3691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8318"/>
          <a:stretch/>
        </p:blipFill>
        <p:spPr bwMode="auto">
          <a:xfrm flipH="1">
            <a:off x="797934" y="2464190"/>
            <a:ext cx="1718833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6575730-B966-48B4-8779-5C871A926A0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212623" y="2073912"/>
            <a:ext cx="906108" cy="72167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177D586-CDE7-469D-8CC4-3E9CC93096C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693570" y="3601501"/>
            <a:ext cx="906108" cy="72167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D309F84-431D-466F-B039-6C37802A649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602706" y="3327321"/>
            <a:ext cx="906108" cy="721679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6C21F77-8AFA-4E23-A5E6-2E7DDBFE85E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629556" y="2175373"/>
            <a:ext cx="906108" cy="721679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9F7AF36-5DA6-4284-B78D-372A10E6C8F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602706" y="4624974"/>
            <a:ext cx="906108" cy="721679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D41F402-7252-41E9-8465-EF3F6053BE7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685617" y="3601502"/>
            <a:ext cx="906108" cy="721679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32D583C0-34D0-4427-BFA7-ED726856C72E}"/>
              </a:ext>
            </a:extLst>
          </p:cNvPr>
          <p:cNvSpPr txBox="1"/>
          <p:nvPr/>
        </p:nvSpPr>
        <p:spPr>
          <a:xfrm>
            <a:off x="1642019" y="5888919"/>
            <a:ext cx="68034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>
                <a:solidFill>
                  <a:srgbClr val="00B050"/>
                </a:solidFill>
                <a:latin typeface="ADLaM Display"/>
              </a:rPr>
              <a:t>Mae chwe lemwn gyda hi.</a:t>
            </a:r>
          </a:p>
        </p:txBody>
      </p:sp>
      <p:pic>
        <p:nvPicPr>
          <p:cNvPr id="22" name="Picture 10" descr="Brain Cartoon, Whimsical, Characters, Humor, Imagination PNG">
            <a:extLst>
              <a:ext uri="{FF2B5EF4-FFF2-40B4-BE49-F238E27FC236}">
                <a16:creationId xmlns:a16="http://schemas.microsoft.com/office/drawing/2014/main" id="{1FFD08A7-7633-422F-95C2-245F0B5113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55171" y="2115359"/>
            <a:ext cx="1285817" cy="1001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2" descr="Numbers Number Design 1 To 10 Transparent Cartoon Free Cliparts ...">
            <a:extLst>
              <a:ext uri="{FF2B5EF4-FFF2-40B4-BE49-F238E27FC236}">
                <a16:creationId xmlns:a16="http://schemas.microsoft.com/office/drawing/2014/main" id="{7F2ED528-7330-4BFC-96B0-78FE6BE353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4948" y="1644776"/>
            <a:ext cx="994096" cy="508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4" name="Group 23">
            <a:extLst>
              <a:ext uri="{FF2B5EF4-FFF2-40B4-BE49-F238E27FC236}">
                <a16:creationId xmlns:a16="http://schemas.microsoft.com/office/drawing/2014/main" id="{59046328-1ADA-4EFE-8BBE-D9C2321E8A25}"/>
              </a:ext>
            </a:extLst>
          </p:cNvPr>
          <p:cNvGrpSpPr/>
          <p:nvPr/>
        </p:nvGrpSpPr>
        <p:grpSpPr>
          <a:xfrm>
            <a:off x="10839900" y="1499381"/>
            <a:ext cx="805351" cy="710024"/>
            <a:chOff x="9730162" y="1223341"/>
            <a:chExt cx="2714624" cy="2880895"/>
          </a:xfrm>
        </p:grpSpPr>
        <p:sp>
          <p:nvSpPr>
            <p:cNvPr id="25" name="Explosion: 14 Points 24">
              <a:extLst>
                <a:ext uri="{FF2B5EF4-FFF2-40B4-BE49-F238E27FC236}">
                  <a16:creationId xmlns:a16="http://schemas.microsoft.com/office/drawing/2014/main" id="{1ED75051-82DA-4006-900D-82670060BE3C}"/>
                </a:ext>
              </a:extLst>
            </p:cNvPr>
            <p:cNvSpPr/>
            <p:nvPr/>
          </p:nvSpPr>
          <p:spPr>
            <a:xfrm rot="20280000">
              <a:off x="9730162" y="1223341"/>
              <a:ext cx="2714624" cy="2880895"/>
            </a:xfrm>
            <a:prstGeom prst="irregularSeal2">
              <a:avLst/>
            </a:prstGeom>
            <a:no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26" name="Picture 25" descr="Surprise Cartoon Vector Art PNG Images | Free Download On Pngtree">
              <a:extLst>
                <a:ext uri="{FF2B5EF4-FFF2-40B4-BE49-F238E27FC236}">
                  <a16:creationId xmlns:a16="http://schemas.microsoft.com/office/drawing/2014/main" id="{11B6E4DF-237C-4BF7-8519-FBD88EC05127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660000">
              <a:off x="10001718" y="1890323"/>
              <a:ext cx="1902661" cy="1884281"/>
            </a:xfrm>
            <a:prstGeom prst="rect">
              <a:avLst/>
            </a:prstGeom>
          </p:spPr>
        </p:pic>
      </p:grpSp>
      <p:sp>
        <p:nvSpPr>
          <p:cNvPr id="27" name="Subtitle 2">
            <a:extLst>
              <a:ext uri="{FF2B5EF4-FFF2-40B4-BE49-F238E27FC236}">
                <a16:creationId xmlns:a16="http://schemas.microsoft.com/office/drawing/2014/main" id="{3E652BA1-D5BA-44B5-90E1-F5F9A7799A6F}"/>
              </a:ext>
            </a:extLst>
          </p:cNvPr>
          <p:cNvSpPr txBox="1">
            <a:spLocks/>
          </p:cNvSpPr>
          <p:nvPr/>
        </p:nvSpPr>
        <p:spPr>
          <a:xfrm>
            <a:off x="10882551" y="1228695"/>
            <a:ext cx="1086321" cy="53117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1600" dirty="0">
                <a:solidFill>
                  <a:srgbClr val="FF0000">
                    <a:alpha val="80000"/>
                  </a:srgbClr>
                </a:solidFill>
                <a:latin typeface="ADLaM Display"/>
                <a:ea typeface="ADLaM Display"/>
                <a:cs typeface="ADLaM Display"/>
              </a:rPr>
              <a:t>TM</a:t>
            </a:r>
          </a:p>
        </p:txBody>
      </p:sp>
    </p:spTree>
    <p:extLst>
      <p:ext uri="{BB962C8B-B14F-4D97-AF65-F5344CB8AC3E}">
        <p14:creationId xmlns:p14="http://schemas.microsoft.com/office/powerpoint/2010/main" val="323840024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CDE9D2-BD5E-9D5B-48E4-F750963B4A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7A0608D-D7E3-BF64-4F5C-9D4C69785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8A7B1359-7135-04AE-3650-FF5A43B63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CC2EC1-BE12-A20D-8C31-5CC66CCC9A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6629" y="356379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cy-GB" sz="54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Sawl </a:t>
            </a:r>
            <a:r>
              <a:rPr lang="cy-GB" sz="5400" dirty="0">
                <a:solidFill>
                  <a:schemeClr val="accent2">
                    <a:lumMod val="60000"/>
                    <a:lumOff val="40000"/>
                  </a:schemeClr>
                </a:solidFill>
                <a:latin typeface="ADLaM Display"/>
                <a:ea typeface="ADLaM Display"/>
                <a:cs typeface="ADLaM Display"/>
              </a:rPr>
              <a:t>banana</a:t>
            </a:r>
            <a:r>
              <a:rPr lang="cy-GB" sz="54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 sy gyda hi? </a:t>
            </a:r>
            <a:endParaRPr lang="en-GB" sz="5400" dirty="0">
              <a:solidFill>
                <a:srgbClr val="FF0000"/>
              </a:solidFill>
              <a:latin typeface="ADLaM Display"/>
              <a:ea typeface="ADLaM Display"/>
              <a:cs typeface="ADLaM Display"/>
            </a:endParaRPr>
          </a:p>
        </p:txBody>
      </p:sp>
      <p:pic>
        <p:nvPicPr>
          <p:cNvPr id="4" name="Picture 3" descr="Question mark PNG transparent image download, size: 500x331px">
            <a:extLst>
              <a:ext uri="{FF2B5EF4-FFF2-40B4-BE49-F238E27FC236}">
                <a16:creationId xmlns:a16="http://schemas.microsoft.com/office/drawing/2014/main" id="{2573A14F-011E-8302-6BFC-C822DEA77B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067" y="351418"/>
            <a:ext cx="1293284" cy="895248"/>
          </a:xfrm>
          <a:prstGeom prst="rect">
            <a:avLst/>
          </a:prstGeom>
        </p:spPr>
      </p:pic>
      <p:pic>
        <p:nvPicPr>
          <p:cNvPr id="5124" name="Picture 4" descr="clip little boy and girl #5704296 | Clipart Library">
            <a:extLst>
              <a:ext uri="{FF2B5EF4-FFF2-40B4-BE49-F238E27FC236}">
                <a16:creationId xmlns:a16="http://schemas.microsoft.com/office/drawing/2014/main" id="{EF01C3C1-5F41-44C3-A2AE-6B1755A3691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8318"/>
          <a:stretch/>
        </p:blipFill>
        <p:spPr bwMode="auto">
          <a:xfrm flipH="1">
            <a:off x="797934" y="2464190"/>
            <a:ext cx="1718833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7996999-3812-4F58-9D21-417D516CCE7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341549" y="2580769"/>
            <a:ext cx="1973551" cy="99294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B8BEE4E-CF61-4D99-8383-00055D5A325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315100" y="4178690"/>
            <a:ext cx="1973551" cy="99294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AB48ECE-1D24-48FE-9973-1FDBA646787D}"/>
              </a:ext>
            </a:extLst>
          </p:cNvPr>
          <p:cNvSpPr txBox="1"/>
          <p:nvPr/>
        </p:nvSpPr>
        <p:spPr>
          <a:xfrm>
            <a:off x="1577223" y="5935735"/>
            <a:ext cx="68034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>
                <a:solidFill>
                  <a:srgbClr val="00B050"/>
                </a:solidFill>
                <a:latin typeface="ADLaM Display"/>
              </a:rPr>
              <a:t>Mae dwy </a:t>
            </a:r>
            <a:r>
              <a:rPr lang="cy-GB" sz="4000" b="1" dirty="0">
                <a:solidFill>
                  <a:srgbClr val="FF0000"/>
                </a:solidFill>
                <a:latin typeface="ADLaM Display"/>
              </a:rPr>
              <a:t>f</a:t>
            </a:r>
            <a:r>
              <a:rPr lang="cy-GB" sz="4000" b="1" dirty="0">
                <a:solidFill>
                  <a:srgbClr val="00B050"/>
                </a:solidFill>
                <a:latin typeface="ADLaM Display"/>
              </a:rPr>
              <a:t>anana gyda hi.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58B8E40F-CBB6-46DA-984E-5CCC56B7C1F4}"/>
              </a:ext>
            </a:extLst>
          </p:cNvPr>
          <p:cNvGrpSpPr/>
          <p:nvPr/>
        </p:nvGrpSpPr>
        <p:grpSpPr>
          <a:xfrm>
            <a:off x="10486482" y="5127147"/>
            <a:ext cx="1344991" cy="1508190"/>
            <a:chOff x="9730162" y="1223341"/>
            <a:chExt cx="2714624" cy="2880895"/>
          </a:xfrm>
        </p:grpSpPr>
        <p:sp>
          <p:nvSpPr>
            <p:cNvPr id="20" name="Explosion: 14 Points 19">
              <a:extLst>
                <a:ext uri="{FF2B5EF4-FFF2-40B4-BE49-F238E27FC236}">
                  <a16:creationId xmlns:a16="http://schemas.microsoft.com/office/drawing/2014/main" id="{CADF79FF-0B92-49B4-A353-8605F6323FA5}"/>
                </a:ext>
              </a:extLst>
            </p:cNvPr>
            <p:cNvSpPr/>
            <p:nvPr/>
          </p:nvSpPr>
          <p:spPr>
            <a:xfrm rot="20280000">
              <a:off x="9730162" y="1223341"/>
              <a:ext cx="2714624" cy="2880895"/>
            </a:xfrm>
            <a:prstGeom prst="irregularSeal2">
              <a:avLst/>
            </a:prstGeom>
            <a:no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21" name="Picture 20" descr="Surprise Cartoon Vector Art PNG Images | Free Download On Pngtree">
              <a:extLst>
                <a:ext uri="{FF2B5EF4-FFF2-40B4-BE49-F238E27FC236}">
                  <a16:creationId xmlns:a16="http://schemas.microsoft.com/office/drawing/2014/main" id="{E09C3828-1192-40E2-B011-ED33F4919CAF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660000">
              <a:off x="10001718" y="1890323"/>
              <a:ext cx="1902661" cy="1884280"/>
            </a:xfrm>
            <a:prstGeom prst="rect">
              <a:avLst/>
            </a:prstGeom>
          </p:spPr>
        </p:pic>
      </p:grpSp>
      <p:sp>
        <p:nvSpPr>
          <p:cNvPr id="22" name="Subtitle 2">
            <a:extLst>
              <a:ext uri="{FF2B5EF4-FFF2-40B4-BE49-F238E27FC236}">
                <a16:creationId xmlns:a16="http://schemas.microsoft.com/office/drawing/2014/main" id="{BE33065D-07CA-4A88-9443-440D5E8260DC}"/>
              </a:ext>
            </a:extLst>
          </p:cNvPr>
          <p:cNvSpPr txBox="1">
            <a:spLocks/>
          </p:cNvSpPr>
          <p:nvPr/>
        </p:nvSpPr>
        <p:spPr>
          <a:xfrm>
            <a:off x="10960346" y="4664548"/>
            <a:ext cx="1086321" cy="53117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2400" dirty="0">
                <a:solidFill>
                  <a:srgbClr val="FF0000">
                    <a:alpha val="80000"/>
                  </a:srgbClr>
                </a:solidFill>
                <a:latin typeface="ADLaM Display"/>
                <a:ea typeface="ADLaM Display"/>
                <a:cs typeface="ADLaM Display"/>
              </a:rPr>
              <a:t>TM</a:t>
            </a:r>
          </a:p>
        </p:txBody>
      </p:sp>
      <p:pic>
        <p:nvPicPr>
          <p:cNvPr id="9218" name="Picture 2" descr="cartoon arrow drawing 46693555 PNG">
            <a:extLst>
              <a:ext uri="{FF2B5EF4-FFF2-40B4-BE49-F238E27FC236}">
                <a16:creationId xmlns:a16="http://schemas.microsoft.com/office/drawing/2014/main" id="{30B90461-2038-4C85-873D-D0B2946E2F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830020">
            <a:off x="9494963" y="3748038"/>
            <a:ext cx="1833563" cy="136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672813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CDE9D2-BD5E-9D5B-48E4-F750963B4A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7A0608D-D7E3-BF64-4F5C-9D4C69785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8A7B1359-7135-04AE-3650-FF5A43B63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CC2EC1-BE12-A20D-8C31-5CC66CCC9A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6629" y="356379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cy-GB" sz="54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Sawl </a:t>
            </a:r>
            <a:r>
              <a:rPr lang="cy-GB" sz="5400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rPr>
              <a:t>afal</a:t>
            </a:r>
            <a:r>
              <a:rPr lang="cy-GB" sz="54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 sy gyda hi? </a:t>
            </a:r>
            <a:endParaRPr lang="en-GB" sz="5400" dirty="0">
              <a:solidFill>
                <a:srgbClr val="FF0000"/>
              </a:solidFill>
              <a:latin typeface="ADLaM Display"/>
              <a:ea typeface="ADLaM Display"/>
              <a:cs typeface="ADLaM Display"/>
            </a:endParaRPr>
          </a:p>
        </p:txBody>
      </p:sp>
      <p:pic>
        <p:nvPicPr>
          <p:cNvPr id="4" name="Picture 3" descr="Question mark PNG transparent image download, size: 500x331px">
            <a:extLst>
              <a:ext uri="{FF2B5EF4-FFF2-40B4-BE49-F238E27FC236}">
                <a16:creationId xmlns:a16="http://schemas.microsoft.com/office/drawing/2014/main" id="{2573A14F-011E-8302-6BFC-C822DEA77B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067" y="351418"/>
            <a:ext cx="1293284" cy="895248"/>
          </a:xfrm>
          <a:prstGeom prst="rect">
            <a:avLst/>
          </a:prstGeom>
        </p:spPr>
      </p:pic>
      <p:pic>
        <p:nvPicPr>
          <p:cNvPr id="5124" name="Picture 4" descr="clip little boy and girl #5704296 | Clipart Library">
            <a:extLst>
              <a:ext uri="{FF2B5EF4-FFF2-40B4-BE49-F238E27FC236}">
                <a16:creationId xmlns:a16="http://schemas.microsoft.com/office/drawing/2014/main" id="{EF01C3C1-5F41-44C3-A2AE-6B1755A3691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8318"/>
          <a:stretch/>
        </p:blipFill>
        <p:spPr bwMode="auto">
          <a:xfrm flipH="1">
            <a:off x="797934" y="2464190"/>
            <a:ext cx="1718833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2E8C789-0F5F-4E24-BC9D-9DB577E5CDC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202084" y="2934086"/>
            <a:ext cx="1652352" cy="186618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B1E86D4-0338-4851-BEBC-E06613D6A911}"/>
              </a:ext>
            </a:extLst>
          </p:cNvPr>
          <p:cNvSpPr txBox="1"/>
          <p:nvPr/>
        </p:nvSpPr>
        <p:spPr>
          <a:xfrm>
            <a:off x="1657350" y="5893190"/>
            <a:ext cx="68034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>
                <a:solidFill>
                  <a:srgbClr val="00B050"/>
                </a:solidFill>
                <a:latin typeface="ADLaM Display"/>
              </a:rPr>
              <a:t>Mae un afal gyda hi.</a:t>
            </a:r>
          </a:p>
        </p:txBody>
      </p:sp>
    </p:spTree>
    <p:extLst>
      <p:ext uri="{BB962C8B-B14F-4D97-AF65-F5344CB8AC3E}">
        <p14:creationId xmlns:p14="http://schemas.microsoft.com/office/powerpoint/2010/main" val="19537808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CDE9D2-BD5E-9D5B-48E4-F750963B4A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7A0608D-D7E3-BF64-4F5C-9D4C69785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8A7B1359-7135-04AE-3650-FF5A43B63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CC2EC1-BE12-A20D-8C31-5CC66CCC9A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6629" y="356379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cy-GB" sz="54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Sawl </a:t>
            </a:r>
            <a:r>
              <a:rPr lang="cy-GB" sz="5400" dirty="0">
                <a:solidFill>
                  <a:schemeClr val="accent2">
                    <a:lumMod val="60000"/>
                    <a:lumOff val="40000"/>
                  </a:schemeClr>
                </a:solidFill>
                <a:latin typeface="ADLaM Display"/>
                <a:ea typeface="ADLaM Display"/>
                <a:cs typeface="ADLaM Display"/>
              </a:rPr>
              <a:t>peren</a:t>
            </a:r>
            <a:r>
              <a:rPr lang="cy-GB" sz="54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 sy gyda hi? </a:t>
            </a:r>
            <a:endParaRPr lang="en-GB" sz="5400" dirty="0">
              <a:solidFill>
                <a:srgbClr val="FF0000"/>
              </a:solidFill>
              <a:latin typeface="ADLaM Display"/>
              <a:ea typeface="ADLaM Display"/>
              <a:cs typeface="ADLaM Display"/>
            </a:endParaRPr>
          </a:p>
        </p:txBody>
      </p:sp>
      <p:pic>
        <p:nvPicPr>
          <p:cNvPr id="4" name="Picture 3" descr="Question mark PNG transparent image download, size: 500x331px">
            <a:extLst>
              <a:ext uri="{FF2B5EF4-FFF2-40B4-BE49-F238E27FC236}">
                <a16:creationId xmlns:a16="http://schemas.microsoft.com/office/drawing/2014/main" id="{2573A14F-011E-8302-6BFC-C822DEA77B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067" y="351418"/>
            <a:ext cx="1293284" cy="895248"/>
          </a:xfrm>
          <a:prstGeom prst="rect">
            <a:avLst/>
          </a:prstGeom>
        </p:spPr>
      </p:pic>
      <p:pic>
        <p:nvPicPr>
          <p:cNvPr id="5124" name="Picture 4" descr="clip little boy and girl #5704296 | Clipart Library">
            <a:extLst>
              <a:ext uri="{FF2B5EF4-FFF2-40B4-BE49-F238E27FC236}">
                <a16:creationId xmlns:a16="http://schemas.microsoft.com/office/drawing/2014/main" id="{EF01C3C1-5F41-44C3-A2AE-6B1755A3691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8318"/>
          <a:stretch/>
        </p:blipFill>
        <p:spPr bwMode="auto">
          <a:xfrm flipH="1">
            <a:off x="797934" y="2464190"/>
            <a:ext cx="1718833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B1D0F56-5610-48A7-9F93-13C44DA563A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954992" y="2267792"/>
            <a:ext cx="1003136" cy="156740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58BE3704-6E5F-451D-AAD9-6D9BB9F6B0E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624725" y="3921821"/>
            <a:ext cx="1003136" cy="156740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580F30EF-288D-4146-BCCA-8608F19342F2}"/>
              </a:ext>
            </a:extLst>
          </p:cNvPr>
          <p:cNvSpPr txBox="1"/>
          <p:nvPr/>
        </p:nvSpPr>
        <p:spPr>
          <a:xfrm>
            <a:off x="1657350" y="5903690"/>
            <a:ext cx="68034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>
                <a:solidFill>
                  <a:srgbClr val="00B050"/>
                </a:solidFill>
                <a:latin typeface="ADLaM Display"/>
              </a:rPr>
              <a:t>Mae dwy </a:t>
            </a:r>
            <a:r>
              <a:rPr lang="cy-GB" sz="4000" b="1" dirty="0">
                <a:solidFill>
                  <a:srgbClr val="FF0000"/>
                </a:solidFill>
                <a:latin typeface="ADLaM Display"/>
              </a:rPr>
              <a:t>b</a:t>
            </a:r>
            <a:r>
              <a:rPr lang="cy-GB" sz="4000" b="1" dirty="0">
                <a:solidFill>
                  <a:srgbClr val="00B050"/>
                </a:solidFill>
                <a:latin typeface="ADLaM Display"/>
              </a:rPr>
              <a:t>eren gyda hi.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39049228-D8A8-49F7-96E3-177B39779420}"/>
              </a:ext>
            </a:extLst>
          </p:cNvPr>
          <p:cNvGrpSpPr/>
          <p:nvPr/>
        </p:nvGrpSpPr>
        <p:grpSpPr>
          <a:xfrm>
            <a:off x="10486482" y="5127147"/>
            <a:ext cx="1344991" cy="1508190"/>
            <a:chOff x="9730162" y="1223341"/>
            <a:chExt cx="2714624" cy="2880895"/>
          </a:xfrm>
        </p:grpSpPr>
        <p:sp>
          <p:nvSpPr>
            <p:cNvPr id="17" name="Explosion: 14 Points 16">
              <a:extLst>
                <a:ext uri="{FF2B5EF4-FFF2-40B4-BE49-F238E27FC236}">
                  <a16:creationId xmlns:a16="http://schemas.microsoft.com/office/drawing/2014/main" id="{E8D4142F-505C-4AF1-AD1E-06D0BF3A7F10}"/>
                </a:ext>
              </a:extLst>
            </p:cNvPr>
            <p:cNvSpPr/>
            <p:nvPr/>
          </p:nvSpPr>
          <p:spPr>
            <a:xfrm rot="20280000">
              <a:off x="9730162" y="1223341"/>
              <a:ext cx="2714624" cy="2880895"/>
            </a:xfrm>
            <a:prstGeom prst="irregularSeal2">
              <a:avLst/>
            </a:prstGeom>
            <a:no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8" name="Picture 17" descr="Surprise Cartoon Vector Art PNG Images | Free Download On Pngtree">
              <a:extLst>
                <a:ext uri="{FF2B5EF4-FFF2-40B4-BE49-F238E27FC236}">
                  <a16:creationId xmlns:a16="http://schemas.microsoft.com/office/drawing/2014/main" id="{C518200B-B49D-411B-8C60-2F6D6A23020A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660000">
              <a:off x="10001718" y="1890323"/>
              <a:ext cx="1902661" cy="1884280"/>
            </a:xfrm>
            <a:prstGeom prst="rect">
              <a:avLst/>
            </a:prstGeom>
          </p:spPr>
        </p:pic>
      </p:grpSp>
      <p:sp>
        <p:nvSpPr>
          <p:cNvPr id="19" name="Subtitle 2">
            <a:extLst>
              <a:ext uri="{FF2B5EF4-FFF2-40B4-BE49-F238E27FC236}">
                <a16:creationId xmlns:a16="http://schemas.microsoft.com/office/drawing/2014/main" id="{C62C0BC6-CC3A-4E46-965C-A9E1B42FF1AE}"/>
              </a:ext>
            </a:extLst>
          </p:cNvPr>
          <p:cNvSpPr txBox="1">
            <a:spLocks/>
          </p:cNvSpPr>
          <p:nvPr/>
        </p:nvSpPr>
        <p:spPr>
          <a:xfrm>
            <a:off x="10960346" y="4664548"/>
            <a:ext cx="1086321" cy="53117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2400" dirty="0">
                <a:solidFill>
                  <a:srgbClr val="FF0000">
                    <a:alpha val="80000"/>
                  </a:srgbClr>
                </a:solidFill>
                <a:latin typeface="ADLaM Display"/>
                <a:ea typeface="ADLaM Display"/>
                <a:cs typeface="ADLaM Display"/>
              </a:rPr>
              <a:t>TM</a:t>
            </a:r>
          </a:p>
        </p:txBody>
      </p:sp>
    </p:spTree>
    <p:extLst>
      <p:ext uri="{BB962C8B-B14F-4D97-AF65-F5344CB8AC3E}">
        <p14:creationId xmlns:p14="http://schemas.microsoft.com/office/powerpoint/2010/main" val="532944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5E2A3A0-B81C-278C-F88B-C897F0C8C3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0CD4F3A-D11B-3C6A-536B-6F1D78633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334882DA-1603-70F2-9BE4-004C4A7CC7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C31950-55CE-6489-9696-4F576E9F99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43442" y="147950"/>
            <a:ext cx="3582662" cy="858866"/>
          </a:xfrm>
        </p:spPr>
        <p:txBody>
          <a:bodyPr>
            <a:normAutofit/>
          </a:bodyPr>
          <a:lstStyle/>
          <a:p>
            <a:pPr algn="ctr"/>
            <a:r>
              <a:rPr lang="cy-GB" sz="4000" b="1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Llenwi-bylchau</a:t>
            </a:r>
            <a:endParaRPr lang="en-GB" sz="4000" b="1" dirty="0">
              <a:latin typeface="Tw Cen MT" panose="020B0602020104020603" pitchFamily="34" charset="0"/>
            </a:endParaRPr>
          </a:p>
          <a:p>
            <a:pPr algn="ctr"/>
            <a:endParaRPr lang="cy-GB" sz="4000" dirty="0">
              <a:solidFill>
                <a:schemeClr val="tx2">
                  <a:lumMod val="76000"/>
                </a:schemeClr>
              </a:solidFill>
            </a:endParaRPr>
          </a:p>
        </p:txBody>
      </p:sp>
      <p:sp>
        <p:nvSpPr>
          <p:cNvPr id="24" name="Subtitle 2">
            <a:extLst>
              <a:ext uri="{FF2B5EF4-FFF2-40B4-BE49-F238E27FC236}">
                <a16:creationId xmlns:a16="http://schemas.microsoft.com/office/drawing/2014/main" id="{38A0F993-EE92-42A9-BAB6-D55E371252FA}"/>
              </a:ext>
            </a:extLst>
          </p:cNvPr>
          <p:cNvSpPr txBox="1">
            <a:spLocks/>
          </p:cNvSpPr>
          <p:nvPr/>
        </p:nvSpPr>
        <p:spPr>
          <a:xfrm>
            <a:off x="1004548" y="1006816"/>
            <a:ext cx="8273496" cy="5654180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742950" indent="-742950">
              <a:buAutoNum type="arabicPeriod"/>
            </a:pPr>
            <a:r>
              <a:rPr lang="cy-GB" sz="36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_____ afal sy gyda ti?</a:t>
            </a:r>
          </a:p>
          <a:p>
            <a:pPr marL="742950" indent="-742950">
              <a:buAutoNum type="arabicPeriod"/>
            </a:pPr>
            <a:r>
              <a:rPr lang="cy-GB" sz="36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Mae _____ fanana gyda hi.</a:t>
            </a:r>
          </a:p>
          <a:p>
            <a:pPr marL="742950" indent="-742950">
              <a:buAutoNum type="arabicPeriod"/>
            </a:pPr>
            <a:r>
              <a:rPr lang="cy-GB" sz="36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Mae dwy _____ gyda fi.</a:t>
            </a:r>
          </a:p>
          <a:p>
            <a:pPr marL="742950" indent="-742950">
              <a:buAutoNum type="arabicPeriod"/>
            </a:pPr>
            <a:r>
              <a:rPr lang="cy-GB" sz="36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Sawl oren _____ gyda ti?</a:t>
            </a:r>
          </a:p>
          <a:p>
            <a:pPr marL="742950" indent="-742950">
              <a:buAutoNum type="arabicPeriod"/>
            </a:pPr>
            <a:r>
              <a:rPr lang="cy-GB" sz="36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Mae _____ afal gyda fi.</a:t>
            </a:r>
          </a:p>
          <a:p>
            <a:pPr marL="742950" indent="-742950">
              <a:buAutoNum type="arabicPeriod"/>
            </a:pPr>
            <a:r>
              <a:rPr lang="cy-GB" sz="36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Mae _____ mefus gyda hi.</a:t>
            </a:r>
          </a:p>
          <a:p>
            <a:pPr marL="742950" indent="-742950">
              <a:buAutoNum type="arabicPeriod"/>
            </a:pPr>
            <a:r>
              <a:rPr lang="cy-GB" sz="36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Sawl _____ sy gyda hi?</a:t>
            </a:r>
          </a:p>
          <a:p>
            <a:pPr marL="742950" indent="-742950">
              <a:buAutoNum type="arabicPeriod"/>
            </a:pPr>
            <a:r>
              <a:rPr lang="cy-GB" sz="36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Mae un _____ gyda fi.</a:t>
            </a:r>
            <a:endParaRPr lang="en-GB" sz="3600" dirty="0">
              <a:latin typeface="Tw Cen MT" panose="020B0602020104020603" pitchFamily="34" charset="0"/>
            </a:endParaRPr>
          </a:p>
          <a:p>
            <a:pPr algn="ctr"/>
            <a:endParaRPr lang="cy-GB" sz="1100" dirty="0">
              <a:solidFill>
                <a:schemeClr val="tx2">
                  <a:lumMod val="76000"/>
                </a:schemeClr>
              </a:solidFill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718EAA6C-6BF8-4444-88FF-3976DF8BE3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01951" y="1752809"/>
            <a:ext cx="724153" cy="364339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70927DE2-8651-48B4-B98D-3B2C360830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943813" y="1752809"/>
            <a:ext cx="724153" cy="364339"/>
          </a:xfrm>
          <a:prstGeom prst="rect">
            <a:avLst/>
          </a:prstGeom>
        </p:spPr>
      </p:pic>
      <p:pic>
        <p:nvPicPr>
          <p:cNvPr id="27" name="Picture 2" descr="Raspberry - Free food icons">
            <a:extLst>
              <a:ext uri="{FF2B5EF4-FFF2-40B4-BE49-F238E27FC236}">
                <a16:creationId xmlns:a16="http://schemas.microsoft.com/office/drawing/2014/main" id="{F9009ADD-29C3-4183-B1BC-101CCAFE39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8669" y="2412017"/>
            <a:ext cx="427839" cy="427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Raspberry - Free food icons">
            <a:extLst>
              <a:ext uri="{FF2B5EF4-FFF2-40B4-BE49-F238E27FC236}">
                <a16:creationId xmlns:a16="http://schemas.microsoft.com/office/drawing/2014/main" id="{891E514A-5A0A-4FFD-877D-2BF237A00A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9683" y="2412018"/>
            <a:ext cx="427839" cy="427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8C1D439D-17D0-4359-979F-2B7FF3F0604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885959" y="4489220"/>
            <a:ext cx="361380" cy="391740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D44B7EA7-AF54-4D97-8C20-0F1DEB70F4B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324541" y="4489220"/>
            <a:ext cx="361380" cy="391740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C27E4D27-FB5A-4441-9E16-1AC449DBECD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347978" y="5029560"/>
            <a:ext cx="361381" cy="564658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AB9E2150-16E3-4E45-A828-E87F3C0ABE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4412" y="5851184"/>
            <a:ext cx="724153" cy="364339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2A3387D9-7451-4BE7-B765-2D833B6B4DD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6274233" y="3770629"/>
            <a:ext cx="364509" cy="411681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84558E3E-68CD-4AA5-B06B-9E7730F1BF4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6709359" y="3770628"/>
            <a:ext cx="364509" cy="411681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CD7B1E5B-0D14-4E87-84CA-3BE535894F6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7144485" y="3770628"/>
            <a:ext cx="364509" cy="411681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187C388B-4D77-421C-AD18-9B7360E42F7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763123" y="4489220"/>
            <a:ext cx="361380" cy="391740"/>
          </a:xfrm>
          <a:prstGeom prst="rect">
            <a:avLst/>
          </a:prstGeom>
        </p:spPr>
      </p:pic>
      <p:pic>
        <p:nvPicPr>
          <p:cNvPr id="38" name="Picture 37">
            <a:extLst>
              <a:ext uri="{FF2B5EF4-FFF2-40B4-BE49-F238E27FC236}">
                <a16:creationId xmlns:a16="http://schemas.microsoft.com/office/drawing/2014/main" id="{2DBEA517-0C37-4F24-8ED2-54517D79E93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198314" y="4489220"/>
            <a:ext cx="361380" cy="391740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186E6FD7-CC4B-476E-BFCE-A28C68FE702A}"/>
              </a:ext>
            </a:extLst>
          </p:cNvPr>
          <p:cNvGrpSpPr/>
          <p:nvPr/>
        </p:nvGrpSpPr>
        <p:grpSpPr>
          <a:xfrm>
            <a:off x="10486482" y="5127147"/>
            <a:ext cx="1344991" cy="1508190"/>
            <a:chOff x="9730162" y="1223341"/>
            <a:chExt cx="2714624" cy="2880895"/>
          </a:xfrm>
        </p:grpSpPr>
        <p:sp>
          <p:nvSpPr>
            <p:cNvPr id="20" name="Explosion: 14 Points 19">
              <a:extLst>
                <a:ext uri="{FF2B5EF4-FFF2-40B4-BE49-F238E27FC236}">
                  <a16:creationId xmlns:a16="http://schemas.microsoft.com/office/drawing/2014/main" id="{4005CE85-9B52-47C6-8242-E48E47742A57}"/>
                </a:ext>
              </a:extLst>
            </p:cNvPr>
            <p:cNvSpPr/>
            <p:nvPr/>
          </p:nvSpPr>
          <p:spPr>
            <a:xfrm rot="20280000">
              <a:off x="9730162" y="1223341"/>
              <a:ext cx="2714624" cy="2880895"/>
            </a:xfrm>
            <a:prstGeom prst="irregularSeal2">
              <a:avLst/>
            </a:prstGeom>
            <a:no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21" name="Picture 20" descr="Surprise Cartoon Vector Art PNG Images | Free Download On Pngtree">
              <a:extLst>
                <a:ext uri="{FF2B5EF4-FFF2-40B4-BE49-F238E27FC236}">
                  <a16:creationId xmlns:a16="http://schemas.microsoft.com/office/drawing/2014/main" id="{34A54AC2-A49A-49BA-AA49-EC5B22C0DB18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 rot="660000">
              <a:off x="10001718" y="1890323"/>
              <a:ext cx="1902661" cy="1884280"/>
            </a:xfrm>
            <a:prstGeom prst="rect">
              <a:avLst/>
            </a:prstGeom>
          </p:spPr>
        </p:pic>
      </p:grpSp>
      <p:sp>
        <p:nvSpPr>
          <p:cNvPr id="22" name="Subtitle 2">
            <a:extLst>
              <a:ext uri="{FF2B5EF4-FFF2-40B4-BE49-F238E27FC236}">
                <a16:creationId xmlns:a16="http://schemas.microsoft.com/office/drawing/2014/main" id="{FE399AE2-ED4A-4FA3-881B-44D3FD3D8C1D}"/>
              </a:ext>
            </a:extLst>
          </p:cNvPr>
          <p:cNvSpPr txBox="1">
            <a:spLocks/>
          </p:cNvSpPr>
          <p:nvPr/>
        </p:nvSpPr>
        <p:spPr>
          <a:xfrm>
            <a:off x="10960346" y="4664548"/>
            <a:ext cx="1086321" cy="53117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2400" dirty="0">
                <a:solidFill>
                  <a:srgbClr val="FF0000">
                    <a:alpha val="80000"/>
                  </a:srgbClr>
                </a:solidFill>
                <a:latin typeface="ADLaM Display"/>
                <a:ea typeface="ADLaM Display"/>
                <a:cs typeface="ADLaM Display"/>
              </a:rPr>
              <a:t>TM</a:t>
            </a:r>
          </a:p>
        </p:txBody>
      </p:sp>
      <p:pic>
        <p:nvPicPr>
          <p:cNvPr id="23" name="Picture 22" descr="Partners — LaunchVT">
            <a:extLst>
              <a:ext uri="{FF2B5EF4-FFF2-40B4-BE49-F238E27FC236}">
                <a16:creationId xmlns:a16="http://schemas.microsoft.com/office/drawing/2014/main" id="{37B6F370-1236-4501-8F82-F80D85C210F5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780000">
            <a:off x="9679179" y="506488"/>
            <a:ext cx="1865019" cy="1368852"/>
          </a:xfrm>
          <a:prstGeom prst="rect">
            <a:avLst/>
          </a:prstGeom>
        </p:spPr>
      </p:pic>
      <p:pic>
        <p:nvPicPr>
          <p:cNvPr id="5124" name="Picture 4" descr="Whiteboard Vector, Digital Drawing, Sketch Design, Creative Board ...">
            <a:extLst>
              <a:ext uri="{FF2B5EF4-FFF2-40B4-BE49-F238E27FC236}">
                <a16:creationId xmlns:a16="http://schemas.microsoft.com/office/drawing/2014/main" id="{60BE8BE4-6A38-4616-B946-EF4B856BBA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10856" y="2067568"/>
            <a:ext cx="1201664" cy="12133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cartoon arrow drawing 46693555 PNG">
            <a:extLst>
              <a:ext uri="{FF2B5EF4-FFF2-40B4-BE49-F238E27FC236}">
                <a16:creationId xmlns:a16="http://schemas.microsoft.com/office/drawing/2014/main" id="{7B304042-B61A-4EEF-A6B1-D1877B2C18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830020">
            <a:off x="9494963" y="3748038"/>
            <a:ext cx="1833563" cy="136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26026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5E2A3A0-B81C-278C-F88B-C897F0C8C3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0CD4F3A-D11B-3C6A-536B-6F1D78633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334882DA-1603-70F2-9BE4-004C4A7CC7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C31950-55CE-6489-9696-4F576E9F99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97540" y="147950"/>
            <a:ext cx="5035533" cy="858866"/>
          </a:xfrm>
        </p:spPr>
        <p:txBody>
          <a:bodyPr>
            <a:normAutofit/>
          </a:bodyPr>
          <a:lstStyle/>
          <a:p>
            <a:pPr algn="ctr"/>
            <a:r>
              <a:rPr lang="cy-GB" sz="4000" b="1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Llenwi-bylchau</a:t>
            </a:r>
            <a:endParaRPr lang="en-GB" sz="4000" b="1" dirty="0">
              <a:solidFill>
                <a:srgbClr val="00B050"/>
              </a:solidFill>
              <a:latin typeface="Tw Cen MT" panose="020B0602020104020603" pitchFamily="34" charset="0"/>
            </a:endParaRPr>
          </a:p>
        </p:txBody>
      </p:sp>
      <p:sp>
        <p:nvSpPr>
          <p:cNvPr id="24" name="Subtitle 2">
            <a:extLst>
              <a:ext uri="{FF2B5EF4-FFF2-40B4-BE49-F238E27FC236}">
                <a16:creationId xmlns:a16="http://schemas.microsoft.com/office/drawing/2014/main" id="{38A0F993-EE92-42A9-BAB6-D55E371252FA}"/>
              </a:ext>
            </a:extLst>
          </p:cNvPr>
          <p:cNvSpPr txBox="1">
            <a:spLocks/>
          </p:cNvSpPr>
          <p:nvPr/>
        </p:nvSpPr>
        <p:spPr>
          <a:xfrm>
            <a:off x="1004548" y="1006816"/>
            <a:ext cx="8273496" cy="5654180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742950" indent="-742950">
              <a:buAutoNum type="arabicPeriod"/>
            </a:pPr>
            <a:r>
              <a:rPr lang="cy-GB" sz="3600" dirty="0">
                <a:solidFill>
                  <a:srgbClr val="00B050"/>
                </a:solidFill>
                <a:latin typeface="ADLaM Display"/>
                <a:ea typeface="ADLaM Display"/>
                <a:cs typeface="ADLaM Display"/>
              </a:rPr>
              <a:t>Sawl</a:t>
            </a:r>
            <a:r>
              <a:rPr lang="cy-GB" sz="36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 afal sy gyda ti?</a:t>
            </a:r>
          </a:p>
          <a:p>
            <a:pPr marL="742950" indent="-742950">
              <a:buAutoNum type="arabicPeriod"/>
            </a:pPr>
            <a:r>
              <a:rPr lang="cy-GB" sz="36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Mae </a:t>
            </a:r>
            <a:r>
              <a:rPr lang="cy-GB" sz="3600" dirty="0">
                <a:solidFill>
                  <a:srgbClr val="00B050"/>
                </a:solidFill>
                <a:latin typeface="ADLaM Display"/>
              </a:rPr>
              <a:t>dwy</a:t>
            </a:r>
            <a:r>
              <a:rPr lang="cy-GB" sz="36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 fanana gyda hi.</a:t>
            </a:r>
          </a:p>
          <a:p>
            <a:pPr marL="742950" indent="-742950">
              <a:buAutoNum type="arabicPeriod"/>
            </a:pPr>
            <a:r>
              <a:rPr lang="cy-GB" sz="36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Mae dwy </a:t>
            </a:r>
            <a:r>
              <a:rPr lang="cy-GB" sz="3600" dirty="0">
                <a:solidFill>
                  <a:srgbClr val="FF0000"/>
                </a:solidFill>
                <a:latin typeface="ADLaM Display"/>
              </a:rPr>
              <a:t>f</a:t>
            </a:r>
            <a:r>
              <a:rPr lang="cy-GB" sz="3600" dirty="0">
                <a:solidFill>
                  <a:srgbClr val="00B050"/>
                </a:solidFill>
                <a:latin typeface="ADLaM Display"/>
              </a:rPr>
              <a:t>afon</a:t>
            </a:r>
            <a:r>
              <a:rPr lang="cy-GB" sz="36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 gyda fi.</a:t>
            </a:r>
          </a:p>
          <a:p>
            <a:pPr marL="742950" indent="-742950">
              <a:buAutoNum type="arabicPeriod"/>
            </a:pPr>
            <a:r>
              <a:rPr lang="cy-GB" sz="36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Sawl oren </a:t>
            </a:r>
            <a:r>
              <a:rPr lang="cy-GB" sz="3600" dirty="0">
                <a:solidFill>
                  <a:srgbClr val="00B050"/>
                </a:solidFill>
                <a:latin typeface="ADLaM Display"/>
              </a:rPr>
              <a:t>sy</a:t>
            </a:r>
            <a:r>
              <a:rPr lang="cy-GB" sz="36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 gyda ti?</a:t>
            </a:r>
          </a:p>
          <a:p>
            <a:pPr marL="742950" indent="-742950">
              <a:buAutoNum type="arabicPeriod"/>
            </a:pPr>
            <a:r>
              <a:rPr lang="cy-GB" sz="36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Mae </a:t>
            </a:r>
            <a:r>
              <a:rPr lang="cy-GB" sz="3600" dirty="0">
                <a:solidFill>
                  <a:srgbClr val="00B050"/>
                </a:solidFill>
                <a:latin typeface="ADLaM Display"/>
              </a:rPr>
              <a:t>tri</a:t>
            </a:r>
            <a:r>
              <a:rPr lang="cy-GB" sz="36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 afal gyda fi.</a:t>
            </a:r>
          </a:p>
          <a:p>
            <a:pPr marL="742950" indent="-742950">
              <a:buAutoNum type="arabicPeriod"/>
            </a:pPr>
            <a:r>
              <a:rPr lang="cy-GB" sz="36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Mae </a:t>
            </a:r>
            <a:r>
              <a:rPr lang="cy-GB" sz="3600" dirty="0">
                <a:solidFill>
                  <a:srgbClr val="00B050"/>
                </a:solidFill>
                <a:latin typeface="ADLaM Display"/>
              </a:rPr>
              <a:t>pedair</a:t>
            </a:r>
            <a:r>
              <a:rPr lang="cy-GB" sz="36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 mefus gyda hi.</a:t>
            </a:r>
          </a:p>
          <a:p>
            <a:pPr marL="742950" indent="-742950">
              <a:buAutoNum type="arabicPeriod"/>
            </a:pPr>
            <a:r>
              <a:rPr lang="cy-GB" sz="36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Sawl </a:t>
            </a:r>
            <a:r>
              <a:rPr lang="cy-GB" sz="3600" dirty="0">
                <a:solidFill>
                  <a:srgbClr val="00B050"/>
                </a:solidFill>
                <a:latin typeface="ADLaM Display"/>
              </a:rPr>
              <a:t>peren</a:t>
            </a:r>
            <a:r>
              <a:rPr lang="cy-GB" sz="36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 sy gyda hi?</a:t>
            </a:r>
          </a:p>
          <a:p>
            <a:pPr marL="742950" indent="-742950">
              <a:buAutoNum type="arabicPeriod"/>
            </a:pPr>
            <a:r>
              <a:rPr lang="cy-GB" sz="36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Mae un </a:t>
            </a:r>
            <a:r>
              <a:rPr lang="cy-GB" sz="3600" dirty="0">
                <a:solidFill>
                  <a:srgbClr val="FF0000"/>
                </a:solidFill>
                <a:latin typeface="ADLaM Display"/>
              </a:rPr>
              <a:t>f</a:t>
            </a:r>
            <a:r>
              <a:rPr lang="cy-GB" sz="3600" dirty="0">
                <a:solidFill>
                  <a:srgbClr val="00B050"/>
                </a:solidFill>
                <a:latin typeface="ADLaM Display"/>
              </a:rPr>
              <a:t>anana</a:t>
            </a:r>
            <a:r>
              <a:rPr lang="cy-GB" sz="3600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 gyda fi.</a:t>
            </a:r>
            <a:endParaRPr lang="en-GB" sz="3600" dirty="0">
              <a:latin typeface="Tw Cen MT" panose="020B0602020104020603" pitchFamily="34" charset="0"/>
            </a:endParaRPr>
          </a:p>
          <a:p>
            <a:pPr algn="ctr"/>
            <a:endParaRPr lang="cy-GB" sz="1100" dirty="0">
              <a:solidFill>
                <a:schemeClr val="tx2">
                  <a:lumMod val="76000"/>
                </a:schemeClr>
              </a:solidFill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718EAA6C-6BF8-4444-88FF-3976DF8BE3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84841" y="1784374"/>
            <a:ext cx="724153" cy="364339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70927DE2-8651-48B4-B98D-3B2C360830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568212" y="1784373"/>
            <a:ext cx="724153" cy="364339"/>
          </a:xfrm>
          <a:prstGeom prst="rect">
            <a:avLst/>
          </a:prstGeom>
        </p:spPr>
      </p:pic>
      <p:pic>
        <p:nvPicPr>
          <p:cNvPr id="27" name="Picture 2" descr="Raspberry - Free food icons">
            <a:extLst>
              <a:ext uri="{FF2B5EF4-FFF2-40B4-BE49-F238E27FC236}">
                <a16:creationId xmlns:a16="http://schemas.microsoft.com/office/drawing/2014/main" id="{F9009ADD-29C3-4183-B1BC-101CCAFE39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4822" y="2461770"/>
            <a:ext cx="427839" cy="427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Raspberry - Free food icons">
            <a:extLst>
              <a:ext uri="{FF2B5EF4-FFF2-40B4-BE49-F238E27FC236}">
                <a16:creationId xmlns:a16="http://schemas.microsoft.com/office/drawing/2014/main" id="{891E514A-5A0A-4FFD-877D-2BF237A00A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9948" y="2461769"/>
            <a:ext cx="427839" cy="4278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8C1D439D-17D0-4359-979F-2B7FF3F0604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899232" y="4520909"/>
            <a:ext cx="361380" cy="391740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D44B7EA7-AF54-4D97-8C20-0F1DEB70F4B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337814" y="4520909"/>
            <a:ext cx="361380" cy="391740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C27E4D27-FB5A-4441-9E16-1AC449DBECD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6347978" y="5029560"/>
            <a:ext cx="361381" cy="564658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AB9E2150-16E3-4E45-A828-E87F3C0ABE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209222" y="5851184"/>
            <a:ext cx="724153" cy="364339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2A3387D9-7451-4BE7-B765-2D833B6B4DD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5554570" y="3794108"/>
            <a:ext cx="364509" cy="411681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84558E3E-68CD-4AA5-B06B-9E7730F1BF4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5989696" y="3794107"/>
            <a:ext cx="364509" cy="411681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CD7B1E5B-0D14-4E87-84CA-3BE535894F6F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6424822" y="3794107"/>
            <a:ext cx="364509" cy="41168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87BA2C9-BC6E-4102-A532-6EB41FE9A31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782539" y="4520909"/>
            <a:ext cx="361380" cy="391740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EF11ED15-082B-4871-951D-FD443B74537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224065" y="4513417"/>
            <a:ext cx="361380" cy="391740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16CAB88D-D018-4CFB-A1AA-C8A0E764C39B}"/>
              </a:ext>
            </a:extLst>
          </p:cNvPr>
          <p:cNvSpPr txBox="1"/>
          <p:nvPr/>
        </p:nvSpPr>
        <p:spPr>
          <a:xfrm>
            <a:off x="8791075" y="809812"/>
            <a:ext cx="2580717" cy="707886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y-GB" sz="4000" b="1" dirty="0">
                <a:solidFill>
                  <a:srgbClr val="00B050"/>
                </a:solidFill>
                <a:latin typeface="ADLaM Display"/>
                <a:ea typeface="ADLaM Display"/>
                <a:cs typeface="ADLaM Display"/>
              </a:rPr>
              <a:t>Atebion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6578220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C9A586D-5253-4E4B-6935-3FDA22BE07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EE64C6F-D98D-4237-61D6-7F5A777CB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533220A0-E557-21F7-3B80-14E4254D76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AE600A5-B083-1EC0-57C6-C2894582BE3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20342" y="147964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cy-GB" sz="5400" b="1" dirty="0">
                <a:solidFill>
                  <a:schemeClr val="accent1"/>
                </a:solidFill>
                <a:latin typeface="ADLaM Display"/>
                <a:ea typeface="ADLaM Display"/>
                <a:cs typeface="ADLaM Display"/>
              </a:rPr>
              <a:t>Drill 3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5A420AB7-0A60-5275-1A38-8DE545C7CAA3}"/>
              </a:ext>
            </a:extLst>
          </p:cNvPr>
          <p:cNvGrpSpPr/>
          <p:nvPr/>
        </p:nvGrpSpPr>
        <p:grpSpPr>
          <a:xfrm>
            <a:off x="246640" y="2505700"/>
            <a:ext cx="10444293" cy="4230022"/>
            <a:chOff x="768353" y="2622739"/>
            <a:chExt cx="9932776" cy="4230022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8B9EF450-2110-B346-2A17-0283D6C91F4B}"/>
                </a:ext>
              </a:extLst>
            </p:cNvPr>
            <p:cNvSpPr txBox="1"/>
            <p:nvPr/>
          </p:nvSpPr>
          <p:spPr>
            <a:xfrm>
              <a:off x="768353" y="2667000"/>
              <a:ext cx="4523601" cy="4185761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cy-GB" sz="3200" dirty="0">
                  <a:solidFill>
                    <a:schemeClr val="accent1"/>
                  </a:solidFill>
                  <a:latin typeface="ADLaM Display"/>
                </a:rPr>
                <a:t>Sawl</a:t>
              </a:r>
              <a:r>
                <a:rPr lang="cy-GB" sz="3200" dirty="0">
                  <a:solidFill>
                    <a:srgbClr val="0070C0"/>
                  </a:solidFill>
                  <a:latin typeface="ADLaM Display"/>
                </a:rPr>
                <a:t> afal </a:t>
              </a:r>
              <a:r>
                <a:rPr lang="cy-GB" sz="3200" dirty="0">
                  <a:solidFill>
                    <a:schemeClr val="accent1"/>
                  </a:solidFill>
                  <a:latin typeface="ADLaM Display"/>
                </a:rPr>
                <a:t>sy gyda fe?</a:t>
              </a:r>
            </a:p>
            <a:p>
              <a:endParaRPr lang="cy-GB" sz="3200" dirty="0">
                <a:solidFill>
                  <a:srgbClr val="0070C0"/>
                </a:solidFill>
                <a:latin typeface="ADLaM Display"/>
              </a:endParaRPr>
            </a:p>
            <a:p>
              <a:r>
                <a:rPr lang="cy-GB" sz="3200" dirty="0">
                  <a:solidFill>
                    <a:schemeClr val="accent1"/>
                  </a:solidFill>
                  <a:latin typeface="ADLaM Display"/>
                </a:rPr>
                <a:t>Mae</a:t>
              </a:r>
              <a:r>
                <a:rPr lang="cy-GB" sz="3200" dirty="0">
                  <a:solidFill>
                    <a:srgbClr val="0070C0"/>
                  </a:solidFill>
                  <a:latin typeface="ADLaM Display"/>
                </a:rPr>
                <a:t> tri afal </a:t>
              </a:r>
              <a:r>
                <a:rPr lang="cy-GB" sz="3200" dirty="0">
                  <a:solidFill>
                    <a:schemeClr val="accent1"/>
                  </a:solidFill>
                  <a:latin typeface="ADLaM Display"/>
                </a:rPr>
                <a:t>gyda fe.</a:t>
              </a:r>
            </a:p>
            <a:p>
              <a:endParaRPr lang="cy-GB" sz="3200" dirty="0">
                <a:solidFill>
                  <a:srgbClr val="0070C0"/>
                </a:solidFill>
                <a:latin typeface="ADLaM Display"/>
              </a:endParaRPr>
            </a:p>
            <a:p>
              <a:r>
                <a:rPr lang="cy-GB" sz="3200" dirty="0">
                  <a:solidFill>
                    <a:schemeClr val="accent1"/>
                  </a:solidFill>
                  <a:latin typeface="ADLaM Display"/>
                </a:rPr>
                <a:t>Sawl</a:t>
              </a:r>
              <a:r>
                <a:rPr lang="cy-GB" sz="3200" dirty="0">
                  <a:solidFill>
                    <a:srgbClr val="0070C0"/>
                  </a:solidFill>
                  <a:latin typeface="ADLaM Display"/>
                </a:rPr>
                <a:t> oren </a:t>
              </a:r>
              <a:r>
                <a:rPr lang="cy-GB" sz="3200" dirty="0">
                  <a:solidFill>
                    <a:schemeClr val="accent1"/>
                  </a:solidFill>
                  <a:latin typeface="ADLaM Display"/>
                </a:rPr>
                <a:t>sy gyda fe?</a:t>
              </a:r>
            </a:p>
            <a:p>
              <a:endParaRPr lang="cy-GB" sz="3200" dirty="0">
                <a:solidFill>
                  <a:srgbClr val="0070C0"/>
                </a:solidFill>
                <a:latin typeface="ADLaM Display"/>
              </a:endParaRPr>
            </a:p>
            <a:p>
              <a:r>
                <a:rPr lang="cy-GB" sz="3200" dirty="0">
                  <a:solidFill>
                    <a:schemeClr val="accent1"/>
                  </a:solidFill>
                  <a:latin typeface="ADLaM Display"/>
                  <a:ea typeface="ADLaM Display"/>
                  <a:cs typeface="ADLaM Display"/>
                </a:rPr>
                <a:t>Mae</a:t>
              </a:r>
              <a:r>
                <a:rPr lang="cy-GB" sz="3200" dirty="0">
                  <a:solidFill>
                    <a:srgbClr val="0070C0"/>
                  </a:solidFill>
                  <a:latin typeface="ADLaM Display"/>
                  <a:ea typeface="ADLaM Display"/>
                  <a:cs typeface="ADLaM Display"/>
                </a:rPr>
                <a:t> dau oren </a:t>
              </a:r>
              <a:r>
                <a:rPr lang="cy-GB" sz="3200" dirty="0">
                  <a:solidFill>
                    <a:schemeClr val="accent1"/>
                  </a:solidFill>
                  <a:latin typeface="ADLaM Display"/>
                  <a:ea typeface="ADLaM Display"/>
                  <a:cs typeface="ADLaM Display"/>
                </a:rPr>
                <a:t>gyda fe.</a:t>
              </a:r>
            </a:p>
            <a:p>
              <a:endParaRPr lang="cy-GB" sz="4200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endParaRP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13C895CF-D7D9-3365-F23E-43837B82D466}"/>
                </a:ext>
              </a:extLst>
            </p:cNvPr>
            <p:cNvSpPr txBox="1"/>
            <p:nvPr/>
          </p:nvSpPr>
          <p:spPr>
            <a:xfrm>
              <a:off x="6001913" y="2622739"/>
              <a:ext cx="4699216" cy="4185761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cy-GB" sz="3200" dirty="0">
                  <a:solidFill>
                    <a:schemeClr val="accent1"/>
                  </a:solidFill>
                  <a:latin typeface="ADLaM Display"/>
                  <a:ea typeface="ADLaM Display"/>
                  <a:cs typeface="ADLaM Display"/>
                </a:rPr>
                <a:t>Sawl</a:t>
              </a:r>
              <a:r>
                <a:rPr lang="cy-GB" sz="3200" dirty="0">
                  <a:solidFill>
                    <a:schemeClr val="accent2">
                      <a:lumMod val="60000"/>
                      <a:lumOff val="40000"/>
                    </a:schemeClr>
                  </a:solidFill>
                  <a:latin typeface="ADLaM Display"/>
                  <a:ea typeface="ADLaM Display"/>
                  <a:cs typeface="ADLaM Display"/>
                </a:rPr>
                <a:t> banana </a:t>
              </a:r>
              <a:r>
                <a:rPr lang="cy-GB" sz="3200" dirty="0">
                  <a:solidFill>
                    <a:schemeClr val="accent1"/>
                  </a:solidFill>
                  <a:latin typeface="ADLaM Display"/>
                  <a:ea typeface="ADLaM Display"/>
                  <a:cs typeface="ADLaM Display"/>
                </a:rPr>
                <a:t>sy gyda fe?</a:t>
              </a:r>
            </a:p>
            <a:p>
              <a:endParaRPr lang="cy-GB" sz="3200" dirty="0">
                <a:solidFill>
                  <a:schemeClr val="accent2">
                    <a:lumMod val="60000"/>
                    <a:lumOff val="40000"/>
                  </a:schemeClr>
                </a:solidFill>
                <a:latin typeface="ADLaM Display"/>
                <a:ea typeface="ADLaM Display"/>
                <a:cs typeface="ADLaM Display"/>
              </a:endParaRPr>
            </a:p>
            <a:p>
              <a:r>
                <a:rPr lang="cy-GB" sz="3200" dirty="0">
                  <a:solidFill>
                    <a:schemeClr val="accent1"/>
                  </a:solidFill>
                  <a:latin typeface="ADLaM Display"/>
                  <a:ea typeface="ADLaM Display"/>
                  <a:cs typeface="ADLaM Display"/>
                </a:rPr>
                <a:t>Mae</a:t>
              </a:r>
              <a:r>
                <a:rPr lang="cy-GB" sz="3200" dirty="0">
                  <a:solidFill>
                    <a:schemeClr val="accent2">
                      <a:lumMod val="60000"/>
                      <a:lumOff val="40000"/>
                    </a:schemeClr>
                  </a:solidFill>
                  <a:latin typeface="ADLaM Display"/>
                  <a:ea typeface="ADLaM Display"/>
                  <a:cs typeface="ADLaM Display"/>
                </a:rPr>
                <a:t> tair banana </a:t>
              </a:r>
              <a:r>
                <a:rPr lang="cy-GB" sz="3200" dirty="0">
                  <a:solidFill>
                    <a:schemeClr val="accent1"/>
                  </a:solidFill>
                  <a:latin typeface="ADLaM Display"/>
                  <a:ea typeface="ADLaM Display"/>
                  <a:cs typeface="ADLaM Display"/>
                </a:rPr>
                <a:t>gyda fe.</a:t>
              </a:r>
            </a:p>
            <a:p>
              <a:endParaRPr lang="cy-GB" sz="3200" dirty="0">
                <a:solidFill>
                  <a:schemeClr val="accent2">
                    <a:lumMod val="60000"/>
                    <a:lumOff val="40000"/>
                  </a:schemeClr>
                </a:solidFill>
                <a:latin typeface="ADLaM Display"/>
                <a:ea typeface="ADLaM Display"/>
                <a:cs typeface="ADLaM Display"/>
              </a:endParaRPr>
            </a:p>
            <a:p>
              <a:r>
                <a:rPr lang="cy-GB" sz="3200" dirty="0">
                  <a:solidFill>
                    <a:schemeClr val="accent1"/>
                  </a:solidFill>
                  <a:latin typeface="ADLaM Display"/>
                  <a:ea typeface="ADLaM Display"/>
                  <a:cs typeface="ADLaM Display"/>
                </a:rPr>
                <a:t>Sawl</a:t>
              </a:r>
              <a:r>
                <a:rPr lang="cy-GB" sz="3200" dirty="0">
                  <a:solidFill>
                    <a:schemeClr val="accent2">
                      <a:lumMod val="60000"/>
                      <a:lumOff val="40000"/>
                    </a:schemeClr>
                  </a:solidFill>
                  <a:latin typeface="ADLaM Display"/>
                  <a:ea typeface="ADLaM Display"/>
                  <a:cs typeface="ADLaM Display"/>
                </a:rPr>
                <a:t> mefus </a:t>
              </a:r>
              <a:r>
                <a:rPr lang="cy-GB" sz="3200" dirty="0">
                  <a:solidFill>
                    <a:schemeClr val="accent1"/>
                  </a:solidFill>
                  <a:latin typeface="ADLaM Display"/>
                  <a:ea typeface="ADLaM Display"/>
                  <a:cs typeface="ADLaM Display"/>
                </a:rPr>
                <a:t>sy gyda fe?</a:t>
              </a:r>
            </a:p>
            <a:p>
              <a:endParaRPr lang="cy-GB" sz="3200" dirty="0">
                <a:solidFill>
                  <a:schemeClr val="accent2">
                    <a:lumMod val="60000"/>
                    <a:lumOff val="40000"/>
                  </a:schemeClr>
                </a:solidFill>
                <a:latin typeface="ADLaM Display"/>
                <a:ea typeface="ADLaM Display"/>
                <a:cs typeface="ADLaM Display"/>
              </a:endParaRPr>
            </a:p>
            <a:p>
              <a:r>
                <a:rPr lang="cy-GB" sz="3200" dirty="0">
                  <a:solidFill>
                    <a:schemeClr val="accent1"/>
                  </a:solidFill>
                  <a:latin typeface="ADLaM Display"/>
                  <a:ea typeface="ADLaM Display"/>
                  <a:cs typeface="ADLaM Display"/>
                </a:rPr>
                <a:t>Mae</a:t>
              </a:r>
              <a:r>
                <a:rPr lang="cy-GB" sz="3200" dirty="0">
                  <a:solidFill>
                    <a:schemeClr val="accent2">
                      <a:lumMod val="60000"/>
                      <a:lumOff val="40000"/>
                    </a:schemeClr>
                  </a:solidFill>
                  <a:latin typeface="ADLaM Display"/>
                  <a:ea typeface="ADLaM Display"/>
                  <a:cs typeface="ADLaM Display"/>
                </a:rPr>
                <a:t> dwy </a:t>
              </a:r>
              <a:r>
                <a:rPr lang="cy-GB" sz="3200" dirty="0">
                  <a:solidFill>
                    <a:srgbClr val="FF0000"/>
                  </a:solidFill>
                  <a:latin typeface="ADLaM Display"/>
                  <a:ea typeface="ADLaM Display"/>
                  <a:cs typeface="ADLaM Display"/>
                </a:rPr>
                <a:t>f</a:t>
              </a:r>
              <a:r>
                <a:rPr lang="cy-GB" sz="3200" dirty="0">
                  <a:solidFill>
                    <a:schemeClr val="accent2">
                      <a:lumMod val="60000"/>
                      <a:lumOff val="40000"/>
                    </a:schemeClr>
                  </a:solidFill>
                  <a:latin typeface="ADLaM Display"/>
                  <a:ea typeface="ADLaM Display"/>
                  <a:cs typeface="ADLaM Display"/>
                </a:rPr>
                <a:t>efus </a:t>
              </a:r>
              <a:r>
                <a:rPr lang="cy-GB" sz="3200" dirty="0">
                  <a:solidFill>
                    <a:schemeClr val="accent1"/>
                  </a:solidFill>
                  <a:latin typeface="ADLaM Display"/>
                  <a:ea typeface="ADLaM Display"/>
                  <a:cs typeface="ADLaM Display"/>
                </a:rPr>
                <a:t>gyda fe.</a:t>
              </a:r>
            </a:p>
            <a:p>
              <a:endParaRPr lang="cy-GB" sz="4200" dirty="0">
                <a:solidFill>
                  <a:schemeClr val="accent2">
                    <a:lumMod val="60000"/>
                    <a:lumOff val="40000"/>
                  </a:schemeClr>
                </a:solidFill>
                <a:latin typeface="ADLaM Display"/>
                <a:ea typeface="ADLaM Display"/>
                <a:cs typeface="ADLaM Display"/>
              </a:endParaRPr>
            </a:p>
          </p:txBody>
        </p:sp>
      </p:grpSp>
      <p:pic>
        <p:nvPicPr>
          <p:cNvPr id="14" name="Picture 13">
            <a:extLst>
              <a:ext uri="{FF2B5EF4-FFF2-40B4-BE49-F238E27FC236}">
                <a16:creationId xmlns:a16="http://schemas.microsoft.com/office/drawing/2014/main" id="{7CA401F7-239E-43CC-BCDE-68CAB4F952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297654" y="3036310"/>
            <a:ext cx="364509" cy="41168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8C352AB-E93B-47D7-A2BD-6290212DDD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785362" y="3038718"/>
            <a:ext cx="364509" cy="411681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D217590-D2D9-45A5-B49B-6305A9F400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278022" y="3036310"/>
            <a:ext cx="364509" cy="411681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2CE29C0-3C6C-47FA-91E4-5FDC71A2B2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479909" y="5044140"/>
            <a:ext cx="411681" cy="41168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393711BA-CD5F-498C-AF6C-DE344F403D1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029173" y="5038647"/>
            <a:ext cx="411681" cy="41168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C826EA86-699C-414B-9484-5DD4950646E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6559403" y="3036310"/>
            <a:ext cx="724153" cy="364339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900CEF67-703C-4B0E-9DC6-03AB3B82F42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7369089" y="3036309"/>
            <a:ext cx="724153" cy="364339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E6862237-50F1-412F-B5B4-016C794AD0C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8220325" y="3036309"/>
            <a:ext cx="724153" cy="364339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ECEF5417-A2C5-4928-AA86-C39B0704EA09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7250007" y="5038647"/>
            <a:ext cx="361380" cy="39174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C5CA9A1B-21E2-4EFD-A05D-80A217EF895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7858945" y="5042308"/>
            <a:ext cx="361380" cy="391740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6C227224-127C-4638-962C-8381F3815B59}"/>
              </a:ext>
            </a:extLst>
          </p:cNvPr>
          <p:cNvCxnSpPr/>
          <p:nvPr/>
        </p:nvCxnSpPr>
        <p:spPr>
          <a:xfrm>
            <a:off x="231128" y="4282350"/>
            <a:ext cx="10045386" cy="0"/>
          </a:xfrm>
          <a:prstGeom prst="line">
            <a:avLst/>
          </a:prstGeom>
          <a:ln w="38100"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E976BEAE-1F57-4FD4-9D9B-9A99B5D6708C}"/>
              </a:ext>
            </a:extLst>
          </p:cNvPr>
          <p:cNvCxnSpPr>
            <a:cxnSpLocks/>
          </p:cNvCxnSpPr>
          <p:nvPr/>
        </p:nvCxnSpPr>
        <p:spPr>
          <a:xfrm flipV="1">
            <a:off x="4924338" y="2721999"/>
            <a:ext cx="0" cy="3330428"/>
          </a:xfrm>
          <a:prstGeom prst="line">
            <a:avLst/>
          </a:prstGeom>
          <a:ln w="38100"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ED8ACEC3-23F9-4A9D-ACBE-F1CDB7A7F4EA}"/>
              </a:ext>
            </a:extLst>
          </p:cNvPr>
          <p:cNvSpPr txBox="1"/>
          <p:nvPr/>
        </p:nvSpPr>
        <p:spPr>
          <a:xfrm>
            <a:off x="3923195" y="1673409"/>
            <a:ext cx="2197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dirty="0">
                <a:solidFill>
                  <a:schemeClr val="accent1"/>
                </a:solidFill>
                <a:latin typeface="ADLaM Display"/>
              </a:rPr>
              <a:t>Trydydd person</a:t>
            </a:r>
          </a:p>
        </p:txBody>
      </p:sp>
      <p:pic>
        <p:nvPicPr>
          <p:cNvPr id="28" name="Picture 6" descr="clip little boy and girl #5704296 | Clipart Library">
            <a:extLst>
              <a:ext uri="{FF2B5EF4-FFF2-40B4-BE49-F238E27FC236}">
                <a16:creationId xmlns:a16="http://schemas.microsoft.com/office/drawing/2014/main" id="{9BD790DA-D0A9-41F1-8294-CD35435F205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907"/>
          <a:stretch/>
        </p:blipFill>
        <p:spPr bwMode="auto">
          <a:xfrm>
            <a:off x="6094412" y="1232719"/>
            <a:ext cx="511660" cy="1032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3931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CDE9D2-BD5E-9D5B-48E4-F750963B4A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7A0608D-D7E3-BF64-4F5C-9D4C69785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8A7B1359-7135-04AE-3650-FF5A43B63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CC2EC1-BE12-A20D-8C31-5CC66CCC9A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6629" y="356379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cy-GB" sz="54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Sawl </a:t>
            </a:r>
            <a:r>
              <a:rPr lang="cy-GB" sz="5400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rPr>
              <a:t>oren</a:t>
            </a:r>
            <a:r>
              <a:rPr lang="cy-GB" sz="54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 sy gyda fe?</a:t>
            </a:r>
            <a:r>
              <a:rPr lang="cy-GB" sz="5400" dirty="0">
                <a:solidFill>
                  <a:srgbClr val="FF0000"/>
                </a:solidFill>
                <a:latin typeface="ADLaM Display"/>
                <a:ea typeface="ADLaM Display"/>
                <a:cs typeface="ADLaM Display"/>
              </a:rPr>
              <a:t> </a:t>
            </a:r>
            <a:r>
              <a:rPr lang="cy-GB" sz="54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 </a:t>
            </a:r>
            <a:endParaRPr lang="en-GB" sz="5400" dirty="0">
              <a:solidFill>
                <a:srgbClr val="FF0000"/>
              </a:solidFill>
              <a:latin typeface="ADLaM Display"/>
              <a:ea typeface="ADLaM Display"/>
              <a:cs typeface="ADLaM Display"/>
            </a:endParaRPr>
          </a:p>
        </p:txBody>
      </p:sp>
      <p:pic>
        <p:nvPicPr>
          <p:cNvPr id="4" name="Picture 3" descr="Question mark PNG transparent image download, size: 500x331px">
            <a:extLst>
              <a:ext uri="{FF2B5EF4-FFF2-40B4-BE49-F238E27FC236}">
                <a16:creationId xmlns:a16="http://schemas.microsoft.com/office/drawing/2014/main" id="{2573A14F-011E-8302-6BFC-C822DEA77B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067" y="351418"/>
            <a:ext cx="1293284" cy="895248"/>
          </a:xfrm>
          <a:prstGeom prst="rect">
            <a:avLst/>
          </a:prstGeom>
        </p:spPr>
      </p:pic>
      <p:pic>
        <p:nvPicPr>
          <p:cNvPr id="6150" name="Picture 6" descr="clip little boy and girl #5704296 | Clipart Library">
            <a:extLst>
              <a:ext uri="{FF2B5EF4-FFF2-40B4-BE49-F238E27FC236}">
                <a16:creationId xmlns:a16="http://schemas.microsoft.com/office/drawing/2014/main" id="{4F2E7567-32D8-4592-9242-28FAE9ACC3E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907"/>
          <a:stretch/>
        </p:blipFill>
        <p:spPr bwMode="auto">
          <a:xfrm flipH="1">
            <a:off x="1010709" y="2533474"/>
            <a:ext cx="1756421" cy="3544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B7F37EA-9D4B-4D7C-8EAD-D78E096F12B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690126" y="2378612"/>
            <a:ext cx="1519125" cy="1519125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DFEC30FC-7CBE-4537-8561-16FC2DE491D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807099" y="3849499"/>
            <a:ext cx="1519125" cy="15191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8BD8ECE-013E-4A7E-8261-2888986B1418}"/>
              </a:ext>
            </a:extLst>
          </p:cNvPr>
          <p:cNvSpPr txBox="1"/>
          <p:nvPr/>
        </p:nvSpPr>
        <p:spPr>
          <a:xfrm>
            <a:off x="1894512" y="5960301"/>
            <a:ext cx="68034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>
                <a:solidFill>
                  <a:srgbClr val="00B050"/>
                </a:solidFill>
                <a:latin typeface="ADLaM Display"/>
              </a:rPr>
              <a:t>Mae dau oren gyda fe.</a:t>
            </a:r>
          </a:p>
        </p:txBody>
      </p:sp>
      <p:pic>
        <p:nvPicPr>
          <p:cNvPr id="11" name="Picture 10" descr="Brain Cartoon, Whimsical, Characters, Humor, Imagination PNG">
            <a:extLst>
              <a:ext uri="{FF2B5EF4-FFF2-40B4-BE49-F238E27FC236}">
                <a16:creationId xmlns:a16="http://schemas.microsoft.com/office/drawing/2014/main" id="{3FB23E49-C071-4252-B933-7941F4B062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55171" y="2115359"/>
            <a:ext cx="1285817" cy="1001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2" descr="Numbers Number Design 1 To 10 Transparent Cartoon Free Cliparts ...">
            <a:extLst>
              <a:ext uri="{FF2B5EF4-FFF2-40B4-BE49-F238E27FC236}">
                <a16:creationId xmlns:a16="http://schemas.microsoft.com/office/drawing/2014/main" id="{84F7682E-7E72-46C1-A9FE-B399535E02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54948" y="1644776"/>
            <a:ext cx="994096" cy="508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C9E38272-CA06-49C3-9A7B-85A92A5F0EF9}"/>
              </a:ext>
            </a:extLst>
          </p:cNvPr>
          <p:cNvGrpSpPr/>
          <p:nvPr/>
        </p:nvGrpSpPr>
        <p:grpSpPr>
          <a:xfrm>
            <a:off x="10839900" y="1499381"/>
            <a:ext cx="805351" cy="710024"/>
            <a:chOff x="9730162" y="1223341"/>
            <a:chExt cx="2714624" cy="2880895"/>
          </a:xfrm>
        </p:grpSpPr>
        <p:sp>
          <p:nvSpPr>
            <p:cNvPr id="16" name="Explosion: 14 Points 15">
              <a:extLst>
                <a:ext uri="{FF2B5EF4-FFF2-40B4-BE49-F238E27FC236}">
                  <a16:creationId xmlns:a16="http://schemas.microsoft.com/office/drawing/2014/main" id="{451AF5A0-346E-4A42-AE04-2DC77BF0109E}"/>
                </a:ext>
              </a:extLst>
            </p:cNvPr>
            <p:cNvSpPr/>
            <p:nvPr/>
          </p:nvSpPr>
          <p:spPr>
            <a:xfrm rot="20280000">
              <a:off x="9730162" y="1223341"/>
              <a:ext cx="2714624" cy="2880895"/>
            </a:xfrm>
            <a:prstGeom prst="irregularSeal2">
              <a:avLst/>
            </a:prstGeom>
            <a:no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7" name="Picture 16" descr="Surprise Cartoon Vector Art PNG Images | Free Download On Pngtree">
              <a:extLst>
                <a:ext uri="{FF2B5EF4-FFF2-40B4-BE49-F238E27FC236}">
                  <a16:creationId xmlns:a16="http://schemas.microsoft.com/office/drawing/2014/main" id="{4D76FE26-7E33-417E-9917-2F3726F9507A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 rot="660000">
              <a:off x="10001718" y="1890323"/>
              <a:ext cx="1902661" cy="1884281"/>
            </a:xfrm>
            <a:prstGeom prst="rect">
              <a:avLst/>
            </a:prstGeom>
          </p:spPr>
        </p:pic>
      </p:grpSp>
      <p:sp>
        <p:nvSpPr>
          <p:cNvPr id="21" name="Subtitle 2">
            <a:extLst>
              <a:ext uri="{FF2B5EF4-FFF2-40B4-BE49-F238E27FC236}">
                <a16:creationId xmlns:a16="http://schemas.microsoft.com/office/drawing/2014/main" id="{31D2DCA9-C85A-4EB6-A7D5-C5BBBBFDC719}"/>
              </a:ext>
            </a:extLst>
          </p:cNvPr>
          <p:cNvSpPr txBox="1">
            <a:spLocks/>
          </p:cNvSpPr>
          <p:nvPr/>
        </p:nvSpPr>
        <p:spPr>
          <a:xfrm>
            <a:off x="10882551" y="1228695"/>
            <a:ext cx="1086321" cy="53117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1600" dirty="0">
                <a:solidFill>
                  <a:srgbClr val="FF0000">
                    <a:alpha val="80000"/>
                  </a:srgbClr>
                </a:solidFill>
                <a:latin typeface="ADLaM Display"/>
                <a:ea typeface="ADLaM Display"/>
                <a:cs typeface="ADLaM Display"/>
              </a:rPr>
              <a:t>TM</a:t>
            </a:r>
          </a:p>
        </p:txBody>
      </p:sp>
    </p:spTree>
    <p:extLst>
      <p:ext uri="{BB962C8B-B14F-4D97-AF65-F5344CB8AC3E}">
        <p14:creationId xmlns:p14="http://schemas.microsoft.com/office/powerpoint/2010/main" val="34207201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CDE9D2-BD5E-9D5B-48E4-F750963B4A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7A0608D-D7E3-BF64-4F5C-9D4C69785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8A7B1359-7135-04AE-3650-FF5A43B63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CC2EC1-BE12-A20D-8C31-5CC66CCC9A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6629" y="356379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cy-GB" sz="54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Sawl </a:t>
            </a:r>
            <a:r>
              <a:rPr lang="cy-GB" sz="5400" dirty="0">
                <a:solidFill>
                  <a:schemeClr val="accent2">
                    <a:lumMod val="60000"/>
                    <a:lumOff val="40000"/>
                  </a:schemeClr>
                </a:solidFill>
                <a:latin typeface="ADLaM Display"/>
                <a:ea typeface="ADLaM Display"/>
                <a:cs typeface="ADLaM Display"/>
              </a:rPr>
              <a:t>banana</a:t>
            </a:r>
            <a:r>
              <a:rPr lang="cy-GB" sz="54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 sy gyda fe?</a:t>
            </a:r>
            <a:endParaRPr lang="en-GB" sz="5400" dirty="0">
              <a:solidFill>
                <a:srgbClr val="FF0000"/>
              </a:solidFill>
              <a:latin typeface="ADLaM Display"/>
              <a:ea typeface="ADLaM Display"/>
              <a:cs typeface="ADLaM Display"/>
            </a:endParaRPr>
          </a:p>
        </p:txBody>
      </p:sp>
      <p:pic>
        <p:nvPicPr>
          <p:cNvPr id="4" name="Picture 3" descr="Question mark PNG transparent image download, size: 500x331px">
            <a:extLst>
              <a:ext uri="{FF2B5EF4-FFF2-40B4-BE49-F238E27FC236}">
                <a16:creationId xmlns:a16="http://schemas.microsoft.com/office/drawing/2014/main" id="{2573A14F-011E-8302-6BFC-C822DEA77B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067" y="351418"/>
            <a:ext cx="1293284" cy="895248"/>
          </a:xfrm>
          <a:prstGeom prst="rect">
            <a:avLst/>
          </a:prstGeom>
        </p:spPr>
      </p:pic>
      <p:pic>
        <p:nvPicPr>
          <p:cNvPr id="6150" name="Picture 6" descr="clip little boy and girl #5704296 | Clipart Library">
            <a:extLst>
              <a:ext uri="{FF2B5EF4-FFF2-40B4-BE49-F238E27FC236}">
                <a16:creationId xmlns:a16="http://schemas.microsoft.com/office/drawing/2014/main" id="{4F2E7567-32D8-4592-9242-28FAE9ACC3E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907"/>
          <a:stretch/>
        </p:blipFill>
        <p:spPr bwMode="auto">
          <a:xfrm flipH="1">
            <a:off x="1010709" y="2533474"/>
            <a:ext cx="1756421" cy="3544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D4034DBC-4B6D-4B7F-8555-A595DD1670F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5107636" y="3058941"/>
            <a:ext cx="1973551" cy="99294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CDD8A10-ED89-4083-AAB3-CBFC577C0A9F}"/>
              </a:ext>
            </a:extLst>
          </p:cNvPr>
          <p:cNvSpPr txBox="1"/>
          <p:nvPr/>
        </p:nvSpPr>
        <p:spPr>
          <a:xfrm>
            <a:off x="1985206" y="5935735"/>
            <a:ext cx="68034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>
                <a:solidFill>
                  <a:srgbClr val="00B050"/>
                </a:solidFill>
                <a:latin typeface="ADLaM Display"/>
              </a:rPr>
              <a:t>Mae un </a:t>
            </a:r>
            <a:r>
              <a:rPr lang="cy-GB" sz="4000" b="1" dirty="0">
                <a:solidFill>
                  <a:srgbClr val="FF0000"/>
                </a:solidFill>
                <a:latin typeface="ADLaM Display"/>
              </a:rPr>
              <a:t>f</a:t>
            </a:r>
            <a:r>
              <a:rPr lang="cy-GB" sz="4000" b="1" dirty="0">
                <a:solidFill>
                  <a:srgbClr val="00B050"/>
                </a:solidFill>
                <a:latin typeface="ADLaM Display"/>
              </a:rPr>
              <a:t>anana gyda fe.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162B764-8957-4B1A-A8C2-C575CF8F8AE2}"/>
              </a:ext>
            </a:extLst>
          </p:cNvPr>
          <p:cNvGrpSpPr/>
          <p:nvPr/>
        </p:nvGrpSpPr>
        <p:grpSpPr>
          <a:xfrm>
            <a:off x="10486482" y="5127147"/>
            <a:ext cx="1344991" cy="1508190"/>
            <a:chOff x="9730162" y="1223341"/>
            <a:chExt cx="2714624" cy="2880895"/>
          </a:xfrm>
        </p:grpSpPr>
        <p:sp>
          <p:nvSpPr>
            <p:cNvPr id="11" name="Explosion: 14 Points 10">
              <a:extLst>
                <a:ext uri="{FF2B5EF4-FFF2-40B4-BE49-F238E27FC236}">
                  <a16:creationId xmlns:a16="http://schemas.microsoft.com/office/drawing/2014/main" id="{93C7C345-A50B-4579-B853-DD3A2809FB02}"/>
                </a:ext>
              </a:extLst>
            </p:cNvPr>
            <p:cNvSpPr/>
            <p:nvPr/>
          </p:nvSpPr>
          <p:spPr>
            <a:xfrm rot="20280000">
              <a:off x="9730162" y="1223341"/>
              <a:ext cx="2714624" cy="2880895"/>
            </a:xfrm>
            <a:prstGeom prst="irregularSeal2">
              <a:avLst/>
            </a:prstGeom>
            <a:no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5" name="Picture 14" descr="Surprise Cartoon Vector Art PNG Images | Free Download On Pngtree">
              <a:extLst>
                <a:ext uri="{FF2B5EF4-FFF2-40B4-BE49-F238E27FC236}">
                  <a16:creationId xmlns:a16="http://schemas.microsoft.com/office/drawing/2014/main" id="{F95B375B-1099-4B1D-ADA9-06292795309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660000">
              <a:off x="10001718" y="1890323"/>
              <a:ext cx="1902661" cy="1884280"/>
            </a:xfrm>
            <a:prstGeom prst="rect">
              <a:avLst/>
            </a:prstGeom>
          </p:spPr>
        </p:pic>
      </p:grpSp>
      <p:sp>
        <p:nvSpPr>
          <p:cNvPr id="16" name="Subtitle 2">
            <a:extLst>
              <a:ext uri="{FF2B5EF4-FFF2-40B4-BE49-F238E27FC236}">
                <a16:creationId xmlns:a16="http://schemas.microsoft.com/office/drawing/2014/main" id="{2DC8D18C-25AF-4623-9502-0EA6FBF47F1B}"/>
              </a:ext>
            </a:extLst>
          </p:cNvPr>
          <p:cNvSpPr txBox="1">
            <a:spLocks/>
          </p:cNvSpPr>
          <p:nvPr/>
        </p:nvSpPr>
        <p:spPr>
          <a:xfrm>
            <a:off x="10960346" y="4664548"/>
            <a:ext cx="1086321" cy="53117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2400" dirty="0">
                <a:solidFill>
                  <a:srgbClr val="FF0000">
                    <a:alpha val="80000"/>
                  </a:srgbClr>
                </a:solidFill>
                <a:latin typeface="ADLaM Display"/>
                <a:ea typeface="ADLaM Display"/>
                <a:cs typeface="ADLaM Display"/>
              </a:rPr>
              <a:t>TM</a:t>
            </a:r>
          </a:p>
        </p:txBody>
      </p:sp>
    </p:spTree>
    <p:extLst>
      <p:ext uri="{BB962C8B-B14F-4D97-AF65-F5344CB8AC3E}">
        <p14:creationId xmlns:p14="http://schemas.microsoft.com/office/powerpoint/2010/main" val="23770887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CDE9D2-BD5E-9D5B-48E4-F750963B4A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7A0608D-D7E3-BF64-4F5C-9D4C69785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8A7B1359-7135-04AE-3650-FF5A43B63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CC2EC1-BE12-A20D-8C31-5CC66CCC9A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6629" y="356379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cy-GB" sz="54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Sawl </a:t>
            </a:r>
            <a:r>
              <a:rPr lang="cy-GB" sz="5400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rPr>
              <a:t>p</a:t>
            </a:r>
            <a:r>
              <a:rPr lang="en-GB" sz="5400" b="0" i="0" dirty="0">
                <a:solidFill>
                  <a:srgbClr val="0070C0"/>
                </a:solidFill>
                <a:effectLst/>
                <a:latin typeface="Arial" panose="020B0604020202020204" pitchFamily="34" charset="0"/>
              </a:rPr>
              <a:t>î</a:t>
            </a:r>
            <a:r>
              <a:rPr lang="cy-GB" sz="5400" dirty="0">
                <a:solidFill>
                  <a:srgbClr val="0070C0"/>
                </a:solidFill>
                <a:latin typeface="ADLaM Display"/>
                <a:ea typeface="ADLaM Display"/>
                <a:cs typeface="ADLaM Display"/>
              </a:rPr>
              <a:t>n-afal</a:t>
            </a:r>
            <a:r>
              <a:rPr lang="cy-GB" sz="54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 sy gyda fe? </a:t>
            </a:r>
            <a:endParaRPr lang="en-GB" sz="5400" dirty="0">
              <a:solidFill>
                <a:srgbClr val="FF0000"/>
              </a:solidFill>
              <a:latin typeface="ADLaM Display"/>
              <a:ea typeface="ADLaM Display"/>
              <a:cs typeface="ADLaM Display"/>
            </a:endParaRPr>
          </a:p>
        </p:txBody>
      </p:sp>
      <p:pic>
        <p:nvPicPr>
          <p:cNvPr id="4" name="Picture 3" descr="Question mark PNG transparent image download, size: 500x331px">
            <a:extLst>
              <a:ext uri="{FF2B5EF4-FFF2-40B4-BE49-F238E27FC236}">
                <a16:creationId xmlns:a16="http://schemas.microsoft.com/office/drawing/2014/main" id="{2573A14F-011E-8302-6BFC-C822DEA77B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067" y="351418"/>
            <a:ext cx="1293284" cy="895248"/>
          </a:xfrm>
          <a:prstGeom prst="rect">
            <a:avLst/>
          </a:prstGeom>
        </p:spPr>
      </p:pic>
      <p:pic>
        <p:nvPicPr>
          <p:cNvPr id="6150" name="Picture 6" descr="clip little boy and girl #5704296 | Clipart Library">
            <a:extLst>
              <a:ext uri="{FF2B5EF4-FFF2-40B4-BE49-F238E27FC236}">
                <a16:creationId xmlns:a16="http://schemas.microsoft.com/office/drawing/2014/main" id="{4F2E7567-32D8-4592-9242-28FAE9ACC3E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907"/>
          <a:stretch/>
        </p:blipFill>
        <p:spPr bwMode="auto">
          <a:xfrm flipH="1">
            <a:off x="1010709" y="2533474"/>
            <a:ext cx="1756421" cy="3544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C5D814B6-2A3B-40A6-AB97-BEA0202A8CD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3859045" y="1883321"/>
            <a:ext cx="2415920" cy="2754359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66DED11B-718A-401F-BBF1-A5619F6B55B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087413" y="2918432"/>
            <a:ext cx="2415920" cy="275435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ADC8D31-0C51-4AD4-8EE3-9F655D7A5E96}"/>
              </a:ext>
            </a:extLst>
          </p:cNvPr>
          <p:cNvSpPr txBox="1"/>
          <p:nvPr/>
        </p:nvSpPr>
        <p:spPr>
          <a:xfrm>
            <a:off x="2111041" y="5962541"/>
            <a:ext cx="68034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>
                <a:solidFill>
                  <a:srgbClr val="00B050"/>
                </a:solidFill>
                <a:latin typeface="ADLaM Display"/>
              </a:rPr>
              <a:t>Mae dau </a:t>
            </a:r>
            <a:r>
              <a:rPr lang="cy-GB" sz="4000" b="1" dirty="0">
                <a:solidFill>
                  <a:srgbClr val="FF0000"/>
                </a:solidFill>
                <a:latin typeface="ADLaM Display"/>
              </a:rPr>
              <a:t>b</a:t>
            </a:r>
            <a:r>
              <a:rPr lang="en-GB" sz="4000" b="1" dirty="0">
                <a:solidFill>
                  <a:srgbClr val="00B050"/>
                </a:solidFill>
                <a:latin typeface="ADLaM Display"/>
              </a:rPr>
              <a:t>î</a:t>
            </a:r>
            <a:r>
              <a:rPr lang="cy-GB" sz="4000" b="1" dirty="0">
                <a:solidFill>
                  <a:srgbClr val="00B050"/>
                </a:solidFill>
                <a:latin typeface="ADLaM Display"/>
                <a:ea typeface="ADLaM Display"/>
                <a:cs typeface="ADLaM Display"/>
              </a:rPr>
              <a:t>n-afal</a:t>
            </a:r>
            <a:r>
              <a:rPr lang="cy-GB" sz="4000" b="1" dirty="0">
                <a:solidFill>
                  <a:srgbClr val="00B050"/>
                </a:solidFill>
                <a:latin typeface="ADLaM Display"/>
              </a:rPr>
              <a:t> gyda fe.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DA223C1-4E88-4FBF-AF7A-776736BA6100}"/>
              </a:ext>
            </a:extLst>
          </p:cNvPr>
          <p:cNvGrpSpPr/>
          <p:nvPr/>
        </p:nvGrpSpPr>
        <p:grpSpPr>
          <a:xfrm>
            <a:off x="10486482" y="5127147"/>
            <a:ext cx="1344991" cy="1508190"/>
            <a:chOff x="9730162" y="1223341"/>
            <a:chExt cx="2714624" cy="2880895"/>
          </a:xfrm>
        </p:grpSpPr>
        <p:sp>
          <p:nvSpPr>
            <p:cNvPr id="14" name="Explosion: 14 Points 13">
              <a:extLst>
                <a:ext uri="{FF2B5EF4-FFF2-40B4-BE49-F238E27FC236}">
                  <a16:creationId xmlns:a16="http://schemas.microsoft.com/office/drawing/2014/main" id="{AE4AB59C-C9EF-49E9-884F-03BA63B7E340}"/>
                </a:ext>
              </a:extLst>
            </p:cNvPr>
            <p:cNvSpPr/>
            <p:nvPr/>
          </p:nvSpPr>
          <p:spPr>
            <a:xfrm rot="20280000">
              <a:off x="9730162" y="1223341"/>
              <a:ext cx="2714624" cy="2880895"/>
            </a:xfrm>
            <a:prstGeom prst="irregularSeal2">
              <a:avLst/>
            </a:prstGeom>
            <a:no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5" name="Picture 14" descr="Surprise Cartoon Vector Art PNG Images | Free Download On Pngtree">
              <a:extLst>
                <a:ext uri="{FF2B5EF4-FFF2-40B4-BE49-F238E27FC236}">
                  <a16:creationId xmlns:a16="http://schemas.microsoft.com/office/drawing/2014/main" id="{78B89673-D4B4-4659-80D4-E362A3192F5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660000">
              <a:off x="10001718" y="1890323"/>
              <a:ext cx="1902661" cy="1884280"/>
            </a:xfrm>
            <a:prstGeom prst="rect">
              <a:avLst/>
            </a:prstGeom>
          </p:spPr>
        </p:pic>
      </p:grpSp>
      <p:sp>
        <p:nvSpPr>
          <p:cNvPr id="16" name="Subtitle 2">
            <a:extLst>
              <a:ext uri="{FF2B5EF4-FFF2-40B4-BE49-F238E27FC236}">
                <a16:creationId xmlns:a16="http://schemas.microsoft.com/office/drawing/2014/main" id="{DD455A47-AD87-4941-A54A-176A722583F2}"/>
              </a:ext>
            </a:extLst>
          </p:cNvPr>
          <p:cNvSpPr txBox="1">
            <a:spLocks/>
          </p:cNvSpPr>
          <p:nvPr/>
        </p:nvSpPr>
        <p:spPr>
          <a:xfrm>
            <a:off x="10960346" y="4664548"/>
            <a:ext cx="1086321" cy="53117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2400" dirty="0">
                <a:solidFill>
                  <a:srgbClr val="FF0000">
                    <a:alpha val="80000"/>
                  </a:srgbClr>
                </a:solidFill>
                <a:latin typeface="ADLaM Display"/>
                <a:ea typeface="ADLaM Display"/>
                <a:cs typeface="ADLaM Display"/>
              </a:rPr>
              <a:t>TM</a:t>
            </a:r>
          </a:p>
        </p:txBody>
      </p:sp>
    </p:spTree>
    <p:extLst>
      <p:ext uri="{BB962C8B-B14F-4D97-AF65-F5344CB8AC3E}">
        <p14:creationId xmlns:p14="http://schemas.microsoft.com/office/powerpoint/2010/main" val="24028392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1CDE9D2-BD5E-9D5B-48E4-F750963B4A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7A0608D-D7E3-BF64-4F5C-9D4C69785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8A7B1359-7135-04AE-3650-FF5A43B63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4CC2EC1-BE12-A20D-8C31-5CC66CCC9A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16629" y="356379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cy-GB" sz="54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Sawl </a:t>
            </a:r>
            <a:r>
              <a:rPr lang="cy-GB" sz="5400" dirty="0">
                <a:solidFill>
                  <a:schemeClr val="accent2">
                    <a:lumMod val="60000"/>
                    <a:lumOff val="40000"/>
                  </a:schemeClr>
                </a:solidFill>
                <a:latin typeface="ADLaM Display"/>
                <a:ea typeface="ADLaM Display"/>
                <a:cs typeface="ADLaM Display"/>
              </a:rPr>
              <a:t>mefus</a:t>
            </a:r>
            <a:r>
              <a:rPr lang="cy-GB" sz="5400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 sy gyda fe? </a:t>
            </a:r>
            <a:endParaRPr lang="en-GB" sz="5400" dirty="0">
              <a:solidFill>
                <a:srgbClr val="FF0000"/>
              </a:solidFill>
              <a:latin typeface="ADLaM Display"/>
              <a:ea typeface="ADLaM Display"/>
              <a:cs typeface="ADLaM Display"/>
            </a:endParaRPr>
          </a:p>
        </p:txBody>
      </p:sp>
      <p:pic>
        <p:nvPicPr>
          <p:cNvPr id="4" name="Picture 3" descr="Question mark PNG transparent image download, size: 500x331px">
            <a:extLst>
              <a:ext uri="{FF2B5EF4-FFF2-40B4-BE49-F238E27FC236}">
                <a16:creationId xmlns:a16="http://schemas.microsoft.com/office/drawing/2014/main" id="{2573A14F-011E-8302-6BFC-C822DEA77B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067" y="351418"/>
            <a:ext cx="1293284" cy="895248"/>
          </a:xfrm>
          <a:prstGeom prst="rect">
            <a:avLst/>
          </a:prstGeom>
        </p:spPr>
      </p:pic>
      <p:pic>
        <p:nvPicPr>
          <p:cNvPr id="6150" name="Picture 6" descr="clip little boy and girl #5704296 | Clipart Library">
            <a:extLst>
              <a:ext uri="{FF2B5EF4-FFF2-40B4-BE49-F238E27FC236}">
                <a16:creationId xmlns:a16="http://schemas.microsoft.com/office/drawing/2014/main" id="{4F2E7567-32D8-4592-9242-28FAE9ACC3E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8907"/>
          <a:stretch/>
        </p:blipFill>
        <p:spPr bwMode="auto">
          <a:xfrm flipH="1">
            <a:off x="1010709" y="2533474"/>
            <a:ext cx="1756421" cy="3544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C7DB7DE-1DC9-47CA-8931-13A8B8BF51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834554" y="2807926"/>
            <a:ext cx="1070485" cy="1160418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F1802F3C-C8BD-469B-AEB7-D6044AF8BAE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575278" y="3968344"/>
            <a:ext cx="1070485" cy="116041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A6660E7-ADDF-4AE2-B32C-4A4FE6336309}"/>
              </a:ext>
            </a:extLst>
          </p:cNvPr>
          <p:cNvSpPr txBox="1"/>
          <p:nvPr/>
        </p:nvSpPr>
        <p:spPr>
          <a:xfrm>
            <a:off x="2194134" y="5935735"/>
            <a:ext cx="680347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>
                <a:solidFill>
                  <a:srgbClr val="00B050"/>
                </a:solidFill>
                <a:latin typeface="ADLaM Display"/>
              </a:rPr>
              <a:t>Mae dwy </a:t>
            </a:r>
            <a:r>
              <a:rPr lang="cy-GB" sz="4000" b="1" dirty="0">
                <a:solidFill>
                  <a:srgbClr val="FF0000"/>
                </a:solidFill>
                <a:latin typeface="ADLaM Display"/>
              </a:rPr>
              <a:t>f</a:t>
            </a:r>
            <a:r>
              <a:rPr lang="cy-GB" sz="4000" b="1" dirty="0">
                <a:solidFill>
                  <a:srgbClr val="00B050"/>
                </a:solidFill>
                <a:latin typeface="ADLaM Display"/>
              </a:rPr>
              <a:t>efus gyda fe.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A4AFEC7-607C-4465-8B98-F203B5B193F9}"/>
              </a:ext>
            </a:extLst>
          </p:cNvPr>
          <p:cNvGrpSpPr/>
          <p:nvPr/>
        </p:nvGrpSpPr>
        <p:grpSpPr>
          <a:xfrm>
            <a:off x="10486482" y="5127147"/>
            <a:ext cx="1344991" cy="1508190"/>
            <a:chOff x="9730162" y="1223341"/>
            <a:chExt cx="2714624" cy="2880895"/>
          </a:xfrm>
        </p:grpSpPr>
        <p:sp>
          <p:nvSpPr>
            <p:cNvPr id="14" name="Explosion: 14 Points 13">
              <a:extLst>
                <a:ext uri="{FF2B5EF4-FFF2-40B4-BE49-F238E27FC236}">
                  <a16:creationId xmlns:a16="http://schemas.microsoft.com/office/drawing/2014/main" id="{583C7ECD-1869-4E99-B23C-62DC2CB41820}"/>
                </a:ext>
              </a:extLst>
            </p:cNvPr>
            <p:cNvSpPr/>
            <p:nvPr/>
          </p:nvSpPr>
          <p:spPr>
            <a:xfrm rot="20280000">
              <a:off x="9730162" y="1223341"/>
              <a:ext cx="2714624" cy="2880895"/>
            </a:xfrm>
            <a:prstGeom prst="irregularSeal2">
              <a:avLst/>
            </a:prstGeom>
            <a:no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5" name="Picture 14" descr="Surprise Cartoon Vector Art PNG Images | Free Download On Pngtree">
              <a:extLst>
                <a:ext uri="{FF2B5EF4-FFF2-40B4-BE49-F238E27FC236}">
                  <a16:creationId xmlns:a16="http://schemas.microsoft.com/office/drawing/2014/main" id="{7C00FA50-1999-452B-8EDB-0B31A33E125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 rot="660000">
              <a:off x="10001718" y="1890323"/>
              <a:ext cx="1902661" cy="1884280"/>
            </a:xfrm>
            <a:prstGeom prst="rect">
              <a:avLst/>
            </a:prstGeom>
          </p:spPr>
        </p:pic>
      </p:grpSp>
      <p:sp>
        <p:nvSpPr>
          <p:cNvPr id="16" name="Subtitle 2">
            <a:extLst>
              <a:ext uri="{FF2B5EF4-FFF2-40B4-BE49-F238E27FC236}">
                <a16:creationId xmlns:a16="http://schemas.microsoft.com/office/drawing/2014/main" id="{93F21D35-A3BE-4816-8C71-E44C8D583EA4}"/>
              </a:ext>
            </a:extLst>
          </p:cNvPr>
          <p:cNvSpPr txBox="1">
            <a:spLocks/>
          </p:cNvSpPr>
          <p:nvPr/>
        </p:nvSpPr>
        <p:spPr>
          <a:xfrm>
            <a:off x="10960346" y="4664548"/>
            <a:ext cx="1086321" cy="53117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2400" dirty="0">
                <a:solidFill>
                  <a:srgbClr val="FF0000">
                    <a:alpha val="80000"/>
                  </a:srgbClr>
                </a:solidFill>
                <a:latin typeface="ADLaM Display"/>
                <a:ea typeface="ADLaM Display"/>
                <a:cs typeface="ADLaM Display"/>
              </a:rPr>
              <a:t>TM</a:t>
            </a:r>
          </a:p>
        </p:txBody>
      </p:sp>
    </p:spTree>
    <p:extLst>
      <p:ext uri="{BB962C8B-B14F-4D97-AF65-F5344CB8AC3E}">
        <p14:creationId xmlns:p14="http://schemas.microsoft.com/office/powerpoint/2010/main" val="8949407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5E2A3A0-B81C-278C-F88B-C897F0C8C3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0CD4F3A-D11B-3C6A-536B-6F1D78633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334882DA-1603-70F2-9BE4-004C4A7CC7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0C31950-55CE-6489-9696-4F576E9F99F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44171" y="326072"/>
            <a:ext cx="5035533" cy="858866"/>
          </a:xfrm>
        </p:spPr>
        <p:txBody>
          <a:bodyPr>
            <a:normAutofit/>
          </a:bodyPr>
          <a:lstStyle/>
          <a:p>
            <a:pPr algn="ctr"/>
            <a:r>
              <a:rPr lang="cy-GB" sz="4000" b="1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1 pen, 1 dis</a:t>
            </a:r>
            <a:endParaRPr lang="en-GB" sz="4000" b="1" dirty="0">
              <a:latin typeface="Tw Cen MT" panose="020B0602020104020603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68A0E28-7CD6-4798-A4F9-1F62F35B0E31}"/>
              </a:ext>
            </a:extLst>
          </p:cNvPr>
          <p:cNvSpPr txBox="1"/>
          <p:nvPr/>
        </p:nvSpPr>
        <p:spPr>
          <a:xfrm>
            <a:off x="3572473" y="1820904"/>
            <a:ext cx="3624043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u="sng" dirty="0">
                <a:solidFill>
                  <a:schemeClr val="accent1"/>
                </a:solidFill>
              </a:rPr>
              <a:t>Rhol 2</a:t>
            </a:r>
          </a:p>
          <a:p>
            <a:r>
              <a:rPr lang="cy-GB" sz="2800" dirty="0">
                <a:solidFill>
                  <a:schemeClr val="accent1"/>
                </a:solidFill>
              </a:rPr>
              <a:t>1 = un</a:t>
            </a:r>
          </a:p>
          <a:p>
            <a:r>
              <a:rPr lang="cy-GB" sz="2800" dirty="0">
                <a:solidFill>
                  <a:schemeClr val="accent1"/>
                </a:solidFill>
              </a:rPr>
              <a:t>2 = </a:t>
            </a:r>
            <a:r>
              <a:rPr lang="cy-GB" sz="2800" dirty="0">
                <a:solidFill>
                  <a:srgbClr val="0070C0"/>
                </a:solidFill>
              </a:rPr>
              <a:t>dau</a:t>
            </a:r>
            <a:r>
              <a:rPr lang="cy-GB" sz="2800" dirty="0">
                <a:solidFill>
                  <a:schemeClr val="accent1"/>
                </a:solidFill>
              </a:rPr>
              <a:t>/</a:t>
            </a:r>
            <a:r>
              <a:rPr lang="cy-GB" sz="28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dwy</a:t>
            </a:r>
          </a:p>
          <a:p>
            <a:r>
              <a:rPr lang="cy-GB" sz="2800" dirty="0">
                <a:solidFill>
                  <a:schemeClr val="accent1"/>
                </a:solidFill>
              </a:rPr>
              <a:t>3 = </a:t>
            </a:r>
            <a:r>
              <a:rPr lang="cy-GB" sz="2800" dirty="0">
                <a:solidFill>
                  <a:srgbClr val="0070C0"/>
                </a:solidFill>
              </a:rPr>
              <a:t>tri</a:t>
            </a:r>
            <a:r>
              <a:rPr lang="cy-GB" sz="2800" dirty="0">
                <a:solidFill>
                  <a:schemeClr val="accent1"/>
                </a:solidFill>
              </a:rPr>
              <a:t>/</a:t>
            </a:r>
            <a:r>
              <a:rPr lang="cy-GB" sz="28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tair</a:t>
            </a:r>
          </a:p>
          <a:p>
            <a:r>
              <a:rPr lang="cy-GB" sz="2800" dirty="0">
                <a:solidFill>
                  <a:schemeClr val="accent1"/>
                </a:solidFill>
              </a:rPr>
              <a:t>4 = </a:t>
            </a:r>
            <a:r>
              <a:rPr lang="cy-GB" sz="2800" dirty="0">
                <a:solidFill>
                  <a:srgbClr val="0070C0"/>
                </a:solidFill>
              </a:rPr>
              <a:t>pedwar</a:t>
            </a:r>
            <a:r>
              <a:rPr lang="cy-GB" sz="2800" dirty="0">
                <a:solidFill>
                  <a:schemeClr val="accent1"/>
                </a:solidFill>
              </a:rPr>
              <a:t>/</a:t>
            </a:r>
            <a:r>
              <a:rPr lang="cy-GB" sz="28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pedair</a:t>
            </a:r>
          </a:p>
          <a:p>
            <a:r>
              <a:rPr lang="cy-GB" sz="2800" dirty="0">
                <a:solidFill>
                  <a:schemeClr val="accent1"/>
                </a:solidFill>
              </a:rPr>
              <a:t>5 = pum</a:t>
            </a:r>
          </a:p>
          <a:p>
            <a:r>
              <a:rPr lang="cy-GB" sz="2800" dirty="0">
                <a:solidFill>
                  <a:schemeClr val="accent1"/>
                </a:solidFill>
              </a:rPr>
              <a:t>6 = chwe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EC882F28-F10B-49FD-A978-0BEA25153B0F}"/>
              </a:ext>
            </a:extLst>
          </p:cNvPr>
          <p:cNvSpPr txBox="1"/>
          <p:nvPr/>
        </p:nvSpPr>
        <p:spPr>
          <a:xfrm>
            <a:off x="517033" y="1154765"/>
            <a:ext cx="301463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u="sng" dirty="0">
                <a:solidFill>
                  <a:schemeClr val="accent1"/>
                </a:solidFill>
              </a:rPr>
              <a:t>Rhol 1</a:t>
            </a:r>
          </a:p>
          <a:p>
            <a:r>
              <a:rPr lang="en-GB" sz="2800" dirty="0">
                <a:solidFill>
                  <a:schemeClr val="accent1"/>
                </a:solidFill>
              </a:rPr>
              <a:t>1 = </a:t>
            </a:r>
          </a:p>
          <a:p>
            <a:r>
              <a:rPr lang="en-GB" sz="2800" dirty="0">
                <a:solidFill>
                  <a:schemeClr val="accent1"/>
                </a:solidFill>
              </a:rPr>
              <a:t>2 = </a:t>
            </a:r>
          </a:p>
          <a:p>
            <a:r>
              <a:rPr lang="en-GB" sz="2800" dirty="0">
                <a:solidFill>
                  <a:schemeClr val="accent1"/>
                </a:solidFill>
              </a:rPr>
              <a:t>3 = </a:t>
            </a:r>
          </a:p>
          <a:p>
            <a:r>
              <a:rPr lang="en-GB" sz="2800" dirty="0">
                <a:solidFill>
                  <a:schemeClr val="accent1"/>
                </a:solidFill>
              </a:rPr>
              <a:t>4 = </a:t>
            </a:r>
          </a:p>
          <a:p>
            <a:r>
              <a:rPr lang="en-GB" sz="2800" dirty="0">
                <a:solidFill>
                  <a:schemeClr val="accent1"/>
                </a:solidFill>
              </a:rPr>
              <a:t>5 =</a:t>
            </a:r>
          </a:p>
          <a:p>
            <a:r>
              <a:rPr lang="en-GB" sz="2800" dirty="0">
                <a:solidFill>
                  <a:schemeClr val="accent1"/>
                </a:solidFill>
              </a:rPr>
              <a:t>6 =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B4FF9F7-159F-4572-9669-F7281EBBA9F1}"/>
              </a:ext>
            </a:extLst>
          </p:cNvPr>
          <p:cNvSpPr txBox="1"/>
          <p:nvPr/>
        </p:nvSpPr>
        <p:spPr>
          <a:xfrm>
            <a:off x="7751358" y="2339508"/>
            <a:ext cx="2042205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800" b="1" u="sng" dirty="0">
                <a:solidFill>
                  <a:schemeClr val="accent1"/>
                </a:solidFill>
              </a:rPr>
              <a:t>Rhol 3</a:t>
            </a:r>
          </a:p>
          <a:p>
            <a:r>
              <a:rPr lang="cy-GB" sz="2800" dirty="0">
                <a:solidFill>
                  <a:schemeClr val="accent1"/>
                </a:solidFill>
              </a:rPr>
              <a:t>1 = fi</a:t>
            </a:r>
          </a:p>
          <a:p>
            <a:r>
              <a:rPr lang="cy-GB" sz="2800" dirty="0">
                <a:solidFill>
                  <a:schemeClr val="accent1"/>
                </a:solidFill>
              </a:rPr>
              <a:t>2 = </a:t>
            </a:r>
            <a:r>
              <a:rPr lang="cy-GB" sz="28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hi</a:t>
            </a:r>
          </a:p>
          <a:p>
            <a:r>
              <a:rPr lang="cy-GB" sz="2800" dirty="0">
                <a:solidFill>
                  <a:schemeClr val="accent1"/>
                </a:solidFill>
              </a:rPr>
              <a:t>3 = </a:t>
            </a:r>
            <a:r>
              <a:rPr lang="cy-GB" sz="2800" dirty="0">
                <a:solidFill>
                  <a:srgbClr val="0070C0"/>
                </a:solidFill>
              </a:rPr>
              <a:t>fe</a:t>
            </a:r>
          </a:p>
          <a:p>
            <a:r>
              <a:rPr lang="cy-GB" sz="2800" dirty="0">
                <a:solidFill>
                  <a:schemeClr val="accent1"/>
                </a:solidFill>
              </a:rPr>
              <a:t>4 = fi</a:t>
            </a:r>
          </a:p>
          <a:p>
            <a:r>
              <a:rPr lang="cy-GB" sz="2800" dirty="0">
                <a:solidFill>
                  <a:schemeClr val="accent1"/>
                </a:solidFill>
              </a:rPr>
              <a:t>5 = </a:t>
            </a:r>
            <a:r>
              <a:rPr lang="cy-GB" sz="2800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hi</a:t>
            </a:r>
          </a:p>
          <a:p>
            <a:r>
              <a:rPr lang="cy-GB" sz="2800" dirty="0">
                <a:solidFill>
                  <a:schemeClr val="accent1"/>
                </a:solidFill>
              </a:rPr>
              <a:t>6 = </a:t>
            </a:r>
            <a:r>
              <a:rPr lang="cy-GB" sz="2800" dirty="0">
                <a:solidFill>
                  <a:srgbClr val="0070C0"/>
                </a:solidFill>
              </a:rPr>
              <a:t>fe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E55C0E15-E093-4238-B59F-657D22DB44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170123" y="309073"/>
            <a:ext cx="899212" cy="904510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175C071E-619E-4CDE-9B53-BBAF157F223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404615" y="1722310"/>
            <a:ext cx="530286" cy="266800"/>
          </a:xfrm>
          <a:prstGeom prst="rect">
            <a:avLst/>
          </a:prstGeom>
        </p:spPr>
      </p:pic>
      <p:pic>
        <p:nvPicPr>
          <p:cNvPr id="38" name="Picture 2" descr="Raspberry - Free food icons">
            <a:extLst>
              <a:ext uri="{FF2B5EF4-FFF2-40B4-BE49-F238E27FC236}">
                <a16:creationId xmlns:a16="http://schemas.microsoft.com/office/drawing/2014/main" id="{5EDA580A-B7F8-45F1-9D79-9906CC3B70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5244" y="3375176"/>
            <a:ext cx="358852" cy="358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DF861C9A-5CC5-4FD2-A3C4-FC382825BE8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535244" y="2068614"/>
            <a:ext cx="320053" cy="346941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C7EC456C-8F51-4BD1-9EC0-316E21F8818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 rot="2218459">
            <a:off x="1590908" y="3769032"/>
            <a:ext cx="261193" cy="408114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B1456D0C-9ACE-42F5-9A00-D26E52122B40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1535245" y="2495059"/>
            <a:ext cx="345182" cy="389853"/>
          </a:xfrm>
          <a:prstGeom prst="rect">
            <a:avLst/>
          </a:prstGeom>
        </p:spPr>
      </p:pic>
      <p:pic>
        <p:nvPicPr>
          <p:cNvPr id="42" name="Picture 41">
            <a:extLst>
              <a:ext uri="{FF2B5EF4-FFF2-40B4-BE49-F238E27FC236}">
                <a16:creationId xmlns:a16="http://schemas.microsoft.com/office/drawing/2014/main" id="{5A0B9C87-5983-407A-88F6-6F75223BDBE9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5"/>
              </a:ext>
            </a:extLst>
          </a:blip>
          <a:stretch>
            <a:fillRect/>
          </a:stretch>
        </p:blipFill>
        <p:spPr>
          <a:xfrm>
            <a:off x="1548915" y="2987237"/>
            <a:ext cx="345181" cy="27492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C2A0E2B-4218-4C19-B680-A06C7BAFA50F}"/>
              </a:ext>
            </a:extLst>
          </p:cNvPr>
          <p:cNvSpPr txBox="1"/>
          <p:nvPr/>
        </p:nvSpPr>
        <p:spPr>
          <a:xfrm>
            <a:off x="355006" y="4733739"/>
            <a:ext cx="352067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 b="1" dirty="0">
                <a:solidFill>
                  <a:srgbClr val="FF0000"/>
                </a:solidFill>
              </a:rPr>
              <a:t>E.e. </a:t>
            </a:r>
          </a:p>
          <a:p>
            <a:r>
              <a:rPr lang="cy-GB" sz="2000" b="1" dirty="0">
                <a:solidFill>
                  <a:srgbClr val="FF0000"/>
                </a:solidFill>
              </a:rPr>
              <a:t>banana</a:t>
            </a:r>
          </a:p>
          <a:p>
            <a:r>
              <a:rPr lang="cy-GB" sz="2000" b="1" dirty="0">
                <a:solidFill>
                  <a:srgbClr val="FF0000"/>
                </a:solidFill>
              </a:rPr>
              <a:t>dwy</a:t>
            </a:r>
          </a:p>
          <a:p>
            <a:r>
              <a:rPr lang="cy-GB" sz="2000" b="1" dirty="0">
                <a:solidFill>
                  <a:srgbClr val="FF0000"/>
                </a:solidFill>
              </a:rPr>
              <a:t>fe</a:t>
            </a:r>
          </a:p>
          <a:p>
            <a:endParaRPr lang="cy-GB" sz="2000" b="1" dirty="0">
              <a:solidFill>
                <a:srgbClr val="FF0000"/>
              </a:solidFill>
            </a:endParaRPr>
          </a:p>
          <a:p>
            <a:r>
              <a:rPr lang="cy-GB" sz="2000" b="1" dirty="0">
                <a:solidFill>
                  <a:srgbClr val="FF0000"/>
                </a:solidFill>
              </a:rPr>
              <a:t>Mae dwy fanana gyda fe.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CF63FAC-E42C-4323-9A10-27FB63AAE4A8}"/>
              </a:ext>
            </a:extLst>
          </p:cNvPr>
          <p:cNvGrpSpPr/>
          <p:nvPr/>
        </p:nvGrpSpPr>
        <p:grpSpPr>
          <a:xfrm>
            <a:off x="10486482" y="5127147"/>
            <a:ext cx="1344991" cy="1508190"/>
            <a:chOff x="9730162" y="1223341"/>
            <a:chExt cx="2714624" cy="2880895"/>
          </a:xfrm>
        </p:grpSpPr>
        <p:sp>
          <p:nvSpPr>
            <p:cNvPr id="17" name="Explosion: 14 Points 16">
              <a:extLst>
                <a:ext uri="{FF2B5EF4-FFF2-40B4-BE49-F238E27FC236}">
                  <a16:creationId xmlns:a16="http://schemas.microsoft.com/office/drawing/2014/main" id="{DDC4D07C-414E-430C-BB59-D67FF39C3507}"/>
                </a:ext>
              </a:extLst>
            </p:cNvPr>
            <p:cNvSpPr/>
            <p:nvPr/>
          </p:nvSpPr>
          <p:spPr>
            <a:xfrm rot="20280000">
              <a:off x="9730162" y="1223341"/>
              <a:ext cx="2714624" cy="2880895"/>
            </a:xfrm>
            <a:prstGeom prst="irregularSeal2">
              <a:avLst/>
            </a:prstGeom>
            <a:noFill/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18" name="Picture 17" descr="Surprise Cartoon Vector Art PNG Images | Free Download On Pngtree">
              <a:extLst>
                <a:ext uri="{FF2B5EF4-FFF2-40B4-BE49-F238E27FC236}">
                  <a16:creationId xmlns:a16="http://schemas.microsoft.com/office/drawing/2014/main" id="{16CA854E-8E94-4F8E-A76E-2EDB4F8D24FF}"/>
                </a:ext>
              </a:extLst>
            </p:cNvPr>
            <p:cNvPicPr>
              <a:picLocks noChangeAspect="1"/>
            </p:cNvPicPr>
            <p:nvPr/>
          </p:nvPicPr>
          <p:blipFill>
            <a:blip r:embed="rId16"/>
            <a:stretch>
              <a:fillRect/>
            </a:stretch>
          </p:blipFill>
          <p:spPr>
            <a:xfrm rot="660000">
              <a:off x="10001718" y="1890323"/>
              <a:ext cx="1902661" cy="1884280"/>
            </a:xfrm>
            <a:prstGeom prst="rect">
              <a:avLst/>
            </a:prstGeom>
          </p:spPr>
        </p:pic>
      </p:grpSp>
      <p:sp>
        <p:nvSpPr>
          <p:cNvPr id="19" name="Subtitle 2">
            <a:extLst>
              <a:ext uri="{FF2B5EF4-FFF2-40B4-BE49-F238E27FC236}">
                <a16:creationId xmlns:a16="http://schemas.microsoft.com/office/drawing/2014/main" id="{C485D73F-AC36-4333-BB58-5F1CD6E243C7}"/>
              </a:ext>
            </a:extLst>
          </p:cNvPr>
          <p:cNvSpPr txBox="1">
            <a:spLocks/>
          </p:cNvSpPr>
          <p:nvPr/>
        </p:nvSpPr>
        <p:spPr>
          <a:xfrm>
            <a:off x="10960346" y="4664548"/>
            <a:ext cx="1086321" cy="53117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2400" dirty="0">
                <a:solidFill>
                  <a:srgbClr val="FF0000">
                    <a:alpha val="80000"/>
                  </a:srgbClr>
                </a:solidFill>
                <a:latin typeface="ADLaM Display"/>
                <a:ea typeface="ADLaM Display"/>
                <a:cs typeface="ADLaM Display"/>
              </a:rPr>
              <a:t>TM</a:t>
            </a:r>
          </a:p>
        </p:txBody>
      </p:sp>
      <p:pic>
        <p:nvPicPr>
          <p:cNvPr id="8194" name="Picture 2" descr="Free Cartoon Paper Png, Download Free Cartoon Paper Png png images ...">
            <a:extLst>
              <a:ext uri="{FF2B5EF4-FFF2-40B4-BE49-F238E27FC236}">
                <a16:creationId xmlns:a16="http://schemas.microsoft.com/office/drawing/2014/main" id="{57228CA2-3599-43EA-A86E-7C898E70C8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90050" y="1539102"/>
            <a:ext cx="1059357" cy="1320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78698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27F8D6C-F573-A5D9-0D1D-3851DBC506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5A7EB41-1194-BF7D-27FB-399E17F1B8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29A050E3-06C3-FE6B-2FFD-102803A6A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F97EA4-8B8B-EE77-150A-C5CF67BBD8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33046" y="287865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cy-GB" sz="4000" b="1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Diwedd y wers</a:t>
            </a:r>
            <a:endParaRPr lang="cy-GB" sz="4000" b="1" dirty="0">
              <a:solidFill>
                <a:schemeClr val="tx2">
                  <a:lumMod val="76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A4F5D1-B552-40C1-9877-512257B29A88}"/>
              </a:ext>
            </a:extLst>
          </p:cNvPr>
          <p:cNvSpPr txBox="1"/>
          <p:nvPr/>
        </p:nvSpPr>
        <p:spPr>
          <a:xfrm>
            <a:off x="2961314" y="1333641"/>
            <a:ext cx="646352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>
                <a:solidFill>
                  <a:schemeClr val="accent1"/>
                </a:solidFill>
                <a:latin typeface="ADLaM Display"/>
              </a:rPr>
              <a:t>Beth oeddech chi’n feddwl o’r wers heddiw?</a:t>
            </a:r>
          </a:p>
          <a:p>
            <a:endParaRPr lang="cy-GB" sz="2400" dirty="0">
              <a:solidFill>
                <a:schemeClr val="accent1"/>
              </a:solidFill>
              <a:latin typeface="ADLaM Display"/>
            </a:endParaRPr>
          </a:p>
          <a:p>
            <a:r>
              <a:rPr lang="cy-GB" sz="3200" b="1" dirty="0">
                <a:solidFill>
                  <a:srgbClr val="00B050"/>
                </a:solidFill>
                <a:latin typeface="ADLaM Display"/>
              </a:rPr>
              <a:t>Roeddwn i’n meddwl ei bod hi’n…</a:t>
            </a:r>
          </a:p>
        </p:txBody>
      </p:sp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E564EA0E-3690-4967-AEF8-4B22F3168804}"/>
              </a:ext>
            </a:extLst>
          </p:cNvPr>
          <p:cNvSpPr/>
          <p:nvPr/>
        </p:nvSpPr>
        <p:spPr>
          <a:xfrm>
            <a:off x="331365" y="593115"/>
            <a:ext cx="2298584" cy="1481162"/>
          </a:xfrm>
          <a:prstGeom prst="cloudCallou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rgbClr val="FF0000"/>
                </a:solidFill>
              </a:rPr>
              <a:t>f</a:t>
            </a:r>
            <a:r>
              <a:rPr lang="cy-GB" dirty="0"/>
              <a:t>endigedig</a:t>
            </a:r>
          </a:p>
        </p:txBody>
      </p:sp>
      <p:sp>
        <p:nvSpPr>
          <p:cNvPr id="11" name="Thought Bubble: Cloud 10">
            <a:extLst>
              <a:ext uri="{FF2B5EF4-FFF2-40B4-BE49-F238E27FC236}">
                <a16:creationId xmlns:a16="http://schemas.microsoft.com/office/drawing/2014/main" id="{A47A8198-BA52-49F5-AB87-1BF931934C6B}"/>
              </a:ext>
            </a:extLst>
          </p:cNvPr>
          <p:cNvSpPr/>
          <p:nvPr/>
        </p:nvSpPr>
        <p:spPr>
          <a:xfrm>
            <a:off x="2061118" y="4927845"/>
            <a:ext cx="2298584" cy="1481162"/>
          </a:xfrm>
          <a:prstGeom prst="cloudCallou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hwyl</a:t>
            </a:r>
          </a:p>
        </p:txBody>
      </p:sp>
      <p:sp>
        <p:nvSpPr>
          <p:cNvPr id="14" name="Thought Bubble: Cloud 13">
            <a:extLst>
              <a:ext uri="{FF2B5EF4-FFF2-40B4-BE49-F238E27FC236}">
                <a16:creationId xmlns:a16="http://schemas.microsoft.com/office/drawing/2014/main" id="{779D6028-85D4-492D-A76F-93795E519EE9}"/>
              </a:ext>
            </a:extLst>
          </p:cNvPr>
          <p:cNvSpPr/>
          <p:nvPr/>
        </p:nvSpPr>
        <p:spPr>
          <a:xfrm>
            <a:off x="4874000" y="3135235"/>
            <a:ext cx="2298584" cy="1481162"/>
          </a:xfrm>
          <a:prstGeom prst="cloudCallou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rgbClr val="FF0000"/>
                </a:solidFill>
              </a:rPr>
              <a:t>_</a:t>
            </a:r>
            <a:r>
              <a:rPr lang="cy-GB" dirty="0"/>
              <a:t>wych</a:t>
            </a:r>
          </a:p>
        </p:txBody>
      </p:sp>
      <p:sp>
        <p:nvSpPr>
          <p:cNvPr id="15" name="Thought Bubble: Cloud 14">
            <a:extLst>
              <a:ext uri="{FF2B5EF4-FFF2-40B4-BE49-F238E27FC236}">
                <a16:creationId xmlns:a16="http://schemas.microsoft.com/office/drawing/2014/main" id="{5153F42B-98D6-4B86-A2FA-69653E75B5CB}"/>
              </a:ext>
            </a:extLst>
          </p:cNvPr>
          <p:cNvSpPr/>
          <p:nvPr/>
        </p:nvSpPr>
        <p:spPr>
          <a:xfrm>
            <a:off x="9416635" y="435397"/>
            <a:ext cx="2298584" cy="1481162"/>
          </a:xfrm>
          <a:prstGeom prst="cloudCallou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rgbClr val="FF0000"/>
                </a:solidFill>
              </a:rPr>
              <a:t>dd</a:t>
            </a:r>
            <a:r>
              <a:rPr lang="cy-GB" dirty="0"/>
              <a:t>iflas</a:t>
            </a:r>
          </a:p>
        </p:txBody>
      </p:sp>
      <p:sp>
        <p:nvSpPr>
          <p:cNvPr id="16" name="Thought Bubble: Cloud 15">
            <a:extLst>
              <a:ext uri="{FF2B5EF4-FFF2-40B4-BE49-F238E27FC236}">
                <a16:creationId xmlns:a16="http://schemas.microsoft.com/office/drawing/2014/main" id="{5B6F238E-DF43-4648-8423-BE248448F263}"/>
              </a:ext>
            </a:extLst>
          </p:cNvPr>
          <p:cNvSpPr/>
          <p:nvPr/>
        </p:nvSpPr>
        <p:spPr>
          <a:xfrm>
            <a:off x="8964246" y="2736219"/>
            <a:ext cx="2298584" cy="1481162"/>
          </a:xfrm>
          <a:prstGeom prst="cloudCallou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rgbClr val="FF0000"/>
                </a:solidFill>
              </a:rPr>
              <a:t>g</a:t>
            </a:r>
            <a:r>
              <a:rPr lang="cy-GB" dirty="0"/>
              <a:t>yffrous</a:t>
            </a:r>
          </a:p>
        </p:txBody>
      </p:sp>
      <p:sp>
        <p:nvSpPr>
          <p:cNvPr id="17" name="Thought Bubble: Cloud 16">
            <a:extLst>
              <a:ext uri="{FF2B5EF4-FFF2-40B4-BE49-F238E27FC236}">
                <a16:creationId xmlns:a16="http://schemas.microsoft.com/office/drawing/2014/main" id="{12AD5E1F-E0B7-4E2C-91D7-D8D50CD6E7D5}"/>
              </a:ext>
            </a:extLst>
          </p:cNvPr>
          <p:cNvSpPr/>
          <p:nvPr/>
        </p:nvSpPr>
        <p:spPr>
          <a:xfrm>
            <a:off x="331365" y="3086808"/>
            <a:ext cx="2298584" cy="1481162"/>
          </a:xfrm>
          <a:prstGeom prst="cloudCallo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arbennig</a:t>
            </a:r>
          </a:p>
        </p:txBody>
      </p:sp>
      <p:sp>
        <p:nvSpPr>
          <p:cNvPr id="19" name="Thought Bubble: Cloud 18">
            <a:extLst>
              <a:ext uri="{FF2B5EF4-FFF2-40B4-BE49-F238E27FC236}">
                <a16:creationId xmlns:a16="http://schemas.microsoft.com/office/drawing/2014/main" id="{CA694815-9FDD-4E19-9730-13AC272FADC1}"/>
              </a:ext>
            </a:extLst>
          </p:cNvPr>
          <p:cNvSpPr/>
          <p:nvPr/>
        </p:nvSpPr>
        <p:spPr>
          <a:xfrm>
            <a:off x="6983644" y="4957962"/>
            <a:ext cx="2298584" cy="1481162"/>
          </a:xfrm>
          <a:prstGeom prst="cloudCallou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rgbClr val="FF0000"/>
                </a:solidFill>
              </a:rPr>
              <a:t>dd</a:t>
            </a:r>
            <a:r>
              <a:rPr lang="cy-GB" dirty="0"/>
              <a:t>iddorol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42BF1B3B-CCC8-48F9-B6C4-8B28AF3CA0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flipH="1">
            <a:off x="3360461" y="194994"/>
            <a:ext cx="886660" cy="871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3527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27F8D6C-F573-A5D9-0D1D-3851DBC506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5A7EB41-1194-BF7D-27FB-399E17F1B8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29A050E3-06C3-FE6B-2FFD-102803A6A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F97EA4-8B8B-EE77-150A-C5CF67BBD8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04166" y="314614"/>
            <a:ext cx="8180492" cy="1143002"/>
          </a:xfrm>
        </p:spPr>
        <p:txBody>
          <a:bodyPr>
            <a:normAutofit/>
          </a:bodyPr>
          <a:lstStyle/>
          <a:p>
            <a:pPr algn="ctr"/>
            <a:r>
              <a:rPr lang="cy-GB" sz="4000" b="1" dirty="0">
                <a:solidFill>
                  <a:schemeClr val="tx2">
                    <a:lumMod val="76000"/>
                  </a:schemeClr>
                </a:solidFill>
                <a:latin typeface="ADLaM Display"/>
                <a:ea typeface="ADLaM Display"/>
                <a:cs typeface="ADLaM Display"/>
              </a:rPr>
              <a:t>Cwestiynau?</a:t>
            </a:r>
            <a:endParaRPr lang="cy-GB" sz="4000" b="1" dirty="0">
              <a:solidFill>
                <a:schemeClr val="tx2">
                  <a:lumMod val="76000"/>
                </a:schemeClr>
              </a:solidFill>
            </a:endParaRPr>
          </a:p>
        </p:txBody>
      </p:sp>
      <p:pic>
        <p:nvPicPr>
          <p:cNvPr id="18" name="Picture 17" descr="Question mark PNG transparent image download, size: 1500x1500px">
            <a:extLst>
              <a:ext uri="{FF2B5EF4-FFF2-40B4-BE49-F238E27FC236}">
                <a16:creationId xmlns:a16="http://schemas.microsoft.com/office/drawing/2014/main" id="{3E9DD995-20AE-5708-80EE-9BA8970B54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1883" y="1493990"/>
            <a:ext cx="3900881" cy="3870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46715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1">
                <a:tint val="97000"/>
                <a:hueMod val="92000"/>
                <a:satMod val="169000"/>
                <a:lumMod val="164000"/>
              </a:schemeClr>
            </a:gs>
            <a:gs pos="100000">
              <a:schemeClr val="bg1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27F8D6C-F573-A5D9-0D1D-3851DBC506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45A7EB41-1194-BF7D-27FB-399E17F1B8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Snip Single Corner Rectangle 17">
            <a:extLst>
              <a:ext uri="{FF2B5EF4-FFF2-40B4-BE49-F238E27FC236}">
                <a16:creationId xmlns:a16="http://schemas.microsoft.com/office/drawing/2014/main" id="{29A050E3-06C3-FE6B-2FFD-102803A6A5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1"/>
            <a:ext cx="12188825" cy="6857999"/>
          </a:xfrm>
          <a:prstGeom prst="snip1Rect">
            <a:avLst>
              <a:gd name="adj" fmla="val 50000"/>
            </a:avLst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F97EA4-8B8B-EE77-150A-C5CF67BBD8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67569" y="336727"/>
            <a:ext cx="8180492" cy="851456"/>
          </a:xfrm>
        </p:spPr>
        <p:txBody>
          <a:bodyPr>
            <a:normAutofit/>
          </a:bodyPr>
          <a:lstStyle/>
          <a:p>
            <a:pPr algn="ctr"/>
            <a:r>
              <a:rPr lang="cy-GB" sz="4000" b="1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Mat Iaith</a:t>
            </a:r>
            <a:endParaRPr lang="cy-GB" sz="4000" b="1" dirty="0">
              <a:solidFill>
                <a:schemeClr val="tx2">
                  <a:lumMod val="76000"/>
                </a:schemeClr>
              </a:solidFill>
            </a:endParaRPr>
          </a:p>
        </p:txBody>
      </p:sp>
      <p:sp>
        <p:nvSpPr>
          <p:cNvPr id="11" name="AutoShape 8" descr="Cartoon Style Banana Fruit Vector, Banana Clipart, Fruit Clipart, Cartoon  Clipart PNG and Vector with Transparent Background for Free Download">
            <a:extLst>
              <a:ext uri="{FF2B5EF4-FFF2-40B4-BE49-F238E27FC236}">
                <a16:creationId xmlns:a16="http://schemas.microsoft.com/office/drawing/2014/main" id="{06BF2B0F-DA61-4327-9525-ABC169E7F11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592122" y="4707493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F875F636-7C4B-44B4-AE0A-118FA35E70B6}"/>
              </a:ext>
            </a:extLst>
          </p:cNvPr>
          <p:cNvGrpSpPr/>
          <p:nvPr/>
        </p:nvGrpSpPr>
        <p:grpSpPr>
          <a:xfrm>
            <a:off x="6186981" y="2499108"/>
            <a:ext cx="4656206" cy="2554545"/>
            <a:chOff x="6314875" y="1442888"/>
            <a:chExt cx="4656206" cy="2554545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AEB9C040-E59A-42F2-A68B-A77C74147058}"/>
                </a:ext>
              </a:extLst>
            </p:cNvPr>
            <p:cNvGrpSpPr/>
            <p:nvPr/>
          </p:nvGrpSpPr>
          <p:grpSpPr>
            <a:xfrm>
              <a:off x="6314875" y="1442888"/>
              <a:ext cx="4656206" cy="2554545"/>
              <a:chOff x="6148816" y="3177348"/>
              <a:chExt cx="4656206" cy="2554545"/>
            </a:xfrm>
          </p:grpSpPr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255E19DD-3F64-427B-905B-6336E3E58F7D}"/>
                  </a:ext>
                </a:extLst>
              </p:cNvPr>
              <p:cNvSpPr txBox="1"/>
              <p:nvPr/>
            </p:nvSpPr>
            <p:spPr>
              <a:xfrm>
                <a:off x="6148816" y="3177348"/>
                <a:ext cx="3164417" cy="2554545"/>
              </a:xfrm>
              <a:prstGeom prst="rect">
                <a:avLst/>
              </a:prstGeom>
              <a:noFill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r>
                  <a:rPr lang="cy-GB" sz="2400" b="1" dirty="0">
                    <a:solidFill>
                      <a:srgbClr val="0070C0"/>
                    </a:solidFill>
                    <a:latin typeface="ADLaM Display"/>
                  </a:rPr>
                  <a:t>Gwrywaidd:</a:t>
                </a:r>
                <a:endParaRPr lang="cy-GB" sz="2400" dirty="0">
                  <a:solidFill>
                    <a:srgbClr val="0070C0"/>
                  </a:solidFill>
                  <a:latin typeface="ADLaM Display"/>
                </a:endParaRPr>
              </a:p>
              <a:p>
                <a:r>
                  <a:rPr lang="cy-GB" sz="2400" dirty="0">
                    <a:solidFill>
                      <a:srgbClr val="0070C0"/>
                    </a:solidFill>
                    <a:latin typeface="ADLaM Display"/>
                  </a:rPr>
                  <a:t>afal</a:t>
                </a:r>
              </a:p>
              <a:p>
                <a:r>
                  <a:rPr lang="cy-GB" sz="2400" dirty="0">
                    <a:solidFill>
                      <a:srgbClr val="0070C0"/>
                    </a:solidFill>
                    <a:latin typeface="ADLaM Display"/>
                  </a:rPr>
                  <a:t>oren</a:t>
                </a:r>
                <a:endParaRPr lang="cy-GB" sz="2400" dirty="0">
                  <a:solidFill>
                    <a:srgbClr val="0070C0"/>
                  </a:solidFill>
                  <a:latin typeface="ADLaM Display"/>
                  <a:ea typeface="ADLaM Display"/>
                  <a:cs typeface="ADLaM Display"/>
                </a:endParaRPr>
              </a:p>
              <a:p>
                <a:r>
                  <a:rPr lang="cy-GB" sz="2400" dirty="0">
                    <a:solidFill>
                      <a:srgbClr val="0070C0"/>
                    </a:solidFill>
                    <a:latin typeface="ADLaM Display"/>
                    <a:ea typeface="ADLaM Display"/>
                    <a:cs typeface="ADLaM Display"/>
                  </a:rPr>
                  <a:t>lemwn</a:t>
                </a:r>
              </a:p>
              <a:p>
                <a:r>
                  <a:rPr lang="cy-GB" sz="2400" dirty="0">
                    <a:solidFill>
                      <a:srgbClr val="0070C0"/>
                    </a:solidFill>
                    <a:latin typeface="ADLaM Display"/>
                    <a:ea typeface="ADLaM Display"/>
                    <a:cs typeface="ADLaM Display"/>
                  </a:rPr>
                  <a:t>p</a:t>
                </a:r>
                <a:r>
                  <a:rPr lang="en-GB" sz="2400" b="0" i="0" dirty="0">
                    <a:solidFill>
                      <a:srgbClr val="0070C0"/>
                    </a:solidFill>
                    <a:effectLst/>
                    <a:latin typeface="Arial" panose="020B0604020202020204" pitchFamily="34" charset="0"/>
                  </a:rPr>
                  <a:t>î</a:t>
                </a:r>
                <a:r>
                  <a:rPr lang="cy-GB" sz="2400" dirty="0">
                    <a:solidFill>
                      <a:srgbClr val="0070C0"/>
                    </a:solidFill>
                    <a:latin typeface="ADLaM Display"/>
                    <a:ea typeface="ADLaM Display"/>
                    <a:cs typeface="ADLaM Display"/>
                  </a:rPr>
                  <a:t>n-afal (t.m</a:t>
                </a:r>
                <a:r>
                  <a:rPr lang="cy-GB" sz="2000" dirty="0">
                    <a:solidFill>
                      <a:srgbClr val="0070C0"/>
                    </a:solidFill>
                    <a:latin typeface="ADLaM Display"/>
                    <a:ea typeface="ADLaM Display"/>
                    <a:cs typeface="ADLaM Display"/>
                  </a:rPr>
                  <a:t>)</a:t>
                </a:r>
              </a:p>
              <a:p>
                <a:endParaRPr lang="cy-GB" sz="2000" dirty="0">
                  <a:solidFill>
                    <a:srgbClr val="0070C0"/>
                  </a:solidFill>
                  <a:latin typeface="ADLaM Display"/>
                  <a:ea typeface="ADLaM Display"/>
                  <a:cs typeface="ADLaM Display"/>
                </a:endParaRPr>
              </a:p>
              <a:p>
                <a:endParaRPr lang="cy-GB" sz="2000" dirty="0">
                  <a:solidFill>
                    <a:srgbClr val="00B050"/>
                  </a:solidFill>
                  <a:latin typeface="ADLaM Display"/>
                  <a:ea typeface="ADLaM Display"/>
                  <a:cs typeface="ADLaM Display"/>
                </a:endParaRPr>
              </a:p>
            </p:txBody>
          </p:sp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6E76BF5F-E9F3-40AB-8BDE-594BFAA73E4E}"/>
                  </a:ext>
                </a:extLst>
              </p:cNvPr>
              <p:cNvSpPr txBox="1"/>
              <p:nvPr/>
            </p:nvSpPr>
            <p:spPr>
              <a:xfrm>
                <a:off x="8287486" y="3190336"/>
                <a:ext cx="2517536" cy="2308324"/>
              </a:xfrm>
              <a:prstGeom prst="rect">
                <a:avLst/>
              </a:prstGeom>
              <a:noFill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r>
                  <a:rPr lang="cy-GB" sz="2400" b="1" dirty="0">
                    <a:solidFill>
                      <a:schemeClr val="accent2">
                        <a:lumMod val="60000"/>
                        <a:lumOff val="40000"/>
                      </a:schemeClr>
                    </a:solidFill>
                    <a:latin typeface="ADLaM Display"/>
                  </a:rPr>
                  <a:t>Benywaidd:</a:t>
                </a:r>
                <a:endParaRPr lang="cy-GB" sz="2400" dirty="0">
                  <a:solidFill>
                    <a:schemeClr val="accent2">
                      <a:lumMod val="60000"/>
                      <a:lumOff val="40000"/>
                    </a:schemeClr>
                  </a:solidFill>
                  <a:latin typeface="ADLaM Display"/>
                  <a:ea typeface="ADLaM Display"/>
                  <a:cs typeface="ADLaM Display"/>
                </a:endParaRPr>
              </a:p>
              <a:p>
                <a:r>
                  <a:rPr lang="cy-GB" sz="2400" dirty="0">
                    <a:solidFill>
                      <a:schemeClr val="accent2">
                        <a:lumMod val="60000"/>
                        <a:lumOff val="40000"/>
                      </a:schemeClr>
                    </a:solidFill>
                    <a:latin typeface="ADLaM Display"/>
                    <a:ea typeface="ADLaM Display"/>
                    <a:cs typeface="ADLaM Display"/>
                  </a:rPr>
                  <a:t>banana (t.m)</a:t>
                </a:r>
              </a:p>
              <a:p>
                <a:r>
                  <a:rPr lang="cy-GB" sz="2400" dirty="0">
                    <a:solidFill>
                      <a:schemeClr val="accent2">
                        <a:lumMod val="60000"/>
                        <a:lumOff val="40000"/>
                      </a:schemeClr>
                    </a:solidFill>
                    <a:latin typeface="ADLaM Display"/>
                    <a:ea typeface="ADLaM Display"/>
                    <a:cs typeface="ADLaM Display"/>
                  </a:rPr>
                  <a:t>mefus (t.m)</a:t>
                </a:r>
              </a:p>
              <a:p>
                <a:r>
                  <a:rPr lang="cy-GB" sz="2400" dirty="0">
                    <a:solidFill>
                      <a:schemeClr val="accent2">
                        <a:lumMod val="60000"/>
                        <a:lumOff val="40000"/>
                      </a:schemeClr>
                    </a:solidFill>
                    <a:latin typeface="ADLaM Display"/>
                    <a:ea typeface="ADLaM Display"/>
                    <a:cs typeface="ADLaM Display"/>
                  </a:rPr>
                  <a:t>peren (t.m)</a:t>
                </a:r>
              </a:p>
              <a:p>
                <a:r>
                  <a:rPr lang="cy-GB" sz="2400" dirty="0">
                    <a:solidFill>
                      <a:schemeClr val="accent2">
                        <a:lumMod val="60000"/>
                        <a:lumOff val="40000"/>
                      </a:schemeClr>
                    </a:solidFill>
                    <a:latin typeface="ADLaM Display"/>
                    <a:ea typeface="ADLaM Display"/>
                    <a:cs typeface="ADLaM Display"/>
                  </a:rPr>
                  <a:t>mafon (t.m)</a:t>
                </a:r>
              </a:p>
              <a:p>
                <a:endParaRPr lang="cy-GB" sz="2400" dirty="0">
                  <a:solidFill>
                    <a:schemeClr val="accent2">
                      <a:lumMod val="60000"/>
                      <a:lumOff val="40000"/>
                    </a:schemeClr>
                  </a:solidFill>
                  <a:latin typeface="ADLaM Display"/>
                  <a:ea typeface="ADLaM Display"/>
                  <a:cs typeface="ADLaM Display"/>
                </a:endParaRPr>
              </a:p>
            </p:txBody>
          </p:sp>
        </p:grpSp>
        <p:pic>
          <p:nvPicPr>
            <p:cNvPr id="22" name="Picture 21">
              <a:extLst>
                <a:ext uri="{FF2B5EF4-FFF2-40B4-BE49-F238E27FC236}">
                  <a16:creationId xmlns:a16="http://schemas.microsoft.com/office/drawing/2014/main" id="{0047ED20-C584-4C80-A6EA-69E6D6444EFF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3"/>
                </a:ext>
              </a:extLst>
            </a:blip>
            <a:stretch>
              <a:fillRect/>
            </a:stretch>
          </p:blipFill>
          <p:spPr>
            <a:xfrm>
              <a:off x="6961756" y="1927810"/>
              <a:ext cx="244387" cy="276013"/>
            </a:xfrm>
            <a:prstGeom prst="rect">
              <a:avLst/>
            </a:prstGeom>
          </p:spPr>
        </p:pic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F822878D-C6A5-470B-8859-FD57FFCCF8BA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5"/>
                </a:ext>
              </a:extLst>
            </a:blip>
            <a:stretch>
              <a:fillRect/>
            </a:stretch>
          </p:blipFill>
          <p:spPr>
            <a:xfrm>
              <a:off x="7098260" y="2299360"/>
              <a:ext cx="274074" cy="274074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EDF3E9E5-20B7-4515-A27A-727038C4D344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7"/>
                </a:ext>
              </a:extLst>
            </a:blip>
            <a:stretch>
              <a:fillRect/>
            </a:stretch>
          </p:blipFill>
          <p:spPr>
            <a:xfrm>
              <a:off x="7384621" y="2664555"/>
              <a:ext cx="323788" cy="257884"/>
            </a:xfrm>
            <a:prstGeom prst="rect">
              <a:avLst/>
            </a:prstGeom>
          </p:spPr>
        </p:pic>
        <p:pic>
          <p:nvPicPr>
            <p:cNvPr id="25" name="Picture 24">
              <a:extLst>
                <a:ext uri="{FF2B5EF4-FFF2-40B4-BE49-F238E27FC236}">
                  <a16:creationId xmlns:a16="http://schemas.microsoft.com/office/drawing/2014/main" id="{581419DB-35C7-4143-BCDD-30A8F129F4AC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9"/>
                </a:ext>
              </a:extLst>
            </a:blip>
            <a:stretch>
              <a:fillRect/>
            </a:stretch>
          </p:blipFill>
          <p:spPr>
            <a:xfrm>
              <a:off x="8013496" y="2936725"/>
              <a:ext cx="417660" cy="476169"/>
            </a:xfrm>
            <a:prstGeom prst="rect">
              <a:avLst/>
            </a:prstGeom>
          </p:spPr>
        </p:pic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48D46794-6C42-48AC-A159-8FB46A4E3B82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11"/>
                </a:ext>
              </a:extLst>
            </a:blip>
            <a:stretch>
              <a:fillRect/>
            </a:stretch>
          </p:blipFill>
          <p:spPr>
            <a:xfrm>
              <a:off x="10159732" y="1906363"/>
              <a:ext cx="466867" cy="234892"/>
            </a:xfrm>
            <a:prstGeom prst="rect">
              <a:avLst/>
            </a:prstGeom>
          </p:spPr>
        </p:pic>
        <p:pic>
          <p:nvPicPr>
            <p:cNvPr id="27" name="Picture 26">
              <a:extLst>
                <a:ext uri="{FF2B5EF4-FFF2-40B4-BE49-F238E27FC236}">
                  <a16:creationId xmlns:a16="http://schemas.microsoft.com/office/drawing/2014/main" id="{CFDAECF2-2EC9-4E69-BC1E-1C8AF64F8EDE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13"/>
                </a:ext>
              </a:extLst>
            </a:blip>
            <a:stretch>
              <a:fillRect/>
            </a:stretch>
          </p:blipFill>
          <p:spPr>
            <a:xfrm>
              <a:off x="10214272" y="2266830"/>
              <a:ext cx="282842" cy="306604"/>
            </a:xfrm>
            <a:prstGeom prst="rect">
              <a:avLst/>
            </a:prstGeom>
          </p:spPr>
        </p:pic>
        <p:pic>
          <p:nvPicPr>
            <p:cNvPr id="28" name="Picture 27">
              <a:extLst>
                <a:ext uri="{FF2B5EF4-FFF2-40B4-BE49-F238E27FC236}">
                  <a16:creationId xmlns:a16="http://schemas.microsoft.com/office/drawing/2014/main" id="{93B44177-1979-4692-9DD3-BEDC2A0425F4}"/>
                </a:ext>
              </a:extLst>
            </p:cNvPr>
            <p:cNvPicPr>
              <a:picLocks noChangeAspect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15"/>
                </a:ext>
              </a:extLst>
            </a:blip>
            <a:stretch>
              <a:fillRect/>
            </a:stretch>
          </p:blipFill>
          <p:spPr>
            <a:xfrm>
              <a:off x="10259774" y="2646170"/>
              <a:ext cx="211303" cy="330161"/>
            </a:xfrm>
            <a:prstGeom prst="rect">
              <a:avLst/>
            </a:prstGeom>
          </p:spPr>
        </p:pic>
        <p:pic>
          <p:nvPicPr>
            <p:cNvPr id="29" name="Picture 2" descr="Raspberry - Free food icons">
              <a:extLst>
                <a:ext uri="{FF2B5EF4-FFF2-40B4-BE49-F238E27FC236}">
                  <a16:creationId xmlns:a16="http://schemas.microsoft.com/office/drawing/2014/main" id="{DC5D2F62-598D-492A-AA14-EC9BDF4C857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224428" y="3015515"/>
              <a:ext cx="306604" cy="3066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34485304-6A65-4813-B408-8F08085276F0}"/>
              </a:ext>
            </a:extLst>
          </p:cNvPr>
          <p:cNvGrpSpPr/>
          <p:nvPr/>
        </p:nvGrpSpPr>
        <p:grpSpPr>
          <a:xfrm>
            <a:off x="775811" y="2262713"/>
            <a:ext cx="4475346" cy="3749360"/>
            <a:chOff x="789530" y="2922439"/>
            <a:chExt cx="4475346" cy="374936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A49A2D7F-4FC6-469E-B272-00CF37BABACC}"/>
                </a:ext>
              </a:extLst>
            </p:cNvPr>
            <p:cNvGrpSpPr/>
            <p:nvPr/>
          </p:nvGrpSpPr>
          <p:grpSpPr>
            <a:xfrm>
              <a:off x="789530" y="2978480"/>
              <a:ext cx="4475346" cy="3693319"/>
              <a:chOff x="299502" y="1480683"/>
              <a:chExt cx="4475346" cy="3693319"/>
            </a:xfrm>
          </p:grpSpPr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848E53EC-608D-4FAB-8CAB-57583D566E6D}"/>
                  </a:ext>
                </a:extLst>
              </p:cNvPr>
              <p:cNvSpPr txBox="1"/>
              <p:nvPr/>
            </p:nvSpPr>
            <p:spPr>
              <a:xfrm>
                <a:off x="299502" y="1564857"/>
                <a:ext cx="3409328" cy="36009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endParaRPr lang="cy-GB" sz="2800" b="1" dirty="0">
                  <a:solidFill>
                    <a:srgbClr val="0070C0"/>
                  </a:solidFill>
                  <a:latin typeface="ADLaM Display"/>
                </a:endParaRPr>
              </a:p>
              <a:p>
                <a:pPr algn="ctr"/>
                <a:endParaRPr lang="cy-GB" sz="2800" b="1" dirty="0">
                  <a:solidFill>
                    <a:srgbClr val="0070C0"/>
                  </a:solidFill>
                  <a:latin typeface="ADLaM Display"/>
                </a:endParaRPr>
              </a:p>
              <a:p>
                <a:endParaRPr lang="cy-GB" sz="2800" dirty="0">
                  <a:solidFill>
                    <a:srgbClr val="0070C0"/>
                  </a:solidFill>
                  <a:latin typeface="ADLaM Display"/>
                </a:endParaRPr>
              </a:p>
              <a:p>
                <a:pPr marL="342900" indent="-342900">
                  <a:buFont typeface="Wingdings" panose="05000000000000000000" pitchFamily="2" charset="2"/>
                  <a:buChar char="Ø"/>
                </a:pPr>
                <a:r>
                  <a:rPr lang="cy-GB" dirty="0">
                    <a:solidFill>
                      <a:srgbClr val="0070C0"/>
                    </a:solidFill>
                    <a:latin typeface="ADLaM Display"/>
                  </a:rPr>
                  <a:t>- un p</a:t>
                </a:r>
                <a:r>
                  <a:rPr lang="en-GB" b="0" i="0" dirty="0">
                    <a:solidFill>
                      <a:srgbClr val="0070C0"/>
                    </a:solidFill>
                    <a:effectLst/>
                    <a:latin typeface="Arial" panose="020B0604020202020204" pitchFamily="34" charset="0"/>
                  </a:rPr>
                  <a:t>î</a:t>
                </a:r>
                <a:r>
                  <a:rPr lang="cy-GB" dirty="0">
                    <a:solidFill>
                      <a:srgbClr val="0070C0"/>
                    </a:solidFill>
                    <a:latin typeface="ADLaM Display"/>
                  </a:rPr>
                  <a:t>n-afal</a:t>
                </a:r>
              </a:p>
              <a:p>
                <a:pPr marL="342900" indent="-342900">
                  <a:buFont typeface="Wingdings" panose="05000000000000000000" pitchFamily="2" charset="2"/>
                  <a:buChar char="Ø"/>
                </a:pPr>
                <a:r>
                  <a:rPr lang="cy-GB" dirty="0">
                    <a:solidFill>
                      <a:srgbClr val="0070C0"/>
                    </a:solidFill>
                    <a:latin typeface="ADLaM Display"/>
                  </a:rPr>
                  <a:t>- dau </a:t>
                </a:r>
                <a:r>
                  <a:rPr lang="cy-GB" dirty="0">
                    <a:solidFill>
                      <a:srgbClr val="FF0000"/>
                    </a:solidFill>
                    <a:latin typeface="ADLaM Display"/>
                  </a:rPr>
                  <a:t>b</a:t>
                </a:r>
                <a:r>
                  <a:rPr lang="en-GB" b="0" i="0" dirty="0">
                    <a:solidFill>
                      <a:srgbClr val="0070C0"/>
                    </a:solidFill>
                    <a:effectLst/>
                    <a:latin typeface="Arial" panose="020B0604020202020204" pitchFamily="34" charset="0"/>
                  </a:rPr>
                  <a:t>î</a:t>
                </a:r>
                <a:r>
                  <a:rPr lang="cy-GB" dirty="0">
                    <a:solidFill>
                      <a:srgbClr val="0070C0"/>
                    </a:solidFill>
                    <a:latin typeface="ADLaM Display"/>
                  </a:rPr>
                  <a:t>n-afal</a:t>
                </a:r>
              </a:p>
              <a:p>
                <a:pPr marL="342900" indent="-342900">
                  <a:buFont typeface="Wingdings" panose="05000000000000000000" pitchFamily="2" charset="2"/>
                  <a:buChar char="Ø"/>
                </a:pPr>
                <a:r>
                  <a:rPr lang="cy-GB" dirty="0">
                    <a:solidFill>
                      <a:srgbClr val="0070C0"/>
                    </a:solidFill>
                    <a:latin typeface="ADLaM Display"/>
                  </a:rPr>
                  <a:t>- tri p</a:t>
                </a:r>
                <a:r>
                  <a:rPr lang="en-GB" b="0" i="0" dirty="0">
                    <a:solidFill>
                      <a:srgbClr val="0070C0"/>
                    </a:solidFill>
                    <a:effectLst/>
                    <a:latin typeface="Arial" panose="020B0604020202020204" pitchFamily="34" charset="0"/>
                  </a:rPr>
                  <a:t>î</a:t>
                </a:r>
                <a:r>
                  <a:rPr lang="cy-GB" dirty="0">
                    <a:solidFill>
                      <a:srgbClr val="0070C0"/>
                    </a:solidFill>
                    <a:latin typeface="ADLaM Display"/>
                  </a:rPr>
                  <a:t>n-afal</a:t>
                </a:r>
              </a:p>
              <a:p>
                <a:pPr marL="342900" indent="-342900">
                  <a:buFont typeface="Wingdings" panose="05000000000000000000" pitchFamily="2" charset="2"/>
                  <a:buChar char="Ø"/>
                </a:pPr>
                <a:r>
                  <a:rPr lang="cy-GB" dirty="0">
                    <a:solidFill>
                      <a:srgbClr val="0070C0"/>
                    </a:solidFill>
                    <a:latin typeface="ADLaM Display"/>
                  </a:rPr>
                  <a:t>- pedwar p</a:t>
                </a:r>
                <a:r>
                  <a:rPr lang="en-GB" b="0" i="0" dirty="0">
                    <a:solidFill>
                      <a:srgbClr val="0070C0"/>
                    </a:solidFill>
                    <a:effectLst/>
                    <a:latin typeface="Arial" panose="020B0604020202020204" pitchFamily="34" charset="0"/>
                  </a:rPr>
                  <a:t>î</a:t>
                </a:r>
                <a:r>
                  <a:rPr lang="cy-GB" dirty="0">
                    <a:solidFill>
                      <a:srgbClr val="0070C0"/>
                    </a:solidFill>
                    <a:latin typeface="ADLaM Display"/>
                  </a:rPr>
                  <a:t>n-afal</a:t>
                </a:r>
              </a:p>
              <a:p>
                <a:pPr marL="342900" indent="-342900">
                  <a:buFont typeface="Wingdings" panose="05000000000000000000" pitchFamily="2" charset="2"/>
                  <a:buChar char="Ø"/>
                </a:pPr>
                <a:r>
                  <a:rPr lang="cy-GB" dirty="0">
                    <a:solidFill>
                      <a:srgbClr val="0070C0"/>
                    </a:solidFill>
                    <a:latin typeface="ADLaM Display"/>
                  </a:rPr>
                  <a:t>- pum p</a:t>
                </a:r>
                <a:r>
                  <a:rPr lang="en-GB" b="0" i="0" dirty="0">
                    <a:solidFill>
                      <a:srgbClr val="0070C0"/>
                    </a:solidFill>
                    <a:effectLst/>
                    <a:latin typeface="Arial" panose="020B0604020202020204" pitchFamily="34" charset="0"/>
                  </a:rPr>
                  <a:t>î</a:t>
                </a:r>
                <a:r>
                  <a:rPr lang="cy-GB" dirty="0">
                    <a:solidFill>
                      <a:srgbClr val="0070C0"/>
                    </a:solidFill>
                    <a:latin typeface="ADLaM Display"/>
                  </a:rPr>
                  <a:t>n-afal</a:t>
                </a:r>
              </a:p>
              <a:p>
                <a:pPr marL="342900" indent="-342900">
                  <a:buFont typeface="Wingdings" panose="05000000000000000000" pitchFamily="2" charset="2"/>
                  <a:buChar char="Ø"/>
                </a:pPr>
                <a:r>
                  <a:rPr lang="cy-GB" dirty="0">
                    <a:solidFill>
                      <a:srgbClr val="0070C0"/>
                    </a:solidFill>
                    <a:latin typeface="ADLaM Display"/>
                  </a:rPr>
                  <a:t>- chwe p</a:t>
                </a:r>
                <a:r>
                  <a:rPr lang="en-GB" b="0" i="0" dirty="0">
                    <a:solidFill>
                      <a:srgbClr val="0070C0"/>
                    </a:solidFill>
                    <a:effectLst/>
                    <a:latin typeface="Arial" panose="020B0604020202020204" pitchFamily="34" charset="0"/>
                  </a:rPr>
                  <a:t>î</a:t>
                </a:r>
                <a:r>
                  <a:rPr lang="cy-GB" dirty="0">
                    <a:solidFill>
                      <a:srgbClr val="0070C0"/>
                    </a:solidFill>
                    <a:latin typeface="ADLaM Display"/>
                  </a:rPr>
                  <a:t>n-afal</a:t>
                </a:r>
              </a:p>
              <a:p>
                <a:endParaRPr lang="en-GB" dirty="0"/>
              </a:p>
              <a:p>
                <a:endParaRPr lang="en-GB" dirty="0"/>
              </a:p>
            </p:txBody>
          </p:sp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D72A1FA3-F17E-4962-88B3-BBF1C1A71253}"/>
                  </a:ext>
                </a:extLst>
              </p:cNvPr>
              <p:cNvSpPr txBox="1"/>
              <p:nvPr/>
            </p:nvSpPr>
            <p:spPr>
              <a:xfrm>
                <a:off x="2513563" y="1480683"/>
                <a:ext cx="2261285" cy="369331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:endParaRPr lang="cy-GB" b="1" dirty="0">
                  <a:solidFill>
                    <a:schemeClr val="accent2">
                      <a:lumMod val="60000"/>
                      <a:lumOff val="40000"/>
                    </a:schemeClr>
                  </a:solidFill>
                  <a:latin typeface="ADLaM Display"/>
                </a:endParaRPr>
              </a:p>
              <a:p>
                <a:pPr algn="ctr"/>
                <a:endParaRPr lang="cy-GB" b="1" dirty="0">
                  <a:solidFill>
                    <a:schemeClr val="accent2">
                      <a:lumMod val="60000"/>
                      <a:lumOff val="40000"/>
                    </a:schemeClr>
                  </a:solidFill>
                  <a:latin typeface="ADLaM Display"/>
                </a:endParaRPr>
              </a:p>
              <a:p>
                <a:pPr algn="ctr"/>
                <a:endParaRPr lang="cy-GB" b="1" dirty="0">
                  <a:solidFill>
                    <a:schemeClr val="accent2">
                      <a:lumMod val="60000"/>
                      <a:lumOff val="40000"/>
                    </a:schemeClr>
                  </a:solidFill>
                  <a:latin typeface="ADLaM Display"/>
                </a:endParaRPr>
              </a:p>
              <a:p>
                <a:endParaRPr lang="cy-GB" dirty="0">
                  <a:solidFill>
                    <a:schemeClr val="accent2">
                      <a:lumMod val="60000"/>
                      <a:lumOff val="40000"/>
                    </a:schemeClr>
                  </a:solidFill>
                  <a:latin typeface="ADLaM Display"/>
                </a:endParaRPr>
              </a:p>
              <a:p>
                <a:endParaRPr lang="cy-GB" dirty="0">
                  <a:solidFill>
                    <a:schemeClr val="accent2">
                      <a:lumMod val="60000"/>
                      <a:lumOff val="40000"/>
                    </a:schemeClr>
                  </a:solidFill>
                  <a:latin typeface="ADLaM Display"/>
                </a:endParaRPr>
              </a:p>
              <a:p>
                <a:pPr marL="342900" indent="-342900">
                  <a:buFont typeface="Wingdings" panose="05000000000000000000" pitchFamily="2" charset="2"/>
                  <a:buChar char="Ø"/>
                </a:pPr>
                <a:r>
                  <a:rPr lang="cy-GB" dirty="0">
                    <a:solidFill>
                      <a:schemeClr val="accent2">
                        <a:lumMod val="60000"/>
                        <a:lumOff val="40000"/>
                      </a:schemeClr>
                    </a:solidFill>
                    <a:latin typeface="ADLaM Display"/>
                  </a:rPr>
                  <a:t>- un </a:t>
                </a:r>
                <a:r>
                  <a:rPr lang="cy-GB" dirty="0">
                    <a:solidFill>
                      <a:srgbClr val="FF0000"/>
                    </a:solidFill>
                    <a:latin typeface="ADLaM Display"/>
                  </a:rPr>
                  <a:t>f</a:t>
                </a:r>
                <a:r>
                  <a:rPr lang="cy-GB" dirty="0">
                    <a:solidFill>
                      <a:schemeClr val="accent2">
                        <a:lumMod val="60000"/>
                        <a:lumOff val="40000"/>
                      </a:schemeClr>
                    </a:solidFill>
                    <a:latin typeface="ADLaM Display"/>
                  </a:rPr>
                  <a:t>anana</a:t>
                </a:r>
              </a:p>
              <a:p>
                <a:pPr marL="342900" indent="-342900">
                  <a:buFont typeface="Wingdings" panose="05000000000000000000" pitchFamily="2" charset="2"/>
                  <a:buChar char="Ø"/>
                </a:pPr>
                <a:r>
                  <a:rPr lang="cy-GB" dirty="0">
                    <a:solidFill>
                      <a:schemeClr val="accent2">
                        <a:lumMod val="60000"/>
                        <a:lumOff val="40000"/>
                      </a:schemeClr>
                    </a:solidFill>
                    <a:latin typeface="ADLaM Display"/>
                  </a:rPr>
                  <a:t>- dwy </a:t>
                </a:r>
                <a:r>
                  <a:rPr lang="cy-GB" dirty="0">
                    <a:solidFill>
                      <a:srgbClr val="FF0000"/>
                    </a:solidFill>
                    <a:latin typeface="ADLaM Display"/>
                  </a:rPr>
                  <a:t>f</a:t>
                </a:r>
                <a:r>
                  <a:rPr lang="cy-GB" dirty="0">
                    <a:solidFill>
                      <a:schemeClr val="accent2">
                        <a:lumMod val="60000"/>
                        <a:lumOff val="40000"/>
                      </a:schemeClr>
                    </a:solidFill>
                    <a:latin typeface="ADLaM Display"/>
                  </a:rPr>
                  <a:t>anana</a:t>
                </a:r>
              </a:p>
              <a:p>
                <a:pPr marL="342900" indent="-342900">
                  <a:buFont typeface="Wingdings" panose="05000000000000000000" pitchFamily="2" charset="2"/>
                  <a:buChar char="Ø"/>
                </a:pPr>
                <a:r>
                  <a:rPr lang="cy-GB" dirty="0">
                    <a:solidFill>
                      <a:schemeClr val="accent2">
                        <a:lumMod val="60000"/>
                        <a:lumOff val="40000"/>
                      </a:schemeClr>
                    </a:solidFill>
                    <a:latin typeface="ADLaM Display"/>
                  </a:rPr>
                  <a:t>- tair banana</a:t>
                </a:r>
              </a:p>
              <a:p>
                <a:pPr marL="342900" indent="-342900">
                  <a:buFont typeface="Wingdings" panose="05000000000000000000" pitchFamily="2" charset="2"/>
                  <a:buChar char="Ø"/>
                </a:pPr>
                <a:r>
                  <a:rPr lang="cy-GB" dirty="0">
                    <a:solidFill>
                      <a:schemeClr val="accent2">
                        <a:lumMod val="60000"/>
                        <a:lumOff val="40000"/>
                      </a:schemeClr>
                    </a:solidFill>
                    <a:latin typeface="ADLaM Display"/>
                  </a:rPr>
                  <a:t>- pedair banana</a:t>
                </a:r>
              </a:p>
              <a:p>
                <a:pPr marL="342900" indent="-342900">
                  <a:buFont typeface="Wingdings" panose="05000000000000000000" pitchFamily="2" charset="2"/>
                  <a:buChar char="Ø"/>
                </a:pPr>
                <a:r>
                  <a:rPr lang="cy-GB" dirty="0">
                    <a:solidFill>
                      <a:schemeClr val="accent2">
                        <a:lumMod val="60000"/>
                        <a:lumOff val="40000"/>
                      </a:schemeClr>
                    </a:solidFill>
                    <a:latin typeface="ADLaM Display"/>
                  </a:rPr>
                  <a:t>- pum banana</a:t>
                </a:r>
              </a:p>
              <a:p>
                <a:pPr marL="342900" indent="-342900">
                  <a:buFont typeface="Wingdings" panose="05000000000000000000" pitchFamily="2" charset="2"/>
                  <a:buChar char="Ø"/>
                </a:pPr>
                <a:r>
                  <a:rPr lang="cy-GB" dirty="0">
                    <a:solidFill>
                      <a:schemeClr val="accent2">
                        <a:lumMod val="60000"/>
                        <a:lumOff val="40000"/>
                      </a:schemeClr>
                    </a:solidFill>
                    <a:latin typeface="ADLaM Display"/>
                  </a:rPr>
                  <a:t>- chwe banana</a:t>
                </a:r>
              </a:p>
              <a:p>
                <a:endParaRPr lang="en-GB" dirty="0"/>
              </a:p>
              <a:p>
                <a:endParaRPr lang="en-GB" dirty="0"/>
              </a:p>
            </p:txBody>
          </p:sp>
          <p:grpSp>
            <p:nvGrpSpPr>
              <p:cNvPr id="2" name="Group 1">
                <a:extLst>
                  <a:ext uri="{FF2B5EF4-FFF2-40B4-BE49-F238E27FC236}">
                    <a16:creationId xmlns:a16="http://schemas.microsoft.com/office/drawing/2014/main" id="{AABCCE56-172A-4F27-92F3-5B85C1F8B0B6}"/>
                  </a:ext>
                </a:extLst>
              </p:cNvPr>
              <p:cNvGrpSpPr/>
              <p:nvPr/>
            </p:nvGrpSpPr>
            <p:grpSpPr>
              <a:xfrm>
                <a:off x="872504" y="1836061"/>
                <a:ext cx="941098" cy="1037623"/>
                <a:chOff x="2288663" y="1923691"/>
                <a:chExt cx="1419045" cy="1483743"/>
              </a:xfrm>
            </p:grpSpPr>
            <p:sp>
              <p:nvSpPr>
                <p:cNvPr id="9" name="Rectangle 8">
                  <a:extLst>
                    <a:ext uri="{FF2B5EF4-FFF2-40B4-BE49-F238E27FC236}">
                      <a16:creationId xmlns:a16="http://schemas.microsoft.com/office/drawing/2014/main" id="{DCB482C2-FB23-479E-8EC2-12469F6F29BF}"/>
                    </a:ext>
                  </a:extLst>
                </p:cNvPr>
                <p:cNvSpPr/>
                <p:nvPr/>
              </p:nvSpPr>
              <p:spPr>
                <a:xfrm>
                  <a:off x="2370502" y="1923691"/>
                  <a:ext cx="1233578" cy="1483743"/>
                </a:xfrm>
                <a:prstGeom prst="rect">
                  <a:avLst/>
                </a:prstGeom>
                <a:solidFill>
                  <a:srgbClr val="0070C0"/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pic>
              <p:nvPicPr>
                <p:cNvPr id="10" name="Picture 4" descr="pineapple fruit cartoon illustration isolated on transparent background  47130687 PNG">
                  <a:extLst>
                    <a:ext uri="{FF2B5EF4-FFF2-40B4-BE49-F238E27FC236}">
                      <a16:creationId xmlns:a16="http://schemas.microsoft.com/office/drawing/2014/main" id="{4F60864F-BC2B-409F-AB4B-FF2EA3F55BF5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>
                <a:blip r:embed="rId17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2288663" y="1923691"/>
                  <a:ext cx="1419045" cy="1419045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  <p:grpSp>
            <p:nvGrpSpPr>
              <p:cNvPr id="14" name="Group 13">
                <a:extLst>
                  <a:ext uri="{FF2B5EF4-FFF2-40B4-BE49-F238E27FC236}">
                    <a16:creationId xmlns:a16="http://schemas.microsoft.com/office/drawing/2014/main" id="{AC598A8E-070A-4A9D-95F2-E18A5372A6CE}"/>
                  </a:ext>
                </a:extLst>
              </p:cNvPr>
              <p:cNvGrpSpPr/>
              <p:nvPr/>
            </p:nvGrpSpPr>
            <p:grpSpPr>
              <a:xfrm>
                <a:off x="3093221" y="1813438"/>
                <a:ext cx="818099" cy="1037623"/>
                <a:chOff x="6978416" y="2018714"/>
                <a:chExt cx="1233578" cy="1483743"/>
              </a:xfrm>
            </p:grpSpPr>
            <p:sp>
              <p:nvSpPr>
                <p:cNvPr id="15" name="Rectangle 14">
                  <a:extLst>
                    <a:ext uri="{FF2B5EF4-FFF2-40B4-BE49-F238E27FC236}">
                      <a16:creationId xmlns:a16="http://schemas.microsoft.com/office/drawing/2014/main" id="{B204DC4C-7BA9-4243-A250-DC30B0F8B7B7}"/>
                    </a:ext>
                  </a:extLst>
                </p:cNvPr>
                <p:cNvSpPr/>
                <p:nvPr/>
              </p:nvSpPr>
              <p:spPr>
                <a:xfrm>
                  <a:off x="6978416" y="2018714"/>
                  <a:ext cx="1233578" cy="1483743"/>
                </a:xfrm>
                <a:prstGeom prst="rect">
                  <a:avLst/>
                </a:prstGeom>
                <a:solidFill>
                  <a:schemeClr val="accent2">
                    <a:lumMod val="60000"/>
                    <a:lumOff val="4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pic>
              <p:nvPicPr>
                <p:cNvPr id="16" name="Picture 12" descr="Banana Clipart PNG Image - PurePNG | Free transparent CC0 PNG Image Library">
                  <a:extLst>
                    <a:ext uri="{FF2B5EF4-FFF2-40B4-BE49-F238E27FC236}">
                      <a16:creationId xmlns:a16="http://schemas.microsoft.com/office/drawing/2014/main" id="{170992E3-D2C9-4959-8BEF-6C750384CC8B}"/>
                    </a:ext>
                  </a:extLst>
                </p:cNvPr>
                <p:cNvPicPr>
                  <a:picLocks noChangeAspect="1" noChangeArrowheads="1"/>
                </p:cNvPicPr>
                <p:nvPr/>
              </p:nvPicPr>
              <p:blipFill>
                <a:blip r:embed="rId18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7281749" y="2192465"/>
                  <a:ext cx="626912" cy="1123759"/>
                </a:xfrm>
                <a:prstGeom prst="rect">
                  <a:avLst/>
                </a:prstGeom>
                <a:noFill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</p:pic>
          </p:grpSp>
        </p:grp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4960A962-53FD-427D-8E27-B095B5BBCB2E}"/>
                </a:ext>
              </a:extLst>
            </p:cNvPr>
            <p:cNvSpPr txBox="1"/>
            <p:nvPr/>
          </p:nvSpPr>
          <p:spPr>
            <a:xfrm>
              <a:off x="1099983" y="2922439"/>
              <a:ext cx="1466195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cy-GB" sz="1800" b="1" dirty="0">
                  <a:solidFill>
                    <a:srgbClr val="0070C0"/>
                  </a:solidFill>
                  <a:latin typeface="ADLaM Display"/>
                </a:rPr>
                <a:t>Gwrywaidd</a:t>
              </a:r>
              <a:endParaRPr lang="cy-GB" sz="1800" dirty="0">
                <a:solidFill>
                  <a:srgbClr val="0070C0"/>
                </a:solidFill>
                <a:latin typeface="ADLaM Display"/>
              </a:endParaRPr>
            </a:p>
          </p:txBody>
        </p:sp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7AC38ABF-AA94-4460-92C9-CB799B8500F9}"/>
                </a:ext>
              </a:extLst>
            </p:cNvPr>
            <p:cNvSpPr txBox="1"/>
            <p:nvPr/>
          </p:nvSpPr>
          <p:spPr>
            <a:xfrm>
              <a:off x="3257112" y="2922439"/>
              <a:ext cx="1466195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ctr"/>
              <a:r>
                <a:rPr lang="cy-GB" b="1" dirty="0">
                  <a:solidFill>
                    <a:schemeClr val="accent2">
                      <a:lumMod val="60000"/>
                      <a:lumOff val="40000"/>
                    </a:schemeClr>
                  </a:solidFill>
                  <a:latin typeface="ADLaM Display"/>
                </a:rPr>
                <a:t>Benywaidd</a:t>
              </a:r>
              <a:endParaRPr lang="cy-GB" sz="1800" dirty="0">
                <a:solidFill>
                  <a:schemeClr val="accent2">
                    <a:lumMod val="60000"/>
                    <a:lumOff val="40000"/>
                  </a:schemeClr>
                </a:solidFill>
                <a:latin typeface="ADLaM Display"/>
              </a:endParaRPr>
            </a:p>
          </p:txBody>
        </p:sp>
      </p:grpSp>
      <p:sp>
        <p:nvSpPr>
          <p:cNvPr id="36" name="Subtitle 2">
            <a:extLst>
              <a:ext uri="{FF2B5EF4-FFF2-40B4-BE49-F238E27FC236}">
                <a16:creationId xmlns:a16="http://schemas.microsoft.com/office/drawing/2014/main" id="{36EBA9E4-1774-4B45-8A61-EC2295EE9CC3}"/>
              </a:ext>
            </a:extLst>
          </p:cNvPr>
          <p:cNvSpPr txBox="1">
            <a:spLocks/>
          </p:cNvSpPr>
          <p:nvPr/>
        </p:nvSpPr>
        <p:spPr>
          <a:xfrm>
            <a:off x="1285208" y="1597854"/>
            <a:ext cx="3409328" cy="6438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3200" b="1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Rhifau</a:t>
            </a:r>
            <a:endParaRPr lang="cy-GB" sz="3200" b="1" dirty="0">
              <a:solidFill>
                <a:schemeClr val="tx2">
                  <a:lumMod val="76000"/>
                </a:schemeClr>
              </a:solidFill>
            </a:endParaRPr>
          </a:p>
        </p:txBody>
      </p:sp>
      <p:sp>
        <p:nvSpPr>
          <p:cNvPr id="37" name="Subtitle 2">
            <a:extLst>
              <a:ext uri="{FF2B5EF4-FFF2-40B4-BE49-F238E27FC236}">
                <a16:creationId xmlns:a16="http://schemas.microsoft.com/office/drawing/2014/main" id="{2B477076-32D3-447C-8684-FBCA3123509E}"/>
              </a:ext>
            </a:extLst>
          </p:cNvPr>
          <p:cNvSpPr txBox="1">
            <a:spLocks/>
          </p:cNvSpPr>
          <p:nvPr/>
        </p:nvSpPr>
        <p:spPr>
          <a:xfrm>
            <a:off x="6538733" y="1597854"/>
            <a:ext cx="3409328" cy="64381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21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y-GB" sz="3200" b="1" dirty="0">
                <a:solidFill>
                  <a:schemeClr val="tx2">
                    <a:lumMod val="76000"/>
                  </a:schemeClr>
                </a:solidFill>
                <a:latin typeface="ADLaM Display"/>
              </a:rPr>
              <a:t>Ffrwythau</a:t>
            </a:r>
            <a:endParaRPr lang="cy-GB" sz="3200" b="1" dirty="0">
              <a:solidFill>
                <a:schemeClr val="tx2">
                  <a:lumMod val="76000"/>
                </a:schemeClr>
              </a:solidFill>
            </a:endParaRPr>
          </a:p>
        </p:txBody>
      </p:sp>
      <p:pic>
        <p:nvPicPr>
          <p:cNvPr id="1026" name="Picture 2" descr="sticker of a cute cartoon sheet of paper 45101906 PNG">
            <a:extLst>
              <a:ext uri="{FF2B5EF4-FFF2-40B4-BE49-F238E27FC236}">
                <a16:creationId xmlns:a16="http://schemas.microsoft.com/office/drawing/2014/main" id="{462B99E1-ADFE-4AFC-A82C-B910D83FA1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579" y="237641"/>
            <a:ext cx="958629" cy="1232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" descr="sticker of a cute cartoon sheet of paper 45101906 PNG">
            <a:extLst>
              <a:ext uri="{FF2B5EF4-FFF2-40B4-BE49-F238E27FC236}">
                <a16:creationId xmlns:a16="http://schemas.microsoft.com/office/drawing/2014/main" id="{FFF9D683-4345-4FE2-9DF2-F05C3C7E1E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01253" y="237641"/>
            <a:ext cx="958629" cy="12328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81876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4223</TotalTime>
  <Words>1085</Words>
  <Application>Microsoft Office PowerPoint</Application>
  <PresentationFormat>Widescreen</PresentationFormat>
  <Paragraphs>277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ADLaM Display</vt:lpstr>
      <vt:lpstr>Arial</vt:lpstr>
      <vt:lpstr>Century Gothic</vt:lpstr>
      <vt:lpstr>Tw Cen MT</vt:lpstr>
      <vt:lpstr>Wingdings</vt:lpstr>
      <vt:lpstr>Wingdings 3</vt:lpstr>
      <vt:lpstr>Slice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Richard Lewis</dc:creator>
  <cp:lastModifiedBy>Richard Lewis (1700426)</cp:lastModifiedBy>
  <cp:revision>793</cp:revision>
  <dcterms:created xsi:type="dcterms:W3CDTF">2025-10-13T14:01:17Z</dcterms:created>
  <dcterms:modified xsi:type="dcterms:W3CDTF">2025-11-26T15:09:40Z</dcterms:modified>
</cp:coreProperties>
</file>