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56" r:id="rId2"/>
    <p:sldId id="257" r:id="rId3"/>
    <p:sldId id="258" r:id="rId4"/>
    <p:sldId id="259" r:id="rId5"/>
    <p:sldId id="260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1" r:id="rId23"/>
    <p:sldId id="282" r:id="rId24"/>
    <p:sldId id="283" r:id="rId25"/>
    <p:sldId id="284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F98588-8B64-2613-A71C-5F77C12161F3}" v="1363" dt="2025-11-09T20:41:57.089"/>
    <p1510:client id="{ABA3BC85-A8A2-33D7-B0C8-F7502332F891}" v="393" dt="2025-11-09T18:06:52.978"/>
    <p1510:client id="{F6D430AE-DBF2-24F7-05DE-F10B25E2AE5C}" v="693" dt="2025-11-09T21:16:26.4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ABA3BC85-A8A2-33D7-B0C8-F7502332F891}"/>
    <pc:docChg chg="addSld delSld modSld addMainMaster delMainMaster">
      <pc:chgData name="Rebecca Francis-Davies" userId="S::r.francis-davies@uwtsd.ac.uk::caf69e2c-2198-47a4-8268-c57958bd4ca9" providerId="AD" clId="Web-{ABA3BC85-A8A2-33D7-B0C8-F7502332F891}" dt="2025-11-09T18:06:52.978" v="391" actId="20577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ABA3BC85-A8A2-33D7-B0C8-F7502332F891}" dt="2025-11-09T17:46:41.030" v="15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ABA3BC85-A8A2-33D7-B0C8-F7502332F891}" dt="2025-11-09T17:46:41.030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ABA3BC85-A8A2-33D7-B0C8-F7502332F891}" dt="2025-11-09T17:46:41.030" v="15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7:46:41.030" v="15"/>
          <ac:spMkLst>
            <pc:docMk/>
            <pc:sldMk cId="109857222" sldId="256"/>
            <ac:spMk id="9" creationId="{19F9BF86-FE94-4517-B97D-026C7515E589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7:46:41.030" v="15"/>
          <ac:spMkLst>
            <pc:docMk/>
            <pc:sldMk cId="109857222" sldId="256"/>
            <ac:spMk id="11" creationId="{D30DD7D3-2712-4491-B2C2-5FC23330C7CB}"/>
          </ac:spMkLst>
        </pc:spChg>
        <pc:picChg chg="add">
          <ac:chgData name="Rebecca Francis-Davies" userId="S::r.francis-davies@uwtsd.ac.uk::caf69e2c-2198-47a4-8268-c57958bd4ca9" providerId="AD" clId="Web-{ABA3BC85-A8A2-33D7-B0C8-F7502332F891}" dt="2025-11-09T17:46:41.030" v="15"/>
          <ac:picMkLst>
            <pc:docMk/>
            <pc:sldMk cId="109857222" sldId="256"/>
            <ac:picMk id="4" creationId="{76BAAF0C-2F91-B3CD-DD65-57D5B1FD2896}"/>
          </ac:picMkLst>
        </pc:picChg>
        <pc:cxnChg chg="add">
          <ac:chgData name="Rebecca Francis-Davies" userId="S::r.francis-davies@uwtsd.ac.uk::caf69e2c-2198-47a4-8268-c57958bd4ca9" providerId="AD" clId="Web-{ABA3BC85-A8A2-33D7-B0C8-F7502332F891}" dt="2025-11-09T17:46:41.030" v="15"/>
          <ac:cxnSpMkLst>
            <pc:docMk/>
            <pc:sldMk cId="109857222" sldId="256"/>
            <ac:cxnSpMk id="13" creationId="{FFD0734C-004D-4938-8EA0-2C3867A11A66}"/>
          </ac:cxnSpMkLst>
        </pc:cxnChg>
      </pc:sldChg>
      <pc:sldChg chg="addSp modSp new mod setBg">
        <pc:chgData name="Rebecca Francis-Davies" userId="S::r.francis-davies@uwtsd.ac.uk::caf69e2c-2198-47a4-8268-c57958bd4ca9" providerId="AD" clId="Web-{ABA3BC85-A8A2-33D7-B0C8-F7502332F891}" dt="2025-11-09T17:48:14.803" v="40"/>
        <pc:sldMkLst>
          <pc:docMk/>
          <pc:sldMk cId="3574174450" sldId="257"/>
        </pc:sldMkLst>
        <pc:spChg chg="mod">
          <ac:chgData name="Rebecca Francis-Davies" userId="S::r.francis-davies@uwtsd.ac.uk::caf69e2c-2198-47a4-8268-c57958bd4ca9" providerId="AD" clId="Web-{ABA3BC85-A8A2-33D7-B0C8-F7502332F891}" dt="2025-11-09T17:48:14.803" v="40"/>
          <ac:spMkLst>
            <pc:docMk/>
            <pc:sldMk cId="3574174450" sldId="257"/>
            <ac:spMk id="2" creationId="{B2085D45-38D4-DB5F-D95B-15E83895417E}"/>
          </ac:spMkLst>
        </pc:spChg>
        <pc:spChg chg="mod">
          <ac:chgData name="Rebecca Francis-Davies" userId="S::r.francis-davies@uwtsd.ac.uk::caf69e2c-2198-47a4-8268-c57958bd4ca9" providerId="AD" clId="Web-{ABA3BC85-A8A2-33D7-B0C8-F7502332F891}" dt="2025-11-09T17:48:14.803" v="40"/>
          <ac:spMkLst>
            <pc:docMk/>
            <pc:sldMk cId="3574174450" sldId="257"/>
            <ac:spMk id="3" creationId="{467306C6-45F7-44BF-745D-9B971CC8D93C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7:48:14.803" v="40"/>
          <ac:spMkLst>
            <pc:docMk/>
            <pc:sldMk cId="3574174450" sldId="257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ABA3BC85-A8A2-33D7-B0C8-F7502332F891}" dt="2025-11-09T17:48:14.803" v="40"/>
          <ac:picMkLst>
            <pc:docMk/>
            <pc:sldMk cId="3574174450" sldId="257"/>
            <ac:picMk id="5" creationId="{391CE220-9233-2AC9-5A7B-8C41EB576583}"/>
          </ac:picMkLst>
        </pc:picChg>
        <pc:cxnChg chg="add">
          <ac:chgData name="Rebecca Francis-Davies" userId="S::r.francis-davies@uwtsd.ac.uk::caf69e2c-2198-47a4-8268-c57958bd4ca9" providerId="AD" clId="Web-{ABA3BC85-A8A2-33D7-B0C8-F7502332F891}" dt="2025-11-09T17:48:14.803" v="40"/>
          <ac:cxnSpMkLst>
            <pc:docMk/>
            <pc:sldMk cId="3574174450" sldId="257"/>
            <ac:cxnSpMk id="11" creationId="{691422F5-4221-4812-AFD9-5479C6D60AD9}"/>
          </ac:cxnSpMkLst>
        </pc:cxnChg>
      </pc:sldChg>
      <pc:sldChg chg="addSp modSp new mod setBg">
        <pc:chgData name="Rebecca Francis-Davies" userId="S::r.francis-davies@uwtsd.ac.uk::caf69e2c-2198-47a4-8268-c57958bd4ca9" providerId="AD" clId="Web-{ABA3BC85-A8A2-33D7-B0C8-F7502332F891}" dt="2025-11-09T17:55:57.418" v="133"/>
        <pc:sldMkLst>
          <pc:docMk/>
          <pc:sldMk cId="1679318903" sldId="258"/>
        </pc:sldMkLst>
        <pc:spChg chg="mod">
          <ac:chgData name="Rebecca Francis-Davies" userId="S::r.francis-davies@uwtsd.ac.uk::caf69e2c-2198-47a4-8268-c57958bd4ca9" providerId="AD" clId="Web-{ABA3BC85-A8A2-33D7-B0C8-F7502332F891}" dt="2025-11-09T17:55:57.418" v="133"/>
          <ac:spMkLst>
            <pc:docMk/>
            <pc:sldMk cId="1679318903" sldId="258"/>
            <ac:spMk id="2" creationId="{E691EB5A-B332-9D16-104D-A6C642385562}"/>
          </ac:spMkLst>
        </pc:spChg>
        <pc:spChg chg="mod">
          <ac:chgData name="Rebecca Francis-Davies" userId="S::r.francis-davies@uwtsd.ac.uk::caf69e2c-2198-47a4-8268-c57958bd4ca9" providerId="AD" clId="Web-{ABA3BC85-A8A2-33D7-B0C8-F7502332F891}" dt="2025-11-09T17:55:57.418" v="133"/>
          <ac:spMkLst>
            <pc:docMk/>
            <pc:sldMk cId="1679318903" sldId="258"/>
            <ac:spMk id="3" creationId="{08BA4BE5-B15B-731D-2CCD-EB389FD720F4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7:55:57.418" v="133"/>
          <ac:spMkLst>
            <pc:docMk/>
            <pc:sldMk cId="1679318903" sldId="258"/>
            <ac:spMk id="9" creationId="{744CAA32-F237-419C-A2DD-43C28D920D3C}"/>
          </ac:spMkLst>
        </pc:spChg>
        <pc:picChg chg="add mod">
          <ac:chgData name="Rebecca Francis-Davies" userId="S::r.francis-davies@uwtsd.ac.uk::caf69e2c-2198-47a4-8268-c57958bd4ca9" providerId="AD" clId="Web-{ABA3BC85-A8A2-33D7-B0C8-F7502332F891}" dt="2025-11-09T17:55:57.418" v="133"/>
          <ac:picMkLst>
            <pc:docMk/>
            <pc:sldMk cId="1679318903" sldId="258"/>
            <ac:picMk id="4" creationId="{1EAE5BDA-6AB3-C1C0-5465-E75B499340EE}"/>
          </ac:picMkLst>
        </pc:picChg>
        <pc:cxnChg chg="add">
          <ac:chgData name="Rebecca Francis-Davies" userId="S::r.francis-davies@uwtsd.ac.uk::caf69e2c-2198-47a4-8268-c57958bd4ca9" providerId="AD" clId="Web-{ABA3BC85-A8A2-33D7-B0C8-F7502332F891}" dt="2025-11-09T17:55:57.418" v="133"/>
          <ac:cxnSpMkLst>
            <pc:docMk/>
            <pc:sldMk cId="1679318903" sldId="258"/>
            <ac:cxnSpMk id="11" creationId="{92025DBA-8780-9CA0-2826-FF6E3BD1A0C9}"/>
          </ac:cxnSpMkLst>
        </pc:cxnChg>
      </pc:sldChg>
      <pc:sldChg chg="addSp modSp new mod setBg">
        <pc:chgData name="Rebecca Francis-Davies" userId="S::r.francis-davies@uwtsd.ac.uk::caf69e2c-2198-47a4-8268-c57958bd4ca9" providerId="AD" clId="Web-{ABA3BC85-A8A2-33D7-B0C8-F7502332F891}" dt="2025-11-09T18:00:35.298" v="253"/>
        <pc:sldMkLst>
          <pc:docMk/>
          <pc:sldMk cId="1907420588" sldId="259"/>
        </pc:sldMkLst>
        <pc:spChg chg="mod">
          <ac:chgData name="Rebecca Francis-Davies" userId="S::r.francis-davies@uwtsd.ac.uk::caf69e2c-2198-47a4-8268-c57958bd4ca9" providerId="AD" clId="Web-{ABA3BC85-A8A2-33D7-B0C8-F7502332F891}" dt="2025-11-09T18:00:35.298" v="253"/>
          <ac:spMkLst>
            <pc:docMk/>
            <pc:sldMk cId="1907420588" sldId="259"/>
            <ac:spMk id="2" creationId="{587C8BA2-F2C8-EEBE-7532-1EF72748578C}"/>
          </ac:spMkLst>
        </pc:spChg>
        <pc:spChg chg="mod">
          <ac:chgData name="Rebecca Francis-Davies" userId="S::r.francis-davies@uwtsd.ac.uk::caf69e2c-2198-47a4-8268-c57958bd4ca9" providerId="AD" clId="Web-{ABA3BC85-A8A2-33D7-B0C8-F7502332F891}" dt="2025-11-09T18:00:35.298" v="253"/>
          <ac:spMkLst>
            <pc:docMk/>
            <pc:sldMk cId="1907420588" sldId="259"/>
            <ac:spMk id="3" creationId="{3F585033-39CD-00B0-47BB-99A3A498E4B5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8:00:35.298" v="253"/>
          <ac:spMkLst>
            <pc:docMk/>
            <pc:sldMk cId="1907420588" sldId="259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ABA3BC85-A8A2-33D7-B0C8-F7502332F891}" dt="2025-11-09T18:00:35.298" v="253"/>
          <ac:picMkLst>
            <pc:docMk/>
            <pc:sldMk cId="1907420588" sldId="259"/>
            <ac:picMk id="5" creationId="{9BCD8A43-713E-A582-BDEA-291ECB483401}"/>
          </ac:picMkLst>
        </pc:picChg>
        <pc:cxnChg chg="add">
          <ac:chgData name="Rebecca Francis-Davies" userId="S::r.francis-davies@uwtsd.ac.uk::caf69e2c-2198-47a4-8268-c57958bd4ca9" providerId="AD" clId="Web-{ABA3BC85-A8A2-33D7-B0C8-F7502332F891}" dt="2025-11-09T18:00:35.298" v="253"/>
          <ac:cxnSpMkLst>
            <pc:docMk/>
            <pc:sldMk cId="1907420588" sldId="259"/>
            <ac:cxnSpMk id="11" creationId="{691422F5-4221-4812-AFD9-5479C6D60AD9}"/>
          </ac:cxnSpMkLst>
        </pc:cxnChg>
      </pc:sldChg>
      <pc:sldChg chg="addSp delSp modSp new mod setBg setClrOvrMap">
        <pc:chgData name="Rebecca Francis-Davies" userId="S::r.francis-davies@uwtsd.ac.uk::caf69e2c-2198-47a4-8268-c57958bd4ca9" providerId="AD" clId="Web-{ABA3BC85-A8A2-33D7-B0C8-F7502332F891}" dt="2025-11-09T18:01:06.163" v="266"/>
        <pc:sldMkLst>
          <pc:docMk/>
          <pc:sldMk cId="2175904723" sldId="260"/>
        </pc:sldMkLst>
        <pc:spChg chg="mod">
          <ac:chgData name="Rebecca Francis-Davies" userId="S::r.francis-davies@uwtsd.ac.uk::caf69e2c-2198-47a4-8268-c57958bd4ca9" providerId="AD" clId="Web-{ABA3BC85-A8A2-33D7-B0C8-F7502332F891}" dt="2025-11-09T18:01:06.163" v="266"/>
          <ac:spMkLst>
            <pc:docMk/>
            <pc:sldMk cId="2175904723" sldId="260"/>
            <ac:spMk id="2" creationId="{924EAD20-C3BC-A8DA-C2ED-DC60EAC8FD7E}"/>
          </ac:spMkLst>
        </pc:spChg>
        <pc:spChg chg="del">
          <ac:chgData name="Rebecca Francis-Davies" userId="S::r.francis-davies@uwtsd.ac.uk::caf69e2c-2198-47a4-8268-c57958bd4ca9" providerId="AD" clId="Web-{ABA3BC85-A8A2-33D7-B0C8-F7502332F891}" dt="2025-11-09T18:01:06.163" v="266"/>
          <ac:spMkLst>
            <pc:docMk/>
            <pc:sldMk cId="2175904723" sldId="260"/>
            <ac:spMk id="3" creationId="{2E1EFA42-22F6-6010-6F79-8D924702C56E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8:01:06.163" v="266"/>
          <ac:spMkLst>
            <pc:docMk/>
            <pc:sldMk cId="2175904723" sldId="260"/>
            <ac:spMk id="11" creationId="{19F9BF86-FE94-4517-B97D-026C7515E589}"/>
          </ac:spMkLst>
        </pc:spChg>
        <pc:spChg chg="add">
          <ac:chgData name="Rebecca Francis-Davies" userId="S::r.francis-davies@uwtsd.ac.uk::caf69e2c-2198-47a4-8268-c57958bd4ca9" providerId="AD" clId="Web-{ABA3BC85-A8A2-33D7-B0C8-F7502332F891}" dt="2025-11-09T18:01:06.163" v="266"/>
          <ac:spMkLst>
            <pc:docMk/>
            <pc:sldMk cId="2175904723" sldId="260"/>
            <ac:spMk id="13" creationId="{05DEC45B-BA77-21C0-3869-05DE7C92376D}"/>
          </ac:spMkLst>
        </pc:spChg>
        <pc:picChg chg="add">
          <ac:chgData name="Rebecca Francis-Davies" userId="S::r.francis-davies@uwtsd.ac.uk::caf69e2c-2198-47a4-8268-c57958bd4ca9" providerId="AD" clId="Web-{ABA3BC85-A8A2-33D7-B0C8-F7502332F891}" dt="2025-11-09T18:01:06.163" v="266"/>
          <ac:picMkLst>
            <pc:docMk/>
            <pc:sldMk cId="2175904723" sldId="260"/>
            <ac:picMk id="5" creationId="{F36665E8-1326-FB6E-644E-CBEC10AA0F24}"/>
          </ac:picMkLst>
        </pc:picChg>
        <pc:cxnChg chg="add">
          <ac:chgData name="Rebecca Francis-Davies" userId="S::r.francis-davies@uwtsd.ac.uk::caf69e2c-2198-47a4-8268-c57958bd4ca9" providerId="AD" clId="Web-{ABA3BC85-A8A2-33D7-B0C8-F7502332F891}" dt="2025-11-09T18:01:06.163" v="266"/>
          <ac:cxnSpMkLst>
            <pc:docMk/>
            <pc:sldMk cId="2175904723" sldId="260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ABA3BC85-A8A2-33D7-B0C8-F7502332F891}" dt="2025-11-09T18:01:06.163" v="266"/>
          <ac:cxnSpMkLst>
            <pc:docMk/>
            <pc:sldMk cId="2175904723" sldId="260"/>
            <ac:cxnSpMk id="15" creationId="{7A0A4642-D29D-0121-4C05-5A5559BC5F39}"/>
          </ac:cxnSpMkLst>
        </pc:cxnChg>
      </pc:sldChg>
      <pc:sldChg chg="modSp new del">
        <pc:chgData name="Rebecca Francis-Davies" userId="S::r.francis-davies@uwtsd.ac.uk::caf69e2c-2198-47a4-8268-c57958bd4ca9" providerId="AD" clId="Web-{ABA3BC85-A8A2-33D7-B0C8-F7502332F891}" dt="2025-11-09T18:02:38.082" v="277"/>
        <pc:sldMkLst>
          <pc:docMk/>
          <pc:sldMk cId="3153610596" sldId="261"/>
        </pc:sldMkLst>
        <pc:spChg chg="mod">
          <ac:chgData name="Rebecca Francis-Davies" userId="S::r.francis-davies@uwtsd.ac.uk::caf69e2c-2198-47a4-8268-c57958bd4ca9" providerId="AD" clId="Web-{ABA3BC85-A8A2-33D7-B0C8-F7502332F891}" dt="2025-11-09T18:01:29.635" v="275" actId="20577"/>
          <ac:spMkLst>
            <pc:docMk/>
            <pc:sldMk cId="3153610596" sldId="261"/>
            <ac:spMk id="2" creationId="{DFFDF0E5-347D-1EE4-6248-098D73357267}"/>
          </ac:spMkLst>
        </pc:spChg>
      </pc:sldChg>
      <pc:sldChg chg="add">
        <pc:chgData name="Rebecca Francis-Davies" userId="S::r.francis-davies@uwtsd.ac.uk::caf69e2c-2198-47a4-8268-c57958bd4ca9" providerId="AD" clId="Web-{ABA3BC85-A8A2-33D7-B0C8-F7502332F891}" dt="2025-11-09T18:02:26.955" v="276"/>
        <pc:sldMkLst>
          <pc:docMk/>
          <pc:sldMk cId="4212464813" sldId="264"/>
        </pc:sldMkLst>
      </pc:sldChg>
      <pc:sldChg chg="modSp new">
        <pc:chgData name="Rebecca Francis-Davies" userId="S::r.francis-davies@uwtsd.ac.uk::caf69e2c-2198-47a4-8268-c57958bd4ca9" providerId="AD" clId="Web-{ABA3BC85-A8A2-33D7-B0C8-F7502332F891}" dt="2025-11-09T18:06:52.978" v="391" actId="20577"/>
        <pc:sldMkLst>
          <pc:docMk/>
          <pc:sldMk cId="1371055256" sldId="265"/>
        </pc:sldMkLst>
        <pc:spChg chg="mod">
          <ac:chgData name="Rebecca Francis-Davies" userId="S::r.francis-davies@uwtsd.ac.uk::caf69e2c-2198-47a4-8268-c57958bd4ca9" providerId="AD" clId="Web-{ABA3BC85-A8A2-33D7-B0C8-F7502332F891}" dt="2025-11-09T18:04:01.622" v="287" actId="20577"/>
          <ac:spMkLst>
            <pc:docMk/>
            <pc:sldMk cId="1371055256" sldId="265"/>
            <ac:spMk id="2" creationId="{651C92A5-4CC2-53DC-CE90-028F2C25171C}"/>
          </ac:spMkLst>
        </pc:spChg>
        <pc:spChg chg="mod">
          <ac:chgData name="Rebecca Francis-Davies" userId="S::r.francis-davies@uwtsd.ac.uk::caf69e2c-2198-47a4-8268-c57958bd4ca9" providerId="AD" clId="Web-{ABA3BC85-A8A2-33D7-B0C8-F7502332F891}" dt="2025-11-09T18:06:52.978" v="391" actId="20577"/>
          <ac:spMkLst>
            <pc:docMk/>
            <pc:sldMk cId="1371055256" sldId="265"/>
            <ac:spMk id="3" creationId="{2DC8F79A-DF46-52BD-479C-2E609BE7FE74}"/>
          </ac:spMkLst>
        </pc:spChg>
      </pc:sldChg>
      <pc:sldMasterChg chg="del delSldLayout">
        <pc:chgData name="Rebecca Francis-Davies" userId="S::r.francis-davies@uwtsd.ac.uk::caf69e2c-2198-47a4-8268-c57958bd4ca9" providerId="AD" clId="Web-{ABA3BC85-A8A2-33D7-B0C8-F7502332F891}" dt="2025-11-09T17:46:41.030" v="15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ABA3BC85-A8A2-33D7-B0C8-F7502332F891}" dt="2025-11-09T17:46:41.030" v="15"/>
        <pc:sldMasterMkLst>
          <pc:docMk/>
          <pc:sldMasterMk cId="2003987469" sldId="2147483708"/>
        </pc:sldMasterMkLst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3748368849" sldId="2147483697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206334740" sldId="2147483698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2639933934" sldId="2147483699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3296254365" sldId="2147483700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3070756703" sldId="2147483701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1134824912" sldId="2147483702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2222444876" sldId="2147483703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92265519" sldId="2147483704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987377933" sldId="2147483705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3084291681" sldId="2147483706"/>
          </pc:sldLayoutMkLst>
        </pc:sldLayoutChg>
        <pc:sldLayoutChg chg="add">
          <pc:chgData name="Rebecca Francis-Davies" userId="S::r.francis-davies@uwtsd.ac.uk::caf69e2c-2198-47a4-8268-c57958bd4ca9" providerId="AD" clId="Web-{ABA3BC85-A8A2-33D7-B0C8-F7502332F891}" dt="2025-11-09T17:46:41.030" v="15"/>
          <pc:sldLayoutMkLst>
            <pc:docMk/>
            <pc:sldMasterMk cId="2003987469" sldId="2147483708"/>
            <pc:sldLayoutMk cId="265232534" sldId="2147483707"/>
          </pc:sldLayoutMkLst>
        </pc:sldLayoutChg>
      </pc:sldMasterChg>
    </pc:docChg>
  </pc:docChgLst>
  <pc:docChgLst>
    <pc:chgData name="Rebecca Francis-Davies" userId="S::r.francis-davies@uwtsd.ac.uk::caf69e2c-2198-47a4-8268-c57958bd4ca9" providerId="AD" clId="Web-{80F98588-8B64-2613-A71C-5F77C12161F3}"/>
    <pc:docChg chg="addSld modSld">
      <pc:chgData name="Rebecca Francis-Davies" userId="S::r.francis-davies@uwtsd.ac.uk::caf69e2c-2198-47a4-8268-c57958bd4ca9" providerId="AD" clId="Web-{80F98588-8B64-2613-A71C-5F77C12161F3}" dt="2025-11-09T20:41:57.089" v="1365" actId="20577"/>
      <pc:docMkLst>
        <pc:docMk/>
      </pc:docMkLst>
      <pc:sldChg chg="addSp delSp modSp mod setBg">
        <pc:chgData name="Rebecca Francis-Davies" userId="S::r.francis-davies@uwtsd.ac.uk::caf69e2c-2198-47a4-8268-c57958bd4ca9" providerId="AD" clId="Web-{80F98588-8B64-2613-A71C-5F77C12161F3}" dt="2025-11-09T18:07:43.974" v="0"/>
        <pc:sldMkLst>
          <pc:docMk/>
          <pc:sldMk cId="1371055256" sldId="265"/>
        </pc:sldMkLst>
        <pc:spChg chg="mod">
          <ac:chgData name="Rebecca Francis-Davies" userId="S::r.francis-davies@uwtsd.ac.uk::caf69e2c-2198-47a4-8268-c57958bd4ca9" providerId="AD" clId="Web-{80F98588-8B64-2613-A71C-5F77C12161F3}" dt="2025-11-09T18:07:43.974" v="0"/>
          <ac:spMkLst>
            <pc:docMk/>
            <pc:sldMk cId="1371055256" sldId="265"/>
            <ac:spMk id="2" creationId="{651C92A5-4CC2-53DC-CE90-028F2C25171C}"/>
          </ac:spMkLst>
        </pc:spChg>
        <pc:spChg chg="del">
          <ac:chgData name="Rebecca Francis-Davies" userId="S::r.francis-davies@uwtsd.ac.uk::caf69e2c-2198-47a4-8268-c57958bd4ca9" providerId="AD" clId="Web-{80F98588-8B64-2613-A71C-5F77C12161F3}" dt="2025-11-09T18:07:43.974" v="0"/>
          <ac:spMkLst>
            <pc:docMk/>
            <pc:sldMk cId="1371055256" sldId="265"/>
            <ac:spMk id="3" creationId="{2DC8F79A-DF46-52BD-479C-2E609BE7FE74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18:07:43.974" v="0"/>
          <ac:spMkLst>
            <pc:docMk/>
            <pc:sldMk cId="1371055256" sldId="265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80F98588-8B64-2613-A71C-5F77C12161F3}" dt="2025-11-09T18:07:43.974" v="0"/>
          <ac:graphicFrameMkLst>
            <pc:docMk/>
            <pc:sldMk cId="1371055256" sldId="265"/>
            <ac:graphicFrameMk id="5" creationId="{F9F887CB-C1AB-9853-4438-18B266A5933D}"/>
          </ac:graphicFrameMkLst>
        </pc:graphicFrameChg>
        <pc:cxnChg chg="add">
          <ac:chgData name="Rebecca Francis-Davies" userId="S::r.francis-davies@uwtsd.ac.uk::caf69e2c-2198-47a4-8268-c57958bd4ca9" providerId="AD" clId="Web-{80F98588-8B64-2613-A71C-5F77C12161F3}" dt="2025-11-09T18:07:43.974" v="0"/>
          <ac:cxnSpMkLst>
            <pc:docMk/>
            <pc:sldMk cId="1371055256" sldId="265"/>
            <ac:cxnSpMk id="11" creationId="{05ADA91C-AD52-A530-A898-AD6E69874598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0F98588-8B64-2613-A71C-5F77C12161F3}" dt="2025-11-09T20:11:45.724" v="94"/>
        <pc:sldMkLst>
          <pc:docMk/>
          <pc:sldMk cId="336555566" sldId="266"/>
        </pc:sldMkLst>
        <pc:spChg chg="mod">
          <ac:chgData name="Rebecca Francis-Davies" userId="S::r.francis-davies@uwtsd.ac.uk::caf69e2c-2198-47a4-8268-c57958bd4ca9" providerId="AD" clId="Web-{80F98588-8B64-2613-A71C-5F77C12161F3}" dt="2025-11-09T20:11:45.724" v="94"/>
          <ac:spMkLst>
            <pc:docMk/>
            <pc:sldMk cId="336555566" sldId="266"/>
            <ac:spMk id="2" creationId="{BE5A0EA0-02E5-D76B-06FD-E98E693A03EB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11:45.724" v="94"/>
          <ac:spMkLst>
            <pc:docMk/>
            <pc:sldMk cId="336555566" sldId="266"/>
            <ac:spMk id="3" creationId="{2D55B98C-957A-7F6E-C238-5D7A5150CE44}"/>
          </ac:spMkLst>
        </pc:spChg>
        <pc:spChg chg="add del">
          <ac:chgData name="Rebecca Francis-Davies" userId="S::r.francis-davies@uwtsd.ac.uk::caf69e2c-2198-47a4-8268-c57958bd4ca9" providerId="AD" clId="Web-{80F98588-8B64-2613-A71C-5F77C12161F3}" dt="2025-11-09T20:11:45.709" v="93"/>
          <ac:spMkLst>
            <pc:docMk/>
            <pc:sldMk cId="336555566" sldId="266"/>
            <ac:spMk id="9" creationId="{744CAA32-F237-419C-A2DD-43C28D920D3C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11:45.724" v="94"/>
          <ac:spMkLst>
            <pc:docMk/>
            <pc:sldMk cId="336555566" sldId="266"/>
            <ac:spMk id="13" creationId="{744CAA32-F237-419C-A2DD-43C28D920D3C}"/>
          </ac:spMkLst>
        </pc:spChg>
        <pc:picChg chg="add del">
          <ac:chgData name="Rebecca Francis-Davies" userId="S::r.francis-davies@uwtsd.ac.uk::caf69e2c-2198-47a4-8268-c57958bd4ca9" providerId="AD" clId="Web-{80F98588-8B64-2613-A71C-5F77C12161F3}" dt="2025-11-09T20:11:45.709" v="93"/>
          <ac:picMkLst>
            <pc:docMk/>
            <pc:sldMk cId="336555566" sldId="266"/>
            <ac:picMk id="5" creationId="{F9966CD7-1A8A-3F06-E642-0933FE5331C4}"/>
          </ac:picMkLst>
        </pc:picChg>
        <pc:picChg chg="add">
          <ac:chgData name="Rebecca Francis-Davies" userId="S::r.francis-davies@uwtsd.ac.uk::caf69e2c-2198-47a4-8268-c57958bd4ca9" providerId="AD" clId="Web-{80F98588-8B64-2613-A71C-5F77C12161F3}" dt="2025-11-09T20:11:45.724" v="94"/>
          <ac:picMkLst>
            <pc:docMk/>
            <pc:sldMk cId="336555566" sldId="266"/>
            <ac:picMk id="15" creationId="{C07E1644-430F-3CE2-315D-B411CAD4A921}"/>
          </ac:picMkLst>
        </pc:picChg>
        <pc:cxnChg chg="add del">
          <ac:chgData name="Rebecca Francis-Davies" userId="S::r.francis-davies@uwtsd.ac.uk::caf69e2c-2198-47a4-8268-c57958bd4ca9" providerId="AD" clId="Web-{80F98588-8B64-2613-A71C-5F77C12161F3}" dt="2025-11-09T20:11:45.709" v="93"/>
          <ac:cxnSpMkLst>
            <pc:docMk/>
            <pc:sldMk cId="336555566" sldId="266"/>
            <ac:cxnSpMk id="11" creationId="{691422F5-4221-4812-AFD9-5479C6D60AD9}"/>
          </ac:cxnSpMkLst>
        </pc:cxnChg>
        <pc:cxnChg chg="add">
          <ac:chgData name="Rebecca Francis-Davies" userId="S::r.francis-davies@uwtsd.ac.uk::caf69e2c-2198-47a4-8268-c57958bd4ca9" providerId="AD" clId="Web-{80F98588-8B64-2613-A71C-5F77C12161F3}" dt="2025-11-09T20:11:45.724" v="94"/>
          <ac:cxnSpMkLst>
            <pc:docMk/>
            <pc:sldMk cId="336555566" sldId="266"/>
            <ac:cxnSpMk id="14" creationId="{753FE100-D0AB-4AE2-824B-60CFA31EC6A2}"/>
          </ac:cxnSpMkLst>
        </pc:cxnChg>
      </pc:sldChg>
      <pc:sldChg chg="modSp new">
        <pc:chgData name="Rebecca Francis-Davies" userId="S::r.francis-davies@uwtsd.ac.uk::caf69e2c-2198-47a4-8268-c57958bd4ca9" providerId="AD" clId="Web-{80F98588-8B64-2613-A71C-5F77C12161F3}" dt="2025-11-09T20:14:29.913" v="208" actId="20577"/>
        <pc:sldMkLst>
          <pc:docMk/>
          <pc:sldMk cId="2497930726" sldId="267"/>
        </pc:sldMkLst>
        <pc:spChg chg="mod">
          <ac:chgData name="Rebecca Francis-Davies" userId="S::r.francis-davies@uwtsd.ac.uk::caf69e2c-2198-47a4-8268-c57958bd4ca9" providerId="AD" clId="Web-{80F98588-8B64-2613-A71C-5F77C12161F3}" dt="2025-11-09T20:12:38.444" v="104" actId="20577"/>
          <ac:spMkLst>
            <pc:docMk/>
            <pc:sldMk cId="2497930726" sldId="267"/>
            <ac:spMk id="2" creationId="{348F9768-936F-041C-FA68-C29AAF17E7E9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14:29.913" v="208" actId="20577"/>
          <ac:spMkLst>
            <pc:docMk/>
            <pc:sldMk cId="2497930726" sldId="267"/>
            <ac:spMk id="3" creationId="{8250F3D5-7C44-FEBF-70EF-5E370F858EEF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80F98588-8B64-2613-A71C-5F77C12161F3}" dt="2025-11-09T20:17:15.480" v="324"/>
        <pc:sldMkLst>
          <pc:docMk/>
          <pc:sldMk cId="3762623443" sldId="268"/>
        </pc:sldMkLst>
        <pc:spChg chg="mod">
          <ac:chgData name="Rebecca Francis-Davies" userId="S::r.francis-davies@uwtsd.ac.uk::caf69e2c-2198-47a4-8268-c57958bd4ca9" providerId="AD" clId="Web-{80F98588-8B64-2613-A71C-5F77C12161F3}" dt="2025-11-09T20:17:15.480" v="324"/>
          <ac:spMkLst>
            <pc:docMk/>
            <pc:sldMk cId="3762623443" sldId="268"/>
            <ac:spMk id="2" creationId="{DFEEBB18-8E25-5836-4B96-B0877668446F}"/>
          </ac:spMkLst>
        </pc:spChg>
        <pc:spChg chg="del mod">
          <ac:chgData name="Rebecca Francis-Davies" userId="S::r.francis-davies@uwtsd.ac.uk::caf69e2c-2198-47a4-8268-c57958bd4ca9" providerId="AD" clId="Web-{80F98588-8B64-2613-A71C-5F77C12161F3}" dt="2025-11-09T20:17:15.480" v="324"/>
          <ac:spMkLst>
            <pc:docMk/>
            <pc:sldMk cId="3762623443" sldId="268"/>
            <ac:spMk id="3" creationId="{6B3F19B7-E7FE-1B44-2D53-1FDF33C03DED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17:15.480" v="324"/>
          <ac:spMkLst>
            <pc:docMk/>
            <pc:sldMk cId="3762623443" sldId="268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80F98588-8B64-2613-A71C-5F77C12161F3}" dt="2025-11-09T20:17:15.480" v="324"/>
          <ac:graphicFrameMkLst>
            <pc:docMk/>
            <pc:sldMk cId="3762623443" sldId="268"/>
            <ac:graphicFrameMk id="5" creationId="{7BDA4B9F-1511-5CBD-FECB-5B3C88DF8093}"/>
          </ac:graphicFrameMkLst>
        </pc:graphicFrameChg>
        <pc:cxnChg chg="add">
          <ac:chgData name="Rebecca Francis-Davies" userId="S::r.francis-davies@uwtsd.ac.uk::caf69e2c-2198-47a4-8268-c57958bd4ca9" providerId="AD" clId="Web-{80F98588-8B64-2613-A71C-5F77C12161F3}" dt="2025-11-09T20:17:15.480" v="324"/>
          <ac:cxnSpMkLst>
            <pc:docMk/>
            <pc:sldMk cId="3762623443" sldId="268"/>
            <ac:cxnSpMk id="11" creationId="{05ADA91C-AD52-A530-A898-AD6E69874598}"/>
          </ac:cxnSpMkLst>
        </pc:cxnChg>
      </pc:sldChg>
      <pc:sldChg chg="addSp modSp new mod setBg">
        <pc:chgData name="Rebecca Francis-Davies" userId="S::r.francis-davies@uwtsd.ac.uk::caf69e2c-2198-47a4-8268-c57958bd4ca9" providerId="AD" clId="Web-{80F98588-8B64-2613-A71C-5F77C12161F3}" dt="2025-11-09T20:19:15.311" v="394"/>
        <pc:sldMkLst>
          <pc:docMk/>
          <pc:sldMk cId="1100060842" sldId="269"/>
        </pc:sldMkLst>
        <pc:spChg chg="mod">
          <ac:chgData name="Rebecca Francis-Davies" userId="S::r.francis-davies@uwtsd.ac.uk::caf69e2c-2198-47a4-8268-c57958bd4ca9" providerId="AD" clId="Web-{80F98588-8B64-2613-A71C-5F77C12161F3}" dt="2025-11-09T20:19:15.311" v="394"/>
          <ac:spMkLst>
            <pc:docMk/>
            <pc:sldMk cId="1100060842" sldId="269"/>
            <ac:spMk id="2" creationId="{25A097C5-AA62-0B87-9343-EA1103AC219C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19:15.311" v="394"/>
          <ac:spMkLst>
            <pc:docMk/>
            <pc:sldMk cId="1100060842" sldId="269"/>
            <ac:spMk id="3" creationId="{3C79D946-DD5F-19D5-4EFA-AC45A7C173FD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19:15.311" v="394"/>
          <ac:spMkLst>
            <pc:docMk/>
            <pc:sldMk cId="1100060842" sldId="269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80F98588-8B64-2613-A71C-5F77C12161F3}" dt="2025-11-09T20:19:15.311" v="394"/>
          <ac:picMkLst>
            <pc:docMk/>
            <pc:sldMk cId="1100060842" sldId="269"/>
            <ac:picMk id="5" creationId="{9DFE1250-3DAA-B40E-2061-FFD665FE5264}"/>
          </ac:picMkLst>
        </pc:picChg>
        <pc:cxnChg chg="add">
          <ac:chgData name="Rebecca Francis-Davies" userId="S::r.francis-davies@uwtsd.ac.uk::caf69e2c-2198-47a4-8268-c57958bd4ca9" providerId="AD" clId="Web-{80F98588-8B64-2613-A71C-5F77C12161F3}" dt="2025-11-09T20:19:15.311" v="394"/>
          <ac:cxnSpMkLst>
            <pc:docMk/>
            <pc:sldMk cId="1100060842" sldId="269"/>
            <ac:cxnSpMk id="11" creationId="{691422F5-4221-4812-AFD9-5479C6D60AD9}"/>
          </ac:cxnSpMkLst>
        </pc:cxnChg>
      </pc:sldChg>
      <pc:sldChg chg="addSp modSp new mod setBg">
        <pc:chgData name="Rebecca Francis-Davies" userId="S::r.francis-davies@uwtsd.ac.uk::caf69e2c-2198-47a4-8268-c57958bd4ca9" providerId="AD" clId="Web-{80F98588-8B64-2613-A71C-5F77C12161F3}" dt="2025-11-09T20:21:50.984" v="509"/>
        <pc:sldMkLst>
          <pc:docMk/>
          <pc:sldMk cId="485404748" sldId="270"/>
        </pc:sldMkLst>
        <pc:spChg chg="mod">
          <ac:chgData name="Rebecca Francis-Davies" userId="S::r.francis-davies@uwtsd.ac.uk::caf69e2c-2198-47a4-8268-c57958bd4ca9" providerId="AD" clId="Web-{80F98588-8B64-2613-A71C-5F77C12161F3}" dt="2025-11-09T20:21:50.984" v="509"/>
          <ac:spMkLst>
            <pc:docMk/>
            <pc:sldMk cId="485404748" sldId="270"/>
            <ac:spMk id="2" creationId="{B7E585DC-1B1A-B322-2867-65D5B3368C49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21:50.984" v="509"/>
          <ac:spMkLst>
            <pc:docMk/>
            <pc:sldMk cId="485404748" sldId="270"/>
            <ac:spMk id="3" creationId="{FA9FBA72-508F-1FB8-80E7-1126C99CCA24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21:50.984" v="509"/>
          <ac:spMkLst>
            <pc:docMk/>
            <pc:sldMk cId="485404748" sldId="270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80F98588-8B64-2613-A71C-5F77C12161F3}" dt="2025-11-09T20:21:50.984" v="509"/>
          <ac:picMkLst>
            <pc:docMk/>
            <pc:sldMk cId="485404748" sldId="270"/>
            <ac:picMk id="5" creationId="{8D36961A-F660-9915-5020-359EE509DAED}"/>
          </ac:picMkLst>
        </pc:picChg>
        <pc:cxnChg chg="add">
          <ac:chgData name="Rebecca Francis-Davies" userId="S::r.francis-davies@uwtsd.ac.uk::caf69e2c-2198-47a4-8268-c57958bd4ca9" providerId="AD" clId="Web-{80F98588-8B64-2613-A71C-5F77C12161F3}" dt="2025-11-09T20:21:50.984" v="509"/>
          <ac:cxnSpMkLst>
            <pc:docMk/>
            <pc:sldMk cId="485404748" sldId="270"/>
            <ac:cxnSpMk id="11" creationId="{753FE100-D0AB-4AE2-824B-60CFA31EC6A2}"/>
          </ac:cxnSpMkLst>
        </pc:cxnChg>
      </pc:sldChg>
      <pc:sldChg chg="addSp modSp new mod setBg">
        <pc:chgData name="Rebecca Francis-Davies" userId="S::r.francis-davies@uwtsd.ac.uk::caf69e2c-2198-47a4-8268-c57958bd4ca9" providerId="AD" clId="Web-{80F98588-8B64-2613-A71C-5F77C12161F3}" dt="2025-11-09T20:26:26.625" v="660"/>
        <pc:sldMkLst>
          <pc:docMk/>
          <pc:sldMk cId="4061466785" sldId="271"/>
        </pc:sldMkLst>
        <pc:spChg chg="mod">
          <ac:chgData name="Rebecca Francis-Davies" userId="S::r.francis-davies@uwtsd.ac.uk::caf69e2c-2198-47a4-8268-c57958bd4ca9" providerId="AD" clId="Web-{80F98588-8B64-2613-A71C-5F77C12161F3}" dt="2025-11-09T20:26:26.625" v="660"/>
          <ac:spMkLst>
            <pc:docMk/>
            <pc:sldMk cId="4061466785" sldId="271"/>
            <ac:spMk id="2" creationId="{04B276FD-86E8-B4D4-3F82-6D35A41A29F9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26:26.625" v="660"/>
          <ac:spMkLst>
            <pc:docMk/>
            <pc:sldMk cId="4061466785" sldId="271"/>
            <ac:spMk id="3" creationId="{4CDD2DDE-F984-39B2-C606-69DADDAA6A4C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26:26.625" v="660"/>
          <ac:spMkLst>
            <pc:docMk/>
            <pc:sldMk cId="4061466785" sldId="271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80F98588-8B64-2613-A71C-5F77C12161F3}" dt="2025-11-09T20:26:26.625" v="660"/>
          <ac:picMkLst>
            <pc:docMk/>
            <pc:sldMk cId="4061466785" sldId="271"/>
            <ac:picMk id="5" creationId="{44BEF7B6-B147-BDBE-2567-EE1585B93A00}"/>
          </ac:picMkLst>
        </pc:picChg>
        <pc:cxnChg chg="add">
          <ac:chgData name="Rebecca Francis-Davies" userId="S::r.francis-davies@uwtsd.ac.uk::caf69e2c-2198-47a4-8268-c57958bd4ca9" providerId="AD" clId="Web-{80F98588-8B64-2613-A71C-5F77C12161F3}" dt="2025-11-09T20:26:26.625" v="660"/>
          <ac:cxnSpMkLst>
            <pc:docMk/>
            <pc:sldMk cId="4061466785" sldId="271"/>
            <ac:cxnSpMk id="11" creationId="{753FE100-D0AB-4AE2-824B-60CFA31EC6A2}"/>
          </ac:cxnSpMkLst>
        </pc:cxnChg>
      </pc:sldChg>
      <pc:sldChg chg="addSp modSp new mod setBg">
        <pc:chgData name="Rebecca Francis-Davies" userId="S::r.francis-davies@uwtsd.ac.uk::caf69e2c-2198-47a4-8268-c57958bd4ca9" providerId="AD" clId="Web-{80F98588-8B64-2613-A71C-5F77C12161F3}" dt="2025-11-09T20:30:28.698" v="861"/>
        <pc:sldMkLst>
          <pc:docMk/>
          <pc:sldMk cId="1180171760" sldId="272"/>
        </pc:sldMkLst>
        <pc:spChg chg="mod">
          <ac:chgData name="Rebecca Francis-Davies" userId="S::r.francis-davies@uwtsd.ac.uk::caf69e2c-2198-47a4-8268-c57958bd4ca9" providerId="AD" clId="Web-{80F98588-8B64-2613-A71C-5F77C12161F3}" dt="2025-11-09T20:30:28.698" v="861"/>
          <ac:spMkLst>
            <pc:docMk/>
            <pc:sldMk cId="1180171760" sldId="272"/>
            <ac:spMk id="2" creationId="{0D52B9FE-35D6-AC3B-A6E6-96CE8D379FC1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30:28.698" v="861"/>
          <ac:spMkLst>
            <pc:docMk/>
            <pc:sldMk cId="1180171760" sldId="272"/>
            <ac:spMk id="3" creationId="{E6514FA1-9348-264A-6189-84B60EF46316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30:28.698" v="861"/>
          <ac:spMkLst>
            <pc:docMk/>
            <pc:sldMk cId="1180171760" sldId="272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80F98588-8B64-2613-A71C-5F77C12161F3}" dt="2025-11-09T20:30:28.698" v="861"/>
          <ac:picMkLst>
            <pc:docMk/>
            <pc:sldMk cId="1180171760" sldId="272"/>
            <ac:picMk id="5" creationId="{1F32AB8F-7FCE-9DE8-1BCB-4C6EFDD6A7FA}"/>
          </ac:picMkLst>
        </pc:picChg>
        <pc:cxnChg chg="add">
          <ac:chgData name="Rebecca Francis-Davies" userId="S::r.francis-davies@uwtsd.ac.uk::caf69e2c-2198-47a4-8268-c57958bd4ca9" providerId="AD" clId="Web-{80F98588-8B64-2613-A71C-5F77C12161F3}" dt="2025-11-09T20:30:28.698" v="861"/>
          <ac:cxnSpMkLst>
            <pc:docMk/>
            <pc:sldMk cId="1180171760" sldId="272"/>
            <ac:cxnSpMk id="11" creationId="{691422F5-4221-4812-AFD9-5479C6D60AD9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0F98588-8B64-2613-A71C-5F77C12161F3}" dt="2025-11-09T20:33:42.076" v="1021"/>
        <pc:sldMkLst>
          <pc:docMk/>
          <pc:sldMk cId="2643549721" sldId="273"/>
        </pc:sldMkLst>
        <pc:spChg chg="mod">
          <ac:chgData name="Rebecca Francis-Davies" userId="S::r.francis-davies@uwtsd.ac.uk::caf69e2c-2198-47a4-8268-c57958bd4ca9" providerId="AD" clId="Web-{80F98588-8B64-2613-A71C-5F77C12161F3}" dt="2025-11-09T20:33:42.076" v="1021"/>
          <ac:spMkLst>
            <pc:docMk/>
            <pc:sldMk cId="2643549721" sldId="273"/>
            <ac:spMk id="2" creationId="{7FCAA172-6826-C06A-475E-383F8FCADD32}"/>
          </ac:spMkLst>
        </pc:spChg>
        <pc:spChg chg="del mod">
          <ac:chgData name="Rebecca Francis-Davies" userId="S::r.francis-davies@uwtsd.ac.uk::caf69e2c-2198-47a4-8268-c57958bd4ca9" providerId="AD" clId="Web-{80F98588-8B64-2613-A71C-5F77C12161F3}" dt="2025-11-09T20:33:42.076" v="1021"/>
          <ac:spMkLst>
            <pc:docMk/>
            <pc:sldMk cId="2643549721" sldId="273"/>
            <ac:spMk id="3" creationId="{27C7B291-5A0A-AE29-745F-15F1D1475F31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33:42.076" v="1021"/>
          <ac:spMkLst>
            <pc:docMk/>
            <pc:sldMk cId="2643549721" sldId="273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80F98588-8B64-2613-A71C-5F77C12161F3}" dt="2025-11-09T20:33:42.076" v="1021"/>
          <ac:graphicFrameMkLst>
            <pc:docMk/>
            <pc:sldMk cId="2643549721" sldId="273"/>
            <ac:graphicFrameMk id="5" creationId="{95C738E8-4F90-085C-50C0-340F6917C5C3}"/>
          </ac:graphicFrameMkLst>
        </pc:graphicFrameChg>
        <pc:cxnChg chg="add">
          <ac:chgData name="Rebecca Francis-Davies" userId="S::r.francis-davies@uwtsd.ac.uk::caf69e2c-2198-47a4-8268-c57958bd4ca9" providerId="AD" clId="Web-{80F98588-8B64-2613-A71C-5F77C12161F3}" dt="2025-11-09T20:33:42.076" v="1021"/>
          <ac:cxnSpMkLst>
            <pc:docMk/>
            <pc:sldMk cId="2643549721" sldId="273"/>
            <ac:cxnSpMk id="11" creationId="{05ADA91C-AD52-A530-A898-AD6E69874598}"/>
          </ac:cxnSpMkLst>
        </pc:cxnChg>
      </pc:sldChg>
      <pc:sldChg chg="addSp modSp new mod setBg">
        <pc:chgData name="Rebecca Francis-Davies" userId="S::r.francis-davies@uwtsd.ac.uk::caf69e2c-2198-47a4-8268-c57958bd4ca9" providerId="AD" clId="Web-{80F98588-8B64-2613-A71C-5F77C12161F3}" dt="2025-11-09T20:35:15.142" v="1094"/>
        <pc:sldMkLst>
          <pc:docMk/>
          <pc:sldMk cId="3808248187" sldId="274"/>
        </pc:sldMkLst>
        <pc:spChg chg="mod">
          <ac:chgData name="Rebecca Francis-Davies" userId="S::r.francis-davies@uwtsd.ac.uk::caf69e2c-2198-47a4-8268-c57958bd4ca9" providerId="AD" clId="Web-{80F98588-8B64-2613-A71C-5F77C12161F3}" dt="2025-11-09T20:35:15.142" v="1094"/>
          <ac:spMkLst>
            <pc:docMk/>
            <pc:sldMk cId="3808248187" sldId="274"/>
            <ac:spMk id="2" creationId="{D151976C-8D52-82B3-042B-CE1553111ECA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35:15.142" v="1094"/>
          <ac:spMkLst>
            <pc:docMk/>
            <pc:sldMk cId="3808248187" sldId="274"/>
            <ac:spMk id="3" creationId="{1D659B06-CAB2-CE21-07BE-423D17E095F9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35:15.142" v="1094"/>
          <ac:spMkLst>
            <pc:docMk/>
            <pc:sldMk cId="3808248187" sldId="274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80F98588-8B64-2613-A71C-5F77C12161F3}" dt="2025-11-09T20:35:15.142" v="1094"/>
          <ac:picMkLst>
            <pc:docMk/>
            <pc:sldMk cId="3808248187" sldId="274"/>
            <ac:picMk id="5" creationId="{626E29DC-0E4E-845D-17F8-162656C2CDE3}"/>
          </ac:picMkLst>
        </pc:picChg>
        <pc:cxnChg chg="add">
          <ac:chgData name="Rebecca Francis-Davies" userId="S::r.francis-davies@uwtsd.ac.uk::caf69e2c-2198-47a4-8268-c57958bd4ca9" providerId="AD" clId="Web-{80F98588-8B64-2613-A71C-5F77C12161F3}" dt="2025-11-09T20:35:15.142" v="1094"/>
          <ac:cxnSpMkLst>
            <pc:docMk/>
            <pc:sldMk cId="3808248187" sldId="274"/>
            <ac:cxnSpMk id="11" creationId="{753FE100-D0AB-4AE2-824B-60CFA31EC6A2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80F98588-8B64-2613-A71C-5F77C12161F3}" dt="2025-11-09T20:38:07.647" v="1201"/>
        <pc:sldMkLst>
          <pc:docMk/>
          <pc:sldMk cId="3672050641" sldId="275"/>
        </pc:sldMkLst>
        <pc:spChg chg="mod">
          <ac:chgData name="Rebecca Francis-Davies" userId="S::r.francis-davies@uwtsd.ac.uk::caf69e2c-2198-47a4-8268-c57958bd4ca9" providerId="AD" clId="Web-{80F98588-8B64-2613-A71C-5F77C12161F3}" dt="2025-11-09T20:38:07.647" v="1201"/>
          <ac:spMkLst>
            <pc:docMk/>
            <pc:sldMk cId="3672050641" sldId="275"/>
            <ac:spMk id="2" creationId="{C0B7A3EA-176B-9980-3B35-8AB540AD67F2}"/>
          </ac:spMkLst>
        </pc:spChg>
        <pc:spChg chg="del mod">
          <ac:chgData name="Rebecca Francis-Davies" userId="S::r.francis-davies@uwtsd.ac.uk::caf69e2c-2198-47a4-8268-c57958bd4ca9" providerId="AD" clId="Web-{80F98588-8B64-2613-A71C-5F77C12161F3}" dt="2025-11-09T20:38:07.647" v="1201"/>
          <ac:spMkLst>
            <pc:docMk/>
            <pc:sldMk cId="3672050641" sldId="275"/>
            <ac:spMk id="3" creationId="{F8451725-E340-66C4-5530-4EC612F3EF58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38:07.647" v="1201"/>
          <ac:spMkLst>
            <pc:docMk/>
            <pc:sldMk cId="3672050641" sldId="275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80F98588-8B64-2613-A71C-5F77C12161F3}" dt="2025-11-09T20:38:07.647" v="1201"/>
          <ac:graphicFrameMkLst>
            <pc:docMk/>
            <pc:sldMk cId="3672050641" sldId="275"/>
            <ac:graphicFrameMk id="5" creationId="{D52590CB-15D3-AA7B-1241-88046D197DE6}"/>
          </ac:graphicFrameMkLst>
        </pc:graphicFrameChg>
        <pc:cxnChg chg="add">
          <ac:chgData name="Rebecca Francis-Davies" userId="S::r.francis-davies@uwtsd.ac.uk::caf69e2c-2198-47a4-8268-c57958bd4ca9" providerId="AD" clId="Web-{80F98588-8B64-2613-A71C-5F77C12161F3}" dt="2025-11-09T20:38:07.647" v="1201"/>
          <ac:cxnSpMkLst>
            <pc:docMk/>
            <pc:sldMk cId="3672050641" sldId="275"/>
            <ac:cxnSpMk id="11" creationId="{E62D3963-2153-4637-96E6-E31BD2CE5D0D}"/>
          </ac:cxnSpMkLst>
        </pc:cxnChg>
      </pc:sldChg>
      <pc:sldChg chg="addSp delSp modSp new mod setBg setClrOvrMap">
        <pc:chgData name="Rebecca Francis-Davies" userId="S::r.francis-davies@uwtsd.ac.uk::caf69e2c-2198-47a4-8268-c57958bd4ca9" providerId="AD" clId="Web-{80F98588-8B64-2613-A71C-5F77C12161F3}" dt="2025-11-09T20:38:55.616" v="1219"/>
        <pc:sldMkLst>
          <pc:docMk/>
          <pc:sldMk cId="1847432184" sldId="276"/>
        </pc:sldMkLst>
        <pc:spChg chg="mod">
          <ac:chgData name="Rebecca Francis-Davies" userId="S::r.francis-davies@uwtsd.ac.uk::caf69e2c-2198-47a4-8268-c57958bd4ca9" providerId="AD" clId="Web-{80F98588-8B64-2613-A71C-5F77C12161F3}" dt="2025-11-09T20:38:55.616" v="1219"/>
          <ac:spMkLst>
            <pc:docMk/>
            <pc:sldMk cId="1847432184" sldId="276"/>
            <ac:spMk id="2" creationId="{BC8B262D-2D3C-D36E-2944-38D0D5A9BC8C}"/>
          </ac:spMkLst>
        </pc:spChg>
        <pc:spChg chg="del">
          <ac:chgData name="Rebecca Francis-Davies" userId="S::r.francis-davies@uwtsd.ac.uk::caf69e2c-2198-47a4-8268-c57958bd4ca9" providerId="AD" clId="Web-{80F98588-8B64-2613-A71C-5F77C12161F3}" dt="2025-11-09T20:38:55.616" v="1219"/>
          <ac:spMkLst>
            <pc:docMk/>
            <pc:sldMk cId="1847432184" sldId="276"/>
            <ac:spMk id="3" creationId="{131518DA-882C-068A-9C19-3A2E9D42F17F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38:55.616" v="1219"/>
          <ac:spMkLst>
            <pc:docMk/>
            <pc:sldMk cId="1847432184" sldId="276"/>
            <ac:spMk id="11" creationId="{19F9BF86-FE94-4517-B97D-026C7515E589}"/>
          </ac:spMkLst>
        </pc:spChg>
        <pc:spChg chg="add">
          <ac:chgData name="Rebecca Francis-Davies" userId="S::r.francis-davies@uwtsd.ac.uk::caf69e2c-2198-47a4-8268-c57958bd4ca9" providerId="AD" clId="Web-{80F98588-8B64-2613-A71C-5F77C12161F3}" dt="2025-11-09T20:38:55.616" v="1219"/>
          <ac:spMkLst>
            <pc:docMk/>
            <pc:sldMk cId="1847432184" sldId="276"/>
            <ac:spMk id="13" creationId="{9E9D00D9-C4F5-471E-BE2C-126CB112A6BD}"/>
          </ac:spMkLst>
        </pc:spChg>
        <pc:picChg chg="add">
          <ac:chgData name="Rebecca Francis-Davies" userId="S::r.francis-davies@uwtsd.ac.uk::caf69e2c-2198-47a4-8268-c57958bd4ca9" providerId="AD" clId="Web-{80F98588-8B64-2613-A71C-5F77C12161F3}" dt="2025-11-09T20:38:55.616" v="1219"/>
          <ac:picMkLst>
            <pc:docMk/>
            <pc:sldMk cId="1847432184" sldId="276"/>
            <ac:picMk id="5" creationId="{9124F487-D21F-FB3A-2712-29AEDAC4C85D}"/>
          </ac:picMkLst>
        </pc:picChg>
        <pc:cxnChg chg="add">
          <ac:chgData name="Rebecca Francis-Davies" userId="S::r.francis-davies@uwtsd.ac.uk::caf69e2c-2198-47a4-8268-c57958bd4ca9" providerId="AD" clId="Web-{80F98588-8B64-2613-A71C-5F77C12161F3}" dt="2025-11-09T20:38:55.616" v="1219"/>
          <ac:cxnSpMkLst>
            <pc:docMk/>
            <pc:sldMk cId="1847432184" sldId="276"/>
            <ac:cxnSpMk id="9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80F98588-8B64-2613-A71C-5F77C12161F3}" dt="2025-11-09T20:38:55.616" v="1219"/>
          <ac:cxnSpMkLst>
            <pc:docMk/>
            <pc:sldMk cId="1847432184" sldId="276"/>
            <ac:cxnSpMk id="15" creationId="{97CC2FE6-3AD0-4131-B4BC-1F4D65E25E13}"/>
          </ac:cxnSpMkLst>
        </pc:cxnChg>
      </pc:sldChg>
      <pc:sldChg chg="modSp new">
        <pc:chgData name="Rebecca Francis-Davies" userId="S::r.francis-davies@uwtsd.ac.uk::caf69e2c-2198-47a4-8268-c57958bd4ca9" providerId="AD" clId="Web-{80F98588-8B64-2613-A71C-5F77C12161F3}" dt="2025-11-09T20:41:57.089" v="1365" actId="20577"/>
        <pc:sldMkLst>
          <pc:docMk/>
          <pc:sldMk cId="1212338613" sldId="277"/>
        </pc:sldMkLst>
        <pc:spChg chg="mod">
          <ac:chgData name="Rebecca Francis-Davies" userId="S::r.francis-davies@uwtsd.ac.uk::caf69e2c-2198-47a4-8268-c57958bd4ca9" providerId="AD" clId="Web-{80F98588-8B64-2613-A71C-5F77C12161F3}" dt="2025-11-09T20:39:21.757" v="1228" actId="20577"/>
          <ac:spMkLst>
            <pc:docMk/>
            <pc:sldMk cId="1212338613" sldId="277"/>
            <ac:spMk id="2" creationId="{70E1959C-5CBE-7050-0CEF-F9EC3CCBDE75}"/>
          </ac:spMkLst>
        </pc:spChg>
        <pc:spChg chg="mod">
          <ac:chgData name="Rebecca Francis-Davies" userId="S::r.francis-davies@uwtsd.ac.uk::caf69e2c-2198-47a4-8268-c57958bd4ca9" providerId="AD" clId="Web-{80F98588-8B64-2613-A71C-5F77C12161F3}" dt="2025-11-09T20:41:57.089" v="1365" actId="20577"/>
          <ac:spMkLst>
            <pc:docMk/>
            <pc:sldMk cId="1212338613" sldId="277"/>
            <ac:spMk id="3" creationId="{123DE704-34A1-7B0B-E314-5DFA82D53248}"/>
          </ac:spMkLst>
        </pc:spChg>
      </pc:sldChg>
    </pc:docChg>
  </pc:docChgLst>
  <pc:docChgLst>
    <pc:chgData name="Rebecca Francis-Davies" userId="S::r.francis-davies@uwtsd.ac.uk::caf69e2c-2198-47a4-8268-c57958bd4ca9" providerId="AD" clId="Web-{F6D430AE-DBF2-24F7-05DE-F10B25E2AE5C}"/>
    <pc:docChg chg="addSld delSld modSld">
      <pc:chgData name="Rebecca Francis-Davies" userId="S::r.francis-davies@uwtsd.ac.uk::caf69e2c-2198-47a4-8268-c57958bd4ca9" providerId="AD" clId="Web-{F6D430AE-DBF2-24F7-05DE-F10B25E2AE5C}" dt="2025-11-09T21:16:26.618" v="749"/>
      <pc:docMkLst>
        <pc:docMk/>
      </pc:docMkLst>
      <pc:sldChg chg="modSp">
        <pc:chgData name="Rebecca Francis-Davies" userId="S::r.francis-davies@uwtsd.ac.uk::caf69e2c-2198-47a4-8268-c57958bd4ca9" providerId="AD" clId="Web-{F6D430AE-DBF2-24F7-05DE-F10B25E2AE5C}" dt="2025-11-09T20:58:17.363" v="247" actId="2057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F6D430AE-DBF2-24F7-05DE-F10B25E2AE5C}" dt="2025-11-09T20:58:17.363" v="247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addSp modSp mod setBg">
        <pc:chgData name="Rebecca Francis-Davies" userId="S::r.francis-davies@uwtsd.ac.uk::caf69e2c-2198-47a4-8268-c57958bd4ca9" providerId="AD" clId="Web-{F6D430AE-DBF2-24F7-05DE-F10B25E2AE5C}" dt="2025-11-09T20:43:31.875" v="0"/>
        <pc:sldMkLst>
          <pc:docMk/>
          <pc:sldMk cId="1212338613" sldId="277"/>
        </pc:sldMkLst>
        <pc:spChg chg="mod">
          <ac:chgData name="Rebecca Francis-Davies" userId="S::r.francis-davies@uwtsd.ac.uk::caf69e2c-2198-47a4-8268-c57958bd4ca9" providerId="AD" clId="Web-{F6D430AE-DBF2-24F7-05DE-F10B25E2AE5C}" dt="2025-11-09T20:43:31.875" v="0"/>
          <ac:spMkLst>
            <pc:docMk/>
            <pc:sldMk cId="1212338613" sldId="277"/>
            <ac:spMk id="2" creationId="{70E1959C-5CBE-7050-0CEF-F9EC3CCBDE75}"/>
          </ac:spMkLst>
        </pc:spChg>
        <pc:spChg chg="mod">
          <ac:chgData name="Rebecca Francis-Davies" userId="S::r.francis-davies@uwtsd.ac.uk::caf69e2c-2198-47a4-8268-c57958bd4ca9" providerId="AD" clId="Web-{F6D430AE-DBF2-24F7-05DE-F10B25E2AE5C}" dt="2025-11-09T20:43:31.875" v="0"/>
          <ac:spMkLst>
            <pc:docMk/>
            <pc:sldMk cId="1212338613" sldId="277"/>
            <ac:spMk id="3" creationId="{123DE704-34A1-7B0B-E314-5DFA82D53248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0:43:31.875" v="0"/>
          <ac:spMkLst>
            <pc:docMk/>
            <pc:sldMk cId="1212338613" sldId="277"/>
            <ac:spMk id="8" creationId="{DBDA151C-5770-45E4-AAFF-59E7F403866D}"/>
          </ac:spMkLst>
        </pc:spChg>
        <pc:cxnChg chg="add">
          <ac:chgData name="Rebecca Francis-Davies" userId="S::r.francis-davies@uwtsd.ac.uk::caf69e2c-2198-47a4-8268-c57958bd4ca9" providerId="AD" clId="Web-{F6D430AE-DBF2-24F7-05DE-F10B25E2AE5C}" dt="2025-11-09T20:43:31.875" v="0"/>
          <ac:cxnSpMkLst>
            <pc:docMk/>
            <pc:sldMk cId="1212338613" sldId="277"/>
            <ac:cxnSpMk id="10" creationId="{E62D3963-2153-4637-96E6-E31BD2CE5D0D}"/>
          </ac:cxnSpMkLst>
        </pc:cxnChg>
      </pc:sldChg>
      <pc:sldChg chg="modSp new">
        <pc:chgData name="Rebecca Francis-Davies" userId="S::r.francis-davies@uwtsd.ac.uk::caf69e2c-2198-47a4-8268-c57958bd4ca9" providerId="AD" clId="Web-{F6D430AE-DBF2-24F7-05DE-F10B25E2AE5C}" dt="2025-11-09T20:50:10.775" v="102" actId="20577"/>
        <pc:sldMkLst>
          <pc:docMk/>
          <pc:sldMk cId="3015550133" sldId="278"/>
        </pc:sldMkLst>
        <pc:spChg chg="mod">
          <ac:chgData name="Rebecca Francis-Davies" userId="S::r.francis-davies@uwtsd.ac.uk::caf69e2c-2198-47a4-8268-c57958bd4ca9" providerId="AD" clId="Web-{F6D430AE-DBF2-24F7-05DE-F10B25E2AE5C}" dt="2025-11-09T20:44:08.954" v="8" actId="20577"/>
          <ac:spMkLst>
            <pc:docMk/>
            <pc:sldMk cId="3015550133" sldId="278"/>
            <ac:spMk id="2" creationId="{D1033439-0DE9-945C-A1F5-5DFED9428F81}"/>
          </ac:spMkLst>
        </pc:spChg>
        <pc:spChg chg="mod">
          <ac:chgData name="Rebecca Francis-Davies" userId="S::r.francis-davies@uwtsd.ac.uk::caf69e2c-2198-47a4-8268-c57958bd4ca9" providerId="AD" clId="Web-{F6D430AE-DBF2-24F7-05DE-F10B25E2AE5C}" dt="2025-11-09T20:50:10.775" v="102" actId="20577"/>
          <ac:spMkLst>
            <pc:docMk/>
            <pc:sldMk cId="3015550133" sldId="278"/>
            <ac:spMk id="3" creationId="{C2487FC6-0013-254E-FBE8-37734733C5AD}"/>
          </ac:spMkLst>
        </pc:spChg>
      </pc:sldChg>
      <pc:sldChg chg="addSp modSp new mod setBg">
        <pc:chgData name="Rebecca Francis-Davies" userId="S::r.francis-davies@uwtsd.ac.uk::caf69e2c-2198-47a4-8268-c57958bd4ca9" providerId="AD" clId="Web-{F6D430AE-DBF2-24F7-05DE-F10B25E2AE5C}" dt="2025-11-09T20:52:56.061" v="236"/>
        <pc:sldMkLst>
          <pc:docMk/>
          <pc:sldMk cId="3118854349" sldId="279"/>
        </pc:sldMkLst>
        <pc:spChg chg="mod">
          <ac:chgData name="Rebecca Francis-Davies" userId="S::r.francis-davies@uwtsd.ac.uk::caf69e2c-2198-47a4-8268-c57958bd4ca9" providerId="AD" clId="Web-{F6D430AE-DBF2-24F7-05DE-F10B25E2AE5C}" dt="2025-11-09T20:52:56.061" v="236"/>
          <ac:spMkLst>
            <pc:docMk/>
            <pc:sldMk cId="3118854349" sldId="279"/>
            <ac:spMk id="2" creationId="{B761CF14-D446-F480-6466-4D4DDCE27DF8}"/>
          </ac:spMkLst>
        </pc:spChg>
        <pc:spChg chg="mod">
          <ac:chgData name="Rebecca Francis-Davies" userId="S::r.francis-davies@uwtsd.ac.uk::caf69e2c-2198-47a4-8268-c57958bd4ca9" providerId="AD" clId="Web-{F6D430AE-DBF2-24F7-05DE-F10B25E2AE5C}" dt="2025-11-09T20:52:56.061" v="236"/>
          <ac:spMkLst>
            <pc:docMk/>
            <pc:sldMk cId="3118854349" sldId="279"/>
            <ac:spMk id="3" creationId="{A228576C-C51D-895E-FAE5-10464281E8D3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0:52:56.061" v="236"/>
          <ac:spMkLst>
            <pc:docMk/>
            <pc:sldMk cId="3118854349" sldId="279"/>
            <ac:spMk id="9" creationId="{744CAA32-F237-419C-A2DD-43C28D920D3C}"/>
          </ac:spMkLst>
        </pc:spChg>
        <pc:picChg chg="add">
          <ac:chgData name="Rebecca Francis-Davies" userId="S::r.francis-davies@uwtsd.ac.uk::caf69e2c-2198-47a4-8268-c57958bd4ca9" providerId="AD" clId="Web-{F6D430AE-DBF2-24F7-05DE-F10B25E2AE5C}" dt="2025-11-09T20:52:56.061" v="236"/>
          <ac:picMkLst>
            <pc:docMk/>
            <pc:sldMk cId="3118854349" sldId="279"/>
            <ac:picMk id="5" creationId="{E9EDF4C0-2B96-90AE-27FF-F47C2C5BD40D}"/>
          </ac:picMkLst>
        </pc:picChg>
        <pc:cxnChg chg="add">
          <ac:chgData name="Rebecca Francis-Davies" userId="S::r.francis-davies@uwtsd.ac.uk::caf69e2c-2198-47a4-8268-c57958bd4ca9" providerId="AD" clId="Web-{F6D430AE-DBF2-24F7-05DE-F10B25E2AE5C}" dt="2025-11-09T20:52:56.061" v="236"/>
          <ac:cxnSpMkLst>
            <pc:docMk/>
            <pc:sldMk cId="3118854349" sldId="279"/>
            <ac:cxnSpMk id="11" creationId="{753FE100-D0AB-4AE2-824B-60CFA31EC6A2}"/>
          </ac:cxnSpMkLst>
        </pc:cxnChg>
      </pc:sldChg>
      <pc:sldChg chg="addSp delSp modSp new del mod setBg">
        <pc:chgData name="Rebecca Francis-Davies" userId="S::r.francis-davies@uwtsd.ac.uk::caf69e2c-2198-47a4-8268-c57958bd4ca9" providerId="AD" clId="Web-{F6D430AE-DBF2-24F7-05DE-F10B25E2AE5C}" dt="2025-11-09T21:00:05.335" v="256"/>
        <pc:sldMkLst>
          <pc:docMk/>
          <pc:sldMk cId="1552559977" sldId="280"/>
        </pc:sldMkLst>
        <pc:spChg chg="mod">
          <ac:chgData name="Rebecca Francis-Davies" userId="S::r.francis-davies@uwtsd.ac.uk::caf69e2c-2198-47a4-8268-c57958bd4ca9" providerId="AD" clId="Web-{F6D430AE-DBF2-24F7-05DE-F10B25E2AE5C}" dt="2025-11-09T20:59:22.662" v="254" actId="20577"/>
          <ac:spMkLst>
            <pc:docMk/>
            <pc:sldMk cId="1552559977" sldId="280"/>
            <ac:spMk id="2" creationId="{52567B5D-3D69-391B-7B02-8CFAB4A5C6A2}"/>
          </ac:spMkLst>
        </pc:spChg>
        <pc:spChg chg="del">
          <ac:chgData name="Rebecca Francis-Davies" userId="S::r.francis-davies@uwtsd.ac.uk::caf69e2c-2198-47a4-8268-c57958bd4ca9" providerId="AD" clId="Web-{F6D430AE-DBF2-24F7-05DE-F10B25E2AE5C}" dt="2025-11-09T20:58:39.910" v="252"/>
          <ac:spMkLst>
            <pc:docMk/>
            <pc:sldMk cId="1552559977" sldId="280"/>
            <ac:spMk id="3" creationId="{A9286B08-B314-E699-0B42-62D4154E2151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0:58:39.910" v="252"/>
          <ac:spMkLst>
            <pc:docMk/>
            <pc:sldMk cId="1552559977" sldId="280"/>
            <ac:spMk id="10" creationId="{19F9BF86-FE94-4517-B97D-026C7515E589}"/>
          </ac:spMkLst>
        </pc:spChg>
        <pc:cxnChg chg="add">
          <ac:chgData name="Rebecca Francis-Davies" userId="S::r.francis-davies@uwtsd.ac.uk::caf69e2c-2198-47a4-8268-c57958bd4ca9" providerId="AD" clId="Web-{F6D430AE-DBF2-24F7-05DE-F10B25E2AE5C}" dt="2025-11-09T20:58:39.910" v="252"/>
          <ac:cxnSpMkLst>
            <pc:docMk/>
            <pc:sldMk cId="1552559977" sldId="280"/>
            <ac:cxnSpMk id="8" creationId="{118E06E4-607B-144B-382B-AD3D06B1EE8C}"/>
          </ac:cxnSpMkLst>
        </pc:cxnChg>
        <pc:cxnChg chg="add">
          <ac:chgData name="Rebecca Francis-Davies" userId="S::r.francis-davies@uwtsd.ac.uk::caf69e2c-2198-47a4-8268-c57958bd4ca9" providerId="AD" clId="Web-{F6D430AE-DBF2-24F7-05DE-F10B25E2AE5C}" dt="2025-11-09T20:58:39.910" v="252"/>
          <ac:cxnSpMkLst>
            <pc:docMk/>
            <pc:sldMk cId="1552559977" sldId="280"/>
            <ac:cxnSpMk id="12" creationId="{5E10C1D6-7EDE-467F-89EA-E0244EB62381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6D430AE-DBF2-24F7-05DE-F10B25E2AE5C}" dt="2025-11-09T21:11:51.892" v="584" actId="20577"/>
        <pc:sldMkLst>
          <pc:docMk/>
          <pc:sldMk cId="49121270" sldId="281"/>
        </pc:sldMkLst>
        <pc:spChg chg="mod">
          <ac:chgData name="Rebecca Francis-Davies" userId="S::r.francis-davies@uwtsd.ac.uk::caf69e2c-2198-47a4-8268-c57958bd4ca9" providerId="AD" clId="Web-{F6D430AE-DBF2-24F7-05DE-F10B25E2AE5C}" dt="2025-11-09T21:01:15.384" v="315"/>
          <ac:spMkLst>
            <pc:docMk/>
            <pc:sldMk cId="49121270" sldId="281"/>
            <ac:spMk id="2" creationId="{21868631-623F-6D3F-8830-AE354EAEAEDE}"/>
          </ac:spMkLst>
        </pc:spChg>
        <pc:spChg chg="del mod">
          <ac:chgData name="Rebecca Francis-Davies" userId="S::r.francis-davies@uwtsd.ac.uk::caf69e2c-2198-47a4-8268-c57958bd4ca9" providerId="AD" clId="Web-{F6D430AE-DBF2-24F7-05DE-F10B25E2AE5C}" dt="2025-11-09T21:01:15.384" v="315"/>
          <ac:spMkLst>
            <pc:docMk/>
            <pc:sldMk cId="49121270" sldId="281"/>
            <ac:spMk id="3" creationId="{39C8611B-DED7-A1A8-8BCC-103B617E58DE}"/>
          </ac:spMkLst>
        </pc:spChg>
        <pc:spChg chg="add del">
          <ac:chgData name="Rebecca Francis-Davies" userId="S::r.francis-davies@uwtsd.ac.uk::caf69e2c-2198-47a4-8268-c57958bd4ca9" providerId="AD" clId="Web-{F6D430AE-DBF2-24F7-05DE-F10B25E2AE5C}" dt="2025-11-09T21:02:57.167" v="373"/>
          <ac:spMkLst>
            <pc:docMk/>
            <pc:sldMk cId="49121270" sldId="281"/>
            <ac:spMk id="9" creationId="{A637580D-1176-4083-A9A1-BD8ED08996EC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1:02:57.167" v="373"/>
          <ac:spMkLst>
            <pc:docMk/>
            <pc:sldMk cId="49121270" sldId="281"/>
            <ac:spMk id="16" creationId="{A637580D-1176-4083-A9A1-BD8ED08996EC}"/>
          </ac:spMkLst>
        </pc:spChg>
        <pc:graphicFrameChg chg="add mod modGraphic">
          <ac:chgData name="Rebecca Francis-Davies" userId="S::r.francis-davies@uwtsd.ac.uk::caf69e2c-2198-47a4-8268-c57958bd4ca9" providerId="AD" clId="Web-{F6D430AE-DBF2-24F7-05DE-F10B25E2AE5C}" dt="2025-11-09T21:11:51.892" v="584" actId="20577"/>
          <ac:graphicFrameMkLst>
            <pc:docMk/>
            <pc:sldMk cId="49121270" sldId="281"/>
            <ac:graphicFrameMk id="5" creationId="{865CEB5B-E07A-5B69-3E6E-736294BF1436}"/>
          </ac:graphicFrameMkLst>
        </pc:graphicFrameChg>
        <pc:cxnChg chg="add del">
          <ac:chgData name="Rebecca Francis-Davies" userId="S::r.francis-davies@uwtsd.ac.uk::caf69e2c-2198-47a4-8268-c57958bd4ca9" providerId="AD" clId="Web-{F6D430AE-DBF2-24F7-05DE-F10B25E2AE5C}" dt="2025-11-09T21:02:57.167" v="373"/>
          <ac:cxnSpMkLst>
            <pc:docMk/>
            <pc:sldMk cId="49121270" sldId="281"/>
            <ac:cxnSpMk id="11" creationId="{B9C96FDC-E4C2-7D8A-44BA-572E7CD9E899}"/>
          </ac:cxnSpMkLst>
        </pc:cxnChg>
        <pc:cxnChg chg="add">
          <ac:chgData name="Rebecca Francis-Davies" userId="S::r.francis-davies@uwtsd.ac.uk::caf69e2c-2198-47a4-8268-c57958bd4ca9" providerId="AD" clId="Web-{F6D430AE-DBF2-24F7-05DE-F10B25E2AE5C}" dt="2025-11-09T21:02:57.167" v="373"/>
          <ac:cxnSpMkLst>
            <pc:docMk/>
            <pc:sldMk cId="49121270" sldId="281"/>
            <ac:cxnSpMk id="18" creationId="{B9C96FDC-E4C2-7D8A-44BA-572E7CD9E899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6D430AE-DBF2-24F7-05DE-F10B25E2AE5C}" dt="2025-11-09T21:11:58.970" v="585"/>
        <pc:sldMkLst>
          <pc:docMk/>
          <pc:sldMk cId="2050881371" sldId="282"/>
        </pc:sldMkLst>
        <pc:spChg chg="mod">
          <ac:chgData name="Rebecca Francis-Davies" userId="S::r.francis-davies@uwtsd.ac.uk::caf69e2c-2198-47a4-8268-c57958bd4ca9" providerId="AD" clId="Web-{F6D430AE-DBF2-24F7-05DE-F10B25E2AE5C}" dt="2025-11-09T21:06:12.655" v="439"/>
          <ac:spMkLst>
            <pc:docMk/>
            <pc:sldMk cId="2050881371" sldId="282"/>
            <ac:spMk id="2" creationId="{05018DA0-9975-915A-6CE2-EDFD1429004B}"/>
          </ac:spMkLst>
        </pc:spChg>
        <pc:spChg chg="del mod">
          <ac:chgData name="Rebecca Francis-Davies" userId="S::r.francis-davies@uwtsd.ac.uk::caf69e2c-2198-47a4-8268-c57958bd4ca9" providerId="AD" clId="Web-{F6D430AE-DBF2-24F7-05DE-F10B25E2AE5C}" dt="2025-11-09T21:11:58.970" v="585"/>
          <ac:spMkLst>
            <pc:docMk/>
            <pc:sldMk cId="2050881371" sldId="282"/>
            <ac:spMk id="3" creationId="{FCEBA2CA-4050-AD00-D82A-11490FB6CAC1}"/>
          </ac:spMkLst>
        </pc:spChg>
        <pc:spChg chg="add del">
          <ac:chgData name="Rebecca Francis-Davies" userId="S::r.francis-davies@uwtsd.ac.uk::caf69e2c-2198-47a4-8268-c57958bd4ca9" providerId="AD" clId="Web-{F6D430AE-DBF2-24F7-05DE-F10B25E2AE5C}" dt="2025-11-09T21:11:58.970" v="585"/>
          <ac:spMkLst>
            <pc:docMk/>
            <pc:sldMk cId="2050881371" sldId="282"/>
            <ac:spMk id="8" creationId="{DBDA151C-5770-45E4-AAFF-59E7F403866D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1:11:58.970" v="585"/>
          <ac:spMkLst>
            <pc:docMk/>
            <pc:sldMk cId="2050881371" sldId="282"/>
            <ac:spMk id="16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F6D430AE-DBF2-24F7-05DE-F10B25E2AE5C}" dt="2025-11-09T21:11:58.970" v="585"/>
          <ac:graphicFrameMkLst>
            <pc:docMk/>
            <pc:sldMk cId="2050881371" sldId="282"/>
            <ac:graphicFrameMk id="12" creationId="{7A34E780-8333-9B75-47F0-82DE659FFC29}"/>
          </ac:graphicFrameMkLst>
        </pc:graphicFrameChg>
        <pc:cxnChg chg="add del">
          <ac:chgData name="Rebecca Francis-Davies" userId="S::r.francis-davies@uwtsd.ac.uk::caf69e2c-2198-47a4-8268-c57958bd4ca9" providerId="AD" clId="Web-{F6D430AE-DBF2-24F7-05DE-F10B25E2AE5C}" dt="2025-11-09T21:11:58.970" v="585"/>
          <ac:cxnSpMkLst>
            <pc:docMk/>
            <pc:sldMk cId="2050881371" sldId="282"/>
            <ac:cxnSpMk id="10" creationId="{E62D3963-2153-4637-96E6-E31BD2CE5D0D}"/>
          </ac:cxnSpMkLst>
        </pc:cxnChg>
        <pc:cxnChg chg="add">
          <ac:chgData name="Rebecca Francis-Davies" userId="S::r.francis-davies@uwtsd.ac.uk::caf69e2c-2198-47a4-8268-c57958bd4ca9" providerId="AD" clId="Web-{F6D430AE-DBF2-24F7-05DE-F10B25E2AE5C}" dt="2025-11-09T21:11:58.970" v="585"/>
          <ac:cxnSpMkLst>
            <pc:docMk/>
            <pc:sldMk cId="2050881371" sldId="282"/>
            <ac:cxnSpMk id="18" creationId="{E62D3963-2153-4637-96E6-E31BD2CE5D0D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6D430AE-DBF2-24F7-05DE-F10B25E2AE5C}" dt="2025-11-09T21:12:10.095" v="586"/>
        <pc:sldMkLst>
          <pc:docMk/>
          <pc:sldMk cId="4073765199" sldId="283"/>
        </pc:sldMkLst>
        <pc:spChg chg="mod">
          <ac:chgData name="Rebecca Francis-Davies" userId="S::r.francis-davies@uwtsd.ac.uk::caf69e2c-2198-47a4-8268-c57958bd4ca9" providerId="AD" clId="Web-{F6D430AE-DBF2-24F7-05DE-F10B25E2AE5C}" dt="2025-11-09T21:12:10.095" v="586"/>
          <ac:spMkLst>
            <pc:docMk/>
            <pc:sldMk cId="4073765199" sldId="283"/>
            <ac:spMk id="2" creationId="{31C6ED00-C0E8-5773-D43D-C72C33646301}"/>
          </ac:spMkLst>
        </pc:spChg>
        <pc:spChg chg="del mod">
          <ac:chgData name="Rebecca Francis-Davies" userId="S::r.francis-davies@uwtsd.ac.uk::caf69e2c-2198-47a4-8268-c57958bd4ca9" providerId="AD" clId="Web-{F6D430AE-DBF2-24F7-05DE-F10B25E2AE5C}" dt="2025-11-09T21:12:10.095" v="586"/>
          <ac:spMkLst>
            <pc:docMk/>
            <pc:sldMk cId="4073765199" sldId="283"/>
            <ac:spMk id="3" creationId="{6153FCE8-C985-FB02-2F2F-9B77EBBB1863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1:12:10.095" v="586"/>
          <ac:spMkLst>
            <pc:docMk/>
            <pc:sldMk cId="4073765199" sldId="283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F6D430AE-DBF2-24F7-05DE-F10B25E2AE5C}" dt="2025-11-09T21:12:10.095" v="586"/>
          <ac:graphicFrameMkLst>
            <pc:docMk/>
            <pc:sldMk cId="4073765199" sldId="283"/>
            <ac:graphicFrameMk id="5" creationId="{6DEC4968-82D6-3FA0-F015-D36075E280B6}"/>
          </ac:graphicFrameMkLst>
        </pc:graphicFrameChg>
        <pc:cxnChg chg="add">
          <ac:chgData name="Rebecca Francis-Davies" userId="S::r.francis-davies@uwtsd.ac.uk::caf69e2c-2198-47a4-8268-c57958bd4ca9" providerId="AD" clId="Web-{F6D430AE-DBF2-24F7-05DE-F10B25E2AE5C}" dt="2025-11-09T21:12:10.095" v="586"/>
          <ac:cxnSpMkLst>
            <pc:docMk/>
            <pc:sldMk cId="4073765199" sldId="283"/>
            <ac:cxnSpMk id="11" creationId="{05ADA91C-AD52-A530-A898-AD6E69874598}"/>
          </ac:cxnSpMkLst>
        </pc:cxnChg>
      </pc:sldChg>
      <pc:sldChg chg="addSp delSp modSp new mod setBg">
        <pc:chgData name="Rebecca Francis-Davies" userId="S::r.francis-davies@uwtsd.ac.uk::caf69e2c-2198-47a4-8268-c57958bd4ca9" providerId="AD" clId="Web-{F6D430AE-DBF2-24F7-05DE-F10B25E2AE5C}" dt="2025-11-09T21:16:26.618" v="749"/>
        <pc:sldMkLst>
          <pc:docMk/>
          <pc:sldMk cId="3446091607" sldId="284"/>
        </pc:sldMkLst>
        <pc:spChg chg="mod">
          <ac:chgData name="Rebecca Francis-Davies" userId="S::r.francis-davies@uwtsd.ac.uk::caf69e2c-2198-47a4-8268-c57958bd4ca9" providerId="AD" clId="Web-{F6D430AE-DBF2-24F7-05DE-F10B25E2AE5C}" dt="2025-11-09T21:16:26.618" v="749"/>
          <ac:spMkLst>
            <pc:docMk/>
            <pc:sldMk cId="3446091607" sldId="284"/>
            <ac:spMk id="2" creationId="{608DE4C1-D695-7CED-1D8B-AF2B0EAAB2B3}"/>
          </ac:spMkLst>
        </pc:spChg>
        <pc:spChg chg="del mod">
          <ac:chgData name="Rebecca Francis-Davies" userId="S::r.francis-davies@uwtsd.ac.uk::caf69e2c-2198-47a4-8268-c57958bd4ca9" providerId="AD" clId="Web-{F6D430AE-DBF2-24F7-05DE-F10B25E2AE5C}" dt="2025-11-09T21:16:26.618" v="749"/>
          <ac:spMkLst>
            <pc:docMk/>
            <pc:sldMk cId="3446091607" sldId="284"/>
            <ac:spMk id="3" creationId="{54547199-804E-F383-FF51-D8700CA5DE6D}"/>
          </ac:spMkLst>
        </pc:spChg>
        <pc:spChg chg="add">
          <ac:chgData name="Rebecca Francis-Davies" userId="S::r.francis-davies@uwtsd.ac.uk::caf69e2c-2198-47a4-8268-c57958bd4ca9" providerId="AD" clId="Web-{F6D430AE-DBF2-24F7-05DE-F10B25E2AE5C}" dt="2025-11-09T21:16:26.618" v="749"/>
          <ac:spMkLst>
            <pc:docMk/>
            <pc:sldMk cId="3446091607" sldId="284"/>
            <ac:spMk id="9" creationId="{DBDA151C-5770-45E4-AAFF-59E7F403866D}"/>
          </ac:spMkLst>
        </pc:spChg>
        <pc:graphicFrameChg chg="add">
          <ac:chgData name="Rebecca Francis-Davies" userId="S::r.francis-davies@uwtsd.ac.uk::caf69e2c-2198-47a4-8268-c57958bd4ca9" providerId="AD" clId="Web-{F6D430AE-DBF2-24F7-05DE-F10B25E2AE5C}" dt="2025-11-09T21:16:26.618" v="749"/>
          <ac:graphicFrameMkLst>
            <pc:docMk/>
            <pc:sldMk cId="3446091607" sldId="284"/>
            <ac:graphicFrameMk id="5" creationId="{8571EB2B-72D1-9088-FAC2-33A970F22F27}"/>
          </ac:graphicFrameMkLst>
        </pc:graphicFrameChg>
        <pc:cxnChg chg="add">
          <ac:chgData name="Rebecca Francis-Davies" userId="S::r.francis-davies@uwtsd.ac.uk::caf69e2c-2198-47a4-8268-c57958bd4ca9" providerId="AD" clId="Web-{F6D430AE-DBF2-24F7-05DE-F10B25E2AE5C}" dt="2025-11-09T21:16:26.618" v="749"/>
          <ac:cxnSpMkLst>
            <pc:docMk/>
            <pc:sldMk cId="3446091607" sldId="284"/>
            <ac:cxnSpMk id="11" creationId="{05ADA91C-AD52-A530-A898-AD6E69874598}"/>
          </ac:cxnSpMkLst>
        </pc:cxn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6" Type="http://schemas.openxmlformats.org/officeDocument/2006/relationships/image" Target="../media/image31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svg"/><Relationship Id="rId13" Type="http://schemas.openxmlformats.org/officeDocument/2006/relationships/image" Target="../media/image28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12" Type="http://schemas.openxmlformats.org/officeDocument/2006/relationships/image" Target="../media/image27.svg"/><Relationship Id="rId2" Type="http://schemas.openxmlformats.org/officeDocument/2006/relationships/image" Target="../media/image17.svg"/><Relationship Id="rId16" Type="http://schemas.openxmlformats.org/officeDocument/2006/relationships/image" Target="../media/image31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5" Type="http://schemas.openxmlformats.org/officeDocument/2006/relationships/image" Target="../media/image30.png"/><Relationship Id="rId10" Type="http://schemas.openxmlformats.org/officeDocument/2006/relationships/image" Target="../media/image25.svg"/><Relationship Id="rId4" Type="http://schemas.openxmlformats.org/officeDocument/2006/relationships/image" Target="../media/image19.svg"/><Relationship Id="rId9" Type="http://schemas.openxmlformats.org/officeDocument/2006/relationships/image" Target="../media/image24.png"/><Relationship Id="rId14" Type="http://schemas.openxmlformats.org/officeDocument/2006/relationships/image" Target="../media/image2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svg"/><Relationship Id="rId1" Type="http://schemas.openxmlformats.org/officeDocument/2006/relationships/image" Target="../media/image36.png"/><Relationship Id="rId6" Type="http://schemas.openxmlformats.org/officeDocument/2006/relationships/image" Target="../media/image41.svg"/><Relationship Id="rId5" Type="http://schemas.openxmlformats.org/officeDocument/2006/relationships/image" Target="../media/image40.png"/><Relationship Id="rId4" Type="http://schemas.openxmlformats.org/officeDocument/2006/relationships/image" Target="../media/image3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svg"/><Relationship Id="rId1" Type="http://schemas.openxmlformats.org/officeDocument/2006/relationships/image" Target="../media/image43.png"/><Relationship Id="rId4" Type="http://schemas.openxmlformats.org/officeDocument/2006/relationships/image" Target="../media/image46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4" Type="http://schemas.openxmlformats.org/officeDocument/2006/relationships/image" Target="../media/image52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sv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7F80D40-7B44-40A7-A36B-F1BB3006EE5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F95C15-8D2F-4622-BF19-92084B3D79CE}">
      <dgm:prSet/>
      <dgm:spPr/>
      <dgm:t>
        <a:bodyPr/>
        <a:lstStyle/>
        <a:p>
          <a:r>
            <a:rPr lang="en-US"/>
            <a:t>Cite research from the field of neuroscience</a:t>
          </a:r>
        </a:p>
      </dgm:t>
    </dgm:pt>
    <dgm:pt modelId="{53012946-50AD-4A2D-9ED4-04BBACD366C2}" type="parTrans" cxnId="{BDD16A48-A006-436B-B472-F995C0373364}">
      <dgm:prSet/>
      <dgm:spPr/>
      <dgm:t>
        <a:bodyPr/>
        <a:lstStyle/>
        <a:p>
          <a:endParaRPr lang="en-US"/>
        </a:p>
      </dgm:t>
    </dgm:pt>
    <dgm:pt modelId="{2E45D59F-4A6A-4279-85A3-DEB1EB0B4D53}" type="sibTrans" cxnId="{BDD16A48-A006-436B-B472-F995C0373364}">
      <dgm:prSet/>
      <dgm:spPr/>
      <dgm:t>
        <a:bodyPr/>
        <a:lstStyle/>
        <a:p>
          <a:endParaRPr lang="en-US"/>
        </a:p>
      </dgm:t>
    </dgm:pt>
    <dgm:pt modelId="{4FD26725-2903-447F-BFE8-2EFACA048F6B}">
      <dgm:prSet/>
      <dgm:spPr/>
      <dgm:t>
        <a:bodyPr/>
        <a:lstStyle/>
        <a:p>
          <a:r>
            <a:rPr lang="en-US"/>
            <a:t>Resistance to change may be a deep-rooted threat response, designed to keep us safe</a:t>
          </a:r>
        </a:p>
      </dgm:t>
    </dgm:pt>
    <dgm:pt modelId="{B9E69691-153B-4B8E-B29C-7BB19EE16C00}" type="parTrans" cxnId="{A380B759-1E32-476B-8782-EA5D2EE0A7FC}">
      <dgm:prSet/>
      <dgm:spPr/>
      <dgm:t>
        <a:bodyPr/>
        <a:lstStyle/>
        <a:p>
          <a:endParaRPr lang="en-US"/>
        </a:p>
      </dgm:t>
    </dgm:pt>
    <dgm:pt modelId="{9ECE1838-9A5D-4501-8DDE-E569E29BAEE0}" type="sibTrans" cxnId="{A380B759-1E32-476B-8782-EA5D2EE0A7FC}">
      <dgm:prSet/>
      <dgm:spPr/>
      <dgm:t>
        <a:bodyPr/>
        <a:lstStyle/>
        <a:p>
          <a:endParaRPr lang="en-US"/>
        </a:p>
      </dgm:t>
    </dgm:pt>
    <dgm:pt modelId="{F3218605-F29A-44AC-A9BD-BF0822314ABF}">
      <dgm:prSet/>
      <dgm:spPr/>
      <dgm:t>
        <a:bodyPr/>
        <a:lstStyle/>
        <a:p>
          <a:r>
            <a:rPr lang="en-US"/>
            <a:t>Understanding this is key to managing effective change</a:t>
          </a:r>
        </a:p>
      </dgm:t>
    </dgm:pt>
    <dgm:pt modelId="{C59603C3-0CF3-4B62-9E2C-16A312D27A4C}" type="parTrans" cxnId="{5482D2F7-7268-473F-B574-C10EFABB4405}">
      <dgm:prSet/>
      <dgm:spPr/>
      <dgm:t>
        <a:bodyPr/>
        <a:lstStyle/>
        <a:p>
          <a:endParaRPr lang="en-US"/>
        </a:p>
      </dgm:t>
    </dgm:pt>
    <dgm:pt modelId="{A2C33172-45E0-4690-98EA-AED1D0368FDF}" type="sibTrans" cxnId="{5482D2F7-7268-473F-B574-C10EFABB4405}">
      <dgm:prSet/>
      <dgm:spPr/>
      <dgm:t>
        <a:bodyPr/>
        <a:lstStyle/>
        <a:p>
          <a:endParaRPr lang="en-US"/>
        </a:p>
      </dgm:t>
    </dgm:pt>
    <dgm:pt modelId="{36A8D5C5-6EA9-455E-8603-6933E73B1988}">
      <dgm:prSet/>
      <dgm:spPr/>
      <dgm:t>
        <a:bodyPr/>
        <a:lstStyle/>
        <a:p>
          <a:r>
            <a:rPr lang="en-US"/>
            <a:t>We can also use a number of change management models</a:t>
          </a:r>
        </a:p>
      </dgm:t>
    </dgm:pt>
    <dgm:pt modelId="{EE8FB8F9-3220-4B0F-A59D-D015CBE0C5A3}" type="parTrans" cxnId="{B75B7738-4A66-4002-830D-E6F8EEAD616F}">
      <dgm:prSet/>
      <dgm:spPr/>
      <dgm:t>
        <a:bodyPr/>
        <a:lstStyle/>
        <a:p>
          <a:endParaRPr lang="en-US"/>
        </a:p>
      </dgm:t>
    </dgm:pt>
    <dgm:pt modelId="{EFA5010B-CB4F-4094-A54E-F4BEA656E57E}" type="sibTrans" cxnId="{B75B7738-4A66-4002-830D-E6F8EEAD616F}">
      <dgm:prSet/>
      <dgm:spPr/>
      <dgm:t>
        <a:bodyPr/>
        <a:lstStyle/>
        <a:p>
          <a:endParaRPr lang="en-US"/>
        </a:p>
      </dgm:t>
    </dgm:pt>
    <dgm:pt modelId="{DF4B8937-23F3-46A9-8AC3-CD5FC9D39C8D}" type="pres">
      <dgm:prSet presAssocID="{97F80D40-7B44-40A7-A36B-F1BB3006EE55}" presName="root" presStyleCnt="0">
        <dgm:presLayoutVars>
          <dgm:dir/>
          <dgm:resizeHandles val="exact"/>
        </dgm:presLayoutVars>
      </dgm:prSet>
      <dgm:spPr/>
    </dgm:pt>
    <dgm:pt modelId="{833F2D7E-B536-49C3-BF82-882DCC106FB8}" type="pres">
      <dgm:prSet presAssocID="{3EF95C15-8D2F-4622-BF19-92084B3D79CE}" presName="compNode" presStyleCnt="0"/>
      <dgm:spPr/>
    </dgm:pt>
    <dgm:pt modelId="{9AB30AE4-1D1B-4B62-B4E5-069BA0306968}" type="pres">
      <dgm:prSet presAssocID="{3EF95C15-8D2F-4622-BF19-92084B3D79CE}" presName="bgRect" presStyleLbl="bgShp" presStyleIdx="0" presStyleCnt="4"/>
      <dgm:spPr/>
    </dgm:pt>
    <dgm:pt modelId="{3B9217F5-5B0B-4773-8F9A-48F9217D15FB}" type="pres">
      <dgm:prSet presAssocID="{3EF95C15-8D2F-4622-BF19-92084B3D79C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"/>
        </a:ext>
      </dgm:extLst>
    </dgm:pt>
    <dgm:pt modelId="{B69915FD-F53C-4EE1-8BE2-358330EB200A}" type="pres">
      <dgm:prSet presAssocID="{3EF95C15-8D2F-4622-BF19-92084B3D79CE}" presName="spaceRect" presStyleCnt="0"/>
      <dgm:spPr/>
    </dgm:pt>
    <dgm:pt modelId="{DF762C01-B85F-4F84-B2CF-9283BA7FB627}" type="pres">
      <dgm:prSet presAssocID="{3EF95C15-8D2F-4622-BF19-92084B3D79CE}" presName="parTx" presStyleLbl="revTx" presStyleIdx="0" presStyleCnt="4">
        <dgm:presLayoutVars>
          <dgm:chMax val="0"/>
          <dgm:chPref val="0"/>
        </dgm:presLayoutVars>
      </dgm:prSet>
      <dgm:spPr/>
    </dgm:pt>
    <dgm:pt modelId="{D4D937F5-5180-4419-B2B9-E70D2F668BDD}" type="pres">
      <dgm:prSet presAssocID="{2E45D59F-4A6A-4279-85A3-DEB1EB0B4D53}" presName="sibTrans" presStyleCnt="0"/>
      <dgm:spPr/>
    </dgm:pt>
    <dgm:pt modelId="{C86CC41A-53F0-4BFB-90FD-852DAE675D42}" type="pres">
      <dgm:prSet presAssocID="{4FD26725-2903-447F-BFE8-2EFACA048F6B}" presName="compNode" presStyleCnt="0"/>
      <dgm:spPr/>
    </dgm:pt>
    <dgm:pt modelId="{A8A909BE-1765-4AE8-B9AB-653520C2DBEE}" type="pres">
      <dgm:prSet presAssocID="{4FD26725-2903-447F-BFE8-2EFACA048F6B}" presName="bgRect" presStyleLbl="bgShp" presStyleIdx="1" presStyleCnt="4"/>
      <dgm:spPr/>
    </dgm:pt>
    <dgm:pt modelId="{66AE10B5-E60C-429D-9723-8805A5072EA4}" type="pres">
      <dgm:prSet presAssocID="{4FD26725-2903-447F-BFE8-2EFACA048F6B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nlock"/>
        </a:ext>
      </dgm:extLst>
    </dgm:pt>
    <dgm:pt modelId="{48088ECD-B47D-4BA3-96BE-CCE53789F0CB}" type="pres">
      <dgm:prSet presAssocID="{4FD26725-2903-447F-BFE8-2EFACA048F6B}" presName="spaceRect" presStyleCnt="0"/>
      <dgm:spPr/>
    </dgm:pt>
    <dgm:pt modelId="{59267272-AE44-41C7-A5AE-15C47E4677E2}" type="pres">
      <dgm:prSet presAssocID="{4FD26725-2903-447F-BFE8-2EFACA048F6B}" presName="parTx" presStyleLbl="revTx" presStyleIdx="1" presStyleCnt="4">
        <dgm:presLayoutVars>
          <dgm:chMax val="0"/>
          <dgm:chPref val="0"/>
        </dgm:presLayoutVars>
      </dgm:prSet>
      <dgm:spPr/>
    </dgm:pt>
    <dgm:pt modelId="{759000D5-707B-48F0-9E34-37BB7248F404}" type="pres">
      <dgm:prSet presAssocID="{9ECE1838-9A5D-4501-8DDE-E569E29BAEE0}" presName="sibTrans" presStyleCnt="0"/>
      <dgm:spPr/>
    </dgm:pt>
    <dgm:pt modelId="{4B561F96-3DDF-4476-975D-14D576243427}" type="pres">
      <dgm:prSet presAssocID="{F3218605-F29A-44AC-A9BD-BF0822314ABF}" presName="compNode" presStyleCnt="0"/>
      <dgm:spPr/>
    </dgm:pt>
    <dgm:pt modelId="{9A4F21E2-A33E-4326-8E19-0B8EFA91C8F0}" type="pres">
      <dgm:prSet presAssocID="{F3218605-F29A-44AC-A9BD-BF0822314ABF}" presName="bgRect" presStyleLbl="bgShp" presStyleIdx="2" presStyleCnt="4"/>
      <dgm:spPr/>
    </dgm:pt>
    <dgm:pt modelId="{668FAE9B-C049-4AED-BD5D-14CB7E2BB42F}" type="pres">
      <dgm:prSet presAssocID="{F3218605-F29A-44AC-A9BD-BF0822314AB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702527D-920B-4662-81D6-63AECC5CD9DC}" type="pres">
      <dgm:prSet presAssocID="{F3218605-F29A-44AC-A9BD-BF0822314ABF}" presName="spaceRect" presStyleCnt="0"/>
      <dgm:spPr/>
    </dgm:pt>
    <dgm:pt modelId="{35C82E93-6845-4D9C-AEE7-BE47D63C1560}" type="pres">
      <dgm:prSet presAssocID="{F3218605-F29A-44AC-A9BD-BF0822314ABF}" presName="parTx" presStyleLbl="revTx" presStyleIdx="2" presStyleCnt="4">
        <dgm:presLayoutVars>
          <dgm:chMax val="0"/>
          <dgm:chPref val="0"/>
        </dgm:presLayoutVars>
      </dgm:prSet>
      <dgm:spPr/>
    </dgm:pt>
    <dgm:pt modelId="{1527AB3C-1274-4659-A51F-5E552700F90A}" type="pres">
      <dgm:prSet presAssocID="{A2C33172-45E0-4690-98EA-AED1D0368FDF}" presName="sibTrans" presStyleCnt="0"/>
      <dgm:spPr/>
    </dgm:pt>
    <dgm:pt modelId="{F0D54200-5613-40CB-9CF9-AE73DFF987C1}" type="pres">
      <dgm:prSet presAssocID="{36A8D5C5-6EA9-455E-8603-6933E73B1988}" presName="compNode" presStyleCnt="0"/>
      <dgm:spPr/>
    </dgm:pt>
    <dgm:pt modelId="{CD08169C-7412-4BE3-B956-6E1409A4C2FA}" type="pres">
      <dgm:prSet presAssocID="{36A8D5C5-6EA9-455E-8603-6933E73B1988}" presName="bgRect" presStyleLbl="bgShp" presStyleIdx="3" presStyleCnt="4"/>
      <dgm:spPr/>
    </dgm:pt>
    <dgm:pt modelId="{0CC1C10D-5BBB-4FD8-A7ED-0602E087DD3D}" type="pres">
      <dgm:prSet presAssocID="{36A8D5C5-6EA9-455E-8603-6933E73B1988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6617C51-97FD-4998-8510-E27738E85485}" type="pres">
      <dgm:prSet presAssocID="{36A8D5C5-6EA9-455E-8603-6933E73B1988}" presName="spaceRect" presStyleCnt="0"/>
      <dgm:spPr/>
    </dgm:pt>
    <dgm:pt modelId="{3D88ED28-B72D-4B81-9425-05F8E171DD1A}" type="pres">
      <dgm:prSet presAssocID="{36A8D5C5-6EA9-455E-8603-6933E73B198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1ED8611-8AB0-4AFB-B079-B34AF5020D9E}" type="presOf" srcId="{3EF95C15-8D2F-4622-BF19-92084B3D79CE}" destId="{DF762C01-B85F-4F84-B2CF-9283BA7FB627}" srcOrd="0" destOrd="0" presId="urn:microsoft.com/office/officeart/2018/2/layout/IconVerticalSolidList"/>
    <dgm:cxn modelId="{B75B7738-4A66-4002-830D-E6F8EEAD616F}" srcId="{97F80D40-7B44-40A7-A36B-F1BB3006EE55}" destId="{36A8D5C5-6EA9-455E-8603-6933E73B1988}" srcOrd="3" destOrd="0" parTransId="{EE8FB8F9-3220-4B0F-A59D-D015CBE0C5A3}" sibTransId="{EFA5010B-CB4F-4094-A54E-F4BEA656E57E}"/>
    <dgm:cxn modelId="{BDD16A48-A006-436B-B472-F995C0373364}" srcId="{97F80D40-7B44-40A7-A36B-F1BB3006EE55}" destId="{3EF95C15-8D2F-4622-BF19-92084B3D79CE}" srcOrd="0" destOrd="0" parTransId="{53012946-50AD-4A2D-9ED4-04BBACD366C2}" sibTransId="{2E45D59F-4A6A-4279-85A3-DEB1EB0B4D53}"/>
    <dgm:cxn modelId="{48D3564D-279A-4675-B65E-DB3C0F6CF945}" type="presOf" srcId="{4FD26725-2903-447F-BFE8-2EFACA048F6B}" destId="{59267272-AE44-41C7-A5AE-15C47E4677E2}" srcOrd="0" destOrd="0" presId="urn:microsoft.com/office/officeart/2018/2/layout/IconVerticalSolidList"/>
    <dgm:cxn modelId="{95066071-8C88-42F9-86ED-71484793C159}" type="presOf" srcId="{F3218605-F29A-44AC-A9BD-BF0822314ABF}" destId="{35C82E93-6845-4D9C-AEE7-BE47D63C1560}" srcOrd="0" destOrd="0" presId="urn:microsoft.com/office/officeart/2018/2/layout/IconVerticalSolidList"/>
    <dgm:cxn modelId="{8F707278-3681-4C48-9656-2FDB14ED03C3}" type="presOf" srcId="{36A8D5C5-6EA9-455E-8603-6933E73B1988}" destId="{3D88ED28-B72D-4B81-9425-05F8E171DD1A}" srcOrd="0" destOrd="0" presId="urn:microsoft.com/office/officeart/2018/2/layout/IconVerticalSolidList"/>
    <dgm:cxn modelId="{A380B759-1E32-476B-8782-EA5D2EE0A7FC}" srcId="{97F80D40-7B44-40A7-A36B-F1BB3006EE55}" destId="{4FD26725-2903-447F-BFE8-2EFACA048F6B}" srcOrd="1" destOrd="0" parTransId="{B9E69691-153B-4B8E-B29C-7BB19EE16C00}" sibTransId="{9ECE1838-9A5D-4501-8DDE-E569E29BAEE0}"/>
    <dgm:cxn modelId="{AC2004E6-8431-4249-8736-0841B1C1BECF}" type="presOf" srcId="{97F80D40-7B44-40A7-A36B-F1BB3006EE55}" destId="{DF4B8937-23F3-46A9-8AC3-CD5FC9D39C8D}" srcOrd="0" destOrd="0" presId="urn:microsoft.com/office/officeart/2018/2/layout/IconVerticalSolidList"/>
    <dgm:cxn modelId="{5482D2F7-7268-473F-B574-C10EFABB4405}" srcId="{97F80D40-7B44-40A7-A36B-F1BB3006EE55}" destId="{F3218605-F29A-44AC-A9BD-BF0822314ABF}" srcOrd="2" destOrd="0" parTransId="{C59603C3-0CF3-4B62-9E2C-16A312D27A4C}" sibTransId="{A2C33172-45E0-4690-98EA-AED1D0368FDF}"/>
    <dgm:cxn modelId="{0061B842-B751-4F2F-9FF4-A7AFC7EA2E06}" type="presParOf" srcId="{DF4B8937-23F3-46A9-8AC3-CD5FC9D39C8D}" destId="{833F2D7E-B536-49C3-BF82-882DCC106FB8}" srcOrd="0" destOrd="0" presId="urn:microsoft.com/office/officeart/2018/2/layout/IconVerticalSolidList"/>
    <dgm:cxn modelId="{2DC4E3E2-30E4-4F16-A1AF-1019845318FC}" type="presParOf" srcId="{833F2D7E-B536-49C3-BF82-882DCC106FB8}" destId="{9AB30AE4-1D1B-4B62-B4E5-069BA0306968}" srcOrd="0" destOrd="0" presId="urn:microsoft.com/office/officeart/2018/2/layout/IconVerticalSolidList"/>
    <dgm:cxn modelId="{70F9720C-AC52-4575-A24D-98450FCA7A75}" type="presParOf" srcId="{833F2D7E-B536-49C3-BF82-882DCC106FB8}" destId="{3B9217F5-5B0B-4773-8F9A-48F9217D15FB}" srcOrd="1" destOrd="0" presId="urn:microsoft.com/office/officeart/2018/2/layout/IconVerticalSolidList"/>
    <dgm:cxn modelId="{A79C1CD0-C3A4-409C-AE67-7DA36E3A273E}" type="presParOf" srcId="{833F2D7E-B536-49C3-BF82-882DCC106FB8}" destId="{B69915FD-F53C-4EE1-8BE2-358330EB200A}" srcOrd="2" destOrd="0" presId="urn:microsoft.com/office/officeart/2018/2/layout/IconVerticalSolidList"/>
    <dgm:cxn modelId="{C953EDB0-0DAC-4ED1-81E7-7DFABD20E8C4}" type="presParOf" srcId="{833F2D7E-B536-49C3-BF82-882DCC106FB8}" destId="{DF762C01-B85F-4F84-B2CF-9283BA7FB627}" srcOrd="3" destOrd="0" presId="urn:microsoft.com/office/officeart/2018/2/layout/IconVerticalSolidList"/>
    <dgm:cxn modelId="{83D5C5F9-2963-4ED1-B185-A07D2D405F3D}" type="presParOf" srcId="{DF4B8937-23F3-46A9-8AC3-CD5FC9D39C8D}" destId="{D4D937F5-5180-4419-B2B9-E70D2F668BDD}" srcOrd="1" destOrd="0" presId="urn:microsoft.com/office/officeart/2018/2/layout/IconVerticalSolidList"/>
    <dgm:cxn modelId="{7240B226-6A46-49CF-99B2-93C62452896D}" type="presParOf" srcId="{DF4B8937-23F3-46A9-8AC3-CD5FC9D39C8D}" destId="{C86CC41A-53F0-4BFB-90FD-852DAE675D42}" srcOrd="2" destOrd="0" presId="urn:microsoft.com/office/officeart/2018/2/layout/IconVerticalSolidList"/>
    <dgm:cxn modelId="{73EC0581-F0D7-426C-8039-D5BD823B7C26}" type="presParOf" srcId="{C86CC41A-53F0-4BFB-90FD-852DAE675D42}" destId="{A8A909BE-1765-4AE8-B9AB-653520C2DBEE}" srcOrd="0" destOrd="0" presId="urn:microsoft.com/office/officeart/2018/2/layout/IconVerticalSolidList"/>
    <dgm:cxn modelId="{3ACD4C93-9FBB-4F49-9809-58BD4A75B49F}" type="presParOf" srcId="{C86CC41A-53F0-4BFB-90FD-852DAE675D42}" destId="{66AE10B5-E60C-429D-9723-8805A5072EA4}" srcOrd="1" destOrd="0" presId="urn:microsoft.com/office/officeart/2018/2/layout/IconVerticalSolidList"/>
    <dgm:cxn modelId="{12B6D0CC-3377-4B5A-A01B-6DFC500C2548}" type="presParOf" srcId="{C86CC41A-53F0-4BFB-90FD-852DAE675D42}" destId="{48088ECD-B47D-4BA3-96BE-CCE53789F0CB}" srcOrd="2" destOrd="0" presId="urn:microsoft.com/office/officeart/2018/2/layout/IconVerticalSolidList"/>
    <dgm:cxn modelId="{526A9BCB-422B-4128-8226-8C243DC867BB}" type="presParOf" srcId="{C86CC41A-53F0-4BFB-90FD-852DAE675D42}" destId="{59267272-AE44-41C7-A5AE-15C47E4677E2}" srcOrd="3" destOrd="0" presId="urn:microsoft.com/office/officeart/2018/2/layout/IconVerticalSolidList"/>
    <dgm:cxn modelId="{30A47EA8-4125-478F-8941-8BE891841423}" type="presParOf" srcId="{DF4B8937-23F3-46A9-8AC3-CD5FC9D39C8D}" destId="{759000D5-707B-48F0-9E34-37BB7248F404}" srcOrd="3" destOrd="0" presId="urn:microsoft.com/office/officeart/2018/2/layout/IconVerticalSolidList"/>
    <dgm:cxn modelId="{F2EF568E-9B5D-4EF7-9B01-9220428F7B86}" type="presParOf" srcId="{DF4B8937-23F3-46A9-8AC3-CD5FC9D39C8D}" destId="{4B561F96-3DDF-4476-975D-14D576243427}" srcOrd="4" destOrd="0" presId="urn:microsoft.com/office/officeart/2018/2/layout/IconVerticalSolidList"/>
    <dgm:cxn modelId="{ACFB0FB5-1BF1-454F-BF88-A9322A4B3E27}" type="presParOf" srcId="{4B561F96-3DDF-4476-975D-14D576243427}" destId="{9A4F21E2-A33E-4326-8E19-0B8EFA91C8F0}" srcOrd="0" destOrd="0" presId="urn:microsoft.com/office/officeart/2018/2/layout/IconVerticalSolidList"/>
    <dgm:cxn modelId="{806A3AA7-3894-4F82-B530-4B2E982D9A95}" type="presParOf" srcId="{4B561F96-3DDF-4476-975D-14D576243427}" destId="{668FAE9B-C049-4AED-BD5D-14CB7E2BB42F}" srcOrd="1" destOrd="0" presId="urn:microsoft.com/office/officeart/2018/2/layout/IconVerticalSolidList"/>
    <dgm:cxn modelId="{56472DB4-B426-48D7-A7FE-00E58A9F66AB}" type="presParOf" srcId="{4B561F96-3DDF-4476-975D-14D576243427}" destId="{E702527D-920B-4662-81D6-63AECC5CD9DC}" srcOrd="2" destOrd="0" presId="urn:microsoft.com/office/officeart/2018/2/layout/IconVerticalSolidList"/>
    <dgm:cxn modelId="{26E9833A-6010-43A0-944B-3E576268B829}" type="presParOf" srcId="{4B561F96-3DDF-4476-975D-14D576243427}" destId="{35C82E93-6845-4D9C-AEE7-BE47D63C1560}" srcOrd="3" destOrd="0" presId="urn:microsoft.com/office/officeart/2018/2/layout/IconVerticalSolidList"/>
    <dgm:cxn modelId="{2EBBDB71-506D-46D5-8AAC-3E46559195C6}" type="presParOf" srcId="{DF4B8937-23F3-46A9-8AC3-CD5FC9D39C8D}" destId="{1527AB3C-1274-4659-A51F-5E552700F90A}" srcOrd="5" destOrd="0" presId="urn:microsoft.com/office/officeart/2018/2/layout/IconVerticalSolidList"/>
    <dgm:cxn modelId="{CC4FCC72-77D2-46F2-AF4A-EB851072B9C2}" type="presParOf" srcId="{DF4B8937-23F3-46A9-8AC3-CD5FC9D39C8D}" destId="{F0D54200-5613-40CB-9CF9-AE73DFF987C1}" srcOrd="6" destOrd="0" presId="urn:microsoft.com/office/officeart/2018/2/layout/IconVerticalSolidList"/>
    <dgm:cxn modelId="{7745A0DF-8F5C-4568-B8E5-B0ED43D70CBE}" type="presParOf" srcId="{F0D54200-5613-40CB-9CF9-AE73DFF987C1}" destId="{CD08169C-7412-4BE3-B956-6E1409A4C2FA}" srcOrd="0" destOrd="0" presId="urn:microsoft.com/office/officeart/2018/2/layout/IconVerticalSolidList"/>
    <dgm:cxn modelId="{C94ADCC1-7D68-4DC4-9597-B1A8713E27E1}" type="presParOf" srcId="{F0D54200-5613-40CB-9CF9-AE73DFF987C1}" destId="{0CC1C10D-5BBB-4FD8-A7ED-0602E087DD3D}" srcOrd="1" destOrd="0" presId="urn:microsoft.com/office/officeart/2018/2/layout/IconVerticalSolidList"/>
    <dgm:cxn modelId="{42E2AE49-B51A-4BFA-B187-7BCFF4E7B629}" type="presParOf" srcId="{F0D54200-5613-40CB-9CF9-AE73DFF987C1}" destId="{D6617C51-97FD-4998-8510-E27738E85485}" srcOrd="2" destOrd="0" presId="urn:microsoft.com/office/officeart/2018/2/layout/IconVerticalSolidList"/>
    <dgm:cxn modelId="{F13F6D49-BE69-443E-81AB-9BEE624A65C2}" type="presParOf" srcId="{F0D54200-5613-40CB-9CF9-AE73DFF987C1}" destId="{3D88ED28-B72D-4B81-9425-05F8E171DD1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D3F0B22-C041-40D6-8F28-BC4B451FFD6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57DE186-ABD0-4165-AA90-A921165A41CC}">
      <dgm:prSet/>
      <dgm:spPr/>
      <dgm:t>
        <a:bodyPr/>
        <a:lstStyle/>
        <a:p>
          <a:r>
            <a:rPr lang="en-US"/>
            <a:t>Establish a sense of urgency</a:t>
          </a:r>
        </a:p>
      </dgm:t>
    </dgm:pt>
    <dgm:pt modelId="{9F07FC76-52B5-4AA8-BDDE-1C3721CA2244}" type="parTrans" cxnId="{6330CA44-DE4F-4749-A864-B71D073C531B}">
      <dgm:prSet/>
      <dgm:spPr/>
      <dgm:t>
        <a:bodyPr/>
        <a:lstStyle/>
        <a:p>
          <a:endParaRPr lang="en-US"/>
        </a:p>
      </dgm:t>
    </dgm:pt>
    <dgm:pt modelId="{CF6C0DF5-F3AB-4066-A091-84AACF007EA6}" type="sibTrans" cxnId="{6330CA44-DE4F-4749-A864-B71D073C531B}">
      <dgm:prSet/>
      <dgm:spPr/>
      <dgm:t>
        <a:bodyPr/>
        <a:lstStyle/>
        <a:p>
          <a:endParaRPr lang="en-US"/>
        </a:p>
      </dgm:t>
    </dgm:pt>
    <dgm:pt modelId="{FA6787BC-B146-42D1-8337-929840AF8FBD}">
      <dgm:prSet/>
      <dgm:spPr/>
      <dgm:t>
        <a:bodyPr/>
        <a:lstStyle/>
        <a:p>
          <a:r>
            <a:rPr lang="en-US"/>
            <a:t>Assemble a group with enough power to lead (change team)</a:t>
          </a:r>
        </a:p>
      </dgm:t>
    </dgm:pt>
    <dgm:pt modelId="{6F8B9B9A-5C85-4DA2-A293-7AA6AC03E753}" type="parTrans" cxnId="{A6522D0C-0673-4E68-9CCE-5CF31D0DDE43}">
      <dgm:prSet/>
      <dgm:spPr/>
      <dgm:t>
        <a:bodyPr/>
        <a:lstStyle/>
        <a:p>
          <a:endParaRPr lang="en-US"/>
        </a:p>
      </dgm:t>
    </dgm:pt>
    <dgm:pt modelId="{AC5C06B4-6C13-477B-B3DB-721602432277}" type="sibTrans" cxnId="{A6522D0C-0673-4E68-9CCE-5CF31D0DDE43}">
      <dgm:prSet/>
      <dgm:spPr/>
      <dgm:t>
        <a:bodyPr/>
        <a:lstStyle/>
        <a:p>
          <a:endParaRPr lang="en-US"/>
        </a:p>
      </dgm:t>
    </dgm:pt>
    <dgm:pt modelId="{969CBC0B-FD8B-4784-9CCD-D916B92D6015}">
      <dgm:prSet/>
      <dgm:spPr/>
      <dgm:t>
        <a:bodyPr/>
        <a:lstStyle/>
        <a:p>
          <a:r>
            <a:rPr lang="en-US"/>
            <a:t>Create a vision</a:t>
          </a:r>
        </a:p>
      </dgm:t>
    </dgm:pt>
    <dgm:pt modelId="{99E43EB3-AE79-4C2E-BACA-E40A7F522E73}" type="parTrans" cxnId="{D0362692-8E63-4E1B-A4C1-78E84AC211BE}">
      <dgm:prSet/>
      <dgm:spPr/>
      <dgm:t>
        <a:bodyPr/>
        <a:lstStyle/>
        <a:p>
          <a:endParaRPr lang="en-US"/>
        </a:p>
      </dgm:t>
    </dgm:pt>
    <dgm:pt modelId="{379059C9-D05F-4334-A9C6-AAC9E51AFB82}" type="sibTrans" cxnId="{D0362692-8E63-4E1B-A4C1-78E84AC211BE}">
      <dgm:prSet/>
      <dgm:spPr/>
      <dgm:t>
        <a:bodyPr/>
        <a:lstStyle/>
        <a:p>
          <a:endParaRPr lang="en-US"/>
        </a:p>
      </dgm:t>
    </dgm:pt>
    <dgm:pt modelId="{C7ADFFF1-156F-4769-B988-CD39C75AC754}">
      <dgm:prSet/>
      <dgm:spPr/>
      <dgm:t>
        <a:bodyPr/>
        <a:lstStyle/>
        <a:p>
          <a:r>
            <a:rPr lang="en-US"/>
            <a:t>Communicate the vision</a:t>
          </a:r>
        </a:p>
      </dgm:t>
    </dgm:pt>
    <dgm:pt modelId="{A06E279C-095E-407A-989A-717CCCD97738}" type="parTrans" cxnId="{44EA8DE1-E06A-4CEF-A85D-E49DF39D7F96}">
      <dgm:prSet/>
      <dgm:spPr/>
      <dgm:t>
        <a:bodyPr/>
        <a:lstStyle/>
        <a:p>
          <a:endParaRPr lang="en-US"/>
        </a:p>
      </dgm:t>
    </dgm:pt>
    <dgm:pt modelId="{6622F721-E3C9-467A-BBF1-0032BC8DA632}" type="sibTrans" cxnId="{44EA8DE1-E06A-4CEF-A85D-E49DF39D7F96}">
      <dgm:prSet/>
      <dgm:spPr/>
      <dgm:t>
        <a:bodyPr/>
        <a:lstStyle/>
        <a:p>
          <a:endParaRPr lang="en-US"/>
        </a:p>
      </dgm:t>
    </dgm:pt>
    <dgm:pt modelId="{187DC628-316C-4931-9CB5-C9262754CA8F}">
      <dgm:prSet/>
      <dgm:spPr/>
      <dgm:t>
        <a:bodyPr/>
        <a:lstStyle/>
        <a:p>
          <a:r>
            <a:rPr lang="en-US"/>
            <a:t>Empower employees</a:t>
          </a:r>
        </a:p>
      </dgm:t>
    </dgm:pt>
    <dgm:pt modelId="{FD91E977-5154-444E-949E-56C37D843AA6}" type="parTrans" cxnId="{CEF0B2CE-5897-4A9C-87AE-DE8DC961FA90}">
      <dgm:prSet/>
      <dgm:spPr/>
      <dgm:t>
        <a:bodyPr/>
        <a:lstStyle/>
        <a:p>
          <a:endParaRPr lang="en-US"/>
        </a:p>
      </dgm:t>
    </dgm:pt>
    <dgm:pt modelId="{405B03C8-C5E4-4147-B2B7-7B6A266EE068}" type="sibTrans" cxnId="{CEF0B2CE-5897-4A9C-87AE-DE8DC961FA90}">
      <dgm:prSet/>
      <dgm:spPr/>
      <dgm:t>
        <a:bodyPr/>
        <a:lstStyle/>
        <a:p>
          <a:endParaRPr lang="en-US"/>
        </a:p>
      </dgm:t>
    </dgm:pt>
    <dgm:pt modelId="{19013AD9-3AAD-4100-BB8C-98BB97ED472E}">
      <dgm:prSet/>
      <dgm:spPr/>
      <dgm:t>
        <a:bodyPr/>
        <a:lstStyle/>
        <a:p>
          <a:r>
            <a:rPr lang="en-US"/>
            <a:t>Create short term wins</a:t>
          </a:r>
        </a:p>
      </dgm:t>
    </dgm:pt>
    <dgm:pt modelId="{BF522EFC-6030-4A6B-A7EF-1233F283FBA5}" type="parTrans" cxnId="{D47F6B1D-187B-42EA-87AB-6D66F0544683}">
      <dgm:prSet/>
      <dgm:spPr/>
      <dgm:t>
        <a:bodyPr/>
        <a:lstStyle/>
        <a:p>
          <a:endParaRPr lang="en-US"/>
        </a:p>
      </dgm:t>
    </dgm:pt>
    <dgm:pt modelId="{C1132C5D-3F17-4373-92BF-95A610160C09}" type="sibTrans" cxnId="{D47F6B1D-187B-42EA-87AB-6D66F0544683}">
      <dgm:prSet/>
      <dgm:spPr/>
      <dgm:t>
        <a:bodyPr/>
        <a:lstStyle/>
        <a:p>
          <a:endParaRPr lang="en-US"/>
        </a:p>
      </dgm:t>
    </dgm:pt>
    <dgm:pt modelId="{83B033E6-D44F-4C34-A4E7-E21694973940}">
      <dgm:prSet/>
      <dgm:spPr/>
      <dgm:t>
        <a:bodyPr/>
        <a:lstStyle/>
        <a:p>
          <a:r>
            <a:rPr lang="en-US"/>
            <a:t>Consolidate improvements (that don't fit the vision)</a:t>
          </a:r>
        </a:p>
      </dgm:t>
    </dgm:pt>
    <dgm:pt modelId="{C1A9CB70-CC9B-4FB3-A470-6A74E45C45E8}" type="parTrans" cxnId="{DFDE32F2-854C-4168-97E4-632DEBA2DEEC}">
      <dgm:prSet/>
      <dgm:spPr/>
      <dgm:t>
        <a:bodyPr/>
        <a:lstStyle/>
        <a:p>
          <a:endParaRPr lang="en-US"/>
        </a:p>
      </dgm:t>
    </dgm:pt>
    <dgm:pt modelId="{2DBD09E9-6D0F-44E6-A91D-72A1B718829F}" type="sibTrans" cxnId="{DFDE32F2-854C-4168-97E4-632DEBA2DEEC}">
      <dgm:prSet/>
      <dgm:spPr/>
      <dgm:t>
        <a:bodyPr/>
        <a:lstStyle/>
        <a:p>
          <a:endParaRPr lang="en-US"/>
        </a:p>
      </dgm:t>
    </dgm:pt>
    <dgm:pt modelId="{C21DEDE1-CC17-4BFE-B7DB-B3292DAF1B6E}">
      <dgm:prSet/>
      <dgm:spPr/>
      <dgm:t>
        <a:bodyPr/>
        <a:lstStyle/>
        <a:p>
          <a:r>
            <a:rPr lang="en-US"/>
            <a:t>Anchor the changes in corporate culture</a:t>
          </a:r>
        </a:p>
      </dgm:t>
    </dgm:pt>
    <dgm:pt modelId="{C628DB63-D0F5-40EF-AA95-B4C0A32CA0D5}" type="parTrans" cxnId="{9CCD82B2-2B6B-43F7-9640-2C0CF9A969B3}">
      <dgm:prSet/>
      <dgm:spPr/>
      <dgm:t>
        <a:bodyPr/>
        <a:lstStyle/>
        <a:p>
          <a:endParaRPr lang="en-US"/>
        </a:p>
      </dgm:t>
    </dgm:pt>
    <dgm:pt modelId="{1E2104E8-A7C8-4242-AF32-684193F4E6AB}" type="sibTrans" cxnId="{9CCD82B2-2B6B-43F7-9640-2C0CF9A969B3}">
      <dgm:prSet/>
      <dgm:spPr/>
      <dgm:t>
        <a:bodyPr/>
        <a:lstStyle/>
        <a:p>
          <a:endParaRPr lang="en-US"/>
        </a:p>
      </dgm:t>
    </dgm:pt>
    <dgm:pt modelId="{302421B9-0A5E-495D-A85D-977ADC9CCF37}" type="pres">
      <dgm:prSet presAssocID="{5D3F0B22-C041-40D6-8F28-BC4B451FFD6F}" presName="root" presStyleCnt="0">
        <dgm:presLayoutVars>
          <dgm:dir/>
          <dgm:resizeHandles val="exact"/>
        </dgm:presLayoutVars>
      </dgm:prSet>
      <dgm:spPr/>
    </dgm:pt>
    <dgm:pt modelId="{D7A6B165-24B8-4E0E-98E8-9AC2B3F7BD04}" type="pres">
      <dgm:prSet presAssocID="{857DE186-ABD0-4165-AA90-A921165A41CC}" presName="compNode" presStyleCnt="0"/>
      <dgm:spPr/>
    </dgm:pt>
    <dgm:pt modelId="{6A9D9376-7256-4FF5-826F-BEEE6170A88F}" type="pres">
      <dgm:prSet presAssocID="{857DE186-ABD0-4165-AA90-A921165A41CC}" presName="bgRect" presStyleLbl="bgShp" presStyleIdx="0" presStyleCnt="8"/>
      <dgm:spPr/>
    </dgm:pt>
    <dgm:pt modelId="{C5BCCFB0-F4DF-450E-9A98-A6CDF4AEA7BF}" type="pres">
      <dgm:prSet presAssocID="{857DE186-ABD0-4165-AA90-A921165A41CC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DB8BF8ED-8A3D-4250-8B44-1333DE35BF6F}" type="pres">
      <dgm:prSet presAssocID="{857DE186-ABD0-4165-AA90-A921165A41CC}" presName="spaceRect" presStyleCnt="0"/>
      <dgm:spPr/>
    </dgm:pt>
    <dgm:pt modelId="{DC2E5CFD-6B8E-4FCE-955E-291C73EBF5E9}" type="pres">
      <dgm:prSet presAssocID="{857DE186-ABD0-4165-AA90-A921165A41CC}" presName="parTx" presStyleLbl="revTx" presStyleIdx="0" presStyleCnt="8">
        <dgm:presLayoutVars>
          <dgm:chMax val="0"/>
          <dgm:chPref val="0"/>
        </dgm:presLayoutVars>
      </dgm:prSet>
      <dgm:spPr/>
    </dgm:pt>
    <dgm:pt modelId="{D757EA0A-C25B-4C89-B0E6-4A2756DBCF81}" type="pres">
      <dgm:prSet presAssocID="{CF6C0DF5-F3AB-4066-A091-84AACF007EA6}" presName="sibTrans" presStyleCnt="0"/>
      <dgm:spPr/>
    </dgm:pt>
    <dgm:pt modelId="{C95E7EDB-98B6-4F31-B670-E2C8214C63E8}" type="pres">
      <dgm:prSet presAssocID="{FA6787BC-B146-42D1-8337-929840AF8FBD}" presName="compNode" presStyleCnt="0"/>
      <dgm:spPr/>
    </dgm:pt>
    <dgm:pt modelId="{DF1EB950-69AE-440B-83BB-234E322B2F58}" type="pres">
      <dgm:prSet presAssocID="{FA6787BC-B146-42D1-8337-929840AF8FBD}" presName="bgRect" presStyleLbl="bgShp" presStyleIdx="1" presStyleCnt="8"/>
      <dgm:spPr/>
    </dgm:pt>
    <dgm:pt modelId="{59061640-6677-4DB9-AAEE-FA3A330C1891}" type="pres">
      <dgm:prSet presAssocID="{FA6787BC-B146-42D1-8337-929840AF8FBD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of People"/>
        </a:ext>
      </dgm:extLst>
    </dgm:pt>
    <dgm:pt modelId="{467D362B-D36E-43D8-889E-4AE9D9EC1114}" type="pres">
      <dgm:prSet presAssocID="{FA6787BC-B146-42D1-8337-929840AF8FBD}" presName="spaceRect" presStyleCnt="0"/>
      <dgm:spPr/>
    </dgm:pt>
    <dgm:pt modelId="{46DCD1D7-53C0-45A4-BCB2-B810CE88C6E7}" type="pres">
      <dgm:prSet presAssocID="{FA6787BC-B146-42D1-8337-929840AF8FBD}" presName="parTx" presStyleLbl="revTx" presStyleIdx="1" presStyleCnt="8">
        <dgm:presLayoutVars>
          <dgm:chMax val="0"/>
          <dgm:chPref val="0"/>
        </dgm:presLayoutVars>
      </dgm:prSet>
      <dgm:spPr/>
    </dgm:pt>
    <dgm:pt modelId="{96F9AF97-202C-4B2F-A0FA-880507CCAF48}" type="pres">
      <dgm:prSet presAssocID="{AC5C06B4-6C13-477B-B3DB-721602432277}" presName="sibTrans" presStyleCnt="0"/>
      <dgm:spPr/>
    </dgm:pt>
    <dgm:pt modelId="{B3655DC2-B936-4189-8EB0-9A9111F43DC2}" type="pres">
      <dgm:prSet presAssocID="{969CBC0B-FD8B-4784-9CCD-D916B92D6015}" presName="compNode" presStyleCnt="0"/>
      <dgm:spPr/>
    </dgm:pt>
    <dgm:pt modelId="{02C80A79-B45E-44DA-BDBD-2443CC1BEB11}" type="pres">
      <dgm:prSet presAssocID="{969CBC0B-FD8B-4784-9CCD-D916B92D6015}" presName="bgRect" presStyleLbl="bgShp" presStyleIdx="2" presStyleCnt="8"/>
      <dgm:spPr/>
    </dgm:pt>
    <dgm:pt modelId="{28E4A420-1896-41EA-BA80-9BF3F9FE9024}" type="pres">
      <dgm:prSet presAssocID="{969CBC0B-FD8B-4784-9CCD-D916B92D6015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1487F66D-C55A-4CFC-87E4-7CB8CB35FF77}" type="pres">
      <dgm:prSet presAssocID="{969CBC0B-FD8B-4784-9CCD-D916B92D6015}" presName="spaceRect" presStyleCnt="0"/>
      <dgm:spPr/>
    </dgm:pt>
    <dgm:pt modelId="{5779EC1E-487A-4BA4-870E-0FAB05BAB8CB}" type="pres">
      <dgm:prSet presAssocID="{969CBC0B-FD8B-4784-9CCD-D916B92D6015}" presName="parTx" presStyleLbl="revTx" presStyleIdx="2" presStyleCnt="8">
        <dgm:presLayoutVars>
          <dgm:chMax val="0"/>
          <dgm:chPref val="0"/>
        </dgm:presLayoutVars>
      </dgm:prSet>
      <dgm:spPr/>
    </dgm:pt>
    <dgm:pt modelId="{427533BC-D863-4C15-96B3-55C206664720}" type="pres">
      <dgm:prSet presAssocID="{379059C9-D05F-4334-A9C6-AAC9E51AFB82}" presName="sibTrans" presStyleCnt="0"/>
      <dgm:spPr/>
    </dgm:pt>
    <dgm:pt modelId="{DE7C6592-E395-4DC9-87C8-56C743D6257B}" type="pres">
      <dgm:prSet presAssocID="{C7ADFFF1-156F-4769-B988-CD39C75AC754}" presName="compNode" presStyleCnt="0"/>
      <dgm:spPr/>
    </dgm:pt>
    <dgm:pt modelId="{BF1547CB-F6E9-408C-8BB4-0E9E22C95D79}" type="pres">
      <dgm:prSet presAssocID="{C7ADFFF1-156F-4769-B988-CD39C75AC754}" presName="bgRect" presStyleLbl="bgShp" presStyleIdx="3" presStyleCnt="8"/>
      <dgm:spPr/>
    </dgm:pt>
    <dgm:pt modelId="{631065D6-297F-45B6-8F65-6422EBDDF9CB}" type="pres">
      <dgm:prSet presAssocID="{C7ADFFF1-156F-4769-B988-CD39C75AC754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2EF5DB1-F9A4-4258-84FD-A0823DE19778}" type="pres">
      <dgm:prSet presAssocID="{C7ADFFF1-156F-4769-B988-CD39C75AC754}" presName="spaceRect" presStyleCnt="0"/>
      <dgm:spPr/>
    </dgm:pt>
    <dgm:pt modelId="{D461CEFD-406B-4375-8275-1AEDF3726183}" type="pres">
      <dgm:prSet presAssocID="{C7ADFFF1-156F-4769-B988-CD39C75AC754}" presName="parTx" presStyleLbl="revTx" presStyleIdx="3" presStyleCnt="8">
        <dgm:presLayoutVars>
          <dgm:chMax val="0"/>
          <dgm:chPref val="0"/>
        </dgm:presLayoutVars>
      </dgm:prSet>
      <dgm:spPr/>
    </dgm:pt>
    <dgm:pt modelId="{86D5D8D0-7193-452C-93A2-C7B648B757C9}" type="pres">
      <dgm:prSet presAssocID="{6622F721-E3C9-467A-BBF1-0032BC8DA632}" presName="sibTrans" presStyleCnt="0"/>
      <dgm:spPr/>
    </dgm:pt>
    <dgm:pt modelId="{71944010-C0E2-4939-8CC2-F9BFD2FE5938}" type="pres">
      <dgm:prSet presAssocID="{187DC628-316C-4931-9CB5-C9262754CA8F}" presName="compNode" presStyleCnt="0"/>
      <dgm:spPr/>
    </dgm:pt>
    <dgm:pt modelId="{362B1760-87CE-4B82-8E50-66DF6BF41CAC}" type="pres">
      <dgm:prSet presAssocID="{187DC628-316C-4931-9CB5-C9262754CA8F}" presName="bgRect" presStyleLbl="bgShp" presStyleIdx="4" presStyleCnt="8"/>
      <dgm:spPr/>
    </dgm:pt>
    <dgm:pt modelId="{63FC5CB9-E616-4FBA-A492-60DE8A728409}" type="pres">
      <dgm:prSet presAssocID="{187DC628-316C-4931-9CB5-C9262754CA8F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317B266-A71E-48A6-94DF-A714F28662CB}" type="pres">
      <dgm:prSet presAssocID="{187DC628-316C-4931-9CB5-C9262754CA8F}" presName="spaceRect" presStyleCnt="0"/>
      <dgm:spPr/>
    </dgm:pt>
    <dgm:pt modelId="{44980F8B-641E-4617-8646-DBA588D0D449}" type="pres">
      <dgm:prSet presAssocID="{187DC628-316C-4931-9CB5-C9262754CA8F}" presName="parTx" presStyleLbl="revTx" presStyleIdx="4" presStyleCnt="8">
        <dgm:presLayoutVars>
          <dgm:chMax val="0"/>
          <dgm:chPref val="0"/>
        </dgm:presLayoutVars>
      </dgm:prSet>
      <dgm:spPr/>
    </dgm:pt>
    <dgm:pt modelId="{41B615C6-DDAF-4592-9807-78456D7CA05B}" type="pres">
      <dgm:prSet presAssocID="{405B03C8-C5E4-4147-B2B7-7B6A266EE068}" presName="sibTrans" presStyleCnt="0"/>
      <dgm:spPr/>
    </dgm:pt>
    <dgm:pt modelId="{E7156B55-C20D-4F66-983B-921913162DD9}" type="pres">
      <dgm:prSet presAssocID="{19013AD9-3AAD-4100-BB8C-98BB97ED472E}" presName="compNode" presStyleCnt="0"/>
      <dgm:spPr/>
    </dgm:pt>
    <dgm:pt modelId="{BA7BC906-C6AE-431A-AAB8-FB0898664D8B}" type="pres">
      <dgm:prSet presAssocID="{19013AD9-3AAD-4100-BB8C-98BB97ED472E}" presName="bgRect" presStyleLbl="bgShp" presStyleIdx="5" presStyleCnt="8"/>
      <dgm:spPr/>
    </dgm:pt>
    <dgm:pt modelId="{708DE671-4634-4986-9577-078454B5FE37}" type="pres">
      <dgm:prSet presAssocID="{19013AD9-3AAD-4100-BB8C-98BB97ED472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03BE725-7B94-4465-A397-D88FEB99EE3B}" type="pres">
      <dgm:prSet presAssocID="{19013AD9-3AAD-4100-BB8C-98BB97ED472E}" presName="spaceRect" presStyleCnt="0"/>
      <dgm:spPr/>
    </dgm:pt>
    <dgm:pt modelId="{07D69CAD-1CF3-427D-8383-AB91C64A456F}" type="pres">
      <dgm:prSet presAssocID="{19013AD9-3AAD-4100-BB8C-98BB97ED472E}" presName="parTx" presStyleLbl="revTx" presStyleIdx="5" presStyleCnt="8">
        <dgm:presLayoutVars>
          <dgm:chMax val="0"/>
          <dgm:chPref val="0"/>
        </dgm:presLayoutVars>
      </dgm:prSet>
      <dgm:spPr/>
    </dgm:pt>
    <dgm:pt modelId="{BB3C9EF2-2512-4107-8BEA-FE51BAF2ECCD}" type="pres">
      <dgm:prSet presAssocID="{C1132C5D-3F17-4373-92BF-95A610160C09}" presName="sibTrans" presStyleCnt="0"/>
      <dgm:spPr/>
    </dgm:pt>
    <dgm:pt modelId="{59AC9E3E-124F-40F6-95CE-4078F4CC550C}" type="pres">
      <dgm:prSet presAssocID="{83B033E6-D44F-4C34-A4E7-E21694973940}" presName="compNode" presStyleCnt="0"/>
      <dgm:spPr/>
    </dgm:pt>
    <dgm:pt modelId="{86D596AA-95AF-455F-90A5-024994DFEDE8}" type="pres">
      <dgm:prSet presAssocID="{83B033E6-D44F-4C34-A4E7-E21694973940}" presName="bgRect" presStyleLbl="bgShp" presStyleIdx="6" presStyleCnt="8"/>
      <dgm:spPr/>
    </dgm:pt>
    <dgm:pt modelId="{A2B7DBD8-E4E2-4B43-BE08-5662BB24EFE1}" type="pres">
      <dgm:prSet presAssocID="{83B033E6-D44F-4C34-A4E7-E21694973940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0DA6BB13-AA1D-45FC-A480-8C13C7DBBECD}" type="pres">
      <dgm:prSet presAssocID="{83B033E6-D44F-4C34-A4E7-E21694973940}" presName="spaceRect" presStyleCnt="0"/>
      <dgm:spPr/>
    </dgm:pt>
    <dgm:pt modelId="{E9917067-572E-4F10-B53B-997251C18C84}" type="pres">
      <dgm:prSet presAssocID="{83B033E6-D44F-4C34-A4E7-E21694973940}" presName="parTx" presStyleLbl="revTx" presStyleIdx="6" presStyleCnt="8">
        <dgm:presLayoutVars>
          <dgm:chMax val="0"/>
          <dgm:chPref val="0"/>
        </dgm:presLayoutVars>
      </dgm:prSet>
      <dgm:spPr/>
    </dgm:pt>
    <dgm:pt modelId="{BACD6396-E238-466E-98F7-7F274ACF9416}" type="pres">
      <dgm:prSet presAssocID="{2DBD09E9-6D0F-44E6-A91D-72A1B718829F}" presName="sibTrans" presStyleCnt="0"/>
      <dgm:spPr/>
    </dgm:pt>
    <dgm:pt modelId="{E3B32E3B-CC48-44A2-B0FC-CA1239FC25AE}" type="pres">
      <dgm:prSet presAssocID="{C21DEDE1-CC17-4BFE-B7DB-B3292DAF1B6E}" presName="compNode" presStyleCnt="0"/>
      <dgm:spPr/>
    </dgm:pt>
    <dgm:pt modelId="{9CF93EC3-BFD5-47C6-AEEA-826EDED75AA1}" type="pres">
      <dgm:prSet presAssocID="{C21DEDE1-CC17-4BFE-B7DB-B3292DAF1B6E}" presName="bgRect" presStyleLbl="bgShp" presStyleIdx="7" presStyleCnt="8"/>
      <dgm:spPr/>
    </dgm:pt>
    <dgm:pt modelId="{CD5ADD31-A5C5-4A06-BA0F-1F75AFCC9445}" type="pres">
      <dgm:prSet presAssocID="{C21DEDE1-CC17-4BFE-B7DB-B3292DAF1B6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chor"/>
        </a:ext>
      </dgm:extLst>
    </dgm:pt>
    <dgm:pt modelId="{C58D8289-658F-45C8-8F89-A8A405FF7916}" type="pres">
      <dgm:prSet presAssocID="{C21DEDE1-CC17-4BFE-B7DB-B3292DAF1B6E}" presName="spaceRect" presStyleCnt="0"/>
      <dgm:spPr/>
    </dgm:pt>
    <dgm:pt modelId="{048AB3D0-44E4-4AC7-9761-D7AC6142FCA3}" type="pres">
      <dgm:prSet presAssocID="{C21DEDE1-CC17-4BFE-B7DB-B3292DAF1B6E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A6522D0C-0673-4E68-9CCE-5CF31D0DDE43}" srcId="{5D3F0B22-C041-40D6-8F28-BC4B451FFD6F}" destId="{FA6787BC-B146-42D1-8337-929840AF8FBD}" srcOrd="1" destOrd="0" parTransId="{6F8B9B9A-5C85-4DA2-A293-7AA6AC03E753}" sibTransId="{AC5C06B4-6C13-477B-B3DB-721602432277}"/>
    <dgm:cxn modelId="{D47F6B1D-187B-42EA-87AB-6D66F0544683}" srcId="{5D3F0B22-C041-40D6-8F28-BC4B451FFD6F}" destId="{19013AD9-3AAD-4100-BB8C-98BB97ED472E}" srcOrd="5" destOrd="0" parTransId="{BF522EFC-6030-4A6B-A7EF-1233F283FBA5}" sibTransId="{C1132C5D-3F17-4373-92BF-95A610160C09}"/>
    <dgm:cxn modelId="{6330CA44-DE4F-4749-A864-B71D073C531B}" srcId="{5D3F0B22-C041-40D6-8F28-BC4B451FFD6F}" destId="{857DE186-ABD0-4165-AA90-A921165A41CC}" srcOrd="0" destOrd="0" parTransId="{9F07FC76-52B5-4AA8-BDDE-1C3721CA2244}" sibTransId="{CF6C0DF5-F3AB-4066-A091-84AACF007EA6}"/>
    <dgm:cxn modelId="{5512884C-1C90-45F0-826B-B16E0CA145FC}" type="presOf" srcId="{969CBC0B-FD8B-4784-9CCD-D916B92D6015}" destId="{5779EC1E-487A-4BA4-870E-0FAB05BAB8CB}" srcOrd="0" destOrd="0" presId="urn:microsoft.com/office/officeart/2018/2/layout/IconVerticalSolidList"/>
    <dgm:cxn modelId="{81FF4352-3927-46E4-A849-07F57DD6FBD8}" type="presOf" srcId="{FA6787BC-B146-42D1-8337-929840AF8FBD}" destId="{46DCD1D7-53C0-45A4-BCB2-B810CE88C6E7}" srcOrd="0" destOrd="0" presId="urn:microsoft.com/office/officeart/2018/2/layout/IconVerticalSolidList"/>
    <dgm:cxn modelId="{54D3DE79-13E8-42C0-AA75-0A3F88A91E20}" type="presOf" srcId="{19013AD9-3AAD-4100-BB8C-98BB97ED472E}" destId="{07D69CAD-1CF3-427D-8383-AB91C64A456F}" srcOrd="0" destOrd="0" presId="urn:microsoft.com/office/officeart/2018/2/layout/IconVerticalSolidList"/>
    <dgm:cxn modelId="{86CF9E83-A603-4379-A82E-FC278EB3A4ED}" type="presOf" srcId="{83B033E6-D44F-4C34-A4E7-E21694973940}" destId="{E9917067-572E-4F10-B53B-997251C18C84}" srcOrd="0" destOrd="0" presId="urn:microsoft.com/office/officeart/2018/2/layout/IconVerticalSolidList"/>
    <dgm:cxn modelId="{D0362692-8E63-4E1B-A4C1-78E84AC211BE}" srcId="{5D3F0B22-C041-40D6-8F28-BC4B451FFD6F}" destId="{969CBC0B-FD8B-4784-9CCD-D916B92D6015}" srcOrd="2" destOrd="0" parTransId="{99E43EB3-AE79-4C2E-BACA-E40A7F522E73}" sibTransId="{379059C9-D05F-4334-A9C6-AAC9E51AFB82}"/>
    <dgm:cxn modelId="{826144A2-66FA-4F3B-B70B-3A02EEDE1AD3}" type="presOf" srcId="{C7ADFFF1-156F-4769-B988-CD39C75AC754}" destId="{D461CEFD-406B-4375-8275-1AEDF3726183}" srcOrd="0" destOrd="0" presId="urn:microsoft.com/office/officeart/2018/2/layout/IconVerticalSolidList"/>
    <dgm:cxn modelId="{BC5B59A9-8C4B-4130-A77C-7C041647E7FF}" type="presOf" srcId="{5D3F0B22-C041-40D6-8F28-BC4B451FFD6F}" destId="{302421B9-0A5E-495D-A85D-977ADC9CCF37}" srcOrd="0" destOrd="0" presId="urn:microsoft.com/office/officeart/2018/2/layout/IconVerticalSolidList"/>
    <dgm:cxn modelId="{C17032B1-CB7C-4574-AD89-20AA1D456A8F}" type="presOf" srcId="{857DE186-ABD0-4165-AA90-A921165A41CC}" destId="{DC2E5CFD-6B8E-4FCE-955E-291C73EBF5E9}" srcOrd="0" destOrd="0" presId="urn:microsoft.com/office/officeart/2018/2/layout/IconVerticalSolidList"/>
    <dgm:cxn modelId="{9CCD82B2-2B6B-43F7-9640-2C0CF9A969B3}" srcId="{5D3F0B22-C041-40D6-8F28-BC4B451FFD6F}" destId="{C21DEDE1-CC17-4BFE-B7DB-B3292DAF1B6E}" srcOrd="7" destOrd="0" parTransId="{C628DB63-D0F5-40EF-AA95-B4C0A32CA0D5}" sibTransId="{1E2104E8-A7C8-4242-AF32-684193F4E6AB}"/>
    <dgm:cxn modelId="{CEF0B2CE-5897-4A9C-87AE-DE8DC961FA90}" srcId="{5D3F0B22-C041-40D6-8F28-BC4B451FFD6F}" destId="{187DC628-316C-4931-9CB5-C9262754CA8F}" srcOrd="4" destOrd="0" parTransId="{FD91E977-5154-444E-949E-56C37D843AA6}" sibTransId="{405B03C8-C5E4-4147-B2B7-7B6A266EE068}"/>
    <dgm:cxn modelId="{44EA8DE1-E06A-4CEF-A85D-E49DF39D7F96}" srcId="{5D3F0B22-C041-40D6-8F28-BC4B451FFD6F}" destId="{C7ADFFF1-156F-4769-B988-CD39C75AC754}" srcOrd="3" destOrd="0" parTransId="{A06E279C-095E-407A-989A-717CCCD97738}" sibTransId="{6622F721-E3C9-467A-BBF1-0032BC8DA632}"/>
    <dgm:cxn modelId="{6697AAEC-2DDC-4157-9773-EC82853D55EE}" type="presOf" srcId="{C21DEDE1-CC17-4BFE-B7DB-B3292DAF1B6E}" destId="{048AB3D0-44E4-4AC7-9761-D7AC6142FCA3}" srcOrd="0" destOrd="0" presId="urn:microsoft.com/office/officeart/2018/2/layout/IconVerticalSolidList"/>
    <dgm:cxn modelId="{DFDE32F2-854C-4168-97E4-632DEBA2DEEC}" srcId="{5D3F0B22-C041-40D6-8F28-BC4B451FFD6F}" destId="{83B033E6-D44F-4C34-A4E7-E21694973940}" srcOrd="6" destOrd="0" parTransId="{C1A9CB70-CC9B-4FB3-A470-6A74E45C45E8}" sibTransId="{2DBD09E9-6D0F-44E6-A91D-72A1B718829F}"/>
    <dgm:cxn modelId="{CF6981FB-2249-4CE8-8691-3BF04B32434D}" type="presOf" srcId="{187DC628-316C-4931-9CB5-C9262754CA8F}" destId="{44980F8B-641E-4617-8646-DBA588D0D449}" srcOrd="0" destOrd="0" presId="urn:microsoft.com/office/officeart/2018/2/layout/IconVerticalSolidList"/>
    <dgm:cxn modelId="{58D9EF59-3E93-4182-A042-D620C4FE5D38}" type="presParOf" srcId="{302421B9-0A5E-495D-A85D-977ADC9CCF37}" destId="{D7A6B165-24B8-4E0E-98E8-9AC2B3F7BD04}" srcOrd="0" destOrd="0" presId="urn:microsoft.com/office/officeart/2018/2/layout/IconVerticalSolidList"/>
    <dgm:cxn modelId="{00BF49B2-828B-4D78-8F3E-6CEEC3E60E43}" type="presParOf" srcId="{D7A6B165-24B8-4E0E-98E8-9AC2B3F7BD04}" destId="{6A9D9376-7256-4FF5-826F-BEEE6170A88F}" srcOrd="0" destOrd="0" presId="urn:microsoft.com/office/officeart/2018/2/layout/IconVerticalSolidList"/>
    <dgm:cxn modelId="{B4FC949E-DE79-47AB-9EC6-EDA63DC45EC6}" type="presParOf" srcId="{D7A6B165-24B8-4E0E-98E8-9AC2B3F7BD04}" destId="{C5BCCFB0-F4DF-450E-9A98-A6CDF4AEA7BF}" srcOrd="1" destOrd="0" presId="urn:microsoft.com/office/officeart/2018/2/layout/IconVerticalSolidList"/>
    <dgm:cxn modelId="{6AE7EF35-14F1-4367-8051-4D70E1C126FB}" type="presParOf" srcId="{D7A6B165-24B8-4E0E-98E8-9AC2B3F7BD04}" destId="{DB8BF8ED-8A3D-4250-8B44-1333DE35BF6F}" srcOrd="2" destOrd="0" presId="urn:microsoft.com/office/officeart/2018/2/layout/IconVerticalSolidList"/>
    <dgm:cxn modelId="{F1999050-A829-4278-91D0-7BE92AAB9E4C}" type="presParOf" srcId="{D7A6B165-24B8-4E0E-98E8-9AC2B3F7BD04}" destId="{DC2E5CFD-6B8E-4FCE-955E-291C73EBF5E9}" srcOrd="3" destOrd="0" presId="urn:microsoft.com/office/officeart/2018/2/layout/IconVerticalSolidList"/>
    <dgm:cxn modelId="{C3DBC12D-10DF-4DF4-831C-01FDFB0D4552}" type="presParOf" srcId="{302421B9-0A5E-495D-A85D-977ADC9CCF37}" destId="{D757EA0A-C25B-4C89-B0E6-4A2756DBCF81}" srcOrd="1" destOrd="0" presId="urn:microsoft.com/office/officeart/2018/2/layout/IconVerticalSolidList"/>
    <dgm:cxn modelId="{03B6FB69-D70F-43C2-A8B5-E0F317AF1D77}" type="presParOf" srcId="{302421B9-0A5E-495D-A85D-977ADC9CCF37}" destId="{C95E7EDB-98B6-4F31-B670-E2C8214C63E8}" srcOrd="2" destOrd="0" presId="urn:microsoft.com/office/officeart/2018/2/layout/IconVerticalSolidList"/>
    <dgm:cxn modelId="{773E2EFA-9962-4939-8A82-3EE077E021B2}" type="presParOf" srcId="{C95E7EDB-98B6-4F31-B670-E2C8214C63E8}" destId="{DF1EB950-69AE-440B-83BB-234E322B2F58}" srcOrd="0" destOrd="0" presId="urn:microsoft.com/office/officeart/2018/2/layout/IconVerticalSolidList"/>
    <dgm:cxn modelId="{0E4ADF63-8FBE-4CEF-A1EA-79E6EDBAD56B}" type="presParOf" srcId="{C95E7EDB-98B6-4F31-B670-E2C8214C63E8}" destId="{59061640-6677-4DB9-AAEE-FA3A330C1891}" srcOrd="1" destOrd="0" presId="urn:microsoft.com/office/officeart/2018/2/layout/IconVerticalSolidList"/>
    <dgm:cxn modelId="{65B01F56-4318-4E87-88F4-7760040D9F1E}" type="presParOf" srcId="{C95E7EDB-98B6-4F31-B670-E2C8214C63E8}" destId="{467D362B-D36E-43D8-889E-4AE9D9EC1114}" srcOrd="2" destOrd="0" presId="urn:microsoft.com/office/officeart/2018/2/layout/IconVerticalSolidList"/>
    <dgm:cxn modelId="{1BB90A84-79D1-4AE0-B147-DCA5B90A1A11}" type="presParOf" srcId="{C95E7EDB-98B6-4F31-B670-E2C8214C63E8}" destId="{46DCD1D7-53C0-45A4-BCB2-B810CE88C6E7}" srcOrd="3" destOrd="0" presId="urn:microsoft.com/office/officeart/2018/2/layout/IconVerticalSolidList"/>
    <dgm:cxn modelId="{122EAAD9-A05D-4E03-B0B7-D2469FFFF1F6}" type="presParOf" srcId="{302421B9-0A5E-495D-A85D-977ADC9CCF37}" destId="{96F9AF97-202C-4B2F-A0FA-880507CCAF48}" srcOrd="3" destOrd="0" presId="urn:microsoft.com/office/officeart/2018/2/layout/IconVerticalSolidList"/>
    <dgm:cxn modelId="{B8FAF3CD-D1C8-49CA-AD48-7DE84680558B}" type="presParOf" srcId="{302421B9-0A5E-495D-A85D-977ADC9CCF37}" destId="{B3655DC2-B936-4189-8EB0-9A9111F43DC2}" srcOrd="4" destOrd="0" presId="urn:microsoft.com/office/officeart/2018/2/layout/IconVerticalSolidList"/>
    <dgm:cxn modelId="{4837065F-31A2-43CC-858A-76104547547A}" type="presParOf" srcId="{B3655DC2-B936-4189-8EB0-9A9111F43DC2}" destId="{02C80A79-B45E-44DA-BDBD-2443CC1BEB11}" srcOrd="0" destOrd="0" presId="urn:microsoft.com/office/officeart/2018/2/layout/IconVerticalSolidList"/>
    <dgm:cxn modelId="{0721E210-1998-4AD6-B816-769BF031B3DA}" type="presParOf" srcId="{B3655DC2-B936-4189-8EB0-9A9111F43DC2}" destId="{28E4A420-1896-41EA-BA80-9BF3F9FE9024}" srcOrd="1" destOrd="0" presId="urn:microsoft.com/office/officeart/2018/2/layout/IconVerticalSolidList"/>
    <dgm:cxn modelId="{A94CDB0F-0AFF-4DBE-A6EE-79352EB4D2A0}" type="presParOf" srcId="{B3655DC2-B936-4189-8EB0-9A9111F43DC2}" destId="{1487F66D-C55A-4CFC-87E4-7CB8CB35FF77}" srcOrd="2" destOrd="0" presId="urn:microsoft.com/office/officeart/2018/2/layout/IconVerticalSolidList"/>
    <dgm:cxn modelId="{2E1B6446-EE25-4D66-8010-CE5E942EAFDA}" type="presParOf" srcId="{B3655DC2-B936-4189-8EB0-9A9111F43DC2}" destId="{5779EC1E-487A-4BA4-870E-0FAB05BAB8CB}" srcOrd="3" destOrd="0" presId="urn:microsoft.com/office/officeart/2018/2/layout/IconVerticalSolidList"/>
    <dgm:cxn modelId="{C5C7C4AA-989E-4BD5-BA91-8CAAC2AE356D}" type="presParOf" srcId="{302421B9-0A5E-495D-A85D-977ADC9CCF37}" destId="{427533BC-D863-4C15-96B3-55C206664720}" srcOrd="5" destOrd="0" presId="urn:microsoft.com/office/officeart/2018/2/layout/IconVerticalSolidList"/>
    <dgm:cxn modelId="{C91D29D5-C823-4B5F-9000-2F4405CAAA4E}" type="presParOf" srcId="{302421B9-0A5E-495D-A85D-977ADC9CCF37}" destId="{DE7C6592-E395-4DC9-87C8-56C743D6257B}" srcOrd="6" destOrd="0" presId="urn:microsoft.com/office/officeart/2018/2/layout/IconVerticalSolidList"/>
    <dgm:cxn modelId="{BE742630-D17C-4360-A5B9-81304D2DE432}" type="presParOf" srcId="{DE7C6592-E395-4DC9-87C8-56C743D6257B}" destId="{BF1547CB-F6E9-408C-8BB4-0E9E22C95D79}" srcOrd="0" destOrd="0" presId="urn:microsoft.com/office/officeart/2018/2/layout/IconVerticalSolidList"/>
    <dgm:cxn modelId="{72BB3DCA-AD95-4D81-9DFF-0EEE3851E9E1}" type="presParOf" srcId="{DE7C6592-E395-4DC9-87C8-56C743D6257B}" destId="{631065D6-297F-45B6-8F65-6422EBDDF9CB}" srcOrd="1" destOrd="0" presId="urn:microsoft.com/office/officeart/2018/2/layout/IconVerticalSolidList"/>
    <dgm:cxn modelId="{7B827FF3-14A9-4B23-BFB7-C32FCE655819}" type="presParOf" srcId="{DE7C6592-E395-4DC9-87C8-56C743D6257B}" destId="{42EF5DB1-F9A4-4258-84FD-A0823DE19778}" srcOrd="2" destOrd="0" presId="urn:microsoft.com/office/officeart/2018/2/layout/IconVerticalSolidList"/>
    <dgm:cxn modelId="{1D0BF60D-E099-424D-B206-9DB9E8530FED}" type="presParOf" srcId="{DE7C6592-E395-4DC9-87C8-56C743D6257B}" destId="{D461CEFD-406B-4375-8275-1AEDF3726183}" srcOrd="3" destOrd="0" presId="urn:microsoft.com/office/officeart/2018/2/layout/IconVerticalSolidList"/>
    <dgm:cxn modelId="{838CBB73-3E73-41C4-BDE4-71842443619F}" type="presParOf" srcId="{302421B9-0A5E-495D-A85D-977ADC9CCF37}" destId="{86D5D8D0-7193-452C-93A2-C7B648B757C9}" srcOrd="7" destOrd="0" presId="urn:microsoft.com/office/officeart/2018/2/layout/IconVerticalSolidList"/>
    <dgm:cxn modelId="{2B8B91F7-9AC3-4F51-8956-981F4797636C}" type="presParOf" srcId="{302421B9-0A5E-495D-A85D-977ADC9CCF37}" destId="{71944010-C0E2-4939-8CC2-F9BFD2FE5938}" srcOrd="8" destOrd="0" presId="urn:microsoft.com/office/officeart/2018/2/layout/IconVerticalSolidList"/>
    <dgm:cxn modelId="{35397A26-0493-45BC-A387-F0EFF5F1B035}" type="presParOf" srcId="{71944010-C0E2-4939-8CC2-F9BFD2FE5938}" destId="{362B1760-87CE-4B82-8E50-66DF6BF41CAC}" srcOrd="0" destOrd="0" presId="urn:microsoft.com/office/officeart/2018/2/layout/IconVerticalSolidList"/>
    <dgm:cxn modelId="{48233B39-7899-41FB-9308-6FBFCCBD66CA}" type="presParOf" srcId="{71944010-C0E2-4939-8CC2-F9BFD2FE5938}" destId="{63FC5CB9-E616-4FBA-A492-60DE8A728409}" srcOrd="1" destOrd="0" presId="urn:microsoft.com/office/officeart/2018/2/layout/IconVerticalSolidList"/>
    <dgm:cxn modelId="{B2277836-1BD9-4FD4-9040-FB6D729831D3}" type="presParOf" srcId="{71944010-C0E2-4939-8CC2-F9BFD2FE5938}" destId="{B317B266-A71E-48A6-94DF-A714F28662CB}" srcOrd="2" destOrd="0" presId="urn:microsoft.com/office/officeart/2018/2/layout/IconVerticalSolidList"/>
    <dgm:cxn modelId="{7AFED2B4-9797-4FC7-9FAF-0DB8AFB4FF4A}" type="presParOf" srcId="{71944010-C0E2-4939-8CC2-F9BFD2FE5938}" destId="{44980F8B-641E-4617-8646-DBA588D0D449}" srcOrd="3" destOrd="0" presId="urn:microsoft.com/office/officeart/2018/2/layout/IconVerticalSolidList"/>
    <dgm:cxn modelId="{46E1CDB0-9F0C-4693-938B-51300577FB10}" type="presParOf" srcId="{302421B9-0A5E-495D-A85D-977ADC9CCF37}" destId="{41B615C6-DDAF-4592-9807-78456D7CA05B}" srcOrd="9" destOrd="0" presId="urn:microsoft.com/office/officeart/2018/2/layout/IconVerticalSolidList"/>
    <dgm:cxn modelId="{37450E4B-FA01-4AB1-A596-B17610C3E932}" type="presParOf" srcId="{302421B9-0A5E-495D-A85D-977ADC9CCF37}" destId="{E7156B55-C20D-4F66-983B-921913162DD9}" srcOrd="10" destOrd="0" presId="urn:microsoft.com/office/officeart/2018/2/layout/IconVerticalSolidList"/>
    <dgm:cxn modelId="{CA911F2C-0BAB-48CB-BEE0-EC173EA12A93}" type="presParOf" srcId="{E7156B55-C20D-4F66-983B-921913162DD9}" destId="{BA7BC906-C6AE-431A-AAB8-FB0898664D8B}" srcOrd="0" destOrd="0" presId="urn:microsoft.com/office/officeart/2018/2/layout/IconVerticalSolidList"/>
    <dgm:cxn modelId="{8A5AD6A3-CE8C-4B19-B7BC-984E3683D9F8}" type="presParOf" srcId="{E7156B55-C20D-4F66-983B-921913162DD9}" destId="{708DE671-4634-4986-9577-078454B5FE37}" srcOrd="1" destOrd="0" presId="urn:microsoft.com/office/officeart/2018/2/layout/IconVerticalSolidList"/>
    <dgm:cxn modelId="{80F1E64F-7682-4705-8C33-4E3D9F4757C4}" type="presParOf" srcId="{E7156B55-C20D-4F66-983B-921913162DD9}" destId="{303BE725-7B94-4465-A397-D88FEB99EE3B}" srcOrd="2" destOrd="0" presId="urn:microsoft.com/office/officeart/2018/2/layout/IconVerticalSolidList"/>
    <dgm:cxn modelId="{BD4B970B-BF04-4CB1-AF67-214262A54DA6}" type="presParOf" srcId="{E7156B55-C20D-4F66-983B-921913162DD9}" destId="{07D69CAD-1CF3-427D-8383-AB91C64A456F}" srcOrd="3" destOrd="0" presId="urn:microsoft.com/office/officeart/2018/2/layout/IconVerticalSolidList"/>
    <dgm:cxn modelId="{B3ED68FF-7FF5-4A86-AADB-EF505026CDDD}" type="presParOf" srcId="{302421B9-0A5E-495D-A85D-977ADC9CCF37}" destId="{BB3C9EF2-2512-4107-8BEA-FE51BAF2ECCD}" srcOrd="11" destOrd="0" presId="urn:microsoft.com/office/officeart/2018/2/layout/IconVerticalSolidList"/>
    <dgm:cxn modelId="{F7409B77-97E5-4AD0-A26A-A4A685C10675}" type="presParOf" srcId="{302421B9-0A5E-495D-A85D-977ADC9CCF37}" destId="{59AC9E3E-124F-40F6-95CE-4078F4CC550C}" srcOrd="12" destOrd="0" presId="urn:microsoft.com/office/officeart/2018/2/layout/IconVerticalSolidList"/>
    <dgm:cxn modelId="{411AFE38-9B45-4EB1-BBA4-49A7E58772ED}" type="presParOf" srcId="{59AC9E3E-124F-40F6-95CE-4078F4CC550C}" destId="{86D596AA-95AF-455F-90A5-024994DFEDE8}" srcOrd="0" destOrd="0" presId="urn:microsoft.com/office/officeart/2018/2/layout/IconVerticalSolidList"/>
    <dgm:cxn modelId="{03186540-78C7-4B51-88E7-5C231922C0D5}" type="presParOf" srcId="{59AC9E3E-124F-40F6-95CE-4078F4CC550C}" destId="{A2B7DBD8-E4E2-4B43-BE08-5662BB24EFE1}" srcOrd="1" destOrd="0" presId="urn:microsoft.com/office/officeart/2018/2/layout/IconVerticalSolidList"/>
    <dgm:cxn modelId="{80059DA3-8923-4BAA-B7CA-B07086242F8A}" type="presParOf" srcId="{59AC9E3E-124F-40F6-95CE-4078F4CC550C}" destId="{0DA6BB13-AA1D-45FC-A480-8C13C7DBBECD}" srcOrd="2" destOrd="0" presId="urn:microsoft.com/office/officeart/2018/2/layout/IconVerticalSolidList"/>
    <dgm:cxn modelId="{2B6194A3-A298-4F73-BA3C-621BB12F76E5}" type="presParOf" srcId="{59AC9E3E-124F-40F6-95CE-4078F4CC550C}" destId="{E9917067-572E-4F10-B53B-997251C18C84}" srcOrd="3" destOrd="0" presId="urn:microsoft.com/office/officeart/2018/2/layout/IconVerticalSolidList"/>
    <dgm:cxn modelId="{56A42FA8-DD83-4BCB-BB8D-C995DCFA5E05}" type="presParOf" srcId="{302421B9-0A5E-495D-A85D-977ADC9CCF37}" destId="{BACD6396-E238-466E-98F7-7F274ACF9416}" srcOrd="13" destOrd="0" presId="urn:microsoft.com/office/officeart/2018/2/layout/IconVerticalSolidList"/>
    <dgm:cxn modelId="{001ABBC1-2CFE-47FC-A07B-77E48EC4B849}" type="presParOf" srcId="{302421B9-0A5E-495D-A85D-977ADC9CCF37}" destId="{E3B32E3B-CC48-44A2-B0FC-CA1239FC25AE}" srcOrd="14" destOrd="0" presId="urn:microsoft.com/office/officeart/2018/2/layout/IconVerticalSolidList"/>
    <dgm:cxn modelId="{59F2D8DF-0840-454F-83FA-4E3739F89F3B}" type="presParOf" srcId="{E3B32E3B-CC48-44A2-B0FC-CA1239FC25AE}" destId="{9CF93EC3-BFD5-47C6-AEEA-826EDED75AA1}" srcOrd="0" destOrd="0" presId="urn:microsoft.com/office/officeart/2018/2/layout/IconVerticalSolidList"/>
    <dgm:cxn modelId="{7B690EBE-6A3B-41BD-BA99-7923C4C52ECC}" type="presParOf" srcId="{E3B32E3B-CC48-44A2-B0FC-CA1239FC25AE}" destId="{CD5ADD31-A5C5-4A06-BA0F-1F75AFCC9445}" srcOrd="1" destOrd="0" presId="urn:microsoft.com/office/officeart/2018/2/layout/IconVerticalSolidList"/>
    <dgm:cxn modelId="{0283A858-8423-456E-A98A-48469D09395B}" type="presParOf" srcId="{E3B32E3B-CC48-44A2-B0FC-CA1239FC25AE}" destId="{C58D8289-658F-45C8-8F89-A8A405FF7916}" srcOrd="2" destOrd="0" presId="urn:microsoft.com/office/officeart/2018/2/layout/IconVerticalSolidList"/>
    <dgm:cxn modelId="{40A2AF74-ACC4-48CF-B018-7729B1A1ECEC}" type="presParOf" srcId="{E3B32E3B-CC48-44A2-B0FC-CA1239FC25AE}" destId="{048AB3D0-44E4-4AC7-9761-D7AC6142FC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3DCC00A-8106-4497-93EC-2FC3A50F584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FCD1C29-4C5D-4B9B-9EB7-EA89FDE53A28}">
      <dgm:prSet/>
      <dgm:spPr/>
      <dgm:t>
        <a:bodyPr/>
        <a:lstStyle/>
        <a:p>
          <a:r>
            <a:rPr lang="en-US"/>
            <a:t>Organ donation – automatically enrolled as most do not opt out</a:t>
          </a:r>
        </a:p>
      </dgm:t>
    </dgm:pt>
    <dgm:pt modelId="{29961594-D2FE-4C50-97AA-7B38119755F3}" type="parTrans" cxnId="{6AB0304C-FB47-4148-9BF0-7D186323414F}">
      <dgm:prSet/>
      <dgm:spPr/>
      <dgm:t>
        <a:bodyPr/>
        <a:lstStyle/>
        <a:p>
          <a:endParaRPr lang="en-US"/>
        </a:p>
      </dgm:t>
    </dgm:pt>
    <dgm:pt modelId="{69BBC083-2F7B-4A50-BB82-A803B361035E}" type="sibTrans" cxnId="{6AB0304C-FB47-4148-9BF0-7D186323414F}">
      <dgm:prSet/>
      <dgm:spPr/>
      <dgm:t>
        <a:bodyPr/>
        <a:lstStyle/>
        <a:p>
          <a:endParaRPr lang="en-US"/>
        </a:p>
      </dgm:t>
    </dgm:pt>
    <dgm:pt modelId="{5AD8F370-4751-4587-87D4-21CAE2BD8296}">
      <dgm:prSet/>
      <dgm:spPr/>
      <dgm:t>
        <a:bodyPr/>
        <a:lstStyle/>
        <a:p>
          <a:r>
            <a:rPr lang="en-US"/>
            <a:t>Appointment reminders – not forcing them to attend</a:t>
          </a:r>
        </a:p>
      </dgm:t>
    </dgm:pt>
    <dgm:pt modelId="{D56392C4-CF69-404B-96A4-6761887A959D}" type="parTrans" cxnId="{020451FE-6198-4CAD-ADC5-E0F2DE4CF8A4}">
      <dgm:prSet/>
      <dgm:spPr/>
      <dgm:t>
        <a:bodyPr/>
        <a:lstStyle/>
        <a:p>
          <a:endParaRPr lang="en-US"/>
        </a:p>
      </dgm:t>
    </dgm:pt>
    <dgm:pt modelId="{38CFE7AE-B1DA-4C97-8701-D9513BC953A5}" type="sibTrans" cxnId="{020451FE-6198-4CAD-ADC5-E0F2DE4CF8A4}">
      <dgm:prSet/>
      <dgm:spPr/>
      <dgm:t>
        <a:bodyPr/>
        <a:lstStyle/>
        <a:p>
          <a:endParaRPr lang="en-US"/>
        </a:p>
      </dgm:t>
    </dgm:pt>
    <dgm:pt modelId="{B827D79D-91D4-4E06-97B5-76A9EF74E8F2}">
      <dgm:prSet/>
      <dgm:spPr/>
      <dgm:t>
        <a:bodyPr/>
        <a:lstStyle/>
        <a:p>
          <a:r>
            <a:rPr lang="en-US"/>
            <a:t>Some health insurance companies offer free gym membership if you attend regularly.</a:t>
          </a:r>
        </a:p>
      </dgm:t>
    </dgm:pt>
    <dgm:pt modelId="{2C1884FF-9FDB-429C-9355-9A76D5701547}" type="parTrans" cxnId="{B4CC71A8-AAF7-412F-887A-B21DD9A669A3}">
      <dgm:prSet/>
      <dgm:spPr/>
      <dgm:t>
        <a:bodyPr/>
        <a:lstStyle/>
        <a:p>
          <a:endParaRPr lang="en-US"/>
        </a:p>
      </dgm:t>
    </dgm:pt>
    <dgm:pt modelId="{1EF479AD-F3A5-476B-A78A-90746DDB7FB5}" type="sibTrans" cxnId="{B4CC71A8-AAF7-412F-887A-B21DD9A669A3}">
      <dgm:prSet/>
      <dgm:spPr/>
      <dgm:t>
        <a:bodyPr/>
        <a:lstStyle/>
        <a:p>
          <a:endParaRPr lang="en-US"/>
        </a:p>
      </dgm:t>
    </dgm:pt>
    <dgm:pt modelId="{DE6B850D-438E-4BC2-B817-4FE960F3C498}" type="pres">
      <dgm:prSet presAssocID="{B3DCC00A-8106-4497-93EC-2FC3A50F5844}" presName="root" presStyleCnt="0">
        <dgm:presLayoutVars>
          <dgm:dir/>
          <dgm:resizeHandles val="exact"/>
        </dgm:presLayoutVars>
      </dgm:prSet>
      <dgm:spPr/>
    </dgm:pt>
    <dgm:pt modelId="{87B14B9C-7350-452D-81CE-7DA14E4EF9A5}" type="pres">
      <dgm:prSet presAssocID="{2FCD1C29-4C5D-4B9B-9EB7-EA89FDE53A28}" presName="compNode" presStyleCnt="0"/>
      <dgm:spPr/>
    </dgm:pt>
    <dgm:pt modelId="{C36FB61E-CB34-4DFF-ACE6-A2A8EC902459}" type="pres">
      <dgm:prSet presAssocID="{2FCD1C29-4C5D-4B9B-9EB7-EA89FDE53A28}" presName="bgRect" presStyleLbl="bgShp" presStyleIdx="0" presStyleCnt="3"/>
      <dgm:spPr/>
    </dgm:pt>
    <dgm:pt modelId="{4C915E9E-797F-4C7C-B5DF-0F0A1B3C120F}" type="pres">
      <dgm:prSet presAssocID="{2FCD1C29-4C5D-4B9B-9EB7-EA89FDE53A2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"/>
        </a:ext>
      </dgm:extLst>
    </dgm:pt>
    <dgm:pt modelId="{C221FE6F-2065-46C4-A00D-7533426464DC}" type="pres">
      <dgm:prSet presAssocID="{2FCD1C29-4C5D-4B9B-9EB7-EA89FDE53A28}" presName="spaceRect" presStyleCnt="0"/>
      <dgm:spPr/>
    </dgm:pt>
    <dgm:pt modelId="{8570F391-A8CD-4236-8191-B1958C1C0E39}" type="pres">
      <dgm:prSet presAssocID="{2FCD1C29-4C5D-4B9B-9EB7-EA89FDE53A28}" presName="parTx" presStyleLbl="revTx" presStyleIdx="0" presStyleCnt="3">
        <dgm:presLayoutVars>
          <dgm:chMax val="0"/>
          <dgm:chPref val="0"/>
        </dgm:presLayoutVars>
      </dgm:prSet>
      <dgm:spPr/>
    </dgm:pt>
    <dgm:pt modelId="{649BC6FC-587B-4A23-BED5-6687C03EC8B1}" type="pres">
      <dgm:prSet presAssocID="{69BBC083-2F7B-4A50-BB82-A803B361035E}" presName="sibTrans" presStyleCnt="0"/>
      <dgm:spPr/>
    </dgm:pt>
    <dgm:pt modelId="{8E5F837E-D587-4741-B39A-310C78C5E88B}" type="pres">
      <dgm:prSet presAssocID="{5AD8F370-4751-4587-87D4-21CAE2BD8296}" presName="compNode" presStyleCnt="0"/>
      <dgm:spPr/>
    </dgm:pt>
    <dgm:pt modelId="{75D528A7-F523-4F83-BFBF-1083519DEF22}" type="pres">
      <dgm:prSet presAssocID="{5AD8F370-4751-4587-87D4-21CAE2BD8296}" presName="bgRect" presStyleLbl="bgShp" presStyleIdx="1" presStyleCnt="3"/>
      <dgm:spPr/>
    </dgm:pt>
    <dgm:pt modelId="{296E2833-845D-43AB-9BB7-EB7F1BBC1FD8}" type="pres">
      <dgm:prSet presAssocID="{5AD8F370-4751-4587-87D4-21CAE2BD829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ll"/>
        </a:ext>
      </dgm:extLst>
    </dgm:pt>
    <dgm:pt modelId="{66863E99-3D0E-4104-9503-77904CBCB784}" type="pres">
      <dgm:prSet presAssocID="{5AD8F370-4751-4587-87D4-21CAE2BD8296}" presName="spaceRect" presStyleCnt="0"/>
      <dgm:spPr/>
    </dgm:pt>
    <dgm:pt modelId="{9A8D2E67-1E0B-4D3D-8727-71770208B412}" type="pres">
      <dgm:prSet presAssocID="{5AD8F370-4751-4587-87D4-21CAE2BD8296}" presName="parTx" presStyleLbl="revTx" presStyleIdx="1" presStyleCnt="3">
        <dgm:presLayoutVars>
          <dgm:chMax val="0"/>
          <dgm:chPref val="0"/>
        </dgm:presLayoutVars>
      </dgm:prSet>
      <dgm:spPr/>
    </dgm:pt>
    <dgm:pt modelId="{785945D7-011B-47DF-8C82-AE814B53716A}" type="pres">
      <dgm:prSet presAssocID="{38CFE7AE-B1DA-4C97-8701-D9513BC953A5}" presName="sibTrans" presStyleCnt="0"/>
      <dgm:spPr/>
    </dgm:pt>
    <dgm:pt modelId="{CCFF0A3F-A827-444D-A057-A6FA61A97BD8}" type="pres">
      <dgm:prSet presAssocID="{B827D79D-91D4-4E06-97B5-76A9EF74E8F2}" presName="compNode" presStyleCnt="0"/>
      <dgm:spPr/>
    </dgm:pt>
    <dgm:pt modelId="{6A913B4D-DEF4-4282-B0DD-64EACA12FD02}" type="pres">
      <dgm:prSet presAssocID="{B827D79D-91D4-4E06-97B5-76A9EF74E8F2}" presName="bgRect" presStyleLbl="bgShp" presStyleIdx="2" presStyleCnt="3"/>
      <dgm:spPr/>
    </dgm:pt>
    <dgm:pt modelId="{15A32DC4-9166-4B02-8881-CD87BBC03EBD}" type="pres">
      <dgm:prSet presAssocID="{B827D79D-91D4-4E06-97B5-76A9EF74E8F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7C547ECE-A3F5-42B1-852B-CC5C2B4C3966}" type="pres">
      <dgm:prSet presAssocID="{B827D79D-91D4-4E06-97B5-76A9EF74E8F2}" presName="spaceRect" presStyleCnt="0"/>
      <dgm:spPr/>
    </dgm:pt>
    <dgm:pt modelId="{A3B7E804-963B-4455-A8E7-06B3FF97FC47}" type="pres">
      <dgm:prSet presAssocID="{B827D79D-91D4-4E06-97B5-76A9EF74E8F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EA52427-EA33-412B-B46F-7A5FFDA4E9E2}" type="presOf" srcId="{B827D79D-91D4-4E06-97B5-76A9EF74E8F2}" destId="{A3B7E804-963B-4455-A8E7-06B3FF97FC47}" srcOrd="0" destOrd="0" presId="urn:microsoft.com/office/officeart/2018/2/layout/IconVerticalSolidList"/>
    <dgm:cxn modelId="{79C93E45-DDE8-4541-8177-A12A12D9B318}" type="presOf" srcId="{5AD8F370-4751-4587-87D4-21CAE2BD8296}" destId="{9A8D2E67-1E0B-4D3D-8727-71770208B412}" srcOrd="0" destOrd="0" presId="urn:microsoft.com/office/officeart/2018/2/layout/IconVerticalSolidList"/>
    <dgm:cxn modelId="{6AB0304C-FB47-4148-9BF0-7D186323414F}" srcId="{B3DCC00A-8106-4497-93EC-2FC3A50F5844}" destId="{2FCD1C29-4C5D-4B9B-9EB7-EA89FDE53A28}" srcOrd="0" destOrd="0" parTransId="{29961594-D2FE-4C50-97AA-7B38119755F3}" sibTransId="{69BBC083-2F7B-4A50-BB82-A803B361035E}"/>
    <dgm:cxn modelId="{77D3B7A7-8012-4B89-9849-A4B5329724BF}" type="presOf" srcId="{B3DCC00A-8106-4497-93EC-2FC3A50F5844}" destId="{DE6B850D-438E-4BC2-B817-4FE960F3C498}" srcOrd="0" destOrd="0" presId="urn:microsoft.com/office/officeart/2018/2/layout/IconVerticalSolidList"/>
    <dgm:cxn modelId="{B4CC71A8-AAF7-412F-887A-B21DD9A669A3}" srcId="{B3DCC00A-8106-4497-93EC-2FC3A50F5844}" destId="{B827D79D-91D4-4E06-97B5-76A9EF74E8F2}" srcOrd="2" destOrd="0" parTransId="{2C1884FF-9FDB-429C-9355-9A76D5701547}" sibTransId="{1EF479AD-F3A5-476B-A78A-90746DDB7FB5}"/>
    <dgm:cxn modelId="{87A61AE3-F4C0-47D2-92B1-516D43513427}" type="presOf" srcId="{2FCD1C29-4C5D-4B9B-9EB7-EA89FDE53A28}" destId="{8570F391-A8CD-4236-8191-B1958C1C0E39}" srcOrd="0" destOrd="0" presId="urn:microsoft.com/office/officeart/2018/2/layout/IconVerticalSolidList"/>
    <dgm:cxn modelId="{020451FE-6198-4CAD-ADC5-E0F2DE4CF8A4}" srcId="{B3DCC00A-8106-4497-93EC-2FC3A50F5844}" destId="{5AD8F370-4751-4587-87D4-21CAE2BD8296}" srcOrd="1" destOrd="0" parTransId="{D56392C4-CF69-404B-96A4-6761887A959D}" sibTransId="{38CFE7AE-B1DA-4C97-8701-D9513BC953A5}"/>
    <dgm:cxn modelId="{A6E1988E-1E43-42B3-8AC2-0BE19D6CD7FB}" type="presParOf" srcId="{DE6B850D-438E-4BC2-B817-4FE960F3C498}" destId="{87B14B9C-7350-452D-81CE-7DA14E4EF9A5}" srcOrd="0" destOrd="0" presId="urn:microsoft.com/office/officeart/2018/2/layout/IconVerticalSolidList"/>
    <dgm:cxn modelId="{689A5896-3DA3-4942-AE12-6C57BD2CB8DF}" type="presParOf" srcId="{87B14B9C-7350-452D-81CE-7DA14E4EF9A5}" destId="{C36FB61E-CB34-4DFF-ACE6-A2A8EC902459}" srcOrd="0" destOrd="0" presId="urn:microsoft.com/office/officeart/2018/2/layout/IconVerticalSolidList"/>
    <dgm:cxn modelId="{5DF3B8E9-0E6F-4536-8F2C-049933195FCA}" type="presParOf" srcId="{87B14B9C-7350-452D-81CE-7DA14E4EF9A5}" destId="{4C915E9E-797F-4C7C-B5DF-0F0A1B3C120F}" srcOrd="1" destOrd="0" presId="urn:microsoft.com/office/officeart/2018/2/layout/IconVerticalSolidList"/>
    <dgm:cxn modelId="{A0B05BF3-C8C2-4CF3-9657-0D720CE9495B}" type="presParOf" srcId="{87B14B9C-7350-452D-81CE-7DA14E4EF9A5}" destId="{C221FE6F-2065-46C4-A00D-7533426464DC}" srcOrd="2" destOrd="0" presId="urn:microsoft.com/office/officeart/2018/2/layout/IconVerticalSolidList"/>
    <dgm:cxn modelId="{302B3982-70F5-43A8-8260-A9FA1E81AB03}" type="presParOf" srcId="{87B14B9C-7350-452D-81CE-7DA14E4EF9A5}" destId="{8570F391-A8CD-4236-8191-B1958C1C0E39}" srcOrd="3" destOrd="0" presId="urn:microsoft.com/office/officeart/2018/2/layout/IconVerticalSolidList"/>
    <dgm:cxn modelId="{6B4647B9-338D-48E4-8537-13B8D2A7D439}" type="presParOf" srcId="{DE6B850D-438E-4BC2-B817-4FE960F3C498}" destId="{649BC6FC-587B-4A23-BED5-6687C03EC8B1}" srcOrd="1" destOrd="0" presId="urn:microsoft.com/office/officeart/2018/2/layout/IconVerticalSolidList"/>
    <dgm:cxn modelId="{EA59CE96-1B02-4708-90CD-AA09DD18B1C7}" type="presParOf" srcId="{DE6B850D-438E-4BC2-B817-4FE960F3C498}" destId="{8E5F837E-D587-4741-B39A-310C78C5E88B}" srcOrd="2" destOrd="0" presId="urn:microsoft.com/office/officeart/2018/2/layout/IconVerticalSolidList"/>
    <dgm:cxn modelId="{A4EEA56B-4370-447C-877D-B1E74406E279}" type="presParOf" srcId="{8E5F837E-D587-4741-B39A-310C78C5E88B}" destId="{75D528A7-F523-4F83-BFBF-1083519DEF22}" srcOrd="0" destOrd="0" presId="urn:microsoft.com/office/officeart/2018/2/layout/IconVerticalSolidList"/>
    <dgm:cxn modelId="{D26EF8C3-D220-455F-BD94-B9E8D4011EA0}" type="presParOf" srcId="{8E5F837E-D587-4741-B39A-310C78C5E88B}" destId="{296E2833-845D-43AB-9BB7-EB7F1BBC1FD8}" srcOrd="1" destOrd="0" presId="urn:microsoft.com/office/officeart/2018/2/layout/IconVerticalSolidList"/>
    <dgm:cxn modelId="{6E90F563-658B-4E88-88D4-632B82E5EA98}" type="presParOf" srcId="{8E5F837E-D587-4741-B39A-310C78C5E88B}" destId="{66863E99-3D0E-4104-9503-77904CBCB784}" srcOrd="2" destOrd="0" presId="urn:microsoft.com/office/officeart/2018/2/layout/IconVerticalSolidList"/>
    <dgm:cxn modelId="{381898FA-2E0D-4DF3-B433-AA66435B5ABE}" type="presParOf" srcId="{8E5F837E-D587-4741-B39A-310C78C5E88B}" destId="{9A8D2E67-1E0B-4D3D-8727-71770208B412}" srcOrd="3" destOrd="0" presId="urn:microsoft.com/office/officeart/2018/2/layout/IconVerticalSolidList"/>
    <dgm:cxn modelId="{1142720E-91B4-4CC3-A813-A142E510B7F2}" type="presParOf" srcId="{DE6B850D-438E-4BC2-B817-4FE960F3C498}" destId="{785945D7-011B-47DF-8C82-AE814B53716A}" srcOrd="3" destOrd="0" presId="urn:microsoft.com/office/officeart/2018/2/layout/IconVerticalSolidList"/>
    <dgm:cxn modelId="{685E63A0-16E1-48A6-8992-97867159F2D2}" type="presParOf" srcId="{DE6B850D-438E-4BC2-B817-4FE960F3C498}" destId="{CCFF0A3F-A827-444D-A057-A6FA61A97BD8}" srcOrd="4" destOrd="0" presId="urn:microsoft.com/office/officeart/2018/2/layout/IconVerticalSolidList"/>
    <dgm:cxn modelId="{60588296-BD70-48FA-A07B-CBB6F4769DE8}" type="presParOf" srcId="{CCFF0A3F-A827-444D-A057-A6FA61A97BD8}" destId="{6A913B4D-DEF4-4282-B0DD-64EACA12FD02}" srcOrd="0" destOrd="0" presId="urn:microsoft.com/office/officeart/2018/2/layout/IconVerticalSolidList"/>
    <dgm:cxn modelId="{8A9D8003-A520-4341-A3AF-2CF4B9056508}" type="presParOf" srcId="{CCFF0A3F-A827-444D-A057-A6FA61A97BD8}" destId="{15A32DC4-9166-4B02-8881-CD87BBC03EBD}" srcOrd="1" destOrd="0" presId="urn:microsoft.com/office/officeart/2018/2/layout/IconVerticalSolidList"/>
    <dgm:cxn modelId="{546F13C0-BF41-4B88-82B3-C0D7C83A6D05}" type="presParOf" srcId="{CCFF0A3F-A827-444D-A057-A6FA61A97BD8}" destId="{7C547ECE-A3F5-42B1-852B-CC5C2B4C3966}" srcOrd="2" destOrd="0" presId="urn:microsoft.com/office/officeart/2018/2/layout/IconVerticalSolidList"/>
    <dgm:cxn modelId="{41BB774A-1DAE-4438-827C-E95A2B3EA647}" type="presParOf" srcId="{CCFF0A3F-A827-444D-A057-A6FA61A97BD8}" destId="{A3B7E804-963B-4455-A8E7-06B3FF97FC4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9B81A14-7364-49B8-951F-B275A08CD51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8E028FB-6E27-4CB4-B753-808907AA5897}">
      <dgm:prSet/>
      <dgm:spPr/>
      <dgm:t>
        <a:bodyPr/>
        <a:lstStyle/>
        <a:p>
          <a:r>
            <a:rPr lang="en-US"/>
            <a:t>Generally very easy to plan change - the real problem is in implemeting it</a:t>
          </a:r>
        </a:p>
      </dgm:t>
    </dgm:pt>
    <dgm:pt modelId="{128AA79F-D158-43F8-9E2E-D2A58A391590}" type="parTrans" cxnId="{081119B8-5227-42BD-AA7F-49C96EB91A11}">
      <dgm:prSet/>
      <dgm:spPr/>
      <dgm:t>
        <a:bodyPr/>
        <a:lstStyle/>
        <a:p>
          <a:endParaRPr lang="en-US"/>
        </a:p>
      </dgm:t>
    </dgm:pt>
    <dgm:pt modelId="{AC05D9E3-1777-4D9E-884A-266BB69AF4B2}" type="sibTrans" cxnId="{081119B8-5227-42BD-AA7F-49C96EB91A11}">
      <dgm:prSet/>
      <dgm:spPr/>
      <dgm:t>
        <a:bodyPr/>
        <a:lstStyle/>
        <a:p>
          <a:endParaRPr lang="en-US"/>
        </a:p>
      </dgm:t>
    </dgm:pt>
    <dgm:pt modelId="{94108B98-CAB3-44D8-9E1C-D6650306B15D}">
      <dgm:prSet/>
      <dgm:spPr/>
      <dgm:t>
        <a:bodyPr/>
        <a:lstStyle/>
        <a:p>
          <a:r>
            <a:rPr lang="en-US"/>
            <a:t>Lawler and Mohhram (2003) blame a lack of skills and organisational capability and the support of the workforce</a:t>
          </a:r>
        </a:p>
      </dgm:t>
    </dgm:pt>
    <dgm:pt modelId="{F9380263-FD22-4DB3-B18D-B806F473A84E}" type="parTrans" cxnId="{705AAA7E-13FD-42A7-BCCD-67F2B1C88586}">
      <dgm:prSet/>
      <dgm:spPr/>
      <dgm:t>
        <a:bodyPr/>
        <a:lstStyle/>
        <a:p>
          <a:endParaRPr lang="en-US"/>
        </a:p>
      </dgm:t>
    </dgm:pt>
    <dgm:pt modelId="{6830A45F-44EC-4307-9949-69393D8DD64D}" type="sibTrans" cxnId="{705AAA7E-13FD-42A7-BCCD-67F2B1C88586}">
      <dgm:prSet/>
      <dgm:spPr/>
      <dgm:t>
        <a:bodyPr/>
        <a:lstStyle/>
        <a:p>
          <a:endParaRPr lang="en-US"/>
        </a:p>
      </dgm:t>
    </dgm:pt>
    <dgm:pt modelId="{7F146B78-4E74-44A7-A545-759DECF77BFE}" type="pres">
      <dgm:prSet presAssocID="{19B81A14-7364-49B8-951F-B275A08CD516}" presName="root" presStyleCnt="0">
        <dgm:presLayoutVars>
          <dgm:dir/>
          <dgm:resizeHandles val="exact"/>
        </dgm:presLayoutVars>
      </dgm:prSet>
      <dgm:spPr/>
    </dgm:pt>
    <dgm:pt modelId="{2B6ECAE4-BE4A-40D5-8E7E-836D0F3B4E1C}" type="pres">
      <dgm:prSet presAssocID="{28E028FB-6E27-4CB4-B753-808907AA5897}" presName="compNode" presStyleCnt="0"/>
      <dgm:spPr/>
    </dgm:pt>
    <dgm:pt modelId="{9FC1D343-3E99-4986-96A3-F9D08219823B}" type="pres">
      <dgm:prSet presAssocID="{28E028FB-6E27-4CB4-B753-808907AA5897}" presName="bgRect" presStyleLbl="bgShp" presStyleIdx="0" presStyleCnt="2"/>
      <dgm:spPr/>
    </dgm:pt>
    <dgm:pt modelId="{E2B3B667-1B2F-46CD-AEBB-9BC4A5E6BAF0}" type="pres">
      <dgm:prSet presAssocID="{28E028FB-6E27-4CB4-B753-808907AA5897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7000E613-8B5A-47B1-994B-6B25695B88A6}" type="pres">
      <dgm:prSet presAssocID="{28E028FB-6E27-4CB4-B753-808907AA5897}" presName="spaceRect" presStyleCnt="0"/>
      <dgm:spPr/>
    </dgm:pt>
    <dgm:pt modelId="{96A0A6A6-9B1E-47B0-BB6E-3C1564A95003}" type="pres">
      <dgm:prSet presAssocID="{28E028FB-6E27-4CB4-B753-808907AA5897}" presName="parTx" presStyleLbl="revTx" presStyleIdx="0" presStyleCnt="2">
        <dgm:presLayoutVars>
          <dgm:chMax val="0"/>
          <dgm:chPref val="0"/>
        </dgm:presLayoutVars>
      </dgm:prSet>
      <dgm:spPr/>
    </dgm:pt>
    <dgm:pt modelId="{7E76B3C3-7CB9-466C-BABE-DB6D0EF8FAB6}" type="pres">
      <dgm:prSet presAssocID="{AC05D9E3-1777-4D9E-884A-266BB69AF4B2}" presName="sibTrans" presStyleCnt="0"/>
      <dgm:spPr/>
    </dgm:pt>
    <dgm:pt modelId="{932DE31B-1F6B-4D7F-9459-783E6775840D}" type="pres">
      <dgm:prSet presAssocID="{94108B98-CAB3-44D8-9E1C-D6650306B15D}" presName="compNode" presStyleCnt="0"/>
      <dgm:spPr/>
    </dgm:pt>
    <dgm:pt modelId="{541C0165-4469-4D25-A677-8EDEFA8C31F9}" type="pres">
      <dgm:prSet presAssocID="{94108B98-CAB3-44D8-9E1C-D6650306B15D}" presName="bgRect" presStyleLbl="bgShp" presStyleIdx="1" presStyleCnt="2"/>
      <dgm:spPr/>
    </dgm:pt>
    <dgm:pt modelId="{E294C15C-7DDE-4B45-87B9-B2C8591A0415}" type="pres">
      <dgm:prSet presAssocID="{94108B98-CAB3-44D8-9E1C-D6650306B15D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9FE5752-129E-4F67-927D-87881B03FF55}" type="pres">
      <dgm:prSet presAssocID="{94108B98-CAB3-44D8-9E1C-D6650306B15D}" presName="spaceRect" presStyleCnt="0"/>
      <dgm:spPr/>
    </dgm:pt>
    <dgm:pt modelId="{5DC17E72-9EFF-4352-9FCE-D5312B08FB20}" type="pres">
      <dgm:prSet presAssocID="{94108B98-CAB3-44D8-9E1C-D6650306B15D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C4D9EB11-D507-4453-9CD2-864FE2AF9CD1}" type="presOf" srcId="{94108B98-CAB3-44D8-9E1C-D6650306B15D}" destId="{5DC17E72-9EFF-4352-9FCE-D5312B08FB20}" srcOrd="0" destOrd="0" presId="urn:microsoft.com/office/officeart/2018/2/layout/IconVerticalSolidList"/>
    <dgm:cxn modelId="{9780732C-40F9-4E68-8900-5F4D132C5E17}" type="presOf" srcId="{19B81A14-7364-49B8-951F-B275A08CD516}" destId="{7F146B78-4E74-44A7-A545-759DECF77BFE}" srcOrd="0" destOrd="0" presId="urn:microsoft.com/office/officeart/2018/2/layout/IconVerticalSolidList"/>
    <dgm:cxn modelId="{37F64866-85B7-4DF7-90AC-A25FF3AEE9AB}" type="presOf" srcId="{28E028FB-6E27-4CB4-B753-808907AA5897}" destId="{96A0A6A6-9B1E-47B0-BB6E-3C1564A95003}" srcOrd="0" destOrd="0" presId="urn:microsoft.com/office/officeart/2018/2/layout/IconVerticalSolidList"/>
    <dgm:cxn modelId="{705AAA7E-13FD-42A7-BCCD-67F2B1C88586}" srcId="{19B81A14-7364-49B8-951F-B275A08CD516}" destId="{94108B98-CAB3-44D8-9E1C-D6650306B15D}" srcOrd="1" destOrd="0" parTransId="{F9380263-FD22-4DB3-B18D-B806F473A84E}" sibTransId="{6830A45F-44EC-4307-9949-69393D8DD64D}"/>
    <dgm:cxn modelId="{081119B8-5227-42BD-AA7F-49C96EB91A11}" srcId="{19B81A14-7364-49B8-951F-B275A08CD516}" destId="{28E028FB-6E27-4CB4-B753-808907AA5897}" srcOrd="0" destOrd="0" parTransId="{128AA79F-D158-43F8-9E2E-D2A58A391590}" sibTransId="{AC05D9E3-1777-4D9E-884A-266BB69AF4B2}"/>
    <dgm:cxn modelId="{6199B371-2158-41CA-8C87-3AB9F25BB5E6}" type="presParOf" srcId="{7F146B78-4E74-44A7-A545-759DECF77BFE}" destId="{2B6ECAE4-BE4A-40D5-8E7E-836D0F3B4E1C}" srcOrd="0" destOrd="0" presId="urn:microsoft.com/office/officeart/2018/2/layout/IconVerticalSolidList"/>
    <dgm:cxn modelId="{E0DE24BF-1EB9-468A-B518-FCB2792CDE3B}" type="presParOf" srcId="{2B6ECAE4-BE4A-40D5-8E7E-836D0F3B4E1C}" destId="{9FC1D343-3E99-4986-96A3-F9D08219823B}" srcOrd="0" destOrd="0" presId="urn:microsoft.com/office/officeart/2018/2/layout/IconVerticalSolidList"/>
    <dgm:cxn modelId="{47D81F19-99E7-415A-8418-5A9D32084A52}" type="presParOf" srcId="{2B6ECAE4-BE4A-40D5-8E7E-836D0F3B4E1C}" destId="{E2B3B667-1B2F-46CD-AEBB-9BC4A5E6BAF0}" srcOrd="1" destOrd="0" presId="urn:microsoft.com/office/officeart/2018/2/layout/IconVerticalSolidList"/>
    <dgm:cxn modelId="{4D5C1898-A027-412A-BB3E-0CB4FCA06045}" type="presParOf" srcId="{2B6ECAE4-BE4A-40D5-8E7E-836D0F3B4E1C}" destId="{7000E613-8B5A-47B1-994B-6B25695B88A6}" srcOrd="2" destOrd="0" presId="urn:microsoft.com/office/officeart/2018/2/layout/IconVerticalSolidList"/>
    <dgm:cxn modelId="{3069623F-1740-4B13-87FD-C0DF9766DEBA}" type="presParOf" srcId="{2B6ECAE4-BE4A-40D5-8E7E-836D0F3B4E1C}" destId="{96A0A6A6-9B1E-47B0-BB6E-3C1564A95003}" srcOrd="3" destOrd="0" presId="urn:microsoft.com/office/officeart/2018/2/layout/IconVerticalSolidList"/>
    <dgm:cxn modelId="{FEE41EFF-7B44-4D24-8F30-DD42F9BA15DD}" type="presParOf" srcId="{7F146B78-4E74-44A7-A545-759DECF77BFE}" destId="{7E76B3C3-7CB9-466C-BABE-DB6D0EF8FAB6}" srcOrd="1" destOrd="0" presId="urn:microsoft.com/office/officeart/2018/2/layout/IconVerticalSolidList"/>
    <dgm:cxn modelId="{C6FC066D-54C0-4FAB-A9BE-BA9CED6C07F6}" type="presParOf" srcId="{7F146B78-4E74-44A7-A545-759DECF77BFE}" destId="{932DE31B-1F6B-4D7F-9459-783E6775840D}" srcOrd="2" destOrd="0" presId="urn:microsoft.com/office/officeart/2018/2/layout/IconVerticalSolidList"/>
    <dgm:cxn modelId="{32A0C58E-DCD2-4182-B756-8D35267EF635}" type="presParOf" srcId="{932DE31B-1F6B-4D7F-9459-783E6775840D}" destId="{541C0165-4469-4D25-A677-8EDEFA8C31F9}" srcOrd="0" destOrd="0" presId="urn:microsoft.com/office/officeart/2018/2/layout/IconVerticalSolidList"/>
    <dgm:cxn modelId="{74B6DBB3-2C89-45B6-BFFD-46B32F981CDD}" type="presParOf" srcId="{932DE31B-1F6B-4D7F-9459-783E6775840D}" destId="{E294C15C-7DDE-4B45-87B9-B2C8591A0415}" srcOrd="1" destOrd="0" presId="urn:microsoft.com/office/officeart/2018/2/layout/IconVerticalSolidList"/>
    <dgm:cxn modelId="{5786B91B-AA59-418F-B5EF-703D22D53273}" type="presParOf" srcId="{932DE31B-1F6B-4D7F-9459-783E6775840D}" destId="{79FE5752-129E-4F67-927D-87881B03FF55}" srcOrd="2" destOrd="0" presId="urn:microsoft.com/office/officeart/2018/2/layout/IconVerticalSolidList"/>
    <dgm:cxn modelId="{B45F6A40-A81B-4FD6-AA9B-261F82B75F7A}" type="presParOf" srcId="{932DE31B-1F6B-4D7F-9459-783E6775840D}" destId="{5DC17E72-9EFF-4352-9FCE-D5312B08FB2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155BD6-2707-4C3E-81FA-1F8F85BE1EF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4236D2A-F201-4B1D-AFDC-CA99EAE3C7A2}">
      <dgm:prSet/>
      <dgm:spPr/>
      <dgm:t>
        <a:bodyPr/>
        <a:lstStyle/>
        <a:p>
          <a:r>
            <a:rPr lang="en-US" dirty="0"/>
            <a:t>The state of being comfortable, healthy or happy (OED)</a:t>
          </a:r>
        </a:p>
      </dgm:t>
    </dgm:pt>
    <dgm:pt modelId="{E4CF8645-1912-4419-B638-70D6CB4E03F1}" type="parTrans" cxnId="{804A5F7A-7749-41A2-903B-18CBAD6BD178}">
      <dgm:prSet/>
      <dgm:spPr/>
      <dgm:t>
        <a:bodyPr/>
        <a:lstStyle/>
        <a:p>
          <a:endParaRPr lang="en-US"/>
        </a:p>
      </dgm:t>
    </dgm:pt>
    <dgm:pt modelId="{705BDD44-FB24-41FB-ACBC-2DE6D76BD737}" type="sibTrans" cxnId="{804A5F7A-7749-41A2-903B-18CBAD6BD178}">
      <dgm:prSet/>
      <dgm:spPr/>
      <dgm:t>
        <a:bodyPr/>
        <a:lstStyle/>
        <a:p>
          <a:endParaRPr lang="en-US"/>
        </a:p>
      </dgm:t>
    </dgm:pt>
    <dgm:pt modelId="{266AF7E2-A376-4877-90D7-12DABB7547CA}">
      <dgm:prSet/>
      <dgm:spPr/>
      <dgm:t>
        <a:bodyPr/>
        <a:lstStyle/>
        <a:p>
          <a:r>
            <a:rPr lang="en-US" dirty="0"/>
            <a:t>In the workplace: not just about being happy</a:t>
          </a:r>
        </a:p>
      </dgm:t>
    </dgm:pt>
    <dgm:pt modelId="{DF92282D-1C8D-4161-98C5-C91386B29298}" type="parTrans" cxnId="{4E56E95B-06BE-4621-AA4C-92CE3CFB72A0}">
      <dgm:prSet/>
      <dgm:spPr/>
      <dgm:t>
        <a:bodyPr/>
        <a:lstStyle/>
        <a:p>
          <a:endParaRPr lang="en-US"/>
        </a:p>
      </dgm:t>
    </dgm:pt>
    <dgm:pt modelId="{C5E770E9-3D69-4978-9AD0-457CF03411E4}" type="sibTrans" cxnId="{4E56E95B-06BE-4621-AA4C-92CE3CFB72A0}">
      <dgm:prSet/>
      <dgm:spPr/>
      <dgm:t>
        <a:bodyPr/>
        <a:lstStyle/>
        <a:p>
          <a:endParaRPr lang="en-US"/>
        </a:p>
      </dgm:t>
    </dgm:pt>
    <dgm:pt modelId="{67A60793-A3D8-4E93-B339-2078E8E08A22}">
      <dgm:prSet phldr="0"/>
      <dgm:spPr/>
      <dgm:t>
        <a:bodyPr/>
        <a:lstStyle/>
        <a:p>
          <a:endParaRPr lang="en-US"/>
        </a:p>
      </dgm:t>
    </dgm:pt>
    <dgm:pt modelId="{E879F888-612C-43DF-9536-42386FC12A54}" type="parTrans" cxnId="{78288101-2F20-4092-8FDA-0B6AD3418C7A}">
      <dgm:prSet/>
      <dgm:spPr/>
    </dgm:pt>
    <dgm:pt modelId="{440CCC9B-70F2-4DCB-AC8C-DFCBF2013670}" type="sibTrans" cxnId="{78288101-2F20-4092-8FDA-0B6AD3418C7A}">
      <dgm:prSet/>
      <dgm:spPr/>
    </dgm:pt>
    <dgm:pt modelId="{D8DF15B3-D8F5-427A-967E-64BBB817C6C7}">
      <dgm:prSet phldr="0"/>
      <dgm:spPr/>
      <dgm:t>
        <a:bodyPr/>
        <a:lstStyle/>
        <a:p>
          <a:endParaRPr lang="en-US"/>
        </a:p>
      </dgm:t>
    </dgm:pt>
    <dgm:pt modelId="{527AAFEF-6F9B-4970-9CE4-7FCD8B45EBE0}" type="parTrans" cxnId="{C5FCCB5B-7ECA-405E-9951-7FADEB8C9A12}">
      <dgm:prSet/>
      <dgm:spPr/>
    </dgm:pt>
    <dgm:pt modelId="{CAF225A2-F187-4AC4-A02E-2B1661D5EF5B}" type="sibTrans" cxnId="{C5FCCB5B-7ECA-405E-9951-7FADEB8C9A12}">
      <dgm:prSet/>
      <dgm:spPr/>
    </dgm:pt>
    <dgm:pt modelId="{FC0144D1-6E10-4C64-8C21-05BB68311F38}">
      <dgm:prSet phldr="0"/>
      <dgm:spPr/>
      <dgm:t>
        <a:bodyPr/>
        <a:lstStyle/>
        <a:p>
          <a:endParaRPr lang="en-US"/>
        </a:p>
      </dgm:t>
    </dgm:pt>
    <dgm:pt modelId="{378AEBB9-CD31-4B00-BC3A-85E549BBA25B}" type="parTrans" cxnId="{609CEC91-32F0-4D49-93E1-1B4A2076F9D6}">
      <dgm:prSet/>
      <dgm:spPr/>
    </dgm:pt>
    <dgm:pt modelId="{835CE512-424C-4FDC-9A9F-1A18C20638DD}" type="sibTrans" cxnId="{609CEC91-32F0-4D49-93E1-1B4A2076F9D6}">
      <dgm:prSet/>
      <dgm:spPr/>
    </dgm:pt>
    <dgm:pt modelId="{DCB8A5BD-0A22-44F2-88A2-4C82D09FCF6C}">
      <dgm:prSet phldr="0"/>
      <dgm:spPr/>
      <dgm:t>
        <a:bodyPr/>
        <a:lstStyle/>
        <a:p>
          <a:endParaRPr lang="en-US"/>
        </a:p>
      </dgm:t>
    </dgm:pt>
    <dgm:pt modelId="{97DE0D28-120D-46FC-ACC8-DD5D872ABE3F}" type="parTrans" cxnId="{73F25F1B-3115-4256-AFF1-1496E41957A6}">
      <dgm:prSet/>
      <dgm:spPr/>
    </dgm:pt>
    <dgm:pt modelId="{1E8C1B09-859D-41CC-9C3F-25984C82A049}" type="sibTrans" cxnId="{73F25F1B-3115-4256-AFF1-1496E41957A6}">
      <dgm:prSet/>
      <dgm:spPr/>
    </dgm:pt>
    <dgm:pt modelId="{CF2F3D11-0E0F-43D4-80D5-D684CF061CE1}">
      <dgm:prSet phldr="0"/>
      <dgm:spPr/>
      <dgm:t>
        <a:bodyPr/>
        <a:lstStyle/>
        <a:p>
          <a:endParaRPr lang="en-US"/>
        </a:p>
      </dgm:t>
    </dgm:pt>
    <dgm:pt modelId="{AFF822D2-098C-46C6-A421-3CD53DBC2B01}" type="parTrans" cxnId="{C0F551B8-234B-4264-ADCC-0630B0A1B790}">
      <dgm:prSet/>
      <dgm:spPr/>
    </dgm:pt>
    <dgm:pt modelId="{4E546A6E-AAF6-460A-9B9F-AE1F74AF8C55}" type="sibTrans" cxnId="{C0F551B8-234B-4264-ADCC-0630B0A1B790}">
      <dgm:prSet/>
      <dgm:spPr/>
    </dgm:pt>
    <dgm:pt modelId="{7B31DAEF-E01D-461A-9AAC-A0C5748256F8}">
      <dgm:prSet phldr="0"/>
      <dgm:spPr/>
      <dgm:t>
        <a:bodyPr/>
        <a:lstStyle/>
        <a:p>
          <a:endParaRPr lang="en-US"/>
        </a:p>
      </dgm:t>
    </dgm:pt>
    <dgm:pt modelId="{B4DC7BC9-B13F-4FEA-9FA7-6F59EA6CE6B3}" type="parTrans" cxnId="{54DC7801-3365-45D2-B538-D899AFF26588}">
      <dgm:prSet/>
      <dgm:spPr/>
    </dgm:pt>
    <dgm:pt modelId="{D822BEDC-474F-4FA3-8CE5-1EA370DAFBDE}" type="sibTrans" cxnId="{54DC7801-3365-45D2-B538-D899AFF26588}">
      <dgm:prSet/>
      <dgm:spPr/>
    </dgm:pt>
    <dgm:pt modelId="{F0CAD49B-039D-4BE5-995D-43E14299E37C}" type="pres">
      <dgm:prSet presAssocID="{45155BD6-2707-4C3E-81FA-1F8F85BE1EF7}" presName="root" presStyleCnt="0">
        <dgm:presLayoutVars>
          <dgm:dir/>
          <dgm:resizeHandles val="exact"/>
        </dgm:presLayoutVars>
      </dgm:prSet>
      <dgm:spPr/>
    </dgm:pt>
    <dgm:pt modelId="{DC98F678-1F26-4766-916E-E02FDF9419A7}" type="pres">
      <dgm:prSet presAssocID="{E4236D2A-F201-4B1D-AFDC-CA99EAE3C7A2}" presName="compNode" presStyleCnt="0"/>
      <dgm:spPr/>
    </dgm:pt>
    <dgm:pt modelId="{3054FEAF-9278-4650-83C4-4DDDB875386C}" type="pres">
      <dgm:prSet presAssocID="{E4236D2A-F201-4B1D-AFDC-CA99EAE3C7A2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el Face Outline"/>
        </a:ext>
      </dgm:extLst>
    </dgm:pt>
    <dgm:pt modelId="{D6D65CB0-3733-4E5E-AD00-ADD390680427}" type="pres">
      <dgm:prSet presAssocID="{E4236D2A-F201-4B1D-AFDC-CA99EAE3C7A2}" presName="spaceRect" presStyleCnt="0"/>
      <dgm:spPr/>
    </dgm:pt>
    <dgm:pt modelId="{BEFE3B23-91BF-4A40-8641-C0464FD99ADF}" type="pres">
      <dgm:prSet presAssocID="{E4236D2A-F201-4B1D-AFDC-CA99EAE3C7A2}" presName="textRect" presStyleLbl="revTx" presStyleIdx="0" presStyleCnt="2">
        <dgm:presLayoutVars>
          <dgm:chMax val="1"/>
          <dgm:chPref val="1"/>
        </dgm:presLayoutVars>
      </dgm:prSet>
      <dgm:spPr/>
    </dgm:pt>
    <dgm:pt modelId="{687D044B-4C76-43CA-A58D-089180665E24}" type="pres">
      <dgm:prSet presAssocID="{705BDD44-FB24-41FB-ACBC-2DE6D76BD737}" presName="sibTrans" presStyleCnt="0"/>
      <dgm:spPr/>
    </dgm:pt>
    <dgm:pt modelId="{42CCC9EC-4105-4F2B-859F-4B8C315C2808}" type="pres">
      <dgm:prSet presAssocID="{266AF7E2-A376-4877-90D7-12DABB7547CA}" presName="compNode" presStyleCnt="0"/>
      <dgm:spPr/>
    </dgm:pt>
    <dgm:pt modelId="{C2BEFF87-BA91-4695-9293-F3229EA16F15}" type="pres">
      <dgm:prSet presAssocID="{266AF7E2-A376-4877-90D7-12DABB7547CA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nglasses Face Outline"/>
        </a:ext>
      </dgm:extLst>
    </dgm:pt>
    <dgm:pt modelId="{A20165DE-946C-4F42-B8FA-A1EC822F49F0}" type="pres">
      <dgm:prSet presAssocID="{266AF7E2-A376-4877-90D7-12DABB7547CA}" presName="spaceRect" presStyleCnt="0"/>
      <dgm:spPr/>
    </dgm:pt>
    <dgm:pt modelId="{6F3ECCD7-E1DF-4A75-9C5B-D42727B61E90}" type="pres">
      <dgm:prSet presAssocID="{266AF7E2-A376-4877-90D7-12DABB7547CA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54DC7801-3365-45D2-B538-D899AFF26588}" srcId="{266AF7E2-A376-4877-90D7-12DABB7547CA}" destId="{7B31DAEF-E01D-461A-9AAC-A0C5748256F8}" srcOrd="5" destOrd="0" parTransId="{B4DC7BC9-B13F-4FEA-9FA7-6F59EA6CE6B3}" sibTransId="{D822BEDC-474F-4FA3-8CE5-1EA370DAFBDE}"/>
    <dgm:cxn modelId="{78288101-2F20-4092-8FDA-0B6AD3418C7A}" srcId="{266AF7E2-A376-4877-90D7-12DABB7547CA}" destId="{67A60793-A3D8-4E93-B339-2078E8E08A22}" srcOrd="0" destOrd="0" parTransId="{E879F888-612C-43DF-9536-42386FC12A54}" sibTransId="{440CCC9B-70F2-4DCB-AC8C-DFCBF2013670}"/>
    <dgm:cxn modelId="{73F25F1B-3115-4256-AFF1-1496E41957A6}" srcId="{266AF7E2-A376-4877-90D7-12DABB7547CA}" destId="{DCB8A5BD-0A22-44F2-88A2-4C82D09FCF6C}" srcOrd="3" destOrd="0" parTransId="{97DE0D28-120D-46FC-ACC8-DD5D872ABE3F}" sibTransId="{1E8C1B09-859D-41CC-9C3F-25984C82A049}"/>
    <dgm:cxn modelId="{409EFE2C-B567-458E-8757-4EEBFFFE7798}" type="presOf" srcId="{45155BD6-2707-4C3E-81FA-1F8F85BE1EF7}" destId="{F0CAD49B-039D-4BE5-995D-43E14299E37C}" srcOrd="0" destOrd="0" presId="urn:microsoft.com/office/officeart/2018/2/layout/IconLabelList"/>
    <dgm:cxn modelId="{C5FCCB5B-7ECA-405E-9951-7FADEB8C9A12}" srcId="{266AF7E2-A376-4877-90D7-12DABB7547CA}" destId="{D8DF15B3-D8F5-427A-967E-64BBB817C6C7}" srcOrd="1" destOrd="0" parTransId="{527AAFEF-6F9B-4970-9CE4-7FCD8B45EBE0}" sibTransId="{CAF225A2-F187-4AC4-A02E-2B1661D5EF5B}"/>
    <dgm:cxn modelId="{4E56E95B-06BE-4621-AA4C-92CE3CFB72A0}" srcId="{45155BD6-2707-4C3E-81FA-1F8F85BE1EF7}" destId="{266AF7E2-A376-4877-90D7-12DABB7547CA}" srcOrd="1" destOrd="0" parTransId="{DF92282D-1C8D-4161-98C5-C91386B29298}" sibTransId="{C5E770E9-3D69-4978-9AD0-457CF03411E4}"/>
    <dgm:cxn modelId="{804A5F7A-7749-41A2-903B-18CBAD6BD178}" srcId="{45155BD6-2707-4C3E-81FA-1F8F85BE1EF7}" destId="{E4236D2A-F201-4B1D-AFDC-CA99EAE3C7A2}" srcOrd="0" destOrd="0" parTransId="{E4CF8645-1912-4419-B638-70D6CB4E03F1}" sibTransId="{705BDD44-FB24-41FB-ACBC-2DE6D76BD737}"/>
    <dgm:cxn modelId="{609CEC91-32F0-4D49-93E1-1B4A2076F9D6}" srcId="{266AF7E2-A376-4877-90D7-12DABB7547CA}" destId="{FC0144D1-6E10-4C64-8C21-05BB68311F38}" srcOrd="2" destOrd="0" parTransId="{378AEBB9-CD31-4B00-BC3A-85E549BBA25B}" sibTransId="{835CE512-424C-4FDC-9A9F-1A18C20638DD}"/>
    <dgm:cxn modelId="{304CA29C-EA88-4AE7-9771-0155BE7228FB}" type="presOf" srcId="{E4236D2A-F201-4B1D-AFDC-CA99EAE3C7A2}" destId="{BEFE3B23-91BF-4A40-8641-C0464FD99ADF}" srcOrd="0" destOrd="0" presId="urn:microsoft.com/office/officeart/2018/2/layout/IconLabelList"/>
    <dgm:cxn modelId="{C0F551B8-234B-4264-ADCC-0630B0A1B790}" srcId="{266AF7E2-A376-4877-90D7-12DABB7547CA}" destId="{CF2F3D11-0E0F-43D4-80D5-D684CF061CE1}" srcOrd="4" destOrd="0" parTransId="{AFF822D2-098C-46C6-A421-3CD53DBC2B01}" sibTransId="{4E546A6E-AAF6-460A-9B9F-AE1F74AF8C55}"/>
    <dgm:cxn modelId="{E4C6FAE2-7B40-4F3F-90AF-FB3DD3FDB708}" type="presOf" srcId="{266AF7E2-A376-4877-90D7-12DABB7547CA}" destId="{6F3ECCD7-E1DF-4A75-9C5B-D42727B61E90}" srcOrd="0" destOrd="0" presId="urn:microsoft.com/office/officeart/2018/2/layout/IconLabelList"/>
    <dgm:cxn modelId="{07AF564A-6BF9-4DC1-861E-7729D02C3FF4}" type="presParOf" srcId="{F0CAD49B-039D-4BE5-995D-43E14299E37C}" destId="{DC98F678-1F26-4766-916E-E02FDF9419A7}" srcOrd="0" destOrd="0" presId="urn:microsoft.com/office/officeart/2018/2/layout/IconLabelList"/>
    <dgm:cxn modelId="{C5B592F9-DD82-451D-A85E-A757F3239BD4}" type="presParOf" srcId="{DC98F678-1F26-4766-916E-E02FDF9419A7}" destId="{3054FEAF-9278-4650-83C4-4DDDB875386C}" srcOrd="0" destOrd="0" presId="urn:microsoft.com/office/officeart/2018/2/layout/IconLabelList"/>
    <dgm:cxn modelId="{FDB80BA8-D9D5-4319-9420-FF39EF1765B7}" type="presParOf" srcId="{DC98F678-1F26-4766-916E-E02FDF9419A7}" destId="{D6D65CB0-3733-4E5E-AD00-ADD390680427}" srcOrd="1" destOrd="0" presId="urn:microsoft.com/office/officeart/2018/2/layout/IconLabelList"/>
    <dgm:cxn modelId="{920E099C-B3A4-4287-BC85-24EBF7170712}" type="presParOf" srcId="{DC98F678-1F26-4766-916E-E02FDF9419A7}" destId="{BEFE3B23-91BF-4A40-8641-C0464FD99ADF}" srcOrd="2" destOrd="0" presId="urn:microsoft.com/office/officeart/2018/2/layout/IconLabelList"/>
    <dgm:cxn modelId="{4E78CF53-8D82-4244-AEAB-0A3012CC11BE}" type="presParOf" srcId="{F0CAD49B-039D-4BE5-995D-43E14299E37C}" destId="{687D044B-4C76-43CA-A58D-089180665E24}" srcOrd="1" destOrd="0" presId="urn:microsoft.com/office/officeart/2018/2/layout/IconLabelList"/>
    <dgm:cxn modelId="{3120EF00-5C90-4E5C-8109-2207EE8B009D}" type="presParOf" srcId="{F0CAD49B-039D-4BE5-995D-43E14299E37C}" destId="{42CCC9EC-4105-4F2B-859F-4B8C315C2808}" srcOrd="2" destOrd="0" presId="urn:microsoft.com/office/officeart/2018/2/layout/IconLabelList"/>
    <dgm:cxn modelId="{19886132-77DF-44FD-82AB-54BDF573D974}" type="presParOf" srcId="{42CCC9EC-4105-4F2B-859F-4B8C315C2808}" destId="{C2BEFF87-BA91-4695-9293-F3229EA16F15}" srcOrd="0" destOrd="0" presId="urn:microsoft.com/office/officeart/2018/2/layout/IconLabelList"/>
    <dgm:cxn modelId="{7DB463BB-5590-407B-A87C-27B3DB7160DB}" type="presParOf" srcId="{42CCC9EC-4105-4F2B-859F-4B8C315C2808}" destId="{A20165DE-946C-4F42-B8FA-A1EC822F49F0}" srcOrd="1" destOrd="0" presId="urn:microsoft.com/office/officeart/2018/2/layout/IconLabelList"/>
    <dgm:cxn modelId="{E1DC5C7C-3E3A-4F03-B04B-7E5A29CAB35B}" type="presParOf" srcId="{42CCC9EC-4105-4F2B-859F-4B8C315C2808}" destId="{6F3ECCD7-E1DF-4A75-9C5B-D42727B61E9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B622347-0D1F-4422-82DC-5348A2C3C22D}" type="doc">
      <dgm:prSet loTypeId="urn:microsoft.com/office/officeart/2016/7/layout/LinearBlockProcessNumbered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30519C1B-9B34-4C22-8EC3-A19B3CC751D6}">
      <dgm:prSet/>
      <dgm:spPr/>
      <dgm:t>
        <a:bodyPr/>
        <a:lstStyle/>
        <a:p>
          <a:r>
            <a:rPr lang="en-US"/>
            <a:t>Health – OH support, safe working practices, stress management, EAP</a:t>
          </a:r>
        </a:p>
      </dgm:t>
    </dgm:pt>
    <dgm:pt modelId="{0A1A8489-B508-4D56-8E2B-536AE5556E20}" type="parTrans" cxnId="{F7947805-85E1-4913-AEE9-9E2702C2C54F}">
      <dgm:prSet/>
      <dgm:spPr/>
      <dgm:t>
        <a:bodyPr/>
        <a:lstStyle/>
        <a:p>
          <a:endParaRPr lang="en-US"/>
        </a:p>
      </dgm:t>
    </dgm:pt>
    <dgm:pt modelId="{668F4D8A-7D07-4791-A793-1A9459A24DAF}" type="sibTrans" cxnId="{F7947805-85E1-4913-AEE9-9E2702C2C54F}">
      <dgm:prSet phldrT="01" phldr="0"/>
      <dgm:spPr/>
      <dgm:t>
        <a:bodyPr/>
        <a:lstStyle/>
        <a:p>
          <a:r>
            <a:rPr lang="en-US"/>
            <a:t>01</a:t>
          </a:r>
        </a:p>
      </dgm:t>
    </dgm:pt>
    <dgm:pt modelId="{3285FCD7-BD3B-4F74-8D94-8ACDF8ABCA20}">
      <dgm:prSet/>
      <dgm:spPr/>
      <dgm:t>
        <a:bodyPr/>
        <a:lstStyle/>
        <a:p>
          <a:r>
            <a:rPr lang="en-US"/>
            <a:t>Work – the working environment, job quality, work-life balance</a:t>
          </a:r>
        </a:p>
      </dgm:t>
    </dgm:pt>
    <dgm:pt modelId="{A5FED70A-8E91-4416-81B1-C42C283E192C}" type="parTrans" cxnId="{0E9D7AC3-7154-4D53-BFB7-381CE50B34BB}">
      <dgm:prSet/>
      <dgm:spPr/>
      <dgm:t>
        <a:bodyPr/>
        <a:lstStyle/>
        <a:p>
          <a:endParaRPr lang="en-US"/>
        </a:p>
      </dgm:t>
    </dgm:pt>
    <dgm:pt modelId="{E3656FEF-FD0E-4A09-9600-B37A5311328E}" type="sibTrans" cxnId="{0E9D7AC3-7154-4D53-BFB7-381CE50B34BB}">
      <dgm:prSet phldrT="02" phldr="0"/>
      <dgm:spPr/>
      <dgm:t>
        <a:bodyPr/>
        <a:lstStyle/>
        <a:p>
          <a:r>
            <a:rPr lang="en-US"/>
            <a:t>02</a:t>
          </a:r>
        </a:p>
      </dgm:t>
    </dgm:pt>
    <dgm:pt modelId="{223460F1-BDF5-465D-BC05-F8B58F761E90}">
      <dgm:prSet/>
      <dgm:spPr/>
      <dgm:t>
        <a:bodyPr/>
        <a:lstStyle/>
        <a:p>
          <a:r>
            <a:rPr lang="en-US"/>
            <a:t>Values – ethical standards</a:t>
          </a:r>
        </a:p>
      </dgm:t>
    </dgm:pt>
    <dgm:pt modelId="{6DA81AF9-4FB4-46D8-A78A-9EE02259A9FA}" type="parTrans" cxnId="{147D9D26-98F6-4D0F-8389-D3C8F4A86138}">
      <dgm:prSet/>
      <dgm:spPr/>
      <dgm:t>
        <a:bodyPr/>
        <a:lstStyle/>
        <a:p>
          <a:endParaRPr lang="en-US"/>
        </a:p>
      </dgm:t>
    </dgm:pt>
    <dgm:pt modelId="{417BD330-AADD-40DD-9782-27CD668A07F7}" type="sibTrans" cxnId="{147D9D26-98F6-4D0F-8389-D3C8F4A86138}">
      <dgm:prSet phldrT="03" phldr="0"/>
      <dgm:spPr/>
      <dgm:t>
        <a:bodyPr/>
        <a:lstStyle/>
        <a:p>
          <a:r>
            <a:rPr lang="en-US"/>
            <a:t>03</a:t>
          </a:r>
        </a:p>
      </dgm:t>
    </dgm:pt>
    <dgm:pt modelId="{2E8D82C2-477E-45B9-8809-F07076445101}" type="pres">
      <dgm:prSet presAssocID="{1B622347-0D1F-4422-82DC-5348A2C3C22D}" presName="Name0" presStyleCnt="0">
        <dgm:presLayoutVars>
          <dgm:animLvl val="lvl"/>
          <dgm:resizeHandles val="exact"/>
        </dgm:presLayoutVars>
      </dgm:prSet>
      <dgm:spPr/>
    </dgm:pt>
    <dgm:pt modelId="{94578E87-50F4-4422-94FD-D511A96884C7}" type="pres">
      <dgm:prSet presAssocID="{30519C1B-9B34-4C22-8EC3-A19B3CC751D6}" presName="compositeNode" presStyleCnt="0">
        <dgm:presLayoutVars>
          <dgm:bulletEnabled val="1"/>
        </dgm:presLayoutVars>
      </dgm:prSet>
      <dgm:spPr/>
    </dgm:pt>
    <dgm:pt modelId="{9FE3DE99-4C31-483F-94E6-184C7F1ED029}" type="pres">
      <dgm:prSet presAssocID="{30519C1B-9B34-4C22-8EC3-A19B3CC751D6}" presName="bgRect" presStyleLbl="alignNode1" presStyleIdx="0" presStyleCnt="3"/>
      <dgm:spPr/>
    </dgm:pt>
    <dgm:pt modelId="{0C4748AE-496C-4BDD-A052-D7CF310CE6A1}" type="pres">
      <dgm:prSet presAssocID="{668F4D8A-7D07-4791-A793-1A9459A24DAF}" presName="sibTransNodeRect" presStyleLbl="alignNode1" presStyleIdx="0" presStyleCnt="3">
        <dgm:presLayoutVars>
          <dgm:chMax val="0"/>
          <dgm:bulletEnabled val="1"/>
        </dgm:presLayoutVars>
      </dgm:prSet>
      <dgm:spPr/>
    </dgm:pt>
    <dgm:pt modelId="{790CA522-0010-415C-9A60-F37A8CA999C2}" type="pres">
      <dgm:prSet presAssocID="{30519C1B-9B34-4C22-8EC3-A19B3CC751D6}" presName="nodeRect" presStyleLbl="alignNode1" presStyleIdx="0" presStyleCnt="3">
        <dgm:presLayoutVars>
          <dgm:bulletEnabled val="1"/>
        </dgm:presLayoutVars>
      </dgm:prSet>
      <dgm:spPr/>
    </dgm:pt>
    <dgm:pt modelId="{FBEAB35E-588D-4128-B459-D06B2C1442D2}" type="pres">
      <dgm:prSet presAssocID="{668F4D8A-7D07-4791-A793-1A9459A24DAF}" presName="sibTrans" presStyleCnt="0"/>
      <dgm:spPr/>
    </dgm:pt>
    <dgm:pt modelId="{0A5E9E87-A51E-4C68-80D8-F399E886EE4C}" type="pres">
      <dgm:prSet presAssocID="{3285FCD7-BD3B-4F74-8D94-8ACDF8ABCA20}" presName="compositeNode" presStyleCnt="0">
        <dgm:presLayoutVars>
          <dgm:bulletEnabled val="1"/>
        </dgm:presLayoutVars>
      </dgm:prSet>
      <dgm:spPr/>
    </dgm:pt>
    <dgm:pt modelId="{2D1BEAD9-FA3B-4608-A2AA-56B20512C96D}" type="pres">
      <dgm:prSet presAssocID="{3285FCD7-BD3B-4F74-8D94-8ACDF8ABCA20}" presName="bgRect" presStyleLbl="alignNode1" presStyleIdx="1" presStyleCnt="3"/>
      <dgm:spPr/>
    </dgm:pt>
    <dgm:pt modelId="{7993187F-89B4-406B-BFF3-C2DED7C15DB8}" type="pres">
      <dgm:prSet presAssocID="{E3656FEF-FD0E-4A09-9600-B37A5311328E}" presName="sibTransNodeRect" presStyleLbl="alignNode1" presStyleIdx="1" presStyleCnt="3">
        <dgm:presLayoutVars>
          <dgm:chMax val="0"/>
          <dgm:bulletEnabled val="1"/>
        </dgm:presLayoutVars>
      </dgm:prSet>
      <dgm:spPr/>
    </dgm:pt>
    <dgm:pt modelId="{EC2EC020-02A5-4121-ABE7-FE2E49B5FA8E}" type="pres">
      <dgm:prSet presAssocID="{3285FCD7-BD3B-4F74-8D94-8ACDF8ABCA20}" presName="nodeRect" presStyleLbl="alignNode1" presStyleIdx="1" presStyleCnt="3">
        <dgm:presLayoutVars>
          <dgm:bulletEnabled val="1"/>
        </dgm:presLayoutVars>
      </dgm:prSet>
      <dgm:spPr/>
    </dgm:pt>
    <dgm:pt modelId="{1196A39F-49F0-4A96-B951-733DA4D44A5C}" type="pres">
      <dgm:prSet presAssocID="{E3656FEF-FD0E-4A09-9600-B37A5311328E}" presName="sibTrans" presStyleCnt="0"/>
      <dgm:spPr/>
    </dgm:pt>
    <dgm:pt modelId="{2E828215-AA31-4CC7-8227-E4B99C9FB349}" type="pres">
      <dgm:prSet presAssocID="{223460F1-BDF5-465D-BC05-F8B58F761E90}" presName="compositeNode" presStyleCnt="0">
        <dgm:presLayoutVars>
          <dgm:bulletEnabled val="1"/>
        </dgm:presLayoutVars>
      </dgm:prSet>
      <dgm:spPr/>
    </dgm:pt>
    <dgm:pt modelId="{539B7B7E-672E-41C6-8864-17A809AD047C}" type="pres">
      <dgm:prSet presAssocID="{223460F1-BDF5-465D-BC05-F8B58F761E90}" presName="bgRect" presStyleLbl="alignNode1" presStyleIdx="2" presStyleCnt="3"/>
      <dgm:spPr/>
    </dgm:pt>
    <dgm:pt modelId="{003A9464-0785-45D4-B253-2D91770040B3}" type="pres">
      <dgm:prSet presAssocID="{417BD330-AADD-40DD-9782-27CD668A07F7}" presName="sibTransNodeRect" presStyleLbl="alignNode1" presStyleIdx="2" presStyleCnt="3">
        <dgm:presLayoutVars>
          <dgm:chMax val="0"/>
          <dgm:bulletEnabled val="1"/>
        </dgm:presLayoutVars>
      </dgm:prSet>
      <dgm:spPr/>
    </dgm:pt>
    <dgm:pt modelId="{B8C7AECC-EABE-44D5-8E99-D8CD22D048E8}" type="pres">
      <dgm:prSet presAssocID="{223460F1-BDF5-465D-BC05-F8B58F761E90}" presName="nodeRect" presStyleLbl="alignNode1" presStyleIdx="2" presStyleCnt="3">
        <dgm:presLayoutVars>
          <dgm:bulletEnabled val="1"/>
        </dgm:presLayoutVars>
      </dgm:prSet>
      <dgm:spPr/>
    </dgm:pt>
  </dgm:ptLst>
  <dgm:cxnLst>
    <dgm:cxn modelId="{F7947805-85E1-4913-AEE9-9E2702C2C54F}" srcId="{1B622347-0D1F-4422-82DC-5348A2C3C22D}" destId="{30519C1B-9B34-4C22-8EC3-A19B3CC751D6}" srcOrd="0" destOrd="0" parTransId="{0A1A8489-B508-4D56-8E2B-536AE5556E20}" sibTransId="{668F4D8A-7D07-4791-A793-1A9459A24DAF}"/>
    <dgm:cxn modelId="{6D14CD1B-B9B8-428D-AA08-AC5B736E0275}" type="presOf" srcId="{3285FCD7-BD3B-4F74-8D94-8ACDF8ABCA20}" destId="{2D1BEAD9-FA3B-4608-A2AA-56B20512C96D}" srcOrd="0" destOrd="0" presId="urn:microsoft.com/office/officeart/2016/7/layout/LinearBlockProcessNumbered"/>
    <dgm:cxn modelId="{147D9D26-98F6-4D0F-8389-D3C8F4A86138}" srcId="{1B622347-0D1F-4422-82DC-5348A2C3C22D}" destId="{223460F1-BDF5-465D-BC05-F8B58F761E90}" srcOrd="2" destOrd="0" parTransId="{6DA81AF9-4FB4-46D8-A78A-9EE02259A9FA}" sibTransId="{417BD330-AADD-40DD-9782-27CD668A07F7}"/>
    <dgm:cxn modelId="{3C1BF231-066A-45B7-B22A-569A9E15BCD4}" type="presOf" srcId="{1B622347-0D1F-4422-82DC-5348A2C3C22D}" destId="{2E8D82C2-477E-45B9-8809-F07076445101}" srcOrd="0" destOrd="0" presId="urn:microsoft.com/office/officeart/2016/7/layout/LinearBlockProcessNumbered"/>
    <dgm:cxn modelId="{92D8D048-754E-4EF9-949C-56291FBB9904}" type="presOf" srcId="{223460F1-BDF5-465D-BC05-F8B58F761E90}" destId="{539B7B7E-672E-41C6-8864-17A809AD047C}" srcOrd="0" destOrd="0" presId="urn:microsoft.com/office/officeart/2016/7/layout/LinearBlockProcessNumbered"/>
    <dgm:cxn modelId="{DE088A4C-7AA4-4023-A3E1-4BB77C27A19D}" type="presOf" srcId="{E3656FEF-FD0E-4A09-9600-B37A5311328E}" destId="{7993187F-89B4-406B-BFF3-C2DED7C15DB8}" srcOrd="0" destOrd="0" presId="urn:microsoft.com/office/officeart/2016/7/layout/LinearBlockProcessNumbered"/>
    <dgm:cxn modelId="{333F6E82-5F45-46E2-83ED-41B1675C9819}" type="presOf" srcId="{30519C1B-9B34-4C22-8EC3-A19B3CC751D6}" destId="{9FE3DE99-4C31-483F-94E6-184C7F1ED029}" srcOrd="0" destOrd="0" presId="urn:microsoft.com/office/officeart/2016/7/layout/LinearBlockProcessNumbered"/>
    <dgm:cxn modelId="{6CA91C87-690E-418A-8F8C-27BFC8BF3CC8}" type="presOf" srcId="{417BD330-AADD-40DD-9782-27CD668A07F7}" destId="{003A9464-0785-45D4-B253-2D91770040B3}" srcOrd="0" destOrd="0" presId="urn:microsoft.com/office/officeart/2016/7/layout/LinearBlockProcessNumbered"/>
    <dgm:cxn modelId="{9DD3C8BE-4221-4E8C-BB1F-18657AAC1EBF}" type="presOf" srcId="{668F4D8A-7D07-4791-A793-1A9459A24DAF}" destId="{0C4748AE-496C-4BDD-A052-D7CF310CE6A1}" srcOrd="0" destOrd="0" presId="urn:microsoft.com/office/officeart/2016/7/layout/LinearBlockProcessNumbered"/>
    <dgm:cxn modelId="{F3F60AC3-E4D1-4936-8420-B8112EC8E235}" type="presOf" srcId="{30519C1B-9B34-4C22-8EC3-A19B3CC751D6}" destId="{790CA522-0010-415C-9A60-F37A8CA999C2}" srcOrd="1" destOrd="0" presId="urn:microsoft.com/office/officeart/2016/7/layout/LinearBlockProcessNumbered"/>
    <dgm:cxn modelId="{0E9D7AC3-7154-4D53-BFB7-381CE50B34BB}" srcId="{1B622347-0D1F-4422-82DC-5348A2C3C22D}" destId="{3285FCD7-BD3B-4F74-8D94-8ACDF8ABCA20}" srcOrd="1" destOrd="0" parTransId="{A5FED70A-8E91-4416-81B1-C42C283E192C}" sibTransId="{E3656FEF-FD0E-4A09-9600-B37A5311328E}"/>
    <dgm:cxn modelId="{DDF0A3C8-637A-47B4-8043-A8575D185E44}" type="presOf" srcId="{3285FCD7-BD3B-4F74-8D94-8ACDF8ABCA20}" destId="{EC2EC020-02A5-4121-ABE7-FE2E49B5FA8E}" srcOrd="1" destOrd="0" presId="urn:microsoft.com/office/officeart/2016/7/layout/LinearBlockProcessNumbered"/>
    <dgm:cxn modelId="{8944AFE2-724A-4513-AEC8-D4640A937184}" type="presOf" srcId="{223460F1-BDF5-465D-BC05-F8B58F761E90}" destId="{B8C7AECC-EABE-44D5-8E99-D8CD22D048E8}" srcOrd="1" destOrd="0" presId="urn:microsoft.com/office/officeart/2016/7/layout/LinearBlockProcessNumbered"/>
    <dgm:cxn modelId="{0E2C003B-B846-44F0-A85C-DD4FB0713E17}" type="presParOf" srcId="{2E8D82C2-477E-45B9-8809-F07076445101}" destId="{94578E87-50F4-4422-94FD-D511A96884C7}" srcOrd="0" destOrd="0" presId="urn:microsoft.com/office/officeart/2016/7/layout/LinearBlockProcessNumbered"/>
    <dgm:cxn modelId="{A6E0D775-D105-476D-AE39-779F9D4D4910}" type="presParOf" srcId="{94578E87-50F4-4422-94FD-D511A96884C7}" destId="{9FE3DE99-4C31-483F-94E6-184C7F1ED029}" srcOrd="0" destOrd="0" presId="urn:microsoft.com/office/officeart/2016/7/layout/LinearBlockProcessNumbered"/>
    <dgm:cxn modelId="{47829EC3-B861-4755-8ACA-407CCA4E149A}" type="presParOf" srcId="{94578E87-50F4-4422-94FD-D511A96884C7}" destId="{0C4748AE-496C-4BDD-A052-D7CF310CE6A1}" srcOrd="1" destOrd="0" presId="urn:microsoft.com/office/officeart/2016/7/layout/LinearBlockProcessNumbered"/>
    <dgm:cxn modelId="{63FB7474-DADB-42B8-8157-CC70083FD198}" type="presParOf" srcId="{94578E87-50F4-4422-94FD-D511A96884C7}" destId="{790CA522-0010-415C-9A60-F37A8CA999C2}" srcOrd="2" destOrd="0" presId="urn:microsoft.com/office/officeart/2016/7/layout/LinearBlockProcessNumbered"/>
    <dgm:cxn modelId="{02D63CF0-96F8-4689-AC45-044C39978EED}" type="presParOf" srcId="{2E8D82C2-477E-45B9-8809-F07076445101}" destId="{FBEAB35E-588D-4128-B459-D06B2C1442D2}" srcOrd="1" destOrd="0" presId="urn:microsoft.com/office/officeart/2016/7/layout/LinearBlockProcessNumbered"/>
    <dgm:cxn modelId="{496DE6C4-F555-4004-8E4D-73FDA4D95CED}" type="presParOf" srcId="{2E8D82C2-477E-45B9-8809-F07076445101}" destId="{0A5E9E87-A51E-4C68-80D8-F399E886EE4C}" srcOrd="2" destOrd="0" presId="urn:microsoft.com/office/officeart/2016/7/layout/LinearBlockProcessNumbered"/>
    <dgm:cxn modelId="{DDC01DF0-67C9-42EE-90C9-B7953885145B}" type="presParOf" srcId="{0A5E9E87-A51E-4C68-80D8-F399E886EE4C}" destId="{2D1BEAD9-FA3B-4608-A2AA-56B20512C96D}" srcOrd="0" destOrd="0" presId="urn:microsoft.com/office/officeart/2016/7/layout/LinearBlockProcessNumbered"/>
    <dgm:cxn modelId="{E500A87A-BECE-4A6D-A00A-B364F6AE7200}" type="presParOf" srcId="{0A5E9E87-A51E-4C68-80D8-F399E886EE4C}" destId="{7993187F-89B4-406B-BFF3-C2DED7C15DB8}" srcOrd="1" destOrd="0" presId="urn:microsoft.com/office/officeart/2016/7/layout/LinearBlockProcessNumbered"/>
    <dgm:cxn modelId="{7CA66F24-45B7-4396-885E-9B7420285028}" type="presParOf" srcId="{0A5E9E87-A51E-4C68-80D8-F399E886EE4C}" destId="{EC2EC020-02A5-4121-ABE7-FE2E49B5FA8E}" srcOrd="2" destOrd="0" presId="urn:microsoft.com/office/officeart/2016/7/layout/LinearBlockProcessNumbered"/>
    <dgm:cxn modelId="{A2F1ADB0-8517-415B-92E4-0FCEF1D96724}" type="presParOf" srcId="{2E8D82C2-477E-45B9-8809-F07076445101}" destId="{1196A39F-49F0-4A96-B951-733DA4D44A5C}" srcOrd="3" destOrd="0" presId="urn:microsoft.com/office/officeart/2016/7/layout/LinearBlockProcessNumbered"/>
    <dgm:cxn modelId="{782DFCFF-BA83-4569-9284-B63256A247E9}" type="presParOf" srcId="{2E8D82C2-477E-45B9-8809-F07076445101}" destId="{2E828215-AA31-4CC7-8227-E4B99C9FB349}" srcOrd="4" destOrd="0" presId="urn:microsoft.com/office/officeart/2016/7/layout/LinearBlockProcessNumbered"/>
    <dgm:cxn modelId="{B4C13B66-B90E-49FE-8CCA-5CEFAEC93D23}" type="presParOf" srcId="{2E828215-AA31-4CC7-8227-E4B99C9FB349}" destId="{539B7B7E-672E-41C6-8864-17A809AD047C}" srcOrd="0" destOrd="0" presId="urn:microsoft.com/office/officeart/2016/7/layout/LinearBlockProcessNumbered"/>
    <dgm:cxn modelId="{156A7F1E-99B8-4C1A-9973-07B288D8E33E}" type="presParOf" srcId="{2E828215-AA31-4CC7-8227-E4B99C9FB349}" destId="{003A9464-0785-45D4-B253-2D91770040B3}" srcOrd="1" destOrd="0" presId="urn:microsoft.com/office/officeart/2016/7/layout/LinearBlockProcessNumbered"/>
    <dgm:cxn modelId="{439D3CC1-6947-4147-870B-871A119D5185}" type="presParOf" srcId="{2E828215-AA31-4CC7-8227-E4B99C9FB349}" destId="{B8C7AECC-EABE-44D5-8E99-D8CD22D048E8}" srcOrd="2" destOrd="0" presId="urn:microsoft.com/office/officeart/2016/7/layout/LinearBlockProcessNumbered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994EF93-2476-435A-823E-937DAC6A438E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2E40782-BBA0-40CF-A206-AC88D30EFC20}">
      <dgm:prSet/>
      <dgm:spPr/>
      <dgm:t>
        <a:bodyPr/>
        <a:lstStyle/>
        <a:p>
          <a:r>
            <a:rPr lang="en-US"/>
            <a:t>Employers have an implied duty of care</a:t>
          </a:r>
        </a:p>
      </dgm:t>
    </dgm:pt>
    <dgm:pt modelId="{0F471CC1-E96A-4554-A78A-50795DC23CDD}" type="parTrans" cxnId="{6D5D7491-33B8-4982-89F6-F45E7D2350F3}">
      <dgm:prSet/>
      <dgm:spPr/>
      <dgm:t>
        <a:bodyPr/>
        <a:lstStyle/>
        <a:p>
          <a:endParaRPr lang="en-US"/>
        </a:p>
      </dgm:t>
    </dgm:pt>
    <dgm:pt modelId="{C67FADB0-5CDA-46FE-BAD2-D0A6316FFEBD}" type="sibTrans" cxnId="{6D5D7491-33B8-4982-89F6-F45E7D2350F3}">
      <dgm:prSet/>
      <dgm:spPr/>
      <dgm:t>
        <a:bodyPr/>
        <a:lstStyle/>
        <a:p>
          <a:endParaRPr lang="en-US"/>
        </a:p>
      </dgm:t>
    </dgm:pt>
    <dgm:pt modelId="{3E9FDC97-689B-430E-8492-E3FBEC4A19E9}">
      <dgm:prSet/>
      <dgm:spPr/>
      <dgm:t>
        <a:bodyPr/>
        <a:lstStyle/>
        <a:p>
          <a:r>
            <a:rPr lang="en-US"/>
            <a:t>Employers are recognising that high performance relies on engaged and supported employees, who are enabled by leaders (Brown, 2019)</a:t>
          </a:r>
        </a:p>
      </dgm:t>
    </dgm:pt>
    <dgm:pt modelId="{C9DD88FA-3D89-41FA-9D40-9FB226BB2F00}" type="parTrans" cxnId="{CCB83280-4DFD-4BB2-9783-9328B785AA12}">
      <dgm:prSet/>
      <dgm:spPr/>
      <dgm:t>
        <a:bodyPr/>
        <a:lstStyle/>
        <a:p>
          <a:endParaRPr lang="en-US"/>
        </a:p>
      </dgm:t>
    </dgm:pt>
    <dgm:pt modelId="{497B7AAA-5162-4696-B77A-FFA14C1E2F0D}" type="sibTrans" cxnId="{CCB83280-4DFD-4BB2-9783-9328B785AA12}">
      <dgm:prSet/>
      <dgm:spPr/>
      <dgm:t>
        <a:bodyPr/>
        <a:lstStyle/>
        <a:p>
          <a:endParaRPr lang="en-US"/>
        </a:p>
      </dgm:t>
    </dgm:pt>
    <dgm:pt modelId="{219C7F5C-B766-45DD-9F86-360B052ABB00}">
      <dgm:prSet/>
      <dgm:spPr/>
      <dgm:t>
        <a:bodyPr/>
        <a:lstStyle/>
        <a:p>
          <a:r>
            <a:rPr lang="en-US"/>
            <a:t>Compassionate leadership is not just a fluffy concept (CIPD, 2019)</a:t>
          </a:r>
        </a:p>
      </dgm:t>
    </dgm:pt>
    <dgm:pt modelId="{CC8AFA42-4C92-4C7C-BE6E-3C7F46ADD913}" type="parTrans" cxnId="{74CD1AFF-5D2C-4574-911B-DF80686DF9E4}">
      <dgm:prSet/>
      <dgm:spPr/>
      <dgm:t>
        <a:bodyPr/>
        <a:lstStyle/>
        <a:p>
          <a:endParaRPr lang="en-US"/>
        </a:p>
      </dgm:t>
    </dgm:pt>
    <dgm:pt modelId="{71C280A3-AFA3-450C-ADEB-AEBAECFF07D6}" type="sibTrans" cxnId="{74CD1AFF-5D2C-4574-911B-DF80686DF9E4}">
      <dgm:prSet/>
      <dgm:spPr/>
      <dgm:t>
        <a:bodyPr/>
        <a:lstStyle/>
        <a:p>
          <a:endParaRPr lang="en-US"/>
        </a:p>
      </dgm:t>
    </dgm:pt>
    <dgm:pt modelId="{32DDA142-F878-4A14-8C3D-4191E257C3E3}">
      <dgm:prSet/>
      <dgm:spPr/>
      <dgm:t>
        <a:bodyPr/>
        <a:lstStyle/>
        <a:p>
          <a:r>
            <a:rPr lang="en-US"/>
            <a:t>Productivity is enhanced by psychological wellbeing</a:t>
          </a:r>
        </a:p>
      </dgm:t>
    </dgm:pt>
    <dgm:pt modelId="{64265659-C7EA-4DC1-9530-150A8F73419F}" type="parTrans" cxnId="{DA0C46ED-4881-4BFD-A3C2-230045BB531E}">
      <dgm:prSet/>
      <dgm:spPr/>
      <dgm:t>
        <a:bodyPr/>
        <a:lstStyle/>
        <a:p>
          <a:endParaRPr lang="en-US"/>
        </a:p>
      </dgm:t>
    </dgm:pt>
    <dgm:pt modelId="{8342F6B6-B695-49C4-B509-A131209F1CAF}" type="sibTrans" cxnId="{DA0C46ED-4881-4BFD-A3C2-230045BB531E}">
      <dgm:prSet/>
      <dgm:spPr/>
      <dgm:t>
        <a:bodyPr/>
        <a:lstStyle/>
        <a:p>
          <a:endParaRPr lang="en-US"/>
        </a:p>
      </dgm:t>
    </dgm:pt>
    <dgm:pt modelId="{CBB4FBA4-8EBD-43CC-B076-94AFD42B29FE}" type="pres">
      <dgm:prSet presAssocID="{5994EF93-2476-435A-823E-937DAC6A438E}" presName="vert0" presStyleCnt="0">
        <dgm:presLayoutVars>
          <dgm:dir/>
          <dgm:animOne val="branch"/>
          <dgm:animLvl val="lvl"/>
        </dgm:presLayoutVars>
      </dgm:prSet>
      <dgm:spPr/>
    </dgm:pt>
    <dgm:pt modelId="{72349F62-1F58-4BE7-88F5-27C9CD07ED9F}" type="pres">
      <dgm:prSet presAssocID="{E2E40782-BBA0-40CF-A206-AC88D30EFC20}" presName="thickLine" presStyleLbl="alignNode1" presStyleIdx="0" presStyleCnt="4"/>
      <dgm:spPr/>
    </dgm:pt>
    <dgm:pt modelId="{3799E2D9-ED38-4BC4-936F-B9A21D7FE2AF}" type="pres">
      <dgm:prSet presAssocID="{E2E40782-BBA0-40CF-A206-AC88D30EFC20}" presName="horz1" presStyleCnt="0"/>
      <dgm:spPr/>
    </dgm:pt>
    <dgm:pt modelId="{C6673756-165E-4B47-A6C1-A92436141B90}" type="pres">
      <dgm:prSet presAssocID="{E2E40782-BBA0-40CF-A206-AC88D30EFC20}" presName="tx1" presStyleLbl="revTx" presStyleIdx="0" presStyleCnt="4"/>
      <dgm:spPr/>
    </dgm:pt>
    <dgm:pt modelId="{D8847749-0970-48A7-8180-06D2F8D2524F}" type="pres">
      <dgm:prSet presAssocID="{E2E40782-BBA0-40CF-A206-AC88D30EFC20}" presName="vert1" presStyleCnt="0"/>
      <dgm:spPr/>
    </dgm:pt>
    <dgm:pt modelId="{F1A78ACC-812D-4F40-9250-16CB46C1F9A9}" type="pres">
      <dgm:prSet presAssocID="{3E9FDC97-689B-430E-8492-E3FBEC4A19E9}" presName="thickLine" presStyleLbl="alignNode1" presStyleIdx="1" presStyleCnt="4"/>
      <dgm:spPr/>
    </dgm:pt>
    <dgm:pt modelId="{39AE87BA-6EFA-4468-824F-A28EAA2A6D93}" type="pres">
      <dgm:prSet presAssocID="{3E9FDC97-689B-430E-8492-E3FBEC4A19E9}" presName="horz1" presStyleCnt="0"/>
      <dgm:spPr/>
    </dgm:pt>
    <dgm:pt modelId="{7736697A-7A27-4CE6-A4F3-4A971CC06246}" type="pres">
      <dgm:prSet presAssocID="{3E9FDC97-689B-430E-8492-E3FBEC4A19E9}" presName="tx1" presStyleLbl="revTx" presStyleIdx="1" presStyleCnt="4"/>
      <dgm:spPr/>
    </dgm:pt>
    <dgm:pt modelId="{002D09BA-5EDD-4B80-BDEE-66CB732AB03E}" type="pres">
      <dgm:prSet presAssocID="{3E9FDC97-689B-430E-8492-E3FBEC4A19E9}" presName="vert1" presStyleCnt="0"/>
      <dgm:spPr/>
    </dgm:pt>
    <dgm:pt modelId="{6537CB8A-E3CF-47C9-AB84-96A77E1AA111}" type="pres">
      <dgm:prSet presAssocID="{219C7F5C-B766-45DD-9F86-360B052ABB00}" presName="thickLine" presStyleLbl="alignNode1" presStyleIdx="2" presStyleCnt="4"/>
      <dgm:spPr/>
    </dgm:pt>
    <dgm:pt modelId="{86E3EEBF-0BC3-44E5-99B9-B6270BE40A74}" type="pres">
      <dgm:prSet presAssocID="{219C7F5C-B766-45DD-9F86-360B052ABB00}" presName="horz1" presStyleCnt="0"/>
      <dgm:spPr/>
    </dgm:pt>
    <dgm:pt modelId="{77F39495-63B1-4485-878E-65F5BA478838}" type="pres">
      <dgm:prSet presAssocID="{219C7F5C-B766-45DD-9F86-360B052ABB00}" presName="tx1" presStyleLbl="revTx" presStyleIdx="2" presStyleCnt="4"/>
      <dgm:spPr/>
    </dgm:pt>
    <dgm:pt modelId="{4C1CBC15-54E7-4878-8A80-6552B39D9FED}" type="pres">
      <dgm:prSet presAssocID="{219C7F5C-B766-45DD-9F86-360B052ABB00}" presName="vert1" presStyleCnt="0"/>
      <dgm:spPr/>
    </dgm:pt>
    <dgm:pt modelId="{FB390E09-C8CC-4C1D-AAAD-F388CAC7A44E}" type="pres">
      <dgm:prSet presAssocID="{32DDA142-F878-4A14-8C3D-4191E257C3E3}" presName="thickLine" presStyleLbl="alignNode1" presStyleIdx="3" presStyleCnt="4"/>
      <dgm:spPr/>
    </dgm:pt>
    <dgm:pt modelId="{E02BBF08-6DED-44A1-9AD0-1FD484C0B3F8}" type="pres">
      <dgm:prSet presAssocID="{32DDA142-F878-4A14-8C3D-4191E257C3E3}" presName="horz1" presStyleCnt="0"/>
      <dgm:spPr/>
    </dgm:pt>
    <dgm:pt modelId="{05F15B85-3E20-4367-A45A-99E068BE2934}" type="pres">
      <dgm:prSet presAssocID="{32DDA142-F878-4A14-8C3D-4191E257C3E3}" presName="tx1" presStyleLbl="revTx" presStyleIdx="3" presStyleCnt="4"/>
      <dgm:spPr/>
    </dgm:pt>
    <dgm:pt modelId="{3F805AE1-A2BF-4A30-93EB-11C7871BDAD8}" type="pres">
      <dgm:prSet presAssocID="{32DDA142-F878-4A14-8C3D-4191E257C3E3}" presName="vert1" presStyleCnt="0"/>
      <dgm:spPr/>
    </dgm:pt>
  </dgm:ptLst>
  <dgm:cxnLst>
    <dgm:cxn modelId="{0469C609-05FA-4C79-88A1-5EB6031FFB61}" type="presOf" srcId="{E2E40782-BBA0-40CF-A206-AC88D30EFC20}" destId="{C6673756-165E-4B47-A6C1-A92436141B90}" srcOrd="0" destOrd="0" presId="urn:microsoft.com/office/officeart/2008/layout/LinedList"/>
    <dgm:cxn modelId="{73D1B70A-2FAF-4BC9-96DF-92075C9C832B}" type="presOf" srcId="{5994EF93-2476-435A-823E-937DAC6A438E}" destId="{CBB4FBA4-8EBD-43CC-B076-94AFD42B29FE}" srcOrd="0" destOrd="0" presId="urn:microsoft.com/office/officeart/2008/layout/LinedList"/>
    <dgm:cxn modelId="{0EE6DA1C-8B1C-46F4-9440-044278AF92F2}" type="presOf" srcId="{32DDA142-F878-4A14-8C3D-4191E257C3E3}" destId="{05F15B85-3E20-4367-A45A-99E068BE2934}" srcOrd="0" destOrd="0" presId="urn:microsoft.com/office/officeart/2008/layout/LinedList"/>
    <dgm:cxn modelId="{CCB83280-4DFD-4BB2-9783-9328B785AA12}" srcId="{5994EF93-2476-435A-823E-937DAC6A438E}" destId="{3E9FDC97-689B-430E-8492-E3FBEC4A19E9}" srcOrd="1" destOrd="0" parTransId="{C9DD88FA-3D89-41FA-9D40-9FB226BB2F00}" sibTransId="{497B7AAA-5162-4696-B77A-FFA14C1E2F0D}"/>
    <dgm:cxn modelId="{6D5D7491-33B8-4982-89F6-F45E7D2350F3}" srcId="{5994EF93-2476-435A-823E-937DAC6A438E}" destId="{E2E40782-BBA0-40CF-A206-AC88D30EFC20}" srcOrd="0" destOrd="0" parTransId="{0F471CC1-E96A-4554-A78A-50795DC23CDD}" sibTransId="{C67FADB0-5CDA-46FE-BAD2-D0A6316FFEBD}"/>
    <dgm:cxn modelId="{8DB04797-2CE2-4ED0-994C-0C089DC00168}" type="presOf" srcId="{219C7F5C-B766-45DD-9F86-360B052ABB00}" destId="{77F39495-63B1-4485-878E-65F5BA478838}" srcOrd="0" destOrd="0" presId="urn:microsoft.com/office/officeart/2008/layout/LinedList"/>
    <dgm:cxn modelId="{37E97CA2-B609-4AF7-ADA2-CFE621DCB724}" type="presOf" srcId="{3E9FDC97-689B-430E-8492-E3FBEC4A19E9}" destId="{7736697A-7A27-4CE6-A4F3-4A971CC06246}" srcOrd="0" destOrd="0" presId="urn:microsoft.com/office/officeart/2008/layout/LinedList"/>
    <dgm:cxn modelId="{DA0C46ED-4881-4BFD-A3C2-230045BB531E}" srcId="{5994EF93-2476-435A-823E-937DAC6A438E}" destId="{32DDA142-F878-4A14-8C3D-4191E257C3E3}" srcOrd="3" destOrd="0" parTransId="{64265659-C7EA-4DC1-9530-150A8F73419F}" sibTransId="{8342F6B6-B695-49C4-B509-A131209F1CAF}"/>
    <dgm:cxn modelId="{74CD1AFF-5D2C-4574-911B-DF80686DF9E4}" srcId="{5994EF93-2476-435A-823E-937DAC6A438E}" destId="{219C7F5C-B766-45DD-9F86-360B052ABB00}" srcOrd="2" destOrd="0" parTransId="{CC8AFA42-4C92-4C7C-BE6E-3C7F46ADD913}" sibTransId="{71C280A3-AFA3-450C-ADEB-AEBAECFF07D6}"/>
    <dgm:cxn modelId="{874CE078-CE71-4147-A983-79A762ADACE2}" type="presParOf" srcId="{CBB4FBA4-8EBD-43CC-B076-94AFD42B29FE}" destId="{72349F62-1F58-4BE7-88F5-27C9CD07ED9F}" srcOrd="0" destOrd="0" presId="urn:microsoft.com/office/officeart/2008/layout/LinedList"/>
    <dgm:cxn modelId="{AE3DFECD-616E-4E18-A980-3A35831BC0AD}" type="presParOf" srcId="{CBB4FBA4-8EBD-43CC-B076-94AFD42B29FE}" destId="{3799E2D9-ED38-4BC4-936F-B9A21D7FE2AF}" srcOrd="1" destOrd="0" presId="urn:microsoft.com/office/officeart/2008/layout/LinedList"/>
    <dgm:cxn modelId="{03580AB6-8A4C-4893-AC90-966FEF3D7DB7}" type="presParOf" srcId="{3799E2D9-ED38-4BC4-936F-B9A21D7FE2AF}" destId="{C6673756-165E-4B47-A6C1-A92436141B90}" srcOrd="0" destOrd="0" presId="urn:microsoft.com/office/officeart/2008/layout/LinedList"/>
    <dgm:cxn modelId="{B761107B-82B4-4B93-9FBD-4B8C2367B897}" type="presParOf" srcId="{3799E2D9-ED38-4BC4-936F-B9A21D7FE2AF}" destId="{D8847749-0970-48A7-8180-06D2F8D2524F}" srcOrd="1" destOrd="0" presId="urn:microsoft.com/office/officeart/2008/layout/LinedList"/>
    <dgm:cxn modelId="{A972CCEA-7591-4939-9E29-5ED447DFC5BC}" type="presParOf" srcId="{CBB4FBA4-8EBD-43CC-B076-94AFD42B29FE}" destId="{F1A78ACC-812D-4F40-9250-16CB46C1F9A9}" srcOrd="2" destOrd="0" presId="urn:microsoft.com/office/officeart/2008/layout/LinedList"/>
    <dgm:cxn modelId="{6CA6836D-446A-4E0E-B2E5-77AE52BD5B1A}" type="presParOf" srcId="{CBB4FBA4-8EBD-43CC-B076-94AFD42B29FE}" destId="{39AE87BA-6EFA-4468-824F-A28EAA2A6D93}" srcOrd="3" destOrd="0" presId="urn:microsoft.com/office/officeart/2008/layout/LinedList"/>
    <dgm:cxn modelId="{DA8F2C43-FC24-4588-9DFE-2D5C755C2B2C}" type="presParOf" srcId="{39AE87BA-6EFA-4468-824F-A28EAA2A6D93}" destId="{7736697A-7A27-4CE6-A4F3-4A971CC06246}" srcOrd="0" destOrd="0" presId="urn:microsoft.com/office/officeart/2008/layout/LinedList"/>
    <dgm:cxn modelId="{359D078F-D017-41F4-845E-2546A6169025}" type="presParOf" srcId="{39AE87BA-6EFA-4468-824F-A28EAA2A6D93}" destId="{002D09BA-5EDD-4B80-BDEE-66CB732AB03E}" srcOrd="1" destOrd="0" presId="urn:microsoft.com/office/officeart/2008/layout/LinedList"/>
    <dgm:cxn modelId="{52052622-48A4-45BE-9DDE-3A893AB9CBC9}" type="presParOf" srcId="{CBB4FBA4-8EBD-43CC-B076-94AFD42B29FE}" destId="{6537CB8A-E3CF-47C9-AB84-96A77E1AA111}" srcOrd="4" destOrd="0" presId="urn:microsoft.com/office/officeart/2008/layout/LinedList"/>
    <dgm:cxn modelId="{0C764103-16A4-499F-8B2B-5BD989FB9B58}" type="presParOf" srcId="{CBB4FBA4-8EBD-43CC-B076-94AFD42B29FE}" destId="{86E3EEBF-0BC3-44E5-99B9-B6270BE40A74}" srcOrd="5" destOrd="0" presId="urn:microsoft.com/office/officeart/2008/layout/LinedList"/>
    <dgm:cxn modelId="{8A0BC755-1FFA-4EC9-B88C-A31D282FB95D}" type="presParOf" srcId="{86E3EEBF-0BC3-44E5-99B9-B6270BE40A74}" destId="{77F39495-63B1-4485-878E-65F5BA478838}" srcOrd="0" destOrd="0" presId="urn:microsoft.com/office/officeart/2008/layout/LinedList"/>
    <dgm:cxn modelId="{68F1B4E6-8652-4030-B30C-6ED7ED187E25}" type="presParOf" srcId="{86E3EEBF-0BC3-44E5-99B9-B6270BE40A74}" destId="{4C1CBC15-54E7-4878-8A80-6552B39D9FED}" srcOrd="1" destOrd="0" presId="urn:microsoft.com/office/officeart/2008/layout/LinedList"/>
    <dgm:cxn modelId="{F007A884-1A79-4935-AC6C-AC5C0B6CE396}" type="presParOf" srcId="{CBB4FBA4-8EBD-43CC-B076-94AFD42B29FE}" destId="{FB390E09-C8CC-4C1D-AAAD-F388CAC7A44E}" srcOrd="6" destOrd="0" presId="urn:microsoft.com/office/officeart/2008/layout/LinedList"/>
    <dgm:cxn modelId="{055A4DCF-4C38-4087-A4FC-CBAF9BFDB35A}" type="presParOf" srcId="{CBB4FBA4-8EBD-43CC-B076-94AFD42B29FE}" destId="{E02BBF08-6DED-44A1-9AD0-1FD484C0B3F8}" srcOrd="7" destOrd="0" presId="urn:microsoft.com/office/officeart/2008/layout/LinedList"/>
    <dgm:cxn modelId="{4BC6E199-1101-417D-8B19-97F3C332B522}" type="presParOf" srcId="{E02BBF08-6DED-44A1-9AD0-1FD484C0B3F8}" destId="{05F15B85-3E20-4367-A45A-99E068BE2934}" srcOrd="0" destOrd="0" presId="urn:microsoft.com/office/officeart/2008/layout/LinedList"/>
    <dgm:cxn modelId="{6E006116-8102-4050-B340-E38A1179D3BE}" type="presParOf" srcId="{E02BBF08-6DED-44A1-9AD0-1FD484C0B3F8}" destId="{3F805AE1-A2BF-4A30-93EB-11C7871BDAD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6D384DCB-3455-4564-84EA-9AC7A422E9F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344D82C-B21A-41F3-9CFE-50F192938A22}">
      <dgm:prSet/>
      <dgm:spPr/>
      <dgm:t>
        <a:bodyPr/>
        <a:lstStyle/>
        <a:p>
          <a:r>
            <a:rPr lang="en-US"/>
            <a:t>A work-based benefit provided by many employers to support wellbeing in the workplace</a:t>
          </a:r>
        </a:p>
      </dgm:t>
    </dgm:pt>
    <dgm:pt modelId="{8A0A1056-02C7-4DDB-A689-A58EE536F44B}" type="parTrans" cxnId="{3D10380E-083B-4E93-85C8-A58B15AF168F}">
      <dgm:prSet/>
      <dgm:spPr/>
      <dgm:t>
        <a:bodyPr/>
        <a:lstStyle/>
        <a:p>
          <a:endParaRPr lang="en-US"/>
        </a:p>
      </dgm:t>
    </dgm:pt>
    <dgm:pt modelId="{C1A880AA-C47E-45B8-A0C3-1D931543B9CF}" type="sibTrans" cxnId="{3D10380E-083B-4E93-85C8-A58B15AF168F}">
      <dgm:prSet/>
      <dgm:spPr/>
      <dgm:t>
        <a:bodyPr/>
        <a:lstStyle/>
        <a:p>
          <a:endParaRPr lang="en-US"/>
        </a:p>
      </dgm:t>
    </dgm:pt>
    <dgm:pt modelId="{05B57196-828D-4F60-A896-C93BABED4A65}">
      <dgm:prSet/>
      <dgm:spPr/>
      <dgm:t>
        <a:bodyPr/>
        <a:lstStyle/>
        <a:p>
          <a:r>
            <a:rPr lang="en-US"/>
            <a:t>Outline what should be included in the new Skyline development for the 80 plus employees</a:t>
          </a:r>
        </a:p>
      </dgm:t>
    </dgm:pt>
    <dgm:pt modelId="{5740426A-FCBA-495F-8DDA-28E035993047}" type="parTrans" cxnId="{96992D3D-0671-420B-849B-9670720C145C}">
      <dgm:prSet/>
      <dgm:spPr/>
      <dgm:t>
        <a:bodyPr/>
        <a:lstStyle/>
        <a:p>
          <a:endParaRPr lang="en-US"/>
        </a:p>
      </dgm:t>
    </dgm:pt>
    <dgm:pt modelId="{806D5541-3314-426A-8B01-1C8408AB8F7D}" type="sibTrans" cxnId="{96992D3D-0671-420B-849B-9670720C145C}">
      <dgm:prSet/>
      <dgm:spPr/>
      <dgm:t>
        <a:bodyPr/>
        <a:lstStyle/>
        <a:p>
          <a:endParaRPr lang="en-US"/>
        </a:p>
      </dgm:t>
    </dgm:pt>
    <dgm:pt modelId="{BCF4283C-D7AD-4FC3-B858-780E35E49AF6}">
      <dgm:prSet/>
      <dgm:spPr/>
      <dgm:t>
        <a:bodyPr/>
        <a:lstStyle/>
        <a:p>
          <a:r>
            <a:rPr lang="en-US"/>
            <a:t>Construct a business case to offering an EAP</a:t>
          </a:r>
        </a:p>
      </dgm:t>
    </dgm:pt>
    <dgm:pt modelId="{53894301-159A-4568-AF50-1B26FDAE3AB2}" type="parTrans" cxnId="{69EC4F61-5AC0-417B-A014-A5A1574057E1}">
      <dgm:prSet/>
      <dgm:spPr/>
      <dgm:t>
        <a:bodyPr/>
        <a:lstStyle/>
        <a:p>
          <a:endParaRPr lang="en-US"/>
        </a:p>
      </dgm:t>
    </dgm:pt>
    <dgm:pt modelId="{23DC042D-5F56-4E7E-924E-76390D646E68}" type="sibTrans" cxnId="{69EC4F61-5AC0-417B-A014-A5A1574057E1}">
      <dgm:prSet/>
      <dgm:spPr/>
      <dgm:t>
        <a:bodyPr/>
        <a:lstStyle/>
        <a:p>
          <a:endParaRPr lang="en-US"/>
        </a:p>
      </dgm:t>
    </dgm:pt>
    <dgm:pt modelId="{A54241C3-D9A9-40DC-8404-EC50ADA9119E}">
      <dgm:prSet/>
      <dgm:spPr/>
      <dgm:t>
        <a:bodyPr/>
        <a:lstStyle/>
        <a:p>
          <a:r>
            <a:rPr lang="en-US"/>
            <a:t>How will you measure the effectiveness of the support?</a:t>
          </a:r>
        </a:p>
      </dgm:t>
    </dgm:pt>
    <dgm:pt modelId="{1F5B67DA-8E21-4F0F-BE5A-CD7F5CBB000B}" type="parTrans" cxnId="{0B757AD0-F6DE-4875-A55B-6D28D438498D}">
      <dgm:prSet/>
      <dgm:spPr/>
      <dgm:t>
        <a:bodyPr/>
        <a:lstStyle/>
        <a:p>
          <a:endParaRPr lang="en-US"/>
        </a:p>
      </dgm:t>
    </dgm:pt>
    <dgm:pt modelId="{48CC98FA-B657-4DC3-A960-6666938F103E}" type="sibTrans" cxnId="{0B757AD0-F6DE-4875-A55B-6D28D438498D}">
      <dgm:prSet/>
      <dgm:spPr/>
      <dgm:t>
        <a:bodyPr/>
        <a:lstStyle/>
        <a:p>
          <a:endParaRPr lang="en-US"/>
        </a:p>
      </dgm:t>
    </dgm:pt>
    <dgm:pt modelId="{588AA0CD-2665-487D-972F-117B84C65ABF}" type="pres">
      <dgm:prSet presAssocID="{6D384DCB-3455-4564-84EA-9AC7A422E9F2}" presName="root" presStyleCnt="0">
        <dgm:presLayoutVars>
          <dgm:dir/>
          <dgm:resizeHandles val="exact"/>
        </dgm:presLayoutVars>
      </dgm:prSet>
      <dgm:spPr/>
    </dgm:pt>
    <dgm:pt modelId="{07953546-E26A-4A0B-9799-8A8450216BD5}" type="pres">
      <dgm:prSet presAssocID="{3344D82C-B21A-41F3-9CFE-50F192938A22}" presName="compNode" presStyleCnt="0"/>
      <dgm:spPr/>
    </dgm:pt>
    <dgm:pt modelId="{94807CAE-A89A-4AE7-9357-CD92E71E981C}" type="pres">
      <dgm:prSet presAssocID="{3344D82C-B21A-41F3-9CFE-50F192938A22}" presName="bgRect" presStyleLbl="bgShp" presStyleIdx="0" presStyleCnt="4"/>
      <dgm:spPr/>
    </dgm:pt>
    <dgm:pt modelId="{7462128C-AE89-4E1A-886C-8E0E3F5B5CC9}" type="pres">
      <dgm:prSet presAssocID="{3344D82C-B21A-41F3-9CFE-50F192938A22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51A7A077-E03F-404B-B0DB-902ED88428A1}" type="pres">
      <dgm:prSet presAssocID="{3344D82C-B21A-41F3-9CFE-50F192938A22}" presName="spaceRect" presStyleCnt="0"/>
      <dgm:spPr/>
    </dgm:pt>
    <dgm:pt modelId="{74A8B736-DD77-4644-8020-82861FC96036}" type="pres">
      <dgm:prSet presAssocID="{3344D82C-B21A-41F3-9CFE-50F192938A22}" presName="parTx" presStyleLbl="revTx" presStyleIdx="0" presStyleCnt="4">
        <dgm:presLayoutVars>
          <dgm:chMax val="0"/>
          <dgm:chPref val="0"/>
        </dgm:presLayoutVars>
      </dgm:prSet>
      <dgm:spPr/>
    </dgm:pt>
    <dgm:pt modelId="{7478CAF3-ED6C-48E2-9652-90BC66446CAE}" type="pres">
      <dgm:prSet presAssocID="{C1A880AA-C47E-45B8-A0C3-1D931543B9CF}" presName="sibTrans" presStyleCnt="0"/>
      <dgm:spPr/>
    </dgm:pt>
    <dgm:pt modelId="{A527D087-AB46-4F7E-B016-F0D0B4AF75C9}" type="pres">
      <dgm:prSet presAssocID="{05B57196-828D-4F60-A896-C93BABED4A65}" presName="compNode" presStyleCnt="0"/>
      <dgm:spPr/>
    </dgm:pt>
    <dgm:pt modelId="{C003B10F-C140-4CED-B29B-B5A6C69ED318}" type="pres">
      <dgm:prSet presAssocID="{05B57196-828D-4F60-A896-C93BABED4A65}" presName="bgRect" presStyleLbl="bgShp" presStyleIdx="1" presStyleCnt="4"/>
      <dgm:spPr/>
    </dgm:pt>
    <dgm:pt modelId="{22E88C86-6448-49AD-BDC9-2636675A24FD}" type="pres">
      <dgm:prSet presAssocID="{05B57196-828D-4F60-A896-C93BABED4A6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D8995045-09F3-428A-850D-9A656508CBAA}" type="pres">
      <dgm:prSet presAssocID="{05B57196-828D-4F60-A896-C93BABED4A65}" presName="spaceRect" presStyleCnt="0"/>
      <dgm:spPr/>
    </dgm:pt>
    <dgm:pt modelId="{37C1CA76-CEEB-41CC-B703-609A11561C08}" type="pres">
      <dgm:prSet presAssocID="{05B57196-828D-4F60-A896-C93BABED4A65}" presName="parTx" presStyleLbl="revTx" presStyleIdx="1" presStyleCnt="4">
        <dgm:presLayoutVars>
          <dgm:chMax val="0"/>
          <dgm:chPref val="0"/>
        </dgm:presLayoutVars>
      </dgm:prSet>
      <dgm:spPr/>
    </dgm:pt>
    <dgm:pt modelId="{122F459E-47F3-431B-93CE-BDC5CD2343CE}" type="pres">
      <dgm:prSet presAssocID="{806D5541-3314-426A-8B01-1C8408AB8F7D}" presName="sibTrans" presStyleCnt="0"/>
      <dgm:spPr/>
    </dgm:pt>
    <dgm:pt modelId="{82BFF036-1BA0-48C2-8285-57187AF8ADC4}" type="pres">
      <dgm:prSet presAssocID="{BCF4283C-D7AD-4FC3-B858-780E35E49AF6}" presName="compNode" presStyleCnt="0"/>
      <dgm:spPr/>
    </dgm:pt>
    <dgm:pt modelId="{9FDC1BF9-47C9-4CE0-844A-3B2E6AC14B19}" type="pres">
      <dgm:prSet presAssocID="{BCF4283C-D7AD-4FC3-B858-780E35E49AF6}" presName="bgRect" presStyleLbl="bgShp" presStyleIdx="2" presStyleCnt="4"/>
      <dgm:spPr/>
    </dgm:pt>
    <dgm:pt modelId="{0E05CDAE-7714-46B0-AFB5-AFDFDEF726A9}" type="pres">
      <dgm:prSet presAssocID="{BCF4283C-D7AD-4FC3-B858-780E35E49AF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D6D4662-CE44-4159-B36B-35DA313B40DD}" type="pres">
      <dgm:prSet presAssocID="{BCF4283C-D7AD-4FC3-B858-780E35E49AF6}" presName="spaceRect" presStyleCnt="0"/>
      <dgm:spPr/>
    </dgm:pt>
    <dgm:pt modelId="{3D19F54D-84FE-479A-A024-218AED6F5B93}" type="pres">
      <dgm:prSet presAssocID="{BCF4283C-D7AD-4FC3-B858-780E35E49AF6}" presName="parTx" presStyleLbl="revTx" presStyleIdx="2" presStyleCnt="4">
        <dgm:presLayoutVars>
          <dgm:chMax val="0"/>
          <dgm:chPref val="0"/>
        </dgm:presLayoutVars>
      </dgm:prSet>
      <dgm:spPr/>
    </dgm:pt>
    <dgm:pt modelId="{2DB3559F-07A9-495C-ABD8-98B9B9A936BF}" type="pres">
      <dgm:prSet presAssocID="{23DC042D-5F56-4E7E-924E-76390D646E68}" presName="sibTrans" presStyleCnt="0"/>
      <dgm:spPr/>
    </dgm:pt>
    <dgm:pt modelId="{4E4D754B-C3C7-43BB-85CA-B87CA8B3DA46}" type="pres">
      <dgm:prSet presAssocID="{A54241C3-D9A9-40DC-8404-EC50ADA9119E}" presName="compNode" presStyleCnt="0"/>
      <dgm:spPr/>
    </dgm:pt>
    <dgm:pt modelId="{C1138CEC-B45C-4593-8CD5-4A7F0213C504}" type="pres">
      <dgm:prSet presAssocID="{A54241C3-D9A9-40DC-8404-EC50ADA9119E}" presName="bgRect" presStyleLbl="bgShp" presStyleIdx="3" presStyleCnt="4"/>
      <dgm:spPr/>
    </dgm:pt>
    <dgm:pt modelId="{7C332C97-13D2-42D5-AF7F-77203AEE30DE}" type="pres">
      <dgm:prSet presAssocID="{A54241C3-D9A9-40DC-8404-EC50ADA9119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ler"/>
        </a:ext>
      </dgm:extLst>
    </dgm:pt>
    <dgm:pt modelId="{ACC294C1-CA9C-48FE-BB65-04AB2DE14160}" type="pres">
      <dgm:prSet presAssocID="{A54241C3-D9A9-40DC-8404-EC50ADA9119E}" presName="spaceRect" presStyleCnt="0"/>
      <dgm:spPr/>
    </dgm:pt>
    <dgm:pt modelId="{5A65ADCE-57D0-4AC0-B1A5-81A26E141DFB}" type="pres">
      <dgm:prSet presAssocID="{A54241C3-D9A9-40DC-8404-EC50ADA9119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243CA05-F420-49A1-8536-1BBD23712F7A}" type="presOf" srcId="{05B57196-828D-4F60-A896-C93BABED4A65}" destId="{37C1CA76-CEEB-41CC-B703-609A11561C08}" srcOrd="0" destOrd="0" presId="urn:microsoft.com/office/officeart/2018/2/layout/IconVerticalSolidList"/>
    <dgm:cxn modelId="{3D10380E-083B-4E93-85C8-A58B15AF168F}" srcId="{6D384DCB-3455-4564-84EA-9AC7A422E9F2}" destId="{3344D82C-B21A-41F3-9CFE-50F192938A22}" srcOrd="0" destOrd="0" parTransId="{8A0A1056-02C7-4DDB-A689-A58EE536F44B}" sibTransId="{C1A880AA-C47E-45B8-A0C3-1D931543B9CF}"/>
    <dgm:cxn modelId="{A83F4429-138B-4B83-8C20-72B55F0F8886}" type="presOf" srcId="{3344D82C-B21A-41F3-9CFE-50F192938A22}" destId="{74A8B736-DD77-4644-8020-82861FC96036}" srcOrd="0" destOrd="0" presId="urn:microsoft.com/office/officeart/2018/2/layout/IconVerticalSolidList"/>
    <dgm:cxn modelId="{96992D3D-0671-420B-849B-9670720C145C}" srcId="{6D384DCB-3455-4564-84EA-9AC7A422E9F2}" destId="{05B57196-828D-4F60-A896-C93BABED4A65}" srcOrd="1" destOrd="0" parTransId="{5740426A-FCBA-495F-8DDA-28E035993047}" sibTransId="{806D5541-3314-426A-8B01-1C8408AB8F7D}"/>
    <dgm:cxn modelId="{69EC4F61-5AC0-417B-A014-A5A1574057E1}" srcId="{6D384DCB-3455-4564-84EA-9AC7A422E9F2}" destId="{BCF4283C-D7AD-4FC3-B858-780E35E49AF6}" srcOrd="2" destOrd="0" parTransId="{53894301-159A-4568-AF50-1B26FDAE3AB2}" sibTransId="{23DC042D-5F56-4E7E-924E-76390D646E68}"/>
    <dgm:cxn modelId="{E5F6D17B-5148-4ACA-9B71-3E134C18AF87}" type="presOf" srcId="{BCF4283C-D7AD-4FC3-B858-780E35E49AF6}" destId="{3D19F54D-84FE-479A-A024-218AED6F5B93}" srcOrd="0" destOrd="0" presId="urn:microsoft.com/office/officeart/2018/2/layout/IconVerticalSolidList"/>
    <dgm:cxn modelId="{AA728086-201C-4347-A56B-9F77D17D7A22}" type="presOf" srcId="{A54241C3-D9A9-40DC-8404-EC50ADA9119E}" destId="{5A65ADCE-57D0-4AC0-B1A5-81A26E141DFB}" srcOrd="0" destOrd="0" presId="urn:microsoft.com/office/officeart/2018/2/layout/IconVerticalSolidList"/>
    <dgm:cxn modelId="{4CF781BE-C6E2-492B-A7FF-AB39F4E0CD4A}" type="presOf" srcId="{6D384DCB-3455-4564-84EA-9AC7A422E9F2}" destId="{588AA0CD-2665-487D-972F-117B84C65ABF}" srcOrd="0" destOrd="0" presId="urn:microsoft.com/office/officeart/2018/2/layout/IconVerticalSolidList"/>
    <dgm:cxn modelId="{0B757AD0-F6DE-4875-A55B-6D28D438498D}" srcId="{6D384DCB-3455-4564-84EA-9AC7A422E9F2}" destId="{A54241C3-D9A9-40DC-8404-EC50ADA9119E}" srcOrd="3" destOrd="0" parTransId="{1F5B67DA-8E21-4F0F-BE5A-CD7F5CBB000B}" sibTransId="{48CC98FA-B657-4DC3-A960-6666938F103E}"/>
    <dgm:cxn modelId="{FBB8C94D-C9CC-460D-914F-5E6C3442F821}" type="presParOf" srcId="{588AA0CD-2665-487D-972F-117B84C65ABF}" destId="{07953546-E26A-4A0B-9799-8A8450216BD5}" srcOrd="0" destOrd="0" presId="urn:microsoft.com/office/officeart/2018/2/layout/IconVerticalSolidList"/>
    <dgm:cxn modelId="{3820253F-1CCE-4C3B-8361-F79C516943EE}" type="presParOf" srcId="{07953546-E26A-4A0B-9799-8A8450216BD5}" destId="{94807CAE-A89A-4AE7-9357-CD92E71E981C}" srcOrd="0" destOrd="0" presId="urn:microsoft.com/office/officeart/2018/2/layout/IconVerticalSolidList"/>
    <dgm:cxn modelId="{31CB1D05-E89F-42D7-A578-F9584C1829E9}" type="presParOf" srcId="{07953546-E26A-4A0B-9799-8A8450216BD5}" destId="{7462128C-AE89-4E1A-886C-8E0E3F5B5CC9}" srcOrd="1" destOrd="0" presId="urn:microsoft.com/office/officeart/2018/2/layout/IconVerticalSolidList"/>
    <dgm:cxn modelId="{DC9755AB-6C25-4CF5-910F-A39061E10026}" type="presParOf" srcId="{07953546-E26A-4A0B-9799-8A8450216BD5}" destId="{51A7A077-E03F-404B-B0DB-902ED88428A1}" srcOrd="2" destOrd="0" presId="urn:microsoft.com/office/officeart/2018/2/layout/IconVerticalSolidList"/>
    <dgm:cxn modelId="{FE1710CA-2842-4D5B-9A31-2EE93269C46E}" type="presParOf" srcId="{07953546-E26A-4A0B-9799-8A8450216BD5}" destId="{74A8B736-DD77-4644-8020-82861FC96036}" srcOrd="3" destOrd="0" presId="urn:microsoft.com/office/officeart/2018/2/layout/IconVerticalSolidList"/>
    <dgm:cxn modelId="{45F16D9C-52BF-4E74-AC30-41234596BD23}" type="presParOf" srcId="{588AA0CD-2665-487D-972F-117B84C65ABF}" destId="{7478CAF3-ED6C-48E2-9652-90BC66446CAE}" srcOrd="1" destOrd="0" presId="urn:microsoft.com/office/officeart/2018/2/layout/IconVerticalSolidList"/>
    <dgm:cxn modelId="{EC61B956-9F97-48E6-8AFC-B65496BD8F74}" type="presParOf" srcId="{588AA0CD-2665-487D-972F-117B84C65ABF}" destId="{A527D087-AB46-4F7E-B016-F0D0B4AF75C9}" srcOrd="2" destOrd="0" presId="urn:microsoft.com/office/officeart/2018/2/layout/IconVerticalSolidList"/>
    <dgm:cxn modelId="{5CA6C9BF-8D97-42D4-B03E-6594CDD20530}" type="presParOf" srcId="{A527D087-AB46-4F7E-B016-F0D0B4AF75C9}" destId="{C003B10F-C140-4CED-B29B-B5A6C69ED318}" srcOrd="0" destOrd="0" presId="urn:microsoft.com/office/officeart/2018/2/layout/IconVerticalSolidList"/>
    <dgm:cxn modelId="{674B7490-BD7B-4ECA-AC64-99ADD5815423}" type="presParOf" srcId="{A527D087-AB46-4F7E-B016-F0D0B4AF75C9}" destId="{22E88C86-6448-49AD-BDC9-2636675A24FD}" srcOrd="1" destOrd="0" presId="urn:microsoft.com/office/officeart/2018/2/layout/IconVerticalSolidList"/>
    <dgm:cxn modelId="{6E517247-4577-4EA6-A62F-7E980E4AAA05}" type="presParOf" srcId="{A527D087-AB46-4F7E-B016-F0D0B4AF75C9}" destId="{D8995045-09F3-428A-850D-9A656508CBAA}" srcOrd="2" destOrd="0" presId="urn:microsoft.com/office/officeart/2018/2/layout/IconVerticalSolidList"/>
    <dgm:cxn modelId="{DAB80681-CE04-49D0-88CC-D64809CB5BCF}" type="presParOf" srcId="{A527D087-AB46-4F7E-B016-F0D0B4AF75C9}" destId="{37C1CA76-CEEB-41CC-B703-609A11561C08}" srcOrd="3" destOrd="0" presId="urn:microsoft.com/office/officeart/2018/2/layout/IconVerticalSolidList"/>
    <dgm:cxn modelId="{C4A782C2-2B69-4683-AA22-14B3F5CF764C}" type="presParOf" srcId="{588AA0CD-2665-487D-972F-117B84C65ABF}" destId="{122F459E-47F3-431B-93CE-BDC5CD2343CE}" srcOrd="3" destOrd="0" presId="urn:microsoft.com/office/officeart/2018/2/layout/IconVerticalSolidList"/>
    <dgm:cxn modelId="{6E4B98C5-038E-4174-AFD5-D2CF36F648FC}" type="presParOf" srcId="{588AA0CD-2665-487D-972F-117B84C65ABF}" destId="{82BFF036-1BA0-48C2-8285-57187AF8ADC4}" srcOrd="4" destOrd="0" presId="urn:microsoft.com/office/officeart/2018/2/layout/IconVerticalSolidList"/>
    <dgm:cxn modelId="{537C7FB5-8CB8-4671-812E-68DC6FFAD508}" type="presParOf" srcId="{82BFF036-1BA0-48C2-8285-57187AF8ADC4}" destId="{9FDC1BF9-47C9-4CE0-844A-3B2E6AC14B19}" srcOrd="0" destOrd="0" presId="urn:microsoft.com/office/officeart/2018/2/layout/IconVerticalSolidList"/>
    <dgm:cxn modelId="{EF0886A2-43D4-477D-99BE-26DDABF57552}" type="presParOf" srcId="{82BFF036-1BA0-48C2-8285-57187AF8ADC4}" destId="{0E05CDAE-7714-46B0-AFB5-AFDFDEF726A9}" srcOrd="1" destOrd="0" presId="urn:microsoft.com/office/officeart/2018/2/layout/IconVerticalSolidList"/>
    <dgm:cxn modelId="{84F34D65-74D5-48E4-B52A-45611831DCDD}" type="presParOf" srcId="{82BFF036-1BA0-48C2-8285-57187AF8ADC4}" destId="{0D6D4662-CE44-4159-B36B-35DA313B40DD}" srcOrd="2" destOrd="0" presId="urn:microsoft.com/office/officeart/2018/2/layout/IconVerticalSolidList"/>
    <dgm:cxn modelId="{510E3BA1-3B81-4271-BECD-CA84259C47E9}" type="presParOf" srcId="{82BFF036-1BA0-48C2-8285-57187AF8ADC4}" destId="{3D19F54D-84FE-479A-A024-218AED6F5B93}" srcOrd="3" destOrd="0" presId="urn:microsoft.com/office/officeart/2018/2/layout/IconVerticalSolidList"/>
    <dgm:cxn modelId="{5E1E7E7E-8494-4EDE-AEDD-2B9407D7F22C}" type="presParOf" srcId="{588AA0CD-2665-487D-972F-117B84C65ABF}" destId="{2DB3559F-07A9-495C-ABD8-98B9B9A936BF}" srcOrd="5" destOrd="0" presId="urn:microsoft.com/office/officeart/2018/2/layout/IconVerticalSolidList"/>
    <dgm:cxn modelId="{2C6383E8-DF9D-4ABD-A808-562CE91722FC}" type="presParOf" srcId="{588AA0CD-2665-487D-972F-117B84C65ABF}" destId="{4E4D754B-C3C7-43BB-85CA-B87CA8B3DA46}" srcOrd="6" destOrd="0" presId="urn:microsoft.com/office/officeart/2018/2/layout/IconVerticalSolidList"/>
    <dgm:cxn modelId="{E5BF3EF5-E147-468B-8AC0-91AC2AED4CC1}" type="presParOf" srcId="{4E4D754B-C3C7-43BB-85CA-B87CA8B3DA46}" destId="{C1138CEC-B45C-4593-8CD5-4A7F0213C504}" srcOrd="0" destOrd="0" presId="urn:microsoft.com/office/officeart/2018/2/layout/IconVerticalSolidList"/>
    <dgm:cxn modelId="{A7759A0A-34E9-4CF9-B4B9-8910198640B1}" type="presParOf" srcId="{4E4D754B-C3C7-43BB-85CA-B87CA8B3DA46}" destId="{7C332C97-13D2-42D5-AF7F-77203AEE30DE}" srcOrd="1" destOrd="0" presId="urn:microsoft.com/office/officeart/2018/2/layout/IconVerticalSolidList"/>
    <dgm:cxn modelId="{1ED8A404-E19B-4623-BBFE-CFD320CA66CD}" type="presParOf" srcId="{4E4D754B-C3C7-43BB-85CA-B87CA8B3DA46}" destId="{ACC294C1-CA9C-48FE-BB65-04AB2DE14160}" srcOrd="2" destOrd="0" presId="urn:microsoft.com/office/officeart/2018/2/layout/IconVerticalSolidList"/>
    <dgm:cxn modelId="{0EAA6986-A550-46E3-8BC4-2F289944864E}" type="presParOf" srcId="{4E4D754B-C3C7-43BB-85CA-B87CA8B3DA46}" destId="{5A65ADCE-57D0-4AC0-B1A5-81A26E141DF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B30AE4-1D1B-4B62-B4E5-069BA0306968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217F5-5B0B-4773-8F9A-48F9217D15FB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762C01-B85F-4F84-B2CF-9283BA7FB627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Cite research from the field of neuroscience</a:t>
          </a:r>
        </a:p>
      </dsp:txBody>
      <dsp:txXfrm>
        <a:off x="1241811" y="2121"/>
        <a:ext cx="5974604" cy="1075161"/>
      </dsp:txXfrm>
    </dsp:sp>
    <dsp:sp modelId="{A8A909BE-1765-4AE8-B9AB-653520C2DBEE}">
      <dsp:nvSpPr>
        <dsp:cNvPr id="0" name=""/>
        <dsp:cNvSpPr/>
      </dsp:nvSpPr>
      <dsp:spPr>
        <a:xfrm>
          <a:off x="0" y="1346073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AE10B5-E60C-429D-9723-8805A5072EA4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67272-AE44-41C7-A5AE-15C47E4677E2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Resistance to change may be a deep-rooted threat response, designed to keep us safe</a:t>
          </a:r>
        </a:p>
      </dsp:txBody>
      <dsp:txXfrm>
        <a:off x="1241811" y="1346073"/>
        <a:ext cx="5974604" cy="1075161"/>
      </dsp:txXfrm>
    </dsp:sp>
    <dsp:sp modelId="{9A4F21E2-A33E-4326-8E19-0B8EFA91C8F0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68FAE9B-C049-4AED-BD5D-14CB7E2BB42F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C82E93-6845-4D9C-AEE7-BE47D63C1560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Understanding this is key to managing effective change</a:t>
          </a:r>
        </a:p>
      </dsp:txBody>
      <dsp:txXfrm>
        <a:off x="1241811" y="2690025"/>
        <a:ext cx="5974604" cy="1075161"/>
      </dsp:txXfrm>
    </dsp:sp>
    <dsp:sp modelId="{CD08169C-7412-4BE3-B956-6E1409A4C2FA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C1C10D-5BBB-4FD8-A7ED-0602E087DD3D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88ED28-B72D-4B81-9425-05F8E171DD1A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We can also use a number of change management models</a:t>
          </a:r>
        </a:p>
      </dsp:txBody>
      <dsp:txXfrm>
        <a:off x="1241811" y="4033977"/>
        <a:ext cx="5974604" cy="10751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9D9376-7256-4FF5-826F-BEEE6170A88F}">
      <dsp:nvSpPr>
        <dsp:cNvPr id="0" name=""/>
        <dsp:cNvSpPr/>
      </dsp:nvSpPr>
      <dsp:spPr>
        <a:xfrm>
          <a:off x="0" y="623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BCCFB0-F4DF-450E-9A98-A6CDF4AEA7BF}">
      <dsp:nvSpPr>
        <dsp:cNvPr id="0" name=""/>
        <dsp:cNvSpPr/>
      </dsp:nvSpPr>
      <dsp:spPr>
        <a:xfrm>
          <a:off x="158541" y="118547"/>
          <a:ext cx="288257" cy="28825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E5CFD-6B8E-4FCE-955E-291C73EBF5E9}">
      <dsp:nvSpPr>
        <dsp:cNvPr id="0" name=""/>
        <dsp:cNvSpPr/>
      </dsp:nvSpPr>
      <dsp:spPr>
        <a:xfrm>
          <a:off x="605339" y="623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Establish a sense of urgency</a:t>
          </a:r>
        </a:p>
      </dsp:txBody>
      <dsp:txXfrm>
        <a:off x="605339" y="623"/>
        <a:ext cx="6611076" cy="524103"/>
      </dsp:txXfrm>
    </dsp:sp>
    <dsp:sp modelId="{DF1EB950-69AE-440B-83BB-234E322B2F58}">
      <dsp:nvSpPr>
        <dsp:cNvPr id="0" name=""/>
        <dsp:cNvSpPr/>
      </dsp:nvSpPr>
      <dsp:spPr>
        <a:xfrm>
          <a:off x="0" y="655753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061640-6677-4DB9-AAEE-FA3A330C1891}">
      <dsp:nvSpPr>
        <dsp:cNvPr id="0" name=""/>
        <dsp:cNvSpPr/>
      </dsp:nvSpPr>
      <dsp:spPr>
        <a:xfrm>
          <a:off x="158541" y="773677"/>
          <a:ext cx="288257" cy="28825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DCD1D7-53C0-45A4-BCB2-B810CE88C6E7}">
      <dsp:nvSpPr>
        <dsp:cNvPr id="0" name=""/>
        <dsp:cNvSpPr/>
      </dsp:nvSpPr>
      <dsp:spPr>
        <a:xfrm>
          <a:off x="605339" y="655753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Assemble a group with enough power to lead (change team)</a:t>
          </a:r>
        </a:p>
      </dsp:txBody>
      <dsp:txXfrm>
        <a:off x="605339" y="655753"/>
        <a:ext cx="6611076" cy="524103"/>
      </dsp:txXfrm>
    </dsp:sp>
    <dsp:sp modelId="{02C80A79-B45E-44DA-BDBD-2443CC1BEB11}">
      <dsp:nvSpPr>
        <dsp:cNvPr id="0" name=""/>
        <dsp:cNvSpPr/>
      </dsp:nvSpPr>
      <dsp:spPr>
        <a:xfrm>
          <a:off x="0" y="1310883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E4A420-1896-41EA-BA80-9BF3F9FE9024}">
      <dsp:nvSpPr>
        <dsp:cNvPr id="0" name=""/>
        <dsp:cNvSpPr/>
      </dsp:nvSpPr>
      <dsp:spPr>
        <a:xfrm>
          <a:off x="158541" y="1428806"/>
          <a:ext cx="288257" cy="28825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79EC1E-487A-4BA4-870E-0FAB05BAB8CB}">
      <dsp:nvSpPr>
        <dsp:cNvPr id="0" name=""/>
        <dsp:cNvSpPr/>
      </dsp:nvSpPr>
      <dsp:spPr>
        <a:xfrm>
          <a:off x="605339" y="1310883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Create a vision</a:t>
          </a:r>
        </a:p>
      </dsp:txBody>
      <dsp:txXfrm>
        <a:off x="605339" y="1310883"/>
        <a:ext cx="6611076" cy="524103"/>
      </dsp:txXfrm>
    </dsp:sp>
    <dsp:sp modelId="{BF1547CB-F6E9-408C-8BB4-0E9E22C95D79}">
      <dsp:nvSpPr>
        <dsp:cNvPr id="0" name=""/>
        <dsp:cNvSpPr/>
      </dsp:nvSpPr>
      <dsp:spPr>
        <a:xfrm>
          <a:off x="0" y="1966013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065D6-297F-45B6-8F65-6422EBDDF9CB}">
      <dsp:nvSpPr>
        <dsp:cNvPr id="0" name=""/>
        <dsp:cNvSpPr/>
      </dsp:nvSpPr>
      <dsp:spPr>
        <a:xfrm>
          <a:off x="158541" y="2083936"/>
          <a:ext cx="288257" cy="28825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61CEFD-406B-4375-8275-1AEDF3726183}">
      <dsp:nvSpPr>
        <dsp:cNvPr id="0" name=""/>
        <dsp:cNvSpPr/>
      </dsp:nvSpPr>
      <dsp:spPr>
        <a:xfrm>
          <a:off x="605339" y="1966013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Communicate the vision</a:t>
          </a:r>
        </a:p>
      </dsp:txBody>
      <dsp:txXfrm>
        <a:off x="605339" y="1966013"/>
        <a:ext cx="6611076" cy="524103"/>
      </dsp:txXfrm>
    </dsp:sp>
    <dsp:sp modelId="{362B1760-87CE-4B82-8E50-66DF6BF41CAC}">
      <dsp:nvSpPr>
        <dsp:cNvPr id="0" name=""/>
        <dsp:cNvSpPr/>
      </dsp:nvSpPr>
      <dsp:spPr>
        <a:xfrm>
          <a:off x="0" y="2621142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FC5CB9-E616-4FBA-A492-60DE8A728409}">
      <dsp:nvSpPr>
        <dsp:cNvPr id="0" name=""/>
        <dsp:cNvSpPr/>
      </dsp:nvSpPr>
      <dsp:spPr>
        <a:xfrm>
          <a:off x="158541" y="2739066"/>
          <a:ext cx="288257" cy="288257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980F8B-641E-4617-8646-DBA588D0D449}">
      <dsp:nvSpPr>
        <dsp:cNvPr id="0" name=""/>
        <dsp:cNvSpPr/>
      </dsp:nvSpPr>
      <dsp:spPr>
        <a:xfrm>
          <a:off x="605339" y="2621142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Empower employees</a:t>
          </a:r>
        </a:p>
      </dsp:txBody>
      <dsp:txXfrm>
        <a:off x="605339" y="2621142"/>
        <a:ext cx="6611076" cy="524103"/>
      </dsp:txXfrm>
    </dsp:sp>
    <dsp:sp modelId="{BA7BC906-C6AE-431A-AAB8-FB0898664D8B}">
      <dsp:nvSpPr>
        <dsp:cNvPr id="0" name=""/>
        <dsp:cNvSpPr/>
      </dsp:nvSpPr>
      <dsp:spPr>
        <a:xfrm>
          <a:off x="0" y="3276272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DE671-4634-4986-9577-078454B5FE37}">
      <dsp:nvSpPr>
        <dsp:cNvPr id="0" name=""/>
        <dsp:cNvSpPr/>
      </dsp:nvSpPr>
      <dsp:spPr>
        <a:xfrm>
          <a:off x="158541" y="3394196"/>
          <a:ext cx="288257" cy="288257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D69CAD-1CF3-427D-8383-AB91C64A456F}">
      <dsp:nvSpPr>
        <dsp:cNvPr id="0" name=""/>
        <dsp:cNvSpPr/>
      </dsp:nvSpPr>
      <dsp:spPr>
        <a:xfrm>
          <a:off x="605339" y="3276272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Create short term wins</a:t>
          </a:r>
        </a:p>
      </dsp:txBody>
      <dsp:txXfrm>
        <a:off x="605339" y="3276272"/>
        <a:ext cx="6611076" cy="524103"/>
      </dsp:txXfrm>
    </dsp:sp>
    <dsp:sp modelId="{86D596AA-95AF-455F-90A5-024994DFEDE8}">
      <dsp:nvSpPr>
        <dsp:cNvPr id="0" name=""/>
        <dsp:cNvSpPr/>
      </dsp:nvSpPr>
      <dsp:spPr>
        <a:xfrm>
          <a:off x="0" y="3931402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B7DBD8-E4E2-4B43-BE08-5662BB24EFE1}">
      <dsp:nvSpPr>
        <dsp:cNvPr id="0" name=""/>
        <dsp:cNvSpPr/>
      </dsp:nvSpPr>
      <dsp:spPr>
        <a:xfrm>
          <a:off x="158541" y="4049325"/>
          <a:ext cx="288257" cy="288257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917067-572E-4F10-B53B-997251C18C84}">
      <dsp:nvSpPr>
        <dsp:cNvPr id="0" name=""/>
        <dsp:cNvSpPr/>
      </dsp:nvSpPr>
      <dsp:spPr>
        <a:xfrm>
          <a:off x="605339" y="3931402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Consolidate improvements (that don't fit the vision)</a:t>
          </a:r>
        </a:p>
      </dsp:txBody>
      <dsp:txXfrm>
        <a:off x="605339" y="3931402"/>
        <a:ext cx="6611076" cy="524103"/>
      </dsp:txXfrm>
    </dsp:sp>
    <dsp:sp modelId="{9CF93EC3-BFD5-47C6-AEEA-826EDED75AA1}">
      <dsp:nvSpPr>
        <dsp:cNvPr id="0" name=""/>
        <dsp:cNvSpPr/>
      </dsp:nvSpPr>
      <dsp:spPr>
        <a:xfrm>
          <a:off x="0" y="4586532"/>
          <a:ext cx="7216416" cy="5241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D5ADD31-A5C5-4A06-BA0F-1F75AFCC9445}">
      <dsp:nvSpPr>
        <dsp:cNvPr id="0" name=""/>
        <dsp:cNvSpPr/>
      </dsp:nvSpPr>
      <dsp:spPr>
        <a:xfrm>
          <a:off x="158541" y="4704455"/>
          <a:ext cx="288257" cy="288257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8AB3D0-44E4-4AC7-9761-D7AC6142FCA3}">
      <dsp:nvSpPr>
        <dsp:cNvPr id="0" name=""/>
        <dsp:cNvSpPr/>
      </dsp:nvSpPr>
      <dsp:spPr>
        <a:xfrm>
          <a:off x="605339" y="4586532"/>
          <a:ext cx="6611076" cy="5241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468" tIns="55468" rIns="55468" bIns="55468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Anchor the changes in corporate culture</a:t>
          </a:r>
        </a:p>
      </dsp:txBody>
      <dsp:txXfrm>
        <a:off x="605339" y="4586532"/>
        <a:ext cx="6611076" cy="5241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6FB61E-CB34-4DFF-ACE6-A2A8EC902459}">
      <dsp:nvSpPr>
        <dsp:cNvPr id="0" name=""/>
        <dsp:cNvSpPr/>
      </dsp:nvSpPr>
      <dsp:spPr>
        <a:xfrm>
          <a:off x="0" y="623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915E9E-797F-4C7C-B5DF-0F0A1B3C120F}">
      <dsp:nvSpPr>
        <dsp:cNvPr id="0" name=""/>
        <dsp:cNvSpPr/>
      </dsp:nvSpPr>
      <dsp:spPr>
        <a:xfrm>
          <a:off x="441651" y="329124"/>
          <a:ext cx="803001" cy="80300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70F391-A8CD-4236-8191-B1958C1C0E39}">
      <dsp:nvSpPr>
        <dsp:cNvPr id="0" name=""/>
        <dsp:cNvSpPr/>
      </dsp:nvSpPr>
      <dsp:spPr>
        <a:xfrm>
          <a:off x="1686304" y="623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Organ donation – automatically enrolled as most do not opt out</a:t>
          </a:r>
        </a:p>
      </dsp:txBody>
      <dsp:txXfrm>
        <a:off x="1686304" y="623"/>
        <a:ext cx="5530111" cy="1460003"/>
      </dsp:txXfrm>
    </dsp:sp>
    <dsp:sp modelId="{75D528A7-F523-4F83-BFBF-1083519DEF22}">
      <dsp:nvSpPr>
        <dsp:cNvPr id="0" name=""/>
        <dsp:cNvSpPr/>
      </dsp:nvSpPr>
      <dsp:spPr>
        <a:xfrm>
          <a:off x="0" y="1825628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6E2833-845D-43AB-9BB7-EB7F1BBC1FD8}">
      <dsp:nvSpPr>
        <dsp:cNvPr id="0" name=""/>
        <dsp:cNvSpPr/>
      </dsp:nvSpPr>
      <dsp:spPr>
        <a:xfrm>
          <a:off x="441651" y="2154129"/>
          <a:ext cx="803001" cy="80300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8D2E67-1E0B-4D3D-8727-71770208B412}">
      <dsp:nvSpPr>
        <dsp:cNvPr id="0" name=""/>
        <dsp:cNvSpPr/>
      </dsp:nvSpPr>
      <dsp:spPr>
        <a:xfrm>
          <a:off x="1686304" y="1825628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Appointment reminders – not forcing them to attend</a:t>
          </a:r>
        </a:p>
      </dsp:txBody>
      <dsp:txXfrm>
        <a:off x="1686304" y="1825628"/>
        <a:ext cx="5530111" cy="1460003"/>
      </dsp:txXfrm>
    </dsp:sp>
    <dsp:sp modelId="{6A913B4D-DEF4-4282-B0DD-64EACA12FD02}">
      <dsp:nvSpPr>
        <dsp:cNvPr id="0" name=""/>
        <dsp:cNvSpPr/>
      </dsp:nvSpPr>
      <dsp:spPr>
        <a:xfrm>
          <a:off x="0" y="3650632"/>
          <a:ext cx="7216416" cy="1460003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A32DC4-9166-4B02-8881-CD87BBC03EBD}">
      <dsp:nvSpPr>
        <dsp:cNvPr id="0" name=""/>
        <dsp:cNvSpPr/>
      </dsp:nvSpPr>
      <dsp:spPr>
        <a:xfrm>
          <a:off x="441651" y="3979133"/>
          <a:ext cx="803001" cy="80300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B7E804-963B-4455-A8E7-06B3FF97FC47}">
      <dsp:nvSpPr>
        <dsp:cNvPr id="0" name=""/>
        <dsp:cNvSpPr/>
      </dsp:nvSpPr>
      <dsp:spPr>
        <a:xfrm>
          <a:off x="1686304" y="3650632"/>
          <a:ext cx="5530111" cy="14600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4517" tIns="154517" rIns="154517" bIns="154517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Some health insurance companies offer free gym membership if you attend regularly.</a:t>
          </a:r>
        </a:p>
      </dsp:txBody>
      <dsp:txXfrm>
        <a:off x="1686304" y="3650632"/>
        <a:ext cx="5530111" cy="146000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C1D343-3E99-4986-96A3-F9D08219823B}">
      <dsp:nvSpPr>
        <dsp:cNvPr id="0" name=""/>
        <dsp:cNvSpPr/>
      </dsp:nvSpPr>
      <dsp:spPr>
        <a:xfrm>
          <a:off x="0" y="607565"/>
          <a:ext cx="10890929" cy="11216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B3B667-1B2F-46CD-AEBB-9BC4A5E6BAF0}">
      <dsp:nvSpPr>
        <dsp:cNvPr id="0" name=""/>
        <dsp:cNvSpPr/>
      </dsp:nvSpPr>
      <dsp:spPr>
        <a:xfrm>
          <a:off x="339301" y="859938"/>
          <a:ext cx="616912" cy="6169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A0A6A6-9B1E-47B0-BB6E-3C1564A95003}">
      <dsp:nvSpPr>
        <dsp:cNvPr id="0" name=""/>
        <dsp:cNvSpPr/>
      </dsp:nvSpPr>
      <dsp:spPr>
        <a:xfrm>
          <a:off x="1295516" y="607565"/>
          <a:ext cx="9595412" cy="1121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09" tIns="118709" rIns="118709" bIns="11870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Generally very easy to plan change - the real problem is in implemeting it</a:t>
          </a:r>
        </a:p>
      </dsp:txBody>
      <dsp:txXfrm>
        <a:off x="1295516" y="607565"/>
        <a:ext cx="9595412" cy="1121658"/>
      </dsp:txXfrm>
    </dsp:sp>
    <dsp:sp modelId="{541C0165-4469-4D25-A677-8EDEFA8C31F9}">
      <dsp:nvSpPr>
        <dsp:cNvPr id="0" name=""/>
        <dsp:cNvSpPr/>
      </dsp:nvSpPr>
      <dsp:spPr>
        <a:xfrm>
          <a:off x="0" y="2009638"/>
          <a:ext cx="10890929" cy="112165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94C15C-7DDE-4B45-87B9-B2C8591A0415}">
      <dsp:nvSpPr>
        <dsp:cNvPr id="0" name=""/>
        <dsp:cNvSpPr/>
      </dsp:nvSpPr>
      <dsp:spPr>
        <a:xfrm>
          <a:off x="339301" y="2262012"/>
          <a:ext cx="616912" cy="6169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C17E72-9EFF-4352-9FCE-D5312B08FB20}">
      <dsp:nvSpPr>
        <dsp:cNvPr id="0" name=""/>
        <dsp:cNvSpPr/>
      </dsp:nvSpPr>
      <dsp:spPr>
        <a:xfrm>
          <a:off x="1295516" y="2009638"/>
          <a:ext cx="9595412" cy="112165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709" tIns="118709" rIns="118709" bIns="118709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Lawler and Mohhram (2003) blame a lack of skills and organisational capability and the support of the workforce</a:t>
          </a:r>
        </a:p>
      </dsp:txBody>
      <dsp:txXfrm>
        <a:off x="1295516" y="2009638"/>
        <a:ext cx="9595412" cy="112165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54FEAF-9278-4650-83C4-4DDDB875386C}">
      <dsp:nvSpPr>
        <dsp:cNvPr id="0" name=""/>
        <dsp:cNvSpPr/>
      </dsp:nvSpPr>
      <dsp:spPr>
        <a:xfrm>
          <a:off x="1671600" y="277918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FE3B23-91BF-4A40-8641-C0464FD99ADF}">
      <dsp:nvSpPr>
        <dsp:cNvPr id="0" name=""/>
        <dsp:cNvSpPr/>
      </dsp:nvSpPr>
      <dsp:spPr>
        <a:xfrm>
          <a:off x="483600" y="269243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The state of being comfortable, healthy or happy (OED)</a:t>
          </a:r>
        </a:p>
      </dsp:txBody>
      <dsp:txXfrm>
        <a:off x="483600" y="2692438"/>
        <a:ext cx="4320000" cy="720000"/>
      </dsp:txXfrm>
    </dsp:sp>
    <dsp:sp modelId="{C2BEFF87-BA91-4695-9293-F3229EA16F15}">
      <dsp:nvSpPr>
        <dsp:cNvPr id="0" name=""/>
        <dsp:cNvSpPr/>
      </dsp:nvSpPr>
      <dsp:spPr>
        <a:xfrm>
          <a:off x="6747600" y="277918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3ECCD7-E1DF-4A75-9C5B-D42727B61E90}">
      <dsp:nvSpPr>
        <dsp:cNvPr id="0" name=""/>
        <dsp:cNvSpPr/>
      </dsp:nvSpPr>
      <dsp:spPr>
        <a:xfrm>
          <a:off x="5559600" y="2692438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In the workplace: not just about being happy</a:t>
          </a:r>
        </a:p>
      </dsp:txBody>
      <dsp:txXfrm>
        <a:off x="5559600" y="2692438"/>
        <a:ext cx="432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E3DE99-4C31-483F-94E6-184C7F1ED029}">
      <dsp:nvSpPr>
        <dsp:cNvPr id="0" name=""/>
        <dsp:cNvSpPr/>
      </dsp:nvSpPr>
      <dsp:spPr>
        <a:xfrm>
          <a:off x="850" y="0"/>
          <a:ext cx="3445958" cy="3738863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Health – OH support, safe working practices, stress management, EAP</a:t>
          </a:r>
        </a:p>
      </dsp:txBody>
      <dsp:txXfrm>
        <a:off x="850" y="1495545"/>
        <a:ext cx="3445958" cy="2243317"/>
      </dsp:txXfrm>
    </dsp:sp>
    <dsp:sp modelId="{0C4748AE-496C-4BDD-A052-D7CF310CE6A1}">
      <dsp:nvSpPr>
        <dsp:cNvPr id="0" name=""/>
        <dsp:cNvSpPr/>
      </dsp:nvSpPr>
      <dsp:spPr>
        <a:xfrm>
          <a:off x="85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01</a:t>
          </a:r>
        </a:p>
      </dsp:txBody>
      <dsp:txXfrm>
        <a:off x="850" y="0"/>
        <a:ext cx="3445958" cy="1495545"/>
      </dsp:txXfrm>
    </dsp:sp>
    <dsp:sp modelId="{2D1BEAD9-FA3B-4608-A2AA-56B20512C96D}">
      <dsp:nvSpPr>
        <dsp:cNvPr id="0" name=""/>
        <dsp:cNvSpPr/>
      </dsp:nvSpPr>
      <dsp:spPr>
        <a:xfrm>
          <a:off x="3722485" y="0"/>
          <a:ext cx="3445958" cy="373886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Work – the working environment, job quality, work-life balance</a:t>
          </a:r>
        </a:p>
      </dsp:txBody>
      <dsp:txXfrm>
        <a:off x="3722485" y="1495545"/>
        <a:ext cx="3445958" cy="2243317"/>
      </dsp:txXfrm>
    </dsp:sp>
    <dsp:sp modelId="{7993187F-89B4-406B-BFF3-C2DED7C15DB8}">
      <dsp:nvSpPr>
        <dsp:cNvPr id="0" name=""/>
        <dsp:cNvSpPr/>
      </dsp:nvSpPr>
      <dsp:spPr>
        <a:xfrm>
          <a:off x="3722485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02</a:t>
          </a:r>
        </a:p>
      </dsp:txBody>
      <dsp:txXfrm>
        <a:off x="3722485" y="0"/>
        <a:ext cx="3445958" cy="1495545"/>
      </dsp:txXfrm>
    </dsp:sp>
    <dsp:sp modelId="{539B7B7E-672E-41C6-8864-17A809AD047C}">
      <dsp:nvSpPr>
        <dsp:cNvPr id="0" name=""/>
        <dsp:cNvSpPr/>
      </dsp:nvSpPr>
      <dsp:spPr>
        <a:xfrm>
          <a:off x="7444120" y="0"/>
          <a:ext cx="3445958" cy="3738863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0" rIns="340384" bIns="33020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600" kern="1200"/>
            <a:t>Values – ethical standards</a:t>
          </a:r>
        </a:p>
      </dsp:txBody>
      <dsp:txXfrm>
        <a:off x="7444120" y="1495545"/>
        <a:ext cx="3445958" cy="2243317"/>
      </dsp:txXfrm>
    </dsp:sp>
    <dsp:sp modelId="{003A9464-0785-45D4-B253-2D91770040B3}">
      <dsp:nvSpPr>
        <dsp:cNvPr id="0" name=""/>
        <dsp:cNvSpPr/>
      </dsp:nvSpPr>
      <dsp:spPr>
        <a:xfrm>
          <a:off x="7444120" y="0"/>
          <a:ext cx="3445958" cy="1495545"/>
        </a:xfrm>
        <a:prstGeom prst="rect">
          <a:avLst/>
        </a:prstGeom>
        <a:noFill/>
        <a:ln w="12700" cap="flat" cmpd="sng" algn="ctr">
          <a:noFill/>
          <a:prstDash val="solid"/>
          <a:miter lim="800000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0384" tIns="165100" rIns="340384" bIns="165100" numCol="1" spcCol="1270" anchor="ctr" anchorCtr="0">
          <a:noAutofit/>
        </a:bodyPr>
        <a:lstStyle/>
        <a:p>
          <a:pPr marL="0" lvl="0" indent="0" algn="l" defTabSz="2933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6600" kern="1200"/>
            <a:t>03</a:t>
          </a:r>
        </a:p>
      </dsp:txBody>
      <dsp:txXfrm>
        <a:off x="7444120" y="0"/>
        <a:ext cx="3445958" cy="149554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349F62-1F58-4BE7-88F5-27C9CD07ED9F}">
      <dsp:nvSpPr>
        <dsp:cNvPr id="0" name=""/>
        <dsp:cNvSpPr/>
      </dsp:nvSpPr>
      <dsp:spPr>
        <a:xfrm>
          <a:off x="0" y="0"/>
          <a:ext cx="721641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673756-165E-4B47-A6C1-A92436141B90}">
      <dsp:nvSpPr>
        <dsp:cNvPr id="0" name=""/>
        <dsp:cNvSpPr/>
      </dsp:nvSpPr>
      <dsp:spPr>
        <a:xfrm>
          <a:off x="0" y="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Employers have an implied duty of care</a:t>
          </a:r>
        </a:p>
      </dsp:txBody>
      <dsp:txXfrm>
        <a:off x="0" y="0"/>
        <a:ext cx="7216416" cy="1277815"/>
      </dsp:txXfrm>
    </dsp:sp>
    <dsp:sp modelId="{F1A78ACC-812D-4F40-9250-16CB46C1F9A9}">
      <dsp:nvSpPr>
        <dsp:cNvPr id="0" name=""/>
        <dsp:cNvSpPr/>
      </dsp:nvSpPr>
      <dsp:spPr>
        <a:xfrm>
          <a:off x="0" y="1277815"/>
          <a:ext cx="7216416" cy="0"/>
        </a:xfrm>
        <a:prstGeom prst="line">
          <a:avLst/>
        </a:prstGeom>
        <a:solidFill>
          <a:schemeClr val="accent2">
            <a:hueOff val="2357366"/>
            <a:satOff val="-8879"/>
            <a:lumOff val="7451"/>
            <a:alphaOff val="0"/>
          </a:schemeClr>
        </a:solidFill>
        <a:ln w="12700" cap="flat" cmpd="sng" algn="ctr">
          <a:solidFill>
            <a:schemeClr val="accent2">
              <a:hueOff val="2357366"/>
              <a:satOff val="-8879"/>
              <a:lumOff val="74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36697A-7A27-4CE6-A4F3-4A971CC06246}">
      <dsp:nvSpPr>
        <dsp:cNvPr id="0" name=""/>
        <dsp:cNvSpPr/>
      </dsp:nvSpPr>
      <dsp:spPr>
        <a:xfrm>
          <a:off x="0" y="127781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Employers are recognising that high performance relies on engaged and supported employees, who are enabled by leaders (Brown, 2019)</a:t>
          </a:r>
        </a:p>
      </dsp:txBody>
      <dsp:txXfrm>
        <a:off x="0" y="1277815"/>
        <a:ext cx="7216416" cy="1277815"/>
      </dsp:txXfrm>
    </dsp:sp>
    <dsp:sp modelId="{6537CB8A-E3CF-47C9-AB84-96A77E1AA111}">
      <dsp:nvSpPr>
        <dsp:cNvPr id="0" name=""/>
        <dsp:cNvSpPr/>
      </dsp:nvSpPr>
      <dsp:spPr>
        <a:xfrm>
          <a:off x="0" y="2555630"/>
          <a:ext cx="7216416" cy="0"/>
        </a:xfrm>
        <a:prstGeom prst="line">
          <a:avLst/>
        </a:prstGeom>
        <a:solidFill>
          <a:schemeClr val="accent2">
            <a:hueOff val="4714731"/>
            <a:satOff val="-17759"/>
            <a:lumOff val="14902"/>
            <a:alphaOff val="0"/>
          </a:schemeClr>
        </a:solidFill>
        <a:ln w="12700" cap="flat" cmpd="sng" algn="ctr">
          <a:solidFill>
            <a:schemeClr val="accent2">
              <a:hueOff val="4714731"/>
              <a:satOff val="-17759"/>
              <a:lumOff val="1490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F39495-63B1-4485-878E-65F5BA478838}">
      <dsp:nvSpPr>
        <dsp:cNvPr id="0" name=""/>
        <dsp:cNvSpPr/>
      </dsp:nvSpPr>
      <dsp:spPr>
        <a:xfrm>
          <a:off x="0" y="2555630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Compassionate leadership is not just a fluffy concept (CIPD, 2019)</a:t>
          </a:r>
        </a:p>
      </dsp:txBody>
      <dsp:txXfrm>
        <a:off x="0" y="2555630"/>
        <a:ext cx="7216416" cy="1277815"/>
      </dsp:txXfrm>
    </dsp:sp>
    <dsp:sp modelId="{FB390E09-C8CC-4C1D-AAAD-F388CAC7A44E}">
      <dsp:nvSpPr>
        <dsp:cNvPr id="0" name=""/>
        <dsp:cNvSpPr/>
      </dsp:nvSpPr>
      <dsp:spPr>
        <a:xfrm>
          <a:off x="0" y="3833445"/>
          <a:ext cx="7216416" cy="0"/>
        </a:xfrm>
        <a:prstGeom prst="line">
          <a:avLst/>
        </a:prstGeom>
        <a:solidFill>
          <a:schemeClr val="accent2">
            <a:hueOff val="7072097"/>
            <a:satOff val="-26638"/>
            <a:lumOff val="22353"/>
            <a:alphaOff val="0"/>
          </a:schemeClr>
        </a:solidFill>
        <a:ln w="12700" cap="flat" cmpd="sng" algn="ctr">
          <a:solidFill>
            <a:schemeClr val="accent2">
              <a:hueOff val="7072097"/>
              <a:satOff val="-26638"/>
              <a:lumOff val="22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F15B85-3E20-4367-A45A-99E068BE2934}">
      <dsp:nvSpPr>
        <dsp:cNvPr id="0" name=""/>
        <dsp:cNvSpPr/>
      </dsp:nvSpPr>
      <dsp:spPr>
        <a:xfrm>
          <a:off x="0" y="3833445"/>
          <a:ext cx="7216416" cy="12778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Productivity is enhanced by psychological wellbeing</a:t>
          </a:r>
        </a:p>
      </dsp:txBody>
      <dsp:txXfrm>
        <a:off x="0" y="3833445"/>
        <a:ext cx="7216416" cy="127781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807CAE-A89A-4AE7-9357-CD92E71E981C}">
      <dsp:nvSpPr>
        <dsp:cNvPr id="0" name=""/>
        <dsp:cNvSpPr/>
      </dsp:nvSpPr>
      <dsp:spPr>
        <a:xfrm>
          <a:off x="0" y="2121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62128C-AE89-4E1A-886C-8E0E3F5B5CC9}">
      <dsp:nvSpPr>
        <dsp:cNvPr id="0" name=""/>
        <dsp:cNvSpPr/>
      </dsp:nvSpPr>
      <dsp:spPr>
        <a:xfrm>
          <a:off x="325236" y="244032"/>
          <a:ext cx="591338" cy="59133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8B736-DD77-4644-8020-82861FC96036}">
      <dsp:nvSpPr>
        <dsp:cNvPr id="0" name=""/>
        <dsp:cNvSpPr/>
      </dsp:nvSpPr>
      <dsp:spPr>
        <a:xfrm>
          <a:off x="1241811" y="2121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A work-based benefit provided by many employers to support wellbeing in the workplace</a:t>
          </a:r>
        </a:p>
      </dsp:txBody>
      <dsp:txXfrm>
        <a:off x="1241811" y="2121"/>
        <a:ext cx="5974604" cy="1075161"/>
      </dsp:txXfrm>
    </dsp:sp>
    <dsp:sp modelId="{C003B10F-C140-4CED-B29B-B5A6C69ED318}">
      <dsp:nvSpPr>
        <dsp:cNvPr id="0" name=""/>
        <dsp:cNvSpPr/>
      </dsp:nvSpPr>
      <dsp:spPr>
        <a:xfrm>
          <a:off x="0" y="1346073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E88C86-6448-49AD-BDC9-2636675A24FD}">
      <dsp:nvSpPr>
        <dsp:cNvPr id="0" name=""/>
        <dsp:cNvSpPr/>
      </dsp:nvSpPr>
      <dsp:spPr>
        <a:xfrm>
          <a:off x="325236" y="1587984"/>
          <a:ext cx="591338" cy="59133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C1CA76-CEEB-41CC-B703-609A11561C08}">
      <dsp:nvSpPr>
        <dsp:cNvPr id="0" name=""/>
        <dsp:cNvSpPr/>
      </dsp:nvSpPr>
      <dsp:spPr>
        <a:xfrm>
          <a:off x="1241811" y="1346073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Outline what should be included in the new Skyline development for the 80 plus employees</a:t>
          </a:r>
        </a:p>
      </dsp:txBody>
      <dsp:txXfrm>
        <a:off x="1241811" y="1346073"/>
        <a:ext cx="5974604" cy="1075161"/>
      </dsp:txXfrm>
    </dsp:sp>
    <dsp:sp modelId="{9FDC1BF9-47C9-4CE0-844A-3B2E6AC14B19}">
      <dsp:nvSpPr>
        <dsp:cNvPr id="0" name=""/>
        <dsp:cNvSpPr/>
      </dsp:nvSpPr>
      <dsp:spPr>
        <a:xfrm>
          <a:off x="0" y="2690025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05CDAE-7714-46B0-AFB5-AFDFDEF726A9}">
      <dsp:nvSpPr>
        <dsp:cNvPr id="0" name=""/>
        <dsp:cNvSpPr/>
      </dsp:nvSpPr>
      <dsp:spPr>
        <a:xfrm>
          <a:off x="325236" y="2931936"/>
          <a:ext cx="591338" cy="59133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19F54D-84FE-479A-A024-218AED6F5B93}">
      <dsp:nvSpPr>
        <dsp:cNvPr id="0" name=""/>
        <dsp:cNvSpPr/>
      </dsp:nvSpPr>
      <dsp:spPr>
        <a:xfrm>
          <a:off x="1241811" y="2690025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Construct a business case to offering an EAP</a:t>
          </a:r>
        </a:p>
      </dsp:txBody>
      <dsp:txXfrm>
        <a:off x="1241811" y="2690025"/>
        <a:ext cx="5974604" cy="1075161"/>
      </dsp:txXfrm>
    </dsp:sp>
    <dsp:sp modelId="{C1138CEC-B45C-4593-8CD5-4A7F0213C504}">
      <dsp:nvSpPr>
        <dsp:cNvPr id="0" name=""/>
        <dsp:cNvSpPr/>
      </dsp:nvSpPr>
      <dsp:spPr>
        <a:xfrm>
          <a:off x="0" y="4033977"/>
          <a:ext cx="7216416" cy="107516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332C97-13D2-42D5-AF7F-77203AEE30DE}">
      <dsp:nvSpPr>
        <dsp:cNvPr id="0" name=""/>
        <dsp:cNvSpPr/>
      </dsp:nvSpPr>
      <dsp:spPr>
        <a:xfrm>
          <a:off x="325236" y="4275888"/>
          <a:ext cx="591338" cy="59133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65ADCE-57D0-4AC0-B1A5-81A26E141DFB}">
      <dsp:nvSpPr>
        <dsp:cNvPr id="0" name=""/>
        <dsp:cNvSpPr/>
      </dsp:nvSpPr>
      <dsp:spPr>
        <a:xfrm>
          <a:off x="1241811" y="4033977"/>
          <a:ext cx="5974604" cy="10751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88" tIns="113788" rIns="113788" bIns="113788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How will you measure the effectiveness of the support?</a:t>
          </a:r>
        </a:p>
      </dsp:txBody>
      <dsp:txXfrm>
        <a:off x="1241811" y="4033977"/>
        <a:ext cx="5974604" cy="10751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LinearBlockProcessNumbered">
  <dgm:title val="Linear Block Process Numbered"/>
  <dgm:desc val="Used to show a progression; a timeline; sequential steps in a task, process, or workflow; or to emphasize movement or direction. Automatic numbers have been introduced to show the steps of the process. Level 1 text and Level 2 text both appears in a rectangl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01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02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03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2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h" for="ch" forName="compositeNode" refType="h"/>
      <dgm:constr type="w" for="ch" forName="compositeNode" refType="w"/>
      <dgm:constr type="w" for="des" forName="simulatedConn" refType="w" refFor="ch" refForName="compositeNode" fact="0.15"/>
      <dgm:constr type="h" for="des" forName="simulatedConn" refType="w" refFor="des" refForName="simulatedConn"/>
      <dgm:constr type="h" for="des" forName="vSp1" refType="w" refFor="ch" refForName="compositeNode" fact="0.8"/>
      <dgm:constr type="h" for="des" forName="vSp2" refType="w" refFor="ch" refForName="compositeNode" fact="0.07"/>
      <dgm:constr type="w" for="ch" forName="vProcSp" refType="w" refFor="des" refForName="simulatedConn" op="equ"/>
      <dgm:constr type="h" for="ch" forName="vProcSp" refType="h" refFor="ch" refForName="compositeNode" op="equ"/>
      <dgm:constr type="w" for="ch" forName="sibTrans" refType="w" refFor="ch" refForName="compositeNode" fact="0.08"/>
      <dgm:constr type="primFontSz" for="des" forName="sibTransNodeRect" op="equ"/>
      <dgm:constr type="primFontSz" for="des" forName="nodeRect" op="equ"/>
    </dgm:constrLst>
    <dgm:ruleLst/>
    <dgm:forEach name="Name4" axis="ch" ptType="node">
      <dgm:layoutNode name="compositeNode">
        <dgm:varLst>
          <dgm:bulletEnabled val="1"/>
        </dgm:varLst>
        <dgm:alg type="composite"/>
        <dgm:constrLst>
          <dgm:constr type="h" refType="w" op="lte" fact="1.2"/>
          <dgm:constr type="w" for="ch" forName="bgRect" refType="w"/>
          <dgm:constr type="h" for="ch" forName="bgRect" refType="h"/>
          <dgm:constr type="t" for="ch" forName="bgRect"/>
          <dgm:constr type="l" for="ch" forName="bgRect"/>
          <dgm:constr type="w" for="ch" forName="sibTransNodeRect" refType="w" refFor="ch" refForName="bgRect"/>
          <dgm:constr type="h" for="ch" forName="sibTransNodeRect" refType="h" refFor="ch" refForName="bgRect" fact="0.4"/>
          <dgm:constr type="t" for="ch" forName="sibTransNodeRect"/>
          <dgm:constr type="l" for="ch" forName="sibTransNodeRect"/>
          <dgm:constr type="r" for="ch" forName="nodeRect" refType="r" refFor="ch" refForName="bgRect"/>
          <dgm:constr type="h" for="ch" forName="nodeRect" refType="h" refFor="ch" refForName="bgRect" fact="0.6"/>
          <dgm:constr type="t" for="ch" forName="nodeRect" refType="b" refFor="ch" refForName="sibTransNodeRect"/>
          <dgm:constr type="l" for="ch" forName="nodeRect" refType="l" refFor="ch" refForName="bgRect"/>
        </dgm:constrLst>
        <dgm:ruleLst>
          <dgm:rule type="w" for="ch" forName="nodeRect" val="NaN" fact="NaN" max="30"/>
        </dgm:ruleLst>
        <dgm:layoutNode name="bgRect" styleLbl="alignNode1">
          <dgm:alg type="sp"/>
          <dgm:shape xmlns:r="http://schemas.openxmlformats.org/officeDocument/2006/relationships" type="rect" r:blip="">
            <dgm:adjLst>
              <dgm:adj idx="1" val="0.05"/>
            </dgm:adjLst>
          </dgm:shape>
          <dgm:presOf axis="self"/>
          <dgm:constrLst/>
          <dgm:ruleLst/>
        </dgm:layoutNode>
        <dgm:forEach name="Name19" axis="followSib" ptType="sibTrans" hideLastTrans="0" cnt="1">
          <dgm:layoutNode name="sibTransNodeRect" styleLbl="alignNode1">
            <dgm:varLst>
              <dgm:chMax val="0"/>
              <dgm:bulletEnabled val="1"/>
            </dgm:varLst>
            <dgm:presOf axis="self"/>
            <dgm:alg type="tx">
              <dgm:param type="parTxLTRAlign" val="l"/>
              <dgm:param type="parTxRTLAlign" val="l"/>
            </dgm:alg>
            <dgm:shape xmlns:r="http://schemas.openxmlformats.org/officeDocument/2006/relationships" type="rect" r:blip="" hideGeom="1">
              <dgm:adjLst/>
            </dgm:shape>
            <dgm:constrLst>
              <dgm:constr type="primFontSz" val="66"/>
              <dgm:constr type="tMarg" val="13"/>
              <dgm:constr type="lMarg" refType="w" fact="0.28"/>
              <dgm:constr type="rMarg" refType="w" fact="0.28"/>
              <dgm:constr type="bMarg" val="13"/>
            </dgm:constrLst>
            <dgm:ruleLst>
              <dgm:rule type="primFontSz" val="14" fact="NaN" max="NaN"/>
              <dgm:rule type="tMarg" val="13" fact="NaN" max="NaN"/>
            </dgm:ruleLst>
          </dgm:layoutNode>
        </dgm:forEach>
        <dgm:layoutNode name="nodeRect" styleLbl="alignNode1" moveWith="bgRect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  <dgm:param type="stBulletLvl" val="2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primFontSz" val="26"/>
            <dgm:constr type="tMarg"/>
            <dgm:constr type="lMarg" refType="w" fact="0.28"/>
            <dgm:constr type="rMarg" refType="w" fact="0.28"/>
            <dgm:constr type="bMarg" val="26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1">
            <a:buAutoNum type="arabicParenBoth"/>
          </dgm1611:buPr>
        </dgm1611:autoBuNodeInfo>
      </dgm1611:autoBuNodeInfoLst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1AC3-A74B-42BF-A999-33464A4FEFDD}" type="datetimeFigureOut">
              <a:t>11/9/2025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20228-E1AF-452F-A955-64AAB145C67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7003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ea typeface="Calibri"/>
                <a:cs typeface="Calibri"/>
              </a:rPr>
              <a:t>Ask students to look at the diagram – this is a visual representation of the Kubler Ross curve.  Ask students to consider how different stakeholders react differently to change.  How can they use this information to develop a communications plan with their different stakeholders?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7541283-860E-47F5-99CC-EA9A5EEA2E1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018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2444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265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377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291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232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756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8368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347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99339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543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48249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3987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1" r:id="rId6"/>
    <p:sldLayoutId id="2147483697" r:id="rId7"/>
    <p:sldLayoutId id="2147483698" r:id="rId8"/>
    <p:sldLayoutId id="2147483699" r:id="rId9"/>
    <p:sldLayoutId id="2147483700" r:id="rId10"/>
    <p:sldLayoutId id="214748370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rson holding a puzzle piece">
            <a:extLst>
              <a:ext uri="{FF2B5EF4-FFF2-40B4-BE49-F238E27FC236}">
                <a16:creationId xmlns:a16="http://schemas.microsoft.com/office/drawing/2014/main" id="{76BAAF0C-2F91-B3CD-DD65-57D5B1FD289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4386" r="9085" b="-7"/>
          <a:stretch>
            <a:fillRect/>
          </a:stretch>
        </p:blipFill>
        <p:spPr>
          <a:xfrm>
            <a:off x="1" y="10"/>
            <a:ext cx="12192000" cy="6857990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D30DD7D3-2712-4491-B2C2-5FC23330C7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569" y="1066800"/>
            <a:ext cx="5128322" cy="47244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98737" y="1562101"/>
            <a:ext cx="4359744" cy="273853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 dirty="0"/>
              <a:t>Managing Change Wellbeing in the workplace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0273" y="4300631"/>
            <a:ext cx="4358208" cy="93376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10th and 11th November 2025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FFD0734C-004D-4938-8EA0-2C3867A11A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6937" y="5780876"/>
            <a:ext cx="5131168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085D45-38D4-DB5F-D95B-15E838954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 dirty="0"/>
              <a:t>Last week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1CE220-9233-2AC9-5A7B-8C41EB57658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3501" r="29144" b="6250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7306C6-45F7-44BF-745D-9B971CC8D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importance of culture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41744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91EB5A-B332-9D16-104D-A6C6423855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914400"/>
            <a:ext cx="4261104" cy="1097280"/>
          </a:xfrm>
        </p:spPr>
        <p:txBody>
          <a:bodyPr anchor="t">
            <a:normAutofit/>
          </a:bodyPr>
          <a:lstStyle/>
          <a:p>
            <a:r>
              <a:rPr lang="en-US" sz="3600"/>
              <a:t>Managing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A4BE5-B15B-731D-2CCD-EB389FD72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" y="2176036"/>
            <a:ext cx="4261104" cy="41218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Common in all </a:t>
            </a:r>
            <a:r>
              <a:rPr lang="en-US" dirty="0" err="1"/>
              <a:t>organisations</a:t>
            </a:r>
          </a:p>
          <a:p>
            <a:r>
              <a:rPr lang="en-US" dirty="0"/>
              <a:t>Heraclitus 513 BC "nothing matters but change"</a:t>
            </a:r>
          </a:p>
          <a:p>
            <a:r>
              <a:rPr lang="en-US" dirty="0"/>
              <a:t>It is about doing things differently </a:t>
            </a:r>
          </a:p>
          <a:p>
            <a:r>
              <a:rPr lang="en-US" dirty="0"/>
              <a:t>Can be the outcome of innovation, desire for efficiency, </a:t>
            </a:r>
            <a:r>
              <a:rPr lang="en-US" dirty="0" err="1"/>
              <a:t>organisational</a:t>
            </a:r>
            <a:r>
              <a:rPr lang="en-US" dirty="0"/>
              <a:t> effectiveness or external events </a:t>
            </a:r>
          </a:p>
        </p:txBody>
      </p:sp>
      <p:pic>
        <p:nvPicPr>
          <p:cNvPr id="4" name="Picture 3" descr="A paper airplane leading a group of white planes&#10;&#10;AI-generated content may be incorrect.">
            <a:extLst>
              <a:ext uri="{FF2B5EF4-FFF2-40B4-BE49-F238E27FC236}">
                <a16:creationId xmlns:a16="http://schemas.microsoft.com/office/drawing/2014/main" id="{1EAE5BDA-6AB3-C1C0-5465-E75B499340E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6916" b="-1"/>
          <a:stretch>
            <a:fillRect/>
          </a:stretch>
        </p:blipFill>
        <p:spPr>
          <a:xfrm>
            <a:off x="5671128" y="914399"/>
            <a:ext cx="6520872" cy="535352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793189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7C8BA2-F2C8-EEBE-7532-1EF7274857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 dirty="0"/>
              <a:t>Process of change</a:t>
            </a:r>
          </a:p>
        </p:txBody>
      </p:sp>
      <p:pic>
        <p:nvPicPr>
          <p:cNvPr id="5" name="Picture 4" descr="Abstract silver light patterns">
            <a:extLst>
              <a:ext uri="{FF2B5EF4-FFF2-40B4-BE49-F238E27FC236}">
                <a16:creationId xmlns:a16="http://schemas.microsoft.com/office/drawing/2014/main" id="{9BCD8A43-713E-A582-BDEA-291ECB4834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863" r="45924" b="-3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85033-39CD-00B0-47BB-99A3A498E4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Moving from one state, through a state of transition, to the future desired state</a:t>
            </a:r>
          </a:p>
          <a:p>
            <a:r>
              <a:rPr lang="en-US" dirty="0"/>
              <a:t>Usually starts with a desire for the need for change or </a:t>
            </a:r>
            <a:r>
              <a:rPr lang="en-US" err="1"/>
              <a:t>realisation</a:t>
            </a:r>
            <a:r>
              <a:rPr lang="en-US" dirty="0"/>
              <a:t> that it is happening</a:t>
            </a:r>
          </a:p>
          <a:p>
            <a:r>
              <a:rPr lang="en-US" dirty="0"/>
              <a:t>Someone needs to figure out how to get to the desired state</a:t>
            </a:r>
          </a:p>
          <a:p>
            <a:r>
              <a:rPr lang="en-US" dirty="0"/>
              <a:t>Often involves analysis of a number of options</a:t>
            </a:r>
          </a:p>
        </p:txBody>
      </p:sp>
    </p:spTree>
    <p:extLst>
      <p:ext uri="{BB962C8B-B14F-4D97-AF65-F5344CB8AC3E}">
        <p14:creationId xmlns:p14="http://schemas.microsoft.com/office/powerpoint/2010/main" val="19074205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pic>
        <p:nvPicPr>
          <p:cNvPr id="5" name="Picture 4" descr="A ladder in the desert">
            <a:extLst>
              <a:ext uri="{FF2B5EF4-FFF2-40B4-BE49-F238E27FC236}">
                <a16:creationId xmlns:a16="http://schemas.microsoft.com/office/drawing/2014/main" id="{F36665E8-1326-FB6E-644E-CBEC10AA0F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702" r="1570" b="22586"/>
          <a:stretch>
            <a:fillRect/>
          </a:stretch>
        </p:blipFill>
        <p:spPr>
          <a:xfrm>
            <a:off x="20" y="1"/>
            <a:ext cx="12191979" cy="685800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5DEC45B-BA77-21C0-3869-05DE7C923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5705856"/>
            <a:ext cx="12192001" cy="1152144"/>
          </a:xfrm>
          <a:prstGeom prst="rect">
            <a:avLst/>
          </a:prstGeom>
          <a:solidFill>
            <a:schemeClr val="bg1">
              <a:alpha val="2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venir Next L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4EAD20-C3BC-A8DA-C2ED-DC60EAC8F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6615" y="5863030"/>
            <a:ext cx="7955280" cy="87000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transition 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A0A4642-D29D-0121-4C05-5A5559BC5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16200000">
            <a:off x="-568323" y="6281928"/>
            <a:ext cx="1152144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59047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diagram of a person walking on a rope&#10;&#10;AI-generated content may be incorrect.">
            <a:extLst>
              <a:ext uri="{FF2B5EF4-FFF2-40B4-BE49-F238E27FC236}">
                <a16:creationId xmlns:a16="http://schemas.microsoft.com/office/drawing/2014/main" id="{4F9720F1-5ACF-419C-1973-DA5CD647CF3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5643" r="1" b="5644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2464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1C92A5-4CC2-53DC-CE90-028F2C251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CIPD (2021)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9F887CB-C1AB-9853-4438-18B266A593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74591198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10552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5A0EA0-02E5-D76B-06FD-E98E693A03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 dirty="0"/>
              <a:t>Lewin (1951)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55B98C-957A-7F6E-C238-5D7A5150CE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Basic mechanisms for managing change: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dirty="0"/>
              <a:t>Unfreezing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/>
              <a:t>Changing</a:t>
            </a:r>
            <a:endParaRPr lang="en-US" dirty="0"/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/>
              <a:t>Refreezing</a:t>
            </a:r>
            <a:endParaRPr lang="en-US" dirty="0"/>
          </a:p>
          <a:p>
            <a:pPr marL="264795" lvl="1" indent="0">
              <a:buNone/>
            </a:pPr>
            <a:r>
              <a:rPr lang="en-US"/>
              <a:t>Field force analysis:</a:t>
            </a:r>
            <a:endParaRPr lang="en-US" dirty="0"/>
          </a:p>
          <a:p>
            <a:pPr marL="550545" lvl="1" indent="-285750">
              <a:buFont typeface="Courier New" panose="020B0604020202020204" pitchFamily="34" charset="0"/>
              <a:buChar char="o"/>
            </a:pPr>
            <a:r>
              <a:rPr lang="en-US" dirty="0"/>
              <a:t>What are the driving or restraining forces that affect the </a:t>
            </a:r>
            <a:r>
              <a:rPr lang="en-US"/>
              <a:t>transition?</a:t>
            </a:r>
            <a:endParaRPr lang="en-US" dirty="0"/>
          </a:p>
          <a:p>
            <a:pPr marL="550545" lvl="1" indent="-285750">
              <a:buFont typeface="Courier New" panose="020B0604020202020204" pitchFamily="34" charset="0"/>
              <a:buChar char="o"/>
            </a:pPr>
            <a:r>
              <a:rPr lang="en-US"/>
              <a:t>Which of these are critical?</a:t>
            </a:r>
            <a:endParaRPr lang="en-US" dirty="0"/>
          </a:p>
          <a:p>
            <a:pPr marL="550545" lvl="1" indent="-285750">
              <a:buFont typeface="Courier New" panose="020B0604020202020204" pitchFamily="34" charset="0"/>
              <a:buChar char="o"/>
            </a:pPr>
            <a:r>
              <a:rPr lang="en-US"/>
              <a:t>What steps need to be taken?</a:t>
            </a:r>
            <a:endParaRPr lang="en-US" dirty="0"/>
          </a:p>
        </p:txBody>
      </p:sp>
      <p:pic>
        <p:nvPicPr>
          <p:cNvPr id="15" name="Picture 14" descr="Speedometer">
            <a:extLst>
              <a:ext uri="{FF2B5EF4-FFF2-40B4-BE49-F238E27FC236}">
                <a16:creationId xmlns:a16="http://schemas.microsoft.com/office/drawing/2014/main" id="{C07E1644-430F-3CE2-315D-B411CAD4A9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2601" r="23333" b="-7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5555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8F9768-936F-041C-FA68-C29AAF17E7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Beckhard</a:t>
            </a:r>
            <a:r>
              <a:rPr lang="en-US" dirty="0"/>
              <a:t> (1969)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0F3D5-7C44-FEBF-70EF-5E370F858E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Set goals and define the future state of the </a:t>
            </a:r>
            <a:r>
              <a:rPr lang="en-US" dirty="0" err="1"/>
              <a:t>organisation</a:t>
            </a:r>
          </a:p>
          <a:p>
            <a:r>
              <a:rPr lang="en-US" dirty="0"/>
              <a:t>Diagnose the present condition in relation to these goals</a:t>
            </a:r>
          </a:p>
          <a:p>
            <a:r>
              <a:rPr lang="en-US"/>
              <a:t>Define the transition activities and commitments required to get to these goals</a:t>
            </a:r>
          </a:p>
          <a:p>
            <a:r>
              <a:rPr lang="en-US" dirty="0"/>
              <a:t>Develop strategies and action plans for managing the transition</a:t>
            </a:r>
          </a:p>
        </p:txBody>
      </p:sp>
    </p:spTree>
    <p:extLst>
      <p:ext uri="{BB962C8B-B14F-4D97-AF65-F5344CB8AC3E}">
        <p14:creationId xmlns:p14="http://schemas.microsoft.com/office/powerpoint/2010/main" val="2497930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EEBB18-8E25-5836-4B96-B08776684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Kotter's 8 step change model (1996)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DA4B9F-1511-5CBD-FECB-5B3C88DF809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269165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262344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097C5-AA62-0B87-9343-EA1103AC2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Rogers (2003) 5 steps (innovation)</a:t>
            </a:r>
          </a:p>
        </p:txBody>
      </p:sp>
      <p:pic>
        <p:nvPicPr>
          <p:cNvPr id="5" name="Picture 4" descr="Five bulbs and one of them is glowing">
            <a:extLst>
              <a:ext uri="{FF2B5EF4-FFF2-40B4-BE49-F238E27FC236}">
                <a16:creationId xmlns:a16="http://schemas.microsoft.com/office/drawing/2014/main" id="{9DFE1250-3DAA-B40E-2061-FFD665FE526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294" r="25455" b="-10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79D946-DD5F-19D5-4EFA-AC45A7C173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Knowledge of a new innovation</a:t>
            </a:r>
          </a:p>
          <a:p>
            <a:r>
              <a:rPr lang="en-US" dirty="0"/>
              <a:t>Persuasion</a:t>
            </a:r>
          </a:p>
          <a:p>
            <a:r>
              <a:rPr lang="en-US" dirty="0"/>
              <a:t>Decision</a:t>
            </a:r>
          </a:p>
          <a:p>
            <a:r>
              <a:rPr lang="en-US" dirty="0"/>
              <a:t>Implementation</a:t>
            </a:r>
          </a:p>
          <a:p>
            <a:r>
              <a:rPr lang="en-US" dirty="0"/>
              <a:t>Conformation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0608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E585DC-1B1A-B322-2867-65D5B3368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Critical evaluation of change models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9FBA72-508F-1FB8-80E7-1126C99CC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All assume a rational approach</a:t>
            </a:r>
          </a:p>
          <a:p>
            <a:r>
              <a:rPr lang="en-US" dirty="0"/>
              <a:t>In reality, change is an emotional and political process</a:t>
            </a:r>
          </a:p>
          <a:p>
            <a:r>
              <a:rPr lang="en-US" dirty="0"/>
              <a:t>Political in that there are winners and losers</a:t>
            </a:r>
          </a:p>
          <a:p>
            <a:r>
              <a:rPr lang="en-US" dirty="0"/>
              <a:t>Change is not logical (Caldwell, 2003) with little evidence of manageability</a:t>
            </a:r>
          </a:p>
        </p:txBody>
      </p:sp>
      <p:pic>
        <p:nvPicPr>
          <p:cNvPr id="5" name="Picture 4" descr="Red toy person in front of two lines of white figures">
            <a:extLst>
              <a:ext uri="{FF2B5EF4-FFF2-40B4-BE49-F238E27FC236}">
                <a16:creationId xmlns:a16="http://schemas.microsoft.com/office/drawing/2014/main" id="{8D36961A-F660-9915-5020-359EE509DAE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87" r="24968" b="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54047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B276FD-86E8-B4D4-3F82-6D35A41A29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400"/>
              <a:t>Alternatives: Continuous Improvement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D2DDE-F984-39B2-C606-69DADDAA6A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Ongoing improvement of products, services or processes through incremental and breakthrough developments</a:t>
            </a:r>
          </a:p>
          <a:p>
            <a:r>
              <a:rPr lang="en-US" dirty="0"/>
              <a:t>Involves various tools such as: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dirty="0"/>
              <a:t>Test and learn – a method of innovation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dirty="0"/>
              <a:t>Customer journey mapping 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dirty="0"/>
              <a:t>Prototyping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dirty="0"/>
              <a:t>Iteration </a:t>
            </a:r>
          </a:p>
        </p:txBody>
      </p:sp>
      <p:pic>
        <p:nvPicPr>
          <p:cNvPr id="5" name="Picture 4" descr="Person watching empty phone">
            <a:extLst>
              <a:ext uri="{FF2B5EF4-FFF2-40B4-BE49-F238E27FC236}">
                <a16:creationId xmlns:a16="http://schemas.microsoft.com/office/drawing/2014/main" id="{44BEF7B6-B147-BDBE-2567-EE1585B93A0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138" r="9723" b="-1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14667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52B9FE-35D6-AC3B-A6E6-96CE8D379F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96821" y="1371600"/>
            <a:ext cx="6034187" cy="1097280"/>
          </a:xfrm>
        </p:spPr>
        <p:txBody>
          <a:bodyPr>
            <a:normAutofit/>
          </a:bodyPr>
          <a:lstStyle/>
          <a:p>
            <a:r>
              <a:rPr lang="en-US" dirty="0"/>
              <a:t>Nudge techniques</a:t>
            </a:r>
          </a:p>
        </p:txBody>
      </p:sp>
      <p:pic>
        <p:nvPicPr>
          <p:cNvPr id="5" name="Picture 4" descr="Assorted vegetables and fruits">
            <a:extLst>
              <a:ext uri="{FF2B5EF4-FFF2-40B4-BE49-F238E27FC236}">
                <a16:creationId xmlns:a16="http://schemas.microsoft.com/office/drawing/2014/main" id="{1F32AB8F-7FCE-9DE8-1BCB-4C6EFDD6A7F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452" r="21335" b="-3"/>
          <a:stretch>
            <a:fillRect/>
          </a:stretch>
        </p:blipFill>
        <p:spPr>
          <a:xfrm>
            <a:off x="20" y="10"/>
            <a:ext cx="4857871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91422F5-4221-4812-AFD9-5479C6D60A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80905" y="1031005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514FA1-9348-264A-6189-84B60EF463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6821" y="2633236"/>
            <a:ext cx="6034187" cy="36646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dirty="0"/>
              <a:t>Can be used to persuade people to welcome or at least accept change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Nudge theory explains that it is easier for people to take a series of small steps rather than one large one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Steering people in one direction but also allowing them scope to go their own way</a:t>
            </a:r>
            <a:endParaRPr lang="en-US"/>
          </a:p>
          <a:p>
            <a:pPr>
              <a:lnSpc>
                <a:spcPct val="110000"/>
              </a:lnSpc>
            </a:pPr>
            <a:r>
              <a:rPr lang="en-US" dirty="0"/>
              <a:t>An example is putting fruit out at eye level counts as a nudge.  Banning junk food does not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1717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CAA172-6826-C06A-475E-383F8FCAD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Other examples of nudge theory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5C738E8-4F90-085C-50C0-340F6917C5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8842695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4354972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51976C-8D52-82B3-042B-CE1553111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 dirty="0"/>
              <a:t>Is it ethical?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59B06-CAB2-CE21-07BE-423D17E095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Can undermine autonomy</a:t>
            </a:r>
          </a:p>
          <a:p>
            <a:r>
              <a:rPr lang="en-US" dirty="0"/>
              <a:t>Nudges may not be transparent </a:t>
            </a:r>
          </a:p>
          <a:p>
            <a:r>
              <a:rPr lang="en-US" dirty="0"/>
              <a:t>What are the motivations?  </a:t>
            </a:r>
          </a:p>
          <a:p>
            <a:r>
              <a:rPr lang="en-US" dirty="0"/>
              <a:t>Unintended consequences</a:t>
            </a:r>
          </a:p>
          <a:p>
            <a:r>
              <a:rPr lang="en-US" dirty="0"/>
              <a:t>What if they are used in elections?</a:t>
            </a:r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626E29DC-0E4E-845D-17F8-162656C2CDE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32" r="24419" b="-1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82481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7A3EA-176B-9980-3B35-8AB540AD67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Implementing change in the workplace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52590CB-15D3-AA7B-1241-88046D197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23513060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7205064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Seedling growing on a tree trunk">
            <a:extLst>
              <a:ext uri="{FF2B5EF4-FFF2-40B4-BE49-F238E27FC236}">
                <a16:creationId xmlns:a16="http://schemas.microsoft.com/office/drawing/2014/main" id="{9124F487-D21F-FB3A-2712-29AEDAC4C8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19" r="-2" b="12242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8B262D-2D3C-D36E-2944-38D0D5A9B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400"/>
            <a:ext cx="4892948" cy="342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Responsibility for change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743218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E1959C-5CBE-7050-0CEF-F9EC3CCBDE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The change agent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DE704-34A1-7B0B-E314-5DFA82D532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761673"/>
            <a:ext cx="10890929" cy="3536241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An external or internal person or team responsible for initiating, sponsoring, managing and implementing a specific change initiative (Caldwell, 2003)</a:t>
            </a:r>
          </a:p>
          <a:p>
            <a:r>
              <a:rPr lang="en-US" dirty="0"/>
              <a:t>The change agent will lead change </a:t>
            </a:r>
          </a:p>
          <a:p>
            <a:r>
              <a:rPr lang="en-US" dirty="0"/>
              <a:t>A good change agent will be credible and respected </a:t>
            </a:r>
          </a:p>
          <a:p>
            <a:r>
              <a:rPr lang="en-US"/>
              <a:t>Could be a line manager</a:t>
            </a:r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123386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33439-0DE9-945C-A1F5-5DFED9428F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role of HR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87FC6-0013-254E-FBE8-37734733C5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HR should be an agent of continuous transformation, shaping processes and a culture that together improve an </a:t>
            </a:r>
            <a:r>
              <a:rPr lang="en-US" err="1"/>
              <a:t>organisation's</a:t>
            </a:r>
            <a:r>
              <a:rPr lang="en-US" dirty="0"/>
              <a:t> capacity for change (Ulrich, 1997)</a:t>
            </a:r>
          </a:p>
          <a:p>
            <a:r>
              <a:rPr lang="en-US" dirty="0"/>
              <a:t>People professional are involved in all stages of change:</a:t>
            </a:r>
          </a:p>
          <a:p>
            <a:pPr marL="493395" lvl="1">
              <a:buFont typeface="Courier New" panose="020B0604020202020204" pitchFamily="34" charset="0"/>
              <a:buChar char="o"/>
            </a:pPr>
            <a:r>
              <a:rPr lang="en-US" dirty="0"/>
              <a:t>How to build a case for change, develop costings, and plan </a:t>
            </a:r>
          </a:p>
        </p:txBody>
      </p:sp>
    </p:spTree>
    <p:extLst>
      <p:ext uri="{BB962C8B-B14F-4D97-AF65-F5344CB8AC3E}">
        <p14:creationId xmlns:p14="http://schemas.microsoft.com/office/powerpoint/2010/main" val="30155501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1CF14-D446-F480-6466-4D4DDCE27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5852160" cy="1097280"/>
          </a:xfrm>
        </p:spPr>
        <p:txBody>
          <a:bodyPr anchor="t">
            <a:normAutofit/>
          </a:bodyPr>
          <a:lstStyle/>
          <a:p>
            <a:r>
              <a:rPr lang="en-US" dirty="0"/>
              <a:t>Force-Field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53FE100-D0AB-4AE2-824B-60CFA31EC6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6281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8576C-C51D-895E-FAE5-10464281E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633236"/>
            <a:ext cx="5852160" cy="36646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Select a change initiative relevant to your lives</a:t>
            </a:r>
          </a:p>
          <a:p>
            <a:r>
              <a:rPr lang="en-US" dirty="0"/>
              <a:t>Create two lists: one for driving forces (pushing for change) and one for restraining forces (resisting the change)</a:t>
            </a:r>
          </a:p>
          <a:p>
            <a:r>
              <a:rPr lang="en-US" dirty="0"/>
              <a:t>Each force should be rated from 1-5 in terms of impact</a:t>
            </a:r>
          </a:p>
          <a:p>
            <a:r>
              <a:rPr lang="en-US" dirty="0"/>
              <a:t>Brainstorm ideas to strengthen driving forces and </a:t>
            </a:r>
            <a:r>
              <a:rPr lang="en-US" dirty="0" err="1"/>
              <a:t>minimise</a:t>
            </a:r>
            <a:r>
              <a:rPr lang="en-US" dirty="0"/>
              <a:t> restraining forces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E9EDF4C0-2B96-90AE-27FF-F47C2C5BD4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754" r="27145" b="-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88543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637580D-1176-4083-A9A1-BD8ED0899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868631-623F-6D3F-8830-AE354EAEAE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0"/>
            <a:ext cx="10360152" cy="1139911"/>
          </a:xfrm>
        </p:spPr>
        <p:txBody>
          <a:bodyPr>
            <a:normAutofit/>
          </a:bodyPr>
          <a:lstStyle/>
          <a:p>
            <a:r>
              <a:rPr lang="en-US" dirty="0"/>
              <a:t>Wellbeing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9C96FDC-E4C2-7D8A-44BA-572E7CD9E8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91585" y="1027306"/>
            <a:ext cx="10208830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5CEB5B-E07A-5B69-3E6E-736294BF143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6378603"/>
              </p:ext>
            </p:extLst>
          </p:nvPr>
        </p:nvGraphicFramePr>
        <p:xfrm>
          <a:off x="914400" y="2607561"/>
          <a:ext cx="10363200" cy="36903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1212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018DA0-9975-915A-6CE2-EDFD14290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570750"/>
            <a:ext cx="10890929" cy="1387934"/>
          </a:xfrm>
        </p:spPr>
        <p:txBody>
          <a:bodyPr anchor="b">
            <a:normAutofit/>
          </a:bodyPr>
          <a:lstStyle/>
          <a:p>
            <a:r>
              <a:rPr lang="en-US" dirty="0"/>
              <a:t>CIPD (2016) Domains of wellbeing</a:t>
            </a: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E62D3963-2153-4637-96E6-E31BD2CE5D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23074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7A34E780-8333-9B75-47F0-82DE659FFC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52991754"/>
              </p:ext>
            </p:extLst>
          </p:nvPr>
        </p:nvGraphicFramePr>
        <p:xfrm>
          <a:off x="640079" y="2559050"/>
          <a:ext cx="10890929" cy="3738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088137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6ED00-C0E8-5773-D43D-C72C33646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The case for caring about wellbeing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EC4968-82D6-3FA0-F015-D36075E280B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887310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737651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DA151C-5770-45E4-AAFF-59E7F4038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8DE4C1-D695-7CED-1D8B-AF2B0EAAB2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914399"/>
            <a:ext cx="3000587" cy="4160520"/>
          </a:xfrm>
        </p:spPr>
        <p:txBody>
          <a:bodyPr anchor="t">
            <a:normAutofit/>
          </a:bodyPr>
          <a:lstStyle/>
          <a:p>
            <a:r>
              <a:rPr lang="en-US" sz="3600"/>
              <a:t>Employee Assistance Programme - Skyline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5ADA91C-AD52-A530-A898-AD6E69874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571EB2B-72D1-9088-FAC2-33A970F22F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77490042"/>
              </p:ext>
            </p:extLst>
          </p:nvPr>
        </p:nvGraphicFramePr>
        <p:xfrm>
          <a:off x="4303332" y="891606"/>
          <a:ext cx="7216416" cy="51112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6091607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DashVTI</vt:lpstr>
      <vt:lpstr>Managing Change Wellbeing in the workplace</vt:lpstr>
      <vt:lpstr>Last week</vt:lpstr>
      <vt:lpstr>Managing Change</vt:lpstr>
      <vt:lpstr>Process of change</vt:lpstr>
      <vt:lpstr>The transition </vt:lpstr>
      <vt:lpstr>PowerPoint Presentation</vt:lpstr>
      <vt:lpstr>CIPD (2021)</vt:lpstr>
      <vt:lpstr>Lewin (1951)</vt:lpstr>
      <vt:lpstr>Beckhard (1969)</vt:lpstr>
      <vt:lpstr>Kotter's 8 step change model (1996)</vt:lpstr>
      <vt:lpstr>Rogers (2003) 5 steps (innovation)</vt:lpstr>
      <vt:lpstr>Critical evaluation of change models</vt:lpstr>
      <vt:lpstr>Alternatives: Continuous Improvement</vt:lpstr>
      <vt:lpstr>Nudge techniques</vt:lpstr>
      <vt:lpstr>Other examples of nudge theory</vt:lpstr>
      <vt:lpstr>Is it ethical?</vt:lpstr>
      <vt:lpstr>Implementing change in the workplace</vt:lpstr>
      <vt:lpstr>Responsibility for change</vt:lpstr>
      <vt:lpstr>The change agent</vt:lpstr>
      <vt:lpstr>The role of HR</vt:lpstr>
      <vt:lpstr>Force-Field Analysis</vt:lpstr>
      <vt:lpstr>Wellbeing</vt:lpstr>
      <vt:lpstr>CIPD (2016) Domains of wellbeing</vt:lpstr>
      <vt:lpstr>The case for caring about wellbeing</vt:lpstr>
      <vt:lpstr>Employee Assistance Programme - Skyline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446</cp:revision>
  <dcterms:created xsi:type="dcterms:W3CDTF">2025-11-09T17:45:52Z</dcterms:created>
  <dcterms:modified xsi:type="dcterms:W3CDTF">2025-11-09T21:16:30Z</dcterms:modified>
</cp:coreProperties>
</file>