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2040E-40C5-F710-A059-D3AB113D9B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48F324-8EAF-82E9-F310-6F9A4B58DF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289DD-C411-8F1F-878E-8F2D01375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9F042-1EB9-BD9F-CA8C-2AA4DA0A2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B2681-8BB9-A387-DC54-3FCCD2152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311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70A5C-F098-652F-60E8-AE1B08570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D67B0-3193-EB27-913E-B5F266F44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78063-7A1B-15BB-1FA5-A596D191F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3A863-4D38-58B8-BBFE-8FED17FF9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E4885-84D6-EC38-AD77-2412F53FF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554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05DB0-2CEB-1266-CB97-F58A52D49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1AA67-FA24-7377-CBDD-38E4FBBA32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34F44-FF6C-A896-6DF5-9D889676C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76467-0FA0-51BD-5770-654004AE1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73518-5B25-7BE6-1DA5-D71E53AA8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899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44CB7-5C37-3670-FCF9-8A2DA12FF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BA225-9BDD-2AF3-2D01-1FB738F719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6FD26A-5333-EEEA-6544-BF6AA0F785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637B7-57B8-B117-27CD-B6437F109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6F02A7-C589-30CD-7669-FEB4D8953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A51E8C-3412-B54D-CD3A-8867ED6EF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995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DCA32-AAFC-6814-4809-A5700006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F37A85-21E6-7E77-B323-C68F768238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C3A3EA-FAC0-48C4-8815-BA303D69B1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AC00A-9ED4-BD4A-02B0-2E7F231D8F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0D1BD2-CEF7-5EC4-79F3-35BAD68F79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0B37BD-9211-B05A-5E6D-62E3715EF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A10D41-5335-470B-357F-BDA2714AD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268D45-B38F-75AB-9314-7C3106407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037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C7601-78E0-8863-0F2A-79AF0D0FB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D1EC7B-D6B8-A3E8-7F77-693476207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1280E6-4B3D-8E41-E771-4CB57094B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48C989-6938-B963-1B44-C625BE2D0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752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EFB14A-1371-5C9D-40DE-3A063397F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0D4865-8EAD-D1F0-9AF6-2E5072D40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AE428-935D-AFF9-AE99-C8F17F36C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171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33662-B5E5-39AF-F945-DD8FF5C8A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486F4-1AA2-F7F4-6F91-3766A46BF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B15147-2005-8CE0-D41A-6CA6BF78F7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BD6E20-5DB5-14B6-8CA3-E80857EE9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672749-6595-4C6A-EDC4-87ED27527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4CA25-1ABE-4ED2-00A2-71EA05EBA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71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FD80C-DA4B-6E3E-0AA6-66FFB2ECB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8256B5-379F-D78D-7418-5BB4304E90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9AD837-A695-4E01-7243-DC99D88806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6E2B1F-A6B9-85A4-2B1E-10D1787D8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50AACE-D345-13D3-4662-5C3BC5947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ACD2D1-8A7C-3AC7-0A89-3A965EB2B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237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3A126-1808-8C45-893E-CDE2FB62A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A28F20-68B7-20C7-FC48-099009425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354E5-683C-3C42-9EF8-B3AC24854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7790C-342C-99E7-D0B8-B2A748385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BFC0E-CE5E-2756-A5A3-91B517F2D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809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FB3ECF-5561-3965-C1D6-6A950B384F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F3FCAC-3052-4680-7313-35F7CF7D7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2B205-6643-5845-5CE6-F4CC53B3C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305F2-72DF-733E-5247-B919FF7CD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4621E-F0F9-4B0C-9BA1-7B5927D95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9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93E4D8-80CB-F174-54A6-1C157539D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B6E58-9DCD-B76D-3C08-8606E312CC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C076C-BF57-433B-8CE9-2ACB5BECEF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8FF23-E9F9-4902-8D5C-9E9D56854C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FA0A6-5E91-FBE4-3CBD-0BE99EDF5B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25497-89D6-7EFB-4ECD-55D02EF146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E7D7A-F377-4EFE-9C69-06E66C817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976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B9FC4-4799-99E6-0752-67F2426C55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H="1">
            <a:off x="11269980" y="2105025"/>
            <a:ext cx="45719" cy="88415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B1FE5B-C18F-A218-EF87-ECAF1F523C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7804"/>
            <a:ext cx="9144000" cy="4929996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Foreign Languages &amp; Cultural Awareness</a:t>
            </a:r>
          </a:p>
          <a:p>
            <a:r>
              <a:rPr lang="en-GB" dirty="0"/>
              <a:t>Spanish – </a:t>
            </a:r>
            <a:r>
              <a:rPr lang="en-GB" dirty="0" err="1"/>
              <a:t>Español</a:t>
            </a:r>
            <a:endParaRPr lang="en-GB" dirty="0"/>
          </a:p>
          <a:p>
            <a:endParaRPr lang="en-GB" dirty="0"/>
          </a:p>
          <a:p>
            <a:r>
              <a:rPr lang="en-GB" dirty="0"/>
              <a:t>BMIH5003</a:t>
            </a:r>
          </a:p>
          <a:p>
            <a:endParaRPr lang="en-GB" dirty="0"/>
          </a:p>
          <a:p>
            <a:r>
              <a:rPr lang="en-GB" dirty="0"/>
              <a:t>Rodrigo F. Aguilera</a:t>
            </a:r>
          </a:p>
          <a:p>
            <a:endParaRPr lang="en-GB" dirty="0"/>
          </a:p>
          <a:p>
            <a:r>
              <a:rPr lang="en-GB" dirty="0"/>
              <a:t>Rodrigo.faguilera@uwtsd.ac.uk</a:t>
            </a:r>
          </a:p>
          <a:p>
            <a:endParaRPr lang="en-GB" dirty="0"/>
          </a:p>
          <a:p>
            <a:r>
              <a:rPr lang="en-GB" dirty="0"/>
              <a:t>Marian Cristian Iliescu	</a:t>
            </a:r>
          </a:p>
          <a:p>
            <a:endParaRPr lang="en-GB" dirty="0"/>
          </a:p>
          <a:p>
            <a:r>
              <a:rPr lang="en-GB" dirty="0"/>
              <a:t>Email 1906114@student.uwtsd.ac.uk</a:t>
            </a:r>
          </a:p>
          <a:p>
            <a:r>
              <a:rPr lang="en-GB" dirty="0"/>
              <a:t>Id:1906114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8E6F74-EE99-90E6-D229-844E607B837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2860" y="575275"/>
            <a:ext cx="174786" cy="97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948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0DC8D-2C11-90DA-F709-D2EB1529D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405440" y="0"/>
            <a:ext cx="1777042" cy="1630392"/>
          </a:xfr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>
            <a:normAutofit/>
          </a:bodyPr>
          <a:lstStyle/>
          <a:p>
            <a:r>
              <a:rPr lang="en-GB" dirty="0"/>
              <a:t>Play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4B9F8-6073-40CF-B1B6-1EF7C38F7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Buenos días! Hotel San Cristian. Como le puedo ayudar? </a:t>
            </a:r>
            <a:endParaRPr lang="es-ES" sz="2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Srta. Juliana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Buenos días! Me gustaría reservar una habitación en el hotel.</a:t>
            </a:r>
            <a:endParaRPr lang="es-ES" sz="2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Srta. Juliana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Me llamo Juliana 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endParaRPr lang="es-ES" sz="2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Muy bien Señorita Juliana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endParaRPr lang="es-ES" sz="2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Srta. Juliana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quatro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Srta. Juliana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Quatro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endParaRPr lang="es-ES" sz="2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Cama doble o dos individuales? </a:t>
            </a:r>
            <a:endParaRPr lang="es-ES" sz="2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Srta. Juliana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  Cama doble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Srta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Juliana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el Cinco De Diciembre de Dos Mil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Veintidos</a:t>
            </a:r>
            <a:endParaRPr lang="es-ES" sz="2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Por cuantas noches? </a:t>
            </a:r>
            <a:endParaRPr lang="es-ES" sz="2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Srta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.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Juliana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Por Cinco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Bueno. Todo esta reservado. </a:t>
            </a:r>
            <a:endParaRPr lang="es-ES" sz="2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Srta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.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Juliana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Fernandez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Recepcionist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Muchas gracias. Adiós. </a:t>
            </a:r>
          </a:p>
          <a:p>
            <a:endParaRPr lang="en-GB" dirty="0"/>
          </a:p>
        </p:txBody>
      </p:sp>
      <p:pic>
        <p:nvPicPr>
          <p:cNvPr id="5" name="Marian Cristian Iliescu">
            <a:hlinkClick r:id="" action="ppaction://media"/>
            <a:extLst>
              <a:ext uri="{FF2B5EF4-FFF2-40B4-BE49-F238E27FC236}">
                <a16:creationId xmlns:a16="http://schemas.microsoft.com/office/drawing/2014/main" id="{1DC2B206-B83D-A7C7-0578-39733AE3B4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15177" y="252652"/>
            <a:ext cx="1692125" cy="1692125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097C691-9839-1401-D749-88997A87D02D}"/>
              </a:ext>
            </a:extLst>
          </p:cNvPr>
          <p:cNvCxnSpPr>
            <a:cxnSpLocks/>
          </p:cNvCxnSpPr>
          <p:nvPr/>
        </p:nvCxnSpPr>
        <p:spPr>
          <a:xfrm flipV="1">
            <a:off x="1414732" y="750498"/>
            <a:ext cx="3985404" cy="1529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B0F39CC-0531-1B9C-6F02-2D33BDCFECF1}"/>
              </a:ext>
            </a:extLst>
          </p:cNvPr>
          <p:cNvCxnSpPr>
            <a:cxnSpLocks/>
          </p:cNvCxnSpPr>
          <p:nvPr/>
        </p:nvCxnSpPr>
        <p:spPr>
          <a:xfrm flipV="1">
            <a:off x="1414732" y="1098714"/>
            <a:ext cx="4362092" cy="100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67D3325-6823-EDDA-757C-DBA2D6FF2C3A}"/>
              </a:ext>
            </a:extLst>
          </p:cNvPr>
          <p:cNvCxnSpPr/>
          <p:nvPr/>
        </p:nvCxnSpPr>
        <p:spPr>
          <a:xfrm>
            <a:off x="1557068" y="319177"/>
            <a:ext cx="3700732" cy="1552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6039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215</Words>
  <Application>Microsoft Office PowerPoint</Application>
  <PresentationFormat>Widescreen</PresentationFormat>
  <Paragraphs>32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Play 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Marian Cristian Iliescu</dc:creator>
  <cp:lastModifiedBy>Marian Cristian Iliescu</cp:lastModifiedBy>
  <cp:revision>1</cp:revision>
  <dcterms:created xsi:type="dcterms:W3CDTF">2022-11-07T16:07:10Z</dcterms:created>
  <dcterms:modified xsi:type="dcterms:W3CDTF">2022-11-07T16:31:03Z</dcterms:modified>
</cp:coreProperties>
</file>