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5" r:id="rId3"/>
    <p:sldId id="262" r:id="rId4"/>
    <p:sldId id="261" r:id="rId5"/>
    <p:sldId id="267" r:id="rId6"/>
    <p:sldId id="264" r:id="rId7"/>
    <p:sldId id="263" r:id="rId8"/>
    <p:sldId id="256" r:id="rId9"/>
    <p:sldId id="25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58" r:id="rId18"/>
    <p:sldId id="259" r:id="rId19"/>
    <p:sldId id="260" r:id="rId20"/>
    <p:sldId id="26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1F174-3C33-B0B5-76B9-2E24D16B9F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253899-D18A-D626-9C4C-BA989625B7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B54EC-4B3C-BB72-6A08-184291DF4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65E92C-DB4A-08F4-9A13-2AA13D6A2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D0482-38FC-9A39-9D7E-2F61DE841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487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A39CB-F8A4-B697-9397-64414A5A0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12F25-A132-71EB-5A72-802E69532B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83391E-474C-AB87-AF34-1B706643D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C10192-F2B5-8DC9-3256-400C46EE9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17FD-DC94-97FE-C416-3C752F6D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62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E0257-B6AE-08A7-5E00-9E1FC0B7E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DDDB35-0A03-08D8-D5B1-BB4BC53A80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EAC6B-0CAB-AFDD-D43A-A0D4E9637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0E9EA-8578-0760-BB99-863FCBCFA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C94EE4-78CD-E8F1-FE2A-9B70809FD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76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91ACA-789C-F31D-B90F-FCA1AF788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DA02F-955B-3571-3221-CB9FB71E1E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42D30C-9132-85A6-43B1-DD63ECF7F8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F29514-A6F7-CF8A-4F60-08BFB317C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4E6445-CF12-5537-7598-1BAA5FFEF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C2AECE-9EAB-7EAA-0FDA-F3173F3C8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786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CD86B-4326-1729-9E0A-DCBE72363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487FF7-9B62-0A19-5049-3DD8859459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586F4D-1796-5F83-9B32-5652EA7EE9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683BC4-54D2-830B-9C04-264DD4FA2E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44E167-C075-524D-7994-F905C5620D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3CF63E-8DA6-5185-99A9-6CCE42D40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3B8EC5-1702-292D-42CE-76B7D9CD9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D3F7B2-33FD-3898-4EFF-F46BB7E41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169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04ED2-B955-B730-6CF4-2D3A9D708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EBAA88-CF34-3AF3-3B74-E866B3E14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043089-7EAA-48CB-90B3-C06FF55CD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6E457-2955-B7FF-03F2-62E8263C6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355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DFCC16-579B-B61C-A9F1-31BC8F445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6018CA-E576-DA6E-1D39-826D7DB20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D91BEE-77DF-3F7C-7720-1438795C3C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882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21C4E-69F5-FE74-AACE-0191D431D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15DE2-6552-FB96-3132-5F08E1545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042750-EDA2-6091-E06F-77054C921F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0750D1-4360-9B01-DA3B-C2609CC4E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65C699-BA2D-D382-4C41-4B1CA7BB4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352AE7-5AB8-E1A0-C667-768ED519C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069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ECDB-7735-5870-B11A-25D7A14F6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3450BE-53CF-33A5-0F84-56AA9E4FBA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7986EB-B16A-075B-9E7A-39D666282C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76434-9148-D872-AB88-187E77292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C9D79-1191-1101-AB90-22CB1A614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E0CA61-9FD7-0F03-E62E-E69E57432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359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EE97E-0BD1-8AB4-BA92-C245B416B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7ECBA1-CF5F-2154-7C40-62610708EE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D06C2-CD92-B2E5-E9BA-CA9CA4BD0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4D45C-0942-C50E-A844-E61EC2D6E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1D6B6B-05B9-53D0-02F8-A7FC6FA4C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031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870719-7E1B-A966-198E-1C7682C538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EA4EC1-E136-115D-A958-75B1197BC4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490C3-26F0-88CC-ECC1-CDB198A22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2B635-35A2-8E06-1B9E-4DC5B1C9A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32F38-6072-F2AE-A6E4-F16155154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039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E8DBEE-26C5-A73C-36CD-1A5A19FC5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C1EAB1-2949-B387-0678-ED082C264C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C22BAA-AC26-4600-21BF-9A6E15CBF2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C8A435-D9FD-4F50-AEA8-576FED86EFFB}" type="datetimeFigureOut">
              <a:rPr lang="en-GB" smtClean="0"/>
              <a:t>09/12/2022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11581-5E04-FAB0-F678-55C25FFD52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9929-6443-0BB3-9635-B4A6EEE3C2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EF70B5-0A70-4692-87F4-5C5AD417C6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711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E9490-F940-9AD0-0610-81D19FF8B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0739" y="2246934"/>
            <a:ext cx="7378148" cy="1325563"/>
          </a:xfrm>
        </p:spPr>
        <p:txBody>
          <a:bodyPr/>
          <a:lstStyle/>
          <a:p>
            <a:pPr algn="ctr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online participation and contribution through screenshots of all completed units and screenshots of all forum posts and replies to at least 1 forum post for each required unit.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595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F5D05507-CB28-160A-9012-A07D00D5D9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225"/>
            <a:ext cx="12192000" cy="6745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192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4D9E7FF7-D8BF-CC0B-541A-E7E53EAC37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9558"/>
            <a:ext cx="12192000" cy="6678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97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419EE9A-1A56-9092-1654-8BE406FBA2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137"/>
            <a:ext cx="12192000" cy="680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578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736621FF-CEA9-7DB3-61A6-40A44A8228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7121"/>
            <a:ext cx="12192000" cy="6703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98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54452505-215A-8DA7-9014-46C0B1CD94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855"/>
            <a:ext cx="12192000" cy="6720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549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22A83288-8D70-7CC0-A424-4ED4BA67EB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701"/>
            <a:ext cx="12192000" cy="6792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14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47E1422-38A4-5609-7393-2A39E6409A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77" t="8541" r="8269" b="7236"/>
          <a:stretch/>
        </p:blipFill>
        <p:spPr>
          <a:xfrm>
            <a:off x="618978" y="585484"/>
            <a:ext cx="10564837" cy="5773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7479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10D84E-F65C-F95B-4E01-D22EE26B71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92" t="8595" r="9192" b="7877"/>
          <a:stretch/>
        </p:blipFill>
        <p:spPr>
          <a:xfrm>
            <a:off x="633046" y="590843"/>
            <a:ext cx="10438228" cy="5725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562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517F40-97C7-A2B1-81BA-4B37157B5F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19" t="10442" r="9338" b="7466"/>
          <a:stretch/>
        </p:blipFill>
        <p:spPr>
          <a:xfrm>
            <a:off x="633046" y="590843"/>
            <a:ext cx="10536702" cy="5627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738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725F27-11C5-2715-5673-E88651FFC4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46" t="8595" r="10232" b="8082"/>
          <a:stretch/>
        </p:blipFill>
        <p:spPr>
          <a:xfrm>
            <a:off x="590842" y="590843"/>
            <a:ext cx="10353823" cy="5711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3457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53A18F-F203-4318-8513-1F6DB76E3E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48" t="10415" r="9456" b="8579"/>
          <a:stretch/>
        </p:blipFill>
        <p:spPr>
          <a:xfrm>
            <a:off x="834886" y="715617"/>
            <a:ext cx="10204175" cy="5552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22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6E4BBC-01DF-800A-6B05-8108B612FE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731" t="8184" r="8038" b="6850"/>
          <a:stretch/>
        </p:blipFill>
        <p:spPr>
          <a:xfrm>
            <a:off x="576775" y="562708"/>
            <a:ext cx="10635176" cy="5824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7718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11E2D3-B578-D437-9E23-B19C6D094E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3"/>
            <a:ext cx="12192000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6130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A4253A7-A20A-9173-EE50-359B610F0E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54" t="9621" r="8500" b="7673"/>
          <a:stretch/>
        </p:blipFill>
        <p:spPr>
          <a:xfrm>
            <a:off x="689317" y="661182"/>
            <a:ext cx="10466364" cy="566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132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8BE2BA1-582F-0D71-B535-7FE09CFA66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40" t="9006" r="8961" b="10135"/>
          <a:stretch/>
        </p:blipFill>
        <p:spPr>
          <a:xfrm>
            <a:off x="675248" y="618978"/>
            <a:ext cx="10424161" cy="5542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137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A5F9707-0589-D805-A3D4-7B35E2F026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267" y="0"/>
            <a:ext cx="117434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3286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92AFC61-FB38-9B8A-9246-915D94F0C3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587" y="0"/>
            <a:ext cx="11540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230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C7221622-481E-45E3-45BA-69977366D9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927" y="0"/>
            <a:ext cx="106081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0410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8311ACB8-24F1-41B6-0C1C-32148DD7D8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4235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29</Words>
  <Application>Microsoft Office PowerPoint</Application>
  <PresentationFormat>Widescreen</PresentationFormat>
  <Paragraphs>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online participation and contribution through screenshots of all completed units and screenshots of all forum posts and replies to at least 1 forum post for each required unit.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Kerene Kipulu (2222607)</dc:creator>
  <cp:lastModifiedBy>Kerene Kipulu (2222607)</cp:lastModifiedBy>
  <cp:revision>2</cp:revision>
  <dcterms:created xsi:type="dcterms:W3CDTF">2022-12-09T19:55:57Z</dcterms:created>
  <dcterms:modified xsi:type="dcterms:W3CDTF">2022-12-09T21:47:15Z</dcterms:modified>
</cp:coreProperties>
</file>