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62" r:id="rId2"/>
    <p:sldId id="256" r:id="rId3"/>
    <p:sldId id="258" r:id="rId4"/>
    <p:sldId id="261" r:id="rId5"/>
    <p:sldId id="259" r:id="rId6"/>
    <p:sldId id="257" r:id="rId7"/>
    <p:sldId id="263" r:id="rId8"/>
    <p:sldId id="264" r:id="rId9"/>
    <p:sldId id="270" r:id="rId10"/>
    <p:sldId id="274" r:id="rId11"/>
    <p:sldId id="272" r:id="rId12"/>
    <p:sldId id="265" r:id="rId13"/>
    <p:sldId id="266" r:id="rId14"/>
    <p:sldId id="267" r:id="rId15"/>
    <p:sldId id="268" r:id="rId16"/>
    <p:sldId id="269" r:id="rId17"/>
    <p:sldId id="275" r:id="rId18"/>
    <p:sldId id="276" r:id="rId19"/>
    <p:sldId id="277" r:id="rId20"/>
    <p:sldId id="27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55D83E-FD61-462E-83CC-813CAC96DB1D}" v="28" dt="2023-05-25T15:19:29.2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22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ina Chelu" userId="9e63de34a1add4bf" providerId="LiveId" clId="{9355D83E-FD61-462E-83CC-813CAC96DB1D}"/>
    <pc:docChg chg="undo redo custSel addSld delSld modSld sldOrd addMainMaster delMainMaster">
      <pc:chgData name="Corina Chelu" userId="9e63de34a1add4bf" providerId="LiveId" clId="{9355D83E-FD61-462E-83CC-813CAC96DB1D}" dt="2023-05-25T15:25:17.594" v="1900"/>
      <pc:docMkLst>
        <pc:docMk/>
      </pc:docMkLst>
      <pc:sldChg chg="addSp delSp modSp new mod ord setBg modClrScheme addAnim setClrOvrMap chgLayout">
        <pc:chgData name="Corina Chelu" userId="9e63de34a1add4bf" providerId="LiveId" clId="{9355D83E-FD61-462E-83CC-813CAC96DB1D}" dt="2023-05-24T15:53:26.225" v="580" actId="108"/>
        <pc:sldMkLst>
          <pc:docMk/>
          <pc:sldMk cId="4122987460" sldId="256"/>
        </pc:sldMkLst>
        <pc:spChg chg="mod">
          <ac:chgData name="Corina Chelu" userId="9e63de34a1add4bf" providerId="LiveId" clId="{9355D83E-FD61-462E-83CC-813CAC96DB1D}" dt="2023-05-24T15:53:14.290" v="578" actId="26606"/>
          <ac:spMkLst>
            <pc:docMk/>
            <pc:sldMk cId="4122987460" sldId="256"/>
            <ac:spMk id="2" creationId="{F4B40223-B52D-ACAD-6059-BED3E8BE49DC}"/>
          </ac:spMkLst>
        </pc:spChg>
        <pc:spChg chg="del mod">
          <ac:chgData name="Corina Chelu" userId="9e63de34a1add4bf" providerId="LiveId" clId="{9355D83E-FD61-462E-83CC-813CAC96DB1D}" dt="2023-05-24T09:33:12.602" v="104" actId="478"/>
          <ac:spMkLst>
            <pc:docMk/>
            <pc:sldMk cId="4122987460" sldId="256"/>
            <ac:spMk id="3" creationId="{18EEF217-B192-0521-24BD-584718265FC6}"/>
          </ac:spMkLst>
        </pc:spChg>
        <pc:spChg chg="add del mod">
          <ac:chgData name="Corina Chelu" userId="9e63de34a1add4bf" providerId="LiveId" clId="{9355D83E-FD61-462E-83CC-813CAC96DB1D}" dt="2023-05-24T09:31:02.455" v="56" actId="47"/>
          <ac:spMkLst>
            <pc:docMk/>
            <pc:sldMk cId="4122987460" sldId="256"/>
            <ac:spMk id="5" creationId="{BA919011-E680-5F13-DD63-BD059228C485}"/>
          </ac:spMkLst>
        </pc:spChg>
        <pc:spChg chg="add mod">
          <ac:chgData name="Corina Chelu" userId="9e63de34a1add4bf" providerId="LiveId" clId="{9355D83E-FD61-462E-83CC-813CAC96DB1D}" dt="2023-05-24T15:53:26.225" v="580" actId="108"/>
          <ac:spMkLst>
            <pc:docMk/>
            <pc:sldMk cId="4122987460" sldId="256"/>
            <ac:spMk id="8" creationId="{DA2A6C0F-14E1-7EE3-F0F7-8061DAD917E9}"/>
          </ac:spMkLst>
        </pc:spChg>
        <pc:spChg chg="add del">
          <ac:chgData name="Corina Chelu" userId="9e63de34a1add4bf" providerId="LiveId" clId="{9355D83E-FD61-462E-83CC-813CAC96DB1D}" dt="2023-05-24T09:28:12.083" v="15" actId="26606"/>
          <ac:spMkLst>
            <pc:docMk/>
            <pc:sldMk cId="4122987460" sldId="256"/>
            <ac:spMk id="9" creationId="{0671A8AE-40A1-4631-A6B8-581AFF065482}"/>
          </ac:spMkLst>
        </pc:spChg>
        <pc:spChg chg="add del">
          <ac:chgData name="Corina Chelu" userId="9e63de34a1add4bf" providerId="LiveId" clId="{9355D83E-FD61-462E-83CC-813CAC96DB1D}" dt="2023-05-24T09:28:12.083" v="15" actId="26606"/>
          <ac:spMkLst>
            <pc:docMk/>
            <pc:sldMk cId="4122987460" sldId="256"/>
            <ac:spMk id="11" creationId="{AB58EF07-17C2-48CF-ABB0-EEF1F17CB8F0}"/>
          </ac:spMkLst>
        </pc:spChg>
        <pc:spChg chg="add del">
          <ac:chgData name="Corina Chelu" userId="9e63de34a1add4bf" providerId="LiveId" clId="{9355D83E-FD61-462E-83CC-813CAC96DB1D}" dt="2023-05-24T09:28:12.083" v="15" actId="26606"/>
          <ac:spMkLst>
            <pc:docMk/>
            <pc:sldMk cId="4122987460" sldId="256"/>
            <ac:spMk id="13" creationId="{AF2F604E-43BE-4DC3-B983-E071523364F8}"/>
          </ac:spMkLst>
        </pc:spChg>
        <pc:spChg chg="add del">
          <ac:chgData name="Corina Chelu" userId="9e63de34a1add4bf" providerId="LiveId" clId="{9355D83E-FD61-462E-83CC-813CAC96DB1D}" dt="2023-05-24T09:28:12.083" v="15" actId="26606"/>
          <ac:spMkLst>
            <pc:docMk/>
            <pc:sldMk cId="4122987460" sldId="256"/>
            <ac:spMk id="15" creationId="{08C9B587-E65E-4B52-B37C-ABEBB6E87928}"/>
          </ac:spMkLst>
        </pc:spChg>
        <pc:spChg chg="add del">
          <ac:chgData name="Corina Chelu" userId="9e63de34a1add4bf" providerId="LiveId" clId="{9355D83E-FD61-462E-83CC-813CAC96DB1D}" dt="2023-05-24T09:31:38.779" v="64" actId="26606"/>
          <ac:spMkLst>
            <pc:docMk/>
            <pc:sldMk cId="4122987460" sldId="256"/>
            <ac:spMk id="20" creationId="{4AA13AD3-0A4F-475A-BEBB-DEEFF5C096C3}"/>
          </ac:spMkLst>
        </pc:spChg>
        <pc:spChg chg="add del">
          <ac:chgData name="Corina Chelu" userId="9e63de34a1add4bf" providerId="LiveId" clId="{9355D83E-FD61-462E-83CC-813CAC96DB1D}" dt="2023-05-24T09:31:25.872" v="59" actId="26606"/>
          <ac:spMkLst>
            <pc:docMk/>
            <pc:sldMk cId="4122987460" sldId="256"/>
            <ac:spMk id="25" creationId="{4AA13AD3-0A4F-475A-BEBB-DEEFF5C096C3}"/>
          </ac:spMkLst>
        </pc:spChg>
        <pc:spChg chg="add del">
          <ac:chgData name="Corina Chelu" userId="9e63de34a1add4bf" providerId="LiveId" clId="{9355D83E-FD61-462E-83CC-813CAC96DB1D}" dt="2023-05-24T09:31:36.466" v="61" actId="26606"/>
          <ac:spMkLst>
            <pc:docMk/>
            <pc:sldMk cId="4122987460" sldId="256"/>
            <ac:spMk id="27" creationId="{365A786E-9028-443F-8713-B9552D9A2355}"/>
          </ac:spMkLst>
        </pc:spChg>
        <pc:spChg chg="add del">
          <ac:chgData name="Corina Chelu" userId="9e63de34a1add4bf" providerId="LiveId" clId="{9355D83E-FD61-462E-83CC-813CAC96DB1D}" dt="2023-05-24T09:31:36.466" v="61" actId="26606"/>
          <ac:spMkLst>
            <pc:docMk/>
            <pc:sldMk cId="4122987460" sldId="256"/>
            <ac:spMk id="28" creationId="{4AA13AD3-0A4F-475A-BEBB-DEEFF5C096C3}"/>
          </ac:spMkLst>
        </pc:spChg>
        <pc:spChg chg="add del">
          <ac:chgData name="Corina Chelu" userId="9e63de34a1add4bf" providerId="LiveId" clId="{9355D83E-FD61-462E-83CC-813CAC96DB1D}" dt="2023-05-24T09:31:38.700" v="63" actId="26606"/>
          <ac:spMkLst>
            <pc:docMk/>
            <pc:sldMk cId="4122987460" sldId="256"/>
            <ac:spMk id="29" creationId="{D38784C3-11AE-0BE2-6339-1A2BDAC7F034}"/>
          </ac:spMkLst>
        </pc:spChg>
        <pc:spChg chg="add del">
          <ac:chgData name="Corina Chelu" userId="9e63de34a1add4bf" providerId="LiveId" clId="{9355D83E-FD61-462E-83CC-813CAC96DB1D}" dt="2023-05-24T09:31:38.700" v="63" actId="26606"/>
          <ac:spMkLst>
            <pc:docMk/>
            <pc:sldMk cId="4122987460" sldId="256"/>
            <ac:spMk id="30" creationId="{789EBE4E-5983-B393-1D5E-731351065799}"/>
          </ac:spMkLst>
        </pc:spChg>
        <pc:spChg chg="add del">
          <ac:chgData name="Corina Chelu" userId="9e63de34a1add4bf" providerId="LiveId" clId="{9355D83E-FD61-462E-83CC-813CAC96DB1D}" dt="2023-05-24T09:31:38.700" v="63" actId="26606"/>
          <ac:spMkLst>
            <pc:docMk/>
            <pc:sldMk cId="4122987460" sldId="256"/>
            <ac:spMk id="31" creationId="{2CEF5482-568A-9463-C672-BC6D644DF982}"/>
          </ac:spMkLst>
        </pc:spChg>
        <pc:spChg chg="add del">
          <ac:chgData name="Corina Chelu" userId="9e63de34a1add4bf" providerId="LiveId" clId="{9355D83E-FD61-462E-83CC-813CAC96DB1D}" dt="2023-05-24T09:32:16.723" v="83" actId="26606"/>
          <ac:spMkLst>
            <pc:docMk/>
            <pc:sldMk cId="4122987460" sldId="256"/>
            <ac:spMk id="34" creationId="{551580BD-7D80-4957-A58D-916E994AB787}"/>
          </ac:spMkLst>
        </pc:spChg>
        <pc:spChg chg="add del">
          <ac:chgData name="Corina Chelu" userId="9e63de34a1add4bf" providerId="LiveId" clId="{9355D83E-FD61-462E-83CC-813CAC96DB1D}" dt="2023-05-24T09:32:16.723" v="83" actId="26606"/>
          <ac:spMkLst>
            <pc:docMk/>
            <pc:sldMk cId="4122987460" sldId="256"/>
            <ac:spMk id="36" creationId="{DE478B8E-B09A-4F54-BAF6-88125E69902A}"/>
          </ac:spMkLst>
        </pc:spChg>
        <pc:spChg chg="add del">
          <ac:chgData name="Corina Chelu" userId="9e63de34a1add4bf" providerId="LiveId" clId="{9355D83E-FD61-462E-83CC-813CAC96DB1D}" dt="2023-05-24T09:32:16.723" v="83" actId="26606"/>
          <ac:spMkLst>
            <pc:docMk/>
            <pc:sldMk cId="4122987460" sldId="256"/>
            <ac:spMk id="37" creationId="{CB59DE95-F3B9-4A35-9681-78FA926F024B}"/>
          </ac:spMkLst>
        </pc:spChg>
        <pc:spChg chg="add del">
          <ac:chgData name="Corina Chelu" userId="9e63de34a1add4bf" providerId="LiveId" clId="{9355D83E-FD61-462E-83CC-813CAC96DB1D}" dt="2023-05-24T15:52:46.123" v="569" actId="26606"/>
          <ac:spMkLst>
            <pc:docMk/>
            <pc:sldMk cId="4122987460" sldId="256"/>
            <ac:spMk id="43" creationId="{F2B4CD28-604D-4D9D-89A8-12FAC7245F91}"/>
          </ac:spMkLst>
        </pc:spChg>
        <pc:spChg chg="add del">
          <ac:chgData name="Corina Chelu" userId="9e63de34a1add4bf" providerId="LiveId" clId="{9355D83E-FD61-462E-83CC-813CAC96DB1D}" dt="2023-05-24T15:52:46.123" v="569" actId="26606"/>
          <ac:spMkLst>
            <pc:docMk/>
            <pc:sldMk cId="4122987460" sldId="256"/>
            <ac:spMk id="45" creationId="{C9AD5DBC-DEC2-48AB-A2B9-164512BEABD2}"/>
          </ac:spMkLst>
        </pc:spChg>
        <pc:spChg chg="add del">
          <ac:chgData name="Corina Chelu" userId="9e63de34a1add4bf" providerId="LiveId" clId="{9355D83E-FD61-462E-83CC-813CAC96DB1D}" dt="2023-05-24T15:52:46.123" v="569" actId="26606"/>
          <ac:spMkLst>
            <pc:docMk/>
            <pc:sldMk cId="4122987460" sldId="256"/>
            <ac:spMk id="47" creationId="{9FBE8679-CB21-4876-82EA-4D4D5D4BCD7F}"/>
          </ac:spMkLst>
        </pc:spChg>
        <pc:spChg chg="add del">
          <ac:chgData name="Corina Chelu" userId="9e63de34a1add4bf" providerId="LiveId" clId="{9355D83E-FD61-462E-83CC-813CAC96DB1D}" dt="2023-05-24T15:52:25.331" v="558" actId="26606"/>
          <ac:spMkLst>
            <pc:docMk/>
            <pc:sldMk cId="4122987460" sldId="256"/>
            <ac:spMk id="52" creationId="{83AF9C6E-31D5-480C-AE10-9BA3E4ED1A5B}"/>
          </ac:spMkLst>
        </pc:spChg>
        <pc:spChg chg="add del">
          <ac:chgData name="Corina Chelu" userId="9e63de34a1add4bf" providerId="LiveId" clId="{9355D83E-FD61-462E-83CC-813CAC96DB1D}" dt="2023-05-24T15:52:25.331" v="558" actId="26606"/>
          <ac:spMkLst>
            <pc:docMk/>
            <pc:sldMk cId="4122987460" sldId="256"/>
            <ac:spMk id="54" creationId="{ED1BE14B-C94E-4A1A-B076-39CCA23043C5}"/>
          </ac:spMkLst>
        </pc:spChg>
        <pc:spChg chg="add del">
          <ac:chgData name="Corina Chelu" userId="9e63de34a1add4bf" providerId="LiveId" clId="{9355D83E-FD61-462E-83CC-813CAC96DB1D}" dt="2023-05-24T15:52:25.331" v="558" actId="26606"/>
          <ac:spMkLst>
            <pc:docMk/>
            <pc:sldMk cId="4122987460" sldId="256"/>
            <ac:spMk id="56" creationId="{504BBA99-27AB-4A46-A679-B01BBAC6803F}"/>
          </ac:spMkLst>
        </pc:spChg>
        <pc:spChg chg="add del">
          <ac:chgData name="Corina Chelu" userId="9e63de34a1add4bf" providerId="LiveId" clId="{9355D83E-FD61-462E-83CC-813CAC96DB1D}" dt="2023-05-24T15:52:35.402" v="560" actId="26606"/>
          <ac:spMkLst>
            <pc:docMk/>
            <pc:sldMk cId="4122987460" sldId="256"/>
            <ac:spMk id="58" creationId="{63A1188B-F6D0-454F-8265-790DD27A80DC}"/>
          </ac:spMkLst>
        </pc:spChg>
        <pc:spChg chg="add del">
          <ac:chgData name="Corina Chelu" userId="9e63de34a1add4bf" providerId="LiveId" clId="{9355D83E-FD61-462E-83CC-813CAC96DB1D}" dt="2023-05-24T15:52:35.402" v="560" actId="26606"/>
          <ac:spMkLst>
            <pc:docMk/>
            <pc:sldMk cId="4122987460" sldId="256"/>
            <ac:spMk id="59" creationId="{E1508670-65E0-4939-8E5D-98D071CA1A36}"/>
          </ac:spMkLst>
        </pc:spChg>
        <pc:spChg chg="add del">
          <ac:chgData name="Corina Chelu" userId="9e63de34a1add4bf" providerId="LiveId" clId="{9355D83E-FD61-462E-83CC-813CAC96DB1D}" dt="2023-05-24T15:52:35.402" v="560" actId="26606"/>
          <ac:spMkLst>
            <pc:docMk/>
            <pc:sldMk cId="4122987460" sldId="256"/>
            <ac:spMk id="60" creationId="{BA680864-F353-4128-88F8-98E04FD7641B}"/>
          </ac:spMkLst>
        </pc:spChg>
        <pc:spChg chg="add del">
          <ac:chgData name="Corina Chelu" userId="9e63de34a1add4bf" providerId="LiveId" clId="{9355D83E-FD61-462E-83CC-813CAC96DB1D}" dt="2023-05-24T15:52:37.900" v="562" actId="26606"/>
          <ac:spMkLst>
            <pc:docMk/>
            <pc:sldMk cId="4122987460" sldId="256"/>
            <ac:spMk id="62" creationId="{83AF9C6E-31D5-480C-AE10-9BA3E4ED1A5B}"/>
          </ac:spMkLst>
        </pc:spChg>
        <pc:spChg chg="add del">
          <ac:chgData name="Corina Chelu" userId="9e63de34a1add4bf" providerId="LiveId" clId="{9355D83E-FD61-462E-83CC-813CAC96DB1D}" dt="2023-05-24T15:52:37.900" v="562" actId="26606"/>
          <ac:spMkLst>
            <pc:docMk/>
            <pc:sldMk cId="4122987460" sldId="256"/>
            <ac:spMk id="63" creationId="{ED1BE14B-C94E-4A1A-B076-39CCA23043C5}"/>
          </ac:spMkLst>
        </pc:spChg>
        <pc:spChg chg="add del">
          <ac:chgData name="Corina Chelu" userId="9e63de34a1add4bf" providerId="LiveId" clId="{9355D83E-FD61-462E-83CC-813CAC96DB1D}" dt="2023-05-24T15:52:37.900" v="562" actId="26606"/>
          <ac:spMkLst>
            <pc:docMk/>
            <pc:sldMk cId="4122987460" sldId="256"/>
            <ac:spMk id="64" creationId="{504BBA99-27AB-4A46-A679-B01BBAC6803F}"/>
          </ac:spMkLst>
        </pc:spChg>
        <pc:spChg chg="add del">
          <ac:chgData name="Corina Chelu" userId="9e63de34a1add4bf" providerId="LiveId" clId="{9355D83E-FD61-462E-83CC-813CAC96DB1D}" dt="2023-05-24T15:52:39.342" v="564" actId="26606"/>
          <ac:spMkLst>
            <pc:docMk/>
            <pc:sldMk cId="4122987460" sldId="256"/>
            <ac:spMk id="66" creationId="{63A1188B-F6D0-454F-8265-790DD27A80DC}"/>
          </ac:spMkLst>
        </pc:spChg>
        <pc:spChg chg="add del">
          <ac:chgData name="Corina Chelu" userId="9e63de34a1add4bf" providerId="LiveId" clId="{9355D83E-FD61-462E-83CC-813CAC96DB1D}" dt="2023-05-24T15:52:39.342" v="564" actId="26606"/>
          <ac:spMkLst>
            <pc:docMk/>
            <pc:sldMk cId="4122987460" sldId="256"/>
            <ac:spMk id="67" creationId="{E1508670-65E0-4939-8E5D-98D071CA1A36}"/>
          </ac:spMkLst>
        </pc:spChg>
        <pc:spChg chg="add del">
          <ac:chgData name="Corina Chelu" userId="9e63de34a1add4bf" providerId="LiveId" clId="{9355D83E-FD61-462E-83CC-813CAC96DB1D}" dt="2023-05-24T15:52:39.342" v="564" actId="26606"/>
          <ac:spMkLst>
            <pc:docMk/>
            <pc:sldMk cId="4122987460" sldId="256"/>
            <ac:spMk id="68" creationId="{BA680864-F353-4128-88F8-98E04FD7641B}"/>
          </ac:spMkLst>
        </pc:spChg>
        <pc:spChg chg="add del">
          <ac:chgData name="Corina Chelu" userId="9e63de34a1add4bf" providerId="LiveId" clId="{9355D83E-FD61-462E-83CC-813CAC96DB1D}" dt="2023-05-24T15:52:42.346" v="566" actId="26606"/>
          <ac:spMkLst>
            <pc:docMk/>
            <pc:sldMk cId="4122987460" sldId="256"/>
            <ac:spMk id="70" creationId="{63A1188B-F6D0-454F-8265-790DD27A80DC}"/>
          </ac:spMkLst>
        </pc:spChg>
        <pc:spChg chg="add del">
          <ac:chgData name="Corina Chelu" userId="9e63de34a1add4bf" providerId="LiveId" clId="{9355D83E-FD61-462E-83CC-813CAC96DB1D}" dt="2023-05-24T15:52:42.346" v="566" actId="26606"/>
          <ac:spMkLst>
            <pc:docMk/>
            <pc:sldMk cId="4122987460" sldId="256"/>
            <ac:spMk id="71" creationId="{E1508670-65E0-4939-8E5D-98D071CA1A36}"/>
          </ac:spMkLst>
        </pc:spChg>
        <pc:spChg chg="add del">
          <ac:chgData name="Corina Chelu" userId="9e63de34a1add4bf" providerId="LiveId" clId="{9355D83E-FD61-462E-83CC-813CAC96DB1D}" dt="2023-05-24T15:52:42.346" v="566" actId="26606"/>
          <ac:spMkLst>
            <pc:docMk/>
            <pc:sldMk cId="4122987460" sldId="256"/>
            <ac:spMk id="72" creationId="{BA680864-F353-4128-88F8-98E04FD7641B}"/>
          </ac:spMkLst>
        </pc:spChg>
        <pc:spChg chg="add del">
          <ac:chgData name="Corina Chelu" userId="9e63de34a1add4bf" providerId="LiveId" clId="{9355D83E-FD61-462E-83CC-813CAC96DB1D}" dt="2023-05-24T15:52:46.092" v="568" actId="26606"/>
          <ac:spMkLst>
            <pc:docMk/>
            <pc:sldMk cId="4122987460" sldId="256"/>
            <ac:spMk id="74" creationId="{63A1188B-F6D0-454F-8265-790DD27A80DC}"/>
          </ac:spMkLst>
        </pc:spChg>
        <pc:spChg chg="add del">
          <ac:chgData name="Corina Chelu" userId="9e63de34a1add4bf" providerId="LiveId" clId="{9355D83E-FD61-462E-83CC-813CAC96DB1D}" dt="2023-05-24T15:52:46.092" v="568" actId="26606"/>
          <ac:spMkLst>
            <pc:docMk/>
            <pc:sldMk cId="4122987460" sldId="256"/>
            <ac:spMk id="75" creationId="{E1508670-65E0-4939-8E5D-98D071CA1A36}"/>
          </ac:spMkLst>
        </pc:spChg>
        <pc:spChg chg="add del">
          <ac:chgData name="Corina Chelu" userId="9e63de34a1add4bf" providerId="LiveId" clId="{9355D83E-FD61-462E-83CC-813CAC96DB1D}" dt="2023-05-24T15:52:46.092" v="568" actId="26606"/>
          <ac:spMkLst>
            <pc:docMk/>
            <pc:sldMk cId="4122987460" sldId="256"/>
            <ac:spMk id="76" creationId="{BA680864-F353-4128-88F8-98E04FD7641B}"/>
          </ac:spMkLst>
        </pc:spChg>
        <pc:spChg chg="add del">
          <ac:chgData name="Corina Chelu" userId="9e63de34a1add4bf" providerId="LiveId" clId="{9355D83E-FD61-462E-83CC-813CAC96DB1D}" dt="2023-05-24T15:53:14.290" v="578" actId="26606"/>
          <ac:spMkLst>
            <pc:docMk/>
            <pc:sldMk cId="4122987460" sldId="256"/>
            <ac:spMk id="78" creationId="{83AF9C6E-31D5-480C-AE10-9BA3E4ED1A5B}"/>
          </ac:spMkLst>
        </pc:spChg>
        <pc:spChg chg="add del">
          <ac:chgData name="Corina Chelu" userId="9e63de34a1add4bf" providerId="LiveId" clId="{9355D83E-FD61-462E-83CC-813CAC96DB1D}" dt="2023-05-24T15:53:14.290" v="578" actId="26606"/>
          <ac:spMkLst>
            <pc:docMk/>
            <pc:sldMk cId="4122987460" sldId="256"/>
            <ac:spMk id="79" creationId="{4F63EBA1-848C-4958-811B-0BEF4A0DFC54}"/>
          </ac:spMkLst>
        </pc:spChg>
        <pc:spChg chg="add del">
          <ac:chgData name="Corina Chelu" userId="9e63de34a1add4bf" providerId="LiveId" clId="{9355D83E-FD61-462E-83CC-813CAC96DB1D}" dt="2023-05-24T15:53:14.290" v="578" actId="26606"/>
          <ac:spMkLst>
            <pc:docMk/>
            <pc:sldMk cId="4122987460" sldId="256"/>
            <ac:spMk id="80" creationId="{3CEFF6F4-C041-4E7F-9C99-93B222CB8D8D}"/>
          </ac:spMkLst>
        </pc:spChg>
        <pc:spChg chg="add del">
          <ac:chgData name="Corina Chelu" userId="9e63de34a1add4bf" providerId="LiveId" clId="{9355D83E-FD61-462E-83CC-813CAC96DB1D}" dt="2023-05-24T15:53:02.863" v="573" actId="26606"/>
          <ac:spMkLst>
            <pc:docMk/>
            <pc:sldMk cId="4122987460" sldId="256"/>
            <ac:spMk id="85" creationId="{83AF9C6E-31D5-480C-AE10-9BA3E4ED1A5B}"/>
          </ac:spMkLst>
        </pc:spChg>
        <pc:spChg chg="add del">
          <ac:chgData name="Corina Chelu" userId="9e63de34a1add4bf" providerId="LiveId" clId="{9355D83E-FD61-462E-83CC-813CAC96DB1D}" dt="2023-05-24T15:53:02.863" v="573" actId="26606"/>
          <ac:spMkLst>
            <pc:docMk/>
            <pc:sldMk cId="4122987460" sldId="256"/>
            <ac:spMk id="87" creationId="{4F63EBA1-848C-4958-811B-0BEF4A0DFC54}"/>
          </ac:spMkLst>
        </pc:spChg>
        <pc:spChg chg="add del">
          <ac:chgData name="Corina Chelu" userId="9e63de34a1add4bf" providerId="LiveId" clId="{9355D83E-FD61-462E-83CC-813CAC96DB1D}" dt="2023-05-24T15:53:02.863" v="573" actId="26606"/>
          <ac:spMkLst>
            <pc:docMk/>
            <pc:sldMk cId="4122987460" sldId="256"/>
            <ac:spMk id="89" creationId="{3CEFF6F4-C041-4E7F-9C99-93B222CB8D8D}"/>
          </ac:spMkLst>
        </pc:spChg>
        <pc:spChg chg="add del">
          <ac:chgData name="Corina Chelu" userId="9e63de34a1add4bf" providerId="LiveId" clId="{9355D83E-FD61-462E-83CC-813CAC96DB1D}" dt="2023-05-24T15:53:05.887" v="575" actId="26606"/>
          <ac:spMkLst>
            <pc:docMk/>
            <pc:sldMk cId="4122987460" sldId="256"/>
            <ac:spMk id="91" creationId="{63A1188B-F6D0-454F-8265-790DD27A80DC}"/>
          </ac:spMkLst>
        </pc:spChg>
        <pc:spChg chg="add del">
          <ac:chgData name="Corina Chelu" userId="9e63de34a1add4bf" providerId="LiveId" clId="{9355D83E-FD61-462E-83CC-813CAC96DB1D}" dt="2023-05-24T15:53:05.887" v="575" actId="26606"/>
          <ac:spMkLst>
            <pc:docMk/>
            <pc:sldMk cId="4122987460" sldId="256"/>
            <ac:spMk id="92" creationId="{E1508670-65E0-4939-8E5D-98D071CA1A36}"/>
          </ac:spMkLst>
        </pc:spChg>
        <pc:spChg chg="add del">
          <ac:chgData name="Corina Chelu" userId="9e63de34a1add4bf" providerId="LiveId" clId="{9355D83E-FD61-462E-83CC-813CAC96DB1D}" dt="2023-05-24T15:53:05.887" v="575" actId="26606"/>
          <ac:spMkLst>
            <pc:docMk/>
            <pc:sldMk cId="4122987460" sldId="256"/>
            <ac:spMk id="93" creationId="{BA680864-F353-4128-88F8-98E04FD7641B}"/>
          </ac:spMkLst>
        </pc:spChg>
        <pc:spChg chg="add del">
          <ac:chgData name="Corina Chelu" userId="9e63de34a1add4bf" providerId="LiveId" clId="{9355D83E-FD61-462E-83CC-813CAC96DB1D}" dt="2023-05-24T15:53:14.268" v="577" actId="26606"/>
          <ac:spMkLst>
            <pc:docMk/>
            <pc:sldMk cId="4122987460" sldId="256"/>
            <ac:spMk id="95" creationId="{50A218BB-CDEC-45B2-A060-8951952D99C6}"/>
          </ac:spMkLst>
        </pc:spChg>
        <pc:spChg chg="add del">
          <ac:chgData name="Corina Chelu" userId="9e63de34a1add4bf" providerId="LiveId" clId="{9355D83E-FD61-462E-83CC-813CAC96DB1D}" dt="2023-05-24T15:53:14.268" v="577" actId="26606"/>
          <ac:spMkLst>
            <pc:docMk/>
            <pc:sldMk cId="4122987460" sldId="256"/>
            <ac:spMk id="96" creationId="{E576C146-A316-4B29-B239-3B35E924FE22}"/>
          </ac:spMkLst>
        </pc:spChg>
        <pc:spChg chg="add del">
          <ac:chgData name="Corina Chelu" userId="9e63de34a1add4bf" providerId="LiveId" clId="{9355D83E-FD61-462E-83CC-813CAC96DB1D}" dt="2023-05-24T15:53:14.268" v="577" actId="26606"/>
          <ac:spMkLst>
            <pc:docMk/>
            <pc:sldMk cId="4122987460" sldId="256"/>
            <ac:spMk id="97" creationId="{47DF6756-7C2C-4660-B4F2-4287331DCE14}"/>
          </ac:spMkLst>
        </pc:spChg>
        <pc:spChg chg="add">
          <ac:chgData name="Corina Chelu" userId="9e63de34a1add4bf" providerId="LiveId" clId="{9355D83E-FD61-462E-83CC-813CAC96DB1D}" dt="2023-05-24T15:53:14.290" v="578" actId="26606"/>
          <ac:spMkLst>
            <pc:docMk/>
            <pc:sldMk cId="4122987460" sldId="256"/>
            <ac:spMk id="99" creationId="{83AF9C6E-31D5-480C-AE10-9BA3E4ED1A5B}"/>
          </ac:spMkLst>
        </pc:spChg>
        <pc:spChg chg="add">
          <ac:chgData name="Corina Chelu" userId="9e63de34a1add4bf" providerId="LiveId" clId="{9355D83E-FD61-462E-83CC-813CAC96DB1D}" dt="2023-05-24T15:53:14.290" v="578" actId="26606"/>
          <ac:spMkLst>
            <pc:docMk/>
            <pc:sldMk cId="4122987460" sldId="256"/>
            <ac:spMk id="100" creationId="{B155D881-5851-4819-8BA3-E10CC37A9615}"/>
          </ac:spMkLst>
        </pc:spChg>
        <pc:spChg chg="add">
          <ac:chgData name="Corina Chelu" userId="9e63de34a1add4bf" providerId="LiveId" clId="{9355D83E-FD61-462E-83CC-813CAC96DB1D}" dt="2023-05-24T15:53:14.290" v="578" actId="26606"/>
          <ac:spMkLst>
            <pc:docMk/>
            <pc:sldMk cId="4122987460" sldId="256"/>
            <ac:spMk id="101" creationId="{4F63EBA1-848C-4958-811B-0BEF4A0DFC54}"/>
          </ac:spMkLst>
        </pc:spChg>
        <pc:picChg chg="add del mod ord">
          <ac:chgData name="Corina Chelu" userId="9e63de34a1add4bf" providerId="LiveId" clId="{9355D83E-FD61-462E-83CC-813CAC96DB1D}" dt="2023-05-24T09:30:51.653" v="52" actId="478"/>
          <ac:picMkLst>
            <pc:docMk/>
            <pc:sldMk cId="4122987460" sldId="256"/>
            <ac:picMk id="4" creationId="{BCC9DE4C-C02E-53AF-6682-F01085161A91}"/>
          </ac:picMkLst>
        </pc:picChg>
        <pc:picChg chg="add mod ord">
          <ac:chgData name="Corina Chelu" userId="9e63de34a1add4bf" providerId="LiveId" clId="{9355D83E-FD61-462E-83CC-813CAC96DB1D}" dt="2023-05-24T15:52:54.805" v="571" actId="1076"/>
          <ac:picMkLst>
            <pc:docMk/>
            <pc:sldMk cId="4122987460" sldId="256"/>
            <ac:picMk id="6" creationId="{659FA0F0-E789-6146-C536-99B6EBCAE31D}"/>
          </ac:picMkLst>
        </pc:picChg>
        <pc:cxnChg chg="add del">
          <ac:chgData name="Corina Chelu" userId="9e63de34a1add4bf" providerId="LiveId" clId="{9355D83E-FD61-462E-83CC-813CAC96DB1D}" dt="2023-05-24T09:32:16.723" v="83" actId="26606"/>
          <ac:cxnSpMkLst>
            <pc:docMk/>
            <pc:sldMk cId="4122987460" sldId="256"/>
            <ac:cxnSpMk id="33" creationId="{8FD2391C-602E-4522-B790-1F85883AF5F1}"/>
          </ac:cxnSpMkLst>
        </pc:cxnChg>
        <pc:cxnChg chg="add del">
          <ac:chgData name="Corina Chelu" userId="9e63de34a1add4bf" providerId="LiveId" clId="{9355D83E-FD61-462E-83CC-813CAC96DB1D}" dt="2023-05-24T09:32:16.723" v="83" actId="26606"/>
          <ac:cxnSpMkLst>
            <pc:docMk/>
            <pc:sldMk cId="4122987460" sldId="256"/>
            <ac:cxnSpMk id="35" creationId="{573C7C39-C73B-4051-B742-C9086B7BE3EC}"/>
          </ac:cxnSpMkLst>
        </pc:cxnChg>
        <pc:cxnChg chg="add del">
          <ac:chgData name="Corina Chelu" userId="9e63de34a1add4bf" providerId="LiveId" clId="{9355D83E-FD61-462E-83CC-813CAC96DB1D}" dt="2023-05-24T09:32:16.723" v="83" actId="26606"/>
          <ac:cxnSpMkLst>
            <pc:docMk/>
            <pc:sldMk cId="4122987460" sldId="256"/>
            <ac:cxnSpMk id="38" creationId="{5E687E3B-9C6D-4102-8F38-DCB77C49C6FD}"/>
          </ac:cxnSpMkLst>
        </pc:cxnChg>
      </pc:sldChg>
      <pc:sldChg chg="addSp delSp modSp new mod setBg">
        <pc:chgData name="Corina Chelu" userId="9e63de34a1add4bf" providerId="LiveId" clId="{9355D83E-FD61-462E-83CC-813CAC96DB1D}" dt="2023-05-25T09:14:51.607" v="739" actId="20577"/>
        <pc:sldMkLst>
          <pc:docMk/>
          <pc:sldMk cId="515756321" sldId="257"/>
        </pc:sldMkLst>
        <pc:spChg chg="mod">
          <ac:chgData name="Corina Chelu" userId="9e63de34a1add4bf" providerId="LiveId" clId="{9355D83E-FD61-462E-83CC-813CAC96DB1D}" dt="2023-05-24T09:46:21.868" v="166" actId="27636"/>
          <ac:spMkLst>
            <pc:docMk/>
            <pc:sldMk cId="515756321" sldId="257"/>
            <ac:spMk id="2" creationId="{EB3BD11F-13AE-7256-8EB9-0475E6D848EE}"/>
          </ac:spMkLst>
        </pc:spChg>
        <pc:spChg chg="del">
          <ac:chgData name="Corina Chelu" userId="9e63de34a1add4bf" providerId="LiveId" clId="{9355D83E-FD61-462E-83CC-813CAC96DB1D}" dt="2023-05-24T09:34:20.913" v="113"/>
          <ac:spMkLst>
            <pc:docMk/>
            <pc:sldMk cId="515756321" sldId="257"/>
            <ac:spMk id="3" creationId="{2F656CB4-1357-6E38-3C03-A6A3ADE70DD4}"/>
          </ac:spMkLst>
        </pc:spChg>
        <pc:spChg chg="add mod">
          <ac:chgData name="Corina Chelu" userId="9e63de34a1add4bf" providerId="LiveId" clId="{9355D83E-FD61-462E-83CC-813CAC96DB1D}" dt="2023-05-25T09:14:51.607" v="739" actId="20577"/>
          <ac:spMkLst>
            <pc:docMk/>
            <pc:sldMk cId="515756321" sldId="257"/>
            <ac:spMk id="8" creationId="{F09EC6B4-7760-7FC4-A333-1DCCCD30AAEF}"/>
          </ac:spMkLst>
        </pc:spChg>
        <pc:spChg chg="add">
          <ac:chgData name="Corina Chelu" userId="9e63de34a1add4bf" providerId="LiveId" clId="{9355D83E-FD61-462E-83CC-813CAC96DB1D}" dt="2023-05-24T09:34:25.421" v="114" actId="26606"/>
          <ac:spMkLst>
            <pc:docMk/>
            <pc:sldMk cId="515756321" sldId="257"/>
            <ac:spMk id="11" creationId="{3D6A03ED-7B7A-4C88-8FFC-A4D862447D4B}"/>
          </ac:spMkLst>
        </pc:spChg>
        <pc:spChg chg="add">
          <ac:chgData name="Corina Chelu" userId="9e63de34a1add4bf" providerId="LiveId" clId="{9355D83E-FD61-462E-83CC-813CAC96DB1D}" dt="2023-05-24T09:34:25.421" v="114" actId="26606"/>
          <ac:spMkLst>
            <pc:docMk/>
            <pc:sldMk cId="515756321" sldId="257"/>
            <ac:spMk id="13" creationId="{53975754-B125-4FFC-9140-F88A16E3D0E7}"/>
          </ac:spMkLst>
        </pc:spChg>
        <pc:picChg chg="add mod">
          <ac:chgData name="Corina Chelu" userId="9e63de34a1add4bf" providerId="LiveId" clId="{9355D83E-FD61-462E-83CC-813CAC96DB1D}" dt="2023-05-24T09:35:55.944" v="150" actId="14100"/>
          <ac:picMkLst>
            <pc:docMk/>
            <pc:sldMk cId="515756321" sldId="257"/>
            <ac:picMk id="4" creationId="{29256AD1-AC4D-6874-1315-DAC186F699DA}"/>
          </ac:picMkLst>
        </pc:picChg>
      </pc:sldChg>
      <pc:sldChg chg="addSp delSp modSp new mod setBg">
        <pc:chgData name="Corina Chelu" userId="9e63de34a1add4bf" providerId="LiveId" clId="{9355D83E-FD61-462E-83CC-813CAC96DB1D}" dt="2023-05-24T15:49:56.653" v="550" actId="26606"/>
        <pc:sldMkLst>
          <pc:docMk/>
          <pc:sldMk cId="277101478" sldId="258"/>
        </pc:sldMkLst>
        <pc:spChg chg="mod">
          <ac:chgData name="Corina Chelu" userId="9e63de34a1add4bf" providerId="LiveId" clId="{9355D83E-FD61-462E-83CC-813CAC96DB1D}" dt="2023-05-24T15:49:56.653" v="550" actId="26606"/>
          <ac:spMkLst>
            <pc:docMk/>
            <pc:sldMk cId="277101478" sldId="258"/>
            <ac:spMk id="2" creationId="{A14E0B20-C83C-59F8-9745-D4EE1D05DC68}"/>
          </ac:spMkLst>
        </pc:spChg>
        <pc:spChg chg="mod">
          <ac:chgData name="Corina Chelu" userId="9e63de34a1add4bf" providerId="LiveId" clId="{9355D83E-FD61-462E-83CC-813CAC96DB1D}" dt="2023-05-24T15:49:56.653" v="550" actId="26606"/>
          <ac:spMkLst>
            <pc:docMk/>
            <pc:sldMk cId="277101478" sldId="258"/>
            <ac:spMk id="3" creationId="{61347827-3B8E-6249-AC17-9E1C604035B1}"/>
          </ac:spMkLst>
        </pc:spChg>
        <pc:spChg chg="add del mod">
          <ac:chgData name="Corina Chelu" userId="9e63de34a1add4bf" providerId="LiveId" clId="{9355D83E-FD61-462E-83CC-813CAC96DB1D}" dt="2023-05-24T09:58:25.564" v="292" actId="33987"/>
          <ac:spMkLst>
            <pc:docMk/>
            <pc:sldMk cId="277101478" sldId="258"/>
            <ac:spMk id="4" creationId="{20F5C6FB-CAC1-9F76-D327-796C22867306}"/>
          </ac:spMkLst>
        </pc:spChg>
        <pc:spChg chg="add del">
          <ac:chgData name="Corina Chelu" userId="9e63de34a1add4bf" providerId="LiveId" clId="{9355D83E-FD61-462E-83CC-813CAC96DB1D}" dt="2023-05-24T09:59:07.107" v="296" actId="26606"/>
          <ac:spMkLst>
            <pc:docMk/>
            <pc:sldMk cId="277101478" sldId="258"/>
            <ac:spMk id="8" creationId="{52E56E1E-D82A-4FF7-99CE-83AE9A18FCDC}"/>
          </ac:spMkLst>
        </pc:spChg>
        <pc:spChg chg="add del">
          <ac:chgData name="Corina Chelu" userId="9e63de34a1add4bf" providerId="LiveId" clId="{9355D83E-FD61-462E-83CC-813CAC96DB1D}" dt="2023-05-24T09:58:55.469" v="294" actId="26606"/>
          <ac:spMkLst>
            <pc:docMk/>
            <pc:sldMk cId="277101478" sldId="258"/>
            <ac:spMk id="9" creationId="{E7B74E81-276A-4BF8-9D74-BF6C44B2E424}"/>
          </ac:spMkLst>
        </pc:spChg>
        <pc:spChg chg="add del">
          <ac:chgData name="Corina Chelu" userId="9e63de34a1add4bf" providerId="LiveId" clId="{9355D83E-FD61-462E-83CC-813CAC96DB1D}" dt="2023-05-24T09:59:07.107" v="296" actId="26606"/>
          <ac:spMkLst>
            <pc:docMk/>
            <pc:sldMk cId="277101478" sldId="258"/>
            <ac:spMk id="10" creationId="{FCE4B1E6-EC5B-432F-90D0-898FA5296D55}"/>
          </ac:spMkLst>
        </pc:spChg>
        <pc:spChg chg="add del">
          <ac:chgData name="Corina Chelu" userId="9e63de34a1add4bf" providerId="LiveId" clId="{9355D83E-FD61-462E-83CC-813CAC96DB1D}" dt="2023-05-24T09:58:55.469" v="294" actId="26606"/>
          <ac:spMkLst>
            <pc:docMk/>
            <pc:sldMk cId="277101478" sldId="258"/>
            <ac:spMk id="11" creationId="{19C537B0-73BE-41E7-8BD7-CC603DD2BE4E}"/>
          </ac:spMkLst>
        </pc:spChg>
        <pc:spChg chg="add del">
          <ac:chgData name="Corina Chelu" userId="9e63de34a1add4bf" providerId="LiveId" clId="{9355D83E-FD61-462E-83CC-813CAC96DB1D}" dt="2023-05-24T09:59:07.107" v="296" actId="26606"/>
          <ac:spMkLst>
            <pc:docMk/>
            <pc:sldMk cId="277101478" sldId="258"/>
            <ac:spMk id="12" creationId="{B9940E64-4719-4E36-8FFD-748B552B359B}"/>
          </ac:spMkLst>
        </pc:spChg>
        <pc:spChg chg="add del">
          <ac:chgData name="Corina Chelu" userId="9e63de34a1add4bf" providerId="LiveId" clId="{9355D83E-FD61-462E-83CC-813CAC96DB1D}" dt="2023-05-24T09:58:55.469" v="294" actId="26606"/>
          <ac:spMkLst>
            <pc:docMk/>
            <pc:sldMk cId="277101478" sldId="258"/>
            <ac:spMk id="13" creationId="{5757CFF1-20F6-4EF6-83FA-264F652F45B9}"/>
          </ac:spMkLst>
        </pc:spChg>
        <pc:spChg chg="add del">
          <ac:chgData name="Corina Chelu" userId="9e63de34a1add4bf" providerId="LiveId" clId="{9355D83E-FD61-462E-83CC-813CAC96DB1D}" dt="2023-05-24T09:59:12.445" v="298" actId="26606"/>
          <ac:spMkLst>
            <pc:docMk/>
            <pc:sldMk cId="277101478" sldId="258"/>
            <ac:spMk id="14" creationId="{75DB81DD-8F8C-4933-94B4-0E5595C5A72C}"/>
          </ac:spMkLst>
        </pc:spChg>
        <pc:spChg chg="add del">
          <ac:chgData name="Corina Chelu" userId="9e63de34a1add4bf" providerId="LiveId" clId="{9355D83E-FD61-462E-83CC-813CAC96DB1D}" dt="2023-05-24T09:58:55.469" v="294" actId="26606"/>
          <ac:spMkLst>
            <pc:docMk/>
            <pc:sldMk cId="277101478" sldId="258"/>
            <ac:spMk id="15" creationId="{06A9A420-EBC2-475A-B5F6-1915095B1EB6}"/>
          </ac:spMkLst>
        </pc:spChg>
        <pc:spChg chg="add del">
          <ac:chgData name="Corina Chelu" userId="9e63de34a1add4bf" providerId="LiveId" clId="{9355D83E-FD61-462E-83CC-813CAC96DB1D}" dt="2023-05-24T09:59:12.445" v="298" actId="26606"/>
          <ac:spMkLst>
            <pc:docMk/>
            <pc:sldMk cId="277101478" sldId="258"/>
            <ac:spMk id="16" creationId="{E10B73D1-A4C3-4A71-836A-5FD28F3264CE}"/>
          </ac:spMkLst>
        </pc:spChg>
        <pc:spChg chg="add del">
          <ac:chgData name="Corina Chelu" userId="9e63de34a1add4bf" providerId="LiveId" clId="{9355D83E-FD61-462E-83CC-813CAC96DB1D}" dt="2023-05-24T09:58:55.469" v="294" actId="26606"/>
          <ac:spMkLst>
            <pc:docMk/>
            <pc:sldMk cId="277101478" sldId="258"/>
            <ac:spMk id="17" creationId="{23E32A87-27EB-4E8C-A286-AC27F2A1424A}"/>
          </ac:spMkLst>
        </pc:spChg>
        <pc:spChg chg="add del">
          <ac:chgData name="Corina Chelu" userId="9e63de34a1add4bf" providerId="LiveId" clId="{9355D83E-FD61-462E-83CC-813CAC96DB1D}" dt="2023-05-24T09:59:12.445" v="298" actId="26606"/>
          <ac:spMkLst>
            <pc:docMk/>
            <pc:sldMk cId="277101478" sldId="258"/>
            <ac:spMk id="18" creationId="{C8D9769A-E1A8-4890-A4B7-FF5D5C1DC5A1}"/>
          </ac:spMkLst>
        </pc:spChg>
        <pc:spChg chg="add del">
          <ac:chgData name="Corina Chelu" userId="9e63de34a1add4bf" providerId="LiveId" clId="{9355D83E-FD61-462E-83CC-813CAC96DB1D}" dt="2023-05-24T09:59:12.445" v="298" actId="26606"/>
          <ac:spMkLst>
            <pc:docMk/>
            <pc:sldMk cId="277101478" sldId="258"/>
            <ac:spMk id="19" creationId="{65030541-939E-4D9D-82AB-34D32FD167B7}"/>
          </ac:spMkLst>
        </pc:spChg>
        <pc:spChg chg="add del">
          <ac:chgData name="Corina Chelu" userId="9e63de34a1add4bf" providerId="LiveId" clId="{9355D83E-FD61-462E-83CC-813CAC96DB1D}" dt="2023-05-24T09:59:12.445" v="298" actId="26606"/>
          <ac:spMkLst>
            <pc:docMk/>
            <pc:sldMk cId="277101478" sldId="258"/>
            <ac:spMk id="20" creationId="{42C72092-2B09-4FBA-B639-9D86325451BC}"/>
          </ac:spMkLst>
        </pc:spChg>
        <pc:spChg chg="add del">
          <ac:chgData name="Corina Chelu" userId="9e63de34a1add4bf" providerId="LiveId" clId="{9355D83E-FD61-462E-83CC-813CAC96DB1D}" dt="2023-05-24T15:20:39.379" v="379" actId="26606"/>
          <ac:spMkLst>
            <pc:docMk/>
            <pc:sldMk cId="277101478" sldId="258"/>
            <ac:spMk id="22" creationId="{6795E2AC-53C4-48AB-A681-BAF4A9F98CB9}"/>
          </ac:spMkLst>
        </pc:spChg>
        <pc:spChg chg="add del">
          <ac:chgData name="Corina Chelu" userId="9e63de34a1add4bf" providerId="LiveId" clId="{9355D83E-FD61-462E-83CC-813CAC96DB1D}" dt="2023-05-24T15:20:39.379" v="379" actId="26606"/>
          <ac:spMkLst>
            <pc:docMk/>
            <pc:sldMk cId="277101478" sldId="258"/>
            <ac:spMk id="23" creationId="{881A9CD8-5D8E-48DD-B6AE-196C15A2167F}"/>
          </ac:spMkLst>
        </pc:spChg>
        <pc:spChg chg="add del">
          <ac:chgData name="Corina Chelu" userId="9e63de34a1add4bf" providerId="LiveId" clId="{9355D83E-FD61-462E-83CC-813CAC96DB1D}" dt="2023-05-24T15:20:39.379" v="379" actId="26606"/>
          <ac:spMkLst>
            <pc:docMk/>
            <pc:sldMk cId="277101478" sldId="258"/>
            <ac:spMk id="24" creationId="{4D4029AB-A2F8-4F5D-BC7C-A0F1F66599B9}"/>
          </ac:spMkLst>
        </pc:spChg>
        <pc:spChg chg="add del">
          <ac:chgData name="Corina Chelu" userId="9e63de34a1add4bf" providerId="LiveId" clId="{9355D83E-FD61-462E-83CC-813CAC96DB1D}" dt="2023-05-24T15:20:08.454" v="374" actId="26606"/>
          <ac:spMkLst>
            <pc:docMk/>
            <pc:sldMk cId="277101478" sldId="258"/>
            <ac:spMk id="29" creationId="{C8D9769A-E1A8-4890-A4B7-FF5D5C1DC5A1}"/>
          </ac:spMkLst>
        </pc:spChg>
        <pc:spChg chg="add del">
          <ac:chgData name="Corina Chelu" userId="9e63de34a1add4bf" providerId="LiveId" clId="{9355D83E-FD61-462E-83CC-813CAC96DB1D}" dt="2023-05-24T15:20:06.167" v="372" actId="26606"/>
          <ac:spMkLst>
            <pc:docMk/>
            <pc:sldMk cId="277101478" sldId="258"/>
            <ac:spMk id="30" creationId="{E7B74E81-276A-4BF8-9D74-BF6C44B2E424}"/>
          </ac:spMkLst>
        </pc:spChg>
        <pc:spChg chg="add del">
          <ac:chgData name="Corina Chelu" userId="9e63de34a1add4bf" providerId="LiveId" clId="{9355D83E-FD61-462E-83CC-813CAC96DB1D}" dt="2023-05-24T15:20:08.454" v="374" actId="26606"/>
          <ac:spMkLst>
            <pc:docMk/>
            <pc:sldMk cId="277101478" sldId="258"/>
            <ac:spMk id="31" creationId="{65030541-939E-4D9D-82AB-34D32FD167B7}"/>
          </ac:spMkLst>
        </pc:spChg>
        <pc:spChg chg="add del">
          <ac:chgData name="Corina Chelu" userId="9e63de34a1add4bf" providerId="LiveId" clId="{9355D83E-FD61-462E-83CC-813CAC96DB1D}" dt="2023-05-24T15:20:06.167" v="372" actId="26606"/>
          <ac:spMkLst>
            <pc:docMk/>
            <pc:sldMk cId="277101478" sldId="258"/>
            <ac:spMk id="32" creationId="{19C537B0-73BE-41E7-8BD7-CC603DD2BE4E}"/>
          </ac:spMkLst>
        </pc:spChg>
        <pc:spChg chg="add del">
          <ac:chgData name="Corina Chelu" userId="9e63de34a1add4bf" providerId="LiveId" clId="{9355D83E-FD61-462E-83CC-813CAC96DB1D}" dt="2023-05-24T15:20:08.454" v="374" actId="26606"/>
          <ac:spMkLst>
            <pc:docMk/>
            <pc:sldMk cId="277101478" sldId="258"/>
            <ac:spMk id="33" creationId="{42C72092-2B09-4FBA-B639-9D86325451BC}"/>
          </ac:spMkLst>
        </pc:spChg>
        <pc:spChg chg="add del">
          <ac:chgData name="Corina Chelu" userId="9e63de34a1add4bf" providerId="LiveId" clId="{9355D83E-FD61-462E-83CC-813CAC96DB1D}" dt="2023-05-24T15:20:06.167" v="372" actId="26606"/>
          <ac:spMkLst>
            <pc:docMk/>
            <pc:sldMk cId="277101478" sldId="258"/>
            <ac:spMk id="34" creationId="{5757CFF1-20F6-4EF6-83FA-264F652F45B9}"/>
          </ac:spMkLst>
        </pc:spChg>
        <pc:spChg chg="add del">
          <ac:chgData name="Corina Chelu" userId="9e63de34a1add4bf" providerId="LiveId" clId="{9355D83E-FD61-462E-83CC-813CAC96DB1D}" dt="2023-05-24T15:20:08.454" v="374" actId="26606"/>
          <ac:spMkLst>
            <pc:docMk/>
            <pc:sldMk cId="277101478" sldId="258"/>
            <ac:spMk id="35" creationId="{75DB81DD-8F8C-4933-94B4-0E5595C5A72C}"/>
          </ac:spMkLst>
        </pc:spChg>
        <pc:spChg chg="add del">
          <ac:chgData name="Corina Chelu" userId="9e63de34a1add4bf" providerId="LiveId" clId="{9355D83E-FD61-462E-83CC-813CAC96DB1D}" dt="2023-05-24T15:20:06.167" v="372" actId="26606"/>
          <ac:spMkLst>
            <pc:docMk/>
            <pc:sldMk cId="277101478" sldId="258"/>
            <ac:spMk id="36" creationId="{06A9A420-EBC2-475A-B5F6-1915095B1EB6}"/>
          </ac:spMkLst>
        </pc:spChg>
        <pc:spChg chg="add del">
          <ac:chgData name="Corina Chelu" userId="9e63de34a1add4bf" providerId="LiveId" clId="{9355D83E-FD61-462E-83CC-813CAC96DB1D}" dt="2023-05-24T15:20:08.454" v="374" actId="26606"/>
          <ac:spMkLst>
            <pc:docMk/>
            <pc:sldMk cId="277101478" sldId="258"/>
            <ac:spMk id="37" creationId="{E10B73D1-A4C3-4A71-836A-5FD28F3264CE}"/>
          </ac:spMkLst>
        </pc:spChg>
        <pc:spChg chg="add del">
          <ac:chgData name="Corina Chelu" userId="9e63de34a1add4bf" providerId="LiveId" clId="{9355D83E-FD61-462E-83CC-813CAC96DB1D}" dt="2023-05-24T15:20:06.167" v="372" actId="26606"/>
          <ac:spMkLst>
            <pc:docMk/>
            <pc:sldMk cId="277101478" sldId="258"/>
            <ac:spMk id="38" creationId="{23E32A87-27EB-4E8C-A286-AC27F2A1424A}"/>
          </ac:spMkLst>
        </pc:spChg>
        <pc:spChg chg="add del">
          <ac:chgData name="Corina Chelu" userId="9e63de34a1add4bf" providerId="LiveId" clId="{9355D83E-FD61-462E-83CC-813CAC96DB1D}" dt="2023-05-24T15:20:15.236" v="376" actId="26606"/>
          <ac:spMkLst>
            <pc:docMk/>
            <pc:sldMk cId="277101478" sldId="258"/>
            <ac:spMk id="39" creationId="{6795E2AC-53C4-48AB-A681-BAF4A9F98CB9}"/>
          </ac:spMkLst>
        </pc:spChg>
        <pc:spChg chg="add del">
          <ac:chgData name="Corina Chelu" userId="9e63de34a1add4bf" providerId="LiveId" clId="{9355D83E-FD61-462E-83CC-813CAC96DB1D}" dt="2023-05-24T15:20:15.236" v="376" actId="26606"/>
          <ac:spMkLst>
            <pc:docMk/>
            <pc:sldMk cId="277101478" sldId="258"/>
            <ac:spMk id="40" creationId="{881A9CD8-5D8E-48DD-B6AE-196C15A2167F}"/>
          </ac:spMkLst>
        </pc:spChg>
        <pc:spChg chg="add del">
          <ac:chgData name="Corina Chelu" userId="9e63de34a1add4bf" providerId="LiveId" clId="{9355D83E-FD61-462E-83CC-813CAC96DB1D}" dt="2023-05-24T15:20:15.236" v="376" actId="26606"/>
          <ac:spMkLst>
            <pc:docMk/>
            <pc:sldMk cId="277101478" sldId="258"/>
            <ac:spMk id="41" creationId="{4D4029AB-A2F8-4F5D-BC7C-A0F1F66599B9}"/>
          </ac:spMkLst>
        </pc:spChg>
        <pc:spChg chg="add del">
          <ac:chgData name="Corina Chelu" userId="9e63de34a1add4bf" providerId="LiveId" clId="{9355D83E-FD61-462E-83CC-813CAC96DB1D}" dt="2023-05-24T15:20:39.346" v="378" actId="26606"/>
          <ac:spMkLst>
            <pc:docMk/>
            <pc:sldMk cId="277101478" sldId="258"/>
            <ac:spMk id="43" creationId="{C4474318-9BA9-4C58-85CC-EAF141DDB165}"/>
          </ac:spMkLst>
        </pc:spChg>
        <pc:spChg chg="add del">
          <ac:chgData name="Corina Chelu" userId="9e63de34a1add4bf" providerId="LiveId" clId="{9355D83E-FD61-462E-83CC-813CAC96DB1D}" dt="2023-05-24T15:20:39.346" v="378" actId="26606"/>
          <ac:spMkLst>
            <pc:docMk/>
            <pc:sldMk cId="277101478" sldId="258"/>
            <ac:spMk id="44" creationId="{39010BAD-EF79-4453-A6CC-603B6FB042A1}"/>
          </ac:spMkLst>
        </pc:spChg>
        <pc:spChg chg="add del">
          <ac:chgData name="Corina Chelu" userId="9e63de34a1add4bf" providerId="LiveId" clId="{9355D83E-FD61-462E-83CC-813CAC96DB1D}" dt="2023-05-24T15:20:39.346" v="378" actId="26606"/>
          <ac:spMkLst>
            <pc:docMk/>
            <pc:sldMk cId="277101478" sldId="258"/>
            <ac:spMk id="45" creationId="{9F9F0D99-A2D7-4650-BA53-99550E8F6808}"/>
          </ac:spMkLst>
        </pc:spChg>
        <pc:spChg chg="add del">
          <ac:chgData name="Corina Chelu" userId="9e63de34a1add4bf" providerId="LiveId" clId="{9355D83E-FD61-462E-83CC-813CAC96DB1D}" dt="2023-05-24T15:49:07.845" v="535" actId="26606"/>
          <ac:spMkLst>
            <pc:docMk/>
            <pc:sldMk cId="277101478" sldId="258"/>
            <ac:spMk id="47" creationId="{52E56E1E-D82A-4FF7-99CE-83AE9A18FCDC}"/>
          </ac:spMkLst>
        </pc:spChg>
        <pc:spChg chg="add del">
          <ac:chgData name="Corina Chelu" userId="9e63de34a1add4bf" providerId="LiveId" clId="{9355D83E-FD61-462E-83CC-813CAC96DB1D}" dt="2023-05-24T15:49:07.845" v="535" actId="26606"/>
          <ac:spMkLst>
            <pc:docMk/>
            <pc:sldMk cId="277101478" sldId="258"/>
            <ac:spMk id="48" creationId="{FCE4B1E6-EC5B-432F-90D0-898FA5296D55}"/>
          </ac:spMkLst>
        </pc:spChg>
        <pc:spChg chg="add del">
          <ac:chgData name="Corina Chelu" userId="9e63de34a1add4bf" providerId="LiveId" clId="{9355D83E-FD61-462E-83CC-813CAC96DB1D}" dt="2023-05-24T15:49:07.845" v="535" actId="26606"/>
          <ac:spMkLst>
            <pc:docMk/>
            <pc:sldMk cId="277101478" sldId="258"/>
            <ac:spMk id="49" creationId="{B9940E64-4719-4E36-8FFD-748B552B359B}"/>
          </ac:spMkLst>
        </pc:spChg>
        <pc:spChg chg="add del">
          <ac:chgData name="Corina Chelu" userId="9e63de34a1add4bf" providerId="LiveId" clId="{9355D83E-FD61-462E-83CC-813CAC96DB1D}" dt="2023-05-24T15:48:52.773" v="528" actId="26606"/>
          <ac:spMkLst>
            <pc:docMk/>
            <pc:sldMk cId="277101478" sldId="258"/>
            <ac:spMk id="54" creationId="{7B753AB3-5C40-4FBB-AD51-F3611E60769D}"/>
          </ac:spMkLst>
        </pc:spChg>
        <pc:spChg chg="add del">
          <ac:chgData name="Corina Chelu" userId="9e63de34a1add4bf" providerId="LiveId" clId="{9355D83E-FD61-462E-83CC-813CAC96DB1D}" dt="2023-05-24T15:48:52.773" v="528" actId="26606"/>
          <ac:spMkLst>
            <pc:docMk/>
            <pc:sldMk cId="277101478" sldId="258"/>
            <ac:spMk id="56" creationId="{83987EAF-F491-43B5-AE03-AECA2EAD961F}"/>
          </ac:spMkLst>
        </pc:spChg>
        <pc:spChg chg="add del">
          <ac:chgData name="Corina Chelu" userId="9e63de34a1add4bf" providerId="LiveId" clId="{9355D83E-FD61-462E-83CC-813CAC96DB1D}" dt="2023-05-24T15:48:52.773" v="528" actId="26606"/>
          <ac:spMkLst>
            <pc:docMk/>
            <pc:sldMk cId="277101478" sldId="258"/>
            <ac:spMk id="58" creationId="{462A1995-1F16-43C8-8570-1ADCFA5C50F6}"/>
          </ac:spMkLst>
        </pc:spChg>
        <pc:spChg chg="add del">
          <ac:chgData name="Corina Chelu" userId="9e63de34a1add4bf" providerId="LiveId" clId="{9355D83E-FD61-462E-83CC-813CAC96DB1D}" dt="2023-05-24T15:49:01.109" v="530" actId="26606"/>
          <ac:spMkLst>
            <pc:docMk/>
            <pc:sldMk cId="277101478" sldId="258"/>
            <ac:spMk id="60" creationId="{6795E2AC-53C4-48AB-A681-BAF4A9F98CB9}"/>
          </ac:spMkLst>
        </pc:spChg>
        <pc:spChg chg="add del">
          <ac:chgData name="Corina Chelu" userId="9e63de34a1add4bf" providerId="LiveId" clId="{9355D83E-FD61-462E-83CC-813CAC96DB1D}" dt="2023-05-24T15:49:01.109" v="530" actId="26606"/>
          <ac:spMkLst>
            <pc:docMk/>
            <pc:sldMk cId="277101478" sldId="258"/>
            <ac:spMk id="61" creationId="{AD0B69F8-08B8-43D5-9123-0F4B08B67B72}"/>
          </ac:spMkLst>
        </pc:spChg>
        <pc:spChg chg="add del">
          <ac:chgData name="Corina Chelu" userId="9e63de34a1add4bf" providerId="LiveId" clId="{9355D83E-FD61-462E-83CC-813CAC96DB1D}" dt="2023-05-24T15:49:01.109" v="530" actId="26606"/>
          <ac:spMkLst>
            <pc:docMk/>
            <pc:sldMk cId="277101478" sldId="258"/>
            <ac:spMk id="62" creationId="{A60A973B-43BC-4F00-A023-270A987AD204}"/>
          </ac:spMkLst>
        </pc:spChg>
        <pc:spChg chg="add del">
          <ac:chgData name="Corina Chelu" userId="9e63de34a1add4bf" providerId="LiveId" clId="{9355D83E-FD61-462E-83CC-813CAC96DB1D}" dt="2023-05-24T15:49:05.306" v="532" actId="26606"/>
          <ac:spMkLst>
            <pc:docMk/>
            <pc:sldMk cId="277101478" sldId="258"/>
            <ac:spMk id="64" creationId="{23296414-C354-4038-A008-70976D294ED2}"/>
          </ac:spMkLst>
        </pc:spChg>
        <pc:spChg chg="add del">
          <ac:chgData name="Corina Chelu" userId="9e63de34a1add4bf" providerId="LiveId" clId="{9355D83E-FD61-462E-83CC-813CAC96DB1D}" dt="2023-05-24T15:49:05.306" v="532" actId="26606"/>
          <ac:spMkLst>
            <pc:docMk/>
            <pc:sldMk cId="277101478" sldId="258"/>
            <ac:spMk id="65" creationId="{E7FF5CE3-B741-44C1-98BA-1DF33DD0D49A}"/>
          </ac:spMkLst>
        </pc:spChg>
        <pc:spChg chg="add del">
          <ac:chgData name="Corina Chelu" userId="9e63de34a1add4bf" providerId="LiveId" clId="{9355D83E-FD61-462E-83CC-813CAC96DB1D}" dt="2023-05-24T15:49:05.306" v="532" actId="26606"/>
          <ac:spMkLst>
            <pc:docMk/>
            <pc:sldMk cId="277101478" sldId="258"/>
            <ac:spMk id="66" creationId="{DEC0F4EA-80E8-4830-A80E-AEFD38ADAC08}"/>
          </ac:spMkLst>
        </pc:spChg>
        <pc:spChg chg="add del">
          <ac:chgData name="Corina Chelu" userId="9e63de34a1add4bf" providerId="LiveId" clId="{9355D83E-FD61-462E-83CC-813CAC96DB1D}" dt="2023-05-24T15:49:07.822" v="534" actId="26606"/>
          <ac:spMkLst>
            <pc:docMk/>
            <pc:sldMk cId="277101478" sldId="258"/>
            <ac:spMk id="68" creationId="{0B80D39A-0BA2-4F75-B566-623666189877}"/>
          </ac:spMkLst>
        </pc:spChg>
        <pc:spChg chg="add del">
          <ac:chgData name="Corina Chelu" userId="9e63de34a1add4bf" providerId="LiveId" clId="{9355D83E-FD61-462E-83CC-813CAC96DB1D}" dt="2023-05-24T15:49:07.822" v="534" actId="26606"/>
          <ac:spMkLst>
            <pc:docMk/>
            <pc:sldMk cId="277101478" sldId="258"/>
            <ac:spMk id="69" creationId="{D1DE4653-4C0D-4C98-9FD1-95AD4A0C67D4}"/>
          </ac:spMkLst>
        </pc:spChg>
        <pc:spChg chg="add del">
          <ac:chgData name="Corina Chelu" userId="9e63de34a1add4bf" providerId="LiveId" clId="{9355D83E-FD61-462E-83CC-813CAC96DB1D}" dt="2023-05-24T15:49:07.822" v="534" actId="26606"/>
          <ac:spMkLst>
            <pc:docMk/>
            <pc:sldMk cId="277101478" sldId="258"/>
            <ac:spMk id="70" creationId="{D4FB7586-D41B-4287-9864-5CA49B350F56}"/>
          </ac:spMkLst>
        </pc:spChg>
        <pc:spChg chg="add del">
          <ac:chgData name="Corina Chelu" userId="9e63de34a1add4bf" providerId="LiveId" clId="{9355D83E-FD61-462E-83CC-813CAC96DB1D}" dt="2023-05-24T15:49:07.822" v="534" actId="26606"/>
          <ac:spMkLst>
            <pc:docMk/>
            <pc:sldMk cId="277101478" sldId="258"/>
            <ac:spMk id="71" creationId="{CD9E833B-71C6-4E5A-8EE9-2F5C6CF093DD}"/>
          </ac:spMkLst>
        </pc:spChg>
        <pc:spChg chg="add del">
          <ac:chgData name="Corina Chelu" userId="9e63de34a1add4bf" providerId="LiveId" clId="{9355D83E-FD61-462E-83CC-813CAC96DB1D}" dt="2023-05-24T15:49:07.822" v="534" actId="26606"/>
          <ac:spMkLst>
            <pc:docMk/>
            <pc:sldMk cId="277101478" sldId="258"/>
            <ac:spMk id="72" creationId="{A7E159FC-3666-4232-8B04-4E20400D3A44}"/>
          </ac:spMkLst>
        </pc:spChg>
        <pc:spChg chg="add del">
          <ac:chgData name="Corina Chelu" userId="9e63de34a1add4bf" providerId="LiveId" clId="{9355D83E-FD61-462E-83CC-813CAC96DB1D}" dt="2023-05-24T15:49:56.653" v="550" actId="26606"/>
          <ac:spMkLst>
            <pc:docMk/>
            <pc:sldMk cId="277101478" sldId="258"/>
            <ac:spMk id="74" creationId="{23296414-C354-4038-A008-70976D294ED2}"/>
          </ac:spMkLst>
        </pc:spChg>
        <pc:spChg chg="add del">
          <ac:chgData name="Corina Chelu" userId="9e63de34a1add4bf" providerId="LiveId" clId="{9355D83E-FD61-462E-83CC-813CAC96DB1D}" dt="2023-05-24T15:49:56.653" v="550" actId="26606"/>
          <ac:spMkLst>
            <pc:docMk/>
            <pc:sldMk cId="277101478" sldId="258"/>
            <ac:spMk id="75" creationId="{E7FF5CE3-B741-44C1-98BA-1DF33DD0D49A}"/>
          </ac:spMkLst>
        </pc:spChg>
        <pc:spChg chg="add del">
          <ac:chgData name="Corina Chelu" userId="9e63de34a1add4bf" providerId="LiveId" clId="{9355D83E-FD61-462E-83CC-813CAC96DB1D}" dt="2023-05-24T15:49:56.653" v="550" actId="26606"/>
          <ac:spMkLst>
            <pc:docMk/>
            <pc:sldMk cId="277101478" sldId="258"/>
            <ac:spMk id="76" creationId="{DEC0F4EA-80E8-4830-A80E-AEFD38ADAC08}"/>
          </ac:spMkLst>
        </pc:spChg>
        <pc:spChg chg="add del">
          <ac:chgData name="Corina Chelu" userId="9e63de34a1add4bf" providerId="LiveId" clId="{9355D83E-FD61-462E-83CC-813CAC96DB1D}" dt="2023-05-24T15:49:46.041" v="543" actId="26606"/>
          <ac:spMkLst>
            <pc:docMk/>
            <pc:sldMk cId="277101478" sldId="258"/>
            <ac:spMk id="81" creationId="{23296414-C354-4038-A008-70976D294ED2}"/>
          </ac:spMkLst>
        </pc:spChg>
        <pc:spChg chg="add del">
          <ac:chgData name="Corina Chelu" userId="9e63de34a1add4bf" providerId="LiveId" clId="{9355D83E-FD61-462E-83CC-813CAC96DB1D}" dt="2023-05-24T15:49:43.281" v="541" actId="26606"/>
          <ac:spMkLst>
            <pc:docMk/>
            <pc:sldMk cId="277101478" sldId="258"/>
            <ac:spMk id="82" creationId="{E7B74E81-276A-4BF8-9D74-BF6C44B2E424}"/>
          </ac:spMkLst>
        </pc:spChg>
        <pc:spChg chg="add del">
          <ac:chgData name="Corina Chelu" userId="9e63de34a1add4bf" providerId="LiveId" clId="{9355D83E-FD61-462E-83CC-813CAC96DB1D}" dt="2023-05-24T15:49:46.041" v="543" actId="26606"/>
          <ac:spMkLst>
            <pc:docMk/>
            <pc:sldMk cId="277101478" sldId="258"/>
            <ac:spMk id="83" creationId="{E7FF5CE3-B741-44C1-98BA-1DF33DD0D49A}"/>
          </ac:spMkLst>
        </pc:spChg>
        <pc:spChg chg="add del">
          <ac:chgData name="Corina Chelu" userId="9e63de34a1add4bf" providerId="LiveId" clId="{9355D83E-FD61-462E-83CC-813CAC96DB1D}" dt="2023-05-24T15:49:43.281" v="541" actId="26606"/>
          <ac:spMkLst>
            <pc:docMk/>
            <pc:sldMk cId="277101478" sldId="258"/>
            <ac:spMk id="84" creationId="{19C537B0-73BE-41E7-8BD7-CC603DD2BE4E}"/>
          </ac:spMkLst>
        </pc:spChg>
        <pc:spChg chg="add del">
          <ac:chgData name="Corina Chelu" userId="9e63de34a1add4bf" providerId="LiveId" clId="{9355D83E-FD61-462E-83CC-813CAC96DB1D}" dt="2023-05-24T15:49:46.041" v="543" actId="26606"/>
          <ac:spMkLst>
            <pc:docMk/>
            <pc:sldMk cId="277101478" sldId="258"/>
            <ac:spMk id="85" creationId="{DEC0F4EA-80E8-4830-A80E-AEFD38ADAC08}"/>
          </ac:spMkLst>
        </pc:spChg>
        <pc:spChg chg="add del">
          <ac:chgData name="Corina Chelu" userId="9e63de34a1add4bf" providerId="LiveId" clId="{9355D83E-FD61-462E-83CC-813CAC96DB1D}" dt="2023-05-24T15:49:43.281" v="541" actId="26606"/>
          <ac:spMkLst>
            <pc:docMk/>
            <pc:sldMk cId="277101478" sldId="258"/>
            <ac:spMk id="86" creationId="{5757CFF1-20F6-4EF6-83FA-264F652F45B9}"/>
          </ac:spMkLst>
        </pc:spChg>
        <pc:spChg chg="add del">
          <ac:chgData name="Corina Chelu" userId="9e63de34a1add4bf" providerId="LiveId" clId="{9355D83E-FD61-462E-83CC-813CAC96DB1D}" dt="2023-05-24T15:49:51.416" v="545" actId="26606"/>
          <ac:spMkLst>
            <pc:docMk/>
            <pc:sldMk cId="277101478" sldId="258"/>
            <ac:spMk id="87" creationId="{52E56E1E-D82A-4FF7-99CE-83AE9A18FCDC}"/>
          </ac:spMkLst>
        </pc:spChg>
        <pc:spChg chg="add del">
          <ac:chgData name="Corina Chelu" userId="9e63de34a1add4bf" providerId="LiveId" clId="{9355D83E-FD61-462E-83CC-813CAC96DB1D}" dt="2023-05-24T15:49:43.281" v="541" actId="26606"/>
          <ac:spMkLst>
            <pc:docMk/>
            <pc:sldMk cId="277101478" sldId="258"/>
            <ac:spMk id="88" creationId="{06A9A420-EBC2-475A-B5F6-1915095B1EB6}"/>
          </ac:spMkLst>
        </pc:spChg>
        <pc:spChg chg="add del">
          <ac:chgData name="Corina Chelu" userId="9e63de34a1add4bf" providerId="LiveId" clId="{9355D83E-FD61-462E-83CC-813CAC96DB1D}" dt="2023-05-24T15:49:51.416" v="545" actId="26606"/>
          <ac:spMkLst>
            <pc:docMk/>
            <pc:sldMk cId="277101478" sldId="258"/>
            <ac:spMk id="89" creationId="{FCE4B1E6-EC5B-432F-90D0-898FA5296D55}"/>
          </ac:spMkLst>
        </pc:spChg>
        <pc:spChg chg="add del">
          <ac:chgData name="Corina Chelu" userId="9e63de34a1add4bf" providerId="LiveId" clId="{9355D83E-FD61-462E-83CC-813CAC96DB1D}" dt="2023-05-24T15:49:43.281" v="541" actId="26606"/>
          <ac:spMkLst>
            <pc:docMk/>
            <pc:sldMk cId="277101478" sldId="258"/>
            <ac:spMk id="90" creationId="{23E32A87-27EB-4E8C-A286-AC27F2A1424A}"/>
          </ac:spMkLst>
        </pc:spChg>
        <pc:spChg chg="add del">
          <ac:chgData name="Corina Chelu" userId="9e63de34a1add4bf" providerId="LiveId" clId="{9355D83E-FD61-462E-83CC-813CAC96DB1D}" dt="2023-05-24T15:49:51.416" v="545" actId="26606"/>
          <ac:spMkLst>
            <pc:docMk/>
            <pc:sldMk cId="277101478" sldId="258"/>
            <ac:spMk id="91" creationId="{B9940E64-4719-4E36-8FFD-748B552B359B}"/>
          </ac:spMkLst>
        </pc:spChg>
        <pc:spChg chg="add del">
          <ac:chgData name="Corina Chelu" userId="9e63de34a1add4bf" providerId="LiveId" clId="{9355D83E-FD61-462E-83CC-813CAC96DB1D}" dt="2023-05-24T15:49:54.436" v="547" actId="26606"/>
          <ac:spMkLst>
            <pc:docMk/>
            <pc:sldMk cId="277101478" sldId="258"/>
            <ac:spMk id="93" creationId="{C8D9769A-E1A8-4890-A4B7-FF5D5C1DC5A1}"/>
          </ac:spMkLst>
        </pc:spChg>
        <pc:spChg chg="add del">
          <ac:chgData name="Corina Chelu" userId="9e63de34a1add4bf" providerId="LiveId" clId="{9355D83E-FD61-462E-83CC-813CAC96DB1D}" dt="2023-05-24T15:49:54.436" v="547" actId="26606"/>
          <ac:spMkLst>
            <pc:docMk/>
            <pc:sldMk cId="277101478" sldId="258"/>
            <ac:spMk id="94" creationId="{65030541-939E-4D9D-82AB-34D32FD167B7}"/>
          </ac:spMkLst>
        </pc:spChg>
        <pc:spChg chg="add del">
          <ac:chgData name="Corina Chelu" userId="9e63de34a1add4bf" providerId="LiveId" clId="{9355D83E-FD61-462E-83CC-813CAC96DB1D}" dt="2023-05-24T15:49:54.436" v="547" actId="26606"/>
          <ac:spMkLst>
            <pc:docMk/>
            <pc:sldMk cId="277101478" sldId="258"/>
            <ac:spMk id="95" creationId="{42C72092-2B09-4FBA-B639-9D86325451BC}"/>
          </ac:spMkLst>
        </pc:spChg>
        <pc:spChg chg="add del">
          <ac:chgData name="Corina Chelu" userId="9e63de34a1add4bf" providerId="LiveId" clId="{9355D83E-FD61-462E-83CC-813CAC96DB1D}" dt="2023-05-24T15:49:54.436" v="547" actId="26606"/>
          <ac:spMkLst>
            <pc:docMk/>
            <pc:sldMk cId="277101478" sldId="258"/>
            <ac:spMk id="96" creationId="{75DB81DD-8F8C-4933-94B4-0E5595C5A72C}"/>
          </ac:spMkLst>
        </pc:spChg>
        <pc:spChg chg="add del">
          <ac:chgData name="Corina Chelu" userId="9e63de34a1add4bf" providerId="LiveId" clId="{9355D83E-FD61-462E-83CC-813CAC96DB1D}" dt="2023-05-24T15:49:54.436" v="547" actId="26606"/>
          <ac:spMkLst>
            <pc:docMk/>
            <pc:sldMk cId="277101478" sldId="258"/>
            <ac:spMk id="97" creationId="{E10B73D1-A4C3-4A71-836A-5FD28F3264CE}"/>
          </ac:spMkLst>
        </pc:spChg>
        <pc:spChg chg="add del">
          <ac:chgData name="Corina Chelu" userId="9e63de34a1add4bf" providerId="LiveId" clId="{9355D83E-FD61-462E-83CC-813CAC96DB1D}" dt="2023-05-24T15:49:56.637" v="549" actId="26606"/>
          <ac:spMkLst>
            <pc:docMk/>
            <pc:sldMk cId="277101478" sldId="258"/>
            <ac:spMk id="99" creationId="{ED3D3F92-A42A-4783-8E68-3EA4940D8C80}"/>
          </ac:spMkLst>
        </pc:spChg>
        <pc:spChg chg="add del">
          <ac:chgData name="Corina Chelu" userId="9e63de34a1add4bf" providerId="LiveId" clId="{9355D83E-FD61-462E-83CC-813CAC96DB1D}" dt="2023-05-24T15:49:56.637" v="549" actId="26606"/>
          <ac:spMkLst>
            <pc:docMk/>
            <pc:sldMk cId="277101478" sldId="258"/>
            <ac:spMk id="100" creationId="{08806B02-335B-4B6E-B86F-D9FCF2E041E5}"/>
          </ac:spMkLst>
        </pc:spChg>
        <pc:spChg chg="add del">
          <ac:chgData name="Corina Chelu" userId="9e63de34a1add4bf" providerId="LiveId" clId="{9355D83E-FD61-462E-83CC-813CAC96DB1D}" dt="2023-05-24T15:49:56.637" v="549" actId="26606"/>
          <ac:spMkLst>
            <pc:docMk/>
            <pc:sldMk cId="277101478" sldId="258"/>
            <ac:spMk id="101" creationId="{59B8D541-F0F1-448D-B481-76E8390D3633}"/>
          </ac:spMkLst>
        </pc:spChg>
        <pc:spChg chg="add">
          <ac:chgData name="Corina Chelu" userId="9e63de34a1add4bf" providerId="LiveId" clId="{9355D83E-FD61-462E-83CC-813CAC96DB1D}" dt="2023-05-24T15:49:56.653" v="550" actId="26606"/>
          <ac:spMkLst>
            <pc:docMk/>
            <pc:sldMk cId="277101478" sldId="258"/>
            <ac:spMk id="103" creationId="{6795E2AC-53C4-48AB-A681-BAF4A9F98CB9}"/>
          </ac:spMkLst>
        </pc:spChg>
        <pc:spChg chg="add">
          <ac:chgData name="Corina Chelu" userId="9e63de34a1add4bf" providerId="LiveId" clId="{9355D83E-FD61-462E-83CC-813CAC96DB1D}" dt="2023-05-24T15:49:56.653" v="550" actId="26606"/>
          <ac:spMkLst>
            <pc:docMk/>
            <pc:sldMk cId="277101478" sldId="258"/>
            <ac:spMk id="104" creationId="{881A9CD8-5D8E-48DD-B6AE-196C15A2167F}"/>
          </ac:spMkLst>
        </pc:spChg>
        <pc:spChg chg="add">
          <ac:chgData name="Corina Chelu" userId="9e63de34a1add4bf" providerId="LiveId" clId="{9355D83E-FD61-462E-83CC-813CAC96DB1D}" dt="2023-05-24T15:49:56.653" v="550" actId="26606"/>
          <ac:spMkLst>
            <pc:docMk/>
            <pc:sldMk cId="277101478" sldId="258"/>
            <ac:spMk id="105" creationId="{4D4029AB-A2F8-4F5D-BC7C-A0F1F66599B9}"/>
          </ac:spMkLst>
        </pc:spChg>
        <pc:picChg chg="add del">
          <ac:chgData name="Corina Chelu" userId="9e63de34a1add4bf" providerId="LiveId" clId="{9355D83E-FD61-462E-83CC-813CAC96DB1D}" dt="2023-05-24T09:58:55.469" v="294" actId="26606"/>
          <ac:picMkLst>
            <pc:docMk/>
            <pc:sldMk cId="277101478" sldId="258"/>
            <ac:picMk id="5" creationId="{2F0AF6BA-23FB-A56A-B2F3-52678B6F12B4}"/>
          </ac:picMkLst>
        </pc:picChg>
        <pc:picChg chg="add del">
          <ac:chgData name="Corina Chelu" userId="9e63de34a1add4bf" providerId="LiveId" clId="{9355D83E-FD61-462E-83CC-813CAC96DB1D}" dt="2023-05-24T15:20:06.167" v="372" actId="26606"/>
          <ac:picMkLst>
            <pc:docMk/>
            <pc:sldMk cId="277101478" sldId="258"/>
            <ac:picMk id="26" creationId="{03C95459-4FC5-A835-AED3-082319087606}"/>
          </ac:picMkLst>
        </pc:picChg>
        <pc:picChg chg="add del">
          <ac:chgData name="Corina Chelu" userId="9e63de34a1add4bf" providerId="LiveId" clId="{9355D83E-FD61-462E-83CC-813CAC96DB1D}" dt="2023-05-24T15:49:43.281" v="541" actId="26606"/>
          <ac:picMkLst>
            <pc:docMk/>
            <pc:sldMk cId="277101478" sldId="258"/>
            <ac:picMk id="78" creationId="{42E426B7-BAF4-7229-12FA-4688C8485FD1}"/>
          </ac:picMkLst>
        </pc:picChg>
      </pc:sldChg>
      <pc:sldChg chg="addSp delSp modSp new mod setBg">
        <pc:chgData name="Corina Chelu" userId="9e63de34a1add4bf" providerId="LiveId" clId="{9355D83E-FD61-462E-83CC-813CAC96DB1D}" dt="2023-05-24T15:40:54.597" v="435" actId="20577"/>
        <pc:sldMkLst>
          <pc:docMk/>
          <pc:sldMk cId="4163226966" sldId="259"/>
        </pc:sldMkLst>
        <pc:spChg chg="mod">
          <ac:chgData name="Corina Chelu" userId="9e63de34a1add4bf" providerId="LiveId" clId="{9355D83E-FD61-462E-83CC-813CAC96DB1D}" dt="2023-05-24T15:40:54.597" v="435" actId="20577"/>
          <ac:spMkLst>
            <pc:docMk/>
            <pc:sldMk cId="4163226966" sldId="259"/>
            <ac:spMk id="2" creationId="{60BA8D9E-562B-AA06-9DB8-E15615156FF9}"/>
          </ac:spMkLst>
        </pc:spChg>
        <pc:spChg chg="mod">
          <ac:chgData name="Corina Chelu" userId="9e63de34a1add4bf" providerId="LiveId" clId="{9355D83E-FD61-462E-83CC-813CAC96DB1D}" dt="2023-05-24T15:40:46.175" v="428" actId="20577"/>
          <ac:spMkLst>
            <pc:docMk/>
            <pc:sldMk cId="4163226966" sldId="259"/>
            <ac:spMk id="3" creationId="{40D8D24B-6FA4-5D9A-CEAE-7989B1F0ECFD}"/>
          </ac:spMkLst>
        </pc:spChg>
        <pc:spChg chg="add del">
          <ac:chgData name="Corina Chelu" userId="9e63de34a1add4bf" providerId="LiveId" clId="{9355D83E-FD61-462E-83CC-813CAC96DB1D}" dt="2023-05-24T15:19:54.984" v="370" actId="26606"/>
          <ac:spMkLst>
            <pc:docMk/>
            <pc:sldMk cId="4163226966" sldId="259"/>
            <ac:spMk id="8" creationId="{ED3D3F92-A42A-4783-8E68-3EA4940D8C80}"/>
          </ac:spMkLst>
        </pc:spChg>
        <pc:spChg chg="add del">
          <ac:chgData name="Corina Chelu" userId="9e63de34a1add4bf" providerId="LiveId" clId="{9355D83E-FD61-462E-83CC-813CAC96DB1D}" dt="2023-05-24T15:19:54.984" v="370" actId="26606"/>
          <ac:spMkLst>
            <pc:docMk/>
            <pc:sldMk cId="4163226966" sldId="259"/>
            <ac:spMk id="10" creationId="{08806B02-335B-4B6E-B86F-D9FCF2E041E5}"/>
          </ac:spMkLst>
        </pc:spChg>
        <pc:spChg chg="add del">
          <ac:chgData name="Corina Chelu" userId="9e63de34a1add4bf" providerId="LiveId" clId="{9355D83E-FD61-462E-83CC-813CAC96DB1D}" dt="2023-05-24T15:19:54.984" v="370" actId="26606"/>
          <ac:spMkLst>
            <pc:docMk/>
            <pc:sldMk cId="4163226966" sldId="259"/>
            <ac:spMk id="12" creationId="{59B8D541-F0F1-448D-B481-76E8390D3633}"/>
          </ac:spMkLst>
        </pc:spChg>
        <pc:spChg chg="add del">
          <ac:chgData name="Corina Chelu" userId="9e63de34a1add4bf" providerId="LiveId" clId="{9355D83E-FD61-462E-83CC-813CAC96DB1D}" dt="2023-05-24T15:19:52.280" v="367" actId="26606"/>
          <ac:spMkLst>
            <pc:docMk/>
            <pc:sldMk cId="4163226966" sldId="259"/>
            <ac:spMk id="17" creationId="{C8D9769A-E1A8-4890-A4B7-FF5D5C1DC5A1}"/>
          </ac:spMkLst>
        </pc:spChg>
        <pc:spChg chg="add del">
          <ac:chgData name="Corina Chelu" userId="9e63de34a1add4bf" providerId="LiveId" clId="{9355D83E-FD61-462E-83CC-813CAC96DB1D}" dt="2023-05-24T15:19:46.161" v="365" actId="26606"/>
          <ac:spMkLst>
            <pc:docMk/>
            <pc:sldMk cId="4163226966" sldId="259"/>
            <ac:spMk id="18" creationId="{E7B74E81-276A-4BF8-9D74-BF6C44B2E424}"/>
          </ac:spMkLst>
        </pc:spChg>
        <pc:spChg chg="add del">
          <ac:chgData name="Corina Chelu" userId="9e63de34a1add4bf" providerId="LiveId" clId="{9355D83E-FD61-462E-83CC-813CAC96DB1D}" dt="2023-05-24T15:19:52.280" v="367" actId="26606"/>
          <ac:spMkLst>
            <pc:docMk/>
            <pc:sldMk cId="4163226966" sldId="259"/>
            <ac:spMk id="19" creationId="{65030541-939E-4D9D-82AB-34D32FD167B7}"/>
          </ac:spMkLst>
        </pc:spChg>
        <pc:spChg chg="add del">
          <ac:chgData name="Corina Chelu" userId="9e63de34a1add4bf" providerId="LiveId" clId="{9355D83E-FD61-462E-83CC-813CAC96DB1D}" dt="2023-05-24T15:19:46.161" v="365" actId="26606"/>
          <ac:spMkLst>
            <pc:docMk/>
            <pc:sldMk cId="4163226966" sldId="259"/>
            <ac:spMk id="20" creationId="{19C537B0-73BE-41E7-8BD7-CC603DD2BE4E}"/>
          </ac:spMkLst>
        </pc:spChg>
        <pc:spChg chg="add del">
          <ac:chgData name="Corina Chelu" userId="9e63de34a1add4bf" providerId="LiveId" clId="{9355D83E-FD61-462E-83CC-813CAC96DB1D}" dt="2023-05-24T15:19:52.280" v="367" actId="26606"/>
          <ac:spMkLst>
            <pc:docMk/>
            <pc:sldMk cId="4163226966" sldId="259"/>
            <ac:spMk id="21" creationId="{42C72092-2B09-4FBA-B639-9D86325451BC}"/>
          </ac:spMkLst>
        </pc:spChg>
        <pc:spChg chg="add del">
          <ac:chgData name="Corina Chelu" userId="9e63de34a1add4bf" providerId="LiveId" clId="{9355D83E-FD61-462E-83CC-813CAC96DB1D}" dt="2023-05-24T15:19:46.161" v="365" actId="26606"/>
          <ac:spMkLst>
            <pc:docMk/>
            <pc:sldMk cId="4163226966" sldId="259"/>
            <ac:spMk id="22" creationId="{5757CFF1-20F6-4EF6-83FA-264F652F45B9}"/>
          </ac:spMkLst>
        </pc:spChg>
        <pc:spChg chg="add del">
          <ac:chgData name="Corina Chelu" userId="9e63de34a1add4bf" providerId="LiveId" clId="{9355D83E-FD61-462E-83CC-813CAC96DB1D}" dt="2023-05-24T15:19:52.280" v="367" actId="26606"/>
          <ac:spMkLst>
            <pc:docMk/>
            <pc:sldMk cId="4163226966" sldId="259"/>
            <ac:spMk id="23" creationId="{75DB81DD-8F8C-4933-94B4-0E5595C5A72C}"/>
          </ac:spMkLst>
        </pc:spChg>
        <pc:spChg chg="add del">
          <ac:chgData name="Corina Chelu" userId="9e63de34a1add4bf" providerId="LiveId" clId="{9355D83E-FD61-462E-83CC-813CAC96DB1D}" dt="2023-05-24T15:19:46.161" v="365" actId="26606"/>
          <ac:spMkLst>
            <pc:docMk/>
            <pc:sldMk cId="4163226966" sldId="259"/>
            <ac:spMk id="24" creationId="{06A9A420-EBC2-475A-B5F6-1915095B1EB6}"/>
          </ac:spMkLst>
        </pc:spChg>
        <pc:spChg chg="add del">
          <ac:chgData name="Corina Chelu" userId="9e63de34a1add4bf" providerId="LiveId" clId="{9355D83E-FD61-462E-83CC-813CAC96DB1D}" dt="2023-05-24T15:19:52.280" v="367" actId="26606"/>
          <ac:spMkLst>
            <pc:docMk/>
            <pc:sldMk cId="4163226966" sldId="259"/>
            <ac:spMk id="25" creationId="{E10B73D1-A4C3-4A71-836A-5FD28F3264CE}"/>
          </ac:spMkLst>
        </pc:spChg>
        <pc:spChg chg="add del">
          <ac:chgData name="Corina Chelu" userId="9e63de34a1add4bf" providerId="LiveId" clId="{9355D83E-FD61-462E-83CC-813CAC96DB1D}" dt="2023-05-24T15:19:46.161" v="365" actId="26606"/>
          <ac:spMkLst>
            <pc:docMk/>
            <pc:sldMk cId="4163226966" sldId="259"/>
            <ac:spMk id="26" creationId="{23E32A87-27EB-4E8C-A286-AC27F2A1424A}"/>
          </ac:spMkLst>
        </pc:spChg>
        <pc:spChg chg="add del">
          <ac:chgData name="Corina Chelu" userId="9e63de34a1add4bf" providerId="LiveId" clId="{9355D83E-FD61-462E-83CC-813CAC96DB1D}" dt="2023-05-24T15:19:54.953" v="369" actId="26606"/>
          <ac:spMkLst>
            <pc:docMk/>
            <pc:sldMk cId="4163226966" sldId="259"/>
            <ac:spMk id="27" creationId="{52E56E1E-D82A-4FF7-99CE-83AE9A18FCDC}"/>
          </ac:spMkLst>
        </pc:spChg>
        <pc:spChg chg="add del">
          <ac:chgData name="Corina Chelu" userId="9e63de34a1add4bf" providerId="LiveId" clId="{9355D83E-FD61-462E-83CC-813CAC96DB1D}" dt="2023-05-24T15:19:54.953" v="369" actId="26606"/>
          <ac:spMkLst>
            <pc:docMk/>
            <pc:sldMk cId="4163226966" sldId="259"/>
            <ac:spMk id="28" creationId="{FCE4B1E6-EC5B-432F-90D0-898FA5296D55}"/>
          </ac:spMkLst>
        </pc:spChg>
        <pc:spChg chg="add del">
          <ac:chgData name="Corina Chelu" userId="9e63de34a1add4bf" providerId="LiveId" clId="{9355D83E-FD61-462E-83CC-813CAC96DB1D}" dt="2023-05-24T15:19:54.953" v="369" actId="26606"/>
          <ac:spMkLst>
            <pc:docMk/>
            <pc:sldMk cId="4163226966" sldId="259"/>
            <ac:spMk id="29" creationId="{B9940E64-4719-4E36-8FFD-748B552B359B}"/>
          </ac:spMkLst>
        </pc:spChg>
        <pc:spChg chg="add">
          <ac:chgData name="Corina Chelu" userId="9e63de34a1add4bf" providerId="LiveId" clId="{9355D83E-FD61-462E-83CC-813CAC96DB1D}" dt="2023-05-24T15:19:54.984" v="370" actId="26606"/>
          <ac:spMkLst>
            <pc:docMk/>
            <pc:sldMk cId="4163226966" sldId="259"/>
            <ac:spMk id="31" creationId="{6795E2AC-53C4-48AB-A681-BAF4A9F98CB9}"/>
          </ac:spMkLst>
        </pc:spChg>
        <pc:spChg chg="add">
          <ac:chgData name="Corina Chelu" userId="9e63de34a1add4bf" providerId="LiveId" clId="{9355D83E-FD61-462E-83CC-813CAC96DB1D}" dt="2023-05-24T15:19:54.984" v="370" actId="26606"/>
          <ac:spMkLst>
            <pc:docMk/>
            <pc:sldMk cId="4163226966" sldId="259"/>
            <ac:spMk id="32" creationId="{881A9CD8-5D8E-48DD-B6AE-196C15A2167F}"/>
          </ac:spMkLst>
        </pc:spChg>
        <pc:spChg chg="add">
          <ac:chgData name="Corina Chelu" userId="9e63de34a1add4bf" providerId="LiveId" clId="{9355D83E-FD61-462E-83CC-813CAC96DB1D}" dt="2023-05-24T15:19:54.984" v="370" actId="26606"/>
          <ac:spMkLst>
            <pc:docMk/>
            <pc:sldMk cId="4163226966" sldId="259"/>
            <ac:spMk id="33" creationId="{4D4029AB-A2F8-4F5D-BC7C-A0F1F66599B9}"/>
          </ac:spMkLst>
        </pc:spChg>
        <pc:picChg chg="add del">
          <ac:chgData name="Corina Chelu" userId="9e63de34a1add4bf" providerId="LiveId" clId="{9355D83E-FD61-462E-83CC-813CAC96DB1D}" dt="2023-05-24T15:19:46.161" v="365" actId="26606"/>
          <ac:picMkLst>
            <pc:docMk/>
            <pc:sldMk cId="4163226966" sldId="259"/>
            <ac:picMk id="14" creationId="{5DB522F8-4FDA-CDF2-1490-AF38B94B7896}"/>
          </ac:picMkLst>
        </pc:picChg>
      </pc:sldChg>
      <pc:sldChg chg="modSp new del mod">
        <pc:chgData name="Corina Chelu" userId="9e63de34a1add4bf" providerId="LiveId" clId="{9355D83E-FD61-462E-83CC-813CAC96DB1D}" dt="2023-05-25T14:57:54.433" v="1705" actId="47"/>
        <pc:sldMkLst>
          <pc:docMk/>
          <pc:sldMk cId="1848152978" sldId="260"/>
        </pc:sldMkLst>
        <pc:spChg chg="mod">
          <ac:chgData name="Corina Chelu" userId="9e63de34a1add4bf" providerId="LiveId" clId="{9355D83E-FD61-462E-83CC-813CAC96DB1D}" dt="2023-05-24T15:17:37.096" v="343" actId="20577"/>
          <ac:spMkLst>
            <pc:docMk/>
            <pc:sldMk cId="1848152978" sldId="260"/>
            <ac:spMk id="2" creationId="{5A30D9F4-8260-01B6-EED5-F77A6832FA99}"/>
          </ac:spMkLst>
        </pc:spChg>
        <pc:spChg chg="mod">
          <ac:chgData name="Corina Chelu" userId="9e63de34a1add4bf" providerId="LiveId" clId="{9355D83E-FD61-462E-83CC-813CAC96DB1D}" dt="2023-05-25T13:04:34.974" v="1400" actId="20577"/>
          <ac:spMkLst>
            <pc:docMk/>
            <pc:sldMk cId="1848152978" sldId="260"/>
            <ac:spMk id="3" creationId="{CEE4F9DC-614F-4DD4-6291-87CB814E976A}"/>
          </ac:spMkLst>
        </pc:spChg>
      </pc:sldChg>
      <pc:sldChg chg="addSp delSp modSp new mod setBg">
        <pc:chgData name="Corina Chelu" userId="9e63de34a1add4bf" providerId="LiveId" clId="{9355D83E-FD61-462E-83CC-813CAC96DB1D}" dt="2023-05-24T15:51:04.325" v="556" actId="26606"/>
        <pc:sldMkLst>
          <pc:docMk/>
          <pc:sldMk cId="2027231328" sldId="261"/>
        </pc:sldMkLst>
        <pc:spChg chg="mod">
          <ac:chgData name="Corina Chelu" userId="9e63de34a1add4bf" providerId="LiveId" clId="{9355D83E-FD61-462E-83CC-813CAC96DB1D}" dt="2023-05-24T15:51:04.325" v="556" actId="26606"/>
          <ac:spMkLst>
            <pc:docMk/>
            <pc:sldMk cId="2027231328" sldId="261"/>
            <ac:spMk id="2" creationId="{6530609B-8ADB-FB2B-F22A-8CA969639244}"/>
          </ac:spMkLst>
        </pc:spChg>
        <pc:spChg chg="mod">
          <ac:chgData name="Corina Chelu" userId="9e63de34a1add4bf" providerId="LiveId" clId="{9355D83E-FD61-462E-83CC-813CAC96DB1D}" dt="2023-05-24T15:51:04.325" v="556" actId="26606"/>
          <ac:spMkLst>
            <pc:docMk/>
            <pc:sldMk cId="2027231328" sldId="261"/>
            <ac:spMk id="3" creationId="{E738DFEE-03D2-ED6C-D049-2C5CB66382C4}"/>
          </ac:spMkLst>
        </pc:spChg>
        <pc:spChg chg="add del">
          <ac:chgData name="Corina Chelu" userId="9e63de34a1add4bf" providerId="LiveId" clId="{9355D83E-FD61-462E-83CC-813CAC96DB1D}" dt="2023-05-24T15:50:34.286" v="554" actId="26606"/>
          <ac:spMkLst>
            <pc:docMk/>
            <pc:sldMk cId="2027231328" sldId="261"/>
            <ac:spMk id="8" creationId="{6795E2AC-53C4-48AB-A681-BAF4A9F98CB9}"/>
          </ac:spMkLst>
        </pc:spChg>
        <pc:spChg chg="add del">
          <ac:chgData name="Corina Chelu" userId="9e63de34a1add4bf" providerId="LiveId" clId="{9355D83E-FD61-462E-83CC-813CAC96DB1D}" dt="2023-05-24T15:50:17.962" v="552" actId="26606"/>
          <ac:spMkLst>
            <pc:docMk/>
            <pc:sldMk cId="2027231328" sldId="261"/>
            <ac:spMk id="9" creationId="{E7B74E81-276A-4BF8-9D74-BF6C44B2E424}"/>
          </ac:spMkLst>
        </pc:spChg>
        <pc:spChg chg="add del">
          <ac:chgData name="Corina Chelu" userId="9e63de34a1add4bf" providerId="LiveId" clId="{9355D83E-FD61-462E-83CC-813CAC96DB1D}" dt="2023-05-24T15:50:34.286" v="554" actId="26606"/>
          <ac:spMkLst>
            <pc:docMk/>
            <pc:sldMk cId="2027231328" sldId="261"/>
            <ac:spMk id="10" creationId="{881A9CD8-5D8E-48DD-B6AE-196C15A2167F}"/>
          </ac:spMkLst>
        </pc:spChg>
        <pc:spChg chg="add del">
          <ac:chgData name="Corina Chelu" userId="9e63de34a1add4bf" providerId="LiveId" clId="{9355D83E-FD61-462E-83CC-813CAC96DB1D}" dt="2023-05-24T15:50:17.962" v="552" actId="26606"/>
          <ac:spMkLst>
            <pc:docMk/>
            <pc:sldMk cId="2027231328" sldId="261"/>
            <ac:spMk id="11" creationId="{19C537B0-73BE-41E7-8BD7-CC603DD2BE4E}"/>
          </ac:spMkLst>
        </pc:spChg>
        <pc:spChg chg="add del">
          <ac:chgData name="Corina Chelu" userId="9e63de34a1add4bf" providerId="LiveId" clId="{9355D83E-FD61-462E-83CC-813CAC96DB1D}" dt="2023-05-24T15:50:34.286" v="554" actId="26606"/>
          <ac:spMkLst>
            <pc:docMk/>
            <pc:sldMk cId="2027231328" sldId="261"/>
            <ac:spMk id="12" creationId="{4D4029AB-A2F8-4F5D-BC7C-A0F1F66599B9}"/>
          </ac:spMkLst>
        </pc:spChg>
        <pc:spChg chg="add del">
          <ac:chgData name="Corina Chelu" userId="9e63de34a1add4bf" providerId="LiveId" clId="{9355D83E-FD61-462E-83CC-813CAC96DB1D}" dt="2023-05-24T15:50:17.962" v="552" actId="26606"/>
          <ac:spMkLst>
            <pc:docMk/>
            <pc:sldMk cId="2027231328" sldId="261"/>
            <ac:spMk id="13" creationId="{5757CFF1-20F6-4EF6-83FA-264F652F45B9}"/>
          </ac:spMkLst>
        </pc:spChg>
        <pc:spChg chg="add del">
          <ac:chgData name="Corina Chelu" userId="9e63de34a1add4bf" providerId="LiveId" clId="{9355D83E-FD61-462E-83CC-813CAC96DB1D}" dt="2023-05-24T15:51:04.325" v="556" actId="26606"/>
          <ac:spMkLst>
            <pc:docMk/>
            <pc:sldMk cId="2027231328" sldId="261"/>
            <ac:spMk id="14" creationId="{52E56E1E-D82A-4FF7-99CE-83AE9A18FCDC}"/>
          </ac:spMkLst>
        </pc:spChg>
        <pc:spChg chg="add del">
          <ac:chgData name="Corina Chelu" userId="9e63de34a1add4bf" providerId="LiveId" clId="{9355D83E-FD61-462E-83CC-813CAC96DB1D}" dt="2023-05-24T15:50:17.962" v="552" actId="26606"/>
          <ac:spMkLst>
            <pc:docMk/>
            <pc:sldMk cId="2027231328" sldId="261"/>
            <ac:spMk id="15" creationId="{06A9A420-EBC2-475A-B5F6-1915095B1EB6}"/>
          </ac:spMkLst>
        </pc:spChg>
        <pc:spChg chg="add del">
          <ac:chgData name="Corina Chelu" userId="9e63de34a1add4bf" providerId="LiveId" clId="{9355D83E-FD61-462E-83CC-813CAC96DB1D}" dt="2023-05-24T15:51:04.325" v="556" actId="26606"/>
          <ac:spMkLst>
            <pc:docMk/>
            <pc:sldMk cId="2027231328" sldId="261"/>
            <ac:spMk id="16" creationId="{FCE4B1E6-EC5B-432F-90D0-898FA5296D55}"/>
          </ac:spMkLst>
        </pc:spChg>
        <pc:spChg chg="add del">
          <ac:chgData name="Corina Chelu" userId="9e63de34a1add4bf" providerId="LiveId" clId="{9355D83E-FD61-462E-83CC-813CAC96DB1D}" dt="2023-05-24T15:50:17.962" v="552" actId="26606"/>
          <ac:spMkLst>
            <pc:docMk/>
            <pc:sldMk cId="2027231328" sldId="261"/>
            <ac:spMk id="17" creationId="{23E32A87-27EB-4E8C-A286-AC27F2A1424A}"/>
          </ac:spMkLst>
        </pc:spChg>
        <pc:spChg chg="add del">
          <ac:chgData name="Corina Chelu" userId="9e63de34a1add4bf" providerId="LiveId" clId="{9355D83E-FD61-462E-83CC-813CAC96DB1D}" dt="2023-05-24T15:51:04.325" v="556" actId="26606"/>
          <ac:spMkLst>
            <pc:docMk/>
            <pc:sldMk cId="2027231328" sldId="261"/>
            <ac:spMk id="18" creationId="{B9940E64-4719-4E36-8FFD-748B552B359B}"/>
          </ac:spMkLst>
        </pc:spChg>
        <pc:spChg chg="add">
          <ac:chgData name="Corina Chelu" userId="9e63de34a1add4bf" providerId="LiveId" clId="{9355D83E-FD61-462E-83CC-813CAC96DB1D}" dt="2023-05-24T15:51:04.325" v="556" actId="26606"/>
          <ac:spMkLst>
            <pc:docMk/>
            <pc:sldMk cId="2027231328" sldId="261"/>
            <ac:spMk id="23" creationId="{6795E2AC-53C4-48AB-A681-BAF4A9F98CB9}"/>
          </ac:spMkLst>
        </pc:spChg>
        <pc:spChg chg="add">
          <ac:chgData name="Corina Chelu" userId="9e63de34a1add4bf" providerId="LiveId" clId="{9355D83E-FD61-462E-83CC-813CAC96DB1D}" dt="2023-05-24T15:51:04.325" v="556" actId="26606"/>
          <ac:spMkLst>
            <pc:docMk/>
            <pc:sldMk cId="2027231328" sldId="261"/>
            <ac:spMk id="25" creationId="{881A9CD8-5D8E-48DD-B6AE-196C15A2167F}"/>
          </ac:spMkLst>
        </pc:spChg>
        <pc:spChg chg="add">
          <ac:chgData name="Corina Chelu" userId="9e63de34a1add4bf" providerId="LiveId" clId="{9355D83E-FD61-462E-83CC-813CAC96DB1D}" dt="2023-05-24T15:51:04.325" v="556" actId="26606"/>
          <ac:spMkLst>
            <pc:docMk/>
            <pc:sldMk cId="2027231328" sldId="261"/>
            <ac:spMk id="27" creationId="{4D4029AB-A2F8-4F5D-BC7C-A0F1F66599B9}"/>
          </ac:spMkLst>
        </pc:spChg>
        <pc:picChg chg="add del">
          <ac:chgData name="Corina Chelu" userId="9e63de34a1add4bf" providerId="LiveId" clId="{9355D83E-FD61-462E-83CC-813CAC96DB1D}" dt="2023-05-24T15:50:17.962" v="552" actId="26606"/>
          <ac:picMkLst>
            <pc:docMk/>
            <pc:sldMk cId="2027231328" sldId="261"/>
            <ac:picMk id="5" creationId="{BAFFED9D-1880-E74F-8F4C-DDA703060C9D}"/>
          </ac:picMkLst>
        </pc:picChg>
      </pc:sldChg>
      <pc:sldChg chg="addSp delSp modSp new mod ord setBg">
        <pc:chgData name="Corina Chelu" userId="9e63de34a1add4bf" providerId="LiveId" clId="{9355D83E-FD61-462E-83CC-813CAC96DB1D}" dt="2023-05-24T15:48:07.606" v="526" actId="26606"/>
        <pc:sldMkLst>
          <pc:docMk/>
          <pc:sldMk cId="1354539740" sldId="262"/>
        </pc:sldMkLst>
        <pc:spChg chg="mod">
          <ac:chgData name="Corina Chelu" userId="9e63de34a1add4bf" providerId="LiveId" clId="{9355D83E-FD61-462E-83CC-813CAC96DB1D}" dt="2023-05-24T15:48:07.606" v="526" actId="26606"/>
          <ac:spMkLst>
            <pc:docMk/>
            <pc:sldMk cId="1354539740" sldId="262"/>
            <ac:spMk id="2" creationId="{D04D0411-12AF-B5B7-91D7-7E1288D826BD}"/>
          </ac:spMkLst>
        </pc:spChg>
        <pc:spChg chg="add del mod">
          <ac:chgData name="Corina Chelu" userId="9e63de34a1add4bf" providerId="LiveId" clId="{9355D83E-FD61-462E-83CC-813CAC96DB1D}" dt="2023-05-24T15:48:07.606" v="526" actId="26606"/>
          <ac:spMkLst>
            <pc:docMk/>
            <pc:sldMk cId="1354539740" sldId="262"/>
            <ac:spMk id="3" creationId="{C6E8BA45-0035-1465-FC52-D8AB5F55D04C}"/>
          </ac:spMkLst>
        </pc:spChg>
        <pc:spChg chg="add del">
          <ac:chgData name="Corina Chelu" userId="9e63de34a1add4bf" providerId="LiveId" clId="{9355D83E-FD61-462E-83CC-813CAC96DB1D}" dt="2023-05-24T15:47:46.700" v="521" actId="26606"/>
          <ac:spMkLst>
            <pc:docMk/>
            <pc:sldMk cId="1354539740" sldId="262"/>
            <ac:spMk id="8" creationId="{52E56E1E-D82A-4FF7-99CE-83AE9A18FCDC}"/>
          </ac:spMkLst>
        </pc:spChg>
        <pc:spChg chg="add del">
          <ac:chgData name="Corina Chelu" userId="9e63de34a1add4bf" providerId="LiveId" clId="{9355D83E-FD61-462E-83CC-813CAC96DB1D}" dt="2023-05-24T15:47:51.400" v="523" actId="26606"/>
          <ac:spMkLst>
            <pc:docMk/>
            <pc:sldMk cId="1354539740" sldId="262"/>
            <ac:spMk id="9" creationId="{BF7BC237-77DF-4DFB-94F7-DB493EDA1C7C}"/>
          </ac:spMkLst>
        </pc:spChg>
        <pc:spChg chg="add del">
          <ac:chgData name="Corina Chelu" userId="9e63de34a1add4bf" providerId="LiveId" clId="{9355D83E-FD61-462E-83CC-813CAC96DB1D}" dt="2023-05-24T15:47:46.700" v="521" actId="26606"/>
          <ac:spMkLst>
            <pc:docMk/>
            <pc:sldMk cId="1354539740" sldId="262"/>
            <ac:spMk id="10" creationId="{FCE4B1E6-EC5B-432F-90D0-898FA5296D55}"/>
          </ac:spMkLst>
        </pc:spChg>
        <pc:spChg chg="add del">
          <ac:chgData name="Corina Chelu" userId="9e63de34a1add4bf" providerId="LiveId" clId="{9355D83E-FD61-462E-83CC-813CAC96DB1D}" dt="2023-05-24T15:48:07.559" v="525" actId="26606"/>
          <ac:spMkLst>
            <pc:docMk/>
            <pc:sldMk cId="1354539740" sldId="262"/>
            <ac:spMk id="11" creationId="{19C537B0-73BE-41E7-8BD7-CC603DD2BE4E}"/>
          </ac:spMkLst>
        </pc:spChg>
        <pc:spChg chg="add del">
          <ac:chgData name="Corina Chelu" userId="9e63de34a1add4bf" providerId="LiveId" clId="{9355D83E-FD61-462E-83CC-813CAC96DB1D}" dt="2023-05-24T15:47:46.700" v="521" actId="26606"/>
          <ac:spMkLst>
            <pc:docMk/>
            <pc:sldMk cId="1354539740" sldId="262"/>
            <ac:spMk id="12" creationId="{B9940E64-4719-4E36-8FFD-748B552B359B}"/>
          </ac:spMkLst>
        </pc:spChg>
        <pc:spChg chg="add del">
          <ac:chgData name="Corina Chelu" userId="9e63de34a1add4bf" providerId="LiveId" clId="{9355D83E-FD61-462E-83CC-813CAC96DB1D}" dt="2023-05-24T15:48:07.559" v="525" actId="26606"/>
          <ac:spMkLst>
            <pc:docMk/>
            <pc:sldMk cId="1354539740" sldId="262"/>
            <ac:spMk id="13" creationId="{5757CFF1-20F6-4EF6-83FA-264F652F45B9}"/>
          </ac:spMkLst>
        </pc:spChg>
        <pc:spChg chg="add del">
          <ac:chgData name="Corina Chelu" userId="9e63de34a1add4bf" providerId="LiveId" clId="{9355D83E-FD61-462E-83CC-813CAC96DB1D}" dt="2023-05-24T15:48:07.559" v="525" actId="26606"/>
          <ac:spMkLst>
            <pc:docMk/>
            <pc:sldMk cId="1354539740" sldId="262"/>
            <ac:spMk id="14" creationId="{E7B74E81-276A-4BF8-9D74-BF6C44B2E424}"/>
          </ac:spMkLst>
        </pc:spChg>
        <pc:spChg chg="add del">
          <ac:chgData name="Corina Chelu" userId="9e63de34a1add4bf" providerId="LiveId" clId="{9355D83E-FD61-462E-83CC-813CAC96DB1D}" dt="2023-05-24T15:48:07.559" v="525" actId="26606"/>
          <ac:spMkLst>
            <pc:docMk/>
            <pc:sldMk cId="1354539740" sldId="262"/>
            <ac:spMk id="15" creationId="{06A9A420-EBC2-475A-B5F6-1915095B1EB6}"/>
          </ac:spMkLst>
        </pc:spChg>
        <pc:spChg chg="add del">
          <ac:chgData name="Corina Chelu" userId="9e63de34a1add4bf" providerId="LiveId" clId="{9355D83E-FD61-462E-83CC-813CAC96DB1D}" dt="2023-05-24T15:48:07.559" v="525" actId="26606"/>
          <ac:spMkLst>
            <pc:docMk/>
            <pc:sldMk cId="1354539740" sldId="262"/>
            <ac:spMk id="17" creationId="{23E32A87-27EB-4E8C-A286-AC27F2A1424A}"/>
          </ac:spMkLst>
        </pc:spChg>
        <pc:spChg chg="add del">
          <ac:chgData name="Corina Chelu" userId="9e63de34a1add4bf" providerId="LiveId" clId="{9355D83E-FD61-462E-83CC-813CAC96DB1D}" dt="2023-05-24T15:48:07.559" v="525" actId="26606"/>
          <ac:spMkLst>
            <pc:docMk/>
            <pc:sldMk cId="1354539740" sldId="262"/>
            <ac:spMk id="18" creationId="{C6E8BA45-0035-1465-FC52-D8AB5F55D04C}"/>
          </ac:spMkLst>
        </pc:spChg>
        <pc:spChg chg="add">
          <ac:chgData name="Corina Chelu" userId="9e63de34a1add4bf" providerId="LiveId" clId="{9355D83E-FD61-462E-83CC-813CAC96DB1D}" dt="2023-05-24T15:48:07.606" v="526" actId="26606"/>
          <ac:spMkLst>
            <pc:docMk/>
            <pc:sldMk cId="1354539740" sldId="262"/>
            <ac:spMk id="20" creationId="{BF7BC237-77DF-4DFB-94F7-DB493EDA1C7C}"/>
          </ac:spMkLst>
        </pc:spChg>
        <pc:graphicFrameChg chg="add del">
          <ac:chgData name="Corina Chelu" userId="9e63de34a1add4bf" providerId="LiveId" clId="{9355D83E-FD61-462E-83CC-813CAC96DB1D}" dt="2023-05-24T15:47:51.400" v="523" actId="26606"/>
          <ac:graphicFrameMkLst>
            <pc:docMk/>
            <pc:sldMk cId="1354539740" sldId="262"/>
            <ac:graphicFrameMk id="5" creationId="{5D1EFD0C-B727-D04C-B59F-9BA3FE2C6E84}"/>
          </ac:graphicFrameMkLst>
        </pc:graphicFrameChg>
        <pc:graphicFrameChg chg="add">
          <ac:chgData name="Corina Chelu" userId="9e63de34a1add4bf" providerId="LiveId" clId="{9355D83E-FD61-462E-83CC-813CAC96DB1D}" dt="2023-05-24T15:48:07.606" v="526" actId="26606"/>
          <ac:graphicFrameMkLst>
            <pc:docMk/>
            <pc:sldMk cId="1354539740" sldId="262"/>
            <ac:graphicFrameMk id="21" creationId="{9E0F0883-1270-7E74-0058-772D2F9C2145}"/>
          </ac:graphicFrameMkLst>
        </pc:graphicFrameChg>
        <pc:picChg chg="add del">
          <ac:chgData name="Corina Chelu" userId="9e63de34a1add4bf" providerId="LiveId" clId="{9355D83E-FD61-462E-83CC-813CAC96DB1D}" dt="2023-05-24T15:48:07.559" v="525" actId="26606"/>
          <ac:picMkLst>
            <pc:docMk/>
            <pc:sldMk cId="1354539740" sldId="262"/>
            <ac:picMk id="16" creationId="{E2CD7269-FA8D-EE2D-0D98-8BD7FA77496B}"/>
          </ac:picMkLst>
        </pc:picChg>
      </pc:sldChg>
      <pc:sldChg chg="addSp delSp modSp new mod setBg">
        <pc:chgData name="Corina Chelu" userId="9e63de34a1add4bf" providerId="LiveId" clId="{9355D83E-FD61-462E-83CC-813CAC96DB1D}" dt="2023-05-24T16:17:19.057" v="622" actId="20577"/>
        <pc:sldMkLst>
          <pc:docMk/>
          <pc:sldMk cId="3687553317" sldId="263"/>
        </pc:sldMkLst>
        <pc:spChg chg="add del mod">
          <ac:chgData name="Corina Chelu" userId="9e63de34a1add4bf" providerId="LiveId" clId="{9355D83E-FD61-462E-83CC-813CAC96DB1D}" dt="2023-05-24T16:06:08.258" v="587" actId="26606"/>
          <ac:spMkLst>
            <pc:docMk/>
            <pc:sldMk cId="3687553317" sldId="263"/>
            <ac:spMk id="2" creationId="{9379CC89-F97D-829A-A9A9-C0F948C54FC6}"/>
          </ac:spMkLst>
        </pc:spChg>
        <pc:spChg chg="add del mod">
          <ac:chgData name="Corina Chelu" userId="9e63de34a1add4bf" providerId="LiveId" clId="{9355D83E-FD61-462E-83CC-813CAC96DB1D}" dt="2023-05-24T16:06:08.258" v="587" actId="26606"/>
          <ac:spMkLst>
            <pc:docMk/>
            <pc:sldMk cId="3687553317" sldId="263"/>
            <ac:spMk id="3" creationId="{740E4874-503C-DA83-BF2D-0A739DEEB984}"/>
          </ac:spMkLst>
        </pc:spChg>
        <pc:spChg chg="add del">
          <ac:chgData name="Corina Chelu" userId="9e63de34a1add4bf" providerId="LiveId" clId="{9355D83E-FD61-462E-83CC-813CAC96DB1D}" dt="2023-05-24T16:06:07.408" v="584" actId="26606"/>
          <ac:spMkLst>
            <pc:docMk/>
            <pc:sldMk cId="3687553317" sldId="263"/>
            <ac:spMk id="9" creationId="{BD2A7128-270D-45DD-B0C7-24FF462228BB}"/>
          </ac:spMkLst>
        </pc:spChg>
        <pc:spChg chg="add del">
          <ac:chgData name="Corina Chelu" userId="9e63de34a1add4bf" providerId="LiveId" clId="{9355D83E-FD61-462E-83CC-813CAC96DB1D}" dt="2023-05-24T16:06:07.408" v="584" actId="26606"/>
          <ac:spMkLst>
            <pc:docMk/>
            <pc:sldMk cId="3687553317" sldId="263"/>
            <ac:spMk id="11" creationId="{99B7B539-E79B-44C5-8319-9CE01F87F474}"/>
          </ac:spMkLst>
        </pc:spChg>
        <pc:spChg chg="add del">
          <ac:chgData name="Corina Chelu" userId="9e63de34a1add4bf" providerId="LiveId" clId="{9355D83E-FD61-462E-83CC-813CAC96DB1D}" dt="2023-05-24T16:06:07.408" v="584" actId="26606"/>
          <ac:spMkLst>
            <pc:docMk/>
            <pc:sldMk cId="3687553317" sldId="263"/>
            <ac:spMk id="13" creationId="{78F7AE4B-9747-4033-A691-63FD7B8968EC}"/>
          </ac:spMkLst>
        </pc:spChg>
        <pc:spChg chg="add del">
          <ac:chgData name="Corina Chelu" userId="9e63de34a1add4bf" providerId="LiveId" clId="{9355D83E-FD61-462E-83CC-813CAC96DB1D}" dt="2023-05-24T16:06:07.408" v="584" actId="26606"/>
          <ac:spMkLst>
            <pc:docMk/>
            <pc:sldMk cId="3687553317" sldId="263"/>
            <ac:spMk id="15" creationId="{3DE94331-B9BD-4D14-A13A-2868661FB1EF}"/>
          </ac:spMkLst>
        </pc:spChg>
        <pc:spChg chg="add del">
          <ac:chgData name="Corina Chelu" userId="9e63de34a1add4bf" providerId="LiveId" clId="{9355D83E-FD61-462E-83CC-813CAC96DB1D}" dt="2023-05-24T16:06:08.211" v="586" actId="26606"/>
          <ac:spMkLst>
            <pc:docMk/>
            <pc:sldMk cId="3687553317" sldId="263"/>
            <ac:spMk id="17" creationId="{BF6F8AE2-ADE1-4F2F-B0C5-43BA8AE69EC1}"/>
          </ac:spMkLst>
        </pc:spChg>
        <pc:spChg chg="add del">
          <ac:chgData name="Corina Chelu" userId="9e63de34a1add4bf" providerId="LiveId" clId="{9355D83E-FD61-462E-83CC-813CAC96DB1D}" dt="2023-05-24T16:06:08.211" v="586" actId="26606"/>
          <ac:spMkLst>
            <pc:docMk/>
            <pc:sldMk cId="3687553317" sldId="263"/>
            <ac:spMk id="18" creationId="{69229A89-2506-483B-9236-68D37C01B7A7}"/>
          </ac:spMkLst>
        </pc:spChg>
        <pc:spChg chg="add del">
          <ac:chgData name="Corina Chelu" userId="9e63de34a1add4bf" providerId="LiveId" clId="{9355D83E-FD61-462E-83CC-813CAC96DB1D}" dt="2023-05-24T16:13:04.572" v="592" actId="26606"/>
          <ac:spMkLst>
            <pc:docMk/>
            <pc:sldMk cId="3687553317" sldId="263"/>
            <ac:spMk id="20" creationId="{96A35EAA-ED80-4FF1-942C-82B1D483AF60}"/>
          </ac:spMkLst>
        </pc:spChg>
        <pc:spChg chg="add del">
          <ac:chgData name="Corina Chelu" userId="9e63de34a1add4bf" providerId="LiveId" clId="{9355D83E-FD61-462E-83CC-813CAC96DB1D}" dt="2023-05-24T16:13:04.572" v="592" actId="26606"/>
          <ac:spMkLst>
            <pc:docMk/>
            <pc:sldMk cId="3687553317" sldId="263"/>
            <ac:spMk id="21" creationId="{D415F49B-3CBC-46CF-AFB5-988852D0479E}"/>
          </ac:spMkLst>
        </pc:spChg>
        <pc:spChg chg="add del">
          <ac:chgData name="Corina Chelu" userId="9e63de34a1add4bf" providerId="LiveId" clId="{9355D83E-FD61-462E-83CC-813CAC96DB1D}" dt="2023-05-24T16:13:04.572" v="592" actId="26606"/>
          <ac:spMkLst>
            <pc:docMk/>
            <pc:sldMk cId="3687553317" sldId="263"/>
            <ac:spMk id="22" creationId="{50A218BB-CDEC-45B2-A060-8951952D99C6}"/>
          </ac:spMkLst>
        </pc:spChg>
        <pc:spChg chg="add del">
          <ac:chgData name="Corina Chelu" userId="9e63de34a1add4bf" providerId="LiveId" clId="{9355D83E-FD61-462E-83CC-813CAC96DB1D}" dt="2023-05-24T16:13:04.572" v="592" actId="26606"/>
          <ac:spMkLst>
            <pc:docMk/>
            <pc:sldMk cId="3687553317" sldId="263"/>
            <ac:spMk id="23" creationId="{E576C146-A316-4B29-B239-3B35E924FE22}"/>
          </ac:spMkLst>
        </pc:spChg>
        <pc:spChg chg="add mod">
          <ac:chgData name="Corina Chelu" userId="9e63de34a1add4bf" providerId="LiveId" clId="{9355D83E-FD61-462E-83CC-813CAC96DB1D}" dt="2023-05-24T16:17:19.057" v="622" actId="20577"/>
          <ac:spMkLst>
            <pc:docMk/>
            <pc:sldMk cId="3687553317" sldId="263"/>
            <ac:spMk id="24" creationId="{9379CC89-F97D-829A-A9A9-C0F948C54FC6}"/>
          </ac:spMkLst>
        </pc:spChg>
        <pc:spChg chg="add del">
          <ac:chgData name="Corina Chelu" userId="9e63de34a1add4bf" providerId="LiveId" clId="{9355D83E-FD61-462E-83CC-813CAC96DB1D}" dt="2023-05-24T16:13:04.572" v="592" actId="26606"/>
          <ac:spMkLst>
            <pc:docMk/>
            <pc:sldMk cId="3687553317" sldId="263"/>
            <ac:spMk id="25" creationId="{47DF6756-7C2C-4660-B4F2-4287331DCE14}"/>
          </ac:spMkLst>
        </pc:spChg>
        <pc:spChg chg="add mod">
          <ac:chgData name="Corina Chelu" userId="9e63de34a1add4bf" providerId="LiveId" clId="{9355D83E-FD61-462E-83CC-813CAC96DB1D}" dt="2023-05-24T16:16:21.770" v="596" actId="27636"/>
          <ac:spMkLst>
            <pc:docMk/>
            <pc:sldMk cId="3687553317" sldId="263"/>
            <ac:spMk id="29" creationId="{417744B2-73AB-6918-91A4-768A88DACD0E}"/>
          </ac:spMkLst>
        </pc:spChg>
        <pc:spChg chg="add">
          <ac:chgData name="Corina Chelu" userId="9e63de34a1add4bf" providerId="LiveId" clId="{9355D83E-FD61-462E-83CC-813CAC96DB1D}" dt="2023-05-24T16:13:04.572" v="592" actId="26606"/>
          <ac:spMkLst>
            <pc:docMk/>
            <pc:sldMk cId="3687553317" sldId="263"/>
            <ac:spMk id="32" creationId="{3D6A03ED-7B7A-4C88-8FFC-A4D862447D4B}"/>
          </ac:spMkLst>
        </pc:spChg>
        <pc:spChg chg="add">
          <ac:chgData name="Corina Chelu" userId="9e63de34a1add4bf" providerId="LiveId" clId="{9355D83E-FD61-462E-83CC-813CAC96DB1D}" dt="2023-05-24T16:13:04.572" v="592" actId="26606"/>
          <ac:spMkLst>
            <pc:docMk/>
            <pc:sldMk cId="3687553317" sldId="263"/>
            <ac:spMk id="34" creationId="{53975754-B125-4FFC-9140-F88A16E3D0E7}"/>
          </ac:spMkLst>
        </pc:spChg>
        <pc:spChg chg="add">
          <ac:chgData name="Corina Chelu" userId="9e63de34a1add4bf" providerId="LiveId" clId="{9355D83E-FD61-462E-83CC-813CAC96DB1D}" dt="2023-05-24T16:13:04.572" v="592" actId="26606"/>
          <ac:spMkLst>
            <pc:docMk/>
            <pc:sldMk cId="3687553317" sldId="263"/>
            <ac:spMk id="36" creationId="{2C673667-46AA-4DF0-A85B-F7D6E52DB8DF}"/>
          </ac:spMkLst>
        </pc:spChg>
        <pc:spChg chg="add">
          <ac:chgData name="Corina Chelu" userId="9e63de34a1add4bf" providerId="LiveId" clId="{9355D83E-FD61-462E-83CC-813CAC96DB1D}" dt="2023-05-24T16:13:04.572" v="592" actId="26606"/>
          <ac:spMkLst>
            <pc:docMk/>
            <pc:sldMk cId="3687553317" sldId="263"/>
            <ac:spMk id="38" creationId="{A6C1F2A2-D184-49FB-99E6-B2EE7A52C05B}"/>
          </ac:spMkLst>
        </pc:spChg>
        <pc:picChg chg="add mod ord">
          <ac:chgData name="Corina Chelu" userId="9e63de34a1add4bf" providerId="LiveId" clId="{9355D83E-FD61-462E-83CC-813CAC96DB1D}" dt="2023-05-24T16:13:04.572" v="592" actId="26606"/>
          <ac:picMkLst>
            <pc:docMk/>
            <pc:sldMk cId="3687553317" sldId="263"/>
            <ac:picMk id="4" creationId="{F1877BBA-8D31-7EE4-DEB4-3AA7F32A59BB}"/>
          </ac:picMkLst>
        </pc:picChg>
      </pc:sldChg>
      <pc:sldChg chg="addSp modSp new mod setBg">
        <pc:chgData name="Corina Chelu" userId="9e63de34a1add4bf" providerId="LiveId" clId="{9355D83E-FD61-462E-83CC-813CAC96DB1D}" dt="2023-05-25T09:16:35.986" v="750" actId="20577"/>
        <pc:sldMkLst>
          <pc:docMk/>
          <pc:sldMk cId="2750440022" sldId="264"/>
        </pc:sldMkLst>
        <pc:spChg chg="mod">
          <ac:chgData name="Corina Chelu" userId="9e63de34a1add4bf" providerId="LiveId" clId="{9355D83E-FD61-462E-83CC-813CAC96DB1D}" dt="2023-05-24T16:22:32.904" v="629"/>
          <ac:spMkLst>
            <pc:docMk/>
            <pc:sldMk cId="2750440022" sldId="264"/>
            <ac:spMk id="2" creationId="{71E0BE5D-1EBD-D225-6285-F4B12E154A74}"/>
          </ac:spMkLst>
        </pc:spChg>
        <pc:spChg chg="mod">
          <ac:chgData name="Corina Chelu" userId="9e63de34a1add4bf" providerId="LiveId" clId="{9355D83E-FD61-462E-83CC-813CAC96DB1D}" dt="2023-05-25T09:16:35.986" v="750" actId="20577"/>
          <ac:spMkLst>
            <pc:docMk/>
            <pc:sldMk cId="2750440022" sldId="264"/>
            <ac:spMk id="3" creationId="{DB5E014A-8F33-BA72-AAD9-50A4EDA645B9}"/>
          </ac:spMkLst>
        </pc:spChg>
        <pc:spChg chg="add">
          <ac:chgData name="Corina Chelu" userId="9e63de34a1add4bf" providerId="LiveId" clId="{9355D83E-FD61-462E-83CC-813CAC96DB1D}" dt="2023-05-24T16:22:16.359" v="628" actId="26606"/>
          <ac:spMkLst>
            <pc:docMk/>
            <pc:sldMk cId="2750440022" sldId="264"/>
            <ac:spMk id="8" creationId="{52E56E1E-D82A-4FF7-99CE-83AE9A18FCDC}"/>
          </ac:spMkLst>
        </pc:spChg>
        <pc:spChg chg="add">
          <ac:chgData name="Corina Chelu" userId="9e63de34a1add4bf" providerId="LiveId" clId="{9355D83E-FD61-462E-83CC-813CAC96DB1D}" dt="2023-05-24T16:22:16.359" v="628" actId="26606"/>
          <ac:spMkLst>
            <pc:docMk/>
            <pc:sldMk cId="2750440022" sldId="264"/>
            <ac:spMk id="10" creationId="{FCE4B1E6-EC5B-432F-90D0-898FA5296D55}"/>
          </ac:spMkLst>
        </pc:spChg>
        <pc:spChg chg="add">
          <ac:chgData name="Corina Chelu" userId="9e63de34a1add4bf" providerId="LiveId" clId="{9355D83E-FD61-462E-83CC-813CAC96DB1D}" dt="2023-05-24T16:22:16.359" v="628" actId="26606"/>
          <ac:spMkLst>
            <pc:docMk/>
            <pc:sldMk cId="2750440022" sldId="264"/>
            <ac:spMk id="12" creationId="{B9940E64-4719-4E36-8FFD-748B552B359B}"/>
          </ac:spMkLst>
        </pc:spChg>
      </pc:sldChg>
      <pc:sldChg chg="addSp delSp modSp new mod setBg">
        <pc:chgData name="Corina Chelu" userId="9e63de34a1add4bf" providerId="LiveId" clId="{9355D83E-FD61-462E-83CC-813CAC96DB1D}" dt="2023-05-25T15:20:09.992" v="1795" actId="26606"/>
        <pc:sldMkLst>
          <pc:docMk/>
          <pc:sldMk cId="2950269157" sldId="265"/>
        </pc:sldMkLst>
        <pc:spChg chg="mod">
          <ac:chgData name="Corina Chelu" userId="9e63de34a1add4bf" providerId="LiveId" clId="{9355D83E-FD61-462E-83CC-813CAC96DB1D}" dt="2023-05-25T15:20:09.960" v="1794" actId="26606"/>
          <ac:spMkLst>
            <pc:docMk/>
            <pc:sldMk cId="2950269157" sldId="265"/>
            <ac:spMk id="2" creationId="{5265212E-C1BE-A789-DE8A-091E4C17F530}"/>
          </ac:spMkLst>
        </pc:spChg>
        <pc:spChg chg="add del mod">
          <ac:chgData name="Corina Chelu" userId="9e63de34a1add4bf" providerId="LiveId" clId="{9355D83E-FD61-462E-83CC-813CAC96DB1D}" dt="2023-05-25T15:18:51.759" v="1785" actId="26606"/>
          <ac:spMkLst>
            <pc:docMk/>
            <pc:sldMk cId="2950269157" sldId="265"/>
            <ac:spMk id="3" creationId="{60B6C1B2-56B1-162A-634C-5285387998E9}"/>
          </ac:spMkLst>
        </pc:spChg>
        <pc:spChg chg="add del">
          <ac:chgData name="Corina Chelu" userId="9e63de34a1add4bf" providerId="LiveId" clId="{9355D83E-FD61-462E-83CC-813CAC96DB1D}" dt="2023-05-25T15:18:49.937" v="1782" actId="26606"/>
          <ac:spMkLst>
            <pc:docMk/>
            <pc:sldMk cId="2950269157" sldId="265"/>
            <ac:spMk id="8" creationId="{C8D9769A-E1A8-4890-A4B7-FF5D5C1DC5A1}"/>
          </ac:spMkLst>
        </pc:spChg>
        <pc:spChg chg="add del">
          <ac:chgData name="Corina Chelu" userId="9e63de34a1add4bf" providerId="LiveId" clId="{9355D83E-FD61-462E-83CC-813CAC96DB1D}" dt="2023-05-25T15:18:33.725" v="1776" actId="26606"/>
          <ac:spMkLst>
            <pc:docMk/>
            <pc:sldMk cId="2950269157" sldId="265"/>
            <ac:spMk id="9" creationId="{E7B74E81-276A-4BF8-9D74-BF6C44B2E424}"/>
          </ac:spMkLst>
        </pc:spChg>
        <pc:spChg chg="add del">
          <ac:chgData name="Corina Chelu" userId="9e63de34a1add4bf" providerId="LiveId" clId="{9355D83E-FD61-462E-83CC-813CAC96DB1D}" dt="2023-05-25T15:18:49.937" v="1782" actId="26606"/>
          <ac:spMkLst>
            <pc:docMk/>
            <pc:sldMk cId="2950269157" sldId="265"/>
            <ac:spMk id="10" creationId="{65030541-939E-4D9D-82AB-34D32FD167B7}"/>
          </ac:spMkLst>
        </pc:spChg>
        <pc:spChg chg="add del">
          <ac:chgData name="Corina Chelu" userId="9e63de34a1add4bf" providerId="LiveId" clId="{9355D83E-FD61-462E-83CC-813CAC96DB1D}" dt="2023-05-25T15:18:33.725" v="1776" actId="26606"/>
          <ac:spMkLst>
            <pc:docMk/>
            <pc:sldMk cId="2950269157" sldId="265"/>
            <ac:spMk id="11" creationId="{19C537B0-73BE-41E7-8BD7-CC603DD2BE4E}"/>
          </ac:spMkLst>
        </pc:spChg>
        <pc:spChg chg="add del">
          <ac:chgData name="Corina Chelu" userId="9e63de34a1add4bf" providerId="LiveId" clId="{9355D83E-FD61-462E-83CC-813CAC96DB1D}" dt="2023-05-25T15:18:49.937" v="1782" actId="26606"/>
          <ac:spMkLst>
            <pc:docMk/>
            <pc:sldMk cId="2950269157" sldId="265"/>
            <ac:spMk id="12" creationId="{42C72092-2B09-4FBA-B639-9D86325451BC}"/>
          </ac:spMkLst>
        </pc:spChg>
        <pc:spChg chg="add del">
          <ac:chgData name="Corina Chelu" userId="9e63de34a1add4bf" providerId="LiveId" clId="{9355D83E-FD61-462E-83CC-813CAC96DB1D}" dt="2023-05-25T15:18:33.725" v="1776" actId="26606"/>
          <ac:spMkLst>
            <pc:docMk/>
            <pc:sldMk cId="2950269157" sldId="265"/>
            <ac:spMk id="13" creationId="{5757CFF1-20F6-4EF6-83FA-264F652F45B9}"/>
          </ac:spMkLst>
        </pc:spChg>
        <pc:spChg chg="add del">
          <ac:chgData name="Corina Chelu" userId="9e63de34a1add4bf" providerId="LiveId" clId="{9355D83E-FD61-462E-83CC-813CAC96DB1D}" dt="2023-05-25T15:18:49.937" v="1782" actId="26606"/>
          <ac:spMkLst>
            <pc:docMk/>
            <pc:sldMk cId="2950269157" sldId="265"/>
            <ac:spMk id="14" creationId="{75DB81DD-8F8C-4933-94B4-0E5595C5A72C}"/>
          </ac:spMkLst>
        </pc:spChg>
        <pc:spChg chg="add del">
          <ac:chgData name="Corina Chelu" userId="9e63de34a1add4bf" providerId="LiveId" clId="{9355D83E-FD61-462E-83CC-813CAC96DB1D}" dt="2023-05-25T15:18:33.725" v="1776" actId="26606"/>
          <ac:spMkLst>
            <pc:docMk/>
            <pc:sldMk cId="2950269157" sldId="265"/>
            <ac:spMk id="15" creationId="{06A9A420-EBC2-475A-B5F6-1915095B1EB6}"/>
          </ac:spMkLst>
        </pc:spChg>
        <pc:spChg chg="add del">
          <ac:chgData name="Corina Chelu" userId="9e63de34a1add4bf" providerId="LiveId" clId="{9355D83E-FD61-462E-83CC-813CAC96DB1D}" dt="2023-05-25T15:18:49.937" v="1782" actId="26606"/>
          <ac:spMkLst>
            <pc:docMk/>
            <pc:sldMk cId="2950269157" sldId="265"/>
            <ac:spMk id="16" creationId="{E10B73D1-A4C3-4A71-836A-5FD28F3264CE}"/>
          </ac:spMkLst>
        </pc:spChg>
        <pc:spChg chg="add del">
          <ac:chgData name="Corina Chelu" userId="9e63de34a1add4bf" providerId="LiveId" clId="{9355D83E-FD61-462E-83CC-813CAC96DB1D}" dt="2023-05-25T15:18:33.725" v="1776" actId="26606"/>
          <ac:spMkLst>
            <pc:docMk/>
            <pc:sldMk cId="2950269157" sldId="265"/>
            <ac:spMk id="17" creationId="{23E32A87-27EB-4E8C-A286-AC27F2A1424A}"/>
          </ac:spMkLst>
        </pc:spChg>
        <pc:spChg chg="add del">
          <ac:chgData name="Corina Chelu" userId="9e63de34a1add4bf" providerId="LiveId" clId="{9355D83E-FD61-462E-83CC-813CAC96DB1D}" dt="2023-05-25T15:18:39.941" v="1778" actId="26606"/>
          <ac:spMkLst>
            <pc:docMk/>
            <pc:sldMk cId="2950269157" sldId="265"/>
            <ac:spMk id="19" creationId="{AD30EFE3-9611-4841-9BC3-E51D7A359650}"/>
          </ac:spMkLst>
        </pc:spChg>
        <pc:spChg chg="add del">
          <ac:chgData name="Corina Chelu" userId="9e63de34a1add4bf" providerId="LiveId" clId="{9355D83E-FD61-462E-83CC-813CAC96DB1D}" dt="2023-05-25T15:18:44.984" v="1780" actId="26606"/>
          <ac:spMkLst>
            <pc:docMk/>
            <pc:sldMk cId="2950269157" sldId="265"/>
            <ac:spMk id="22" creationId="{C4474318-9BA9-4C58-85CC-EAF141DDB165}"/>
          </ac:spMkLst>
        </pc:spChg>
        <pc:spChg chg="add del">
          <ac:chgData name="Corina Chelu" userId="9e63de34a1add4bf" providerId="LiveId" clId="{9355D83E-FD61-462E-83CC-813CAC96DB1D}" dt="2023-05-25T15:18:44.984" v="1780" actId="26606"/>
          <ac:spMkLst>
            <pc:docMk/>
            <pc:sldMk cId="2950269157" sldId="265"/>
            <ac:spMk id="23" creationId="{9F9F0D99-A2D7-4650-BA53-99550E8F6808}"/>
          </ac:spMkLst>
        </pc:spChg>
        <pc:spChg chg="add del">
          <ac:chgData name="Corina Chelu" userId="9e63de34a1add4bf" providerId="LiveId" clId="{9355D83E-FD61-462E-83CC-813CAC96DB1D}" dt="2023-05-25T15:18:44.984" v="1780" actId="26606"/>
          <ac:spMkLst>
            <pc:docMk/>
            <pc:sldMk cId="2950269157" sldId="265"/>
            <ac:spMk id="24" creationId="{9ADBC609-A264-4706-8FCD-C3B072E7CF0B}"/>
          </ac:spMkLst>
        </pc:spChg>
        <pc:spChg chg="add del">
          <ac:chgData name="Corina Chelu" userId="9e63de34a1add4bf" providerId="LiveId" clId="{9355D83E-FD61-462E-83CC-813CAC96DB1D}" dt="2023-05-25T15:18:49.937" v="1782" actId="26606"/>
          <ac:spMkLst>
            <pc:docMk/>
            <pc:sldMk cId="2950269157" sldId="265"/>
            <ac:spMk id="27" creationId="{60B6C1B2-56B1-162A-634C-5285387998E9}"/>
          </ac:spMkLst>
        </pc:spChg>
        <pc:spChg chg="add del">
          <ac:chgData name="Corina Chelu" userId="9e63de34a1add4bf" providerId="LiveId" clId="{9355D83E-FD61-462E-83CC-813CAC96DB1D}" dt="2023-05-25T15:18:51.713" v="1784" actId="26606"/>
          <ac:spMkLst>
            <pc:docMk/>
            <pc:sldMk cId="2950269157" sldId="265"/>
            <ac:spMk id="29" creationId="{6795E2AC-53C4-48AB-A681-BAF4A9F98CB9}"/>
          </ac:spMkLst>
        </pc:spChg>
        <pc:spChg chg="add del">
          <ac:chgData name="Corina Chelu" userId="9e63de34a1add4bf" providerId="LiveId" clId="{9355D83E-FD61-462E-83CC-813CAC96DB1D}" dt="2023-05-25T15:18:51.713" v="1784" actId="26606"/>
          <ac:spMkLst>
            <pc:docMk/>
            <pc:sldMk cId="2950269157" sldId="265"/>
            <ac:spMk id="30" creationId="{881A9CD8-5D8E-48DD-B6AE-196C15A2167F}"/>
          </ac:spMkLst>
        </pc:spChg>
        <pc:spChg chg="add del">
          <ac:chgData name="Corina Chelu" userId="9e63de34a1add4bf" providerId="LiveId" clId="{9355D83E-FD61-462E-83CC-813CAC96DB1D}" dt="2023-05-25T15:18:51.713" v="1784" actId="26606"/>
          <ac:spMkLst>
            <pc:docMk/>
            <pc:sldMk cId="2950269157" sldId="265"/>
            <ac:spMk id="31" creationId="{4D4029AB-A2F8-4F5D-BC7C-A0F1F66599B9}"/>
          </ac:spMkLst>
        </pc:spChg>
        <pc:spChg chg="add del">
          <ac:chgData name="Corina Chelu" userId="9e63de34a1add4bf" providerId="LiveId" clId="{9355D83E-FD61-462E-83CC-813CAC96DB1D}" dt="2023-05-25T15:18:51.713" v="1784" actId="26606"/>
          <ac:spMkLst>
            <pc:docMk/>
            <pc:sldMk cId="2950269157" sldId="265"/>
            <ac:spMk id="32" creationId="{60B6C1B2-56B1-162A-634C-5285387998E9}"/>
          </ac:spMkLst>
        </pc:spChg>
        <pc:spChg chg="add del">
          <ac:chgData name="Corina Chelu" userId="9e63de34a1add4bf" providerId="LiveId" clId="{9355D83E-FD61-462E-83CC-813CAC96DB1D}" dt="2023-05-25T15:19:49.661" v="1790" actId="26606"/>
          <ac:spMkLst>
            <pc:docMk/>
            <pc:sldMk cId="2950269157" sldId="265"/>
            <ac:spMk id="39" creationId="{AD30EFE3-9611-4841-9BC3-E51D7A359650}"/>
          </ac:spMkLst>
        </pc:spChg>
        <pc:spChg chg="add del">
          <ac:chgData name="Corina Chelu" userId="9e63de34a1add4bf" providerId="LiveId" clId="{9355D83E-FD61-462E-83CC-813CAC96DB1D}" dt="2023-05-25T15:19:58.401" v="1792" actId="26606"/>
          <ac:spMkLst>
            <pc:docMk/>
            <pc:sldMk cId="2950269157" sldId="265"/>
            <ac:spMk id="41" creationId="{35871F2E-3032-48BF-98ED-67B87BFB02D1}"/>
          </ac:spMkLst>
        </pc:spChg>
        <pc:spChg chg="add del">
          <ac:chgData name="Corina Chelu" userId="9e63de34a1add4bf" providerId="LiveId" clId="{9355D83E-FD61-462E-83CC-813CAC96DB1D}" dt="2023-05-25T15:19:58.401" v="1792" actId="26606"/>
          <ac:spMkLst>
            <pc:docMk/>
            <pc:sldMk cId="2950269157" sldId="265"/>
            <ac:spMk id="42" creationId="{78E898BD-E486-4B36-BE62-17938B5D2DA4}"/>
          </ac:spMkLst>
        </pc:spChg>
        <pc:spChg chg="add del">
          <ac:chgData name="Corina Chelu" userId="9e63de34a1add4bf" providerId="LiveId" clId="{9355D83E-FD61-462E-83CC-813CAC96DB1D}" dt="2023-05-25T15:19:58.401" v="1792" actId="26606"/>
          <ac:spMkLst>
            <pc:docMk/>
            <pc:sldMk cId="2950269157" sldId="265"/>
            <ac:spMk id="43" creationId="{B6FB7394-C898-4857-BD32-4D131839D8DC}"/>
          </ac:spMkLst>
        </pc:spChg>
        <pc:spChg chg="add del">
          <ac:chgData name="Corina Chelu" userId="9e63de34a1add4bf" providerId="LiveId" clId="{9355D83E-FD61-462E-83CC-813CAC96DB1D}" dt="2023-05-25T15:20:09.960" v="1794" actId="26606"/>
          <ac:spMkLst>
            <pc:docMk/>
            <pc:sldMk cId="2950269157" sldId="265"/>
            <ac:spMk id="45" creationId="{BF7BC237-77DF-4DFB-94F7-DB493EDA1C7C}"/>
          </ac:spMkLst>
        </pc:spChg>
        <pc:graphicFrameChg chg="add del">
          <ac:chgData name="Corina Chelu" userId="9e63de34a1add4bf" providerId="LiveId" clId="{9355D83E-FD61-462E-83CC-813CAC96DB1D}" dt="2023-05-25T15:18:39.941" v="1778" actId="26606"/>
          <ac:graphicFrameMkLst>
            <pc:docMk/>
            <pc:sldMk cId="2950269157" sldId="265"/>
            <ac:graphicFrameMk id="20" creationId="{6063D0D4-4112-F274-24F8-0F9C18DBED22}"/>
          </ac:graphicFrameMkLst>
        </pc:graphicFrameChg>
        <pc:graphicFrameChg chg="add del">
          <ac:chgData name="Corina Chelu" userId="9e63de34a1add4bf" providerId="LiveId" clId="{9355D83E-FD61-462E-83CC-813CAC96DB1D}" dt="2023-05-25T15:18:44.984" v="1780" actId="26606"/>
          <ac:graphicFrameMkLst>
            <pc:docMk/>
            <pc:sldMk cId="2950269157" sldId="265"/>
            <ac:graphicFrameMk id="25" creationId="{9998907D-4B19-9945-B7BA-7B1065D1B198}"/>
          </ac:graphicFrameMkLst>
        </pc:graphicFrameChg>
        <pc:graphicFrameChg chg="add mod modGraphic">
          <ac:chgData name="Corina Chelu" userId="9e63de34a1add4bf" providerId="LiveId" clId="{9355D83E-FD61-462E-83CC-813CAC96DB1D}" dt="2023-05-25T15:20:09.992" v="1795" actId="26606"/>
          <ac:graphicFrameMkLst>
            <pc:docMk/>
            <pc:sldMk cId="2950269157" sldId="265"/>
            <ac:graphicFrameMk id="34" creationId="{A84021C3-66CA-50D8-99D4-0AC3A825A00D}"/>
          </ac:graphicFrameMkLst>
        </pc:graphicFrameChg>
        <pc:picChg chg="add del">
          <ac:chgData name="Corina Chelu" userId="9e63de34a1add4bf" providerId="LiveId" clId="{9355D83E-FD61-462E-83CC-813CAC96DB1D}" dt="2023-05-25T15:18:33.725" v="1776" actId="26606"/>
          <ac:picMkLst>
            <pc:docMk/>
            <pc:sldMk cId="2950269157" sldId="265"/>
            <ac:picMk id="5" creationId="{2C79D4E9-6DC0-2CE6-DE1A-12CDC55BF8C0}"/>
          </ac:picMkLst>
        </pc:picChg>
      </pc:sldChg>
      <pc:sldChg chg="addSp delSp modSp new mod setBg">
        <pc:chgData name="Corina Chelu" userId="9e63de34a1add4bf" providerId="LiveId" clId="{9355D83E-FD61-462E-83CC-813CAC96DB1D}" dt="2023-05-25T15:15:31.142" v="1756" actId="27636"/>
        <pc:sldMkLst>
          <pc:docMk/>
          <pc:sldMk cId="3329411232" sldId="266"/>
        </pc:sldMkLst>
        <pc:spChg chg="mod">
          <ac:chgData name="Corina Chelu" userId="9e63de34a1add4bf" providerId="LiveId" clId="{9355D83E-FD61-462E-83CC-813CAC96DB1D}" dt="2023-05-25T09:20:08.005" v="859" actId="26606"/>
          <ac:spMkLst>
            <pc:docMk/>
            <pc:sldMk cId="3329411232" sldId="266"/>
            <ac:spMk id="2" creationId="{00CC90F6-994D-13B8-F334-BB958F108CCE}"/>
          </ac:spMkLst>
        </pc:spChg>
        <pc:spChg chg="add del mod">
          <ac:chgData name="Corina Chelu" userId="9e63de34a1add4bf" providerId="LiveId" clId="{9355D83E-FD61-462E-83CC-813CAC96DB1D}" dt="2023-05-25T09:20:08.005" v="859" actId="26606"/>
          <ac:spMkLst>
            <pc:docMk/>
            <pc:sldMk cId="3329411232" sldId="266"/>
            <ac:spMk id="3" creationId="{73A74970-9FA4-6B0A-96A6-4857559DDA41}"/>
          </ac:spMkLst>
        </pc:spChg>
        <pc:spChg chg="add del">
          <ac:chgData name="Corina Chelu" userId="9e63de34a1add4bf" providerId="LiveId" clId="{9355D83E-FD61-462E-83CC-813CAC96DB1D}" dt="2023-05-25T09:20:06.207" v="856" actId="26606"/>
          <ac:spMkLst>
            <pc:docMk/>
            <pc:sldMk cId="3329411232" sldId="266"/>
            <ac:spMk id="9" creationId="{E7B74E81-276A-4BF8-9D74-BF6C44B2E424}"/>
          </ac:spMkLst>
        </pc:spChg>
        <pc:spChg chg="add del">
          <ac:chgData name="Corina Chelu" userId="9e63de34a1add4bf" providerId="LiveId" clId="{9355D83E-FD61-462E-83CC-813CAC96DB1D}" dt="2023-05-25T09:20:06.207" v="856" actId="26606"/>
          <ac:spMkLst>
            <pc:docMk/>
            <pc:sldMk cId="3329411232" sldId="266"/>
            <ac:spMk id="11" creationId="{19C537B0-73BE-41E7-8BD7-CC603DD2BE4E}"/>
          </ac:spMkLst>
        </pc:spChg>
        <pc:spChg chg="add del">
          <ac:chgData name="Corina Chelu" userId="9e63de34a1add4bf" providerId="LiveId" clId="{9355D83E-FD61-462E-83CC-813CAC96DB1D}" dt="2023-05-25T09:20:06.207" v="856" actId="26606"/>
          <ac:spMkLst>
            <pc:docMk/>
            <pc:sldMk cId="3329411232" sldId="266"/>
            <ac:spMk id="13" creationId="{5757CFF1-20F6-4EF6-83FA-264F652F45B9}"/>
          </ac:spMkLst>
        </pc:spChg>
        <pc:spChg chg="add del">
          <ac:chgData name="Corina Chelu" userId="9e63de34a1add4bf" providerId="LiveId" clId="{9355D83E-FD61-462E-83CC-813CAC96DB1D}" dt="2023-05-25T09:20:06.207" v="856" actId="26606"/>
          <ac:spMkLst>
            <pc:docMk/>
            <pc:sldMk cId="3329411232" sldId="266"/>
            <ac:spMk id="15" creationId="{06A9A420-EBC2-475A-B5F6-1915095B1EB6}"/>
          </ac:spMkLst>
        </pc:spChg>
        <pc:spChg chg="add del">
          <ac:chgData name="Corina Chelu" userId="9e63de34a1add4bf" providerId="LiveId" clId="{9355D83E-FD61-462E-83CC-813CAC96DB1D}" dt="2023-05-25T09:20:06.207" v="856" actId="26606"/>
          <ac:spMkLst>
            <pc:docMk/>
            <pc:sldMk cId="3329411232" sldId="266"/>
            <ac:spMk id="17" creationId="{23E32A87-27EB-4E8C-A286-AC27F2A1424A}"/>
          </ac:spMkLst>
        </pc:spChg>
        <pc:spChg chg="add del">
          <ac:chgData name="Corina Chelu" userId="9e63de34a1add4bf" providerId="LiveId" clId="{9355D83E-FD61-462E-83CC-813CAC96DB1D}" dt="2023-05-25T09:20:07.974" v="858" actId="26606"/>
          <ac:spMkLst>
            <pc:docMk/>
            <pc:sldMk cId="3329411232" sldId="266"/>
            <ac:spMk id="19" creationId="{AD30EFE3-9611-4841-9BC3-E51D7A359650}"/>
          </ac:spMkLst>
        </pc:spChg>
        <pc:spChg chg="add">
          <ac:chgData name="Corina Chelu" userId="9e63de34a1add4bf" providerId="LiveId" clId="{9355D83E-FD61-462E-83CC-813CAC96DB1D}" dt="2023-05-25T09:20:08.005" v="859" actId="26606"/>
          <ac:spMkLst>
            <pc:docMk/>
            <pc:sldMk cId="3329411232" sldId="266"/>
            <ac:spMk id="22" creationId="{E7B74E81-276A-4BF8-9D74-BF6C44B2E424}"/>
          </ac:spMkLst>
        </pc:spChg>
        <pc:spChg chg="add">
          <ac:chgData name="Corina Chelu" userId="9e63de34a1add4bf" providerId="LiveId" clId="{9355D83E-FD61-462E-83CC-813CAC96DB1D}" dt="2023-05-25T09:20:08.005" v="859" actId="26606"/>
          <ac:spMkLst>
            <pc:docMk/>
            <pc:sldMk cId="3329411232" sldId="266"/>
            <ac:spMk id="24" creationId="{19C537B0-73BE-41E7-8BD7-CC603DD2BE4E}"/>
          </ac:spMkLst>
        </pc:spChg>
        <pc:spChg chg="add">
          <ac:chgData name="Corina Chelu" userId="9e63de34a1add4bf" providerId="LiveId" clId="{9355D83E-FD61-462E-83CC-813CAC96DB1D}" dt="2023-05-25T09:20:08.005" v="859" actId="26606"/>
          <ac:spMkLst>
            <pc:docMk/>
            <pc:sldMk cId="3329411232" sldId="266"/>
            <ac:spMk id="25" creationId="{5757CFF1-20F6-4EF6-83FA-264F652F45B9}"/>
          </ac:spMkLst>
        </pc:spChg>
        <pc:spChg chg="add">
          <ac:chgData name="Corina Chelu" userId="9e63de34a1add4bf" providerId="LiveId" clId="{9355D83E-FD61-462E-83CC-813CAC96DB1D}" dt="2023-05-25T09:20:08.005" v="859" actId="26606"/>
          <ac:spMkLst>
            <pc:docMk/>
            <pc:sldMk cId="3329411232" sldId="266"/>
            <ac:spMk id="26" creationId="{06A9A420-EBC2-475A-B5F6-1915095B1EB6}"/>
          </ac:spMkLst>
        </pc:spChg>
        <pc:spChg chg="add">
          <ac:chgData name="Corina Chelu" userId="9e63de34a1add4bf" providerId="LiveId" clId="{9355D83E-FD61-462E-83CC-813CAC96DB1D}" dt="2023-05-25T09:20:08.005" v="859" actId="26606"/>
          <ac:spMkLst>
            <pc:docMk/>
            <pc:sldMk cId="3329411232" sldId="266"/>
            <ac:spMk id="27" creationId="{23E32A87-27EB-4E8C-A286-AC27F2A1424A}"/>
          </ac:spMkLst>
        </pc:spChg>
        <pc:spChg chg="add mod">
          <ac:chgData name="Corina Chelu" userId="9e63de34a1add4bf" providerId="LiveId" clId="{9355D83E-FD61-462E-83CC-813CAC96DB1D}" dt="2023-05-25T15:15:31.142" v="1756" actId="27636"/>
          <ac:spMkLst>
            <pc:docMk/>
            <pc:sldMk cId="3329411232" sldId="266"/>
            <ac:spMk id="28" creationId="{73A74970-9FA4-6B0A-96A6-4857559DDA41}"/>
          </ac:spMkLst>
        </pc:spChg>
        <pc:graphicFrameChg chg="add del">
          <ac:chgData name="Corina Chelu" userId="9e63de34a1add4bf" providerId="LiveId" clId="{9355D83E-FD61-462E-83CC-813CAC96DB1D}" dt="2023-05-25T09:20:07.974" v="858" actId="26606"/>
          <ac:graphicFrameMkLst>
            <pc:docMk/>
            <pc:sldMk cId="3329411232" sldId="266"/>
            <ac:graphicFrameMk id="20" creationId="{3B90D76A-D89D-05D0-CFF2-4BFF4B503F8A}"/>
          </ac:graphicFrameMkLst>
        </pc:graphicFrameChg>
        <pc:picChg chg="add del">
          <ac:chgData name="Corina Chelu" userId="9e63de34a1add4bf" providerId="LiveId" clId="{9355D83E-FD61-462E-83CC-813CAC96DB1D}" dt="2023-05-25T09:20:06.207" v="856" actId="26606"/>
          <ac:picMkLst>
            <pc:docMk/>
            <pc:sldMk cId="3329411232" sldId="266"/>
            <ac:picMk id="5" creationId="{63BBA12E-76C0-CD4F-B1D9-B8D41AD921AC}"/>
          </ac:picMkLst>
        </pc:picChg>
        <pc:picChg chg="add">
          <ac:chgData name="Corina Chelu" userId="9e63de34a1add4bf" providerId="LiveId" clId="{9355D83E-FD61-462E-83CC-813CAC96DB1D}" dt="2023-05-25T09:20:08.005" v="859" actId="26606"/>
          <ac:picMkLst>
            <pc:docMk/>
            <pc:sldMk cId="3329411232" sldId="266"/>
            <ac:picMk id="23" creationId="{63BBA12E-76C0-CD4F-B1D9-B8D41AD921AC}"/>
          </ac:picMkLst>
        </pc:picChg>
      </pc:sldChg>
      <pc:sldChg chg="addSp modSp new mod setBg">
        <pc:chgData name="Corina Chelu" userId="9e63de34a1add4bf" providerId="LiveId" clId="{9355D83E-FD61-462E-83CC-813CAC96DB1D}" dt="2023-05-25T09:20:15.988" v="860" actId="26606"/>
        <pc:sldMkLst>
          <pc:docMk/>
          <pc:sldMk cId="2890643640" sldId="267"/>
        </pc:sldMkLst>
        <pc:spChg chg="mod">
          <ac:chgData name="Corina Chelu" userId="9e63de34a1add4bf" providerId="LiveId" clId="{9355D83E-FD61-462E-83CC-813CAC96DB1D}" dt="2023-05-25T09:20:15.988" v="860" actId="26606"/>
          <ac:spMkLst>
            <pc:docMk/>
            <pc:sldMk cId="2890643640" sldId="267"/>
            <ac:spMk id="2" creationId="{44704148-E326-0B0F-371A-100F93FE7D95}"/>
          </ac:spMkLst>
        </pc:spChg>
        <pc:spChg chg="mod">
          <ac:chgData name="Corina Chelu" userId="9e63de34a1add4bf" providerId="LiveId" clId="{9355D83E-FD61-462E-83CC-813CAC96DB1D}" dt="2023-05-25T09:20:15.988" v="860" actId="26606"/>
          <ac:spMkLst>
            <pc:docMk/>
            <pc:sldMk cId="2890643640" sldId="267"/>
            <ac:spMk id="3" creationId="{B1535A67-4750-12FD-84BB-BECEC277D527}"/>
          </ac:spMkLst>
        </pc:spChg>
        <pc:spChg chg="add">
          <ac:chgData name="Corina Chelu" userId="9e63de34a1add4bf" providerId="LiveId" clId="{9355D83E-FD61-462E-83CC-813CAC96DB1D}" dt="2023-05-25T09:20:15.988" v="860" actId="26606"/>
          <ac:spMkLst>
            <pc:docMk/>
            <pc:sldMk cId="2890643640" sldId="267"/>
            <ac:spMk id="9" creationId="{E7B74E81-276A-4BF8-9D74-BF6C44B2E424}"/>
          </ac:spMkLst>
        </pc:spChg>
        <pc:spChg chg="add">
          <ac:chgData name="Corina Chelu" userId="9e63de34a1add4bf" providerId="LiveId" clId="{9355D83E-FD61-462E-83CC-813CAC96DB1D}" dt="2023-05-25T09:20:15.988" v="860" actId="26606"/>
          <ac:spMkLst>
            <pc:docMk/>
            <pc:sldMk cId="2890643640" sldId="267"/>
            <ac:spMk id="11" creationId="{19C537B0-73BE-41E7-8BD7-CC603DD2BE4E}"/>
          </ac:spMkLst>
        </pc:spChg>
        <pc:spChg chg="add">
          <ac:chgData name="Corina Chelu" userId="9e63de34a1add4bf" providerId="LiveId" clId="{9355D83E-FD61-462E-83CC-813CAC96DB1D}" dt="2023-05-25T09:20:15.988" v="860" actId="26606"/>
          <ac:spMkLst>
            <pc:docMk/>
            <pc:sldMk cId="2890643640" sldId="267"/>
            <ac:spMk id="13" creationId="{5757CFF1-20F6-4EF6-83FA-264F652F45B9}"/>
          </ac:spMkLst>
        </pc:spChg>
        <pc:spChg chg="add">
          <ac:chgData name="Corina Chelu" userId="9e63de34a1add4bf" providerId="LiveId" clId="{9355D83E-FD61-462E-83CC-813CAC96DB1D}" dt="2023-05-25T09:20:15.988" v="860" actId="26606"/>
          <ac:spMkLst>
            <pc:docMk/>
            <pc:sldMk cId="2890643640" sldId="267"/>
            <ac:spMk id="15" creationId="{06A9A420-EBC2-475A-B5F6-1915095B1EB6}"/>
          </ac:spMkLst>
        </pc:spChg>
        <pc:spChg chg="add">
          <ac:chgData name="Corina Chelu" userId="9e63de34a1add4bf" providerId="LiveId" clId="{9355D83E-FD61-462E-83CC-813CAC96DB1D}" dt="2023-05-25T09:20:15.988" v="860" actId="26606"/>
          <ac:spMkLst>
            <pc:docMk/>
            <pc:sldMk cId="2890643640" sldId="267"/>
            <ac:spMk id="17" creationId="{23E32A87-27EB-4E8C-A286-AC27F2A1424A}"/>
          </ac:spMkLst>
        </pc:spChg>
        <pc:picChg chg="add">
          <ac:chgData name="Corina Chelu" userId="9e63de34a1add4bf" providerId="LiveId" clId="{9355D83E-FD61-462E-83CC-813CAC96DB1D}" dt="2023-05-25T09:20:15.988" v="860" actId="26606"/>
          <ac:picMkLst>
            <pc:docMk/>
            <pc:sldMk cId="2890643640" sldId="267"/>
            <ac:picMk id="5" creationId="{96A480D1-2152-8F09-B6FB-F5478D0E4358}"/>
          </ac:picMkLst>
        </pc:picChg>
      </pc:sldChg>
      <pc:sldChg chg="addSp delSp modSp new mod setBg">
        <pc:chgData name="Corina Chelu" userId="9e63de34a1add4bf" providerId="LiveId" clId="{9355D83E-FD61-462E-83CC-813CAC96DB1D}" dt="2023-05-25T15:15:11.906" v="1754" actId="27636"/>
        <pc:sldMkLst>
          <pc:docMk/>
          <pc:sldMk cId="3114105012" sldId="268"/>
        </pc:sldMkLst>
        <pc:spChg chg="mod">
          <ac:chgData name="Corina Chelu" userId="9e63de34a1add4bf" providerId="LiveId" clId="{9355D83E-FD61-462E-83CC-813CAC96DB1D}" dt="2023-05-25T09:20:57.985" v="871" actId="26606"/>
          <ac:spMkLst>
            <pc:docMk/>
            <pc:sldMk cId="3114105012" sldId="268"/>
            <ac:spMk id="2" creationId="{06705653-FA87-E6EC-A3B2-2E9255104AFF}"/>
          </ac:spMkLst>
        </pc:spChg>
        <pc:spChg chg="add del mod">
          <ac:chgData name="Corina Chelu" userId="9e63de34a1add4bf" providerId="LiveId" clId="{9355D83E-FD61-462E-83CC-813CAC96DB1D}" dt="2023-05-25T09:20:57.985" v="871" actId="26606"/>
          <ac:spMkLst>
            <pc:docMk/>
            <pc:sldMk cId="3114105012" sldId="268"/>
            <ac:spMk id="3" creationId="{BEB52118-303B-ABFF-8213-82AFB626E1B8}"/>
          </ac:spMkLst>
        </pc:spChg>
        <pc:spChg chg="add">
          <ac:chgData name="Corina Chelu" userId="9e63de34a1add4bf" providerId="LiveId" clId="{9355D83E-FD61-462E-83CC-813CAC96DB1D}" dt="2023-05-25T09:20:57.985" v="871" actId="26606"/>
          <ac:spMkLst>
            <pc:docMk/>
            <pc:sldMk cId="3114105012" sldId="268"/>
            <ac:spMk id="8" creationId="{52E56E1E-D82A-4FF7-99CE-83AE9A18FCDC}"/>
          </ac:spMkLst>
        </pc:spChg>
        <pc:spChg chg="add del">
          <ac:chgData name="Corina Chelu" userId="9e63de34a1add4bf" providerId="LiveId" clId="{9355D83E-FD61-462E-83CC-813CAC96DB1D}" dt="2023-05-25T09:20:30.892" v="862" actId="26606"/>
          <ac:spMkLst>
            <pc:docMk/>
            <pc:sldMk cId="3114105012" sldId="268"/>
            <ac:spMk id="9" creationId="{E7B74E81-276A-4BF8-9D74-BF6C44B2E424}"/>
          </ac:spMkLst>
        </pc:spChg>
        <pc:spChg chg="add">
          <ac:chgData name="Corina Chelu" userId="9e63de34a1add4bf" providerId="LiveId" clId="{9355D83E-FD61-462E-83CC-813CAC96DB1D}" dt="2023-05-25T09:20:57.985" v="871" actId="26606"/>
          <ac:spMkLst>
            <pc:docMk/>
            <pc:sldMk cId="3114105012" sldId="268"/>
            <ac:spMk id="10" creationId="{FCE4B1E6-EC5B-432F-90D0-898FA5296D55}"/>
          </ac:spMkLst>
        </pc:spChg>
        <pc:spChg chg="add del">
          <ac:chgData name="Corina Chelu" userId="9e63de34a1add4bf" providerId="LiveId" clId="{9355D83E-FD61-462E-83CC-813CAC96DB1D}" dt="2023-05-25T09:20:30.892" v="862" actId="26606"/>
          <ac:spMkLst>
            <pc:docMk/>
            <pc:sldMk cId="3114105012" sldId="268"/>
            <ac:spMk id="11" creationId="{19C537B0-73BE-41E7-8BD7-CC603DD2BE4E}"/>
          </ac:spMkLst>
        </pc:spChg>
        <pc:spChg chg="add">
          <ac:chgData name="Corina Chelu" userId="9e63de34a1add4bf" providerId="LiveId" clId="{9355D83E-FD61-462E-83CC-813CAC96DB1D}" dt="2023-05-25T09:20:57.985" v="871" actId="26606"/>
          <ac:spMkLst>
            <pc:docMk/>
            <pc:sldMk cId="3114105012" sldId="268"/>
            <ac:spMk id="12" creationId="{B9940E64-4719-4E36-8FFD-748B552B359B}"/>
          </ac:spMkLst>
        </pc:spChg>
        <pc:spChg chg="add del">
          <ac:chgData name="Corina Chelu" userId="9e63de34a1add4bf" providerId="LiveId" clId="{9355D83E-FD61-462E-83CC-813CAC96DB1D}" dt="2023-05-25T09:20:30.892" v="862" actId="26606"/>
          <ac:spMkLst>
            <pc:docMk/>
            <pc:sldMk cId="3114105012" sldId="268"/>
            <ac:spMk id="13" creationId="{5757CFF1-20F6-4EF6-83FA-264F652F45B9}"/>
          </ac:spMkLst>
        </pc:spChg>
        <pc:spChg chg="add del">
          <ac:chgData name="Corina Chelu" userId="9e63de34a1add4bf" providerId="LiveId" clId="{9355D83E-FD61-462E-83CC-813CAC96DB1D}" dt="2023-05-25T09:20:30.892" v="862" actId="26606"/>
          <ac:spMkLst>
            <pc:docMk/>
            <pc:sldMk cId="3114105012" sldId="268"/>
            <ac:spMk id="15" creationId="{06A9A420-EBC2-475A-B5F6-1915095B1EB6}"/>
          </ac:spMkLst>
        </pc:spChg>
        <pc:spChg chg="add del">
          <ac:chgData name="Corina Chelu" userId="9e63de34a1add4bf" providerId="LiveId" clId="{9355D83E-FD61-462E-83CC-813CAC96DB1D}" dt="2023-05-25T09:20:30.892" v="862" actId="26606"/>
          <ac:spMkLst>
            <pc:docMk/>
            <pc:sldMk cId="3114105012" sldId="268"/>
            <ac:spMk id="17" creationId="{23E32A87-27EB-4E8C-A286-AC27F2A1424A}"/>
          </ac:spMkLst>
        </pc:spChg>
        <pc:spChg chg="add del">
          <ac:chgData name="Corina Chelu" userId="9e63de34a1add4bf" providerId="LiveId" clId="{9355D83E-FD61-462E-83CC-813CAC96DB1D}" dt="2023-05-25T09:20:37.193" v="864" actId="26606"/>
          <ac:spMkLst>
            <pc:docMk/>
            <pc:sldMk cId="3114105012" sldId="268"/>
            <ac:spMk id="19" creationId="{BF7BC237-77DF-4DFB-94F7-DB493EDA1C7C}"/>
          </ac:spMkLst>
        </pc:spChg>
        <pc:spChg chg="add del">
          <ac:chgData name="Corina Chelu" userId="9e63de34a1add4bf" providerId="LiveId" clId="{9355D83E-FD61-462E-83CC-813CAC96DB1D}" dt="2023-05-25T09:20:41.192" v="866" actId="26606"/>
          <ac:spMkLst>
            <pc:docMk/>
            <pc:sldMk cId="3114105012" sldId="268"/>
            <ac:spMk id="22" creationId="{BF7BC237-77DF-4DFB-94F7-DB493EDA1C7C}"/>
          </ac:spMkLst>
        </pc:spChg>
        <pc:spChg chg="add del">
          <ac:chgData name="Corina Chelu" userId="9e63de34a1add4bf" providerId="LiveId" clId="{9355D83E-FD61-462E-83CC-813CAC96DB1D}" dt="2023-05-25T09:20:49.957" v="868" actId="26606"/>
          <ac:spMkLst>
            <pc:docMk/>
            <pc:sldMk cId="3114105012" sldId="268"/>
            <ac:spMk id="25" creationId="{E7B74E81-276A-4BF8-9D74-BF6C44B2E424}"/>
          </ac:spMkLst>
        </pc:spChg>
        <pc:spChg chg="add del">
          <ac:chgData name="Corina Chelu" userId="9e63de34a1add4bf" providerId="LiveId" clId="{9355D83E-FD61-462E-83CC-813CAC96DB1D}" dt="2023-05-25T09:20:49.957" v="868" actId="26606"/>
          <ac:spMkLst>
            <pc:docMk/>
            <pc:sldMk cId="3114105012" sldId="268"/>
            <ac:spMk id="27" creationId="{19C537B0-73BE-41E7-8BD7-CC603DD2BE4E}"/>
          </ac:spMkLst>
        </pc:spChg>
        <pc:spChg chg="add del">
          <ac:chgData name="Corina Chelu" userId="9e63de34a1add4bf" providerId="LiveId" clId="{9355D83E-FD61-462E-83CC-813CAC96DB1D}" dt="2023-05-25T09:20:49.957" v="868" actId="26606"/>
          <ac:spMkLst>
            <pc:docMk/>
            <pc:sldMk cId="3114105012" sldId="268"/>
            <ac:spMk id="28" creationId="{5757CFF1-20F6-4EF6-83FA-264F652F45B9}"/>
          </ac:spMkLst>
        </pc:spChg>
        <pc:spChg chg="add del">
          <ac:chgData name="Corina Chelu" userId="9e63de34a1add4bf" providerId="LiveId" clId="{9355D83E-FD61-462E-83CC-813CAC96DB1D}" dt="2023-05-25T09:20:49.957" v="868" actId="26606"/>
          <ac:spMkLst>
            <pc:docMk/>
            <pc:sldMk cId="3114105012" sldId="268"/>
            <ac:spMk id="29" creationId="{06A9A420-EBC2-475A-B5F6-1915095B1EB6}"/>
          </ac:spMkLst>
        </pc:spChg>
        <pc:spChg chg="add del">
          <ac:chgData name="Corina Chelu" userId="9e63de34a1add4bf" providerId="LiveId" clId="{9355D83E-FD61-462E-83CC-813CAC96DB1D}" dt="2023-05-25T09:20:49.957" v="868" actId="26606"/>
          <ac:spMkLst>
            <pc:docMk/>
            <pc:sldMk cId="3114105012" sldId="268"/>
            <ac:spMk id="30" creationId="{23E32A87-27EB-4E8C-A286-AC27F2A1424A}"/>
          </ac:spMkLst>
        </pc:spChg>
        <pc:spChg chg="add del">
          <ac:chgData name="Corina Chelu" userId="9e63de34a1add4bf" providerId="LiveId" clId="{9355D83E-FD61-462E-83CC-813CAC96DB1D}" dt="2023-05-25T09:20:49.957" v="868" actId="26606"/>
          <ac:spMkLst>
            <pc:docMk/>
            <pc:sldMk cId="3114105012" sldId="268"/>
            <ac:spMk id="31" creationId="{BEB52118-303B-ABFF-8213-82AFB626E1B8}"/>
          </ac:spMkLst>
        </pc:spChg>
        <pc:spChg chg="add del">
          <ac:chgData name="Corina Chelu" userId="9e63de34a1add4bf" providerId="LiveId" clId="{9355D83E-FD61-462E-83CC-813CAC96DB1D}" dt="2023-05-25T09:20:57.953" v="870" actId="26606"/>
          <ac:spMkLst>
            <pc:docMk/>
            <pc:sldMk cId="3114105012" sldId="268"/>
            <ac:spMk id="33" creationId="{C4474318-9BA9-4C58-85CC-EAF141DDB165}"/>
          </ac:spMkLst>
        </pc:spChg>
        <pc:spChg chg="add del">
          <ac:chgData name="Corina Chelu" userId="9e63de34a1add4bf" providerId="LiveId" clId="{9355D83E-FD61-462E-83CC-813CAC96DB1D}" dt="2023-05-25T09:20:57.953" v="870" actId="26606"/>
          <ac:spMkLst>
            <pc:docMk/>
            <pc:sldMk cId="3114105012" sldId="268"/>
            <ac:spMk id="34" creationId="{9F9F0D99-A2D7-4650-BA53-99550E8F6808}"/>
          </ac:spMkLst>
        </pc:spChg>
        <pc:spChg chg="add del">
          <ac:chgData name="Corina Chelu" userId="9e63de34a1add4bf" providerId="LiveId" clId="{9355D83E-FD61-462E-83CC-813CAC96DB1D}" dt="2023-05-25T09:20:57.953" v="870" actId="26606"/>
          <ac:spMkLst>
            <pc:docMk/>
            <pc:sldMk cId="3114105012" sldId="268"/>
            <ac:spMk id="35" creationId="{9ADBC609-A264-4706-8FCD-C3B072E7CF0B}"/>
          </ac:spMkLst>
        </pc:spChg>
        <pc:spChg chg="add mod">
          <ac:chgData name="Corina Chelu" userId="9e63de34a1add4bf" providerId="LiveId" clId="{9355D83E-FD61-462E-83CC-813CAC96DB1D}" dt="2023-05-25T15:15:11.906" v="1754" actId="27636"/>
          <ac:spMkLst>
            <pc:docMk/>
            <pc:sldMk cId="3114105012" sldId="268"/>
            <ac:spMk id="38" creationId="{BEB52118-303B-ABFF-8213-82AFB626E1B8}"/>
          </ac:spMkLst>
        </pc:spChg>
        <pc:graphicFrameChg chg="add del">
          <ac:chgData name="Corina Chelu" userId="9e63de34a1add4bf" providerId="LiveId" clId="{9355D83E-FD61-462E-83CC-813CAC96DB1D}" dt="2023-05-25T09:20:37.193" v="864" actId="26606"/>
          <ac:graphicFrameMkLst>
            <pc:docMk/>
            <pc:sldMk cId="3114105012" sldId="268"/>
            <ac:graphicFrameMk id="20" creationId="{3A565056-CB4A-AB31-6F96-33E37047A3FC}"/>
          </ac:graphicFrameMkLst>
        </pc:graphicFrameChg>
        <pc:graphicFrameChg chg="add del">
          <ac:chgData name="Corina Chelu" userId="9e63de34a1add4bf" providerId="LiveId" clId="{9355D83E-FD61-462E-83CC-813CAC96DB1D}" dt="2023-05-25T09:20:41.192" v="866" actId="26606"/>
          <ac:graphicFrameMkLst>
            <pc:docMk/>
            <pc:sldMk cId="3114105012" sldId="268"/>
            <ac:graphicFrameMk id="23" creationId="{09A9F1EC-6AFB-F54F-E9A3-182C3D0C9699}"/>
          </ac:graphicFrameMkLst>
        </pc:graphicFrameChg>
        <pc:graphicFrameChg chg="add del">
          <ac:chgData name="Corina Chelu" userId="9e63de34a1add4bf" providerId="LiveId" clId="{9355D83E-FD61-462E-83CC-813CAC96DB1D}" dt="2023-05-25T09:20:57.953" v="870" actId="26606"/>
          <ac:graphicFrameMkLst>
            <pc:docMk/>
            <pc:sldMk cId="3114105012" sldId="268"/>
            <ac:graphicFrameMk id="36" creationId="{476F371C-8435-713B-484B-C92FDBA8095A}"/>
          </ac:graphicFrameMkLst>
        </pc:graphicFrameChg>
        <pc:picChg chg="add del">
          <ac:chgData name="Corina Chelu" userId="9e63de34a1add4bf" providerId="LiveId" clId="{9355D83E-FD61-462E-83CC-813CAC96DB1D}" dt="2023-05-25T09:20:30.892" v="862" actId="26606"/>
          <ac:picMkLst>
            <pc:docMk/>
            <pc:sldMk cId="3114105012" sldId="268"/>
            <ac:picMk id="5" creationId="{514028B0-462C-6FE3-D992-5F79EF0F8029}"/>
          </ac:picMkLst>
        </pc:picChg>
        <pc:picChg chg="add del">
          <ac:chgData name="Corina Chelu" userId="9e63de34a1add4bf" providerId="LiveId" clId="{9355D83E-FD61-462E-83CC-813CAC96DB1D}" dt="2023-05-25T09:20:49.957" v="868" actId="26606"/>
          <ac:picMkLst>
            <pc:docMk/>
            <pc:sldMk cId="3114105012" sldId="268"/>
            <ac:picMk id="26" creationId="{514028B0-462C-6FE3-D992-5F79EF0F8029}"/>
          </ac:picMkLst>
        </pc:picChg>
      </pc:sldChg>
      <pc:sldChg chg="addSp delSp modSp new mod setBg">
        <pc:chgData name="Corina Chelu" userId="9e63de34a1add4bf" providerId="LiveId" clId="{9355D83E-FD61-462E-83CC-813CAC96DB1D}" dt="2023-05-25T15:20:48.270" v="1796" actId="26606"/>
        <pc:sldMkLst>
          <pc:docMk/>
          <pc:sldMk cId="637491860" sldId="269"/>
        </pc:sldMkLst>
        <pc:spChg chg="mod">
          <ac:chgData name="Corina Chelu" userId="9e63de34a1add4bf" providerId="LiveId" clId="{9355D83E-FD61-462E-83CC-813CAC96DB1D}" dt="2023-05-25T15:20:48.270" v="1796" actId="26606"/>
          <ac:spMkLst>
            <pc:docMk/>
            <pc:sldMk cId="637491860" sldId="269"/>
            <ac:spMk id="2" creationId="{D4666199-5249-E519-4974-8E1573D1ECCC}"/>
          </ac:spMkLst>
        </pc:spChg>
        <pc:spChg chg="del mod">
          <ac:chgData name="Corina Chelu" userId="9e63de34a1add4bf" providerId="LiveId" clId="{9355D83E-FD61-462E-83CC-813CAC96DB1D}" dt="2023-05-25T15:20:48.270" v="1796" actId="26606"/>
          <ac:spMkLst>
            <pc:docMk/>
            <pc:sldMk cId="637491860" sldId="269"/>
            <ac:spMk id="3" creationId="{DD17A3AE-2BBC-C158-2814-B9C26E30A948}"/>
          </ac:spMkLst>
        </pc:spChg>
        <pc:spChg chg="add">
          <ac:chgData name="Corina Chelu" userId="9e63de34a1add4bf" providerId="LiveId" clId="{9355D83E-FD61-462E-83CC-813CAC96DB1D}" dt="2023-05-25T15:20:48.270" v="1796" actId="26606"/>
          <ac:spMkLst>
            <pc:docMk/>
            <pc:sldMk cId="637491860" sldId="269"/>
            <ac:spMk id="9" creationId="{BF7BC237-77DF-4DFB-94F7-DB493EDA1C7C}"/>
          </ac:spMkLst>
        </pc:spChg>
        <pc:graphicFrameChg chg="add">
          <ac:chgData name="Corina Chelu" userId="9e63de34a1add4bf" providerId="LiveId" clId="{9355D83E-FD61-462E-83CC-813CAC96DB1D}" dt="2023-05-25T15:20:48.270" v="1796" actId="26606"/>
          <ac:graphicFrameMkLst>
            <pc:docMk/>
            <pc:sldMk cId="637491860" sldId="269"/>
            <ac:graphicFrameMk id="5" creationId="{7736532B-6B3F-7D7E-5470-6EC9531CBB71}"/>
          </ac:graphicFrameMkLst>
        </pc:graphicFrameChg>
      </pc:sldChg>
      <pc:sldChg chg="addSp delSp modSp new mod setBg">
        <pc:chgData name="Corina Chelu" userId="9e63de34a1add4bf" providerId="LiveId" clId="{9355D83E-FD61-462E-83CC-813CAC96DB1D}" dt="2023-05-25T15:16:20.552" v="1761" actId="26606"/>
        <pc:sldMkLst>
          <pc:docMk/>
          <pc:sldMk cId="2738955418" sldId="270"/>
        </pc:sldMkLst>
        <pc:spChg chg="mod">
          <ac:chgData name="Corina Chelu" userId="9e63de34a1add4bf" providerId="LiveId" clId="{9355D83E-FD61-462E-83CC-813CAC96DB1D}" dt="2023-05-25T15:16:20.552" v="1761" actId="26606"/>
          <ac:spMkLst>
            <pc:docMk/>
            <pc:sldMk cId="2738955418" sldId="270"/>
            <ac:spMk id="2" creationId="{93704313-E27B-2866-E6C1-CF717B14C893}"/>
          </ac:spMkLst>
        </pc:spChg>
        <pc:spChg chg="add del mod">
          <ac:chgData name="Corina Chelu" userId="9e63de34a1add4bf" providerId="LiveId" clId="{9355D83E-FD61-462E-83CC-813CAC96DB1D}" dt="2023-05-25T15:16:20.552" v="1761" actId="26606"/>
          <ac:spMkLst>
            <pc:docMk/>
            <pc:sldMk cId="2738955418" sldId="270"/>
            <ac:spMk id="3" creationId="{526F1E45-D4AC-3D7F-32CD-757D684D291D}"/>
          </ac:spMkLst>
        </pc:spChg>
        <pc:spChg chg="add del">
          <ac:chgData name="Corina Chelu" userId="9e63de34a1add4bf" providerId="LiveId" clId="{9355D83E-FD61-462E-83CC-813CAC96DB1D}" dt="2023-05-25T15:16:17.857" v="1758" actId="26606"/>
          <ac:spMkLst>
            <pc:docMk/>
            <pc:sldMk cId="2738955418" sldId="270"/>
            <ac:spMk id="8" creationId="{6795E2AC-53C4-48AB-A681-BAF4A9F98CB9}"/>
          </ac:spMkLst>
        </pc:spChg>
        <pc:spChg chg="add del">
          <ac:chgData name="Corina Chelu" userId="9e63de34a1add4bf" providerId="LiveId" clId="{9355D83E-FD61-462E-83CC-813CAC96DB1D}" dt="2023-05-25T15:16:20.536" v="1760" actId="26606"/>
          <ac:spMkLst>
            <pc:docMk/>
            <pc:sldMk cId="2738955418" sldId="270"/>
            <ac:spMk id="9" creationId="{C4474318-9BA9-4C58-85CC-EAF141DDB165}"/>
          </ac:spMkLst>
        </pc:spChg>
        <pc:spChg chg="add del">
          <ac:chgData name="Corina Chelu" userId="9e63de34a1add4bf" providerId="LiveId" clId="{9355D83E-FD61-462E-83CC-813CAC96DB1D}" dt="2023-05-25T15:16:17.857" v="1758" actId="26606"/>
          <ac:spMkLst>
            <pc:docMk/>
            <pc:sldMk cId="2738955418" sldId="270"/>
            <ac:spMk id="10" creationId="{881A9CD8-5D8E-48DD-B6AE-196C15A2167F}"/>
          </ac:spMkLst>
        </pc:spChg>
        <pc:spChg chg="add del">
          <ac:chgData name="Corina Chelu" userId="9e63de34a1add4bf" providerId="LiveId" clId="{9355D83E-FD61-462E-83CC-813CAC96DB1D}" dt="2023-05-25T15:16:20.536" v="1760" actId="26606"/>
          <ac:spMkLst>
            <pc:docMk/>
            <pc:sldMk cId="2738955418" sldId="270"/>
            <ac:spMk id="11" creationId="{9F9F0D99-A2D7-4650-BA53-99550E8F6808}"/>
          </ac:spMkLst>
        </pc:spChg>
        <pc:spChg chg="add del">
          <ac:chgData name="Corina Chelu" userId="9e63de34a1add4bf" providerId="LiveId" clId="{9355D83E-FD61-462E-83CC-813CAC96DB1D}" dt="2023-05-25T15:16:17.857" v="1758" actId="26606"/>
          <ac:spMkLst>
            <pc:docMk/>
            <pc:sldMk cId="2738955418" sldId="270"/>
            <ac:spMk id="12" creationId="{4D4029AB-A2F8-4F5D-BC7C-A0F1F66599B9}"/>
          </ac:spMkLst>
        </pc:spChg>
        <pc:spChg chg="add del">
          <ac:chgData name="Corina Chelu" userId="9e63de34a1add4bf" providerId="LiveId" clId="{9355D83E-FD61-462E-83CC-813CAC96DB1D}" dt="2023-05-25T15:16:20.536" v="1760" actId="26606"/>
          <ac:spMkLst>
            <pc:docMk/>
            <pc:sldMk cId="2738955418" sldId="270"/>
            <ac:spMk id="13" creationId="{9ADBC609-A264-4706-8FCD-C3B072E7CF0B}"/>
          </ac:spMkLst>
        </pc:spChg>
        <pc:spChg chg="add">
          <ac:chgData name="Corina Chelu" userId="9e63de34a1add4bf" providerId="LiveId" clId="{9355D83E-FD61-462E-83CC-813CAC96DB1D}" dt="2023-05-25T15:16:20.552" v="1761" actId="26606"/>
          <ac:spMkLst>
            <pc:docMk/>
            <pc:sldMk cId="2738955418" sldId="270"/>
            <ac:spMk id="15" creationId="{6795E2AC-53C4-48AB-A681-BAF4A9F98CB9}"/>
          </ac:spMkLst>
        </pc:spChg>
        <pc:spChg chg="add">
          <ac:chgData name="Corina Chelu" userId="9e63de34a1add4bf" providerId="LiveId" clId="{9355D83E-FD61-462E-83CC-813CAC96DB1D}" dt="2023-05-25T15:16:20.552" v="1761" actId="26606"/>
          <ac:spMkLst>
            <pc:docMk/>
            <pc:sldMk cId="2738955418" sldId="270"/>
            <ac:spMk id="16" creationId="{881A9CD8-5D8E-48DD-B6AE-196C15A2167F}"/>
          </ac:spMkLst>
        </pc:spChg>
        <pc:spChg chg="add">
          <ac:chgData name="Corina Chelu" userId="9e63de34a1add4bf" providerId="LiveId" clId="{9355D83E-FD61-462E-83CC-813CAC96DB1D}" dt="2023-05-25T15:16:20.552" v="1761" actId="26606"/>
          <ac:spMkLst>
            <pc:docMk/>
            <pc:sldMk cId="2738955418" sldId="270"/>
            <ac:spMk id="17" creationId="{4D4029AB-A2F8-4F5D-BC7C-A0F1F66599B9}"/>
          </ac:spMkLst>
        </pc:spChg>
        <pc:spChg chg="add">
          <ac:chgData name="Corina Chelu" userId="9e63de34a1add4bf" providerId="LiveId" clId="{9355D83E-FD61-462E-83CC-813CAC96DB1D}" dt="2023-05-25T15:16:20.552" v="1761" actId="26606"/>
          <ac:spMkLst>
            <pc:docMk/>
            <pc:sldMk cId="2738955418" sldId="270"/>
            <ac:spMk id="18" creationId="{526F1E45-D4AC-3D7F-32CD-757D684D291D}"/>
          </ac:spMkLst>
        </pc:spChg>
        <pc:graphicFrameChg chg="add del">
          <ac:chgData name="Corina Chelu" userId="9e63de34a1add4bf" providerId="LiveId" clId="{9355D83E-FD61-462E-83CC-813CAC96DB1D}" dt="2023-05-25T15:16:20.536" v="1760" actId="26606"/>
          <ac:graphicFrameMkLst>
            <pc:docMk/>
            <pc:sldMk cId="2738955418" sldId="270"/>
            <ac:graphicFrameMk id="5" creationId="{CD52AA62-F7E7-AAB9-BF11-12BB5A5FE48F}"/>
          </ac:graphicFrameMkLst>
        </pc:graphicFrameChg>
      </pc:sldChg>
      <pc:sldChg chg="addSp delSp modSp new del mod">
        <pc:chgData name="Corina Chelu" userId="9e63de34a1add4bf" providerId="LiveId" clId="{9355D83E-FD61-462E-83CC-813CAC96DB1D}" dt="2023-05-25T14:57:50.550" v="1704" actId="47"/>
        <pc:sldMkLst>
          <pc:docMk/>
          <pc:sldMk cId="2491577876" sldId="271"/>
        </pc:sldMkLst>
        <pc:spChg chg="del mod">
          <ac:chgData name="Corina Chelu" userId="9e63de34a1add4bf" providerId="LiveId" clId="{9355D83E-FD61-462E-83CC-813CAC96DB1D}" dt="2023-05-25T14:57:36.541" v="1703" actId="478"/>
          <ac:spMkLst>
            <pc:docMk/>
            <pc:sldMk cId="2491577876" sldId="271"/>
            <ac:spMk id="3" creationId="{B80FB7CF-EEFB-E6EB-C763-00EE7417F739}"/>
          </ac:spMkLst>
        </pc:spChg>
        <pc:spChg chg="add mod">
          <ac:chgData name="Corina Chelu" userId="9e63de34a1add4bf" providerId="LiveId" clId="{9355D83E-FD61-462E-83CC-813CAC96DB1D}" dt="2023-05-25T14:57:36.541" v="1703" actId="478"/>
          <ac:spMkLst>
            <pc:docMk/>
            <pc:sldMk cId="2491577876" sldId="271"/>
            <ac:spMk id="5" creationId="{A0622A86-3656-1323-A595-D40127B35555}"/>
          </ac:spMkLst>
        </pc:spChg>
      </pc:sldChg>
      <pc:sldChg chg="addSp delSp modSp new mod setBg">
        <pc:chgData name="Corina Chelu" userId="9e63de34a1add4bf" providerId="LiveId" clId="{9355D83E-FD61-462E-83CC-813CAC96DB1D}" dt="2023-05-25T15:18:13.395" v="1774" actId="26606"/>
        <pc:sldMkLst>
          <pc:docMk/>
          <pc:sldMk cId="40939422" sldId="272"/>
        </pc:sldMkLst>
        <pc:spChg chg="mod">
          <ac:chgData name="Corina Chelu" userId="9e63de34a1add4bf" providerId="LiveId" clId="{9355D83E-FD61-462E-83CC-813CAC96DB1D}" dt="2023-05-25T15:18:13.395" v="1774" actId="26606"/>
          <ac:spMkLst>
            <pc:docMk/>
            <pc:sldMk cId="40939422" sldId="272"/>
            <ac:spMk id="2" creationId="{CD0D056D-6D44-3365-CFFD-27479FACCEB9}"/>
          </ac:spMkLst>
        </pc:spChg>
        <pc:spChg chg="mod">
          <ac:chgData name="Corina Chelu" userId="9e63de34a1add4bf" providerId="LiveId" clId="{9355D83E-FD61-462E-83CC-813CAC96DB1D}" dt="2023-05-25T15:18:13.395" v="1774" actId="26606"/>
          <ac:spMkLst>
            <pc:docMk/>
            <pc:sldMk cId="40939422" sldId="272"/>
            <ac:spMk id="3" creationId="{7572CB51-64F8-0C9A-3C26-4200D157893B}"/>
          </ac:spMkLst>
        </pc:spChg>
        <pc:spChg chg="add del">
          <ac:chgData name="Corina Chelu" userId="9e63de34a1add4bf" providerId="LiveId" clId="{9355D83E-FD61-462E-83CC-813CAC96DB1D}" dt="2023-05-25T15:18:05.633" v="1771" actId="26606"/>
          <ac:spMkLst>
            <pc:docMk/>
            <pc:sldMk cId="40939422" sldId="272"/>
            <ac:spMk id="9" creationId="{E7B74E81-276A-4BF8-9D74-BF6C44B2E424}"/>
          </ac:spMkLst>
        </pc:spChg>
        <pc:spChg chg="add del">
          <ac:chgData name="Corina Chelu" userId="9e63de34a1add4bf" providerId="LiveId" clId="{9355D83E-FD61-462E-83CC-813CAC96DB1D}" dt="2023-05-25T15:18:13.301" v="1773" actId="26606"/>
          <ac:spMkLst>
            <pc:docMk/>
            <pc:sldMk cId="40939422" sldId="272"/>
            <ac:spMk id="10" creationId="{E2A96188-384C-4341-9EEB-967A9341CD86}"/>
          </ac:spMkLst>
        </pc:spChg>
        <pc:spChg chg="add del">
          <ac:chgData name="Corina Chelu" userId="9e63de34a1add4bf" providerId="LiveId" clId="{9355D83E-FD61-462E-83CC-813CAC96DB1D}" dt="2023-05-25T15:18:05.633" v="1771" actId="26606"/>
          <ac:spMkLst>
            <pc:docMk/>
            <pc:sldMk cId="40939422" sldId="272"/>
            <ac:spMk id="11" creationId="{19C537B0-73BE-41E7-8BD7-CC603DD2BE4E}"/>
          </ac:spMkLst>
        </pc:spChg>
        <pc:spChg chg="add del">
          <ac:chgData name="Corina Chelu" userId="9e63de34a1add4bf" providerId="LiveId" clId="{9355D83E-FD61-462E-83CC-813CAC96DB1D}" dt="2023-05-25T15:18:13.301" v="1773" actId="26606"/>
          <ac:spMkLst>
            <pc:docMk/>
            <pc:sldMk cId="40939422" sldId="272"/>
            <ac:spMk id="12" creationId="{280331C3-DDF5-48A9-8947-D71EAAFFAB0E}"/>
          </ac:spMkLst>
        </pc:spChg>
        <pc:spChg chg="add del">
          <ac:chgData name="Corina Chelu" userId="9e63de34a1add4bf" providerId="LiveId" clId="{9355D83E-FD61-462E-83CC-813CAC96DB1D}" dt="2023-05-25T15:18:05.633" v="1771" actId="26606"/>
          <ac:spMkLst>
            <pc:docMk/>
            <pc:sldMk cId="40939422" sldId="272"/>
            <ac:spMk id="13" creationId="{5757CFF1-20F6-4EF6-83FA-264F652F45B9}"/>
          </ac:spMkLst>
        </pc:spChg>
        <pc:spChg chg="add del">
          <ac:chgData name="Corina Chelu" userId="9e63de34a1add4bf" providerId="LiveId" clId="{9355D83E-FD61-462E-83CC-813CAC96DB1D}" dt="2023-05-25T15:18:13.301" v="1773" actId="26606"/>
          <ac:spMkLst>
            <pc:docMk/>
            <pc:sldMk cId="40939422" sldId="272"/>
            <ac:spMk id="14" creationId="{C535A640-1948-4AFD-A0B7-19AFDA955322}"/>
          </ac:spMkLst>
        </pc:spChg>
        <pc:spChg chg="add del">
          <ac:chgData name="Corina Chelu" userId="9e63de34a1add4bf" providerId="LiveId" clId="{9355D83E-FD61-462E-83CC-813CAC96DB1D}" dt="2023-05-25T15:18:05.633" v="1771" actId="26606"/>
          <ac:spMkLst>
            <pc:docMk/>
            <pc:sldMk cId="40939422" sldId="272"/>
            <ac:spMk id="15" creationId="{06A9A420-EBC2-475A-B5F6-1915095B1EB6}"/>
          </ac:spMkLst>
        </pc:spChg>
        <pc:spChg chg="add">
          <ac:chgData name="Corina Chelu" userId="9e63de34a1add4bf" providerId="LiveId" clId="{9355D83E-FD61-462E-83CC-813CAC96DB1D}" dt="2023-05-25T15:18:13.395" v="1774" actId="26606"/>
          <ac:spMkLst>
            <pc:docMk/>
            <pc:sldMk cId="40939422" sldId="272"/>
            <ac:spMk id="16" creationId="{E2A96188-384C-4341-9EEB-967A9341CD86}"/>
          </ac:spMkLst>
        </pc:spChg>
        <pc:spChg chg="add del">
          <ac:chgData name="Corina Chelu" userId="9e63de34a1add4bf" providerId="LiveId" clId="{9355D83E-FD61-462E-83CC-813CAC96DB1D}" dt="2023-05-25T15:18:05.633" v="1771" actId="26606"/>
          <ac:spMkLst>
            <pc:docMk/>
            <pc:sldMk cId="40939422" sldId="272"/>
            <ac:spMk id="17" creationId="{23E32A87-27EB-4E8C-A286-AC27F2A1424A}"/>
          </ac:spMkLst>
        </pc:spChg>
        <pc:spChg chg="add">
          <ac:chgData name="Corina Chelu" userId="9e63de34a1add4bf" providerId="LiveId" clId="{9355D83E-FD61-462E-83CC-813CAC96DB1D}" dt="2023-05-25T15:18:13.395" v="1774" actId="26606"/>
          <ac:spMkLst>
            <pc:docMk/>
            <pc:sldMk cId="40939422" sldId="272"/>
            <ac:spMk id="18" creationId="{280331C3-DDF5-48A9-8947-D71EAAFFAB0E}"/>
          </ac:spMkLst>
        </pc:spChg>
        <pc:spChg chg="add">
          <ac:chgData name="Corina Chelu" userId="9e63de34a1add4bf" providerId="LiveId" clId="{9355D83E-FD61-462E-83CC-813CAC96DB1D}" dt="2023-05-25T15:18:13.395" v="1774" actId="26606"/>
          <ac:spMkLst>
            <pc:docMk/>
            <pc:sldMk cId="40939422" sldId="272"/>
            <ac:spMk id="20" creationId="{C535A640-1948-4AFD-A0B7-19AFDA955322}"/>
          </ac:spMkLst>
        </pc:spChg>
        <pc:picChg chg="add del">
          <ac:chgData name="Corina Chelu" userId="9e63de34a1add4bf" providerId="LiveId" clId="{9355D83E-FD61-462E-83CC-813CAC96DB1D}" dt="2023-05-25T15:18:05.633" v="1771" actId="26606"/>
          <ac:picMkLst>
            <pc:docMk/>
            <pc:sldMk cId="40939422" sldId="272"/>
            <ac:picMk id="5" creationId="{393A2072-0C96-B07E-2A2C-E1E90430F174}"/>
          </ac:picMkLst>
        </pc:picChg>
        <pc:picChg chg="add del">
          <ac:chgData name="Corina Chelu" userId="9e63de34a1add4bf" providerId="LiveId" clId="{9355D83E-FD61-462E-83CC-813CAC96DB1D}" dt="2023-05-25T15:18:13.301" v="1773" actId="26606"/>
          <ac:picMkLst>
            <pc:docMk/>
            <pc:sldMk cId="40939422" sldId="272"/>
            <ac:picMk id="7" creationId="{E7C81546-277D-C8B1-53E4-CA639F52DACB}"/>
          </ac:picMkLst>
        </pc:picChg>
        <pc:picChg chg="add">
          <ac:chgData name="Corina Chelu" userId="9e63de34a1add4bf" providerId="LiveId" clId="{9355D83E-FD61-462E-83CC-813CAC96DB1D}" dt="2023-05-25T15:18:13.395" v="1774" actId="26606"/>
          <ac:picMkLst>
            <pc:docMk/>
            <pc:sldMk cId="40939422" sldId="272"/>
            <ac:picMk id="19" creationId="{56DC99B8-62E1-2C97-7292-3689DE9C6B20}"/>
          </ac:picMkLst>
        </pc:picChg>
      </pc:sldChg>
      <pc:sldChg chg="new del">
        <pc:chgData name="Corina Chelu" userId="9e63de34a1add4bf" providerId="LiveId" clId="{9355D83E-FD61-462E-83CC-813CAC96DB1D}" dt="2023-05-25T13:13:02.198" v="1414" actId="47"/>
        <pc:sldMkLst>
          <pc:docMk/>
          <pc:sldMk cId="1999324523" sldId="273"/>
        </pc:sldMkLst>
      </pc:sldChg>
      <pc:sldChg chg="addSp delSp modSp new mod setBg">
        <pc:chgData name="Corina Chelu" userId="9e63de34a1add4bf" providerId="LiveId" clId="{9355D83E-FD61-462E-83CC-813CAC96DB1D}" dt="2023-05-25T15:17:12.053" v="1768" actId="2711"/>
        <pc:sldMkLst>
          <pc:docMk/>
          <pc:sldMk cId="3712975265" sldId="274"/>
        </pc:sldMkLst>
        <pc:spChg chg="mod">
          <ac:chgData name="Corina Chelu" userId="9e63de34a1add4bf" providerId="LiveId" clId="{9355D83E-FD61-462E-83CC-813CAC96DB1D}" dt="2023-05-25T15:16:37.564" v="1766" actId="26606"/>
          <ac:spMkLst>
            <pc:docMk/>
            <pc:sldMk cId="3712975265" sldId="274"/>
            <ac:spMk id="2" creationId="{7E32F019-C671-9670-19B3-4A7B7376385E}"/>
          </ac:spMkLst>
        </pc:spChg>
        <pc:spChg chg="del mod">
          <ac:chgData name="Corina Chelu" userId="9e63de34a1add4bf" providerId="LiveId" clId="{9355D83E-FD61-462E-83CC-813CAC96DB1D}" dt="2023-05-25T15:16:37.564" v="1766" actId="26606"/>
          <ac:spMkLst>
            <pc:docMk/>
            <pc:sldMk cId="3712975265" sldId="274"/>
            <ac:spMk id="3" creationId="{B4793290-3CB5-AC83-00F8-9DDDD94EE00D}"/>
          </ac:spMkLst>
        </pc:spChg>
        <pc:spChg chg="add del">
          <ac:chgData name="Corina Chelu" userId="9e63de34a1add4bf" providerId="LiveId" clId="{9355D83E-FD61-462E-83CC-813CAC96DB1D}" dt="2023-05-25T15:16:33.029" v="1763" actId="26606"/>
          <ac:spMkLst>
            <pc:docMk/>
            <pc:sldMk cId="3712975265" sldId="274"/>
            <ac:spMk id="8" creationId="{6795E2AC-53C4-48AB-A681-BAF4A9F98CB9}"/>
          </ac:spMkLst>
        </pc:spChg>
        <pc:spChg chg="add del">
          <ac:chgData name="Corina Chelu" userId="9e63de34a1add4bf" providerId="LiveId" clId="{9355D83E-FD61-462E-83CC-813CAC96DB1D}" dt="2023-05-25T15:16:37.507" v="1765" actId="26606"/>
          <ac:spMkLst>
            <pc:docMk/>
            <pc:sldMk cId="3712975265" sldId="274"/>
            <ac:spMk id="9" creationId="{E7B74E81-276A-4BF8-9D74-BF6C44B2E424}"/>
          </ac:spMkLst>
        </pc:spChg>
        <pc:spChg chg="add del">
          <ac:chgData name="Corina Chelu" userId="9e63de34a1add4bf" providerId="LiveId" clId="{9355D83E-FD61-462E-83CC-813CAC96DB1D}" dt="2023-05-25T15:16:33.029" v="1763" actId="26606"/>
          <ac:spMkLst>
            <pc:docMk/>
            <pc:sldMk cId="3712975265" sldId="274"/>
            <ac:spMk id="10" creationId="{881A9CD8-5D8E-48DD-B6AE-196C15A2167F}"/>
          </ac:spMkLst>
        </pc:spChg>
        <pc:spChg chg="add del">
          <ac:chgData name="Corina Chelu" userId="9e63de34a1add4bf" providerId="LiveId" clId="{9355D83E-FD61-462E-83CC-813CAC96DB1D}" dt="2023-05-25T15:16:37.507" v="1765" actId="26606"/>
          <ac:spMkLst>
            <pc:docMk/>
            <pc:sldMk cId="3712975265" sldId="274"/>
            <ac:spMk id="11" creationId="{19C537B0-73BE-41E7-8BD7-CC603DD2BE4E}"/>
          </ac:spMkLst>
        </pc:spChg>
        <pc:spChg chg="add del">
          <ac:chgData name="Corina Chelu" userId="9e63de34a1add4bf" providerId="LiveId" clId="{9355D83E-FD61-462E-83CC-813CAC96DB1D}" dt="2023-05-25T15:16:33.029" v="1763" actId="26606"/>
          <ac:spMkLst>
            <pc:docMk/>
            <pc:sldMk cId="3712975265" sldId="274"/>
            <ac:spMk id="12" creationId="{4D4029AB-A2F8-4F5D-BC7C-A0F1F66599B9}"/>
          </ac:spMkLst>
        </pc:spChg>
        <pc:spChg chg="add del">
          <ac:chgData name="Corina Chelu" userId="9e63de34a1add4bf" providerId="LiveId" clId="{9355D83E-FD61-462E-83CC-813CAC96DB1D}" dt="2023-05-25T15:16:37.507" v="1765" actId="26606"/>
          <ac:spMkLst>
            <pc:docMk/>
            <pc:sldMk cId="3712975265" sldId="274"/>
            <ac:spMk id="13" creationId="{5757CFF1-20F6-4EF6-83FA-264F652F45B9}"/>
          </ac:spMkLst>
        </pc:spChg>
        <pc:spChg chg="add del">
          <ac:chgData name="Corina Chelu" userId="9e63de34a1add4bf" providerId="LiveId" clId="{9355D83E-FD61-462E-83CC-813CAC96DB1D}" dt="2023-05-25T15:16:37.507" v="1765" actId="26606"/>
          <ac:spMkLst>
            <pc:docMk/>
            <pc:sldMk cId="3712975265" sldId="274"/>
            <ac:spMk id="15" creationId="{06A9A420-EBC2-475A-B5F6-1915095B1EB6}"/>
          </ac:spMkLst>
        </pc:spChg>
        <pc:spChg chg="add del">
          <ac:chgData name="Corina Chelu" userId="9e63de34a1add4bf" providerId="LiveId" clId="{9355D83E-FD61-462E-83CC-813CAC96DB1D}" dt="2023-05-25T15:16:37.507" v="1765" actId="26606"/>
          <ac:spMkLst>
            <pc:docMk/>
            <pc:sldMk cId="3712975265" sldId="274"/>
            <ac:spMk id="17" creationId="{23E32A87-27EB-4E8C-A286-AC27F2A1424A}"/>
          </ac:spMkLst>
        </pc:spChg>
        <pc:spChg chg="add">
          <ac:chgData name="Corina Chelu" userId="9e63de34a1add4bf" providerId="LiveId" clId="{9355D83E-FD61-462E-83CC-813CAC96DB1D}" dt="2023-05-25T15:16:37.564" v="1766" actId="26606"/>
          <ac:spMkLst>
            <pc:docMk/>
            <pc:sldMk cId="3712975265" sldId="274"/>
            <ac:spMk id="19" creationId="{BF7BC237-77DF-4DFB-94F7-DB493EDA1C7C}"/>
          </ac:spMkLst>
        </pc:spChg>
        <pc:graphicFrameChg chg="add mod">
          <ac:chgData name="Corina Chelu" userId="9e63de34a1add4bf" providerId="LiveId" clId="{9355D83E-FD61-462E-83CC-813CAC96DB1D}" dt="2023-05-25T15:17:12.053" v="1768" actId="2711"/>
          <ac:graphicFrameMkLst>
            <pc:docMk/>
            <pc:sldMk cId="3712975265" sldId="274"/>
            <ac:graphicFrameMk id="20" creationId="{87434AAB-AEF0-6EC8-4F48-44C5DAF18F5B}"/>
          </ac:graphicFrameMkLst>
        </pc:graphicFrameChg>
        <pc:picChg chg="add del">
          <ac:chgData name="Corina Chelu" userId="9e63de34a1add4bf" providerId="LiveId" clId="{9355D83E-FD61-462E-83CC-813CAC96DB1D}" dt="2023-05-25T15:16:37.507" v="1765" actId="26606"/>
          <ac:picMkLst>
            <pc:docMk/>
            <pc:sldMk cId="3712975265" sldId="274"/>
            <ac:picMk id="5" creationId="{B0F17172-82D8-F5DE-414F-D39A2BDA5757}"/>
          </ac:picMkLst>
        </pc:picChg>
      </pc:sldChg>
      <pc:sldChg chg="addSp delSp modSp new mod setBg">
        <pc:chgData name="Corina Chelu" userId="9e63de34a1add4bf" providerId="LiveId" clId="{9355D83E-FD61-462E-83CC-813CAC96DB1D}" dt="2023-05-25T15:21:30.759" v="1811" actId="26606"/>
        <pc:sldMkLst>
          <pc:docMk/>
          <pc:sldMk cId="2174769120" sldId="275"/>
        </pc:sldMkLst>
        <pc:spChg chg="mod">
          <ac:chgData name="Corina Chelu" userId="9e63de34a1add4bf" providerId="LiveId" clId="{9355D83E-FD61-462E-83CC-813CAC96DB1D}" dt="2023-05-25T15:21:30.728" v="1810" actId="26606"/>
          <ac:spMkLst>
            <pc:docMk/>
            <pc:sldMk cId="2174769120" sldId="275"/>
            <ac:spMk id="2" creationId="{46740D68-60BC-006E-B0F6-4F7AD9ACBCC7}"/>
          </ac:spMkLst>
        </pc:spChg>
        <pc:spChg chg="add del mod">
          <ac:chgData name="Corina Chelu" userId="9e63de34a1add4bf" providerId="LiveId" clId="{9355D83E-FD61-462E-83CC-813CAC96DB1D}" dt="2023-05-25T15:21:30.759" v="1811" actId="26606"/>
          <ac:spMkLst>
            <pc:docMk/>
            <pc:sldMk cId="2174769120" sldId="275"/>
            <ac:spMk id="3" creationId="{7F78FA63-BB6E-3820-EEB3-84EBEFDA3C8C}"/>
          </ac:spMkLst>
        </pc:spChg>
        <pc:spChg chg="add del">
          <ac:chgData name="Corina Chelu" userId="9e63de34a1add4bf" providerId="LiveId" clId="{9355D83E-FD61-462E-83CC-813CAC96DB1D}" dt="2023-05-25T15:21:21.593" v="1806" actId="26606"/>
          <ac:spMkLst>
            <pc:docMk/>
            <pc:sldMk cId="2174769120" sldId="275"/>
            <ac:spMk id="8" creationId="{52E56E1E-D82A-4FF7-99CE-83AE9A18FCDC}"/>
          </ac:spMkLst>
        </pc:spChg>
        <pc:spChg chg="add del">
          <ac:chgData name="Corina Chelu" userId="9e63de34a1add4bf" providerId="LiveId" clId="{9355D83E-FD61-462E-83CC-813CAC96DB1D}" dt="2023-05-25T15:21:07.313" v="1798" actId="26606"/>
          <ac:spMkLst>
            <pc:docMk/>
            <pc:sldMk cId="2174769120" sldId="275"/>
            <ac:spMk id="9" creationId="{BF7BC237-77DF-4DFB-94F7-DB493EDA1C7C}"/>
          </ac:spMkLst>
        </pc:spChg>
        <pc:spChg chg="add del">
          <ac:chgData name="Corina Chelu" userId="9e63de34a1add4bf" providerId="LiveId" clId="{9355D83E-FD61-462E-83CC-813CAC96DB1D}" dt="2023-05-25T15:21:21.593" v="1806" actId="26606"/>
          <ac:spMkLst>
            <pc:docMk/>
            <pc:sldMk cId="2174769120" sldId="275"/>
            <ac:spMk id="10" creationId="{FCE4B1E6-EC5B-432F-90D0-898FA5296D55}"/>
          </ac:spMkLst>
        </pc:spChg>
        <pc:spChg chg="add del">
          <ac:chgData name="Corina Chelu" userId="9e63de34a1add4bf" providerId="LiveId" clId="{9355D83E-FD61-462E-83CC-813CAC96DB1D}" dt="2023-05-25T15:21:09.613" v="1800" actId="26606"/>
          <ac:spMkLst>
            <pc:docMk/>
            <pc:sldMk cId="2174769120" sldId="275"/>
            <ac:spMk id="11" creationId="{AD30EFE3-9611-4841-9BC3-E51D7A359650}"/>
          </ac:spMkLst>
        </pc:spChg>
        <pc:spChg chg="add del">
          <ac:chgData name="Corina Chelu" userId="9e63de34a1add4bf" providerId="LiveId" clId="{9355D83E-FD61-462E-83CC-813CAC96DB1D}" dt="2023-05-25T15:21:12.023" v="1802" actId="26606"/>
          <ac:spMkLst>
            <pc:docMk/>
            <pc:sldMk cId="2174769120" sldId="275"/>
            <ac:spMk id="13" creationId="{9ADBC609-A264-4706-8FCD-C3B072E7CF0B}"/>
          </ac:spMkLst>
        </pc:spChg>
        <pc:spChg chg="add del">
          <ac:chgData name="Corina Chelu" userId="9e63de34a1add4bf" providerId="LiveId" clId="{9355D83E-FD61-462E-83CC-813CAC96DB1D}" dt="2023-05-25T15:21:12.023" v="1802" actId="26606"/>
          <ac:spMkLst>
            <pc:docMk/>
            <pc:sldMk cId="2174769120" sldId="275"/>
            <ac:spMk id="14" creationId="{C4474318-9BA9-4C58-85CC-EAF141DDB165}"/>
          </ac:spMkLst>
        </pc:spChg>
        <pc:spChg chg="add del">
          <ac:chgData name="Corina Chelu" userId="9e63de34a1add4bf" providerId="LiveId" clId="{9355D83E-FD61-462E-83CC-813CAC96DB1D}" dt="2023-05-25T15:21:12.023" v="1802" actId="26606"/>
          <ac:spMkLst>
            <pc:docMk/>
            <pc:sldMk cId="2174769120" sldId="275"/>
            <ac:spMk id="15" creationId="{9F9F0D99-A2D7-4650-BA53-99550E8F6808}"/>
          </ac:spMkLst>
        </pc:spChg>
        <pc:spChg chg="add del">
          <ac:chgData name="Corina Chelu" userId="9e63de34a1add4bf" providerId="LiveId" clId="{9355D83E-FD61-462E-83CC-813CAC96DB1D}" dt="2023-05-25T15:21:18.619" v="1804" actId="26606"/>
          <ac:spMkLst>
            <pc:docMk/>
            <pc:sldMk cId="2174769120" sldId="275"/>
            <ac:spMk id="18" creationId="{C4474318-9BA9-4C58-85CC-EAF141DDB165}"/>
          </ac:spMkLst>
        </pc:spChg>
        <pc:spChg chg="add del">
          <ac:chgData name="Corina Chelu" userId="9e63de34a1add4bf" providerId="LiveId" clId="{9355D83E-FD61-462E-83CC-813CAC96DB1D}" dt="2023-05-25T15:21:18.619" v="1804" actId="26606"/>
          <ac:spMkLst>
            <pc:docMk/>
            <pc:sldMk cId="2174769120" sldId="275"/>
            <ac:spMk id="19" creationId="{9F9F0D99-A2D7-4650-BA53-99550E8F6808}"/>
          </ac:spMkLst>
        </pc:spChg>
        <pc:spChg chg="add del">
          <ac:chgData name="Corina Chelu" userId="9e63de34a1add4bf" providerId="LiveId" clId="{9355D83E-FD61-462E-83CC-813CAC96DB1D}" dt="2023-05-25T15:21:18.619" v="1804" actId="26606"/>
          <ac:spMkLst>
            <pc:docMk/>
            <pc:sldMk cId="2174769120" sldId="275"/>
            <ac:spMk id="20" creationId="{9ADBC609-A264-4706-8FCD-C3B072E7CF0B}"/>
          </ac:spMkLst>
        </pc:spChg>
        <pc:spChg chg="add del">
          <ac:chgData name="Corina Chelu" userId="9e63de34a1add4bf" providerId="LiveId" clId="{9355D83E-FD61-462E-83CC-813CAC96DB1D}" dt="2023-05-25T15:21:21.593" v="1806" actId="26606"/>
          <ac:spMkLst>
            <pc:docMk/>
            <pc:sldMk cId="2174769120" sldId="275"/>
            <ac:spMk id="23" creationId="{7F78FA63-BB6E-3820-EEB3-84EBEFDA3C8C}"/>
          </ac:spMkLst>
        </pc:spChg>
        <pc:spChg chg="add del">
          <ac:chgData name="Corina Chelu" userId="9e63de34a1add4bf" providerId="LiveId" clId="{9355D83E-FD61-462E-83CC-813CAC96DB1D}" dt="2023-05-25T15:21:21.593" v="1806" actId="26606"/>
          <ac:spMkLst>
            <pc:docMk/>
            <pc:sldMk cId="2174769120" sldId="275"/>
            <ac:spMk id="24" creationId="{B9940E64-4719-4E36-8FFD-748B552B359B}"/>
          </ac:spMkLst>
        </pc:spChg>
        <pc:spChg chg="add del">
          <ac:chgData name="Corina Chelu" userId="9e63de34a1add4bf" providerId="LiveId" clId="{9355D83E-FD61-462E-83CC-813CAC96DB1D}" dt="2023-05-25T15:21:24.544" v="1808" actId="26606"/>
          <ac:spMkLst>
            <pc:docMk/>
            <pc:sldMk cId="2174769120" sldId="275"/>
            <ac:spMk id="26" creationId="{C8D9769A-E1A8-4890-A4B7-FF5D5C1DC5A1}"/>
          </ac:spMkLst>
        </pc:spChg>
        <pc:spChg chg="add del">
          <ac:chgData name="Corina Chelu" userId="9e63de34a1add4bf" providerId="LiveId" clId="{9355D83E-FD61-462E-83CC-813CAC96DB1D}" dt="2023-05-25T15:21:24.544" v="1808" actId="26606"/>
          <ac:spMkLst>
            <pc:docMk/>
            <pc:sldMk cId="2174769120" sldId="275"/>
            <ac:spMk id="27" creationId="{65030541-939E-4D9D-82AB-34D32FD167B7}"/>
          </ac:spMkLst>
        </pc:spChg>
        <pc:spChg chg="add del">
          <ac:chgData name="Corina Chelu" userId="9e63de34a1add4bf" providerId="LiveId" clId="{9355D83E-FD61-462E-83CC-813CAC96DB1D}" dt="2023-05-25T15:21:24.544" v="1808" actId="26606"/>
          <ac:spMkLst>
            <pc:docMk/>
            <pc:sldMk cId="2174769120" sldId="275"/>
            <ac:spMk id="28" creationId="{42C72092-2B09-4FBA-B639-9D86325451BC}"/>
          </ac:spMkLst>
        </pc:spChg>
        <pc:spChg chg="add del">
          <ac:chgData name="Corina Chelu" userId="9e63de34a1add4bf" providerId="LiveId" clId="{9355D83E-FD61-462E-83CC-813CAC96DB1D}" dt="2023-05-25T15:21:24.544" v="1808" actId="26606"/>
          <ac:spMkLst>
            <pc:docMk/>
            <pc:sldMk cId="2174769120" sldId="275"/>
            <ac:spMk id="29" creationId="{75DB81DD-8F8C-4933-94B4-0E5595C5A72C}"/>
          </ac:spMkLst>
        </pc:spChg>
        <pc:spChg chg="add del">
          <ac:chgData name="Corina Chelu" userId="9e63de34a1add4bf" providerId="LiveId" clId="{9355D83E-FD61-462E-83CC-813CAC96DB1D}" dt="2023-05-25T15:21:24.544" v="1808" actId="26606"/>
          <ac:spMkLst>
            <pc:docMk/>
            <pc:sldMk cId="2174769120" sldId="275"/>
            <ac:spMk id="30" creationId="{E10B73D1-A4C3-4A71-836A-5FD28F3264CE}"/>
          </ac:spMkLst>
        </pc:spChg>
        <pc:spChg chg="add del">
          <ac:chgData name="Corina Chelu" userId="9e63de34a1add4bf" providerId="LiveId" clId="{9355D83E-FD61-462E-83CC-813CAC96DB1D}" dt="2023-05-25T15:21:24.544" v="1808" actId="26606"/>
          <ac:spMkLst>
            <pc:docMk/>
            <pc:sldMk cId="2174769120" sldId="275"/>
            <ac:spMk id="31" creationId="{7F78FA63-BB6E-3820-EEB3-84EBEFDA3C8C}"/>
          </ac:spMkLst>
        </pc:spChg>
        <pc:spChg chg="add del">
          <ac:chgData name="Corina Chelu" userId="9e63de34a1add4bf" providerId="LiveId" clId="{9355D83E-FD61-462E-83CC-813CAC96DB1D}" dt="2023-05-25T15:21:30.728" v="1810" actId="26606"/>
          <ac:spMkLst>
            <pc:docMk/>
            <pc:sldMk cId="2174769120" sldId="275"/>
            <ac:spMk id="33" creationId="{52E56E1E-D82A-4FF7-99CE-83AE9A18FCDC}"/>
          </ac:spMkLst>
        </pc:spChg>
        <pc:spChg chg="add del">
          <ac:chgData name="Corina Chelu" userId="9e63de34a1add4bf" providerId="LiveId" clId="{9355D83E-FD61-462E-83CC-813CAC96DB1D}" dt="2023-05-25T15:21:30.728" v="1810" actId="26606"/>
          <ac:spMkLst>
            <pc:docMk/>
            <pc:sldMk cId="2174769120" sldId="275"/>
            <ac:spMk id="34" creationId="{FCE4B1E6-EC5B-432F-90D0-898FA5296D55}"/>
          </ac:spMkLst>
        </pc:spChg>
        <pc:spChg chg="add del">
          <ac:chgData name="Corina Chelu" userId="9e63de34a1add4bf" providerId="LiveId" clId="{9355D83E-FD61-462E-83CC-813CAC96DB1D}" dt="2023-05-25T15:21:30.728" v="1810" actId="26606"/>
          <ac:spMkLst>
            <pc:docMk/>
            <pc:sldMk cId="2174769120" sldId="275"/>
            <ac:spMk id="35" creationId="{7F78FA63-BB6E-3820-EEB3-84EBEFDA3C8C}"/>
          </ac:spMkLst>
        </pc:spChg>
        <pc:spChg chg="add del">
          <ac:chgData name="Corina Chelu" userId="9e63de34a1add4bf" providerId="LiveId" clId="{9355D83E-FD61-462E-83CC-813CAC96DB1D}" dt="2023-05-25T15:21:30.728" v="1810" actId="26606"/>
          <ac:spMkLst>
            <pc:docMk/>
            <pc:sldMk cId="2174769120" sldId="275"/>
            <ac:spMk id="36" creationId="{B9940E64-4719-4E36-8FFD-748B552B359B}"/>
          </ac:spMkLst>
        </pc:spChg>
        <pc:graphicFrameChg chg="add del">
          <ac:chgData name="Corina Chelu" userId="9e63de34a1add4bf" providerId="LiveId" clId="{9355D83E-FD61-462E-83CC-813CAC96DB1D}" dt="2023-05-25T15:21:07.313" v="1798" actId="26606"/>
          <ac:graphicFrameMkLst>
            <pc:docMk/>
            <pc:sldMk cId="2174769120" sldId="275"/>
            <ac:graphicFrameMk id="5" creationId="{610F4E24-71EE-0B4A-E2A7-73E511C76A84}"/>
          </ac:graphicFrameMkLst>
        </pc:graphicFrameChg>
        <pc:graphicFrameChg chg="add del">
          <ac:chgData name="Corina Chelu" userId="9e63de34a1add4bf" providerId="LiveId" clId="{9355D83E-FD61-462E-83CC-813CAC96DB1D}" dt="2023-05-25T15:21:09.613" v="1800" actId="26606"/>
          <ac:graphicFrameMkLst>
            <pc:docMk/>
            <pc:sldMk cId="2174769120" sldId="275"/>
            <ac:graphicFrameMk id="12" creationId="{83ABBBCB-AE4E-E087-82F5-28A149A279A7}"/>
          </ac:graphicFrameMkLst>
        </pc:graphicFrameChg>
        <pc:graphicFrameChg chg="add del">
          <ac:chgData name="Corina Chelu" userId="9e63de34a1add4bf" providerId="LiveId" clId="{9355D83E-FD61-462E-83CC-813CAC96DB1D}" dt="2023-05-25T15:21:12.023" v="1802" actId="26606"/>
          <ac:graphicFrameMkLst>
            <pc:docMk/>
            <pc:sldMk cId="2174769120" sldId="275"/>
            <ac:graphicFrameMk id="16" creationId="{DB620BBC-2BDC-C874-ED0A-86DFB85A784B}"/>
          </ac:graphicFrameMkLst>
        </pc:graphicFrameChg>
        <pc:graphicFrameChg chg="add del">
          <ac:chgData name="Corina Chelu" userId="9e63de34a1add4bf" providerId="LiveId" clId="{9355D83E-FD61-462E-83CC-813CAC96DB1D}" dt="2023-05-25T15:21:18.619" v="1804" actId="26606"/>
          <ac:graphicFrameMkLst>
            <pc:docMk/>
            <pc:sldMk cId="2174769120" sldId="275"/>
            <ac:graphicFrameMk id="21" creationId="{3DD67054-4421-2FD3-8080-C6D77812CE8B}"/>
          </ac:graphicFrameMkLst>
        </pc:graphicFrameChg>
        <pc:graphicFrameChg chg="add">
          <ac:chgData name="Corina Chelu" userId="9e63de34a1add4bf" providerId="LiveId" clId="{9355D83E-FD61-462E-83CC-813CAC96DB1D}" dt="2023-05-25T15:21:30.759" v="1811" actId="26606"/>
          <ac:graphicFrameMkLst>
            <pc:docMk/>
            <pc:sldMk cId="2174769120" sldId="275"/>
            <ac:graphicFrameMk id="38" creationId="{0B1ECB68-0025-2357-E37E-05C081B75F9E}"/>
          </ac:graphicFrameMkLst>
        </pc:graphicFrameChg>
      </pc:sldChg>
      <pc:sldChg chg="addSp delSp modSp new mod setBg">
        <pc:chgData name="Corina Chelu" userId="9e63de34a1add4bf" providerId="LiveId" clId="{9355D83E-FD61-462E-83CC-813CAC96DB1D}" dt="2023-05-25T15:22:52.089" v="1830" actId="1076"/>
        <pc:sldMkLst>
          <pc:docMk/>
          <pc:sldMk cId="1503108360" sldId="276"/>
        </pc:sldMkLst>
        <pc:spChg chg="mod">
          <ac:chgData name="Corina Chelu" userId="9e63de34a1add4bf" providerId="LiveId" clId="{9355D83E-FD61-462E-83CC-813CAC96DB1D}" dt="2023-05-25T15:22:17.854" v="1825" actId="26606"/>
          <ac:spMkLst>
            <pc:docMk/>
            <pc:sldMk cId="1503108360" sldId="276"/>
            <ac:spMk id="2" creationId="{7775F777-C7A6-B673-DE33-32FB595CBC5E}"/>
          </ac:spMkLst>
        </pc:spChg>
        <pc:spChg chg="add del mod">
          <ac:chgData name="Corina Chelu" userId="9e63de34a1add4bf" providerId="LiveId" clId="{9355D83E-FD61-462E-83CC-813CAC96DB1D}" dt="2023-05-25T15:22:17.854" v="1825" actId="26606"/>
          <ac:spMkLst>
            <pc:docMk/>
            <pc:sldMk cId="1503108360" sldId="276"/>
            <ac:spMk id="3" creationId="{EE7D88CF-7E01-349C-5F8B-2D87281626A7}"/>
          </ac:spMkLst>
        </pc:spChg>
        <pc:spChg chg="add del">
          <ac:chgData name="Corina Chelu" userId="9e63de34a1add4bf" providerId="LiveId" clId="{9355D83E-FD61-462E-83CC-813CAC96DB1D}" dt="2023-05-25T15:22:10.040" v="1819" actId="26606"/>
          <ac:spMkLst>
            <pc:docMk/>
            <pc:sldMk cId="1503108360" sldId="276"/>
            <ac:spMk id="8" creationId="{C4474318-9BA9-4C58-85CC-EAF141DDB165}"/>
          </ac:spMkLst>
        </pc:spChg>
        <pc:spChg chg="add del">
          <ac:chgData name="Corina Chelu" userId="9e63de34a1add4bf" providerId="LiveId" clId="{9355D83E-FD61-462E-83CC-813CAC96DB1D}" dt="2023-05-25T15:21:55.704" v="1813" actId="26606"/>
          <ac:spMkLst>
            <pc:docMk/>
            <pc:sldMk cId="1503108360" sldId="276"/>
            <ac:spMk id="9" creationId="{BF7BC237-77DF-4DFB-94F7-DB493EDA1C7C}"/>
          </ac:spMkLst>
        </pc:spChg>
        <pc:spChg chg="add del">
          <ac:chgData name="Corina Chelu" userId="9e63de34a1add4bf" providerId="LiveId" clId="{9355D83E-FD61-462E-83CC-813CAC96DB1D}" dt="2023-05-25T15:22:10.040" v="1819" actId="26606"/>
          <ac:spMkLst>
            <pc:docMk/>
            <pc:sldMk cId="1503108360" sldId="276"/>
            <ac:spMk id="10" creationId="{39010BAD-EF79-4453-A6CC-603B6FB042A1}"/>
          </ac:spMkLst>
        </pc:spChg>
        <pc:spChg chg="add del">
          <ac:chgData name="Corina Chelu" userId="9e63de34a1add4bf" providerId="LiveId" clId="{9355D83E-FD61-462E-83CC-813CAC96DB1D}" dt="2023-05-25T15:22:10.040" v="1819" actId="26606"/>
          <ac:spMkLst>
            <pc:docMk/>
            <pc:sldMk cId="1503108360" sldId="276"/>
            <ac:spMk id="12" creationId="{9F9F0D99-A2D7-4650-BA53-99550E8F6808}"/>
          </ac:spMkLst>
        </pc:spChg>
        <pc:spChg chg="add del">
          <ac:chgData name="Corina Chelu" userId="9e63de34a1add4bf" providerId="LiveId" clId="{9355D83E-FD61-462E-83CC-813CAC96DB1D}" dt="2023-05-25T15:22:17.834" v="1824" actId="26606"/>
          <ac:spMkLst>
            <pc:docMk/>
            <pc:sldMk cId="1503108360" sldId="276"/>
            <ac:spMk id="14" creationId="{75DB81DD-8F8C-4933-94B4-0E5595C5A72C}"/>
          </ac:spMkLst>
        </pc:spChg>
        <pc:spChg chg="add del">
          <ac:chgData name="Corina Chelu" userId="9e63de34a1add4bf" providerId="LiveId" clId="{9355D83E-FD61-462E-83CC-813CAC96DB1D}" dt="2023-05-25T15:22:10.040" v="1819" actId="26606"/>
          <ac:spMkLst>
            <pc:docMk/>
            <pc:sldMk cId="1503108360" sldId="276"/>
            <ac:spMk id="15" creationId="{EE7D88CF-7E01-349C-5F8B-2D87281626A7}"/>
          </ac:spMkLst>
        </pc:spChg>
        <pc:spChg chg="add del">
          <ac:chgData name="Corina Chelu" userId="9e63de34a1add4bf" providerId="LiveId" clId="{9355D83E-FD61-462E-83CC-813CAC96DB1D}" dt="2023-05-25T15:22:17.834" v="1824" actId="26606"/>
          <ac:spMkLst>
            <pc:docMk/>
            <pc:sldMk cId="1503108360" sldId="276"/>
            <ac:spMk id="16" creationId="{E10B73D1-A4C3-4A71-836A-5FD28F3264CE}"/>
          </ac:spMkLst>
        </pc:spChg>
        <pc:spChg chg="add del">
          <ac:chgData name="Corina Chelu" userId="9e63de34a1add4bf" providerId="LiveId" clId="{9355D83E-FD61-462E-83CC-813CAC96DB1D}" dt="2023-05-25T15:22:13.885" v="1821" actId="26606"/>
          <ac:spMkLst>
            <pc:docMk/>
            <pc:sldMk cId="1503108360" sldId="276"/>
            <ac:spMk id="17" creationId="{6795E2AC-53C4-48AB-A681-BAF4A9F98CB9}"/>
          </ac:spMkLst>
        </pc:spChg>
        <pc:spChg chg="add del">
          <ac:chgData name="Corina Chelu" userId="9e63de34a1add4bf" providerId="LiveId" clId="{9355D83E-FD61-462E-83CC-813CAC96DB1D}" dt="2023-05-25T15:22:13.885" v="1821" actId="26606"/>
          <ac:spMkLst>
            <pc:docMk/>
            <pc:sldMk cId="1503108360" sldId="276"/>
            <ac:spMk id="18" creationId="{881A9CD8-5D8E-48DD-B6AE-196C15A2167F}"/>
          </ac:spMkLst>
        </pc:spChg>
        <pc:spChg chg="add del">
          <ac:chgData name="Corina Chelu" userId="9e63de34a1add4bf" providerId="LiveId" clId="{9355D83E-FD61-462E-83CC-813CAC96DB1D}" dt="2023-05-25T15:22:13.885" v="1821" actId="26606"/>
          <ac:spMkLst>
            <pc:docMk/>
            <pc:sldMk cId="1503108360" sldId="276"/>
            <ac:spMk id="19" creationId="{4D4029AB-A2F8-4F5D-BC7C-A0F1F66599B9}"/>
          </ac:spMkLst>
        </pc:spChg>
        <pc:spChg chg="add del">
          <ac:chgData name="Corina Chelu" userId="9e63de34a1add4bf" providerId="LiveId" clId="{9355D83E-FD61-462E-83CC-813CAC96DB1D}" dt="2023-05-25T15:22:13.885" v="1821" actId="26606"/>
          <ac:spMkLst>
            <pc:docMk/>
            <pc:sldMk cId="1503108360" sldId="276"/>
            <ac:spMk id="20" creationId="{EE7D88CF-7E01-349C-5F8B-2D87281626A7}"/>
          </ac:spMkLst>
        </pc:spChg>
        <pc:spChg chg="add del">
          <ac:chgData name="Corina Chelu" userId="9e63de34a1add4bf" providerId="LiveId" clId="{9355D83E-FD61-462E-83CC-813CAC96DB1D}" dt="2023-05-25T15:22:17.834" v="1824" actId="26606"/>
          <ac:spMkLst>
            <pc:docMk/>
            <pc:sldMk cId="1503108360" sldId="276"/>
            <ac:spMk id="22" creationId="{C8D9769A-E1A8-4890-A4B7-FF5D5C1DC5A1}"/>
          </ac:spMkLst>
        </pc:spChg>
        <pc:spChg chg="add del">
          <ac:chgData name="Corina Chelu" userId="9e63de34a1add4bf" providerId="LiveId" clId="{9355D83E-FD61-462E-83CC-813CAC96DB1D}" dt="2023-05-25T15:22:17.834" v="1824" actId="26606"/>
          <ac:spMkLst>
            <pc:docMk/>
            <pc:sldMk cId="1503108360" sldId="276"/>
            <ac:spMk id="23" creationId="{65030541-939E-4D9D-82AB-34D32FD167B7}"/>
          </ac:spMkLst>
        </pc:spChg>
        <pc:spChg chg="add del">
          <ac:chgData name="Corina Chelu" userId="9e63de34a1add4bf" providerId="LiveId" clId="{9355D83E-FD61-462E-83CC-813CAC96DB1D}" dt="2023-05-25T15:22:17.834" v="1824" actId="26606"/>
          <ac:spMkLst>
            <pc:docMk/>
            <pc:sldMk cId="1503108360" sldId="276"/>
            <ac:spMk id="24" creationId="{42C72092-2B09-4FBA-B639-9D86325451BC}"/>
          </ac:spMkLst>
        </pc:spChg>
        <pc:spChg chg="add del mod">
          <ac:chgData name="Corina Chelu" userId="9e63de34a1add4bf" providerId="LiveId" clId="{9355D83E-FD61-462E-83CC-813CAC96DB1D}" dt="2023-05-25T15:22:17.834" v="1824" actId="26606"/>
          <ac:spMkLst>
            <pc:docMk/>
            <pc:sldMk cId="1503108360" sldId="276"/>
            <ac:spMk id="25" creationId="{EE7D88CF-7E01-349C-5F8B-2D87281626A7}"/>
          </ac:spMkLst>
        </pc:spChg>
        <pc:spChg chg="add">
          <ac:chgData name="Corina Chelu" userId="9e63de34a1add4bf" providerId="LiveId" clId="{9355D83E-FD61-462E-83CC-813CAC96DB1D}" dt="2023-05-25T15:22:17.854" v="1825" actId="26606"/>
          <ac:spMkLst>
            <pc:docMk/>
            <pc:sldMk cId="1503108360" sldId="276"/>
            <ac:spMk id="27" creationId="{52E56E1E-D82A-4FF7-99CE-83AE9A18FCDC}"/>
          </ac:spMkLst>
        </pc:spChg>
        <pc:spChg chg="add">
          <ac:chgData name="Corina Chelu" userId="9e63de34a1add4bf" providerId="LiveId" clId="{9355D83E-FD61-462E-83CC-813CAC96DB1D}" dt="2023-05-25T15:22:17.854" v="1825" actId="26606"/>
          <ac:spMkLst>
            <pc:docMk/>
            <pc:sldMk cId="1503108360" sldId="276"/>
            <ac:spMk id="28" creationId="{FCE4B1E6-EC5B-432F-90D0-898FA5296D55}"/>
          </ac:spMkLst>
        </pc:spChg>
        <pc:spChg chg="add mod">
          <ac:chgData name="Corina Chelu" userId="9e63de34a1add4bf" providerId="LiveId" clId="{9355D83E-FD61-462E-83CC-813CAC96DB1D}" dt="2023-05-25T15:22:52.089" v="1830" actId="1076"/>
          <ac:spMkLst>
            <pc:docMk/>
            <pc:sldMk cId="1503108360" sldId="276"/>
            <ac:spMk id="29" creationId="{EE7D88CF-7E01-349C-5F8B-2D87281626A7}"/>
          </ac:spMkLst>
        </pc:spChg>
        <pc:spChg chg="add">
          <ac:chgData name="Corina Chelu" userId="9e63de34a1add4bf" providerId="LiveId" clId="{9355D83E-FD61-462E-83CC-813CAC96DB1D}" dt="2023-05-25T15:22:17.854" v="1825" actId="26606"/>
          <ac:spMkLst>
            <pc:docMk/>
            <pc:sldMk cId="1503108360" sldId="276"/>
            <ac:spMk id="30" creationId="{B9940E64-4719-4E36-8FFD-748B552B359B}"/>
          </ac:spMkLst>
        </pc:spChg>
        <pc:graphicFrameChg chg="add del">
          <ac:chgData name="Corina Chelu" userId="9e63de34a1add4bf" providerId="LiveId" clId="{9355D83E-FD61-462E-83CC-813CAC96DB1D}" dt="2023-05-25T15:21:55.704" v="1813" actId="26606"/>
          <ac:graphicFrameMkLst>
            <pc:docMk/>
            <pc:sldMk cId="1503108360" sldId="276"/>
            <ac:graphicFrameMk id="5" creationId="{DFC3691E-48F1-C453-CD52-380CAFE7783D}"/>
          </ac:graphicFrameMkLst>
        </pc:graphicFrameChg>
        <pc:graphicFrameChg chg="add del">
          <ac:chgData name="Corina Chelu" userId="9e63de34a1add4bf" providerId="LiveId" clId="{9355D83E-FD61-462E-83CC-813CAC96DB1D}" dt="2023-05-25T15:22:01.381" v="1815" actId="26606"/>
          <ac:graphicFrameMkLst>
            <pc:docMk/>
            <pc:sldMk cId="1503108360" sldId="276"/>
            <ac:graphicFrameMk id="11" creationId="{F6BDAC51-0D25-9DA4-5A21-F180E222ACA9}"/>
          </ac:graphicFrameMkLst>
        </pc:graphicFrameChg>
        <pc:graphicFrameChg chg="add del">
          <ac:chgData name="Corina Chelu" userId="9e63de34a1add4bf" providerId="LiveId" clId="{9355D83E-FD61-462E-83CC-813CAC96DB1D}" dt="2023-05-25T15:22:08.355" v="1817" actId="26606"/>
          <ac:graphicFrameMkLst>
            <pc:docMk/>
            <pc:sldMk cId="1503108360" sldId="276"/>
            <ac:graphicFrameMk id="13" creationId="{AF722273-B7D6-8627-FEBE-D19EADAB71D0}"/>
          </ac:graphicFrameMkLst>
        </pc:graphicFrameChg>
      </pc:sldChg>
      <pc:sldChg chg="addSp modSp new mod setBg">
        <pc:chgData name="Corina Chelu" userId="9e63de34a1add4bf" providerId="LiveId" clId="{9355D83E-FD61-462E-83CC-813CAC96DB1D}" dt="2023-05-25T15:23:05.565" v="1831" actId="26606"/>
        <pc:sldMkLst>
          <pc:docMk/>
          <pc:sldMk cId="327110946" sldId="277"/>
        </pc:sldMkLst>
        <pc:spChg chg="mod">
          <ac:chgData name="Corina Chelu" userId="9e63de34a1add4bf" providerId="LiveId" clId="{9355D83E-FD61-462E-83CC-813CAC96DB1D}" dt="2023-05-25T15:23:05.565" v="1831" actId="26606"/>
          <ac:spMkLst>
            <pc:docMk/>
            <pc:sldMk cId="327110946" sldId="277"/>
            <ac:spMk id="2" creationId="{8D988FB1-A922-7121-D878-A47FE291D683}"/>
          </ac:spMkLst>
        </pc:spChg>
        <pc:spChg chg="mod">
          <ac:chgData name="Corina Chelu" userId="9e63de34a1add4bf" providerId="LiveId" clId="{9355D83E-FD61-462E-83CC-813CAC96DB1D}" dt="2023-05-25T15:23:05.565" v="1831" actId="26606"/>
          <ac:spMkLst>
            <pc:docMk/>
            <pc:sldMk cId="327110946" sldId="277"/>
            <ac:spMk id="3" creationId="{C6B17391-DA06-CC97-C7BA-132CCEB98031}"/>
          </ac:spMkLst>
        </pc:spChg>
        <pc:spChg chg="add">
          <ac:chgData name="Corina Chelu" userId="9e63de34a1add4bf" providerId="LiveId" clId="{9355D83E-FD61-462E-83CC-813CAC96DB1D}" dt="2023-05-25T15:23:05.565" v="1831" actId="26606"/>
          <ac:spMkLst>
            <pc:docMk/>
            <pc:sldMk cId="327110946" sldId="277"/>
            <ac:spMk id="8" creationId="{52E56E1E-D82A-4FF7-99CE-83AE9A18FCDC}"/>
          </ac:spMkLst>
        </pc:spChg>
        <pc:spChg chg="add">
          <ac:chgData name="Corina Chelu" userId="9e63de34a1add4bf" providerId="LiveId" clId="{9355D83E-FD61-462E-83CC-813CAC96DB1D}" dt="2023-05-25T15:23:05.565" v="1831" actId="26606"/>
          <ac:spMkLst>
            <pc:docMk/>
            <pc:sldMk cId="327110946" sldId="277"/>
            <ac:spMk id="10" creationId="{FCE4B1E6-EC5B-432F-90D0-898FA5296D55}"/>
          </ac:spMkLst>
        </pc:spChg>
        <pc:spChg chg="add">
          <ac:chgData name="Corina Chelu" userId="9e63de34a1add4bf" providerId="LiveId" clId="{9355D83E-FD61-462E-83CC-813CAC96DB1D}" dt="2023-05-25T15:23:05.565" v="1831" actId="26606"/>
          <ac:spMkLst>
            <pc:docMk/>
            <pc:sldMk cId="327110946" sldId="277"/>
            <ac:spMk id="12" creationId="{B9940E64-4719-4E36-8FFD-748B552B359B}"/>
          </ac:spMkLst>
        </pc:spChg>
      </pc:sldChg>
      <pc:sldChg chg="addSp delSp modSp new mod setBg addAnim">
        <pc:chgData name="Corina Chelu" userId="9e63de34a1add4bf" providerId="LiveId" clId="{9355D83E-FD61-462E-83CC-813CAC96DB1D}" dt="2023-05-25T15:25:17.594" v="1900"/>
        <pc:sldMkLst>
          <pc:docMk/>
          <pc:sldMk cId="108375329" sldId="278"/>
        </pc:sldMkLst>
        <pc:spChg chg="mod">
          <ac:chgData name="Corina Chelu" userId="9e63de34a1add4bf" providerId="LiveId" clId="{9355D83E-FD61-462E-83CC-813CAC96DB1D}" dt="2023-05-25T15:25:17.594" v="1899" actId="26606"/>
          <ac:spMkLst>
            <pc:docMk/>
            <pc:sldMk cId="108375329" sldId="278"/>
            <ac:spMk id="2" creationId="{9D2CF451-32F3-9A4E-7363-680F3EFBBAC0}"/>
          </ac:spMkLst>
        </pc:spChg>
        <pc:spChg chg="mod">
          <ac:chgData name="Corina Chelu" userId="9e63de34a1add4bf" providerId="LiveId" clId="{9355D83E-FD61-462E-83CC-813CAC96DB1D}" dt="2023-05-25T15:25:17.594" v="1899" actId="26606"/>
          <ac:spMkLst>
            <pc:docMk/>
            <pc:sldMk cId="108375329" sldId="278"/>
            <ac:spMk id="3" creationId="{3B1D0E50-E6B9-F718-D564-C421B968D148}"/>
          </ac:spMkLst>
        </pc:spChg>
        <pc:spChg chg="add del">
          <ac:chgData name="Corina Chelu" userId="9e63de34a1add4bf" providerId="LiveId" clId="{9355D83E-FD61-462E-83CC-813CAC96DB1D}" dt="2023-05-25T15:24:37.459" v="1891" actId="26606"/>
          <ac:spMkLst>
            <pc:docMk/>
            <pc:sldMk cId="108375329" sldId="278"/>
            <ac:spMk id="8" creationId="{96A35EAA-ED80-4FF1-942C-82B1D483AF60}"/>
          </ac:spMkLst>
        </pc:spChg>
        <pc:spChg chg="add del">
          <ac:chgData name="Corina Chelu" userId="9e63de34a1add4bf" providerId="LiveId" clId="{9355D83E-FD61-462E-83CC-813CAC96DB1D}" dt="2023-05-25T15:24:23.872" v="1885" actId="26606"/>
          <ac:spMkLst>
            <pc:docMk/>
            <pc:sldMk cId="108375329" sldId="278"/>
            <ac:spMk id="9" creationId="{96A35EAA-ED80-4FF1-942C-82B1D483AF60}"/>
          </ac:spMkLst>
        </pc:spChg>
        <pc:spChg chg="add del">
          <ac:chgData name="Corina Chelu" userId="9e63de34a1add4bf" providerId="LiveId" clId="{9355D83E-FD61-462E-83CC-813CAC96DB1D}" dt="2023-05-25T15:24:34.993" v="1889" actId="26606"/>
          <ac:spMkLst>
            <pc:docMk/>
            <pc:sldMk cId="108375329" sldId="278"/>
            <ac:spMk id="10" creationId="{6544EF42-87F9-4466-8124-7328D49A22B4}"/>
          </ac:spMkLst>
        </pc:spChg>
        <pc:spChg chg="add del">
          <ac:chgData name="Corina Chelu" userId="9e63de34a1add4bf" providerId="LiveId" clId="{9355D83E-FD61-462E-83CC-813CAC96DB1D}" dt="2023-05-25T15:24:23.872" v="1885" actId="26606"/>
          <ac:spMkLst>
            <pc:docMk/>
            <pc:sldMk cId="108375329" sldId="278"/>
            <ac:spMk id="11" creationId="{D415F49B-3CBC-46CF-AFB5-988852D0479E}"/>
          </ac:spMkLst>
        </pc:spChg>
        <pc:spChg chg="add del">
          <ac:chgData name="Corina Chelu" userId="9e63de34a1add4bf" providerId="LiveId" clId="{9355D83E-FD61-462E-83CC-813CAC96DB1D}" dt="2023-05-25T15:24:34.993" v="1889" actId="26606"/>
          <ac:spMkLst>
            <pc:docMk/>
            <pc:sldMk cId="108375329" sldId="278"/>
            <ac:spMk id="12" creationId="{99B7B539-E79B-44C5-8319-9CE01F87F474}"/>
          </ac:spMkLst>
        </pc:spChg>
        <pc:spChg chg="add del">
          <ac:chgData name="Corina Chelu" userId="9e63de34a1add4bf" providerId="LiveId" clId="{9355D83E-FD61-462E-83CC-813CAC96DB1D}" dt="2023-05-25T15:24:23.872" v="1885" actId="26606"/>
          <ac:spMkLst>
            <pc:docMk/>
            <pc:sldMk cId="108375329" sldId="278"/>
            <ac:spMk id="13" creationId="{F2B4CD28-604D-4D9D-89A8-12FAC7245F91}"/>
          </ac:spMkLst>
        </pc:spChg>
        <pc:spChg chg="add del">
          <ac:chgData name="Corina Chelu" userId="9e63de34a1add4bf" providerId="LiveId" clId="{9355D83E-FD61-462E-83CC-813CAC96DB1D}" dt="2023-05-25T15:24:34.993" v="1889" actId="26606"/>
          <ac:spMkLst>
            <pc:docMk/>
            <pc:sldMk cId="108375329" sldId="278"/>
            <ac:spMk id="14" creationId="{D86169C0-6882-4BA0-92B1-590870CAE770}"/>
          </ac:spMkLst>
        </pc:spChg>
        <pc:spChg chg="add del">
          <ac:chgData name="Corina Chelu" userId="9e63de34a1add4bf" providerId="LiveId" clId="{9355D83E-FD61-462E-83CC-813CAC96DB1D}" dt="2023-05-25T15:24:23.872" v="1885" actId="26606"/>
          <ac:spMkLst>
            <pc:docMk/>
            <pc:sldMk cId="108375329" sldId="278"/>
            <ac:spMk id="15" creationId="{C9AD5DBC-DEC2-48AB-A2B9-164512BEABD2}"/>
          </ac:spMkLst>
        </pc:spChg>
        <pc:spChg chg="add del">
          <ac:chgData name="Corina Chelu" userId="9e63de34a1add4bf" providerId="LiveId" clId="{9355D83E-FD61-462E-83CC-813CAC96DB1D}" dt="2023-05-25T15:24:34.993" v="1889" actId="26606"/>
          <ac:spMkLst>
            <pc:docMk/>
            <pc:sldMk cId="108375329" sldId="278"/>
            <ac:spMk id="16" creationId="{DCECB35C-FCFB-4B31-B3CF-A20982BE6461}"/>
          </ac:spMkLst>
        </pc:spChg>
        <pc:spChg chg="add del">
          <ac:chgData name="Corina Chelu" userId="9e63de34a1add4bf" providerId="LiveId" clId="{9355D83E-FD61-462E-83CC-813CAC96DB1D}" dt="2023-05-25T15:24:23.872" v="1885" actId="26606"/>
          <ac:spMkLst>
            <pc:docMk/>
            <pc:sldMk cId="108375329" sldId="278"/>
            <ac:spMk id="17" creationId="{9FBE8679-CB21-4876-82EA-4D4D5D4BCD7F}"/>
          </ac:spMkLst>
        </pc:spChg>
        <pc:spChg chg="add del">
          <ac:chgData name="Corina Chelu" userId="9e63de34a1add4bf" providerId="LiveId" clId="{9355D83E-FD61-462E-83CC-813CAC96DB1D}" dt="2023-05-25T15:24:37.459" v="1891" actId="26606"/>
          <ac:spMkLst>
            <pc:docMk/>
            <pc:sldMk cId="108375329" sldId="278"/>
            <ac:spMk id="18" creationId="{1F5CAC00-A1BB-444C-BD9B-10D47F6583F8}"/>
          </ac:spMkLst>
        </pc:spChg>
        <pc:spChg chg="add del">
          <ac:chgData name="Corina Chelu" userId="9e63de34a1add4bf" providerId="LiveId" clId="{9355D83E-FD61-462E-83CC-813CAC96DB1D}" dt="2023-05-25T15:24:29.570" v="1887" actId="26606"/>
          <ac:spMkLst>
            <pc:docMk/>
            <pc:sldMk cId="108375329" sldId="278"/>
            <ac:spMk id="19" creationId="{96A35EAA-ED80-4FF1-942C-82B1D483AF60}"/>
          </ac:spMkLst>
        </pc:spChg>
        <pc:spChg chg="add del">
          <ac:chgData name="Corina Chelu" userId="9e63de34a1add4bf" providerId="LiveId" clId="{9355D83E-FD61-462E-83CC-813CAC96DB1D}" dt="2023-05-25T15:24:29.570" v="1887" actId="26606"/>
          <ac:spMkLst>
            <pc:docMk/>
            <pc:sldMk cId="108375329" sldId="278"/>
            <ac:spMk id="20" creationId="{D415F49B-3CBC-46CF-AFB5-988852D0479E}"/>
          </ac:spMkLst>
        </pc:spChg>
        <pc:spChg chg="add del">
          <ac:chgData name="Corina Chelu" userId="9e63de34a1add4bf" providerId="LiveId" clId="{9355D83E-FD61-462E-83CC-813CAC96DB1D}" dt="2023-05-25T15:24:29.570" v="1887" actId="26606"/>
          <ac:spMkLst>
            <pc:docMk/>
            <pc:sldMk cId="108375329" sldId="278"/>
            <ac:spMk id="21" creationId="{F2B4CD28-604D-4D9D-89A8-12FAC7245F91}"/>
          </ac:spMkLst>
        </pc:spChg>
        <pc:spChg chg="add del">
          <ac:chgData name="Corina Chelu" userId="9e63de34a1add4bf" providerId="LiveId" clId="{9355D83E-FD61-462E-83CC-813CAC96DB1D}" dt="2023-05-25T15:24:29.570" v="1887" actId="26606"/>
          <ac:spMkLst>
            <pc:docMk/>
            <pc:sldMk cId="108375329" sldId="278"/>
            <ac:spMk id="23" creationId="{C9AD5DBC-DEC2-48AB-A2B9-164512BEABD2}"/>
          </ac:spMkLst>
        </pc:spChg>
        <pc:spChg chg="add del">
          <ac:chgData name="Corina Chelu" userId="9e63de34a1add4bf" providerId="LiveId" clId="{9355D83E-FD61-462E-83CC-813CAC96DB1D}" dt="2023-05-25T15:24:29.570" v="1887" actId="26606"/>
          <ac:spMkLst>
            <pc:docMk/>
            <pc:sldMk cId="108375329" sldId="278"/>
            <ac:spMk id="24" creationId="{9FBE8679-CB21-4876-82EA-4D4D5D4BCD7F}"/>
          </ac:spMkLst>
        </pc:spChg>
        <pc:spChg chg="add del">
          <ac:chgData name="Corina Chelu" userId="9e63de34a1add4bf" providerId="LiveId" clId="{9355D83E-FD61-462E-83CC-813CAC96DB1D}" dt="2023-05-25T15:24:37.459" v="1891" actId="26606"/>
          <ac:spMkLst>
            <pc:docMk/>
            <pc:sldMk cId="108375329" sldId="278"/>
            <ac:spMk id="25" creationId="{D415F49B-3CBC-46CF-AFB5-988852D0479E}"/>
          </ac:spMkLst>
        </pc:spChg>
        <pc:spChg chg="add del">
          <ac:chgData name="Corina Chelu" userId="9e63de34a1add4bf" providerId="LiveId" clId="{9355D83E-FD61-462E-83CC-813CAC96DB1D}" dt="2023-05-25T15:24:37.459" v="1891" actId="26606"/>
          <ac:spMkLst>
            <pc:docMk/>
            <pc:sldMk cId="108375329" sldId="278"/>
            <ac:spMk id="26" creationId="{783E542C-76A9-4825-AD09-F15DAFDD4878}"/>
          </ac:spMkLst>
        </pc:spChg>
        <pc:spChg chg="add del">
          <ac:chgData name="Corina Chelu" userId="9e63de34a1add4bf" providerId="LiveId" clId="{9355D83E-FD61-462E-83CC-813CAC96DB1D}" dt="2023-05-25T15:24:37.459" v="1891" actId="26606"/>
          <ac:spMkLst>
            <pc:docMk/>
            <pc:sldMk cId="108375329" sldId="278"/>
            <ac:spMk id="27" creationId="{B4884F9F-22C0-46E3-9671-1700FFC86408}"/>
          </ac:spMkLst>
        </pc:spChg>
        <pc:spChg chg="add del">
          <ac:chgData name="Corina Chelu" userId="9e63de34a1add4bf" providerId="LiveId" clId="{9355D83E-FD61-462E-83CC-813CAC96DB1D}" dt="2023-05-25T15:24:37.459" v="1891" actId="26606"/>
          <ac:spMkLst>
            <pc:docMk/>
            <pc:sldMk cId="108375329" sldId="278"/>
            <ac:spMk id="28" creationId="{C2E723EF-5906-4149-8079-A84E32808929}"/>
          </ac:spMkLst>
        </pc:spChg>
        <pc:spChg chg="add del">
          <ac:chgData name="Corina Chelu" userId="9e63de34a1add4bf" providerId="LiveId" clId="{9355D83E-FD61-462E-83CC-813CAC96DB1D}" dt="2023-05-25T15:24:37.459" v="1891" actId="26606"/>
          <ac:spMkLst>
            <pc:docMk/>
            <pc:sldMk cId="108375329" sldId="278"/>
            <ac:spMk id="29" creationId="{22247C82-F668-423F-99CD-1037E6EDA665}"/>
          </ac:spMkLst>
        </pc:spChg>
        <pc:spChg chg="add del">
          <ac:chgData name="Corina Chelu" userId="9e63de34a1add4bf" providerId="LiveId" clId="{9355D83E-FD61-462E-83CC-813CAC96DB1D}" dt="2023-05-25T15:24:47.937" v="1893" actId="26606"/>
          <ac:spMkLst>
            <pc:docMk/>
            <pc:sldMk cId="108375329" sldId="278"/>
            <ac:spMk id="31" creationId="{6544EF42-87F9-4466-8124-7328D49A22B4}"/>
          </ac:spMkLst>
        </pc:spChg>
        <pc:spChg chg="add del">
          <ac:chgData name="Corina Chelu" userId="9e63de34a1add4bf" providerId="LiveId" clId="{9355D83E-FD61-462E-83CC-813CAC96DB1D}" dt="2023-05-25T15:24:47.937" v="1893" actId="26606"/>
          <ac:spMkLst>
            <pc:docMk/>
            <pc:sldMk cId="108375329" sldId="278"/>
            <ac:spMk id="32" creationId="{99B7B539-E79B-44C5-8319-9CE01F87F474}"/>
          </ac:spMkLst>
        </pc:spChg>
        <pc:spChg chg="add del">
          <ac:chgData name="Corina Chelu" userId="9e63de34a1add4bf" providerId="LiveId" clId="{9355D83E-FD61-462E-83CC-813CAC96DB1D}" dt="2023-05-25T15:24:47.937" v="1893" actId="26606"/>
          <ac:spMkLst>
            <pc:docMk/>
            <pc:sldMk cId="108375329" sldId="278"/>
            <ac:spMk id="33" creationId="{D86169C0-6882-4BA0-92B1-590870CAE770}"/>
          </ac:spMkLst>
        </pc:spChg>
        <pc:spChg chg="add del">
          <ac:chgData name="Corina Chelu" userId="9e63de34a1add4bf" providerId="LiveId" clId="{9355D83E-FD61-462E-83CC-813CAC96DB1D}" dt="2023-05-25T15:24:47.937" v="1893" actId="26606"/>
          <ac:spMkLst>
            <pc:docMk/>
            <pc:sldMk cId="108375329" sldId="278"/>
            <ac:spMk id="35" creationId="{DCECB35C-FCFB-4B31-B3CF-A20982BE6461}"/>
          </ac:spMkLst>
        </pc:spChg>
        <pc:spChg chg="add del">
          <ac:chgData name="Corina Chelu" userId="9e63de34a1add4bf" providerId="LiveId" clId="{9355D83E-FD61-462E-83CC-813CAC96DB1D}" dt="2023-05-25T15:25:00.063" v="1895" actId="26606"/>
          <ac:spMkLst>
            <pc:docMk/>
            <pc:sldMk cId="108375329" sldId="278"/>
            <ac:spMk id="37" creationId="{6544EF42-87F9-4466-8124-7328D49A22B4}"/>
          </ac:spMkLst>
        </pc:spChg>
        <pc:spChg chg="add del">
          <ac:chgData name="Corina Chelu" userId="9e63de34a1add4bf" providerId="LiveId" clId="{9355D83E-FD61-462E-83CC-813CAC96DB1D}" dt="2023-05-25T15:25:00.063" v="1895" actId="26606"/>
          <ac:spMkLst>
            <pc:docMk/>
            <pc:sldMk cId="108375329" sldId="278"/>
            <ac:spMk id="38" creationId="{99B7B539-E79B-44C5-8319-9CE01F87F474}"/>
          </ac:spMkLst>
        </pc:spChg>
        <pc:spChg chg="add del">
          <ac:chgData name="Corina Chelu" userId="9e63de34a1add4bf" providerId="LiveId" clId="{9355D83E-FD61-462E-83CC-813CAC96DB1D}" dt="2023-05-25T15:25:00.063" v="1895" actId="26606"/>
          <ac:spMkLst>
            <pc:docMk/>
            <pc:sldMk cId="108375329" sldId="278"/>
            <ac:spMk id="39" creationId="{D86169C0-6882-4BA0-92B1-590870CAE770}"/>
          </ac:spMkLst>
        </pc:spChg>
        <pc:spChg chg="add del">
          <ac:chgData name="Corina Chelu" userId="9e63de34a1add4bf" providerId="LiveId" clId="{9355D83E-FD61-462E-83CC-813CAC96DB1D}" dt="2023-05-25T15:25:00.063" v="1895" actId="26606"/>
          <ac:spMkLst>
            <pc:docMk/>
            <pc:sldMk cId="108375329" sldId="278"/>
            <ac:spMk id="41" creationId="{DCECB35C-FCFB-4B31-B3CF-A20982BE6461}"/>
          </ac:spMkLst>
        </pc:spChg>
        <pc:spChg chg="add del">
          <ac:chgData name="Corina Chelu" userId="9e63de34a1add4bf" providerId="LiveId" clId="{9355D83E-FD61-462E-83CC-813CAC96DB1D}" dt="2023-05-25T15:25:17.594" v="1899" actId="26606"/>
          <ac:spMkLst>
            <pc:docMk/>
            <pc:sldMk cId="108375329" sldId="278"/>
            <ac:spMk id="43" creationId="{96A35EAA-ED80-4FF1-942C-82B1D483AF60}"/>
          </ac:spMkLst>
        </pc:spChg>
        <pc:spChg chg="add del">
          <ac:chgData name="Corina Chelu" userId="9e63de34a1add4bf" providerId="LiveId" clId="{9355D83E-FD61-462E-83CC-813CAC96DB1D}" dt="2023-05-25T15:25:17.594" v="1899" actId="26606"/>
          <ac:spMkLst>
            <pc:docMk/>
            <pc:sldMk cId="108375329" sldId="278"/>
            <ac:spMk id="44" creationId="{D415F49B-3CBC-46CF-AFB5-988852D0479E}"/>
          </ac:spMkLst>
        </pc:spChg>
        <pc:spChg chg="add del">
          <ac:chgData name="Corina Chelu" userId="9e63de34a1add4bf" providerId="LiveId" clId="{9355D83E-FD61-462E-83CC-813CAC96DB1D}" dt="2023-05-25T15:25:17.594" v="1899" actId="26606"/>
          <ac:spMkLst>
            <pc:docMk/>
            <pc:sldMk cId="108375329" sldId="278"/>
            <ac:spMk id="45" creationId="{F2B4CD28-604D-4D9D-89A8-12FAC7245F91}"/>
          </ac:spMkLst>
        </pc:spChg>
        <pc:spChg chg="add del">
          <ac:chgData name="Corina Chelu" userId="9e63de34a1add4bf" providerId="LiveId" clId="{9355D83E-FD61-462E-83CC-813CAC96DB1D}" dt="2023-05-25T15:25:17.594" v="1899" actId="26606"/>
          <ac:spMkLst>
            <pc:docMk/>
            <pc:sldMk cId="108375329" sldId="278"/>
            <ac:spMk id="47" creationId="{C9AD5DBC-DEC2-48AB-A2B9-164512BEABD2}"/>
          </ac:spMkLst>
        </pc:spChg>
        <pc:spChg chg="add del">
          <ac:chgData name="Corina Chelu" userId="9e63de34a1add4bf" providerId="LiveId" clId="{9355D83E-FD61-462E-83CC-813CAC96DB1D}" dt="2023-05-25T15:25:17.594" v="1899" actId="26606"/>
          <ac:spMkLst>
            <pc:docMk/>
            <pc:sldMk cId="108375329" sldId="278"/>
            <ac:spMk id="48" creationId="{9FBE8679-CB21-4876-82EA-4D4D5D4BCD7F}"/>
          </ac:spMkLst>
        </pc:spChg>
        <pc:spChg chg="add">
          <ac:chgData name="Corina Chelu" userId="9e63de34a1add4bf" providerId="LiveId" clId="{9355D83E-FD61-462E-83CC-813CAC96DB1D}" dt="2023-05-25T15:25:17.594" v="1899" actId="26606"/>
          <ac:spMkLst>
            <pc:docMk/>
            <pc:sldMk cId="108375329" sldId="278"/>
            <ac:spMk id="53" creationId="{96A35EAA-ED80-4FF1-942C-82B1D483AF60}"/>
          </ac:spMkLst>
        </pc:spChg>
        <pc:spChg chg="add">
          <ac:chgData name="Corina Chelu" userId="9e63de34a1add4bf" providerId="LiveId" clId="{9355D83E-FD61-462E-83CC-813CAC96DB1D}" dt="2023-05-25T15:25:17.594" v="1899" actId="26606"/>
          <ac:spMkLst>
            <pc:docMk/>
            <pc:sldMk cId="108375329" sldId="278"/>
            <ac:spMk id="55" creationId="{D415F49B-3CBC-46CF-AFB5-988852D0479E}"/>
          </ac:spMkLst>
        </pc:spChg>
        <pc:spChg chg="add">
          <ac:chgData name="Corina Chelu" userId="9e63de34a1add4bf" providerId="LiveId" clId="{9355D83E-FD61-462E-83CC-813CAC96DB1D}" dt="2023-05-25T15:25:17.594" v="1899" actId="26606"/>
          <ac:spMkLst>
            <pc:docMk/>
            <pc:sldMk cId="108375329" sldId="278"/>
            <ac:spMk id="57" creationId="{FED3E28F-E990-4EB1-BDE1-DEF2B7F98CF4}"/>
          </ac:spMkLst>
        </pc:spChg>
        <pc:spChg chg="add">
          <ac:chgData name="Corina Chelu" userId="9e63de34a1add4bf" providerId="LiveId" clId="{9355D83E-FD61-462E-83CC-813CAC96DB1D}" dt="2023-05-25T15:25:17.594" v="1899" actId="26606"/>
          <ac:spMkLst>
            <pc:docMk/>
            <pc:sldMk cId="108375329" sldId="278"/>
            <ac:spMk id="59" creationId="{F5CA07C1-041F-475C-9FC6-2E431653212E}"/>
          </ac:spMkLst>
        </pc:spChg>
        <pc:spChg chg="add">
          <ac:chgData name="Corina Chelu" userId="9e63de34a1add4bf" providerId="LiveId" clId="{9355D83E-FD61-462E-83CC-813CAC96DB1D}" dt="2023-05-25T15:25:17.594" v="1899" actId="26606"/>
          <ac:spMkLst>
            <pc:docMk/>
            <pc:sldMk cId="108375329" sldId="278"/>
            <ac:spMk id="61" creationId="{82749E47-91E3-4256-A517-9E7E684EB4DF}"/>
          </ac:spMkLst>
        </pc:spChg>
        <pc:spChg chg="add">
          <ac:chgData name="Corina Chelu" userId="9e63de34a1add4bf" providerId="LiveId" clId="{9355D83E-FD61-462E-83CC-813CAC96DB1D}" dt="2023-05-25T15:25:17.594" v="1899" actId="26606"/>
          <ac:spMkLst>
            <pc:docMk/>
            <pc:sldMk cId="108375329" sldId="278"/>
            <ac:spMk id="63" creationId="{5A54E502-E41E-47D5-8AB9-683E3D3EEDC7}"/>
          </ac:spMkLst>
        </pc:spChg>
        <pc:spChg chg="add">
          <ac:chgData name="Corina Chelu" userId="9e63de34a1add4bf" providerId="LiveId" clId="{9355D83E-FD61-462E-83CC-813CAC96DB1D}" dt="2023-05-25T15:25:17.594" v="1899" actId="26606"/>
          <ac:spMkLst>
            <pc:docMk/>
            <pc:sldMk cId="108375329" sldId="278"/>
            <ac:spMk id="65" creationId="{3FCBF8AE-1318-4240-B3C3-A276ADFA57B5}"/>
          </ac:spMkLst>
        </pc:spChg>
        <pc:picChg chg="add del">
          <ac:chgData name="Corina Chelu" userId="9e63de34a1add4bf" providerId="LiveId" clId="{9355D83E-FD61-462E-83CC-813CAC96DB1D}" dt="2023-05-25T15:24:23.872" v="1885" actId="26606"/>
          <ac:picMkLst>
            <pc:docMk/>
            <pc:sldMk cId="108375329" sldId="278"/>
            <ac:picMk id="5" creationId="{D3E9B56C-C02F-429A-D72D-1E2EAE2E2950}"/>
          </ac:picMkLst>
        </pc:picChg>
        <pc:picChg chg="add del">
          <ac:chgData name="Corina Chelu" userId="9e63de34a1add4bf" providerId="LiveId" clId="{9355D83E-FD61-462E-83CC-813CAC96DB1D}" dt="2023-05-25T15:24:34.993" v="1889" actId="26606"/>
          <ac:picMkLst>
            <pc:docMk/>
            <pc:sldMk cId="108375329" sldId="278"/>
            <ac:picMk id="7" creationId="{C11A3BE9-2934-E2BE-E99E-7D67F63AB127}"/>
          </ac:picMkLst>
        </pc:picChg>
        <pc:picChg chg="add del">
          <ac:chgData name="Corina Chelu" userId="9e63de34a1add4bf" providerId="LiveId" clId="{9355D83E-FD61-462E-83CC-813CAC96DB1D}" dt="2023-05-25T15:24:29.570" v="1887" actId="26606"/>
          <ac:picMkLst>
            <pc:docMk/>
            <pc:sldMk cId="108375329" sldId="278"/>
            <ac:picMk id="22" creationId="{F8141F11-C667-59AF-2A60-C4CDFE7638D9}"/>
          </ac:picMkLst>
        </pc:picChg>
        <pc:picChg chg="add del">
          <ac:chgData name="Corina Chelu" userId="9e63de34a1add4bf" providerId="LiveId" clId="{9355D83E-FD61-462E-83CC-813CAC96DB1D}" dt="2023-05-25T15:24:47.937" v="1893" actId="26606"/>
          <ac:picMkLst>
            <pc:docMk/>
            <pc:sldMk cId="108375329" sldId="278"/>
            <ac:picMk id="34" creationId="{833E1021-F9A7-C639-5CDE-7EC3F7D9DC3B}"/>
          </ac:picMkLst>
        </pc:picChg>
        <pc:picChg chg="add del">
          <ac:chgData name="Corina Chelu" userId="9e63de34a1add4bf" providerId="LiveId" clId="{9355D83E-FD61-462E-83CC-813CAC96DB1D}" dt="2023-05-25T15:25:00.063" v="1895" actId="26606"/>
          <ac:picMkLst>
            <pc:docMk/>
            <pc:sldMk cId="108375329" sldId="278"/>
            <ac:picMk id="40" creationId="{C11A3BE9-2934-E2BE-E99E-7D67F63AB127}"/>
          </ac:picMkLst>
        </pc:picChg>
        <pc:picChg chg="add mod">
          <ac:chgData name="Corina Chelu" userId="9e63de34a1add4bf" providerId="LiveId" clId="{9355D83E-FD61-462E-83CC-813CAC96DB1D}" dt="2023-05-25T15:25:17.594" v="1899" actId="26606"/>
          <ac:picMkLst>
            <pc:docMk/>
            <pc:sldMk cId="108375329" sldId="278"/>
            <ac:picMk id="46" creationId="{D3E9B56C-C02F-429A-D72D-1E2EAE2E2950}"/>
          </ac:picMkLst>
        </pc:picChg>
      </pc:sldChg>
      <pc:sldMasterChg chg="del delSldLayout">
        <pc:chgData name="Corina Chelu" userId="9e63de34a1add4bf" providerId="LiveId" clId="{9355D83E-FD61-462E-83CC-813CAC96DB1D}" dt="2023-05-24T09:28:12.083" v="15" actId="26606"/>
        <pc:sldMasterMkLst>
          <pc:docMk/>
          <pc:sldMasterMk cId="3619856533" sldId="2147483648"/>
        </pc:sldMasterMkLst>
        <pc:sldLayoutChg chg="del">
          <pc:chgData name="Corina Chelu" userId="9e63de34a1add4bf" providerId="LiveId" clId="{9355D83E-FD61-462E-83CC-813CAC96DB1D}" dt="2023-05-24T09:28:12.083" v="15" actId="26606"/>
          <pc:sldLayoutMkLst>
            <pc:docMk/>
            <pc:sldMasterMk cId="3619856533" sldId="2147483648"/>
            <pc:sldLayoutMk cId="3558380449" sldId="2147483649"/>
          </pc:sldLayoutMkLst>
        </pc:sldLayoutChg>
        <pc:sldLayoutChg chg="del">
          <pc:chgData name="Corina Chelu" userId="9e63de34a1add4bf" providerId="LiveId" clId="{9355D83E-FD61-462E-83CC-813CAC96DB1D}" dt="2023-05-24T09:28:12.083" v="15" actId="26606"/>
          <pc:sldLayoutMkLst>
            <pc:docMk/>
            <pc:sldMasterMk cId="3619856533" sldId="2147483648"/>
            <pc:sldLayoutMk cId="2421920607" sldId="2147483650"/>
          </pc:sldLayoutMkLst>
        </pc:sldLayoutChg>
        <pc:sldLayoutChg chg="del">
          <pc:chgData name="Corina Chelu" userId="9e63de34a1add4bf" providerId="LiveId" clId="{9355D83E-FD61-462E-83CC-813CAC96DB1D}" dt="2023-05-24T09:28:12.083" v="15" actId="26606"/>
          <pc:sldLayoutMkLst>
            <pc:docMk/>
            <pc:sldMasterMk cId="3619856533" sldId="2147483648"/>
            <pc:sldLayoutMk cId="1256235643" sldId="2147483651"/>
          </pc:sldLayoutMkLst>
        </pc:sldLayoutChg>
        <pc:sldLayoutChg chg="del">
          <pc:chgData name="Corina Chelu" userId="9e63de34a1add4bf" providerId="LiveId" clId="{9355D83E-FD61-462E-83CC-813CAC96DB1D}" dt="2023-05-24T09:28:12.083" v="15" actId="26606"/>
          <pc:sldLayoutMkLst>
            <pc:docMk/>
            <pc:sldMasterMk cId="3619856533" sldId="2147483648"/>
            <pc:sldLayoutMk cId="2363843072" sldId="2147483652"/>
          </pc:sldLayoutMkLst>
        </pc:sldLayoutChg>
        <pc:sldLayoutChg chg="del">
          <pc:chgData name="Corina Chelu" userId="9e63de34a1add4bf" providerId="LiveId" clId="{9355D83E-FD61-462E-83CC-813CAC96DB1D}" dt="2023-05-24T09:28:12.083" v="15" actId="26606"/>
          <pc:sldLayoutMkLst>
            <pc:docMk/>
            <pc:sldMasterMk cId="3619856533" sldId="2147483648"/>
            <pc:sldLayoutMk cId="3105250925" sldId="2147483653"/>
          </pc:sldLayoutMkLst>
        </pc:sldLayoutChg>
        <pc:sldLayoutChg chg="del">
          <pc:chgData name="Corina Chelu" userId="9e63de34a1add4bf" providerId="LiveId" clId="{9355D83E-FD61-462E-83CC-813CAC96DB1D}" dt="2023-05-24T09:28:12.083" v="15" actId="26606"/>
          <pc:sldLayoutMkLst>
            <pc:docMk/>
            <pc:sldMasterMk cId="3619856533" sldId="2147483648"/>
            <pc:sldLayoutMk cId="4021450340" sldId="2147483654"/>
          </pc:sldLayoutMkLst>
        </pc:sldLayoutChg>
        <pc:sldLayoutChg chg="del">
          <pc:chgData name="Corina Chelu" userId="9e63de34a1add4bf" providerId="LiveId" clId="{9355D83E-FD61-462E-83CC-813CAC96DB1D}" dt="2023-05-24T09:28:12.083" v="15" actId="26606"/>
          <pc:sldLayoutMkLst>
            <pc:docMk/>
            <pc:sldMasterMk cId="3619856533" sldId="2147483648"/>
            <pc:sldLayoutMk cId="3095755192" sldId="2147483655"/>
          </pc:sldLayoutMkLst>
        </pc:sldLayoutChg>
        <pc:sldLayoutChg chg="del">
          <pc:chgData name="Corina Chelu" userId="9e63de34a1add4bf" providerId="LiveId" clId="{9355D83E-FD61-462E-83CC-813CAC96DB1D}" dt="2023-05-24T09:28:12.083" v="15" actId="26606"/>
          <pc:sldLayoutMkLst>
            <pc:docMk/>
            <pc:sldMasterMk cId="3619856533" sldId="2147483648"/>
            <pc:sldLayoutMk cId="3477118479" sldId="2147483656"/>
          </pc:sldLayoutMkLst>
        </pc:sldLayoutChg>
        <pc:sldLayoutChg chg="del">
          <pc:chgData name="Corina Chelu" userId="9e63de34a1add4bf" providerId="LiveId" clId="{9355D83E-FD61-462E-83CC-813CAC96DB1D}" dt="2023-05-24T09:28:12.083" v="15" actId="26606"/>
          <pc:sldLayoutMkLst>
            <pc:docMk/>
            <pc:sldMasterMk cId="3619856533" sldId="2147483648"/>
            <pc:sldLayoutMk cId="1531466868" sldId="2147483657"/>
          </pc:sldLayoutMkLst>
        </pc:sldLayoutChg>
        <pc:sldLayoutChg chg="del">
          <pc:chgData name="Corina Chelu" userId="9e63de34a1add4bf" providerId="LiveId" clId="{9355D83E-FD61-462E-83CC-813CAC96DB1D}" dt="2023-05-24T09:28:12.083" v="15" actId="26606"/>
          <pc:sldLayoutMkLst>
            <pc:docMk/>
            <pc:sldMasterMk cId="3619856533" sldId="2147483648"/>
            <pc:sldLayoutMk cId="626236616" sldId="2147483658"/>
          </pc:sldLayoutMkLst>
        </pc:sldLayoutChg>
        <pc:sldLayoutChg chg="del">
          <pc:chgData name="Corina Chelu" userId="9e63de34a1add4bf" providerId="LiveId" clId="{9355D83E-FD61-462E-83CC-813CAC96DB1D}" dt="2023-05-24T09:28:12.083" v="15" actId="26606"/>
          <pc:sldLayoutMkLst>
            <pc:docMk/>
            <pc:sldMasterMk cId="3619856533" sldId="2147483648"/>
            <pc:sldLayoutMk cId="2269464508" sldId="2147483659"/>
          </pc:sldLayoutMkLst>
        </pc:sldLayoutChg>
      </pc:sldMasterChg>
      <pc:sldMasterChg chg="add del addSldLayout delSldLayout">
        <pc:chgData name="Corina Chelu" userId="9e63de34a1add4bf" providerId="LiveId" clId="{9355D83E-FD61-462E-83CC-813CAC96DB1D}" dt="2023-05-24T09:31:38.779" v="64" actId="26606"/>
        <pc:sldMasterMkLst>
          <pc:docMk/>
          <pc:sldMasterMk cId="3533970072" sldId="2147483673"/>
        </pc:sldMasterMkLst>
        <pc:sldLayoutChg chg="add del">
          <pc:chgData name="Corina Chelu" userId="9e63de34a1add4bf" providerId="LiveId" clId="{9355D83E-FD61-462E-83CC-813CAC96DB1D}" dt="2023-05-24T09:31:38.779" v="64" actId="26606"/>
          <pc:sldLayoutMkLst>
            <pc:docMk/>
            <pc:sldMasterMk cId="3533970072" sldId="2147483673"/>
            <pc:sldLayoutMk cId="1454301132" sldId="2147483662"/>
          </pc:sldLayoutMkLst>
        </pc:sldLayoutChg>
        <pc:sldLayoutChg chg="add del">
          <pc:chgData name="Corina Chelu" userId="9e63de34a1add4bf" providerId="LiveId" clId="{9355D83E-FD61-462E-83CC-813CAC96DB1D}" dt="2023-05-24T09:31:38.779" v="64" actId="26606"/>
          <pc:sldLayoutMkLst>
            <pc:docMk/>
            <pc:sldMasterMk cId="3533970072" sldId="2147483673"/>
            <pc:sldLayoutMk cId="3163160040" sldId="2147483663"/>
          </pc:sldLayoutMkLst>
        </pc:sldLayoutChg>
        <pc:sldLayoutChg chg="add del">
          <pc:chgData name="Corina Chelu" userId="9e63de34a1add4bf" providerId="LiveId" clId="{9355D83E-FD61-462E-83CC-813CAC96DB1D}" dt="2023-05-24T09:31:38.779" v="64" actId="26606"/>
          <pc:sldLayoutMkLst>
            <pc:docMk/>
            <pc:sldMasterMk cId="3533970072" sldId="2147483673"/>
            <pc:sldLayoutMk cId="251981444" sldId="2147483664"/>
          </pc:sldLayoutMkLst>
        </pc:sldLayoutChg>
        <pc:sldLayoutChg chg="add del">
          <pc:chgData name="Corina Chelu" userId="9e63de34a1add4bf" providerId="LiveId" clId="{9355D83E-FD61-462E-83CC-813CAC96DB1D}" dt="2023-05-24T09:31:38.779" v="64" actId="26606"/>
          <pc:sldLayoutMkLst>
            <pc:docMk/>
            <pc:sldMasterMk cId="3533970072" sldId="2147483673"/>
            <pc:sldLayoutMk cId="1150214336" sldId="2147483665"/>
          </pc:sldLayoutMkLst>
        </pc:sldLayoutChg>
        <pc:sldLayoutChg chg="add del">
          <pc:chgData name="Corina Chelu" userId="9e63de34a1add4bf" providerId="LiveId" clId="{9355D83E-FD61-462E-83CC-813CAC96DB1D}" dt="2023-05-24T09:31:38.779" v="64" actId="26606"/>
          <pc:sldLayoutMkLst>
            <pc:docMk/>
            <pc:sldMasterMk cId="3533970072" sldId="2147483673"/>
            <pc:sldLayoutMk cId="4099675468" sldId="2147483666"/>
          </pc:sldLayoutMkLst>
        </pc:sldLayoutChg>
        <pc:sldLayoutChg chg="add del">
          <pc:chgData name="Corina Chelu" userId="9e63de34a1add4bf" providerId="LiveId" clId="{9355D83E-FD61-462E-83CC-813CAC96DB1D}" dt="2023-05-24T09:31:38.779" v="64" actId="26606"/>
          <pc:sldLayoutMkLst>
            <pc:docMk/>
            <pc:sldMasterMk cId="3533970072" sldId="2147483673"/>
            <pc:sldLayoutMk cId="2805031578" sldId="2147483667"/>
          </pc:sldLayoutMkLst>
        </pc:sldLayoutChg>
        <pc:sldLayoutChg chg="add del">
          <pc:chgData name="Corina Chelu" userId="9e63de34a1add4bf" providerId="LiveId" clId="{9355D83E-FD61-462E-83CC-813CAC96DB1D}" dt="2023-05-24T09:31:38.779" v="64" actId="26606"/>
          <pc:sldLayoutMkLst>
            <pc:docMk/>
            <pc:sldMasterMk cId="3533970072" sldId="2147483673"/>
            <pc:sldLayoutMk cId="2068985936" sldId="2147483668"/>
          </pc:sldLayoutMkLst>
        </pc:sldLayoutChg>
        <pc:sldLayoutChg chg="add del">
          <pc:chgData name="Corina Chelu" userId="9e63de34a1add4bf" providerId="LiveId" clId="{9355D83E-FD61-462E-83CC-813CAC96DB1D}" dt="2023-05-24T09:31:38.779" v="64" actId="26606"/>
          <pc:sldLayoutMkLst>
            <pc:docMk/>
            <pc:sldMasterMk cId="3533970072" sldId="2147483673"/>
            <pc:sldLayoutMk cId="79944505" sldId="2147483669"/>
          </pc:sldLayoutMkLst>
        </pc:sldLayoutChg>
        <pc:sldLayoutChg chg="add del">
          <pc:chgData name="Corina Chelu" userId="9e63de34a1add4bf" providerId="LiveId" clId="{9355D83E-FD61-462E-83CC-813CAC96DB1D}" dt="2023-05-24T09:31:38.779" v="64" actId="26606"/>
          <pc:sldLayoutMkLst>
            <pc:docMk/>
            <pc:sldMasterMk cId="3533970072" sldId="2147483673"/>
            <pc:sldLayoutMk cId="211447357" sldId="2147483670"/>
          </pc:sldLayoutMkLst>
        </pc:sldLayoutChg>
        <pc:sldLayoutChg chg="add del">
          <pc:chgData name="Corina Chelu" userId="9e63de34a1add4bf" providerId="LiveId" clId="{9355D83E-FD61-462E-83CC-813CAC96DB1D}" dt="2023-05-24T09:31:38.779" v="64" actId="26606"/>
          <pc:sldLayoutMkLst>
            <pc:docMk/>
            <pc:sldMasterMk cId="3533970072" sldId="2147483673"/>
            <pc:sldLayoutMk cId="196886549" sldId="2147483671"/>
          </pc:sldLayoutMkLst>
        </pc:sldLayoutChg>
        <pc:sldLayoutChg chg="add del">
          <pc:chgData name="Corina Chelu" userId="9e63de34a1add4bf" providerId="LiveId" clId="{9355D83E-FD61-462E-83CC-813CAC96DB1D}" dt="2023-05-24T09:31:38.779" v="64" actId="26606"/>
          <pc:sldLayoutMkLst>
            <pc:docMk/>
            <pc:sldMasterMk cId="3533970072" sldId="2147483673"/>
            <pc:sldLayoutMk cId="667185844" sldId="2147483672"/>
          </pc:sldLayoutMkLst>
        </pc:sldLayoutChg>
      </pc:sldMasterChg>
      <pc:sldMasterChg chg="add del addSldLayout delSldLayout">
        <pc:chgData name="Corina Chelu" userId="9e63de34a1add4bf" providerId="LiveId" clId="{9355D83E-FD61-462E-83CC-813CAC96DB1D}" dt="2023-05-24T09:32:16.723" v="83" actId="26606"/>
        <pc:sldMasterMkLst>
          <pc:docMk/>
          <pc:sldMasterMk cId="1678725718" sldId="2147483674"/>
        </pc:sldMasterMkLst>
        <pc:sldLayoutChg chg="add del">
          <pc:chgData name="Corina Chelu" userId="9e63de34a1add4bf" providerId="LiveId" clId="{9355D83E-FD61-462E-83CC-813CAC96DB1D}" dt="2023-05-24T09:32:16.723" v="83" actId="26606"/>
          <pc:sldLayoutMkLst>
            <pc:docMk/>
            <pc:sldMasterMk cId="1678725718" sldId="2147483674"/>
            <pc:sldLayoutMk cId="1391865747" sldId="2147483675"/>
          </pc:sldLayoutMkLst>
        </pc:sldLayoutChg>
        <pc:sldLayoutChg chg="add del">
          <pc:chgData name="Corina Chelu" userId="9e63de34a1add4bf" providerId="LiveId" clId="{9355D83E-FD61-462E-83CC-813CAC96DB1D}" dt="2023-05-24T09:32:16.723" v="83" actId="26606"/>
          <pc:sldLayoutMkLst>
            <pc:docMk/>
            <pc:sldMasterMk cId="1678725718" sldId="2147483674"/>
            <pc:sldLayoutMk cId="3958667995" sldId="2147483676"/>
          </pc:sldLayoutMkLst>
        </pc:sldLayoutChg>
        <pc:sldLayoutChg chg="add del">
          <pc:chgData name="Corina Chelu" userId="9e63de34a1add4bf" providerId="LiveId" clId="{9355D83E-FD61-462E-83CC-813CAC96DB1D}" dt="2023-05-24T09:32:16.723" v="83" actId="26606"/>
          <pc:sldLayoutMkLst>
            <pc:docMk/>
            <pc:sldMasterMk cId="1678725718" sldId="2147483674"/>
            <pc:sldLayoutMk cId="838444919" sldId="2147483677"/>
          </pc:sldLayoutMkLst>
        </pc:sldLayoutChg>
        <pc:sldLayoutChg chg="add del">
          <pc:chgData name="Corina Chelu" userId="9e63de34a1add4bf" providerId="LiveId" clId="{9355D83E-FD61-462E-83CC-813CAC96DB1D}" dt="2023-05-24T09:32:16.723" v="83" actId="26606"/>
          <pc:sldLayoutMkLst>
            <pc:docMk/>
            <pc:sldMasterMk cId="1678725718" sldId="2147483674"/>
            <pc:sldLayoutMk cId="1081346641" sldId="2147483678"/>
          </pc:sldLayoutMkLst>
        </pc:sldLayoutChg>
        <pc:sldLayoutChg chg="add del">
          <pc:chgData name="Corina Chelu" userId="9e63de34a1add4bf" providerId="LiveId" clId="{9355D83E-FD61-462E-83CC-813CAC96DB1D}" dt="2023-05-24T09:32:16.723" v="83" actId="26606"/>
          <pc:sldLayoutMkLst>
            <pc:docMk/>
            <pc:sldMasterMk cId="1678725718" sldId="2147483674"/>
            <pc:sldLayoutMk cId="3806520596" sldId="2147483679"/>
          </pc:sldLayoutMkLst>
        </pc:sldLayoutChg>
        <pc:sldLayoutChg chg="add del">
          <pc:chgData name="Corina Chelu" userId="9e63de34a1add4bf" providerId="LiveId" clId="{9355D83E-FD61-462E-83CC-813CAC96DB1D}" dt="2023-05-24T09:32:16.723" v="83" actId="26606"/>
          <pc:sldLayoutMkLst>
            <pc:docMk/>
            <pc:sldMasterMk cId="1678725718" sldId="2147483674"/>
            <pc:sldLayoutMk cId="2595237600" sldId="2147483680"/>
          </pc:sldLayoutMkLst>
        </pc:sldLayoutChg>
        <pc:sldLayoutChg chg="add del">
          <pc:chgData name="Corina Chelu" userId="9e63de34a1add4bf" providerId="LiveId" clId="{9355D83E-FD61-462E-83CC-813CAC96DB1D}" dt="2023-05-24T09:32:16.723" v="83" actId="26606"/>
          <pc:sldLayoutMkLst>
            <pc:docMk/>
            <pc:sldMasterMk cId="1678725718" sldId="2147483674"/>
            <pc:sldLayoutMk cId="4175624716" sldId="2147483681"/>
          </pc:sldLayoutMkLst>
        </pc:sldLayoutChg>
        <pc:sldLayoutChg chg="add del">
          <pc:chgData name="Corina Chelu" userId="9e63de34a1add4bf" providerId="LiveId" clId="{9355D83E-FD61-462E-83CC-813CAC96DB1D}" dt="2023-05-24T09:32:16.723" v="83" actId="26606"/>
          <pc:sldLayoutMkLst>
            <pc:docMk/>
            <pc:sldMasterMk cId="1678725718" sldId="2147483674"/>
            <pc:sldLayoutMk cId="684488783" sldId="2147483682"/>
          </pc:sldLayoutMkLst>
        </pc:sldLayoutChg>
        <pc:sldLayoutChg chg="add del">
          <pc:chgData name="Corina Chelu" userId="9e63de34a1add4bf" providerId="LiveId" clId="{9355D83E-FD61-462E-83CC-813CAC96DB1D}" dt="2023-05-24T09:32:16.723" v="83" actId="26606"/>
          <pc:sldLayoutMkLst>
            <pc:docMk/>
            <pc:sldMasterMk cId="1678725718" sldId="2147483674"/>
            <pc:sldLayoutMk cId="3882370465" sldId="2147483683"/>
          </pc:sldLayoutMkLst>
        </pc:sldLayoutChg>
        <pc:sldLayoutChg chg="add del">
          <pc:chgData name="Corina Chelu" userId="9e63de34a1add4bf" providerId="LiveId" clId="{9355D83E-FD61-462E-83CC-813CAC96DB1D}" dt="2023-05-24T09:32:16.723" v="83" actId="26606"/>
          <pc:sldLayoutMkLst>
            <pc:docMk/>
            <pc:sldMasterMk cId="1678725718" sldId="2147483674"/>
            <pc:sldLayoutMk cId="2843438055" sldId="2147483684"/>
          </pc:sldLayoutMkLst>
        </pc:sldLayoutChg>
        <pc:sldLayoutChg chg="add del">
          <pc:chgData name="Corina Chelu" userId="9e63de34a1add4bf" providerId="LiveId" clId="{9355D83E-FD61-462E-83CC-813CAC96DB1D}" dt="2023-05-24T09:32:16.723" v="83" actId="26606"/>
          <pc:sldLayoutMkLst>
            <pc:docMk/>
            <pc:sldMasterMk cId="1678725718" sldId="2147483674"/>
            <pc:sldLayoutMk cId="3584478402" sldId="2147483685"/>
          </pc:sldLayoutMkLst>
        </pc:sldLayoutChg>
      </pc:sldMasterChg>
      <pc:sldMasterChg chg="add del addSldLayout delSldLayout">
        <pc:chgData name="Corina Chelu" userId="9e63de34a1add4bf" providerId="LiveId" clId="{9355D83E-FD61-462E-83CC-813CAC96DB1D}" dt="2023-05-24T09:31:38.700" v="63" actId="26606"/>
        <pc:sldMasterMkLst>
          <pc:docMk/>
          <pc:sldMasterMk cId="4260686822" sldId="2147483697"/>
        </pc:sldMasterMkLst>
        <pc:sldLayoutChg chg="add del">
          <pc:chgData name="Corina Chelu" userId="9e63de34a1add4bf" providerId="LiveId" clId="{9355D83E-FD61-462E-83CC-813CAC96DB1D}" dt="2023-05-24T09:31:38.700" v="63" actId="26606"/>
          <pc:sldLayoutMkLst>
            <pc:docMk/>
            <pc:sldMasterMk cId="4260686822" sldId="2147483697"/>
            <pc:sldLayoutMk cId="1828611028" sldId="2147483686"/>
          </pc:sldLayoutMkLst>
        </pc:sldLayoutChg>
        <pc:sldLayoutChg chg="add del">
          <pc:chgData name="Corina Chelu" userId="9e63de34a1add4bf" providerId="LiveId" clId="{9355D83E-FD61-462E-83CC-813CAC96DB1D}" dt="2023-05-24T09:31:38.700" v="63" actId="26606"/>
          <pc:sldLayoutMkLst>
            <pc:docMk/>
            <pc:sldMasterMk cId="4260686822" sldId="2147483697"/>
            <pc:sldLayoutMk cId="3562054477" sldId="2147483687"/>
          </pc:sldLayoutMkLst>
        </pc:sldLayoutChg>
        <pc:sldLayoutChg chg="add del">
          <pc:chgData name="Corina Chelu" userId="9e63de34a1add4bf" providerId="LiveId" clId="{9355D83E-FD61-462E-83CC-813CAC96DB1D}" dt="2023-05-24T09:31:38.700" v="63" actId="26606"/>
          <pc:sldLayoutMkLst>
            <pc:docMk/>
            <pc:sldMasterMk cId="4260686822" sldId="2147483697"/>
            <pc:sldLayoutMk cId="1425060155" sldId="2147483688"/>
          </pc:sldLayoutMkLst>
        </pc:sldLayoutChg>
        <pc:sldLayoutChg chg="add del">
          <pc:chgData name="Corina Chelu" userId="9e63de34a1add4bf" providerId="LiveId" clId="{9355D83E-FD61-462E-83CC-813CAC96DB1D}" dt="2023-05-24T09:31:38.700" v="63" actId="26606"/>
          <pc:sldLayoutMkLst>
            <pc:docMk/>
            <pc:sldMasterMk cId="4260686822" sldId="2147483697"/>
            <pc:sldLayoutMk cId="1402563966" sldId="2147483689"/>
          </pc:sldLayoutMkLst>
        </pc:sldLayoutChg>
        <pc:sldLayoutChg chg="add del">
          <pc:chgData name="Corina Chelu" userId="9e63de34a1add4bf" providerId="LiveId" clId="{9355D83E-FD61-462E-83CC-813CAC96DB1D}" dt="2023-05-24T09:31:38.700" v="63" actId="26606"/>
          <pc:sldLayoutMkLst>
            <pc:docMk/>
            <pc:sldMasterMk cId="4260686822" sldId="2147483697"/>
            <pc:sldLayoutMk cId="317003778" sldId="2147483690"/>
          </pc:sldLayoutMkLst>
        </pc:sldLayoutChg>
        <pc:sldLayoutChg chg="add del">
          <pc:chgData name="Corina Chelu" userId="9e63de34a1add4bf" providerId="LiveId" clId="{9355D83E-FD61-462E-83CC-813CAC96DB1D}" dt="2023-05-24T09:31:38.700" v="63" actId="26606"/>
          <pc:sldLayoutMkLst>
            <pc:docMk/>
            <pc:sldMasterMk cId="4260686822" sldId="2147483697"/>
            <pc:sldLayoutMk cId="3552100167" sldId="2147483691"/>
          </pc:sldLayoutMkLst>
        </pc:sldLayoutChg>
        <pc:sldLayoutChg chg="add del">
          <pc:chgData name="Corina Chelu" userId="9e63de34a1add4bf" providerId="LiveId" clId="{9355D83E-FD61-462E-83CC-813CAC96DB1D}" dt="2023-05-24T09:31:38.700" v="63" actId="26606"/>
          <pc:sldLayoutMkLst>
            <pc:docMk/>
            <pc:sldMasterMk cId="4260686822" sldId="2147483697"/>
            <pc:sldLayoutMk cId="1856484303" sldId="2147483692"/>
          </pc:sldLayoutMkLst>
        </pc:sldLayoutChg>
        <pc:sldLayoutChg chg="add del">
          <pc:chgData name="Corina Chelu" userId="9e63de34a1add4bf" providerId="LiveId" clId="{9355D83E-FD61-462E-83CC-813CAC96DB1D}" dt="2023-05-24T09:31:38.700" v="63" actId="26606"/>
          <pc:sldLayoutMkLst>
            <pc:docMk/>
            <pc:sldMasterMk cId="4260686822" sldId="2147483697"/>
            <pc:sldLayoutMk cId="550889026" sldId="2147483693"/>
          </pc:sldLayoutMkLst>
        </pc:sldLayoutChg>
        <pc:sldLayoutChg chg="add del">
          <pc:chgData name="Corina Chelu" userId="9e63de34a1add4bf" providerId="LiveId" clId="{9355D83E-FD61-462E-83CC-813CAC96DB1D}" dt="2023-05-24T09:31:38.700" v="63" actId="26606"/>
          <pc:sldLayoutMkLst>
            <pc:docMk/>
            <pc:sldMasterMk cId="4260686822" sldId="2147483697"/>
            <pc:sldLayoutMk cId="1943959503" sldId="2147483694"/>
          </pc:sldLayoutMkLst>
        </pc:sldLayoutChg>
        <pc:sldLayoutChg chg="add del">
          <pc:chgData name="Corina Chelu" userId="9e63de34a1add4bf" providerId="LiveId" clId="{9355D83E-FD61-462E-83CC-813CAC96DB1D}" dt="2023-05-24T09:31:38.700" v="63" actId="26606"/>
          <pc:sldLayoutMkLst>
            <pc:docMk/>
            <pc:sldMasterMk cId="4260686822" sldId="2147483697"/>
            <pc:sldLayoutMk cId="1503448435" sldId="2147483695"/>
          </pc:sldLayoutMkLst>
        </pc:sldLayoutChg>
        <pc:sldLayoutChg chg="add del">
          <pc:chgData name="Corina Chelu" userId="9e63de34a1add4bf" providerId="LiveId" clId="{9355D83E-FD61-462E-83CC-813CAC96DB1D}" dt="2023-05-24T09:31:38.700" v="63" actId="26606"/>
          <pc:sldLayoutMkLst>
            <pc:docMk/>
            <pc:sldMasterMk cId="4260686822" sldId="2147483697"/>
            <pc:sldLayoutMk cId="2154908850" sldId="2147483696"/>
          </pc:sldLayoutMkLst>
        </pc:sldLayoutChg>
      </pc:sldMasterChg>
      <pc:sldMasterChg chg="add addSldLayout">
        <pc:chgData name="Corina Chelu" userId="9e63de34a1add4bf" providerId="LiveId" clId="{9355D83E-FD61-462E-83CC-813CAC96DB1D}" dt="2023-05-24T09:32:16.723" v="83" actId="26606"/>
        <pc:sldMasterMkLst>
          <pc:docMk/>
          <pc:sldMasterMk cId="458783983" sldId="2147483699"/>
        </pc:sldMasterMkLst>
        <pc:sldLayoutChg chg="add">
          <pc:chgData name="Corina Chelu" userId="9e63de34a1add4bf" providerId="LiveId" clId="{9355D83E-FD61-462E-83CC-813CAC96DB1D}" dt="2023-05-24T09:32:16.723" v="83" actId="26606"/>
          <pc:sldLayoutMkLst>
            <pc:docMk/>
            <pc:sldMasterMk cId="458783983" sldId="2147483699"/>
            <pc:sldLayoutMk cId="1093530164" sldId="2147483688"/>
          </pc:sldLayoutMkLst>
        </pc:sldLayoutChg>
        <pc:sldLayoutChg chg="add">
          <pc:chgData name="Corina Chelu" userId="9e63de34a1add4bf" providerId="LiveId" clId="{9355D83E-FD61-462E-83CC-813CAC96DB1D}" dt="2023-05-24T09:32:16.723" v="83" actId="26606"/>
          <pc:sldLayoutMkLst>
            <pc:docMk/>
            <pc:sldMasterMk cId="458783983" sldId="2147483699"/>
            <pc:sldLayoutMk cId="2306874560" sldId="2147483689"/>
          </pc:sldLayoutMkLst>
        </pc:sldLayoutChg>
        <pc:sldLayoutChg chg="add">
          <pc:chgData name="Corina Chelu" userId="9e63de34a1add4bf" providerId="LiveId" clId="{9355D83E-FD61-462E-83CC-813CAC96DB1D}" dt="2023-05-24T09:32:16.723" v="83" actId="26606"/>
          <pc:sldLayoutMkLst>
            <pc:docMk/>
            <pc:sldMasterMk cId="458783983" sldId="2147483699"/>
            <pc:sldLayoutMk cId="3031322327" sldId="2147483690"/>
          </pc:sldLayoutMkLst>
        </pc:sldLayoutChg>
        <pc:sldLayoutChg chg="add">
          <pc:chgData name="Corina Chelu" userId="9e63de34a1add4bf" providerId="LiveId" clId="{9355D83E-FD61-462E-83CC-813CAC96DB1D}" dt="2023-05-24T09:32:16.723" v="83" actId="26606"/>
          <pc:sldLayoutMkLst>
            <pc:docMk/>
            <pc:sldMasterMk cId="458783983" sldId="2147483699"/>
            <pc:sldLayoutMk cId="448812346" sldId="2147483691"/>
          </pc:sldLayoutMkLst>
        </pc:sldLayoutChg>
        <pc:sldLayoutChg chg="add">
          <pc:chgData name="Corina Chelu" userId="9e63de34a1add4bf" providerId="LiveId" clId="{9355D83E-FD61-462E-83CC-813CAC96DB1D}" dt="2023-05-24T09:32:16.723" v="83" actId="26606"/>
          <pc:sldLayoutMkLst>
            <pc:docMk/>
            <pc:sldMasterMk cId="458783983" sldId="2147483699"/>
            <pc:sldLayoutMk cId="3795499312" sldId="2147483692"/>
          </pc:sldLayoutMkLst>
        </pc:sldLayoutChg>
        <pc:sldLayoutChg chg="add">
          <pc:chgData name="Corina Chelu" userId="9e63de34a1add4bf" providerId="LiveId" clId="{9355D83E-FD61-462E-83CC-813CAC96DB1D}" dt="2023-05-24T09:32:16.723" v="83" actId="26606"/>
          <pc:sldLayoutMkLst>
            <pc:docMk/>
            <pc:sldMasterMk cId="458783983" sldId="2147483699"/>
            <pc:sldLayoutMk cId="4089019204" sldId="2147483693"/>
          </pc:sldLayoutMkLst>
        </pc:sldLayoutChg>
        <pc:sldLayoutChg chg="add">
          <pc:chgData name="Corina Chelu" userId="9e63de34a1add4bf" providerId="LiveId" clId="{9355D83E-FD61-462E-83CC-813CAC96DB1D}" dt="2023-05-24T09:32:16.723" v="83" actId="26606"/>
          <pc:sldLayoutMkLst>
            <pc:docMk/>
            <pc:sldMasterMk cId="458783983" sldId="2147483699"/>
            <pc:sldLayoutMk cId="4275148173" sldId="2147483694"/>
          </pc:sldLayoutMkLst>
        </pc:sldLayoutChg>
        <pc:sldLayoutChg chg="add">
          <pc:chgData name="Corina Chelu" userId="9e63de34a1add4bf" providerId="LiveId" clId="{9355D83E-FD61-462E-83CC-813CAC96DB1D}" dt="2023-05-24T09:32:16.723" v="83" actId="26606"/>
          <pc:sldLayoutMkLst>
            <pc:docMk/>
            <pc:sldMasterMk cId="458783983" sldId="2147483699"/>
            <pc:sldLayoutMk cId="1575052391" sldId="2147483695"/>
          </pc:sldLayoutMkLst>
        </pc:sldLayoutChg>
        <pc:sldLayoutChg chg="add">
          <pc:chgData name="Corina Chelu" userId="9e63de34a1add4bf" providerId="LiveId" clId="{9355D83E-FD61-462E-83CC-813CAC96DB1D}" dt="2023-05-24T09:32:16.723" v="83" actId="26606"/>
          <pc:sldLayoutMkLst>
            <pc:docMk/>
            <pc:sldMasterMk cId="458783983" sldId="2147483699"/>
            <pc:sldLayoutMk cId="485691970" sldId="2147483696"/>
          </pc:sldLayoutMkLst>
        </pc:sldLayoutChg>
        <pc:sldLayoutChg chg="add">
          <pc:chgData name="Corina Chelu" userId="9e63de34a1add4bf" providerId="LiveId" clId="{9355D83E-FD61-462E-83CC-813CAC96DB1D}" dt="2023-05-24T09:32:16.723" v="83" actId="26606"/>
          <pc:sldLayoutMkLst>
            <pc:docMk/>
            <pc:sldMasterMk cId="458783983" sldId="2147483699"/>
            <pc:sldLayoutMk cId="1767955682" sldId="2147483697"/>
          </pc:sldLayoutMkLst>
        </pc:sldLayoutChg>
        <pc:sldLayoutChg chg="add">
          <pc:chgData name="Corina Chelu" userId="9e63de34a1add4bf" providerId="LiveId" clId="{9355D83E-FD61-462E-83CC-813CAC96DB1D}" dt="2023-05-24T09:32:16.723" v="83" actId="26606"/>
          <pc:sldLayoutMkLst>
            <pc:docMk/>
            <pc:sldMasterMk cId="458783983" sldId="2147483699"/>
            <pc:sldLayoutMk cId="3530633200" sldId="2147483698"/>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A14086-8477-4D1F-8EE3-F5577BC736B3}"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A61BC675-3600-41AB-85B2-764CD8CC1A31}">
      <dgm:prSet/>
      <dgm:spPr/>
      <dgm:t>
        <a:bodyPr/>
        <a:lstStyle/>
        <a:p>
          <a:r>
            <a:rPr lang="en-GB"/>
            <a:t>BMIH4003 Hospitality &amp; Guest Services </a:t>
          </a:r>
          <a:endParaRPr lang="en-US"/>
        </a:p>
      </dgm:t>
    </dgm:pt>
    <dgm:pt modelId="{70A130E6-0569-4B6E-9F8E-E81E18FAC5E2}" type="parTrans" cxnId="{D79E9807-76F4-4F3D-8AB4-F9268558889D}">
      <dgm:prSet/>
      <dgm:spPr/>
      <dgm:t>
        <a:bodyPr/>
        <a:lstStyle/>
        <a:p>
          <a:endParaRPr lang="en-US"/>
        </a:p>
      </dgm:t>
    </dgm:pt>
    <dgm:pt modelId="{A386A8D0-39DC-4A42-BCDE-8175A3EA20BC}" type="sibTrans" cxnId="{D79E9807-76F4-4F3D-8AB4-F9268558889D}">
      <dgm:prSet/>
      <dgm:spPr/>
      <dgm:t>
        <a:bodyPr/>
        <a:lstStyle/>
        <a:p>
          <a:endParaRPr lang="en-US"/>
        </a:p>
      </dgm:t>
    </dgm:pt>
    <dgm:pt modelId="{A716DEC1-FA83-4A5E-AF03-0F92FD6351C3}">
      <dgm:prSet/>
      <dgm:spPr/>
      <dgm:t>
        <a:bodyPr/>
        <a:lstStyle/>
        <a:p>
          <a:r>
            <a:rPr lang="en-GB"/>
            <a:t>Module Lead: Charlotte Joyner</a:t>
          </a:r>
          <a:endParaRPr lang="en-US"/>
        </a:p>
      </dgm:t>
    </dgm:pt>
    <dgm:pt modelId="{DA331D20-E1AA-422E-B66C-3B9A46CE9391}" type="parTrans" cxnId="{A8C130C7-28AE-4D23-93D3-6ED28A3F1C4B}">
      <dgm:prSet/>
      <dgm:spPr/>
      <dgm:t>
        <a:bodyPr/>
        <a:lstStyle/>
        <a:p>
          <a:endParaRPr lang="en-US"/>
        </a:p>
      </dgm:t>
    </dgm:pt>
    <dgm:pt modelId="{EEC1C0C5-D83F-49AA-A13F-3AAB3DDF3E6E}" type="sibTrans" cxnId="{A8C130C7-28AE-4D23-93D3-6ED28A3F1C4B}">
      <dgm:prSet/>
      <dgm:spPr/>
      <dgm:t>
        <a:bodyPr/>
        <a:lstStyle/>
        <a:p>
          <a:endParaRPr lang="en-US"/>
        </a:p>
      </dgm:t>
    </dgm:pt>
    <dgm:pt modelId="{5CEA25C2-4CE1-4523-9C99-AAE1A81F66E5}">
      <dgm:prSet/>
      <dgm:spPr/>
      <dgm:t>
        <a:bodyPr/>
        <a:lstStyle/>
        <a:p>
          <a:r>
            <a:rPr lang="en-GB"/>
            <a:t>Student ID: 2227582</a:t>
          </a:r>
          <a:endParaRPr lang="en-US"/>
        </a:p>
      </dgm:t>
    </dgm:pt>
    <dgm:pt modelId="{E443F88C-61A3-4A8C-AA2E-B52796F9CDB6}" type="parTrans" cxnId="{D0B61C7E-AFCE-482E-B133-96559473DAFA}">
      <dgm:prSet/>
      <dgm:spPr/>
      <dgm:t>
        <a:bodyPr/>
        <a:lstStyle/>
        <a:p>
          <a:endParaRPr lang="en-US"/>
        </a:p>
      </dgm:t>
    </dgm:pt>
    <dgm:pt modelId="{61E8C435-77C8-49A1-9BDF-4A5EE42F2BCB}" type="sibTrans" cxnId="{D0B61C7E-AFCE-482E-B133-96559473DAFA}">
      <dgm:prSet/>
      <dgm:spPr/>
      <dgm:t>
        <a:bodyPr/>
        <a:lstStyle/>
        <a:p>
          <a:endParaRPr lang="en-US"/>
        </a:p>
      </dgm:t>
    </dgm:pt>
    <dgm:pt modelId="{134AFD4E-1CE9-41E2-9F56-1DB919C9416E}">
      <dgm:prSet/>
      <dgm:spPr/>
      <dgm:t>
        <a:bodyPr/>
        <a:lstStyle/>
        <a:p>
          <a:r>
            <a:rPr lang="en-GB"/>
            <a:t>Student name: Andreea Ursu </a:t>
          </a:r>
          <a:endParaRPr lang="en-US"/>
        </a:p>
      </dgm:t>
    </dgm:pt>
    <dgm:pt modelId="{5A2FA5F3-9A4C-473A-A4A0-22BB49C72E84}" type="parTrans" cxnId="{922469CD-A9F4-4D0F-9425-57111F9A16B2}">
      <dgm:prSet/>
      <dgm:spPr/>
      <dgm:t>
        <a:bodyPr/>
        <a:lstStyle/>
        <a:p>
          <a:endParaRPr lang="en-US"/>
        </a:p>
      </dgm:t>
    </dgm:pt>
    <dgm:pt modelId="{A4AEA9DF-7C88-457A-ABB8-6BA61D497963}" type="sibTrans" cxnId="{922469CD-A9F4-4D0F-9425-57111F9A16B2}">
      <dgm:prSet/>
      <dgm:spPr/>
      <dgm:t>
        <a:bodyPr/>
        <a:lstStyle/>
        <a:p>
          <a:endParaRPr lang="en-US"/>
        </a:p>
      </dgm:t>
    </dgm:pt>
    <dgm:pt modelId="{A5B416C3-067C-4C67-B619-C949E32ECB94}" type="pres">
      <dgm:prSet presAssocID="{A4A14086-8477-4D1F-8EE3-F5577BC736B3}" presName="matrix" presStyleCnt="0">
        <dgm:presLayoutVars>
          <dgm:chMax val="1"/>
          <dgm:dir/>
          <dgm:resizeHandles val="exact"/>
        </dgm:presLayoutVars>
      </dgm:prSet>
      <dgm:spPr/>
    </dgm:pt>
    <dgm:pt modelId="{25D06AA2-1F89-418D-B3AF-289213734A45}" type="pres">
      <dgm:prSet presAssocID="{A4A14086-8477-4D1F-8EE3-F5577BC736B3}" presName="diamond" presStyleLbl="bgShp" presStyleIdx="0" presStyleCnt="1"/>
      <dgm:spPr/>
    </dgm:pt>
    <dgm:pt modelId="{2C7DAA73-5261-4211-9146-DD37A1D6EF3C}" type="pres">
      <dgm:prSet presAssocID="{A4A14086-8477-4D1F-8EE3-F5577BC736B3}" presName="quad1" presStyleLbl="node1" presStyleIdx="0" presStyleCnt="4">
        <dgm:presLayoutVars>
          <dgm:chMax val="0"/>
          <dgm:chPref val="0"/>
          <dgm:bulletEnabled val="1"/>
        </dgm:presLayoutVars>
      </dgm:prSet>
      <dgm:spPr/>
    </dgm:pt>
    <dgm:pt modelId="{244AC3A0-5293-4922-B50F-FBB8DA20C331}" type="pres">
      <dgm:prSet presAssocID="{A4A14086-8477-4D1F-8EE3-F5577BC736B3}" presName="quad2" presStyleLbl="node1" presStyleIdx="1" presStyleCnt="4">
        <dgm:presLayoutVars>
          <dgm:chMax val="0"/>
          <dgm:chPref val="0"/>
          <dgm:bulletEnabled val="1"/>
        </dgm:presLayoutVars>
      </dgm:prSet>
      <dgm:spPr/>
    </dgm:pt>
    <dgm:pt modelId="{0C99CF26-A67A-422B-881D-4007FAC04CC2}" type="pres">
      <dgm:prSet presAssocID="{A4A14086-8477-4D1F-8EE3-F5577BC736B3}" presName="quad3" presStyleLbl="node1" presStyleIdx="2" presStyleCnt="4">
        <dgm:presLayoutVars>
          <dgm:chMax val="0"/>
          <dgm:chPref val="0"/>
          <dgm:bulletEnabled val="1"/>
        </dgm:presLayoutVars>
      </dgm:prSet>
      <dgm:spPr/>
    </dgm:pt>
    <dgm:pt modelId="{482DB6AC-8338-48B9-BD37-6D098766FADA}" type="pres">
      <dgm:prSet presAssocID="{A4A14086-8477-4D1F-8EE3-F5577BC736B3}" presName="quad4" presStyleLbl="node1" presStyleIdx="3" presStyleCnt="4">
        <dgm:presLayoutVars>
          <dgm:chMax val="0"/>
          <dgm:chPref val="0"/>
          <dgm:bulletEnabled val="1"/>
        </dgm:presLayoutVars>
      </dgm:prSet>
      <dgm:spPr/>
    </dgm:pt>
  </dgm:ptLst>
  <dgm:cxnLst>
    <dgm:cxn modelId="{D79E9807-76F4-4F3D-8AB4-F9268558889D}" srcId="{A4A14086-8477-4D1F-8EE3-F5577BC736B3}" destId="{A61BC675-3600-41AB-85B2-764CD8CC1A31}" srcOrd="0" destOrd="0" parTransId="{70A130E6-0569-4B6E-9F8E-E81E18FAC5E2}" sibTransId="{A386A8D0-39DC-4A42-BCDE-8175A3EA20BC}"/>
    <dgm:cxn modelId="{72BBD92C-0573-4CF1-BCFD-27A808CE22A4}" type="presOf" srcId="{A61BC675-3600-41AB-85B2-764CD8CC1A31}" destId="{2C7DAA73-5261-4211-9146-DD37A1D6EF3C}" srcOrd="0" destOrd="0" presId="urn:microsoft.com/office/officeart/2005/8/layout/matrix3"/>
    <dgm:cxn modelId="{B3E5692E-FF6E-4C81-866E-325C55D0A6F9}" type="presOf" srcId="{A716DEC1-FA83-4A5E-AF03-0F92FD6351C3}" destId="{244AC3A0-5293-4922-B50F-FBB8DA20C331}" srcOrd="0" destOrd="0" presId="urn:microsoft.com/office/officeart/2005/8/layout/matrix3"/>
    <dgm:cxn modelId="{D0B61C7E-AFCE-482E-B133-96559473DAFA}" srcId="{A4A14086-8477-4D1F-8EE3-F5577BC736B3}" destId="{5CEA25C2-4CE1-4523-9C99-AAE1A81F66E5}" srcOrd="2" destOrd="0" parTransId="{E443F88C-61A3-4A8C-AA2E-B52796F9CDB6}" sibTransId="{61E8C435-77C8-49A1-9BDF-4A5EE42F2BCB}"/>
    <dgm:cxn modelId="{5ECD869C-705A-47DE-9CAB-88C5E9CB9D3E}" type="presOf" srcId="{5CEA25C2-4CE1-4523-9C99-AAE1A81F66E5}" destId="{0C99CF26-A67A-422B-881D-4007FAC04CC2}" srcOrd="0" destOrd="0" presId="urn:microsoft.com/office/officeart/2005/8/layout/matrix3"/>
    <dgm:cxn modelId="{A8C130C7-28AE-4D23-93D3-6ED28A3F1C4B}" srcId="{A4A14086-8477-4D1F-8EE3-F5577BC736B3}" destId="{A716DEC1-FA83-4A5E-AF03-0F92FD6351C3}" srcOrd="1" destOrd="0" parTransId="{DA331D20-E1AA-422E-B66C-3B9A46CE9391}" sibTransId="{EEC1C0C5-D83F-49AA-A13F-3AAB3DDF3E6E}"/>
    <dgm:cxn modelId="{922469CD-A9F4-4D0F-9425-57111F9A16B2}" srcId="{A4A14086-8477-4D1F-8EE3-F5577BC736B3}" destId="{134AFD4E-1CE9-41E2-9F56-1DB919C9416E}" srcOrd="3" destOrd="0" parTransId="{5A2FA5F3-9A4C-473A-A4A0-22BB49C72E84}" sibTransId="{A4AEA9DF-7C88-457A-ABB8-6BA61D497963}"/>
    <dgm:cxn modelId="{C6C819EC-3F40-4295-9630-A4FE55B9B27D}" type="presOf" srcId="{A4A14086-8477-4D1F-8EE3-F5577BC736B3}" destId="{A5B416C3-067C-4C67-B619-C949E32ECB94}" srcOrd="0" destOrd="0" presId="urn:microsoft.com/office/officeart/2005/8/layout/matrix3"/>
    <dgm:cxn modelId="{36857BF9-6A42-4CFC-8FA6-CF6B06D72BFB}" type="presOf" srcId="{134AFD4E-1CE9-41E2-9F56-1DB919C9416E}" destId="{482DB6AC-8338-48B9-BD37-6D098766FADA}" srcOrd="0" destOrd="0" presId="urn:microsoft.com/office/officeart/2005/8/layout/matrix3"/>
    <dgm:cxn modelId="{2B270DDC-FE34-46E3-9F18-FA7416EA7CE0}" type="presParOf" srcId="{A5B416C3-067C-4C67-B619-C949E32ECB94}" destId="{25D06AA2-1F89-418D-B3AF-289213734A45}" srcOrd="0" destOrd="0" presId="urn:microsoft.com/office/officeart/2005/8/layout/matrix3"/>
    <dgm:cxn modelId="{3CB06DA6-9BA7-45E3-8648-BE924D4F3075}" type="presParOf" srcId="{A5B416C3-067C-4C67-B619-C949E32ECB94}" destId="{2C7DAA73-5261-4211-9146-DD37A1D6EF3C}" srcOrd="1" destOrd="0" presId="urn:microsoft.com/office/officeart/2005/8/layout/matrix3"/>
    <dgm:cxn modelId="{D1D45CB6-214D-43F4-BBA1-FA7ED21CBEEE}" type="presParOf" srcId="{A5B416C3-067C-4C67-B619-C949E32ECB94}" destId="{244AC3A0-5293-4922-B50F-FBB8DA20C331}" srcOrd="2" destOrd="0" presId="urn:microsoft.com/office/officeart/2005/8/layout/matrix3"/>
    <dgm:cxn modelId="{A3155DFC-89CA-4B4E-89FE-4F235ABC0CAA}" type="presParOf" srcId="{A5B416C3-067C-4C67-B619-C949E32ECB94}" destId="{0C99CF26-A67A-422B-881D-4007FAC04CC2}" srcOrd="3" destOrd="0" presId="urn:microsoft.com/office/officeart/2005/8/layout/matrix3"/>
    <dgm:cxn modelId="{DB8D8FCF-006A-4CFC-AE3B-4F6C732F02D4}" type="presParOf" srcId="{A5B416C3-067C-4C67-B619-C949E32ECB94}" destId="{482DB6AC-8338-48B9-BD37-6D098766FADA}"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23A26C-F3E1-44CF-B7A9-867D3E57B6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A912169-6F9E-4246-BF21-08823F99FF57}">
      <dgm:prSet/>
      <dgm:spPr/>
      <dgm:t>
        <a:bodyPr/>
        <a:lstStyle/>
        <a:p>
          <a:r>
            <a:rPr lang="en-GB" b="1" baseline="0" dirty="0">
              <a:latin typeface="Abadi" panose="020B0604020104020204" pitchFamily="34" charset="0"/>
            </a:rPr>
            <a:t>LXR clearly wants to keep its visitors coming back, so they communicate with them in both digital and in-person ways, and they also provide them with unforgettable experiences.</a:t>
          </a:r>
          <a:endParaRPr lang="en-US" dirty="0">
            <a:latin typeface="Abadi" panose="020B0604020104020204" pitchFamily="34" charset="0"/>
          </a:endParaRPr>
        </a:p>
      </dgm:t>
    </dgm:pt>
    <dgm:pt modelId="{7F53D2AB-8BA0-4AEC-BFDC-07C2EC974188}" type="parTrans" cxnId="{8BD79BD9-DFB6-479C-8F09-DC4D72056BFD}">
      <dgm:prSet/>
      <dgm:spPr/>
      <dgm:t>
        <a:bodyPr/>
        <a:lstStyle/>
        <a:p>
          <a:endParaRPr lang="en-US"/>
        </a:p>
      </dgm:t>
    </dgm:pt>
    <dgm:pt modelId="{BCF70610-77C4-4022-B512-362943931E0E}" type="sibTrans" cxnId="{8BD79BD9-DFB6-479C-8F09-DC4D72056BFD}">
      <dgm:prSet/>
      <dgm:spPr/>
      <dgm:t>
        <a:bodyPr/>
        <a:lstStyle/>
        <a:p>
          <a:endParaRPr lang="en-US"/>
        </a:p>
      </dgm:t>
    </dgm:pt>
    <dgm:pt modelId="{EE4321C7-9A65-4467-9489-BE5720D711ED}">
      <dgm:prSet/>
      <dgm:spPr/>
      <dgm:t>
        <a:bodyPr/>
        <a:lstStyle/>
        <a:p>
          <a:r>
            <a:rPr lang="en-GB" b="1" baseline="0" dirty="0">
              <a:latin typeface="Abadi" panose="020B0604020104020204" pitchFamily="34" charset="0"/>
            </a:rPr>
            <a:t>Each hotel offers guests an unforgettable stay that is authentic to the area's culture, history, and traditions.</a:t>
          </a:r>
          <a:endParaRPr lang="en-US" dirty="0">
            <a:latin typeface="Abadi" panose="020B0604020104020204" pitchFamily="34" charset="0"/>
          </a:endParaRPr>
        </a:p>
      </dgm:t>
    </dgm:pt>
    <dgm:pt modelId="{14A3780E-8885-4FBF-AC41-D32941FEF7ED}" type="parTrans" cxnId="{6FF23E5D-60E3-40D6-AF8E-3AC86BFC2A39}">
      <dgm:prSet/>
      <dgm:spPr/>
      <dgm:t>
        <a:bodyPr/>
        <a:lstStyle/>
        <a:p>
          <a:endParaRPr lang="en-US"/>
        </a:p>
      </dgm:t>
    </dgm:pt>
    <dgm:pt modelId="{7012E9B5-E138-46A8-BFC4-34C6ADE7E770}" type="sibTrans" cxnId="{6FF23E5D-60E3-40D6-AF8E-3AC86BFC2A39}">
      <dgm:prSet/>
      <dgm:spPr/>
      <dgm:t>
        <a:bodyPr/>
        <a:lstStyle/>
        <a:p>
          <a:endParaRPr lang="en-US"/>
        </a:p>
      </dgm:t>
    </dgm:pt>
    <dgm:pt modelId="{06C6B6C8-C074-439A-9833-06640D785798}" type="pres">
      <dgm:prSet presAssocID="{8123A26C-F3E1-44CF-B7A9-867D3E57B649}" presName="root" presStyleCnt="0">
        <dgm:presLayoutVars>
          <dgm:dir/>
          <dgm:resizeHandles val="exact"/>
        </dgm:presLayoutVars>
      </dgm:prSet>
      <dgm:spPr/>
    </dgm:pt>
    <dgm:pt modelId="{BB4B3BBE-57CC-4252-A40C-1BB7712C3B7B}" type="pres">
      <dgm:prSet presAssocID="{1A912169-6F9E-4246-BF21-08823F99FF57}" presName="compNode" presStyleCnt="0"/>
      <dgm:spPr/>
    </dgm:pt>
    <dgm:pt modelId="{D0CB92BC-24F0-42A8-9E59-CBADAF718688}" type="pres">
      <dgm:prSet presAssocID="{1A912169-6F9E-4246-BF21-08823F99FF57}" presName="bgRect" presStyleLbl="bgShp" presStyleIdx="0" presStyleCnt="2"/>
      <dgm:spPr/>
    </dgm:pt>
    <dgm:pt modelId="{D4A9EDBA-7F4B-4783-A0A5-C57798F8EB67}" type="pres">
      <dgm:prSet presAssocID="{1A912169-6F9E-4246-BF21-08823F99FF5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munications"/>
        </a:ext>
      </dgm:extLst>
    </dgm:pt>
    <dgm:pt modelId="{FAB2CD17-BE17-4D82-AED7-59CF13F33E98}" type="pres">
      <dgm:prSet presAssocID="{1A912169-6F9E-4246-BF21-08823F99FF57}" presName="spaceRect" presStyleCnt="0"/>
      <dgm:spPr/>
    </dgm:pt>
    <dgm:pt modelId="{EF1EF8B0-BDFA-4BAA-A40B-A4906549189D}" type="pres">
      <dgm:prSet presAssocID="{1A912169-6F9E-4246-BF21-08823F99FF57}" presName="parTx" presStyleLbl="revTx" presStyleIdx="0" presStyleCnt="2">
        <dgm:presLayoutVars>
          <dgm:chMax val="0"/>
          <dgm:chPref val="0"/>
        </dgm:presLayoutVars>
      </dgm:prSet>
      <dgm:spPr/>
    </dgm:pt>
    <dgm:pt modelId="{CE31626F-91F4-4156-814A-B19525374C1A}" type="pres">
      <dgm:prSet presAssocID="{BCF70610-77C4-4022-B512-362943931E0E}" presName="sibTrans" presStyleCnt="0"/>
      <dgm:spPr/>
    </dgm:pt>
    <dgm:pt modelId="{D23D2561-62C4-4C3B-9C9A-7D54B0C84B72}" type="pres">
      <dgm:prSet presAssocID="{EE4321C7-9A65-4467-9489-BE5720D711ED}" presName="compNode" presStyleCnt="0"/>
      <dgm:spPr/>
    </dgm:pt>
    <dgm:pt modelId="{A42387A0-5D8E-4175-980B-EEA85E1F3662}" type="pres">
      <dgm:prSet presAssocID="{EE4321C7-9A65-4467-9489-BE5720D711ED}" presName="bgRect" presStyleLbl="bgShp" presStyleIdx="1" presStyleCnt="2"/>
      <dgm:spPr/>
    </dgm:pt>
    <dgm:pt modelId="{A8AB94B6-C3F4-4ABA-840F-B5F99C9E1ED2}" type="pres">
      <dgm:prSet presAssocID="{EE4321C7-9A65-4467-9489-BE5720D711E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tel"/>
        </a:ext>
      </dgm:extLst>
    </dgm:pt>
    <dgm:pt modelId="{4B33A62E-5BCA-4C94-B2A0-55F5373B5CCA}" type="pres">
      <dgm:prSet presAssocID="{EE4321C7-9A65-4467-9489-BE5720D711ED}" presName="spaceRect" presStyleCnt="0"/>
      <dgm:spPr/>
    </dgm:pt>
    <dgm:pt modelId="{691F5D28-CE18-4D65-8E61-F0D09EC20C98}" type="pres">
      <dgm:prSet presAssocID="{EE4321C7-9A65-4467-9489-BE5720D711ED}" presName="parTx" presStyleLbl="revTx" presStyleIdx="1" presStyleCnt="2">
        <dgm:presLayoutVars>
          <dgm:chMax val="0"/>
          <dgm:chPref val="0"/>
        </dgm:presLayoutVars>
      </dgm:prSet>
      <dgm:spPr/>
    </dgm:pt>
  </dgm:ptLst>
  <dgm:cxnLst>
    <dgm:cxn modelId="{2B94FF37-4AEB-47C4-A420-20E12FA74F15}" type="presOf" srcId="{1A912169-6F9E-4246-BF21-08823F99FF57}" destId="{EF1EF8B0-BDFA-4BAA-A40B-A4906549189D}" srcOrd="0" destOrd="0" presId="urn:microsoft.com/office/officeart/2018/2/layout/IconVerticalSolidList"/>
    <dgm:cxn modelId="{6FF23E5D-60E3-40D6-AF8E-3AC86BFC2A39}" srcId="{8123A26C-F3E1-44CF-B7A9-867D3E57B649}" destId="{EE4321C7-9A65-4467-9489-BE5720D711ED}" srcOrd="1" destOrd="0" parTransId="{14A3780E-8885-4FBF-AC41-D32941FEF7ED}" sibTransId="{7012E9B5-E138-46A8-BFC4-34C6ADE7E770}"/>
    <dgm:cxn modelId="{49BFB668-D734-4875-9356-680AC63AE6EA}" type="presOf" srcId="{EE4321C7-9A65-4467-9489-BE5720D711ED}" destId="{691F5D28-CE18-4D65-8E61-F0D09EC20C98}" srcOrd="0" destOrd="0" presId="urn:microsoft.com/office/officeart/2018/2/layout/IconVerticalSolidList"/>
    <dgm:cxn modelId="{F701477B-B991-4358-982A-33AAC0C38B34}" type="presOf" srcId="{8123A26C-F3E1-44CF-B7A9-867D3E57B649}" destId="{06C6B6C8-C074-439A-9833-06640D785798}" srcOrd="0" destOrd="0" presId="urn:microsoft.com/office/officeart/2018/2/layout/IconVerticalSolidList"/>
    <dgm:cxn modelId="{8BD79BD9-DFB6-479C-8F09-DC4D72056BFD}" srcId="{8123A26C-F3E1-44CF-B7A9-867D3E57B649}" destId="{1A912169-6F9E-4246-BF21-08823F99FF57}" srcOrd="0" destOrd="0" parTransId="{7F53D2AB-8BA0-4AEC-BFDC-07C2EC974188}" sibTransId="{BCF70610-77C4-4022-B512-362943931E0E}"/>
    <dgm:cxn modelId="{39FACF9F-C371-41D2-81FA-E1C8419B3559}" type="presParOf" srcId="{06C6B6C8-C074-439A-9833-06640D785798}" destId="{BB4B3BBE-57CC-4252-A40C-1BB7712C3B7B}" srcOrd="0" destOrd="0" presId="urn:microsoft.com/office/officeart/2018/2/layout/IconVerticalSolidList"/>
    <dgm:cxn modelId="{D6CF4B19-67BC-4ED1-BA96-CB2E4B448943}" type="presParOf" srcId="{BB4B3BBE-57CC-4252-A40C-1BB7712C3B7B}" destId="{D0CB92BC-24F0-42A8-9E59-CBADAF718688}" srcOrd="0" destOrd="0" presId="urn:microsoft.com/office/officeart/2018/2/layout/IconVerticalSolidList"/>
    <dgm:cxn modelId="{4329FA0B-F707-4353-B71F-2B75D4113242}" type="presParOf" srcId="{BB4B3BBE-57CC-4252-A40C-1BB7712C3B7B}" destId="{D4A9EDBA-7F4B-4783-A0A5-C57798F8EB67}" srcOrd="1" destOrd="0" presId="urn:microsoft.com/office/officeart/2018/2/layout/IconVerticalSolidList"/>
    <dgm:cxn modelId="{A4E191E6-C9E5-46FD-8226-11B4E7FA299F}" type="presParOf" srcId="{BB4B3BBE-57CC-4252-A40C-1BB7712C3B7B}" destId="{FAB2CD17-BE17-4D82-AED7-59CF13F33E98}" srcOrd="2" destOrd="0" presId="urn:microsoft.com/office/officeart/2018/2/layout/IconVerticalSolidList"/>
    <dgm:cxn modelId="{D1FE45E2-1AE8-44C5-8C29-670AB5DF8756}" type="presParOf" srcId="{BB4B3BBE-57CC-4252-A40C-1BB7712C3B7B}" destId="{EF1EF8B0-BDFA-4BAA-A40B-A4906549189D}" srcOrd="3" destOrd="0" presId="urn:microsoft.com/office/officeart/2018/2/layout/IconVerticalSolidList"/>
    <dgm:cxn modelId="{568D95B7-A0DE-4B00-B2AA-DCA259DCE8E1}" type="presParOf" srcId="{06C6B6C8-C074-439A-9833-06640D785798}" destId="{CE31626F-91F4-4156-814A-B19525374C1A}" srcOrd="1" destOrd="0" presId="urn:microsoft.com/office/officeart/2018/2/layout/IconVerticalSolidList"/>
    <dgm:cxn modelId="{D2A2B03A-3BA6-4F1A-A26D-C3CC3BED2E40}" type="presParOf" srcId="{06C6B6C8-C074-439A-9833-06640D785798}" destId="{D23D2561-62C4-4C3B-9C9A-7D54B0C84B72}" srcOrd="2" destOrd="0" presId="urn:microsoft.com/office/officeart/2018/2/layout/IconVerticalSolidList"/>
    <dgm:cxn modelId="{BC8EC9B9-9EAC-4A00-BFF6-CBC878D4392B}" type="presParOf" srcId="{D23D2561-62C4-4C3B-9C9A-7D54B0C84B72}" destId="{A42387A0-5D8E-4175-980B-EEA85E1F3662}" srcOrd="0" destOrd="0" presId="urn:microsoft.com/office/officeart/2018/2/layout/IconVerticalSolidList"/>
    <dgm:cxn modelId="{7DAB9378-A416-4E85-B051-A5882E58DAC9}" type="presParOf" srcId="{D23D2561-62C4-4C3B-9C9A-7D54B0C84B72}" destId="{A8AB94B6-C3F4-4ABA-840F-B5F99C9E1ED2}" srcOrd="1" destOrd="0" presId="urn:microsoft.com/office/officeart/2018/2/layout/IconVerticalSolidList"/>
    <dgm:cxn modelId="{80597D18-E08F-4C1C-88D5-9C39DE5CB655}" type="presParOf" srcId="{D23D2561-62C4-4C3B-9C9A-7D54B0C84B72}" destId="{4B33A62E-5BCA-4C94-B2A0-55F5373B5CCA}" srcOrd="2" destOrd="0" presId="urn:microsoft.com/office/officeart/2018/2/layout/IconVerticalSolidList"/>
    <dgm:cxn modelId="{715938CB-F726-4956-96A0-26871B09DE82}" type="presParOf" srcId="{D23D2561-62C4-4C3B-9C9A-7D54B0C84B72}" destId="{691F5D28-CE18-4D65-8E61-F0D09EC20C9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FE66D6-3264-4D36-9529-4082BAC8782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74E67C9-9B42-43C8-8306-127DEB57BE8D}">
      <dgm:prSet custT="1"/>
      <dgm:spPr/>
      <dgm:t>
        <a:bodyPr/>
        <a:lstStyle/>
        <a:p>
          <a:pPr>
            <a:lnSpc>
              <a:spcPct val="100000"/>
            </a:lnSpc>
          </a:pPr>
          <a:r>
            <a:rPr lang="en-GB" sz="2000" b="1" baseline="0" dirty="0">
              <a:latin typeface="Abadi" panose="020B0604020104020204" pitchFamily="34" charset="0"/>
            </a:rPr>
            <a:t>Hotels and STRs compete for the same marketing channels, so when customers make a reservation, they are less concerned with the specific type of accommodation they are booking and more concerned with the hotel's capacity to meet their expectations in terms of mobility, autonomy, and personalization. </a:t>
          </a:r>
          <a:endParaRPr lang="en-US" sz="2000" dirty="0">
            <a:latin typeface="Abadi" panose="020B0604020104020204" pitchFamily="34" charset="0"/>
          </a:endParaRPr>
        </a:p>
      </dgm:t>
    </dgm:pt>
    <dgm:pt modelId="{3E39860E-5D4F-40C5-9C74-8880526406A2}" type="parTrans" cxnId="{7461EE32-C196-4675-952B-4D545BF5B817}">
      <dgm:prSet/>
      <dgm:spPr/>
      <dgm:t>
        <a:bodyPr/>
        <a:lstStyle/>
        <a:p>
          <a:endParaRPr lang="en-US"/>
        </a:p>
      </dgm:t>
    </dgm:pt>
    <dgm:pt modelId="{6D7D6D29-F032-45A1-AAE8-E66B355D25FC}" type="sibTrans" cxnId="{7461EE32-C196-4675-952B-4D545BF5B817}">
      <dgm:prSet/>
      <dgm:spPr/>
      <dgm:t>
        <a:bodyPr/>
        <a:lstStyle/>
        <a:p>
          <a:pPr>
            <a:lnSpc>
              <a:spcPct val="100000"/>
            </a:lnSpc>
          </a:pPr>
          <a:endParaRPr lang="en-US"/>
        </a:p>
      </dgm:t>
    </dgm:pt>
    <dgm:pt modelId="{0C8AF62D-FEE6-41CF-B3D6-82C755F834AA}">
      <dgm:prSet/>
      <dgm:spPr/>
      <dgm:t>
        <a:bodyPr/>
        <a:lstStyle/>
        <a:p>
          <a:pPr>
            <a:lnSpc>
              <a:spcPct val="100000"/>
            </a:lnSpc>
          </a:pPr>
          <a:r>
            <a:rPr lang="en-GB" b="1" baseline="0"/>
            <a:t>The hospitality sector has always been under pressure to meet the escalating expectations of visitors. Here are some of the most common requests that five-star hotels have had to meet. </a:t>
          </a:r>
          <a:endParaRPr lang="en-US"/>
        </a:p>
      </dgm:t>
    </dgm:pt>
    <dgm:pt modelId="{723B0E7F-E02F-46F9-8EB9-CCAF259D1EE9}" type="parTrans" cxnId="{1AB5178A-CC4F-43A3-BAF5-74071817CE15}">
      <dgm:prSet/>
      <dgm:spPr/>
      <dgm:t>
        <a:bodyPr/>
        <a:lstStyle/>
        <a:p>
          <a:endParaRPr lang="en-US"/>
        </a:p>
      </dgm:t>
    </dgm:pt>
    <dgm:pt modelId="{7C010235-C0C3-4D40-8594-490E2364F54F}" type="sibTrans" cxnId="{1AB5178A-CC4F-43A3-BAF5-74071817CE15}">
      <dgm:prSet/>
      <dgm:spPr/>
      <dgm:t>
        <a:bodyPr/>
        <a:lstStyle/>
        <a:p>
          <a:endParaRPr lang="en-US"/>
        </a:p>
      </dgm:t>
    </dgm:pt>
    <dgm:pt modelId="{351DFB2E-C24C-4E9D-97F5-327A109E5A3C}" type="pres">
      <dgm:prSet presAssocID="{3EFE66D6-3264-4D36-9529-4082BAC87820}" presName="root" presStyleCnt="0">
        <dgm:presLayoutVars>
          <dgm:dir/>
          <dgm:resizeHandles val="exact"/>
        </dgm:presLayoutVars>
      </dgm:prSet>
      <dgm:spPr/>
    </dgm:pt>
    <dgm:pt modelId="{91C3FA78-C4E8-48A6-9817-4C4FCFC637EF}" type="pres">
      <dgm:prSet presAssocID="{3EFE66D6-3264-4D36-9529-4082BAC87820}" presName="container" presStyleCnt="0">
        <dgm:presLayoutVars>
          <dgm:dir/>
          <dgm:resizeHandles val="exact"/>
        </dgm:presLayoutVars>
      </dgm:prSet>
      <dgm:spPr/>
    </dgm:pt>
    <dgm:pt modelId="{6012331A-4660-4D9F-8721-E85F886D7013}" type="pres">
      <dgm:prSet presAssocID="{474E67C9-9B42-43C8-8306-127DEB57BE8D}" presName="compNode" presStyleCnt="0"/>
      <dgm:spPr/>
    </dgm:pt>
    <dgm:pt modelId="{F1279D59-6868-453B-9628-B38CD1BBB7B8}" type="pres">
      <dgm:prSet presAssocID="{474E67C9-9B42-43C8-8306-127DEB57BE8D}" presName="iconBgRect" presStyleLbl="bgShp" presStyleIdx="0" presStyleCnt="2"/>
      <dgm:spPr/>
    </dgm:pt>
    <dgm:pt modelId="{1CA93A27-6F51-45CC-A917-F16879F7E4F5}" type="pres">
      <dgm:prSet presAssocID="{474E67C9-9B42-43C8-8306-127DEB57BE8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ilding"/>
        </a:ext>
      </dgm:extLst>
    </dgm:pt>
    <dgm:pt modelId="{D11D340B-B4F8-43A8-A408-4108044C6EA1}" type="pres">
      <dgm:prSet presAssocID="{474E67C9-9B42-43C8-8306-127DEB57BE8D}" presName="spaceRect" presStyleCnt="0"/>
      <dgm:spPr/>
    </dgm:pt>
    <dgm:pt modelId="{3B80B090-EB27-42DE-89AE-C2FA27FCD0E4}" type="pres">
      <dgm:prSet presAssocID="{474E67C9-9B42-43C8-8306-127DEB57BE8D}" presName="textRect" presStyleLbl="revTx" presStyleIdx="0" presStyleCnt="2">
        <dgm:presLayoutVars>
          <dgm:chMax val="1"/>
          <dgm:chPref val="1"/>
        </dgm:presLayoutVars>
      </dgm:prSet>
      <dgm:spPr/>
    </dgm:pt>
    <dgm:pt modelId="{8FA46B21-9E69-4805-93FD-9AD0E4820AFC}" type="pres">
      <dgm:prSet presAssocID="{6D7D6D29-F032-45A1-AAE8-E66B355D25FC}" presName="sibTrans" presStyleLbl="sibTrans2D1" presStyleIdx="0" presStyleCnt="0"/>
      <dgm:spPr/>
    </dgm:pt>
    <dgm:pt modelId="{1DF46F40-B5B3-4136-86EE-5A4987B246C8}" type="pres">
      <dgm:prSet presAssocID="{0C8AF62D-FEE6-41CF-B3D6-82C755F834AA}" presName="compNode" presStyleCnt="0"/>
      <dgm:spPr/>
    </dgm:pt>
    <dgm:pt modelId="{F834DAD5-4BAE-4975-9EDD-123935D89822}" type="pres">
      <dgm:prSet presAssocID="{0C8AF62D-FEE6-41CF-B3D6-82C755F834AA}" presName="iconBgRect" presStyleLbl="bgShp" presStyleIdx="1" presStyleCnt="2"/>
      <dgm:spPr/>
    </dgm:pt>
    <dgm:pt modelId="{31F987C4-9B4F-40CA-A753-63623D94FD10}" type="pres">
      <dgm:prSet presAssocID="{0C8AF62D-FEE6-41CF-B3D6-82C755F834A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iter"/>
        </a:ext>
      </dgm:extLst>
    </dgm:pt>
    <dgm:pt modelId="{850923F2-40B7-462D-9BD3-D502943AD809}" type="pres">
      <dgm:prSet presAssocID="{0C8AF62D-FEE6-41CF-B3D6-82C755F834AA}" presName="spaceRect" presStyleCnt="0"/>
      <dgm:spPr/>
    </dgm:pt>
    <dgm:pt modelId="{F449DF5E-2666-4A42-B4F7-8AAA86CEC46F}" type="pres">
      <dgm:prSet presAssocID="{0C8AF62D-FEE6-41CF-B3D6-82C755F834AA}" presName="textRect" presStyleLbl="revTx" presStyleIdx="1" presStyleCnt="2">
        <dgm:presLayoutVars>
          <dgm:chMax val="1"/>
          <dgm:chPref val="1"/>
        </dgm:presLayoutVars>
      </dgm:prSet>
      <dgm:spPr/>
    </dgm:pt>
  </dgm:ptLst>
  <dgm:cxnLst>
    <dgm:cxn modelId="{0F981E09-2AE2-4AE1-99BA-468C934E4BC0}" type="presOf" srcId="{474E67C9-9B42-43C8-8306-127DEB57BE8D}" destId="{3B80B090-EB27-42DE-89AE-C2FA27FCD0E4}" srcOrd="0" destOrd="0" presId="urn:microsoft.com/office/officeart/2018/2/layout/IconCircleList"/>
    <dgm:cxn modelId="{88A06A24-A685-4B94-B69E-65C0942EB402}" type="presOf" srcId="{6D7D6D29-F032-45A1-AAE8-E66B355D25FC}" destId="{8FA46B21-9E69-4805-93FD-9AD0E4820AFC}" srcOrd="0" destOrd="0" presId="urn:microsoft.com/office/officeart/2018/2/layout/IconCircleList"/>
    <dgm:cxn modelId="{7461EE32-C196-4675-952B-4D545BF5B817}" srcId="{3EFE66D6-3264-4D36-9529-4082BAC87820}" destId="{474E67C9-9B42-43C8-8306-127DEB57BE8D}" srcOrd="0" destOrd="0" parTransId="{3E39860E-5D4F-40C5-9C74-8880526406A2}" sibTransId="{6D7D6D29-F032-45A1-AAE8-E66B355D25FC}"/>
    <dgm:cxn modelId="{3B67F482-F4B6-49A4-9E87-FEDBB40D1ED3}" type="presOf" srcId="{0C8AF62D-FEE6-41CF-B3D6-82C755F834AA}" destId="{F449DF5E-2666-4A42-B4F7-8AAA86CEC46F}" srcOrd="0" destOrd="0" presId="urn:microsoft.com/office/officeart/2018/2/layout/IconCircleList"/>
    <dgm:cxn modelId="{1AB5178A-CC4F-43A3-BAF5-74071817CE15}" srcId="{3EFE66D6-3264-4D36-9529-4082BAC87820}" destId="{0C8AF62D-FEE6-41CF-B3D6-82C755F834AA}" srcOrd="1" destOrd="0" parTransId="{723B0E7F-E02F-46F9-8EB9-CCAF259D1EE9}" sibTransId="{7C010235-C0C3-4D40-8594-490E2364F54F}"/>
    <dgm:cxn modelId="{DF0BC4DF-6630-4FE8-AA48-5360D3EA6D87}" type="presOf" srcId="{3EFE66D6-3264-4D36-9529-4082BAC87820}" destId="{351DFB2E-C24C-4E9D-97F5-327A109E5A3C}" srcOrd="0" destOrd="0" presId="urn:microsoft.com/office/officeart/2018/2/layout/IconCircleList"/>
    <dgm:cxn modelId="{0F3A844D-03FF-4E0F-8D3E-1308DB0B8B53}" type="presParOf" srcId="{351DFB2E-C24C-4E9D-97F5-327A109E5A3C}" destId="{91C3FA78-C4E8-48A6-9817-4C4FCFC637EF}" srcOrd="0" destOrd="0" presId="urn:microsoft.com/office/officeart/2018/2/layout/IconCircleList"/>
    <dgm:cxn modelId="{5FAE3BF6-F83E-43B2-81BA-4EA4C2491F32}" type="presParOf" srcId="{91C3FA78-C4E8-48A6-9817-4C4FCFC637EF}" destId="{6012331A-4660-4D9F-8721-E85F886D7013}" srcOrd="0" destOrd="0" presId="urn:microsoft.com/office/officeart/2018/2/layout/IconCircleList"/>
    <dgm:cxn modelId="{F1308F66-6761-4CD6-8AC2-7EDE12226001}" type="presParOf" srcId="{6012331A-4660-4D9F-8721-E85F886D7013}" destId="{F1279D59-6868-453B-9628-B38CD1BBB7B8}" srcOrd="0" destOrd="0" presId="urn:microsoft.com/office/officeart/2018/2/layout/IconCircleList"/>
    <dgm:cxn modelId="{C447D5FC-F5F6-4C3B-AA6E-4A5C6AB38D63}" type="presParOf" srcId="{6012331A-4660-4D9F-8721-E85F886D7013}" destId="{1CA93A27-6F51-45CC-A917-F16879F7E4F5}" srcOrd="1" destOrd="0" presId="urn:microsoft.com/office/officeart/2018/2/layout/IconCircleList"/>
    <dgm:cxn modelId="{111B6637-E8BF-4492-84BB-835B0EC36FB4}" type="presParOf" srcId="{6012331A-4660-4D9F-8721-E85F886D7013}" destId="{D11D340B-B4F8-43A8-A408-4108044C6EA1}" srcOrd="2" destOrd="0" presId="urn:microsoft.com/office/officeart/2018/2/layout/IconCircleList"/>
    <dgm:cxn modelId="{75E13488-AF64-402E-84CB-BE9F0B05F25B}" type="presParOf" srcId="{6012331A-4660-4D9F-8721-E85F886D7013}" destId="{3B80B090-EB27-42DE-89AE-C2FA27FCD0E4}" srcOrd="3" destOrd="0" presId="urn:microsoft.com/office/officeart/2018/2/layout/IconCircleList"/>
    <dgm:cxn modelId="{64C1FC51-F908-43DB-9F59-2A95E26260EF}" type="presParOf" srcId="{91C3FA78-C4E8-48A6-9817-4C4FCFC637EF}" destId="{8FA46B21-9E69-4805-93FD-9AD0E4820AFC}" srcOrd="1" destOrd="0" presId="urn:microsoft.com/office/officeart/2018/2/layout/IconCircleList"/>
    <dgm:cxn modelId="{5D430947-1DF5-4668-BF8E-C4F488587987}" type="presParOf" srcId="{91C3FA78-C4E8-48A6-9817-4C4FCFC637EF}" destId="{1DF46F40-B5B3-4136-86EE-5A4987B246C8}" srcOrd="2" destOrd="0" presId="urn:microsoft.com/office/officeart/2018/2/layout/IconCircleList"/>
    <dgm:cxn modelId="{96B8CAE9-3A44-443D-B3C0-E1D0C7B8F372}" type="presParOf" srcId="{1DF46F40-B5B3-4136-86EE-5A4987B246C8}" destId="{F834DAD5-4BAE-4975-9EDD-123935D89822}" srcOrd="0" destOrd="0" presId="urn:microsoft.com/office/officeart/2018/2/layout/IconCircleList"/>
    <dgm:cxn modelId="{4EB726D1-A34B-4043-948A-5C0B9A8C5446}" type="presParOf" srcId="{1DF46F40-B5B3-4136-86EE-5A4987B246C8}" destId="{31F987C4-9B4F-40CA-A753-63623D94FD10}" srcOrd="1" destOrd="0" presId="urn:microsoft.com/office/officeart/2018/2/layout/IconCircleList"/>
    <dgm:cxn modelId="{1459BB7B-438A-42C2-A4A1-A72CF188BBC2}" type="presParOf" srcId="{1DF46F40-B5B3-4136-86EE-5A4987B246C8}" destId="{850923F2-40B7-462D-9BD3-D502943AD809}" srcOrd="2" destOrd="0" presId="urn:microsoft.com/office/officeart/2018/2/layout/IconCircleList"/>
    <dgm:cxn modelId="{E9F90CF9-ACD6-498D-9C21-5704DB8616A3}" type="presParOf" srcId="{1DF46F40-B5B3-4136-86EE-5A4987B246C8}" destId="{F449DF5E-2666-4A42-B4F7-8AAA86CEC46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4465A9-04DD-496A-8CCB-D61002FB578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BA1F46A-91CA-4F6B-86CE-E88AEAB9852A}">
      <dgm:prSet/>
      <dgm:spPr/>
      <dgm:t>
        <a:bodyPr/>
        <a:lstStyle/>
        <a:p>
          <a:r>
            <a:rPr lang="en-GB" b="1" baseline="0"/>
            <a:t>1. HILTON</a:t>
          </a:r>
          <a:endParaRPr lang="en-US"/>
        </a:p>
      </dgm:t>
    </dgm:pt>
    <dgm:pt modelId="{7A53C633-40CF-4B98-831D-4C6CBE96A9E3}" type="parTrans" cxnId="{58A49D25-279A-45C4-B0EB-7A0816D39119}">
      <dgm:prSet/>
      <dgm:spPr/>
      <dgm:t>
        <a:bodyPr/>
        <a:lstStyle/>
        <a:p>
          <a:endParaRPr lang="en-US"/>
        </a:p>
      </dgm:t>
    </dgm:pt>
    <dgm:pt modelId="{49225271-2671-4BDD-AE24-A354EF0F57DF}" type="sibTrans" cxnId="{58A49D25-279A-45C4-B0EB-7A0816D39119}">
      <dgm:prSet/>
      <dgm:spPr/>
      <dgm:t>
        <a:bodyPr/>
        <a:lstStyle/>
        <a:p>
          <a:endParaRPr lang="en-US"/>
        </a:p>
      </dgm:t>
    </dgm:pt>
    <dgm:pt modelId="{C3B9B56C-C1F9-4B9A-9BB5-8BF21BB48963}">
      <dgm:prSet/>
      <dgm:spPr/>
      <dgm:t>
        <a:bodyPr/>
        <a:lstStyle/>
        <a:p>
          <a:r>
            <a:rPr lang="en-GB" b="1" baseline="0"/>
            <a:t>2. BRANDS</a:t>
          </a:r>
          <a:endParaRPr lang="en-US"/>
        </a:p>
      </dgm:t>
    </dgm:pt>
    <dgm:pt modelId="{1C5D0044-6382-4E06-A11B-9A923C39E312}" type="parTrans" cxnId="{48261E7B-03FF-4710-8C4E-27018D2035FC}">
      <dgm:prSet/>
      <dgm:spPr/>
      <dgm:t>
        <a:bodyPr/>
        <a:lstStyle/>
        <a:p>
          <a:endParaRPr lang="en-US"/>
        </a:p>
      </dgm:t>
    </dgm:pt>
    <dgm:pt modelId="{6FF746F2-AA2A-44B9-A3A6-D724FD792BE2}" type="sibTrans" cxnId="{48261E7B-03FF-4710-8C4E-27018D2035FC}">
      <dgm:prSet/>
      <dgm:spPr/>
      <dgm:t>
        <a:bodyPr/>
        <a:lstStyle/>
        <a:p>
          <a:endParaRPr lang="en-US"/>
        </a:p>
      </dgm:t>
    </dgm:pt>
    <dgm:pt modelId="{6BDE7169-BA0E-49BC-975B-11227B5111B0}">
      <dgm:prSet/>
      <dgm:spPr/>
      <dgm:t>
        <a:bodyPr/>
        <a:lstStyle/>
        <a:p>
          <a:r>
            <a:rPr lang="en-GB" b="1" baseline="0"/>
            <a:t>3. TOP LUXURY BRANDS </a:t>
          </a:r>
          <a:endParaRPr lang="en-US"/>
        </a:p>
      </dgm:t>
    </dgm:pt>
    <dgm:pt modelId="{6DDB7939-2C68-4015-A69B-8375227DC16F}" type="parTrans" cxnId="{ACA52547-0AC3-42C3-874F-75A344AA1851}">
      <dgm:prSet/>
      <dgm:spPr/>
      <dgm:t>
        <a:bodyPr/>
        <a:lstStyle/>
        <a:p>
          <a:endParaRPr lang="en-US"/>
        </a:p>
      </dgm:t>
    </dgm:pt>
    <dgm:pt modelId="{FEBD7D93-8C6C-4233-BC01-C923D485514E}" type="sibTrans" cxnId="{ACA52547-0AC3-42C3-874F-75A344AA1851}">
      <dgm:prSet/>
      <dgm:spPr/>
      <dgm:t>
        <a:bodyPr/>
        <a:lstStyle/>
        <a:p>
          <a:endParaRPr lang="en-US"/>
        </a:p>
      </dgm:t>
    </dgm:pt>
    <dgm:pt modelId="{879A0A63-50B7-43A2-851A-36D86142F5BA}">
      <dgm:prSet/>
      <dgm:spPr/>
      <dgm:t>
        <a:bodyPr/>
        <a:lstStyle/>
        <a:p>
          <a:r>
            <a:rPr lang="en-GB" b="1" baseline="0"/>
            <a:t>4. INTRODUCTION ABOUT CHOOSEN LUXURY BRAND</a:t>
          </a:r>
          <a:endParaRPr lang="en-US"/>
        </a:p>
      </dgm:t>
    </dgm:pt>
    <dgm:pt modelId="{2BACC9C3-7A38-407B-8578-D46B7413AB53}" type="parTrans" cxnId="{B5D9CACD-AAE8-4101-90E1-FAC72DEBF89F}">
      <dgm:prSet/>
      <dgm:spPr/>
      <dgm:t>
        <a:bodyPr/>
        <a:lstStyle/>
        <a:p>
          <a:endParaRPr lang="en-US"/>
        </a:p>
      </dgm:t>
    </dgm:pt>
    <dgm:pt modelId="{7AC1EFD1-458C-4A21-AC13-4133653A0D16}" type="sibTrans" cxnId="{B5D9CACD-AAE8-4101-90E1-FAC72DEBF89F}">
      <dgm:prSet/>
      <dgm:spPr/>
      <dgm:t>
        <a:bodyPr/>
        <a:lstStyle/>
        <a:p>
          <a:endParaRPr lang="en-US"/>
        </a:p>
      </dgm:t>
    </dgm:pt>
    <dgm:pt modelId="{6C935DBE-6908-4964-9F9D-10FA9A9FEAC2}">
      <dgm:prSet/>
      <dgm:spPr/>
      <dgm:t>
        <a:bodyPr/>
        <a:lstStyle/>
        <a:p>
          <a:r>
            <a:rPr lang="en-GB" b="1" baseline="0"/>
            <a:t>5. THEIR TARGET AUDIENCE</a:t>
          </a:r>
          <a:endParaRPr lang="en-US"/>
        </a:p>
      </dgm:t>
    </dgm:pt>
    <dgm:pt modelId="{6243887C-CFC5-4557-9F68-0742504F5E71}" type="parTrans" cxnId="{9ED1E21A-1238-4D54-B762-21C3B38CAB14}">
      <dgm:prSet/>
      <dgm:spPr/>
      <dgm:t>
        <a:bodyPr/>
        <a:lstStyle/>
        <a:p>
          <a:endParaRPr lang="en-US"/>
        </a:p>
      </dgm:t>
    </dgm:pt>
    <dgm:pt modelId="{D5BA771B-48FD-4EC5-B065-EBE04B9EEF70}" type="sibTrans" cxnId="{9ED1E21A-1238-4D54-B762-21C3B38CAB14}">
      <dgm:prSet/>
      <dgm:spPr/>
      <dgm:t>
        <a:bodyPr/>
        <a:lstStyle/>
        <a:p>
          <a:endParaRPr lang="en-US"/>
        </a:p>
      </dgm:t>
    </dgm:pt>
    <dgm:pt modelId="{9BF01225-DC3A-42AE-A99D-742DDC95C36A}">
      <dgm:prSet/>
      <dgm:spPr/>
      <dgm:t>
        <a:bodyPr/>
        <a:lstStyle/>
        <a:p>
          <a:r>
            <a:rPr lang="en-GB" b="1" baseline="0"/>
            <a:t>6.GEOGRAPHIC SEGMENTATION LXR</a:t>
          </a:r>
          <a:endParaRPr lang="en-US"/>
        </a:p>
      </dgm:t>
    </dgm:pt>
    <dgm:pt modelId="{0C89D67F-ECA2-459B-BD89-DC93FC3A9ABE}" type="parTrans" cxnId="{305F5E32-8954-4058-A6EB-0BE2BE8AB42B}">
      <dgm:prSet/>
      <dgm:spPr/>
      <dgm:t>
        <a:bodyPr/>
        <a:lstStyle/>
        <a:p>
          <a:endParaRPr lang="en-US"/>
        </a:p>
      </dgm:t>
    </dgm:pt>
    <dgm:pt modelId="{A695FD83-721D-4541-85CD-B0C61DB644C5}" type="sibTrans" cxnId="{305F5E32-8954-4058-A6EB-0BE2BE8AB42B}">
      <dgm:prSet/>
      <dgm:spPr/>
      <dgm:t>
        <a:bodyPr/>
        <a:lstStyle/>
        <a:p>
          <a:endParaRPr lang="en-US"/>
        </a:p>
      </dgm:t>
    </dgm:pt>
    <dgm:pt modelId="{C0CE38E0-A891-461C-98AA-FFC9F1F79228}">
      <dgm:prSet/>
      <dgm:spPr/>
      <dgm:t>
        <a:bodyPr/>
        <a:lstStyle/>
        <a:p>
          <a:r>
            <a:rPr lang="en-GB" b="1" baseline="0"/>
            <a:t>7. GUEST SERVICES- ROLES AND SCOPE </a:t>
          </a:r>
          <a:endParaRPr lang="en-US"/>
        </a:p>
      </dgm:t>
    </dgm:pt>
    <dgm:pt modelId="{937A02B4-1BA1-413C-8724-20A684877F73}" type="parTrans" cxnId="{A6BC2A38-50B6-4413-89FA-451DFE0D0FA4}">
      <dgm:prSet/>
      <dgm:spPr/>
      <dgm:t>
        <a:bodyPr/>
        <a:lstStyle/>
        <a:p>
          <a:endParaRPr lang="en-US"/>
        </a:p>
      </dgm:t>
    </dgm:pt>
    <dgm:pt modelId="{9771E620-0BF8-4756-ADFD-FB99B63B9815}" type="sibTrans" cxnId="{A6BC2A38-50B6-4413-89FA-451DFE0D0FA4}">
      <dgm:prSet/>
      <dgm:spPr/>
      <dgm:t>
        <a:bodyPr/>
        <a:lstStyle/>
        <a:p>
          <a:endParaRPr lang="en-US"/>
        </a:p>
      </dgm:t>
    </dgm:pt>
    <dgm:pt modelId="{15BDC9B7-FF12-440A-9C6D-CB52759DE3B1}">
      <dgm:prSet/>
      <dgm:spPr/>
      <dgm:t>
        <a:bodyPr/>
        <a:lstStyle/>
        <a:p>
          <a:r>
            <a:rPr lang="en-GB" b="1" baseline="0"/>
            <a:t>8. GUEST EXPECTATION-EXAMPLES</a:t>
          </a:r>
          <a:endParaRPr lang="en-US"/>
        </a:p>
      </dgm:t>
    </dgm:pt>
    <dgm:pt modelId="{F090053E-04CE-4C7D-B0CD-F8E45D4FD845}" type="parTrans" cxnId="{7A79DF2D-745A-44C1-A989-885EF580F02A}">
      <dgm:prSet/>
      <dgm:spPr/>
      <dgm:t>
        <a:bodyPr/>
        <a:lstStyle/>
        <a:p>
          <a:endParaRPr lang="en-US"/>
        </a:p>
      </dgm:t>
    </dgm:pt>
    <dgm:pt modelId="{86056432-76E4-42FE-9CD1-B56EA97EDAB2}" type="sibTrans" cxnId="{7A79DF2D-745A-44C1-A989-885EF580F02A}">
      <dgm:prSet/>
      <dgm:spPr/>
      <dgm:t>
        <a:bodyPr/>
        <a:lstStyle/>
        <a:p>
          <a:endParaRPr lang="en-US"/>
        </a:p>
      </dgm:t>
    </dgm:pt>
    <dgm:pt modelId="{6087CF77-F3BF-489B-9200-7A7F93514F20}">
      <dgm:prSet/>
      <dgm:spPr/>
      <dgm:t>
        <a:bodyPr/>
        <a:lstStyle/>
        <a:p>
          <a:r>
            <a:rPr lang="en-GB" b="1" baseline="0"/>
            <a:t>9. REFERENCES </a:t>
          </a:r>
          <a:endParaRPr lang="en-US"/>
        </a:p>
      </dgm:t>
    </dgm:pt>
    <dgm:pt modelId="{49BB52A6-6D1A-497F-8C7A-9B292A221F5B}" type="parTrans" cxnId="{E005309F-7D8A-4083-BFCC-8D57C326621B}">
      <dgm:prSet/>
      <dgm:spPr/>
      <dgm:t>
        <a:bodyPr/>
        <a:lstStyle/>
        <a:p>
          <a:endParaRPr lang="en-US"/>
        </a:p>
      </dgm:t>
    </dgm:pt>
    <dgm:pt modelId="{67D46856-97A2-4ACE-87E0-83E21DE84019}" type="sibTrans" cxnId="{E005309F-7D8A-4083-BFCC-8D57C326621B}">
      <dgm:prSet/>
      <dgm:spPr/>
      <dgm:t>
        <a:bodyPr/>
        <a:lstStyle/>
        <a:p>
          <a:endParaRPr lang="en-US"/>
        </a:p>
      </dgm:t>
    </dgm:pt>
    <dgm:pt modelId="{98231BA1-10DA-4E0F-8E3E-C83989DDABCA}" type="pres">
      <dgm:prSet presAssocID="{364465A9-04DD-496A-8CCB-D61002FB5780}" presName="diagram" presStyleCnt="0">
        <dgm:presLayoutVars>
          <dgm:dir/>
          <dgm:resizeHandles val="exact"/>
        </dgm:presLayoutVars>
      </dgm:prSet>
      <dgm:spPr/>
    </dgm:pt>
    <dgm:pt modelId="{12FA6844-4359-42DF-8F35-53564CF6C9B7}" type="pres">
      <dgm:prSet presAssocID="{2BA1F46A-91CA-4F6B-86CE-E88AEAB9852A}" presName="node" presStyleLbl="node1" presStyleIdx="0" presStyleCnt="9">
        <dgm:presLayoutVars>
          <dgm:bulletEnabled val="1"/>
        </dgm:presLayoutVars>
      </dgm:prSet>
      <dgm:spPr/>
    </dgm:pt>
    <dgm:pt modelId="{657E12AF-D4CD-43C0-B3C1-45346A1331EF}" type="pres">
      <dgm:prSet presAssocID="{49225271-2671-4BDD-AE24-A354EF0F57DF}" presName="sibTrans" presStyleCnt="0"/>
      <dgm:spPr/>
    </dgm:pt>
    <dgm:pt modelId="{9D7EF8BA-E9A8-47FA-8D1C-0FEF0536FC20}" type="pres">
      <dgm:prSet presAssocID="{C3B9B56C-C1F9-4B9A-9BB5-8BF21BB48963}" presName="node" presStyleLbl="node1" presStyleIdx="1" presStyleCnt="9">
        <dgm:presLayoutVars>
          <dgm:bulletEnabled val="1"/>
        </dgm:presLayoutVars>
      </dgm:prSet>
      <dgm:spPr/>
    </dgm:pt>
    <dgm:pt modelId="{F07E023C-27F3-498A-8288-41FDDCFE71FB}" type="pres">
      <dgm:prSet presAssocID="{6FF746F2-AA2A-44B9-A3A6-D724FD792BE2}" presName="sibTrans" presStyleCnt="0"/>
      <dgm:spPr/>
    </dgm:pt>
    <dgm:pt modelId="{D6CF7D1D-10B6-459F-8CFB-410370593A78}" type="pres">
      <dgm:prSet presAssocID="{6BDE7169-BA0E-49BC-975B-11227B5111B0}" presName="node" presStyleLbl="node1" presStyleIdx="2" presStyleCnt="9">
        <dgm:presLayoutVars>
          <dgm:bulletEnabled val="1"/>
        </dgm:presLayoutVars>
      </dgm:prSet>
      <dgm:spPr/>
    </dgm:pt>
    <dgm:pt modelId="{91251BAB-A24B-46E2-B11D-91ED43E37E94}" type="pres">
      <dgm:prSet presAssocID="{FEBD7D93-8C6C-4233-BC01-C923D485514E}" presName="sibTrans" presStyleCnt="0"/>
      <dgm:spPr/>
    </dgm:pt>
    <dgm:pt modelId="{061B9DDB-B8A4-4D53-9A3F-1641A48B811F}" type="pres">
      <dgm:prSet presAssocID="{879A0A63-50B7-43A2-851A-36D86142F5BA}" presName="node" presStyleLbl="node1" presStyleIdx="3" presStyleCnt="9">
        <dgm:presLayoutVars>
          <dgm:bulletEnabled val="1"/>
        </dgm:presLayoutVars>
      </dgm:prSet>
      <dgm:spPr/>
    </dgm:pt>
    <dgm:pt modelId="{CBA1F635-46B0-4E2F-9D54-7ED7D40A44C8}" type="pres">
      <dgm:prSet presAssocID="{7AC1EFD1-458C-4A21-AC13-4133653A0D16}" presName="sibTrans" presStyleCnt="0"/>
      <dgm:spPr/>
    </dgm:pt>
    <dgm:pt modelId="{B7F7BE56-C09F-41CC-A2B2-39BFA05923BC}" type="pres">
      <dgm:prSet presAssocID="{6C935DBE-6908-4964-9F9D-10FA9A9FEAC2}" presName="node" presStyleLbl="node1" presStyleIdx="4" presStyleCnt="9">
        <dgm:presLayoutVars>
          <dgm:bulletEnabled val="1"/>
        </dgm:presLayoutVars>
      </dgm:prSet>
      <dgm:spPr/>
    </dgm:pt>
    <dgm:pt modelId="{8CC547C9-AB02-4C76-B7B2-A066C3BB0124}" type="pres">
      <dgm:prSet presAssocID="{D5BA771B-48FD-4EC5-B065-EBE04B9EEF70}" presName="sibTrans" presStyleCnt="0"/>
      <dgm:spPr/>
    </dgm:pt>
    <dgm:pt modelId="{416C4A72-7952-4F3F-AB82-B89A2FE6F431}" type="pres">
      <dgm:prSet presAssocID="{9BF01225-DC3A-42AE-A99D-742DDC95C36A}" presName="node" presStyleLbl="node1" presStyleIdx="5" presStyleCnt="9">
        <dgm:presLayoutVars>
          <dgm:bulletEnabled val="1"/>
        </dgm:presLayoutVars>
      </dgm:prSet>
      <dgm:spPr/>
    </dgm:pt>
    <dgm:pt modelId="{A2ECFB95-8725-475E-BF47-CD4DD00DACD9}" type="pres">
      <dgm:prSet presAssocID="{A695FD83-721D-4541-85CD-B0C61DB644C5}" presName="sibTrans" presStyleCnt="0"/>
      <dgm:spPr/>
    </dgm:pt>
    <dgm:pt modelId="{59B2F61D-DE60-4847-9A8E-2167F7D0BB3A}" type="pres">
      <dgm:prSet presAssocID="{C0CE38E0-A891-461C-98AA-FFC9F1F79228}" presName="node" presStyleLbl="node1" presStyleIdx="6" presStyleCnt="9">
        <dgm:presLayoutVars>
          <dgm:bulletEnabled val="1"/>
        </dgm:presLayoutVars>
      </dgm:prSet>
      <dgm:spPr/>
    </dgm:pt>
    <dgm:pt modelId="{BA0A1F49-00BE-419D-B03E-015488BB0831}" type="pres">
      <dgm:prSet presAssocID="{9771E620-0BF8-4756-ADFD-FB99B63B9815}" presName="sibTrans" presStyleCnt="0"/>
      <dgm:spPr/>
    </dgm:pt>
    <dgm:pt modelId="{ACA6C59B-DC37-49FB-A26B-03474E004CAF}" type="pres">
      <dgm:prSet presAssocID="{15BDC9B7-FF12-440A-9C6D-CB52759DE3B1}" presName="node" presStyleLbl="node1" presStyleIdx="7" presStyleCnt="9">
        <dgm:presLayoutVars>
          <dgm:bulletEnabled val="1"/>
        </dgm:presLayoutVars>
      </dgm:prSet>
      <dgm:spPr/>
    </dgm:pt>
    <dgm:pt modelId="{0930BF0A-07C4-4F3D-BA9B-0D139D6C97D5}" type="pres">
      <dgm:prSet presAssocID="{86056432-76E4-42FE-9CD1-B56EA97EDAB2}" presName="sibTrans" presStyleCnt="0"/>
      <dgm:spPr/>
    </dgm:pt>
    <dgm:pt modelId="{1D059E44-9594-4D08-A98F-CA72D10102E6}" type="pres">
      <dgm:prSet presAssocID="{6087CF77-F3BF-489B-9200-7A7F93514F20}" presName="node" presStyleLbl="node1" presStyleIdx="8" presStyleCnt="9">
        <dgm:presLayoutVars>
          <dgm:bulletEnabled val="1"/>
        </dgm:presLayoutVars>
      </dgm:prSet>
      <dgm:spPr/>
    </dgm:pt>
  </dgm:ptLst>
  <dgm:cxnLst>
    <dgm:cxn modelId="{CD9E1102-081E-4274-AD30-7B1A55DB33D6}" type="presOf" srcId="{6BDE7169-BA0E-49BC-975B-11227B5111B0}" destId="{D6CF7D1D-10B6-459F-8CFB-410370593A78}" srcOrd="0" destOrd="0" presId="urn:microsoft.com/office/officeart/2005/8/layout/default"/>
    <dgm:cxn modelId="{C87FFD14-FBD7-46F1-80A0-F75AB7E16285}" type="presOf" srcId="{9BF01225-DC3A-42AE-A99D-742DDC95C36A}" destId="{416C4A72-7952-4F3F-AB82-B89A2FE6F431}" srcOrd="0" destOrd="0" presId="urn:microsoft.com/office/officeart/2005/8/layout/default"/>
    <dgm:cxn modelId="{9ED1E21A-1238-4D54-B762-21C3B38CAB14}" srcId="{364465A9-04DD-496A-8CCB-D61002FB5780}" destId="{6C935DBE-6908-4964-9F9D-10FA9A9FEAC2}" srcOrd="4" destOrd="0" parTransId="{6243887C-CFC5-4557-9F68-0742504F5E71}" sibTransId="{D5BA771B-48FD-4EC5-B065-EBE04B9EEF70}"/>
    <dgm:cxn modelId="{58A49D25-279A-45C4-B0EB-7A0816D39119}" srcId="{364465A9-04DD-496A-8CCB-D61002FB5780}" destId="{2BA1F46A-91CA-4F6B-86CE-E88AEAB9852A}" srcOrd="0" destOrd="0" parTransId="{7A53C633-40CF-4B98-831D-4C6CBE96A9E3}" sibTransId="{49225271-2671-4BDD-AE24-A354EF0F57DF}"/>
    <dgm:cxn modelId="{7B64502C-B7CC-4D24-ABD1-5E06D4A5665D}" type="presOf" srcId="{364465A9-04DD-496A-8CCB-D61002FB5780}" destId="{98231BA1-10DA-4E0F-8E3E-C83989DDABCA}" srcOrd="0" destOrd="0" presId="urn:microsoft.com/office/officeart/2005/8/layout/default"/>
    <dgm:cxn modelId="{7A79DF2D-745A-44C1-A989-885EF580F02A}" srcId="{364465A9-04DD-496A-8CCB-D61002FB5780}" destId="{15BDC9B7-FF12-440A-9C6D-CB52759DE3B1}" srcOrd="7" destOrd="0" parTransId="{F090053E-04CE-4C7D-B0CD-F8E45D4FD845}" sibTransId="{86056432-76E4-42FE-9CD1-B56EA97EDAB2}"/>
    <dgm:cxn modelId="{305F5E32-8954-4058-A6EB-0BE2BE8AB42B}" srcId="{364465A9-04DD-496A-8CCB-D61002FB5780}" destId="{9BF01225-DC3A-42AE-A99D-742DDC95C36A}" srcOrd="5" destOrd="0" parTransId="{0C89D67F-ECA2-459B-BD89-DC93FC3A9ABE}" sibTransId="{A695FD83-721D-4541-85CD-B0C61DB644C5}"/>
    <dgm:cxn modelId="{A6BC2A38-50B6-4413-89FA-451DFE0D0FA4}" srcId="{364465A9-04DD-496A-8CCB-D61002FB5780}" destId="{C0CE38E0-A891-461C-98AA-FFC9F1F79228}" srcOrd="6" destOrd="0" parTransId="{937A02B4-1BA1-413C-8724-20A684877F73}" sibTransId="{9771E620-0BF8-4756-ADFD-FB99B63B9815}"/>
    <dgm:cxn modelId="{FB5FF643-21DB-4123-A910-58CCF621FE7B}" type="presOf" srcId="{879A0A63-50B7-43A2-851A-36D86142F5BA}" destId="{061B9DDB-B8A4-4D53-9A3F-1641A48B811F}" srcOrd="0" destOrd="0" presId="urn:microsoft.com/office/officeart/2005/8/layout/default"/>
    <dgm:cxn modelId="{E8DAB365-A11C-40C8-A535-4F24A18986CF}" type="presOf" srcId="{6087CF77-F3BF-489B-9200-7A7F93514F20}" destId="{1D059E44-9594-4D08-A98F-CA72D10102E6}" srcOrd="0" destOrd="0" presId="urn:microsoft.com/office/officeart/2005/8/layout/default"/>
    <dgm:cxn modelId="{ACA52547-0AC3-42C3-874F-75A344AA1851}" srcId="{364465A9-04DD-496A-8CCB-D61002FB5780}" destId="{6BDE7169-BA0E-49BC-975B-11227B5111B0}" srcOrd="2" destOrd="0" parTransId="{6DDB7939-2C68-4015-A69B-8375227DC16F}" sibTransId="{FEBD7D93-8C6C-4233-BC01-C923D485514E}"/>
    <dgm:cxn modelId="{48261E7B-03FF-4710-8C4E-27018D2035FC}" srcId="{364465A9-04DD-496A-8CCB-D61002FB5780}" destId="{C3B9B56C-C1F9-4B9A-9BB5-8BF21BB48963}" srcOrd="1" destOrd="0" parTransId="{1C5D0044-6382-4E06-A11B-9A923C39E312}" sibTransId="{6FF746F2-AA2A-44B9-A3A6-D724FD792BE2}"/>
    <dgm:cxn modelId="{4131237C-3750-49A7-B922-0E17CD2DA900}" type="presOf" srcId="{6C935DBE-6908-4964-9F9D-10FA9A9FEAC2}" destId="{B7F7BE56-C09F-41CC-A2B2-39BFA05923BC}" srcOrd="0" destOrd="0" presId="urn:microsoft.com/office/officeart/2005/8/layout/default"/>
    <dgm:cxn modelId="{CD98C77D-0101-437E-ADBB-AEDC87E2E53A}" type="presOf" srcId="{2BA1F46A-91CA-4F6B-86CE-E88AEAB9852A}" destId="{12FA6844-4359-42DF-8F35-53564CF6C9B7}" srcOrd="0" destOrd="0" presId="urn:microsoft.com/office/officeart/2005/8/layout/default"/>
    <dgm:cxn modelId="{04519784-2A77-453B-AA49-5965AA42A8CB}" type="presOf" srcId="{15BDC9B7-FF12-440A-9C6D-CB52759DE3B1}" destId="{ACA6C59B-DC37-49FB-A26B-03474E004CAF}" srcOrd="0" destOrd="0" presId="urn:microsoft.com/office/officeart/2005/8/layout/default"/>
    <dgm:cxn modelId="{5DB9388F-6338-45A2-B9A4-B4C7C56AC274}" type="presOf" srcId="{C3B9B56C-C1F9-4B9A-9BB5-8BF21BB48963}" destId="{9D7EF8BA-E9A8-47FA-8D1C-0FEF0536FC20}" srcOrd="0" destOrd="0" presId="urn:microsoft.com/office/officeart/2005/8/layout/default"/>
    <dgm:cxn modelId="{CBAABD9D-4761-43D1-BB19-738DDC62A920}" type="presOf" srcId="{C0CE38E0-A891-461C-98AA-FFC9F1F79228}" destId="{59B2F61D-DE60-4847-9A8E-2167F7D0BB3A}" srcOrd="0" destOrd="0" presId="urn:microsoft.com/office/officeart/2005/8/layout/default"/>
    <dgm:cxn modelId="{E005309F-7D8A-4083-BFCC-8D57C326621B}" srcId="{364465A9-04DD-496A-8CCB-D61002FB5780}" destId="{6087CF77-F3BF-489B-9200-7A7F93514F20}" srcOrd="8" destOrd="0" parTransId="{49BB52A6-6D1A-497F-8C7A-9B292A221F5B}" sibTransId="{67D46856-97A2-4ACE-87E0-83E21DE84019}"/>
    <dgm:cxn modelId="{B5D9CACD-AAE8-4101-90E1-FAC72DEBF89F}" srcId="{364465A9-04DD-496A-8CCB-D61002FB5780}" destId="{879A0A63-50B7-43A2-851A-36D86142F5BA}" srcOrd="3" destOrd="0" parTransId="{2BACC9C3-7A38-407B-8578-D46B7413AB53}" sibTransId="{7AC1EFD1-458C-4A21-AC13-4133653A0D16}"/>
    <dgm:cxn modelId="{DEE3186E-EE0D-4E75-AC10-A41007A9B6A0}" type="presParOf" srcId="{98231BA1-10DA-4E0F-8E3E-C83989DDABCA}" destId="{12FA6844-4359-42DF-8F35-53564CF6C9B7}" srcOrd="0" destOrd="0" presId="urn:microsoft.com/office/officeart/2005/8/layout/default"/>
    <dgm:cxn modelId="{EEC10419-7135-4193-A868-3EE9B26E434F}" type="presParOf" srcId="{98231BA1-10DA-4E0F-8E3E-C83989DDABCA}" destId="{657E12AF-D4CD-43C0-B3C1-45346A1331EF}" srcOrd="1" destOrd="0" presId="urn:microsoft.com/office/officeart/2005/8/layout/default"/>
    <dgm:cxn modelId="{BE85E724-AF8A-41CA-9093-D2C79E997C7A}" type="presParOf" srcId="{98231BA1-10DA-4E0F-8E3E-C83989DDABCA}" destId="{9D7EF8BA-E9A8-47FA-8D1C-0FEF0536FC20}" srcOrd="2" destOrd="0" presId="urn:microsoft.com/office/officeart/2005/8/layout/default"/>
    <dgm:cxn modelId="{C7847428-CCD3-40DD-A228-FC368AE2677A}" type="presParOf" srcId="{98231BA1-10DA-4E0F-8E3E-C83989DDABCA}" destId="{F07E023C-27F3-498A-8288-41FDDCFE71FB}" srcOrd="3" destOrd="0" presId="urn:microsoft.com/office/officeart/2005/8/layout/default"/>
    <dgm:cxn modelId="{821495BB-D27F-498E-AD69-CC97C112688F}" type="presParOf" srcId="{98231BA1-10DA-4E0F-8E3E-C83989DDABCA}" destId="{D6CF7D1D-10B6-459F-8CFB-410370593A78}" srcOrd="4" destOrd="0" presId="urn:microsoft.com/office/officeart/2005/8/layout/default"/>
    <dgm:cxn modelId="{CFC9C4DB-3B85-44C0-94D4-932721C97CF9}" type="presParOf" srcId="{98231BA1-10DA-4E0F-8E3E-C83989DDABCA}" destId="{91251BAB-A24B-46E2-B11D-91ED43E37E94}" srcOrd="5" destOrd="0" presId="urn:microsoft.com/office/officeart/2005/8/layout/default"/>
    <dgm:cxn modelId="{6CD0B33C-81E3-422A-9B0A-C5817362E3C6}" type="presParOf" srcId="{98231BA1-10DA-4E0F-8E3E-C83989DDABCA}" destId="{061B9DDB-B8A4-4D53-9A3F-1641A48B811F}" srcOrd="6" destOrd="0" presId="urn:microsoft.com/office/officeart/2005/8/layout/default"/>
    <dgm:cxn modelId="{DD28B67C-0F77-404F-87E6-2C9F55B9BCE6}" type="presParOf" srcId="{98231BA1-10DA-4E0F-8E3E-C83989DDABCA}" destId="{CBA1F635-46B0-4E2F-9D54-7ED7D40A44C8}" srcOrd="7" destOrd="0" presId="urn:microsoft.com/office/officeart/2005/8/layout/default"/>
    <dgm:cxn modelId="{2764C578-D10D-4DA5-A9C6-1DC2827C6281}" type="presParOf" srcId="{98231BA1-10DA-4E0F-8E3E-C83989DDABCA}" destId="{B7F7BE56-C09F-41CC-A2B2-39BFA05923BC}" srcOrd="8" destOrd="0" presId="urn:microsoft.com/office/officeart/2005/8/layout/default"/>
    <dgm:cxn modelId="{A877E883-A432-449A-8595-7102841E8BDB}" type="presParOf" srcId="{98231BA1-10DA-4E0F-8E3E-C83989DDABCA}" destId="{8CC547C9-AB02-4C76-B7B2-A066C3BB0124}" srcOrd="9" destOrd="0" presId="urn:microsoft.com/office/officeart/2005/8/layout/default"/>
    <dgm:cxn modelId="{CAA070C9-4E44-425B-8CC9-4BBE2D061FA9}" type="presParOf" srcId="{98231BA1-10DA-4E0F-8E3E-C83989DDABCA}" destId="{416C4A72-7952-4F3F-AB82-B89A2FE6F431}" srcOrd="10" destOrd="0" presId="urn:microsoft.com/office/officeart/2005/8/layout/default"/>
    <dgm:cxn modelId="{F86FE982-3C25-4589-B84D-97852ABD442C}" type="presParOf" srcId="{98231BA1-10DA-4E0F-8E3E-C83989DDABCA}" destId="{A2ECFB95-8725-475E-BF47-CD4DD00DACD9}" srcOrd="11" destOrd="0" presId="urn:microsoft.com/office/officeart/2005/8/layout/default"/>
    <dgm:cxn modelId="{6DD94CAB-1B58-4B59-9080-06615D5C57A2}" type="presParOf" srcId="{98231BA1-10DA-4E0F-8E3E-C83989DDABCA}" destId="{59B2F61D-DE60-4847-9A8E-2167F7D0BB3A}" srcOrd="12" destOrd="0" presId="urn:microsoft.com/office/officeart/2005/8/layout/default"/>
    <dgm:cxn modelId="{1E333B4E-2435-4181-B0A2-A3F23CF0E656}" type="presParOf" srcId="{98231BA1-10DA-4E0F-8E3E-C83989DDABCA}" destId="{BA0A1F49-00BE-419D-B03E-015488BB0831}" srcOrd="13" destOrd="0" presId="urn:microsoft.com/office/officeart/2005/8/layout/default"/>
    <dgm:cxn modelId="{06370EA1-21D7-4268-8E81-EC89B5561445}" type="presParOf" srcId="{98231BA1-10DA-4E0F-8E3E-C83989DDABCA}" destId="{ACA6C59B-DC37-49FB-A26B-03474E004CAF}" srcOrd="14" destOrd="0" presId="urn:microsoft.com/office/officeart/2005/8/layout/default"/>
    <dgm:cxn modelId="{8AFCC35A-E262-4F53-B302-78F60EA7EAFA}" type="presParOf" srcId="{98231BA1-10DA-4E0F-8E3E-C83989DDABCA}" destId="{0930BF0A-07C4-4F3D-BA9B-0D139D6C97D5}" srcOrd="15" destOrd="0" presId="urn:microsoft.com/office/officeart/2005/8/layout/default"/>
    <dgm:cxn modelId="{D8C9B456-A815-4AAC-A496-182D60C80EC3}" type="presParOf" srcId="{98231BA1-10DA-4E0F-8E3E-C83989DDABCA}" destId="{1D059E44-9594-4D08-A98F-CA72D10102E6}"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CB3459-5035-47FF-882E-9B0B3886AF9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7D35092-5E12-4386-99F3-937D3B3FAE96}">
      <dgm:prSet/>
      <dgm:spPr/>
      <dgm:t>
        <a:bodyPr/>
        <a:lstStyle/>
        <a:p>
          <a:r>
            <a:rPr lang="en-GB"/>
            <a:t>American Express Travel Premium Hotel Programs. (n.d.). </a:t>
          </a:r>
          <a:r>
            <a:rPr lang="en-GB" i="1"/>
            <a:t>Habtoor Palace Dubai, LXR Hotels and Resorts | Fine Hotels + Resorts | Amex Travel SE</a:t>
          </a:r>
          <a:r>
            <a:rPr lang="en-GB"/>
            <a:t>. [online] Available at: https://www.americanexpress.com/en-se/travel/discover/property/United-Arab-Emirates/Dubai/Habtoor-Palace-Dubai-Lxr-Hotels-And-Resorts [Accessed 25 May 2023].</a:t>
          </a:r>
          <a:endParaRPr lang="en-US"/>
        </a:p>
      </dgm:t>
    </dgm:pt>
    <dgm:pt modelId="{9CC26017-127D-471D-8BFD-F98CFFE8B956}" type="parTrans" cxnId="{F260C430-68C3-428F-AAB9-C020747288C8}">
      <dgm:prSet/>
      <dgm:spPr/>
      <dgm:t>
        <a:bodyPr/>
        <a:lstStyle/>
        <a:p>
          <a:endParaRPr lang="en-US"/>
        </a:p>
      </dgm:t>
    </dgm:pt>
    <dgm:pt modelId="{AAAD5337-E3FA-4288-935C-33038663FD71}" type="sibTrans" cxnId="{F260C430-68C3-428F-AAB9-C020747288C8}">
      <dgm:prSet/>
      <dgm:spPr/>
      <dgm:t>
        <a:bodyPr/>
        <a:lstStyle/>
        <a:p>
          <a:endParaRPr lang="en-US"/>
        </a:p>
      </dgm:t>
    </dgm:pt>
    <dgm:pt modelId="{48BB9306-6180-42C1-95D1-98F0581BEAA9}">
      <dgm:prSet/>
      <dgm:spPr/>
      <dgm:t>
        <a:bodyPr/>
        <a:lstStyle/>
        <a:p>
          <a:r>
            <a:rPr lang="en-GB"/>
            <a:t>Caswell, mark (2018). </a:t>
          </a:r>
          <a:r>
            <a:rPr lang="en-GB" i="1"/>
            <a:t>Hilton launches new luxury brand LXR Hotels and Resorts</a:t>
          </a:r>
          <a:r>
            <a:rPr lang="en-GB"/>
            <a:t>. [online] Business Traveller. Available at: https://www.businesstraveller.com/business-travel/2018/08/06/hilton-launches-new-luxury-collection-brand-lxr-hotels-and-resorts/ [Accessed 25 May 2023].</a:t>
          </a:r>
          <a:endParaRPr lang="en-US"/>
        </a:p>
      </dgm:t>
    </dgm:pt>
    <dgm:pt modelId="{C5329C35-B764-4F01-BD36-0F7D9CFFABB2}" type="parTrans" cxnId="{C24B8980-1971-41AE-B7AC-98C20420B4C1}">
      <dgm:prSet/>
      <dgm:spPr/>
      <dgm:t>
        <a:bodyPr/>
        <a:lstStyle/>
        <a:p>
          <a:endParaRPr lang="en-US"/>
        </a:p>
      </dgm:t>
    </dgm:pt>
    <dgm:pt modelId="{40C560AD-4FA4-4FD0-8486-49D24991B351}" type="sibTrans" cxnId="{C24B8980-1971-41AE-B7AC-98C20420B4C1}">
      <dgm:prSet/>
      <dgm:spPr/>
      <dgm:t>
        <a:bodyPr/>
        <a:lstStyle/>
        <a:p>
          <a:endParaRPr lang="en-US"/>
        </a:p>
      </dgm:t>
    </dgm:pt>
    <dgm:pt modelId="{07AA68B5-CA86-41DE-A156-F913F9320E77}">
      <dgm:prSet/>
      <dgm:spPr/>
      <dgm:t>
        <a:bodyPr/>
        <a:lstStyle/>
        <a:p>
          <a:r>
            <a:rPr lang="en-GB"/>
            <a:t>Chamberlain, M. (2021). </a:t>
          </a:r>
          <a:r>
            <a:rPr lang="en-GB" i="1"/>
            <a:t>12 Top Guest Expectations in a Hotel: And How to Meet Them</a:t>
          </a:r>
          <a:r>
            <a:rPr lang="en-GB"/>
            <a:t>. [online] Hotefy. Available at: https://get.hotefy.com/guest-expectations-in-a-hotel-how-to-meet-them/.</a:t>
          </a:r>
          <a:endParaRPr lang="en-US"/>
        </a:p>
      </dgm:t>
    </dgm:pt>
    <dgm:pt modelId="{7DF30FA5-ED04-409F-9FEE-9E6282D4CE4E}" type="parTrans" cxnId="{D4502707-34B9-40D7-8547-426C5C8B2637}">
      <dgm:prSet/>
      <dgm:spPr/>
      <dgm:t>
        <a:bodyPr/>
        <a:lstStyle/>
        <a:p>
          <a:endParaRPr lang="en-US"/>
        </a:p>
      </dgm:t>
    </dgm:pt>
    <dgm:pt modelId="{D80A2490-E87E-4C29-92D4-C65427B3FA04}" type="sibTrans" cxnId="{D4502707-34B9-40D7-8547-426C5C8B2637}">
      <dgm:prSet/>
      <dgm:spPr/>
      <dgm:t>
        <a:bodyPr/>
        <a:lstStyle/>
        <a:p>
          <a:endParaRPr lang="en-US"/>
        </a:p>
      </dgm:t>
    </dgm:pt>
    <dgm:pt modelId="{23E0F463-9073-469A-BA67-0E6C6D7F1914}" type="pres">
      <dgm:prSet presAssocID="{87CB3459-5035-47FF-882E-9B0B3886AF99}" presName="linear" presStyleCnt="0">
        <dgm:presLayoutVars>
          <dgm:animLvl val="lvl"/>
          <dgm:resizeHandles val="exact"/>
        </dgm:presLayoutVars>
      </dgm:prSet>
      <dgm:spPr/>
    </dgm:pt>
    <dgm:pt modelId="{747294CA-4C3F-41A9-9090-683106C7DFCD}" type="pres">
      <dgm:prSet presAssocID="{27D35092-5E12-4386-99F3-937D3B3FAE96}" presName="parentText" presStyleLbl="node1" presStyleIdx="0" presStyleCnt="3">
        <dgm:presLayoutVars>
          <dgm:chMax val="0"/>
          <dgm:bulletEnabled val="1"/>
        </dgm:presLayoutVars>
      </dgm:prSet>
      <dgm:spPr/>
    </dgm:pt>
    <dgm:pt modelId="{8687E04F-CE4B-424A-BE96-0EE4E5340A50}" type="pres">
      <dgm:prSet presAssocID="{AAAD5337-E3FA-4288-935C-33038663FD71}" presName="spacer" presStyleCnt="0"/>
      <dgm:spPr/>
    </dgm:pt>
    <dgm:pt modelId="{B7ECBB7D-51B3-41D2-BD95-23CDBB6FE6CF}" type="pres">
      <dgm:prSet presAssocID="{48BB9306-6180-42C1-95D1-98F0581BEAA9}" presName="parentText" presStyleLbl="node1" presStyleIdx="1" presStyleCnt="3">
        <dgm:presLayoutVars>
          <dgm:chMax val="0"/>
          <dgm:bulletEnabled val="1"/>
        </dgm:presLayoutVars>
      </dgm:prSet>
      <dgm:spPr/>
    </dgm:pt>
    <dgm:pt modelId="{78DDC4E6-6EEC-4FBF-9358-C696D7F2D97F}" type="pres">
      <dgm:prSet presAssocID="{40C560AD-4FA4-4FD0-8486-49D24991B351}" presName="spacer" presStyleCnt="0"/>
      <dgm:spPr/>
    </dgm:pt>
    <dgm:pt modelId="{64A1027E-61DD-4850-9B75-5A4BCA076474}" type="pres">
      <dgm:prSet presAssocID="{07AA68B5-CA86-41DE-A156-F913F9320E77}" presName="parentText" presStyleLbl="node1" presStyleIdx="2" presStyleCnt="3">
        <dgm:presLayoutVars>
          <dgm:chMax val="0"/>
          <dgm:bulletEnabled val="1"/>
        </dgm:presLayoutVars>
      </dgm:prSet>
      <dgm:spPr/>
    </dgm:pt>
  </dgm:ptLst>
  <dgm:cxnLst>
    <dgm:cxn modelId="{D4502707-34B9-40D7-8547-426C5C8B2637}" srcId="{87CB3459-5035-47FF-882E-9B0B3886AF99}" destId="{07AA68B5-CA86-41DE-A156-F913F9320E77}" srcOrd="2" destOrd="0" parTransId="{7DF30FA5-ED04-409F-9FEE-9E6282D4CE4E}" sibTransId="{D80A2490-E87E-4C29-92D4-C65427B3FA04}"/>
    <dgm:cxn modelId="{F260C430-68C3-428F-AAB9-C020747288C8}" srcId="{87CB3459-5035-47FF-882E-9B0B3886AF99}" destId="{27D35092-5E12-4386-99F3-937D3B3FAE96}" srcOrd="0" destOrd="0" parTransId="{9CC26017-127D-471D-8BFD-F98CFFE8B956}" sibTransId="{AAAD5337-E3FA-4288-935C-33038663FD71}"/>
    <dgm:cxn modelId="{82B00032-115C-47AE-BFD0-31DD5FC18934}" type="presOf" srcId="{87CB3459-5035-47FF-882E-9B0B3886AF99}" destId="{23E0F463-9073-469A-BA67-0E6C6D7F1914}" srcOrd="0" destOrd="0" presId="urn:microsoft.com/office/officeart/2005/8/layout/vList2"/>
    <dgm:cxn modelId="{4A655E33-20C5-46E7-A8E4-5AAE83E8106E}" type="presOf" srcId="{27D35092-5E12-4386-99F3-937D3B3FAE96}" destId="{747294CA-4C3F-41A9-9090-683106C7DFCD}" srcOrd="0" destOrd="0" presId="urn:microsoft.com/office/officeart/2005/8/layout/vList2"/>
    <dgm:cxn modelId="{E416BF6D-39D8-410F-A8BB-0B3F199D0D8E}" type="presOf" srcId="{48BB9306-6180-42C1-95D1-98F0581BEAA9}" destId="{B7ECBB7D-51B3-41D2-BD95-23CDBB6FE6CF}" srcOrd="0" destOrd="0" presId="urn:microsoft.com/office/officeart/2005/8/layout/vList2"/>
    <dgm:cxn modelId="{C24B8980-1971-41AE-B7AC-98C20420B4C1}" srcId="{87CB3459-5035-47FF-882E-9B0B3886AF99}" destId="{48BB9306-6180-42C1-95D1-98F0581BEAA9}" srcOrd="1" destOrd="0" parTransId="{C5329C35-B764-4F01-BD36-0F7D9CFFABB2}" sibTransId="{40C560AD-4FA4-4FD0-8486-49D24991B351}"/>
    <dgm:cxn modelId="{88525283-3F57-4A2B-B1B2-2BAAB40BF48C}" type="presOf" srcId="{07AA68B5-CA86-41DE-A156-F913F9320E77}" destId="{64A1027E-61DD-4850-9B75-5A4BCA076474}" srcOrd="0" destOrd="0" presId="urn:microsoft.com/office/officeart/2005/8/layout/vList2"/>
    <dgm:cxn modelId="{5B39FD27-3C74-4156-942E-765497F8715D}" type="presParOf" srcId="{23E0F463-9073-469A-BA67-0E6C6D7F1914}" destId="{747294CA-4C3F-41A9-9090-683106C7DFCD}" srcOrd="0" destOrd="0" presId="urn:microsoft.com/office/officeart/2005/8/layout/vList2"/>
    <dgm:cxn modelId="{5A7EE36F-577F-4A0B-965A-DEAE21ECB68F}" type="presParOf" srcId="{23E0F463-9073-469A-BA67-0E6C6D7F1914}" destId="{8687E04F-CE4B-424A-BE96-0EE4E5340A50}" srcOrd="1" destOrd="0" presId="urn:microsoft.com/office/officeart/2005/8/layout/vList2"/>
    <dgm:cxn modelId="{DF0137BB-3CA8-4DCF-92ED-D7C654A61BD5}" type="presParOf" srcId="{23E0F463-9073-469A-BA67-0E6C6D7F1914}" destId="{B7ECBB7D-51B3-41D2-BD95-23CDBB6FE6CF}" srcOrd="2" destOrd="0" presId="urn:microsoft.com/office/officeart/2005/8/layout/vList2"/>
    <dgm:cxn modelId="{D53F1095-2105-4309-B089-DD44E2DD6BC2}" type="presParOf" srcId="{23E0F463-9073-469A-BA67-0E6C6D7F1914}" destId="{78DDC4E6-6EEC-4FBF-9358-C696D7F2D97F}" srcOrd="3" destOrd="0" presId="urn:microsoft.com/office/officeart/2005/8/layout/vList2"/>
    <dgm:cxn modelId="{AE4FB8B4-6D13-48C8-B8F8-738738D316B2}" type="presParOf" srcId="{23E0F463-9073-469A-BA67-0E6C6D7F1914}" destId="{64A1027E-61DD-4850-9B75-5A4BCA07647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06AA2-1F89-418D-B3AF-289213734A45}">
      <dsp:nvSpPr>
        <dsp:cNvPr id="0" name=""/>
        <dsp:cNvSpPr/>
      </dsp:nvSpPr>
      <dsp:spPr>
        <a:xfrm>
          <a:off x="391192" y="0"/>
          <a:ext cx="5600716" cy="560071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7DAA73-5261-4211-9146-DD37A1D6EF3C}">
      <dsp:nvSpPr>
        <dsp:cNvPr id="0" name=""/>
        <dsp:cNvSpPr/>
      </dsp:nvSpPr>
      <dsp:spPr>
        <a:xfrm>
          <a:off x="923261" y="532068"/>
          <a:ext cx="2184279" cy="21842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BMIH4003 Hospitality &amp; Guest Services </a:t>
          </a:r>
          <a:endParaRPr lang="en-US" sz="4000" kern="1200"/>
        </a:p>
      </dsp:txBody>
      <dsp:txXfrm>
        <a:off x="1029889" y="638696"/>
        <a:ext cx="1971023" cy="1971023"/>
      </dsp:txXfrm>
    </dsp:sp>
    <dsp:sp modelId="{244AC3A0-5293-4922-B50F-FBB8DA20C331}">
      <dsp:nvSpPr>
        <dsp:cNvPr id="0" name=""/>
        <dsp:cNvSpPr/>
      </dsp:nvSpPr>
      <dsp:spPr>
        <a:xfrm>
          <a:off x="3275561" y="532068"/>
          <a:ext cx="2184279" cy="218427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Module Lead: Charlotte Joyner</a:t>
          </a:r>
          <a:endParaRPr lang="en-US" sz="4000" kern="1200"/>
        </a:p>
      </dsp:txBody>
      <dsp:txXfrm>
        <a:off x="3382189" y="638696"/>
        <a:ext cx="1971023" cy="1971023"/>
      </dsp:txXfrm>
    </dsp:sp>
    <dsp:sp modelId="{0C99CF26-A67A-422B-881D-4007FAC04CC2}">
      <dsp:nvSpPr>
        <dsp:cNvPr id="0" name=""/>
        <dsp:cNvSpPr/>
      </dsp:nvSpPr>
      <dsp:spPr>
        <a:xfrm>
          <a:off x="923261" y="2884368"/>
          <a:ext cx="2184279" cy="218427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Student ID: 2227582</a:t>
          </a:r>
          <a:endParaRPr lang="en-US" sz="4000" kern="1200"/>
        </a:p>
      </dsp:txBody>
      <dsp:txXfrm>
        <a:off x="1029889" y="2990996"/>
        <a:ext cx="1971023" cy="1971023"/>
      </dsp:txXfrm>
    </dsp:sp>
    <dsp:sp modelId="{482DB6AC-8338-48B9-BD37-6D098766FADA}">
      <dsp:nvSpPr>
        <dsp:cNvPr id="0" name=""/>
        <dsp:cNvSpPr/>
      </dsp:nvSpPr>
      <dsp:spPr>
        <a:xfrm>
          <a:off x="3275561" y="2884368"/>
          <a:ext cx="2184279" cy="21842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Student name: Andreea Ursu </a:t>
          </a:r>
          <a:endParaRPr lang="en-US" sz="4000" kern="1200"/>
        </a:p>
      </dsp:txBody>
      <dsp:txXfrm>
        <a:off x="3382189" y="2990996"/>
        <a:ext cx="1971023" cy="19710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B92BC-24F0-42A8-9E59-CBADAF718688}">
      <dsp:nvSpPr>
        <dsp:cNvPr id="0" name=""/>
        <dsp:cNvSpPr/>
      </dsp:nvSpPr>
      <dsp:spPr>
        <a:xfrm>
          <a:off x="0" y="910116"/>
          <a:ext cx="6383102" cy="16802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9EDBA-7F4B-4783-A0A5-C57798F8EB67}">
      <dsp:nvSpPr>
        <dsp:cNvPr id="0" name=""/>
        <dsp:cNvSpPr/>
      </dsp:nvSpPr>
      <dsp:spPr>
        <a:xfrm>
          <a:off x="508264" y="1288164"/>
          <a:ext cx="924118" cy="9241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1EF8B0-BDFA-4BAA-A40B-A4906549189D}">
      <dsp:nvSpPr>
        <dsp:cNvPr id="0" name=""/>
        <dsp:cNvSpPr/>
      </dsp:nvSpPr>
      <dsp:spPr>
        <a:xfrm>
          <a:off x="1940648" y="910116"/>
          <a:ext cx="4442453" cy="168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23" tIns="177823" rIns="177823" bIns="177823" numCol="1" spcCol="1270" anchor="ctr" anchorCtr="0">
          <a:noAutofit/>
        </a:bodyPr>
        <a:lstStyle/>
        <a:p>
          <a:pPr marL="0" lvl="0" indent="0" algn="l" defTabSz="889000">
            <a:lnSpc>
              <a:spcPct val="90000"/>
            </a:lnSpc>
            <a:spcBef>
              <a:spcPct val="0"/>
            </a:spcBef>
            <a:spcAft>
              <a:spcPct val="35000"/>
            </a:spcAft>
            <a:buNone/>
          </a:pPr>
          <a:r>
            <a:rPr lang="en-GB" sz="2000" b="1" kern="1200" baseline="0" dirty="0">
              <a:latin typeface="Abadi" panose="020B0604020104020204" pitchFamily="34" charset="0"/>
            </a:rPr>
            <a:t>LXR clearly wants to keep its visitors coming back, so they communicate with them in both digital and in-person ways, and they also provide them with unforgettable experiences.</a:t>
          </a:r>
          <a:endParaRPr lang="en-US" sz="2000" kern="1200" dirty="0">
            <a:latin typeface="Abadi" panose="020B0604020104020204" pitchFamily="34" charset="0"/>
          </a:endParaRPr>
        </a:p>
      </dsp:txBody>
      <dsp:txXfrm>
        <a:off x="1940648" y="910116"/>
        <a:ext cx="4442453" cy="1680214"/>
      </dsp:txXfrm>
    </dsp:sp>
    <dsp:sp modelId="{A42387A0-5D8E-4175-980B-EEA85E1F3662}">
      <dsp:nvSpPr>
        <dsp:cNvPr id="0" name=""/>
        <dsp:cNvSpPr/>
      </dsp:nvSpPr>
      <dsp:spPr>
        <a:xfrm>
          <a:off x="0" y="3010384"/>
          <a:ext cx="6383102" cy="16802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AB94B6-C3F4-4ABA-840F-B5F99C9E1ED2}">
      <dsp:nvSpPr>
        <dsp:cNvPr id="0" name=""/>
        <dsp:cNvSpPr/>
      </dsp:nvSpPr>
      <dsp:spPr>
        <a:xfrm>
          <a:off x="508264" y="3388433"/>
          <a:ext cx="924118" cy="9241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1F5D28-CE18-4D65-8E61-F0D09EC20C98}">
      <dsp:nvSpPr>
        <dsp:cNvPr id="0" name=""/>
        <dsp:cNvSpPr/>
      </dsp:nvSpPr>
      <dsp:spPr>
        <a:xfrm>
          <a:off x="1940648" y="3010384"/>
          <a:ext cx="4442453" cy="1680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23" tIns="177823" rIns="177823" bIns="177823" numCol="1" spcCol="1270" anchor="ctr" anchorCtr="0">
          <a:noAutofit/>
        </a:bodyPr>
        <a:lstStyle/>
        <a:p>
          <a:pPr marL="0" lvl="0" indent="0" algn="l" defTabSz="889000">
            <a:lnSpc>
              <a:spcPct val="90000"/>
            </a:lnSpc>
            <a:spcBef>
              <a:spcPct val="0"/>
            </a:spcBef>
            <a:spcAft>
              <a:spcPct val="35000"/>
            </a:spcAft>
            <a:buNone/>
          </a:pPr>
          <a:r>
            <a:rPr lang="en-GB" sz="2000" b="1" kern="1200" baseline="0" dirty="0">
              <a:latin typeface="Abadi" panose="020B0604020104020204" pitchFamily="34" charset="0"/>
            </a:rPr>
            <a:t>Each hotel offers guests an unforgettable stay that is authentic to the area's culture, history, and traditions.</a:t>
          </a:r>
          <a:endParaRPr lang="en-US" sz="2000" kern="1200" dirty="0">
            <a:latin typeface="Abadi" panose="020B0604020104020204" pitchFamily="34" charset="0"/>
          </a:endParaRPr>
        </a:p>
      </dsp:txBody>
      <dsp:txXfrm>
        <a:off x="1940648" y="3010384"/>
        <a:ext cx="4442453" cy="16802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279D59-6868-453B-9628-B38CD1BBB7B8}">
      <dsp:nvSpPr>
        <dsp:cNvPr id="0" name=""/>
        <dsp:cNvSpPr/>
      </dsp:nvSpPr>
      <dsp:spPr>
        <a:xfrm>
          <a:off x="181391" y="1253889"/>
          <a:ext cx="1319943" cy="13199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93A27-6F51-45CC-A917-F16879F7E4F5}">
      <dsp:nvSpPr>
        <dsp:cNvPr id="0" name=""/>
        <dsp:cNvSpPr/>
      </dsp:nvSpPr>
      <dsp:spPr>
        <a:xfrm>
          <a:off x="458579" y="1531077"/>
          <a:ext cx="765567" cy="7655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80B090-EB27-42DE-89AE-C2FA27FCD0E4}">
      <dsp:nvSpPr>
        <dsp:cNvPr id="0" name=""/>
        <dsp:cNvSpPr/>
      </dsp:nvSpPr>
      <dsp:spPr>
        <a:xfrm>
          <a:off x="1784180" y="1253889"/>
          <a:ext cx="3111296" cy="1319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1" kern="1200" baseline="0" dirty="0">
              <a:latin typeface="Abadi" panose="020B0604020104020204" pitchFamily="34" charset="0"/>
            </a:rPr>
            <a:t>Hotels and STRs compete for the same marketing channels, so when customers make a reservation, they are less concerned with the specific type of accommodation they are booking and more concerned with the hotel's capacity to meet their expectations in terms of mobility, autonomy, and personalization. </a:t>
          </a:r>
          <a:endParaRPr lang="en-US" sz="2000" kern="1200" dirty="0">
            <a:latin typeface="Abadi" panose="020B0604020104020204" pitchFamily="34" charset="0"/>
          </a:endParaRPr>
        </a:p>
      </dsp:txBody>
      <dsp:txXfrm>
        <a:off x="1784180" y="1253889"/>
        <a:ext cx="3111296" cy="1319943"/>
      </dsp:txXfrm>
    </dsp:sp>
    <dsp:sp modelId="{F834DAD5-4BAE-4975-9EDD-123935D89822}">
      <dsp:nvSpPr>
        <dsp:cNvPr id="0" name=""/>
        <dsp:cNvSpPr/>
      </dsp:nvSpPr>
      <dsp:spPr>
        <a:xfrm>
          <a:off x="5437596" y="1253889"/>
          <a:ext cx="1319943" cy="131994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987C4-9B4F-40CA-A753-63623D94FD10}">
      <dsp:nvSpPr>
        <dsp:cNvPr id="0" name=""/>
        <dsp:cNvSpPr/>
      </dsp:nvSpPr>
      <dsp:spPr>
        <a:xfrm>
          <a:off x="5714785" y="1531077"/>
          <a:ext cx="765567" cy="7655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49DF5E-2666-4A42-B4F7-8AAA86CEC46F}">
      <dsp:nvSpPr>
        <dsp:cNvPr id="0" name=""/>
        <dsp:cNvSpPr/>
      </dsp:nvSpPr>
      <dsp:spPr>
        <a:xfrm>
          <a:off x="7040386" y="1253889"/>
          <a:ext cx="3111296" cy="1319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b="1" kern="1200" baseline="0"/>
            <a:t>The hospitality sector has always been under pressure to meet the escalating expectations of visitors. Here are some of the most common requests that five-star hotels have had to meet. </a:t>
          </a:r>
          <a:endParaRPr lang="en-US" sz="2100" kern="1200"/>
        </a:p>
      </dsp:txBody>
      <dsp:txXfrm>
        <a:off x="7040386" y="1253889"/>
        <a:ext cx="3111296" cy="13199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FA6844-4359-42DF-8F35-53564CF6C9B7}">
      <dsp:nvSpPr>
        <dsp:cNvPr id="0" name=""/>
        <dsp:cNvSpPr/>
      </dsp:nvSpPr>
      <dsp:spPr>
        <a:xfrm>
          <a:off x="0" y="805638"/>
          <a:ext cx="1994719" cy="11968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baseline="0"/>
            <a:t>1. HILTON</a:t>
          </a:r>
          <a:endParaRPr lang="en-US" sz="2400" kern="1200"/>
        </a:p>
      </dsp:txBody>
      <dsp:txXfrm>
        <a:off x="0" y="805638"/>
        <a:ext cx="1994719" cy="1196831"/>
      </dsp:txXfrm>
    </dsp:sp>
    <dsp:sp modelId="{9D7EF8BA-E9A8-47FA-8D1C-0FEF0536FC20}">
      <dsp:nvSpPr>
        <dsp:cNvPr id="0" name=""/>
        <dsp:cNvSpPr/>
      </dsp:nvSpPr>
      <dsp:spPr>
        <a:xfrm>
          <a:off x="2194191" y="805638"/>
          <a:ext cx="1994719" cy="11968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baseline="0"/>
            <a:t>2. BRANDS</a:t>
          </a:r>
          <a:endParaRPr lang="en-US" sz="2400" kern="1200"/>
        </a:p>
      </dsp:txBody>
      <dsp:txXfrm>
        <a:off x="2194191" y="805638"/>
        <a:ext cx="1994719" cy="1196831"/>
      </dsp:txXfrm>
    </dsp:sp>
    <dsp:sp modelId="{D6CF7D1D-10B6-459F-8CFB-410370593A78}">
      <dsp:nvSpPr>
        <dsp:cNvPr id="0" name=""/>
        <dsp:cNvSpPr/>
      </dsp:nvSpPr>
      <dsp:spPr>
        <a:xfrm>
          <a:off x="4388382" y="805638"/>
          <a:ext cx="1994719" cy="119683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baseline="0"/>
            <a:t>3. TOP LUXURY BRANDS </a:t>
          </a:r>
          <a:endParaRPr lang="en-US" sz="2400" kern="1200"/>
        </a:p>
      </dsp:txBody>
      <dsp:txXfrm>
        <a:off x="4388382" y="805638"/>
        <a:ext cx="1994719" cy="1196831"/>
      </dsp:txXfrm>
    </dsp:sp>
    <dsp:sp modelId="{061B9DDB-B8A4-4D53-9A3F-1641A48B811F}">
      <dsp:nvSpPr>
        <dsp:cNvPr id="0" name=""/>
        <dsp:cNvSpPr/>
      </dsp:nvSpPr>
      <dsp:spPr>
        <a:xfrm>
          <a:off x="0" y="2201942"/>
          <a:ext cx="1994719" cy="11968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baseline="0"/>
            <a:t>4. INTRODUCTION ABOUT CHOOSEN LUXURY BRAND</a:t>
          </a:r>
          <a:endParaRPr lang="en-US" sz="2400" kern="1200"/>
        </a:p>
      </dsp:txBody>
      <dsp:txXfrm>
        <a:off x="0" y="2201942"/>
        <a:ext cx="1994719" cy="1196831"/>
      </dsp:txXfrm>
    </dsp:sp>
    <dsp:sp modelId="{B7F7BE56-C09F-41CC-A2B2-39BFA05923BC}">
      <dsp:nvSpPr>
        <dsp:cNvPr id="0" name=""/>
        <dsp:cNvSpPr/>
      </dsp:nvSpPr>
      <dsp:spPr>
        <a:xfrm>
          <a:off x="2194191" y="2201942"/>
          <a:ext cx="1994719" cy="11968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baseline="0"/>
            <a:t>5. THEIR TARGET AUDIENCE</a:t>
          </a:r>
          <a:endParaRPr lang="en-US" sz="2400" kern="1200"/>
        </a:p>
      </dsp:txBody>
      <dsp:txXfrm>
        <a:off x="2194191" y="2201942"/>
        <a:ext cx="1994719" cy="1196831"/>
      </dsp:txXfrm>
    </dsp:sp>
    <dsp:sp modelId="{416C4A72-7952-4F3F-AB82-B89A2FE6F431}">
      <dsp:nvSpPr>
        <dsp:cNvPr id="0" name=""/>
        <dsp:cNvSpPr/>
      </dsp:nvSpPr>
      <dsp:spPr>
        <a:xfrm>
          <a:off x="4388382" y="2201942"/>
          <a:ext cx="1994719" cy="11968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baseline="0"/>
            <a:t>6.GEOGRAPHIC SEGMENTATION LXR</a:t>
          </a:r>
          <a:endParaRPr lang="en-US" sz="2400" kern="1200"/>
        </a:p>
      </dsp:txBody>
      <dsp:txXfrm>
        <a:off x="4388382" y="2201942"/>
        <a:ext cx="1994719" cy="1196831"/>
      </dsp:txXfrm>
    </dsp:sp>
    <dsp:sp modelId="{59B2F61D-DE60-4847-9A8E-2167F7D0BB3A}">
      <dsp:nvSpPr>
        <dsp:cNvPr id="0" name=""/>
        <dsp:cNvSpPr/>
      </dsp:nvSpPr>
      <dsp:spPr>
        <a:xfrm>
          <a:off x="0" y="3598245"/>
          <a:ext cx="1994719" cy="11968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baseline="0"/>
            <a:t>7. GUEST SERVICES- ROLES AND SCOPE </a:t>
          </a:r>
          <a:endParaRPr lang="en-US" sz="2400" kern="1200"/>
        </a:p>
      </dsp:txBody>
      <dsp:txXfrm>
        <a:off x="0" y="3598245"/>
        <a:ext cx="1994719" cy="1196831"/>
      </dsp:txXfrm>
    </dsp:sp>
    <dsp:sp modelId="{ACA6C59B-DC37-49FB-A26B-03474E004CAF}">
      <dsp:nvSpPr>
        <dsp:cNvPr id="0" name=""/>
        <dsp:cNvSpPr/>
      </dsp:nvSpPr>
      <dsp:spPr>
        <a:xfrm>
          <a:off x="2194191" y="3598245"/>
          <a:ext cx="1994719" cy="119683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baseline="0"/>
            <a:t>8. GUEST EXPECTATION-EXAMPLES</a:t>
          </a:r>
          <a:endParaRPr lang="en-US" sz="2400" kern="1200"/>
        </a:p>
      </dsp:txBody>
      <dsp:txXfrm>
        <a:off x="2194191" y="3598245"/>
        <a:ext cx="1994719" cy="1196831"/>
      </dsp:txXfrm>
    </dsp:sp>
    <dsp:sp modelId="{1D059E44-9594-4D08-A98F-CA72D10102E6}">
      <dsp:nvSpPr>
        <dsp:cNvPr id="0" name=""/>
        <dsp:cNvSpPr/>
      </dsp:nvSpPr>
      <dsp:spPr>
        <a:xfrm>
          <a:off x="4388382" y="3598245"/>
          <a:ext cx="1994719" cy="11968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baseline="0"/>
            <a:t>9. REFERENCES </a:t>
          </a:r>
          <a:endParaRPr lang="en-US" sz="2400" kern="1200"/>
        </a:p>
      </dsp:txBody>
      <dsp:txXfrm>
        <a:off x="4388382" y="3598245"/>
        <a:ext cx="1994719" cy="11968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294CA-4C3F-41A9-9090-683106C7DFCD}">
      <dsp:nvSpPr>
        <dsp:cNvPr id="0" name=""/>
        <dsp:cNvSpPr/>
      </dsp:nvSpPr>
      <dsp:spPr>
        <a:xfrm>
          <a:off x="0" y="35830"/>
          <a:ext cx="10333074"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American Express Travel Premium Hotel Programs. (n.d.). </a:t>
          </a:r>
          <a:r>
            <a:rPr lang="en-GB" sz="2200" i="1" kern="1200"/>
            <a:t>Habtoor Palace Dubai, LXR Hotels and Resorts | Fine Hotels + Resorts | Amex Travel SE</a:t>
          </a:r>
          <a:r>
            <a:rPr lang="en-GB" sz="2200" kern="1200"/>
            <a:t>. [online] Available at: https://www.americanexpress.com/en-se/travel/discover/property/United-Arab-Emirates/Dubai/Habtoor-Palace-Dubai-Lxr-Hotels-And-Resorts [Accessed 25 May 2023].</a:t>
          </a:r>
          <a:endParaRPr lang="en-US" sz="2200" kern="1200"/>
        </a:p>
      </dsp:txBody>
      <dsp:txXfrm>
        <a:off x="59057" y="94887"/>
        <a:ext cx="10214960" cy="1091666"/>
      </dsp:txXfrm>
    </dsp:sp>
    <dsp:sp modelId="{B7ECBB7D-51B3-41D2-BD95-23CDBB6FE6CF}">
      <dsp:nvSpPr>
        <dsp:cNvPr id="0" name=""/>
        <dsp:cNvSpPr/>
      </dsp:nvSpPr>
      <dsp:spPr>
        <a:xfrm>
          <a:off x="0" y="1308970"/>
          <a:ext cx="10333074"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Caswell, mark (2018). </a:t>
          </a:r>
          <a:r>
            <a:rPr lang="en-GB" sz="2200" i="1" kern="1200"/>
            <a:t>Hilton launches new luxury brand LXR Hotels and Resorts</a:t>
          </a:r>
          <a:r>
            <a:rPr lang="en-GB" sz="2200" kern="1200"/>
            <a:t>. [online] Business Traveller. Available at: https://www.businesstraveller.com/business-travel/2018/08/06/hilton-launches-new-luxury-collection-brand-lxr-hotels-and-resorts/ [Accessed 25 May 2023].</a:t>
          </a:r>
          <a:endParaRPr lang="en-US" sz="2200" kern="1200"/>
        </a:p>
      </dsp:txBody>
      <dsp:txXfrm>
        <a:off x="59057" y="1368027"/>
        <a:ext cx="10214960" cy="1091666"/>
      </dsp:txXfrm>
    </dsp:sp>
    <dsp:sp modelId="{64A1027E-61DD-4850-9B75-5A4BCA076474}">
      <dsp:nvSpPr>
        <dsp:cNvPr id="0" name=""/>
        <dsp:cNvSpPr/>
      </dsp:nvSpPr>
      <dsp:spPr>
        <a:xfrm>
          <a:off x="0" y="2582111"/>
          <a:ext cx="10333074"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Chamberlain, M. (2021). </a:t>
          </a:r>
          <a:r>
            <a:rPr lang="en-GB" sz="2200" i="1" kern="1200"/>
            <a:t>12 Top Guest Expectations in a Hotel: And How to Meet Them</a:t>
          </a:r>
          <a:r>
            <a:rPr lang="en-GB" sz="2200" kern="1200"/>
            <a:t>. [online] Hotefy. Available at: https://get.hotefy.com/guest-expectations-in-a-hotel-how-to-meet-them/.</a:t>
          </a:r>
          <a:endParaRPr lang="en-US" sz="2200" kern="1200"/>
        </a:p>
      </dsp:txBody>
      <dsp:txXfrm>
        <a:off x="59057" y="2641168"/>
        <a:ext cx="10214960" cy="109166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75148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575052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85691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67955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30633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795499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093530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06874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31322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48812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5/24/2023</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8901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5/24/2023</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5878398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en.wikipedia.org/wiki/Hampton_by_Hilton" TargetMode="External"/><Relationship Id="rId13" Type="http://schemas.openxmlformats.org/officeDocument/2006/relationships/hyperlink" Target="https://en.wikipedia.org/wiki/Tru_by_Hilton" TargetMode="External"/><Relationship Id="rId3" Type="http://schemas.openxmlformats.org/officeDocument/2006/relationships/hyperlink" Target="https://en.wikipedia.org/wiki/Curio_(brand)" TargetMode="External"/><Relationship Id="rId7" Type="http://schemas.openxmlformats.org/officeDocument/2006/relationships/hyperlink" Target="https://en.wikipedia.org/wiki/Hilton_Garden_Inn" TargetMode="External"/><Relationship Id="rId12" Type="http://schemas.openxmlformats.org/officeDocument/2006/relationships/hyperlink" Target="https://en.wikipedia.org/wiki/Waldorf_Astoria_Hotels_%26_Resorts" TargetMode="External"/><Relationship Id="rId2" Type="http://schemas.openxmlformats.org/officeDocument/2006/relationships/hyperlink" Target="https://en.wikipedia.org/wiki/Conrad_Hotels" TargetMode="External"/><Relationship Id="rId1" Type="http://schemas.openxmlformats.org/officeDocument/2006/relationships/slideLayout" Target="../slideLayouts/slideLayout2.xml"/><Relationship Id="rId6" Type="http://schemas.openxmlformats.org/officeDocument/2006/relationships/hyperlink" Target="https://en.wikipedia.org/wiki/Embassy_Suites_Hotels" TargetMode="External"/><Relationship Id="rId11" Type="http://schemas.openxmlformats.org/officeDocument/2006/relationships/hyperlink" Target="https://en.wikipedia.org/wiki/Hilton_Grand_Vacations" TargetMode="External"/><Relationship Id="rId5" Type="http://schemas.openxmlformats.org/officeDocument/2006/relationships/hyperlink" Target="https://en.wikipedia.org/wiki/DoubleTree" TargetMode="External"/><Relationship Id="rId10" Type="http://schemas.openxmlformats.org/officeDocument/2006/relationships/hyperlink" Target="https://en.wikipedia.org/wiki/Home2_Suites_by_Hilton" TargetMode="External"/><Relationship Id="rId4" Type="http://schemas.openxmlformats.org/officeDocument/2006/relationships/hyperlink" Target="https://en.wikipedia.org/wiki/Hilton_Hotels_%26_Resorts" TargetMode="External"/><Relationship Id="rId9" Type="http://schemas.openxmlformats.org/officeDocument/2006/relationships/hyperlink" Target="https://en.wikipedia.org/wiki/Homewood_Suites_by_Hilton" TargetMode="External"/><Relationship Id="rId14" Type="http://schemas.openxmlformats.org/officeDocument/2006/relationships/hyperlink" Target="https://en.wikipedia.org/w/index.php?title=Spark_by_Hilton&amp;action=edit&amp;redlink=1"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hospitalitynet.org/organization/17000754/hilton.html"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BF7BC237-77DF-4DFB-94F7-DB493EDA1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D0411-12AF-B5B7-91D7-7E1288D826BD}"/>
              </a:ext>
            </a:extLst>
          </p:cNvPr>
          <p:cNvSpPr>
            <a:spLocks noGrp="1"/>
          </p:cNvSpPr>
          <p:nvPr>
            <p:ph type="title"/>
          </p:nvPr>
        </p:nvSpPr>
        <p:spPr>
          <a:xfrm>
            <a:off x="884904" y="974869"/>
            <a:ext cx="3790042" cy="4908263"/>
          </a:xfrm>
        </p:spPr>
        <p:txBody>
          <a:bodyPr>
            <a:normAutofit/>
          </a:bodyPr>
          <a:lstStyle/>
          <a:p>
            <a:pPr algn="ctr">
              <a:lnSpc>
                <a:spcPct val="90000"/>
              </a:lnSpc>
            </a:pPr>
            <a:r>
              <a:rPr lang="en-GB" sz="4100" i="1">
                <a:latin typeface="Abadi" panose="020B0604020104020204" pitchFamily="34" charset="0"/>
              </a:rPr>
              <a:t>The role and importance of quality service, hospitality, and guest services within the hotel Industry</a:t>
            </a:r>
          </a:p>
        </p:txBody>
      </p:sp>
      <p:graphicFrame>
        <p:nvGraphicFramePr>
          <p:cNvPr id="21" name="Content Placeholder 2">
            <a:extLst>
              <a:ext uri="{FF2B5EF4-FFF2-40B4-BE49-F238E27FC236}">
                <a16:creationId xmlns:a16="http://schemas.microsoft.com/office/drawing/2014/main" id="{9E0F0883-1270-7E74-0058-772D2F9C2145}"/>
              </a:ext>
            </a:extLst>
          </p:cNvPr>
          <p:cNvGraphicFramePr>
            <a:graphicFrameLocks noGrp="1"/>
          </p:cNvGraphicFramePr>
          <p:nvPr>
            <p:ph idx="1"/>
            <p:extLst>
              <p:ext uri="{D42A27DB-BD31-4B8C-83A1-F6EECF244321}">
                <p14:modId xmlns:p14="http://schemas.microsoft.com/office/powerpoint/2010/main" val="708509389"/>
              </p:ext>
            </p:extLst>
          </p:nvPr>
        </p:nvGraphicFramePr>
        <p:xfrm>
          <a:off x="5185533" y="628642"/>
          <a:ext cx="6383102" cy="5600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4539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9" name="Rectangle 84">
            <a:extLst>
              <a:ext uri="{FF2B5EF4-FFF2-40B4-BE49-F238E27FC236}">
                <a16:creationId xmlns:a16="http://schemas.microsoft.com/office/drawing/2014/main" id="{83AF9C6E-31D5-480C-AE10-9BA3E4ED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btoor Palace, LXR Hotels and Resorts">
            <a:extLst>
              <a:ext uri="{FF2B5EF4-FFF2-40B4-BE49-F238E27FC236}">
                <a16:creationId xmlns:a16="http://schemas.microsoft.com/office/drawing/2014/main" id="{659FA0F0-E789-6146-C536-99B6EBCAE31D}"/>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bwMode="auto">
          <a:xfrm>
            <a:off x="21" y="11"/>
            <a:ext cx="12191979" cy="6857989"/>
          </a:xfrm>
          <a:prstGeom prst="rect">
            <a:avLst/>
          </a:prstGeom>
          <a:noFill/>
        </p:spPr>
      </p:pic>
      <p:sp>
        <p:nvSpPr>
          <p:cNvPr id="100" name="Freeform: Shape 86">
            <a:extLst>
              <a:ext uri="{FF2B5EF4-FFF2-40B4-BE49-F238E27FC236}">
                <a16:creationId xmlns:a16="http://schemas.microsoft.com/office/drawing/2014/main" id="{B155D881-5851-4819-8BA3-E10CC37A9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642" y="540327"/>
            <a:ext cx="6445274" cy="2161309"/>
          </a:xfrm>
          <a:custGeom>
            <a:avLst/>
            <a:gdLst>
              <a:gd name="connsiteX0" fmla="*/ 4456852 w 7096563"/>
              <a:gd name="connsiteY0" fmla="*/ 382 h 2526654"/>
              <a:gd name="connsiteX1" fmla="*/ 5996285 w 7096563"/>
              <a:gd name="connsiteY1" fmla="*/ 12882 h 2526654"/>
              <a:gd name="connsiteX2" fmla="*/ 7029234 w 7096563"/>
              <a:gd name="connsiteY2" fmla="*/ 444804 h 2526654"/>
              <a:gd name="connsiteX3" fmla="*/ 6956662 w 7096563"/>
              <a:gd name="connsiteY3" fmla="*/ 1562396 h 2526654"/>
              <a:gd name="connsiteX4" fmla="*/ 6145668 w 7096563"/>
              <a:gd name="connsiteY4" fmla="*/ 1942015 h 2526654"/>
              <a:gd name="connsiteX5" fmla="*/ 5837370 w 7096563"/>
              <a:gd name="connsiteY5" fmla="*/ 1959647 h 2526654"/>
              <a:gd name="connsiteX6" fmla="*/ 5815841 w 7096563"/>
              <a:gd name="connsiteY6" fmla="*/ 2526654 h 2526654"/>
              <a:gd name="connsiteX7" fmla="*/ 5303195 w 7096563"/>
              <a:gd name="connsiteY7" fmla="*/ 1946413 h 2526654"/>
              <a:gd name="connsiteX8" fmla="*/ 5039055 w 7096563"/>
              <a:gd name="connsiteY8" fmla="*/ 1933347 h 2526654"/>
              <a:gd name="connsiteX9" fmla="*/ 875181 w 7096563"/>
              <a:gd name="connsiteY9" fmla="*/ 1954285 h 2526654"/>
              <a:gd name="connsiteX10" fmla="*/ 149462 w 7096563"/>
              <a:gd name="connsiteY10" fmla="*/ 1489824 h 2526654"/>
              <a:gd name="connsiteX11" fmla="*/ 33346 w 7096563"/>
              <a:gd name="connsiteY11" fmla="*/ 604461 h 2526654"/>
              <a:gd name="connsiteX12" fmla="*/ 761024 w 7096563"/>
              <a:gd name="connsiteY12" fmla="*/ 99968 h 2526654"/>
              <a:gd name="connsiteX13" fmla="*/ 2289456 w 7096563"/>
              <a:gd name="connsiteY13" fmla="*/ 35686 h 2526654"/>
              <a:gd name="connsiteX14" fmla="*/ 2355877 w 7096563"/>
              <a:gd name="connsiteY14" fmla="*/ 33952 h 2526654"/>
              <a:gd name="connsiteX15" fmla="*/ 2355877 w 7096563"/>
              <a:gd name="connsiteY15" fmla="*/ 18770 h 2526654"/>
              <a:gd name="connsiteX16" fmla="*/ 2878392 w 7096563"/>
              <a:gd name="connsiteY16" fmla="*/ 18770 h 2526654"/>
              <a:gd name="connsiteX17" fmla="*/ 2878392 w 7096563"/>
              <a:gd name="connsiteY17" fmla="*/ 20840 h 2526654"/>
              <a:gd name="connsiteX18" fmla="*/ 3326250 w 7096563"/>
              <a:gd name="connsiteY18" fmla="*/ 11889 h 2526654"/>
              <a:gd name="connsiteX19" fmla="*/ 4456852 w 7096563"/>
              <a:gd name="connsiteY19" fmla="*/ 382 h 2526654"/>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2878392 w 7096563"/>
              <a:gd name="connsiteY16" fmla="*/ 20458 h 2526272"/>
              <a:gd name="connsiteX17" fmla="*/ 3326250 w 7096563"/>
              <a:gd name="connsiteY17" fmla="*/ 11507 h 2526272"/>
              <a:gd name="connsiteX18" fmla="*/ 4456852 w 7096563"/>
              <a:gd name="connsiteY18"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3326250 w 7096563"/>
              <a:gd name="connsiteY16" fmla="*/ 11507 h 2526272"/>
              <a:gd name="connsiteX17" fmla="*/ 4456852 w 7096563"/>
              <a:gd name="connsiteY17"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878392 w 7096563"/>
              <a:gd name="connsiteY14" fmla="*/ 18388 h 2526272"/>
              <a:gd name="connsiteX15" fmla="*/ 3326250 w 7096563"/>
              <a:gd name="connsiteY15" fmla="*/ 11507 h 2526272"/>
              <a:gd name="connsiteX16" fmla="*/ 4456852 w 7096563"/>
              <a:gd name="connsiteY16"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3326250 w 7096563"/>
              <a:gd name="connsiteY14" fmla="*/ 11507 h 2526272"/>
              <a:gd name="connsiteX15" fmla="*/ 4456852 w 7096563"/>
              <a:gd name="connsiteY15"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4456852 w 7096563"/>
              <a:gd name="connsiteY14" fmla="*/ 0 h 2526272"/>
              <a:gd name="connsiteX0" fmla="*/ 2289456 w 7096563"/>
              <a:gd name="connsiteY0" fmla="*/ 22804 h 2513772"/>
              <a:gd name="connsiteX1" fmla="*/ 5996285 w 7096563"/>
              <a:gd name="connsiteY1" fmla="*/ 0 h 2513772"/>
              <a:gd name="connsiteX2" fmla="*/ 7029234 w 7096563"/>
              <a:gd name="connsiteY2" fmla="*/ 431922 h 2513772"/>
              <a:gd name="connsiteX3" fmla="*/ 6956662 w 7096563"/>
              <a:gd name="connsiteY3" fmla="*/ 1549514 h 2513772"/>
              <a:gd name="connsiteX4" fmla="*/ 6145668 w 7096563"/>
              <a:gd name="connsiteY4" fmla="*/ 1929133 h 2513772"/>
              <a:gd name="connsiteX5" fmla="*/ 5837370 w 7096563"/>
              <a:gd name="connsiteY5" fmla="*/ 1946765 h 2513772"/>
              <a:gd name="connsiteX6" fmla="*/ 5815841 w 7096563"/>
              <a:gd name="connsiteY6" fmla="*/ 2513772 h 2513772"/>
              <a:gd name="connsiteX7" fmla="*/ 5303195 w 7096563"/>
              <a:gd name="connsiteY7" fmla="*/ 1933531 h 2513772"/>
              <a:gd name="connsiteX8" fmla="*/ 5039055 w 7096563"/>
              <a:gd name="connsiteY8" fmla="*/ 1920465 h 2513772"/>
              <a:gd name="connsiteX9" fmla="*/ 875181 w 7096563"/>
              <a:gd name="connsiteY9" fmla="*/ 1941403 h 2513772"/>
              <a:gd name="connsiteX10" fmla="*/ 149462 w 7096563"/>
              <a:gd name="connsiteY10" fmla="*/ 1476942 h 2513772"/>
              <a:gd name="connsiteX11" fmla="*/ 33346 w 7096563"/>
              <a:gd name="connsiteY11" fmla="*/ 591579 h 2513772"/>
              <a:gd name="connsiteX12" fmla="*/ 761024 w 7096563"/>
              <a:gd name="connsiteY12" fmla="*/ 87086 h 2513772"/>
              <a:gd name="connsiteX13" fmla="*/ 2289456 w 7096563"/>
              <a:gd name="connsiteY13" fmla="*/ 22804 h 2513772"/>
              <a:gd name="connsiteX0" fmla="*/ 2289456 w 7096563"/>
              <a:gd name="connsiteY0" fmla="*/ 33636 h 2524604"/>
              <a:gd name="connsiteX1" fmla="*/ 5996285 w 7096563"/>
              <a:gd name="connsiteY1" fmla="*/ 10832 h 2524604"/>
              <a:gd name="connsiteX2" fmla="*/ 7029234 w 7096563"/>
              <a:gd name="connsiteY2" fmla="*/ 442754 h 2524604"/>
              <a:gd name="connsiteX3" fmla="*/ 6956662 w 7096563"/>
              <a:gd name="connsiteY3" fmla="*/ 1560346 h 2524604"/>
              <a:gd name="connsiteX4" fmla="*/ 6145668 w 7096563"/>
              <a:gd name="connsiteY4" fmla="*/ 1939965 h 2524604"/>
              <a:gd name="connsiteX5" fmla="*/ 5837370 w 7096563"/>
              <a:gd name="connsiteY5" fmla="*/ 1957597 h 2524604"/>
              <a:gd name="connsiteX6" fmla="*/ 5815841 w 7096563"/>
              <a:gd name="connsiteY6" fmla="*/ 2524604 h 2524604"/>
              <a:gd name="connsiteX7" fmla="*/ 5303195 w 7096563"/>
              <a:gd name="connsiteY7" fmla="*/ 1944363 h 2524604"/>
              <a:gd name="connsiteX8" fmla="*/ 5039055 w 7096563"/>
              <a:gd name="connsiteY8" fmla="*/ 1931297 h 2524604"/>
              <a:gd name="connsiteX9" fmla="*/ 875181 w 7096563"/>
              <a:gd name="connsiteY9" fmla="*/ 1952235 h 2524604"/>
              <a:gd name="connsiteX10" fmla="*/ 149462 w 7096563"/>
              <a:gd name="connsiteY10" fmla="*/ 1487774 h 2524604"/>
              <a:gd name="connsiteX11" fmla="*/ 33346 w 7096563"/>
              <a:gd name="connsiteY11" fmla="*/ 602411 h 2524604"/>
              <a:gd name="connsiteX12" fmla="*/ 761024 w 7096563"/>
              <a:gd name="connsiteY12" fmla="*/ 97918 h 2524604"/>
              <a:gd name="connsiteX13" fmla="*/ 2289456 w 7096563"/>
              <a:gd name="connsiteY13" fmla="*/ 33636 h 2524604"/>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096563" h="2397161">
                <a:moveTo>
                  <a:pt x="2289456" y="33636"/>
                </a:moveTo>
                <a:cubicBezTo>
                  <a:pt x="3525066" y="26035"/>
                  <a:pt x="4669235" y="-20756"/>
                  <a:pt x="5996285" y="10832"/>
                </a:cubicBezTo>
                <a:cubicBezTo>
                  <a:pt x="6140575" y="10832"/>
                  <a:pt x="6840549" y="22691"/>
                  <a:pt x="7029234" y="442754"/>
                </a:cubicBezTo>
                <a:cubicBezTo>
                  <a:pt x="7106643" y="800771"/>
                  <a:pt x="7155024" y="1100731"/>
                  <a:pt x="6956662" y="1560346"/>
                </a:cubicBezTo>
                <a:cubicBezTo>
                  <a:pt x="6867762" y="1813601"/>
                  <a:pt x="6676275" y="1922470"/>
                  <a:pt x="6145668" y="1939965"/>
                </a:cubicBezTo>
                <a:cubicBezTo>
                  <a:pt x="6051407" y="1948677"/>
                  <a:pt x="5928035" y="1956561"/>
                  <a:pt x="5837370" y="1957597"/>
                </a:cubicBezTo>
                <a:cubicBezTo>
                  <a:pt x="5823965" y="2160224"/>
                  <a:pt x="5819420" y="2264969"/>
                  <a:pt x="5791636" y="2397161"/>
                </a:cubicBezTo>
                <a:cubicBezTo>
                  <a:pt x="5646272" y="2164049"/>
                  <a:pt x="5443294" y="2022185"/>
                  <a:pt x="5303195" y="1944363"/>
                </a:cubicBezTo>
                <a:lnTo>
                  <a:pt x="5039055" y="1931297"/>
                </a:lnTo>
                <a:cubicBezTo>
                  <a:pt x="2712413" y="1959893"/>
                  <a:pt x="2068070" y="1979451"/>
                  <a:pt x="875181" y="1952235"/>
                </a:cubicBezTo>
                <a:cubicBezTo>
                  <a:pt x="600262" y="1952236"/>
                  <a:pt x="280090" y="1704636"/>
                  <a:pt x="149462" y="1487774"/>
                </a:cubicBezTo>
                <a:cubicBezTo>
                  <a:pt x="-518" y="1197491"/>
                  <a:pt x="-34387" y="1124923"/>
                  <a:pt x="33346" y="602411"/>
                </a:cubicBezTo>
                <a:cubicBezTo>
                  <a:pt x="76889" y="298465"/>
                  <a:pt x="531674" y="106425"/>
                  <a:pt x="761024" y="97918"/>
                </a:cubicBezTo>
                <a:cubicBezTo>
                  <a:pt x="1105400" y="76147"/>
                  <a:pt x="1644181" y="52477"/>
                  <a:pt x="2289456" y="33636"/>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B40223-B52D-ACAD-6059-BED3E8BE49DC}"/>
              </a:ext>
            </a:extLst>
          </p:cNvPr>
          <p:cNvSpPr>
            <a:spLocks noGrp="1"/>
          </p:cNvSpPr>
          <p:nvPr>
            <p:ph type="ctrTitle"/>
          </p:nvPr>
        </p:nvSpPr>
        <p:spPr>
          <a:xfrm>
            <a:off x="5250424" y="714374"/>
            <a:ext cx="6026396" cy="934549"/>
          </a:xfrm>
        </p:spPr>
        <p:txBody>
          <a:bodyPr anchor="b">
            <a:normAutofit/>
          </a:bodyPr>
          <a:lstStyle/>
          <a:p>
            <a:r>
              <a:rPr lang="en-GB"/>
              <a:t>Hilton</a:t>
            </a:r>
          </a:p>
        </p:txBody>
      </p:sp>
      <p:sp>
        <p:nvSpPr>
          <p:cNvPr id="8" name="Subtitle 7">
            <a:extLst>
              <a:ext uri="{FF2B5EF4-FFF2-40B4-BE49-F238E27FC236}">
                <a16:creationId xmlns:a16="http://schemas.microsoft.com/office/drawing/2014/main" id="{DA2A6C0F-14E1-7EE3-F0F7-8061DAD917E9}"/>
              </a:ext>
            </a:extLst>
          </p:cNvPr>
          <p:cNvSpPr>
            <a:spLocks noGrp="1"/>
          </p:cNvSpPr>
          <p:nvPr>
            <p:ph type="subTitle" idx="1"/>
          </p:nvPr>
        </p:nvSpPr>
        <p:spPr>
          <a:xfrm>
            <a:off x="5545187" y="1669004"/>
            <a:ext cx="5731632" cy="581298"/>
          </a:xfrm>
        </p:spPr>
        <p:txBody>
          <a:bodyPr anchor="t">
            <a:normAutofit/>
          </a:bodyPr>
          <a:lstStyle/>
          <a:p>
            <a:pPr algn="ctr"/>
            <a:r>
              <a:rPr lang="en-GB"/>
              <a:t> </a:t>
            </a:r>
          </a:p>
        </p:txBody>
      </p:sp>
      <p:sp>
        <p:nvSpPr>
          <p:cNvPr id="101" name="Freeform: Shape 88">
            <a:extLst>
              <a:ext uri="{FF2B5EF4-FFF2-40B4-BE49-F238E27FC236}">
                <a16:creationId xmlns:a16="http://schemas.microsoft.com/office/drawing/2014/main" id="{4F63EBA1-848C-4958-811B-0BEF4A0D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8892" y="509153"/>
            <a:ext cx="6445274" cy="2161309"/>
          </a:xfrm>
          <a:custGeom>
            <a:avLst/>
            <a:gdLst>
              <a:gd name="connsiteX0" fmla="*/ 4456852 w 7096563"/>
              <a:gd name="connsiteY0" fmla="*/ 382 h 2526654"/>
              <a:gd name="connsiteX1" fmla="*/ 5996285 w 7096563"/>
              <a:gd name="connsiteY1" fmla="*/ 12882 h 2526654"/>
              <a:gd name="connsiteX2" fmla="*/ 7029234 w 7096563"/>
              <a:gd name="connsiteY2" fmla="*/ 444804 h 2526654"/>
              <a:gd name="connsiteX3" fmla="*/ 6956662 w 7096563"/>
              <a:gd name="connsiteY3" fmla="*/ 1562396 h 2526654"/>
              <a:gd name="connsiteX4" fmla="*/ 6145668 w 7096563"/>
              <a:gd name="connsiteY4" fmla="*/ 1942015 h 2526654"/>
              <a:gd name="connsiteX5" fmla="*/ 5837370 w 7096563"/>
              <a:gd name="connsiteY5" fmla="*/ 1959647 h 2526654"/>
              <a:gd name="connsiteX6" fmla="*/ 5815841 w 7096563"/>
              <a:gd name="connsiteY6" fmla="*/ 2526654 h 2526654"/>
              <a:gd name="connsiteX7" fmla="*/ 5303195 w 7096563"/>
              <a:gd name="connsiteY7" fmla="*/ 1946413 h 2526654"/>
              <a:gd name="connsiteX8" fmla="*/ 5039055 w 7096563"/>
              <a:gd name="connsiteY8" fmla="*/ 1933347 h 2526654"/>
              <a:gd name="connsiteX9" fmla="*/ 875181 w 7096563"/>
              <a:gd name="connsiteY9" fmla="*/ 1954285 h 2526654"/>
              <a:gd name="connsiteX10" fmla="*/ 149462 w 7096563"/>
              <a:gd name="connsiteY10" fmla="*/ 1489824 h 2526654"/>
              <a:gd name="connsiteX11" fmla="*/ 33346 w 7096563"/>
              <a:gd name="connsiteY11" fmla="*/ 604461 h 2526654"/>
              <a:gd name="connsiteX12" fmla="*/ 761024 w 7096563"/>
              <a:gd name="connsiteY12" fmla="*/ 99968 h 2526654"/>
              <a:gd name="connsiteX13" fmla="*/ 2289456 w 7096563"/>
              <a:gd name="connsiteY13" fmla="*/ 35686 h 2526654"/>
              <a:gd name="connsiteX14" fmla="*/ 2355877 w 7096563"/>
              <a:gd name="connsiteY14" fmla="*/ 33952 h 2526654"/>
              <a:gd name="connsiteX15" fmla="*/ 2355877 w 7096563"/>
              <a:gd name="connsiteY15" fmla="*/ 18770 h 2526654"/>
              <a:gd name="connsiteX16" fmla="*/ 2878392 w 7096563"/>
              <a:gd name="connsiteY16" fmla="*/ 18770 h 2526654"/>
              <a:gd name="connsiteX17" fmla="*/ 2878392 w 7096563"/>
              <a:gd name="connsiteY17" fmla="*/ 20840 h 2526654"/>
              <a:gd name="connsiteX18" fmla="*/ 3326250 w 7096563"/>
              <a:gd name="connsiteY18" fmla="*/ 11889 h 2526654"/>
              <a:gd name="connsiteX19" fmla="*/ 4456852 w 7096563"/>
              <a:gd name="connsiteY19" fmla="*/ 382 h 2526654"/>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2878392 w 7096563"/>
              <a:gd name="connsiteY16" fmla="*/ 20458 h 2526272"/>
              <a:gd name="connsiteX17" fmla="*/ 3326250 w 7096563"/>
              <a:gd name="connsiteY17" fmla="*/ 11507 h 2526272"/>
              <a:gd name="connsiteX18" fmla="*/ 4456852 w 7096563"/>
              <a:gd name="connsiteY18"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3326250 w 7096563"/>
              <a:gd name="connsiteY16" fmla="*/ 11507 h 2526272"/>
              <a:gd name="connsiteX17" fmla="*/ 4456852 w 7096563"/>
              <a:gd name="connsiteY17"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878392 w 7096563"/>
              <a:gd name="connsiteY14" fmla="*/ 18388 h 2526272"/>
              <a:gd name="connsiteX15" fmla="*/ 3326250 w 7096563"/>
              <a:gd name="connsiteY15" fmla="*/ 11507 h 2526272"/>
              <a:gd name="connsiteX16" fmla="*/ 4456852 w 7096563"/>
              <a:gd name="connsiteY16"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3326250 w 7096563"/>
              <a:gd name="connsiteY14" fmla="*/ 11507 h 2526272"/>
              <a:gd name="connsiteX15" fmla="*/ 4456852 w 7096563"/>
              <a:gd name="connsiteY15"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4456852 w 7096563"/>
              <a:gd name="connsiteY14" fmla="*/ 0 h 2526272"/>
              <a:gd name="connsiteX0" fmla="*/ 2289456 w 7096563"/>
              <a:gd name="connsiteY0" fmla="*/ 22804 h 2513772"/>
              <a:gd name="connsiteX1" fmla="*/ 5996285 w 7096563"/>
              <a:gd name="connsiteY1" fmla="*/ 0 h 2513772"/>
              <a:gd name="connsiteX2" fmla="*/ 7029234 w 7096563"/>
              <a:gd name="connsiteY2" fmla="*/ 431922 h 2513772"/>
              <a:gd name="connsiteX3" fmla="*/ 6956662 w 7096563"/>
              <a:gd name="connsiteY3" fmla="*/ 1549514 h 2513772"/>
              <a:gd name="connsiteX4" fmla="*/ 6145668 w 7096563"/>
              <a:gd name="connsiteY4" fmla="*/ 1929133 h 2513772"/>
              <a:gd name="connsiteX5" fmla="*/ 5837370 w 7096563"/>
              <a:gd name="connsiteY5" fmla="*/ 1946765 h 2513772"/>
              <a:gd name="connsiteX6" fmla="*/ 5815841 w 7096563"/>
              <a:gd name="connsiteY6" fmla="*/ 2513772 h 2513772"/>
              <a:gd name="connsiteX7" fmla="*/ 5303195 w 7096563"/>
              <a:gd name="connsiteY7" fmla="*/ 1933531 h 2513772"/>
              <a:gd name="connsiteX8" fmla="*/ 5039055 w 7096563"/>
              <a:gd name="connsiteY8" fmla="*/ 1920465 h 2513772"/>
              <a:gd name="connsiteX9" fmla="*/ 875181 w 7096563"/>
              <a:gd name="connsiteY9" fmla="*/ 1941403 h 2513772"/>
              <a:gd name="connsiteX10" fmla="*/ 149462 w 7096563"/>
              <a:gd name="connsiteY10" fmla="*/ 1476942 h 2513772"/>
              <a:gd name="connsiteX11" fmla="*/ 33346 w 7096563"/>
              <a:gd name="connsiteY11" fmla="*/ 591579 h 2513772"/>
              <a:gd name="connsiteX12" fmla="*/ 761024 w 7096563"/>
              <a:gd name="connsiteY12" fmla="*/ 87086 h 2513772"/>
              <a:gd name="connsiteX13" fmla="*/ 2289456 w 7096563"/>
              <a:gd name="connsiteY13" fmla="*/ 22804 h 2513772"/>
              <a:gd name="connsiteX0" fmla="*/ 2289456 w 7096563"/>
              <a:gd name="connsiteY0" fmla="*/ 33636 h 2524604"/>
              <a:gd name="connsiteX1" fmla="*/ 5996285 w 7096563"/>
              <a:gd name="connsiteY1" fmla="*/ 10832 h 2524604"/>
              <a:gd name="connsiteX2" fmla="*/ 7029234 w 7096563"/>
              <a:gd name="connsiteY2" fmla="*/ 442754 h 2524604"/>
              <a:gd name="connsiteX3" fmla="*/ 6956662 w 7096563"/>
              <a:gd name="connsiteY3" fmla="*/ 1560346 h 2524604"/>
              <a:gd name="connsiteX4" fmla="*/ 6145668 w 7096563"/>
              <a:gd name="connsiteY4" fmla="*/ 1939965 h 2524604"/>
              <a:gd name="connsiteX5" fmla="*/ 5837370 w 7096563"/>
              <a:gd name="connsiteY5" fmla="*/ 1957597 h 2524604"/>
              <a:gd name="connsiteX6" fmla="*/ 5815841 w 7096563"/>
              <a:gd name="connsiteY6" fmla="*/ 2524604 h 2524604"/>
              <a:gd name="connsiteX7" fmla="*/ 5303195 w 7096563"/>
              <a:gd name="connsiteY7" fmla="*/ 1944363 h 2524604"/>
              <a:gd name="connsiteX8" fmla="*/ 5039055 w 7096563"/>
              <a:gd name="connsiteY8" fmla="*/ 1931297 h 2524604"/>
              <a:gd name="connsiteX9" fmla="*/ 875181 w 7096563"/>
              <a:gd name="connsiteY9" fmla="*/ 1952235 h 2524604"/>
              <a:gd name="connsiteX10" fmla="*/ 149462 w 7096563"/>
              <a:gd name="connsiteY10" fmla="*/ 1487774 h 2524604"/>
              <a:gd name="connsiteX11" fmla="*/ 33346 w 7096563"/>
              <a:gd name="connsiteY11" fmla="*/ 602411 h 2524604"/>
              <a:gd name="connsiteX12" fmla="*/ 761024 w 7096563"/>
              <a:gd name="connsiteY12" fmla="*/ 97918 h 2524604"/>
              <a:gd name="connsiteX13" fmla="*/ 2289456 w 7096563"/>
              <a:gd name="connsiteY13" fmla="*/ 33636 h 2524604"/>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096563" h="2397161">
                <a:moveTo>
                  <a:pt x="2289456" y="33636"/>
                </a:moveTo>
                <a:cubicBezTo>
                  <a:pt x="3525066" y="26035"/>
                  <a:pt x="4669235" y="-20756"/>
                  <a:pt x="5996285" y="10832"/>
                </a:cubicBezTo>
                <a:cubicBezTo>
                  <a:pt x="6140575" y="10832"/>
                  <a:pt x="6840549" y="22691"/>
                  <a:pt x="7029234" y="442754"/>
                </a:cubicBezTo>
                <a:cubicBezTo>
                  <a:pt x="7106643" y="800771"/>
                  <a:pt x="7155024" y="1100731"/>
                  <a:pt x="6956662" y="1560346"/>
                </a:cubicBezTo>
                <a:cubicBezTo>
                  <a:pt x="6867762" y="1813601"/>
                  <a:pt x="6676275" y="1922470"/>
                  <a:pt x="6145668" y="1939965"/>
                </a:cubicBezTo>
                <a:cubicBezTo>
                  <a:pt x="6051407" y="1948677"/>
                  <a:pt x="5928035" y="1956561"/>
                  <a:pt x="5837370" y="1957597"/>
                </a:cubicBezTo>
                <a:cubicBezTo>
                  <a:pt x="5823965" y="2160224"/>
                  <a:pt x="5819420" y="2264969"/>
                  <a:pt x="5791636" y="2397161"/>
                </a:cubicBezTo>
                <a:cubicBezTo>
                  <a:pt x="5646272" y="2164049"/>
                  <a:pt x="5443294" y="2022185"/>
                  <a:pt x="5303195" y="1944363"/>
                </a:cubicBezTo>
                <a:lnTo>
                  <a:pt x="5039055" y="1931297"/>
                </a:lnTo>
                <a:cubicBezTo>
                  <a:pt x="2712413" y="1959893"/>
                  <a:pt x="2068070" y="1979451"/>
                  <a:pt x="875181" y="1952235"/>
                </a:cubicBezTo>
                <a:cubicBezTo>
                  <a:pt x="600262" y="1952236"/>
                  <a:pt x="280090" y="1704636"/>
                  <a:pt x="149462" y="1487774"/>
                </a:cubicBezTo>
                <a:cubicBezTo>
                  <a:pt x="-518" y="1197491"/>
                  <a:pt x="-34387" y="1124923"/>
                  <a:pt x="33346" y="602411"/>
                </a:cubicBezTo>
                <a:cubicBezTo>
                  <a:pt x="76889" y="298465"/>
                  <a:pt x="531674" y="106425"/>
                  <a:pt x="761024" y="97918"/>
                </a:cubicBezTo>
                <a:cubicBezTo>
                  <a:pt x="1105400" y="76147"/>
                  <a:pt x="1644181" y="52477"/>
                  <a:pt x="2289456" y="33636"/>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2298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 name="Rectangle 80">
            <a:extLst>
              <a:ext uri="{FF2B5EF4-FFF2-40B4-BE49-F238E27FC236}">
                <a16:creationId xmlns:a16="http://schemas.microsoft.com/office/drawing/2014/main" id="{6795E2AC-53C4-48AB-A681-BAF4A9F98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Freeform: Shape 82">
            <a:extLst>
              <a:ext uri="{FF2B5EF4-FFF2-40B4-BE49-F238E27FC236}">
                <a16:creationId xmlns:a16="http://schemas.microsoft.com/office/drawing/2014/main" id="{881A9CD8-5D8E-48DD-B6AE-196C15A21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5204" y="682072"/>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14E0B20-C83C-59F8-9745-D4EE1D05DC68}"/>
              </a:ext>
            </a:extLst>
          </p:cNvPr>
          <p:cNvSpPr>
            <a:spLocks noGrp="1"/>
          </p:cNvSpPr>
          <p:nvPr>
            <p:ph type="title"/>
          </p:nvPr>
        </p:nvSpPr>
        <p:spPr>
          <a:xfrm>
            <a:off x="1057469" y="1181878"/>
            <a:ext cx="3844213" cy="2985795"/>
          </a:xfrm>
        </p:spPr>
        <p:txBody>
          <a:bodyPr>
            <a:normAutofit/>
          </a:bodyPr>
          <a:lstStyle/>
          <a:p>
            <a:pPr algn="ctr">
              <a:lnSpc>
                <a:spcPct val="90000"/>
              </a:lnSpc>
            </a:pPr>
            <a:r>
              <a:rPr lang="en-GB" sz="4100"/>
              <a:t>ALL ABOUT HILTON</a:t>
            </a:r>
            <a:br>
              <a:rPr lang="en-GB" sz="4100"/>
            </a:br>
            <a:r>
              <a:rPr lang="en-GB" sz="4100">
                <a:latin typeface="Source Sans Pro Black" panose="020B0803030403020204" pitchFamily="34" charset="0"/>
                <a:ea typeface="Source Sans Pro Black" panose="020B0803030403020204" pitchFamily="34" charset="0"/>
              </a:rPr>
              <a:t>H</a:t>
            </a:r>
            <a:r>
              <a:rPr lang="en-GB" sz="4100"/>
              <a:t>ospitality </a:t>
            </a:r>
            <a:r>
              <a:rPr lang="en-GB" sz="4100">
                <a:latin typeface="Abadi" panose="020B0604020104020204" pitchFamily="34" charset="0"/>
                <a:ea typeface="Source Sans Pro Black" panose="020B0803030403020204" pitchFamily="34" charset="0"/>
              </a:rPr>
              <a:t>I</a:t>
            </a:r>
            <a:r>
              <a:rPr lang="en-GB" sz="4100"/>
              <a:t>ntegrity </a:t>
            </a:r>
            <a:r>
              <a:rPr lang="en-GB" sz="4100">
                <a:latin typeface="Abadi" panose="020B0604020104020204" pitchFamily="34" charset="0"/>
              </a:rPr>
              <a:t>L</a:t>
            </a:r>
            <a:r>
              <a:rPr lang="en-GB" sz="4100"/>
              <a:t>eadership </a:t>
            </a:r>
            <a:r>
              <a:rPr lang="en-GB" sz="4100">
                <a:latin typeface="Abadi" panose="020B0604020104020204" pitchFamily="34" charset="0"/>
              </a:rPr>
              <a:t>T</a:t>
            </a:r>
            <a:r>
              <a:rPr lang="en-GB" sz="4100"/>
              <a:t>eamwork </a:t>
            </a:r>
            <a:r>
              <a:rPr lang="en-GB" sz="4100">
                <a:latin typeface="Abadi" panose="020B0604020104020204" pitchFamily="34" charset="0"/>
              </a:rPr>
              <a:t>O</a:t>
            </a:r>
            <a:r>
              <a:rPr lang="en-GB" sz="4100"/>
              <a:t>wnership</a:t>
            </a:r>
            <a:br>
              <a:rPr lang="en-GB" sz="4100"/>
            </a:br>
            <a:r>
              <a:rPr lang="en-GB" sz="4100"/>
              <a:t> </a:t>
            </a:r>
            <a:r>
              <a:rPr lang="en-GB" sz="4100">
                <a:latin typeface="Abadi" panose="020B0604020104020204" pitchFamily="34" charset="0"/>
              </a:rPr>
              <a:t>N</a:t>
            </a:r>
            <a:r>
              <a:rPr lang="en-GB" sz="4100"/>
              <a:t>ow</a:t>
            </a:r>
          </a:p>
        </p:txBody>
      </p:sp>
      <p:sp>
        <p:nvSpPr>
          <p:cNvPr id="105" name="Freeform: Shape 84">
            <a:extLst>
              <a:ext uri="{FF2B5EF4-FFF2-40B4-BE49-F238E27FC236}">
                <a16:creationId xmlns:a16="http://schemas.microsoft.com/office/drawing/2014/main" id="{4D4029AB-A2F8-4F5D-BC7C-A0F1F6659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916" y="629755"/>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61347827-3B8E-6249-AC17-9E1C604035B1}"/>
              </a:ext>
            </a:extLst>
          </p:cNvPr>
          <p:cNvSpPr>
            <a:spLocks noGrp="1"/>
          </p:cNvSpPr>
          <p:nvPr>
            <p:ph idx="1"/>
          </p:nvPr>
        </p:nvSpPr>
        <p:spPr>
          <a:xfrm>
            <a:off x="6277970" y="944283"/>
            <a:ext cx="5008729" cy="4944726"/>
          </a:xfrm>
        </p:spPr>
        <p:txBody>
          <a:bodyPr anchor="b">
            <a:normAutofit/>
          </a:bodyPr>
          <a:lstStyle/>
          <a:p>
            <a:pPr>
              <a:lnSpc>
                <a:spcPct val="90000"/>
              </a:lnSpc>
            </a:pPr>
            <a:r>
              <a:rPr lang="en-GB" i="1">
                <a:latin typeface="Abadi" panose="020B0604020104020204" pitchFamily="34" charset="0"/>
              </a:rPr>
              <a:t>In 1925, when Conrad Hilton founded the first Hilton hotel, he set out to run the finest establishment of its kind in Texas. Because to his dedication, leadership, and creativity, Hilton has become one of the most recognisable names in the world.</a:t>
            </a:r>
          </a:p>
        </p:txBody>
      </p:sp>
    </p:spTree>
    <p:extLst>
      <p:ext uri="{BB962C8B-B14F-4D97-AF65-F5344CB8AC3E}">
        <p14:creationId xmlns:p14="http://schemas.microsoft.com/office/powerpoint/2010/main" val="277101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795E2AC-53C4-48AB-A681-BAF4A9F98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81A9CD8-5D8E-48DD-B6AE-196C15A21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5204" y="682072"/>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530609B-8ADB-FB2B-F22A-8CA969639244}"/>
              </a:ext>
            </a:extLst>
          </p:cNvPr>
          <p:cNvSpPr>
            <a:spLocks noGrp="1"/>
          </p:cNvSpPr>
          <p:nvPr>
            <p:ph type="title"/>
          </p:nvPr>
        </p:nvSpPr>
        <p:spPr>
          <a:xfrm>
            <a:off x="1057469" y="1181878"/>
            <a:ext cx="3844213" cy="2985795"/>
          </a:xfrm>
        </p:spPr>
        <p:txBody>
          <a:bodyPr>
            <a:normAutofit/>
          </a:bodyPr>
          <a:lstStyle/>
          <a:p>
            <a:pPr algn="ctr"/>
            <a:r>
              <a:rPr lang="en-GB"/>
              <a:t>brands</a:t>
            </a:r>
          </a:p>
        </p:txBody>
      </p:sp>
      <p:sp>
        <p:nvSpPr>
          <p:cNvPr id="27" name="Freeform: Shape 26">
            <a:extLst>
              <a:ext uri="{FF2B5EF4-FFF2-40B4-BE49-F238E27FC236}">
                <a16:creationId xmlns:a16="http://schemas.microsoft.com/office/drawing/2014/main" id="{4D4029AB-A2F8-4F5D-BC7C-A0F1F6659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916" y="629755"/>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738DFEE-03D2-ED6C-D049-2C5CB66382C4}"/>
              </a:ext>
            </a:extLst>
          </p:cNvPr>
          <p:cNvSpPr>
            <a:spLocks noGrp="1"/>
          </p:cNvSpPr>
          <p:nvPr>
            <p:ph idx="1"/>
          </p:nvPr>
        </p:nvSpPr>
        <p:spPr>
          <a:xfrm>
            <a:off x="6277970" y="944283"/>
            <a:ext cx="5008729" cy="4944726"/>
          </a:xfrm>
        </p:spPr>
        <p:txBody>
          <a:bodyPr anchor="b">
            <a:normAutofit/>
          </a:bodyPr>
          <a:lstStyle/>
          <a:p>
            <a:pPr>
              <a:lnSpc>
                <a:spcPct val="90000"/>
              </a:lnSpc>
            </a:pPr>
            <a:r>
              <a:rPr lang="en-GB" sz="2000" i="1" u="sng">
                <a:effectLst/>
                <a:latin typeface="Arial" panose="020B0604020202020204" pitchFamily="34" charset="0"/>
              </a:rPr>
              <a:t>Hilton has 18 brands across different market segments, including </a:t>
            </a:r>
            <a:r>
              <a:rPr lang="en-GB" sz="2000" i="1" u="sng" strike="noStrike">
                <a:effectLst/>
                <a:latin typeface="Arial" panose="020B0604020202020204" pitchFamily="34" charset="0"/>
                <a:hlinkClick r:id="rId2" tooltip="Conrad Hotels">
                  <a:extLst>
                    <a:ext uri="{A12FA001-AC4F-418D-AE19-62706E023703}">
                      <ahyp:hlinkClr xmlns:ahyp="http://schemas.microsoft.com/office/drawing/2018/hyperlinkcolor" val="tx"/>
                    </a:ext>
                  </a:extLst>
                </a:hlinkClick>
              </a:rPr>
              <a:t>Conrad Hotels</a:t>
            </a:r>
            <a:r>
              <a:rPr lang="en-GB" sz="2000" i="1" u="sng">
                <a:effectLst/>
                <a:latin typeface="Arial" panose="020B0604020202020204" pitchFamily="34" charset="0"/>
              </a:rPr>
              <a:t> &amp; Resorts, Canopy by Hilton, </a:t>
            </a:r>
            <a:r>
              <a:rPr lang="en-GB" sz="2000" i="1" u="sng" strike="noStrike">
                <a:effectLst/>
                <a:latin typeface="Arial" panose="020B0604020202020204" pitchFamily="34" charset="0"/>
                <a:hlinkClick r:id="rId3" tooltip="Curio (brand)">
                  <a:extLst>
                    <a:ext uri="{A12FA001-AC4F-418D-AE19-62706E023703}">
                      <ahyp:hlinkClr xmlns:ahyp="http://schemas.microsoft.com/office/drawing/2018/hyperlinkcolor" val="tx"/>
                    </a:ext>
                  </a:extLst>
                </a:hlinkClick>
              </a:rPr>
              <a:t>Curio Collection by Hilton</a:t>
            </a:r>
            <a:r>
              <a:rPr lang="en-GB" sz="2000" i="1" u="sng">
                <a:effectLst/>
                <a:latin typeface="Arial" panose="020B0604020202020204" pitchFamily="34" charset="0"/>
              </a:rPr>
              <a:t>, </a:t>
            </a:r>
            <a:r>
              <a:rPr lang="en-GB" sz="2000" i="1" u="sng" strike="noStrike">
                <a:effectLst/>
                <a:latin typeface="Arial" panose="020B0604020202020204" pitchFamily="34" charset="0"/>
                <a:hlinkClick r:id="rId4" tooltip="Hilton Hotels &amp; Resorts">
                  <a:extLst>
                    <a:ext uri="{A12FA001-AC4F-418D-AE19-62706E023703}">
                      <ahyp:hlinkClr xmlns:ahyp="http://schemas.microsoft.com/office/drawing/2018/hyperlinkcolor" val="tx"/>
                    </a:ext>
                  </a:extLst>
                </a:hlinkClick>
              </a:rPr>
              <a:t>Hilton Hotels &amp; Resorts</a:t>
            </a:r>
            <a:r>
              <a:rPr lang="en-GB" sz="2000" i="1" u="sng">
                <a:effectLst/>
                <a:latin typeface="Arial" panose="020B0604020202020204" pitchFamily="34" charset="0"/>
              </a:rPr>
              <a:t>, </a:t>
            </a:r>
            <a:r>
              <a:rPr lang="en-GB" sz="2000" i="1" u="sng" strike="noStrike">
                <a:effectLst/>
                <a:latin typeface="Arial" panose="020B0604020202020204" pitchFamily="34" charset="0"/>
                <a:hlinkClick r:id="rId5" tooltip="DoubleTree">
                  <a:extLst>
                    <a:ext uri="{A12FA001-AC4F-418D-AE19-62706E023703}">
                      <ahyp:hlinkClr xmlns:ahyp="http://schemas.microsoft.com/office/drawing/2018/hyperlinkcolor" val="tx"/>
                    </a:ext>
                  </a:extLst>
                </a:hlinkClick>
              </a:rPr>
              <a:t>DoubleTree</a:t>
            </a:r>
            <a:r>
              <a:rPr lang="en-GB" sz="2000" i="1" u="sng">
                <a:effectLst/>
                <a:latin typeface="Arial" panose="020B0604020202020204" pitchFamily="34" charset="0"/>
              </a:rPr>
              <a:t> by Hilton, </a:t>
            </a:r>
            <a:r>
              <a:rPr lang="en-GB" sz="2000" i="1" u="sng" strike="noStrike">
                <a:effectLst/>
                <a:latin typeface="Arial" panose="020B0604020202020204" pitchFamily="34" charset="0"/>
                <a:hlinkClick r:id="rId6" tooltip="Embassy Suites Hotels">
                  <a:extLst>
                    <a:ext uri="{A12FA001-AC4F-418D-AE19-62706E023703}">
                      <ahyp:hlinkClr xmlns:ahyp="http://schemas.microsoft.com/office/drawing/2018/hyperlinkcolor" val="tx"/>
                    </a:ext>
                  </a:extLst>
                </a:hlinkClick>
              </a:rPr>
              <a:t>Embassy Suites Hotels</a:t>
            </a:r>
            <a:r>
              <a:rPr lang="en-GB" sz="2000" i="1" u="sng">
                <a:effectLst/>
                <a:latin typeface="Arial" panose="020B0604020202020204" pitchFamily="34" charset="0"/>
              </a:rPr>
              <a:t>, </a:t>
            </a:r>
            <a:r>
              <a:rPr lang="en-GB" sz="2000" i="1" u="sng" strike="noStrike">
                <a:effectLst/>
                <a:latin typeface="Arial" panose="020B0604020202020204" pitchFamily="34" charset="0"/>
                <a:hlinkClick r:id="rId7" tooltip="Hilton Garden Inn">
                  <a:extLst>
                    <a:ext uri="{A12FA001-AC4F-418D-AE19-62706E023703}">
                      <ahyp:hlinkClr xmlns:ahyp="http://schemas.microsoft.com/office/drawing/2018/hyperlinkcolor" val="tx"/>
                    </a:ext>
                  </a:extLst>
                </a:hlinkClick>
              </a:rPr>
              <a:t>Hilton Garden Inn</a:t>
            </a:r>
            <a:r>
              <a:rPr lang="en-GB" sz="2000" i="1" u="sng">
                <a:effectLst/>
                <a:latin typeface="Arial" panose="020B0604020202020204" pitchFamily="34" charset="0"/>
              </a:rPr>
              <a:t>, </a:t>
            </a:r>
            <a:r>
              <a:rPr lang="en-GB" sz="2000" i="1" u="sng" strike="noStrike">
                <a:effectLst/>
                <a:latin typeface="Arial" panose="020B0604020202020204" pitchFamily="34" charset="0"/>
                <a:hlinkClick r:id="rId8" tooltip="Hampton by Hilton">
                  <a:extLst>
                    <a:ext uri="{A12FA001-AC4F-418D-AE19-62706E023703}">
                      <ahyp:hlinkClr xmlns:ahyp="http://schemas.microsoft.com/office/drawing/2018/hyperlinkcolor" val="tx"/>
                    </a:ext>
                  </a:extLst>
                </a:hlinkClick>
              </a:rPr>
              <a:t>Hampton by Hilton</a:t>
            </a:r>
            <a:r>
              <a:rPr lang="en-GB" sz="2000" i="1" u="sng">
                <a:effectLst/>
                <a:latin typeface="Arial" panose="020B0604020202020204" pitchFamily="34" charset="0"/>
              </a:rPr>
              <a:t>, </a:t>
            </a:r>
            <a:r>
              <a:rPr lang="en-GB" sz="2000" i="1" u="sng" strike="noStrike">
                <a:effectLst/>
                <a:latin typeface="Arial" panose="020B0604020202020204" pitchFamily="34" charset="0"/>
                <a:hlinkClick r:id="rId9" tooltip="Homewood Suites by Hilton">
                  <a:extLst>
                    <a:ext uri="{A12FA001-AC4F-418D-AE19-62706E023703}">
                      <ahyp:hlinkClr xmlns:ahyp="http://schemas.microsoft.com/office/drawing/2018/hyperlinkcolor" val="tx"/>
                    </a:ext>
                  </a:extLst>
                </a:hlinkClick>
              </a:rPr>
              <a:t>Homewood Suites by Hilton</a:t>
            </a:r>
            <a:r>
              <a:rPr lang="en-GB" sz="2000" i="1" u="sng">
                <a:effectLst/>
                <a:latin typeface="Arial" panose="020B0604020202020204" pitchFamily="34" charset="0"/>
              </a:rPr>
              <a:t>, </a:t>
            </a:r>
            <a:r>
              <a:rPr lang="en-GB" sz="2000" i="1" u="sng" strike="noStrike">
                <a:effectLst/>
                <a:latin typeface="Arial" panose="020B0604020202020204" pitchFamily="34" charset="0"/>
                <a:hlinkClick r:id="rId10" tooltip="Home2 Suites by Hilton">
                  <a:extLst>
                    <a:ext uri="{A12FA001-AC4F-418D-AE19-62706E023703}">
                      <ahyp:hlinkClr xmlns:ahyp="http://schemas.microsoft.com/office/drawing/2018/hyperlinkcolor" val="tx"/>
                    </a:ext>
                  </a:extLst>
                </a:hlinkClick>
              </a:rPr>
              <a:t>Home2 Suites by Hilton</a:t>
            </a:r>
            <a:r>
              <a:rPr lang="en-GB" sz="2000" i="1" u="sng">
                <a:effectLst/>
                <a:latin typeface="Arial" panose="020B0604020202020204" pitchFamily="34" charset="0"/>
              </a:rPr>
              <a:t>, </a:t>
            </a:r>
            <a:r>
              <a:rPr lang="en-GB" sz="2000" i="1" u="sng" strike="noStrike">
                <a:effectLst/>
                <a:latin typeface="Arial" panose="020B0604020202020204" pitchFamily="34" charset="0"/>
                <a:hlinkClick r:id="rId11" tooltip="Hilton Grand Vacations">
                  <a:extLst>
                    <a:ext uri="{A12FA001-AC4F-418D-AE19-62706E023703}">
                      <ahyp:hlinkClr xmlns:ahyp="http://schemas.microsoft.com/office/drawing/2018/hyperlinkcolor" val="tx"/>
                    </a:ext>
                  </a:extLst>
                </a:hlinkClick>
              </a:rPr>
              <a:t>Hilton Grand Vacations</a:t>
            </a:r>
            <a:r>
              <a:rPr lang="en-GB" sz="2000" i="1" u="sng">
                <a:effectLst/>
                <a:latin typeface="Arial" panose="020B0604020202020204" pitchFamily="34" charset="0"/>
              </a:rPr>
              <a:t>, LXR Hotels and Resorts by Hilton, </a:t>
            </a:r>
            <a:r>
              <a:rPr lang="en-GB" sz="2000" i="1" u="sng" strike="noStrike">
                <a:effectLst/>
                <a:latin typeface="Arial" panose="020B0604020202020204" pitchFamily="34" charset="0"/>
                <a:hlinkClick r:id="rId12" tooltip="Waldorf Astoria Hotels &amp; Resorts">
                  <a:extLst>
                    <a:ext uri="{A12FA001-AC4F-418D-AE19-62706E023703}">
                      <ahyp:hlinkClr xmlns:ahyp="http://schemas.microsoft.com/office/drawing/2018/hyperlinkcolor" val="tx"/>
                    </a:ext>
                  </a:extLst>
                </a:hlinkClick>
              </a:rPr>
              <a:t>Waldorf Astoria Hotels &amp; Resorts</a:t>
            </a:r>
            <a:r>
              <a:rPr lang="en-GB" sz="2000" i="1" u="sng">
                <a:effectLst/>
                <a:latin typeface="Arial" panose="020B0604020202020204" pitchFamily="34" charset="0"/>
              </a:rPr>
              <a:t>, </a:t>
            </a:r>
            <a:r>
              <a:rPr lang="en-GB" sz="2000" i="1" u="sng" err="1">
                <a:effectLst/>
                <a:latin typeface="Arial" panose="020B0604020202020204" pitchFamily="34" charset="0"/>
              </a:rPr>
              <a:t>Signia</a:t>
            </a:r>
            <a:r>
              <a:rPr lang="en-GB" sz="2000" i="1" u="sng">
                <a:effectLst/>
                <a:latin typeface="Arial" panose="020B0604020202020204" pitchFamily="34" charset="0"/>
              </a:rPr>
              <a:t> by Hilton, </a:t>
            </a:r>
            <a:r>
              <a:rPr lang="en-GB" sz="2000" i="1" u="sng" strike="noStrike" err="1">
                <a:effectLst/>
                <a:latin typeface="Arial" panose="020B0604020202020204" pitchFamily="34" charset="0"/>
                <a:hlinkClick r:id="rId13" tooltip="Tru by Hilton">
                  <a:extLst>
                    <a:ext uri="{A12FA001-AC4F-418D-AE19-62706E023703}">
                      <ahyp:hlinkClr xmlns:ahyp="http://schemas.microsoft.com/office/drawing/2018/hyperlinkcolor" val="tx"/>
                    </a:ext>
                  </a:extLst>
                </a:hlinkClick>
              </a:rPr>
              <a:t>Tru</a:t>
            </a:r>
            <a:r>
              <a:rPr lang="en-GB" sz="2000" i="1" u="sng" strike="noStrike">
                <a:effectLst/>
                <a:latin typeface="Arial" panose="020B0604020202020204" pitchFamily="34" charset="0"/>
                <a:hlinkClick r:id="rId13" tooltip="Tru by Hilton">
                  <a:extLst>
                    <a:ext uri="{A12FA001-AC4F-418D-AE19-62706E023703}">
                      <ahyp:hlinkClr xmlns:ahyp="http://schemas.microsoft.com/office/drawing/2018/hyperlinkcolor" val="tx"/>
                    </a:ext>
                  </a:extLst>
                </a:hlinkClick>
              </a:rPr>
              <a:t> by Hilton</a:t>
            </a:r>
            <a:r>
              <a:rPr lang="en-GB" sz="2000" i="1" u="sng">
                <a:effectLst/>
                <a:latin typeface="Arial" panose="020B0604020202020204" pitchFamily="34" charset="0"/>
              </a:rPr>
              <a:t>, Tapestry Collection by Hilton, Tempo by Hilton, Motto by Hilton and </a:t>
            </a:r>
            <a:r>
              <a:rPr lang="en-GB" sz="2000" i="1" u="sng" strike="noStrike">
                <a:effectLst/>
                <a:latin typeface="Arial" panose="020B0604020202020204" pitchFamily="34" charset="0"/>
                <a:hlinkClick r:id="rId14" tooltip="Spark by Hilton (page does not exist)">
                  <a:extLst>
                    <a:ext uri="{A12FA001-AC4F-418D-AE19-62706E023703}">
                      <ahyp:hlinkClr xmlns:ahyp="http://schemas.microsoft.com/office/drawing/2018/hyperlinkcolor" val="tx"/>
                    </a:ext>
                  </a:extLst>
                </a:hlinkClick>
              </a:rPr>
              <a:t>Spark by Hilton</a:t>
            </a:r>
            <a:r>
              <a:rPr lang="en-GB" sz="2000" i="1" u="sng">
                <a:effectLst/>
                <a:latin typeface="Arial" panose="020B0604020202020204" pitchFamily="34" charset="0"/>
              </a:rPr>
              <a:t>.</a:t>
            </a:r>
            <a:endParaRPr lang="en-GB" sz="2000" i="1" u="sng"/>
          </a:p>
        </p:txBody>
      </p:sp>
    </p:spTree>
    <p:extLst>
      <p:ext uri="{BB962C8B-B14F-4D97-AF65-F5344CB8AC3E}">
        <p14:creationId xmlns:p14="http://schemas.microsoft.com/office/powerpoint/2010/main" val="2027231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16">
            <a:extLst>
              <a:ext uri="{FF2B5EF4-FFF2-40B4-BE49-F238E27FC236}">
                <a16:creationId xmlns:a16="http://schemas.microsoft.com/office/drawing/2014/main" id="{6795E2AC-53C4-48AB-A681-BAF4A9F98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18">
            <a:extLst>
              <a:ext uri="{FF2B5EF4-FFF2-40B4-BE49-F238E27FC236}">
                <a16:creationId xmlns:a16="http://schemas.microsoft.com/office/drawing/2014/main" id="{881A9CD8-5D8E-48DD-B6AE-196C15A21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5204" y="682072"/>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0BA8D9E-562B-AA06-9DB8-E15615156FF9}"/>
              </a:ext>
            </a:extLst>
          </p:cNvPr>
          <p:cNvSpPr>
            <a:spLocks noGrp="1"/>
          </p:cNvSpPr>
          <p:nvPr>
            <p:ph type="title"/>
          </p:nvPr>
        </p:nvSpPr>
        <p:spPr>
          <a:xfrm>
            <a:off x="1057469" y="1181878"/>
            <a:ext cx="3844213" cy="2985795"/>
          </a:xfrm>
        </p:spPr>
        <p:txBody>
          <a:bodyPr>
            <a:normAutofit/>
          </a:bodyPr>
          <a:lstStyle/>
          <a:p>
            <a:pPr algn="ctr"/>
            <a:r>
              <a:rPr lang="en-GB" dirty="0">
                <a:latin typeface="Abadi" panose="020B0604020104020204" pitchFamily="34" charset="0"/>
              </a:rPr>
              <a:t>Hilton top luxury brands</a:t>
            </a:r>
          </a:p>
        </p:txBody>
      </p:sp>
      <p:sp>
        <p:nvSpPr>
          <p:cNvPr id="33" name="Freeform: Shape 20">
            <a:extLst>
              <a:ext uri="{FF2B5EF4-FFF2-40B4-BE49-F238E27FC236}">
                <a16:creationId xmlns:a16="http://schemas.microsoft.com/office/drawing/2014/main" id="{4D4029AB-A2F8-4F5D-BC7C-A0F1F6659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916" y="629755"/>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noFill/>
          <a:ln w="19050" cap="flat">
            <a:solidFill>
              <a:schemeClr val="tx1"/>
            </a:solid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0D8D24B-6FA4-5D9A-CEAE-7989B1F0ECFD}"/>
              </a:ext>
            </a:extLst>
          </p:cNvPr>
          <p:cNvSpPr>
            <a:spLocks noGrp="1"/>
          </p:cNvSpPr>
          <p:nvPr>
            <p:ph idx="1"/>
          </p:nvPr>
        </p:nvSpPr>
        <p:spPr>
          <a:xfrm>
            <a:off x="6277970" y="944283"/>
            <a:ext cx="5008729" cy="4944726"/>
          </a:xfrm>
        </p:spPr>
        <p:txBody>
          <a:bodyPr anchor="b">
            <a:normAutofit lnSpcReduction="10000"/>
          </a:bodyPr>
          <a:lstStyle/>
          <a:p>
            <a:pPr>
              <a:lnSpc>
                <a:spcPct val="90000"/>
              </a:lnSpc>
            </a:pPr>
            <a:r>
              <a:rPr lang="en-GB" dirty="0">
                <a:latin typeface="Abadi" panose="020B0604020104020204" pitchFamily="34" charset="0"/>
              </a:rPr>
              <a:t>Waldorf Astoria Hotels &amp; Resorts, LXR Hotels &amp; Resorts, and Conrad Hotels &amp; Resorts comprise more than 78 properties in nearly 30 countries around the globe, with an additional 45 properties in the pipeline . Their  portfolio satisfies the desires of today's affluent travellers.</a:t>
            </a:r>
          </a:p>
          <a:p>
            <a:pPr>
              <a:lnSpc>
                <a:spcPct val="90000"/>
              </a:lnSpc>
            </a:pPr>
            <a:endParaRPr lang="en-GB" dirty="0"/>
          </a:p>
        </p:txBody>
      </p:sp>
    </p:spTree>
    <p:extLst>
      <p:ext uri="{BB962C8B-B14F-4D97-AF65-F5344CB8AC3E}">
        <p14:creationId xmlns:p14="http://schemas.microsoft.com/office/powerpoint/2010/main" val="4163226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BD11F-13AE-7256-8EB9-0475E6D848EE}"/>
              </a:ext>
            </a:extLst>
          </p:cNvPr>
          <p:cNvSpPr>
            <a:spLocks noGrp="1"/>
          </p:cNvSpPr>
          <p:nvPr>
            <p:ph type="title"/>
          </p:nvPr>
        </p:nvSpPr>
        <p:spPr>
          <a:xfrm>
            <a:off x="7493576" y="303198"/>
            <a:ext cx="3836236" cy="1270769"/>
          </a:xfrm>
        </p:spPr>
        <p:txBody>
          <a:bodyPr>
            <a:normAutofit fontScale="90000"/>
          </a:bodyPr>
          <a:lstStyle/>
          <a:p>
            <a:pPr algn="ctr"/>
            <a:r>
              <a:rPr lang="en-GB" dirty="0"/>
              <a:t>HILTON LUXURY HOTELS AND RESORTS </a:t>
            </a:r>
          </a:p>
        </p:txBody>
      </p:sp>
      <p:sp>
        <p:nvSpPr>
          <p:cNvPr id="13" name="Freeform: Shape 12">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79013" y="303198"/>
            <a:ext cx="6631387" cy="5959786"/>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LXR Hotels &amp; Resorts Latest News | Stories From Hilton">
            <a:extLst>
              <a:ext uri="{FF2B5EF4-FFF2-40B4-BE49-F238E27FC236}">
                <a16:creationId xmlns:a16="http://schemas.microsoft.com/office/drawing/2014/main" id="{29256AD1-AC4D-6874-1315-DAC186F699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98137" y="1202865"/>
            <a:ext cx="6361097" cy="4212229"/>
          </a:xfrm>
          <a:prstGeom prst="rect">
            <a:avLst/>
          </a:prstGeom>
          <a:noFill/>
        </p:spPr>
      </p:pic>
      <p:sp>
        <p:nvSpPr>
          <p:cNvPr id="8" name="Content Placeholder 7">
            <a:extLst>
              <a:ext uri="{FF2B5EF4-FFF2-40B4-BE49-F238E27FC236}">
                <a16:creationId xmlns:a16="http://schemas.microsoft.com/office/drawing/2014/main" id="{F09EC6B4-7760-7FC4-A333-1DCCCD30AAEF}"/>
              </a:ext>
            </a:extLst>
          </p:cNvPr>
          <p:cNvSpPr>
            <a:spLocks noGrp="1"/>
          </p:cNvSpPr>
          <p:nvPr>
            <p:ph idx="1"/>
          </p:nvPr>
        </p:nvSpPr>
        <p:spPr>
          <a:xfrm>
            <a:off x="7010400" y="1877166"/>
            <a:ext cx="4921770" cy="4928362"/>
          </a:xfrm>
        </p:spPr>
        <p:txBody>
          <a:bodyPr anchor="ctr">
            <a:normAutofit fontScale="70000" lnSpcReduction="20000"/>
          </a:bodyPr>
          <a:lstStyle/>
          <a:p>
            <a:pPr algn="ctr"/>
            <a:r>
              <a:rPr lang="en-GB" sz="2300" dirty="0">
                <a:effectLst/>
                <a:latin typeface="Source Sans Pro Black" panose="020B0604020202020204" pitchFamily="34" charset="0"/>
                <a:ea typeface="Times New Roman" panose="02020603050405020304" pitchFamily="18" charset="0"/>
              </a:rPr>
              <a:t>LXR Hotels &amp; Resorts is a brand by </a:t>
            </a:r>
            <a:r>
              <a:rPr lang="en-GB" sz="2300" u="sng" dirty="0">
                <a:solidFill>
                  <a:srgbClr val="0000FF"/>
                </a:solidFill>
                <a:effectLst/>
                <a:latin typeface="Source Sans Pro Black" panose="020B0604020202020204" pitchFamily="34" charset="0"/>
                <a:ea typeface="Times New Roman" panose="02020603050405020304" pitchFamily="18" charset="0"/>
                <a:hlinkClick r:id="rId3"/>
              </a:rPr>
              <a:t>Hilton</a:t>
            </a:r>
            <a:br>
              <a:rPr lang="en-GB" sz="2300" dirty="0">
                <a:effectLst/>
                <a:latin typeface="Source Sans Pro Black" panose="020B0604020202020204" pitchFamily="34" charset="0"/>
                <a:ea typeface="Times New Roman" panose="02020603050405020304" pitchFamily="18" charset="0"/>
              </a:rPr>
            </a:br>
            <a:endParaRPr lang="en-GB" sz="2300" u="sng" dirty="0">
              <a:solidFill>
                <a:srgbClr val="0000FF"/>
              </a:solidFill>
              <a:effectLst/>
              <a:latin typeface="Source Sans Pro Black" panose="020B0604020202020204" pitchFamily="34" charset="0"/>
              <a:ea typeface="Times New Roman" panose="02020603050405020304" pitchFamily="18" charset="0"/>
            </a:endParaRPr>
          </a:p>
          <a:p>
            <a:pPr algn="ctr"/>
            <a:endParaRPr lang="en-GB" sz="1800" dirty="0">
              <a:effectLst/>
              <a:latin typeface="Abadi" panose="020B0604020202020204" pitchFamily="34" charset="0"/>
              <a:ea typeface="Times New Roman" panose="02020603050405020304" pitchFamily="18" charset="0"/>
            </a:endParaRPr>
          </a:p>
          <a:p>
            <a:pPr algn="ctr"/>
            <a:r>
              <a:rPr lang="en-GB" dirty="0">
                <a:latin typeface="Abadi" panose="020B0604020202020204" pitchFamily="34" charset="0"/>
              </a:rPr>
              <a:t>Hilton's LXR Hotels &amp; Resorts are part of the company's luxury collection, with each property providing guests with an unforgettable stay that is authentic to the area's culture, history, and traditions. LXR Hotels &amp; Resorts, located in some of the world's most captivating locations, provide guests with life-changing excursions. They have linked renowned hotels to form a chain where guests can expect exceptional service and high-end amenities while still being immersed in the culture of their destination.</a:t>
            </a:r>
            <a:endParaRPr lang="en-US" dirty="0">
              <a:latin typeface="Abadi" panose="020B0604020202020204" pitchFamily="34" charset="0"/>
            </a:endParaRPr>
          </a:p>
        </p:txBody>
      </p:sp>
    </p:spTree>
    <p:extLst>
      <p:ext uri="{BB962C8B-B14F-4D97-AF65-F5344CB8AC3E}">
        <p14:creationId xmlns:p14="http://schemas.microsoft.com/office/powerpoint/2010/main" val="515756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D6A03ED-7B7A-4C88-8FFC-A4D8624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abtoor Palace Dubai, LXR Hotels and Resorts | Fine Hotels + Resorts | Amex  Travel SE">
            <a:extLst>
              <a:ext uri="{FF2B5EF4-FFF2-40B4-BE49-F238E27FC236}">
                <a16:creationId xmlns:a16="http://schemas.microsoft.com/office/drawing/2014/main" id="{F1877BBA-8D31-7EE4-DEB4-3AA7F32A59BB}"/>
              </a:ext>
            </a:extLst>
          </p:cNvPr>
          <p:cNvPicPr>
            <a:picLocks noChangeAspect="1"/>
          </p:cNvPicPr>
          <p:nvPr/>
        </p:nvPicPr>
        <p:blipFill rotWithShape="1">
          <a:blip r:embed="rId2">
            <a:extLst>
              <a:ext uri="{28A0092B-C50C-407E-A947-70E740481C1C}">
                <a14:useLocalDpi xmlns:a14="http://schemas.microsoft.com/office/drawing/2010/main" val="0"/>
              </a:ext>
            </a:extLst>
          </a:blip>
          <a:srcRect l="8714" r="9443"/>
          <a:stretch/>
        </p:blipFill>
        <p:spPr bwMode="auto">
          <a:xfrm>
            <a:off x="4561582" y="404592"/>
            <a:ext cx="7177672" cy="5810149"/>
          </a:xfrm>
          <a:custGeom>
            <a:avLst/>
            <a:gdLst/>
            <a:ahLst/>
            <a:cxnLst/>
            <a:rect l="l" t="t" r="r" b="b"/>
            <a:pathLst>
              <a:path w="7401982" h="6180550">
                <a:moveTo>
                  <a:pt x="468623" y="34"/>
                </a:moveTo>
                <a:cubicBezTo>
                  <a:pt x="635980" y="409"/>
                  <a:pt x="845682" y="3920"/>
                  <a:pt x="1032947" y="8815"/>
                </a:cubicBezTo>
                <a:lnTo>
                  <a:pt x="6362252" y="38273"/>
                </a:lnTo>
                <a:lnTo>
                  <a:pt x="7392971" y="78157"/>
                </a:lnTo>
                <a:cubicBezTo>
                  <a:pt x="7425268" y="2113988"/>
                  <a:pt x="7360673" y="4125596"/>
                  <a:pt x="7356636" y="6149315"/>
                </a:cubicBezTo>
                <a:lnTo>
                  <a:pt x="7156946" y="6148904"/>
                </a:lnTo>
                <a:lnTo>
                  <a:pt x="1149311" y="6180550"/>
                </a:lnTo>
                <a:cubicBezTo>
                  <a:pt x="670432" y="6151091"/>
                  <a:pt x="328375" y="6180551"/>
                  <a:pt x="0" y="6151091"/>
                </a:cubicBezTo>
                <a:cubicBezTo>
                  <a:pt x="20775" y="3685334"/>
                  <a:pt x="-22804" y="1383584"/>
                  <a:pt x="68412" y="126652"/>
                </a:cubicBezTo>
                <a:cubicBezTo>
                  <a:pt x="76255" y="-27768"/>
                  <a:pt x="69755" y="22759"/>
                  <a:pt x="227100" y="3120"/>
                </a:cubicBezTo>
                <a:cubicBezTo>
                  <a:pt x="283036" y="711"/>
                  <a:pt x="368207" y="-192"/>
                  <a:pt x="468623" y="34"/>
                </a:cubicBezTo>
                <a:close/>
              </a:path>
            </a:pathLst>
          </a:custGeom>
          <a:noFill/>
        </p:spPr>
      </p:pic>
      <p:sp>
        <p:nvSpPr>
          <p:cNvPr id="34" name="Freeform: Shape 33">
            <a:extLst>
              <a:ext uri="{FF2B5EF4-FFF2-40B4-BE49-F238E27FC236}">
                <a16:creationId xmlns:a16="http://schemas.microsoft.com/office/drawing/2014/main" id="{53975754-B125-4FFC-9140-F88A16E3D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560726" y="398616"/>
            <a:ext cx="7177671" cy="5810148"/>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 name="connsiteX0" fmla="*/ 7142118 w 7631470"/>
              <a:gd name="connsiteY0" fmla="*/ 6405352 h 6405386"/>
              <a:gd name="connsiteX1" fmla="*/ 6552830 w 7631470"/>
              <a:gd name="connsiteY1" fmla="*/ 6396252 h 6405386"/>
              <a:gd name="connsiteX2" fmla="*/ 987782 w 7631470"/>
              <a:gd name="connsiteY2" fmla="*/ 6365722 h 6405386"/>
              <a:gd name="connsiteX3" fmla="*/ 0 w 7631470"/>
              <a:gd name="connsiteY3" fmla="*/ 6336938 h 6405386"/>
              <a:gd name="connsiteX4" fmla="*/ 0 w 7631470"/>
              <a:gd name="connsiteY4" fmla="*/ 32372 h 6405386"/>
              <a:gd name="connsiteX5" fmla="*/ 157934 w 7631470"/>
              <a:gd name="connsiteY5" fmla="*/ 32797 h 6405386"/>
              <a:gd name="connsiteX6" fmla="*/ 6431319 w 7631470"/>
              <a:gd name="connsiteY6" fmla="*/ 0 h 6405386"/>
              <a:gd name="connsiteX7" fmla="*/ 7631470 w 7631470"/>
              <a:gd name="connsiteY7" fmla="*/ 30531 h 6405386"/>
              <a:gd name="connsiteX8" fmla="*/ 7560032 w 7631470"/>
              <a:gd name="connsiteY8" fmla="*/ 6274128 h 6405386"/>
              <a:gd name="connsiteX9" fmla="*/ 7394324 w 7631470"/>
              <a:gd name="connsiteY9" fmla="*/ 6402154 h 6405386"/>
              <a:gd name="connsiteX10" fmla="*/ 7142118 w 7631470"/>
              <a:gd name="connsiteY10" fmla="*/ 6405352 h 6405386"/>
              <a:gd name="connsiteX0" fmla="*/ 7154766 w 7644118"/>
              <a:gd name="connsiteY0" fmla="*/ 6405352 h 6405386"/>
              <a:gd name="connsiteX1" fmla="*/ 6565478 w 7644118"/>
              <a:gd name="connsiteY1" fmla="*/ 6396252 h 6405386"/>
              <a:gd name="connsiteX2" fmla="*/ 1000430 w 7644118"/>
              <a:gd name="connsiteY2" fmla="*/ 6365722 h 6405386"/>
              <a:gd name="connsiteX3" fmla="*/ 0 w 7644118"/>
              <a:gd name="connsiteY3" fmla="*/ 6324387 h 6405386"/>
              <a:gd name="connsiteX4" fmla="*/ 12648 w 7644118"/>
              <a:gd name="connsiteY4" fmla="*/ 32372 h 6405386"/>
              <a:gd name="connsiteX5" fmla="*/ 170582 w 7644118"/>
              <a:gd name="connsiteY5" fmla="*/ 32797 h 6405386"/>
              <a:gd name="connsiteX6" fmla="*/ 6443967 w 7644118"/>
              <a:gd name="connsiteY6" fmla="*/ 0 h 6405386"/>
              <a:gd name="connsiteX7" fmla="*/ 7644118 w 7644118"/>
              <a:gd name="connsiteY7" fmla="*/ 30531 h 6405386"/>
              <a:gd name="connsiteX8" fmla="*/ 7572680 w 7644118"/>
              <a:gd name="connsiteY8" fmla="*/ 6274128 h 6405386"/>
              <a:gd name="connsiteX9" fmla="*/ 7406972 w 7644118"/>
              <a:gd name="connsiteY9" fmla="*/ 6402154 h 6405386"/>
              <a:gd name="connsiteX10" fmla="*/ 7154766 w 7644118"/>
              <a:gd name="connsiteY10" fmla="*/ 6405352 h 6405386"/>
              <a:gd name="connsiteX0" fmla="*/ 7167747 w 7657099"/>
              <a:gd name="connsiteY0" fmla="*/ 6405352 h 6405386"/>
              <a:gd name="connsiteX1" fmla="*/ 6578459 w 7657099"/>
              <a:gd name="connsiteY1" fmla="*/ 6396252 h 6405386"/>
              <a:gd name="connsiteX2" fmla="*/ 1013411 w 7657099"/>
              <a:gd name="connsiteY2" fmla="*/ 6365722 h 6405386"/>
              <a:gd name="connsiteX3" fmla="*/ 12981 w 7657099"/>
              <a:gd name="connsiteY3" fmla="*/ 6324387 h 6405386"/>
              <a:gd name="connsiteX4" fmla="*/ 25629 w 7657099"/>
              <a:gd name="connsiteY4" fmla="*/ 32372 h 6405386"/>
              <a:gd name="connsiteX5" fmla="*/ 183563 w 7657099"/>
              <a:gd name="connsiteY5" fmla="*/ 32797 h 6405386"/>
              <a:gd name="connsiteX6" fmla="*/ 6456948 w 7657099"/>
              <a:gd name="connsiteY6" fmla="*/ 0 h 6405386"/>
              <a:gd name="connsiteX7" fmla="*/ 7657099 w 7657099"/>
              <a:gd name="connsiteY7" fmla="*/ 30531 h 6405386"/>
              <a:gd name="connsiteX8" fmla="*/ 7585661 w 7657099"/>
              <a:gd name="connsiteY8" fmla="*/ 6274128 h 6405386"/>
              <a:gd name="connsiteX9" fmla="*/ 7419953 w 7657099"/>
              <a:gd name="connsiteY9" fmla="*/ 6402154 h 6405386"/>
              <a:gd name="connsiteX10" fmla="*/ 7167747 w 7657099"/>
              <a:gd name="connsiteY10" fmla="*/ 6405352 h 6405386"/>
              <a:gd name="connsiteX0" fmla="*/ 7236700 w 7726052"/>
              <a:gd name="connsiteY0" fmla="*/ 6405352 h 6405386"/>
              <a:gd name="connsiteX1" fmla="*/ 6647412 w 7726052"/>
              <a:gd name="connsiteY1" fmla="*/ 6396252 h 6405386"/>
              <a:gd name="connsiteX2" fmla="*/ 1082364 w 7726052"/>
              <a:gd name="connsiteY2" fmla="*/ 6365722 h 6405386"/>
              <a:gd name="connsiteX3" fmla="*/ 6051 w 7726052"/>
              <a:gd name="connsiteY3" fmla="*/ 6324387 h 6405386"/>
              <a:gd name="connsiteX4" fmla="*/ 94582 w 7726052"/>
              <a:gd name="connsiteY4" fmla="*/ 32372 h 6405386"/>
              <a:gd name="connsiteX5" fmla="*/ 252516 w 7726052"/>
              <a:gd name="connsiteY5" fmla="*/ 32797 h 6405386"/>
              <a:gd name="connsiteX6" fmla="*/ 6525901 w 7726052"/>
              <a:gd name="connsiteY6" fmla="*/ 0 h 6405386"/>
              <a:gd name="connsiteX7" fmla="*/ 7726052 w 7726052"/>
              <a:gd name="connsiteY7" fmla="*/ 30531 h 6405386"/>
              <a:gd name="connsiteX8" fmla="*/ 7654614 w 7726052"/>
              <a:gd name="connsiteY8" fmla="*/ 6274128 h 6405386"/>
              <a:gd name="connsiteX9" fmla="*/ 7488906 w 7726052"/>
              <a:gd name="connsiteY9" fmla="*/ 6402154 h 6405386"/>
              <a:gd name="connsiteX10" fmla="*/ 7236700 w 7726052"/>
              <a:gd name="connsiteY10" fmla="*/ 6405352 h 6405386"/>
              <a:gd name="connsiteX0" fmla="*/ 7240058 w 7729410"/>
              <a:gd name="connsiteY0" fmla="*/ 6405352 h 6405386"/>
              <a:gd name="connsiteX1" fmla="*/ 6650770 w 7729410"/>
              <a:gd name="connsiteY1" fmla="*/ 6396252 h 6405386"/>
              <a:gd name="connsiteX2" fmla="*/ 1085722 w 7729410"/>
              <a:gd name="connsiteY2" fmla="*/ 6365722 h 6405386"/>
              <a:gd name="connsiteX3" fmla="*/ 9409 w 7729410"/>
              <a:gd name="connsiteY3" fmla="*/ 6324387 h 6405386"/>
              <a:gd name="connsiteX4" fmla="*/ 47351 w 7729410"/>
              <a:gd name="connsiteY4" fmla="*/ 32372 h 6405386"/>
              <a:gd name="connsiteX5" fmla="*/ 255874 w 7729410"/>
              <a:gd name="connsiteY5" fmla="*/ 32797 h 6405386"/>
              <a:gd name="connsiteX6" fmla="*/ 6529259 w 7729410"/>
              <a:gd name="connsiteY6" fmla="*/ 0 h 6405386"/>
              <a:gd name="connsiteX7" fmla="*/ 7729410 w 7729410"/>
              <a:gd name="connsiteY7" fmla="*/ 30531 h 6405386"/>
              <a:gd name="connsiteX8" fmla="*/ 7657972 w 7729410"/>
              <a:gd name="connsiteY8" fmla="*/ 6274128 h 6405386"/>
              <a:gd name="connsiteX9" fmla="*/ 7492264 w 7729410"/>
              <a:gd name="connsiteY9" fmla="*/ 6402154 h 6405386"/>
              <a:gd name="connsiteX10" fmla="*/ 7240058 w 7729410"/>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9410" h="6405386">
                <a:moveTo>
                  <a:pt x="7240058" y="6405352"/>
                </a:moveTo>
                <a:cubicBezTo>
                  <a:pt x="7065297" y="6404963"/>
                  <a:pt x="6846319" y="6401325"/>
                  <a:pt x="6650770" y="6396252"/>
                </a:cubicBezTo>
                <a:lnTo>
                  <a:pt x="1085722" y="6365722"/>
                </a:lnTo>
                <a:lnTo>
                  <a:pt x="9409" y="6324387"/>
                </a:lnTo>
                <a:cubicBezTo>
                  <a:pt x="-24317" y="4214496"/>
                  <a:pt x="43135" y="2129710"/>
                  <a:pt x="47351" y="32372"/>
                </a:cubicBezTo>
                <a:lnTo>
                  <a:pt x="255874" y="32797"/>
                </a:lnTo>
                <a:lnTo>
                  <a:pt x="6529259" y="0"/>
                </a:lnTo>
                <a:cubicBezTo>
                  <a:pt x="7029322" y="30531"/>
                  <a:pt x="7386510" y="-1"/>
                  <a:pt x="7729410" y="30531"/>
                </a:cubicBezTo>
                <a:cubicBezTo>
                  <a:pt x="7707716" y="2585987"/>
                  <a:pt x="7753223" y="4971471"/>
                  <a:pt x="7657972" y="6274128"/>
                </a:cubicBezTo>
                <a:cubicBezTo>
                  <a:pt x="7649782" y="6434165"/>
                  <a:pt x="7656570" y="6381800"/>
                  <a:pt x="7492264" y="6402154"/>
                </a:cubicBezTo>
                <a:cubicBezTo>
                  <a:pt x="7433854" y="6404650"/>
                  <a:pt x="7344915" y="6405586"/>
                  <a:pt x="724005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2C673667-46AA-4DF0-A85B-F7D6E52DB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17882" y="494866"/>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A6C1F2A2-D184-49FB-99E6-B2EE7A52C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39370" flipH="1" flipV="1">
            <a:off x="633254" y="452324"/>
            <a:ext cx="4036224" cy="2597228"/>
          </a:xfrm>
          <a:custGeom>
            <a:avLst/>
            <a:gdLst>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403600 w 3637280"/>
              <a:gd name="connsiteY39" fmla="*/ 3505200 h 4023360"/>
              <a:gd name="connsiteX40" fmla="*/ 3505200 w 3637280"/>
              <a:gd name="connsiteY40" fmla="*/ 3596640 h 4023360"/>
              <a:gd name="connsiteX41" fmla="*/ 3545840 w 3637280"/>
              <a:gd name="connsiteY41" fmla="*/ 3637280 h 4023360"/>
              <a:gd name="connsiteX42" fmla="*/ 3596640 w 3637280"/>
              <a:gd name="connsiteY42" fmla="*/ 3667760 h 4023360"/>
              <a:gd name="connsiteX43" fmla="*/ 3637280 w 3637280"/>
              <a:gd name="connsiteY43"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45840 w 3637280"/>
              <a:gd name="connsiteY40" fmla="*/ 3637280 h 4023360"/>
              <a:gd name="connsiteX41" fmla="*/ 3596640 w 3637280"/>
              <a:gd name="connsiteY41" fmla="*/ 3667760 h 4023360"/>
              <a:gd name="connsiteX42" fmla="*/ 3637280 w 3637280"/>
              <a:gd name="connsiteY42"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41" fmla="*/ 3637280 w 3637280"/>
              <a:gd name="connsiteY41" fmla="*/ 368808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40" fmla="*/ 3596640 w 3637280"/>
              <a:gd name="connsiteY40" fmla="*/ 3667760 h 4023360"/>
              <a:gd name="connsiteX0" fmla="*/ 3637280 w 3637280"/>
              <a:gd name="connsiteY0" fmla="*/ 3352800 h 4023360"/>
              <a:gd name="connsiteX1" fmla="*/ 3606800 w 3637280"/>
              <a:gd name="connsiteY1" fmla="*/ 3403600 h 4023360"/>
              <a:gd name="connsiteX2" fmla="*/ 3556000 w 3637280"/>
              <a:gd name="connsiteY2" fmla="*/ 3474720 h 4023360"/>
              <a:gd name="connsiteX3" fmla="*/ 3535680 w 3637280"/>
              <a:gd name="connsiteY3" fmla="*/ 3505200 h 4023360"/>
              <a:gd name="connsiteX4" fmla="*/ 3515360 w 3637280"/>
              <a:gd name="connsiteY4" fmla="*/ 3525520 h 4023360"/>
              <a:gd name="connsiteX5" fmla="*/ 3474720 w 3637280"/>
              <a:gd name="connsiteY5" fmla="*/ 3576320 h 4023360"/>
              <a:gd name="connsiteX6" fmla="*/ 3230880 w 3637280"/>
              <a:gd name="connsiteY6" fmla="*/ 3749040 h 4023360"/>
              <a:gd name="connsiteX7" fmla="*/ 2763520 w 3637280"/>
              <a:gd name="connsiteY7" fmla="*/ 3931920 h 4023360"/>
              <a:gd name="connsiteX8" fmla="*/ 2407920 w 3637280"/>
              <a:gd name="connsiteY8" fmla="*/ 4013200 h 4023360"/>
              <a:gd name="connsiteX9" fmla="*/ 2204720 w 3637280"/>
              <a:gd name="connsiteY9" fmla="*/ 4023360 h 4023360"/>
              <a:gd name="connsiteX10" fmla="*/ 1869440 w 3637280"/>
              <a:gd name="connsiteY10" fmla="*/ 4013200 h 4023360"/>
              <a:gd name="connsiteX11" fmla="*/ 1483360 w 3637280"/>
              <a:gd name="connsiteY11" fmla="*/ 3942080 h 4023360"/>
              <a:gd name="connsiteX12" fmla="*/ 1259840 w 3637280"/>
              <a:gd name="connsiteY12" fmla="*/ 3870960 h 4023360"/>
              <a:gd name="connsiteX13" fmla="*/ 1056640 w 3637280"/>
              <a:gd name="connsiteY13" fmla="*/ 3779520 h 4023360"/>
              <a:gd name="connsiteX14" fmla="*/ 792480 w 3637280"/>
              <a:gd name="connsiteY14" fmla="*/ 3616960 h 4023360"/>
              <a:gd name="connsiteX15" fmla="*/ 355600 w 3637280"/>
              <a:gd name="connsiteY15" fmla="*/ 3017520 h 4023360"/>
              <a:gd name="connsiteX16" fmla="*/ 152400 w 3637280"/>
              <a:gd name="connsiteY16" fmla="*/ 2611120 h 4023360"/>
              <a:gd name="connsiteX17" fmla="*/ 30480 w 3637280"/>
              <a:gd name="connsiteY17" fmla="*/ 2204720 h 4023360"/>
              <a:gd name="connsiteX18" fmla="*/ 0 w 3637280"/>
              <a:gd name="connsiteY18" fmla="*/ 1981200 h 4023360"/>
              <a:gd name="connsiteX19" fmla="*/ 71120 w 3637280"/>
              <a:gd name="connsiteY19" fmla="*/ 1158240 h 4023360"/>
              <a:gd name="connsiteX20" fmla="*/ 132080 w 3637280"/>
              <a:gd name="connsiteY20" fmla="*/ 975360 h 4023360"/>
              <a:gd name="connsiteX21" fmla="*/ 294640 w 3637280"/>
              <a:gd name="connsiteY21" fmla="*/ 690880 h 4023360"/>
              <a:gd name="connsiteX22" fmla="*/ 751840 w 3637280"/>
              <a:gd name="connsiteY22" fmla="*/ 254000 h 4023360"/>
              <a:gd name="connsiteX23" fmla="*/ 1127760 w 3637280"/>
              <a:gd name="connsiteY23" fmla="*/ 71120 h 4023360"/>
              <a:gd name="connsiteX24" fmla="*/ 1432560 w 3637280"/>
              <a:gd name="connsiteY24" fmla="*/ 10160 h 4023360"/>
              <a:gd name="connsiteX25" fmla="*/ 1625600 w 3637280"/>
              <a:gd name="connsiteY25" fmla="*/ 0 h 4023360"/>
              <a:gd name="connsiteX26" fmla="*/ 2174240 w 3637280"/>
              <a:gd name="connsiteY26" fmla="*/ 20320 h 4023360"/>
              <a:gd name="connsiteX27" fmla="*/ 2407920 w 3637280"/>
              <a:gd name="connsiteY27" fmla="*/ 101600 h 4023360"/>
              <a:gd name="connsiteX28" fmla="*/ 2580640 w 3637280"/>
              <a:gd name="connsiteY28" fmla="*/ 223520 h 4023360"/>
              <a:gd name="connsiteX29" fmla="*/ 2794000 w 3637280"/>
              <a:gd name="connsiteY29" fmla="*/ 599440 h 4023360"/>
              <a:gd name="connsiteX30" fmla="*/ 2885440 w 3637280"/>
              <a:gd name="connsiteY30" fmla="*/ 853440 h 4023360"/>
              <a:gd name="connsiteX31" fmla="*/ 3007360 w 3637280"/>
              <a:gd name="connsiteY31" fmla="*/ 1361440 h 4023360"/>
              <a:gd name="connsiteX32" fmla="*/ 3078480 w 3637280"/>
              <a:gd name="connsiteY32" fmla="*/ 1899920 h 4023360"/>
              <a:gd name="connsiteX33" fmla="*/ 3078480 w 3637280"/>
              <a:gd name="connsiteY33" fmla="*/ 2570480 h 4023360"/>
              <a:gd name="connsiteX34" fmla="*/ 3037840 w 3637280"/>
              <a:gd name="connsiteY34" fmla="*/ 2844800 h 4023360"/>
              <a:gd name="connsiteX35" fmla="*/ 3017520 w 3637280"/>
              <a:gd name="connsiteY35" fmla="*/ 2926080 h 4023360"/>
              <a:gd name="connsiteX36" fmla="*/ 2997200 w 3637280"/>
              <a:gd name="connsiteY36" fmla="*/ 2966720 h 4023360"/>
              <a:gd name="connsiteX37" fmla="*/ 3068320 w 3637280"/>
              <a:gd name="connsiteY37" fmla="*/ 3098800 h 4023360"/>
              <a:gd name="connsiteX38" fmla="*/ 3108960 w 3637280"/>
              <a:gd name="connsiteY38" fmla="*/ 3169920 h 4023360"/>
              <a:gd name="connsiteX39" fmla="*/ 3505200 w 3637280"/>
              <a:gd name="connsiteY39" fmla="*/ 3596640 h 4023360"/>
              <a:gd name="connsiteX0" fmla="*/ 3637280 w 3820160"/>
              <a:gd name="connsiteY0" fmla="*/ 3352800 h 4023360"/>
              <a:gd name="connsiteX1" fmla="*/ 3606800 w 3820160"/>
              <a:gd name="connsiteY1" fmla="*/ 3403600 h 4023360"/>
              <a:gd name="connsiteX2" fmla="*/ 3556000 w 3820160"/>
              <a:gd name="connsiteY2" fmla="*/ 3474720 h 4023360"/>
              <a:gd name="connsiteX3" fmla="*/ 3535680 w 3820160"/>
              <a:gd name="connsiteY3" fmla="*/ 3505200 h 4023360"/>
              <a:gd name="connsiteX4" fmla="*/ 3515360 w 3820160"/>
              <a:gd name="connsiteY4" fmla="*/ 3525520 h 4023360"/>
              <a:gd name="connsiteX5" fmla="*/ 3474720 w 3820160"/>
              <a:gd name="connsiteY5" fmla="*/ 3576320 h 4023360"/>
              <a:gd name="connsiteX6" fmla="*/ 3230880 w 3820160"/>
              <a:gd name="connsiteY6" fmla="*/ 3749040 h 4023360"/>
              <a:gd name="connsiteX7" fmla="*/ 2763520 w 3820160"/>
              <a:gd name="connsiteY7" fmla="*/ 3931920 h 4023360"/>
              <a:gd name="connsiteX8" fmla="*/ 2407920 w 3820160"/>
              <a:gd name="connsiteY8" fmla="*/ 4013200 h 4023360"/>
              <a:gd name="connsiteX9" fmla="*/ 2204720 w 3820160"/>
              <a:gd name="connsiteY9" fmla="*/ 4023360 h 4023360"/>
              <a:gd name="connsiteX10" fmla="*/ 1869440 w 3820160"/>
              <a:gd name="connsiteY10" fmla="*/ 4013200 h 4023360"/>
              <a:gd name="connsiteX11" fmla="*/ 1483360 w 3820160"/>
              <a:gd name="connsiteY11" fmla="*/ 3942080 h 4023360"/>
              <a:gd name="connsiteX12" fmla="*/ 1259840 w 3820160"/>
              <a:gd name="connsiteY12" fmla="*/ 3870960 h 4023360"/>
              <a:gd name="connsiteX13" fmla="*/ 1056640 w 3820160"/>
              <a:gd name="connsiteY13" fmla="*/ 3779520 h 4023360"/>
              <a:gd name="connsiteX14" fmla="*/ 792480 w 3820160"/>
              <a:gd name="connsiteY14" fmla="*/ 3616960 h 4023360"/>
              <a:gd name="connsiteX15" fmla="*/ 355600 w 3820160"/>
              <a:gd name="connsiteY15" fmla="*/ 3017520 h 4023360"/>
              <a:gd name="connsiteX16" fmla="*/ 152400 w 3820160"/>
              <a:gd name="connsiteY16" fmla="*/ 2611120 h 4023360"/>
              <a:gd name="connsiteX17" fmla="*/ 30480 w 3820160"/>
              <a:gd name="connsiteY17" fmla="*/ 2204720 h 4023360"/>
              <a:gd name="connsiteX18" fmla="*/ 0 w 3820160"/>
              <a:gd name="connsiteY18" fmla="*/ 1981200 h 4023360"/>
              <a:gd name="connsiteX19" fmla="*/ 71120 w 3820160"/>
              <a:gd name="connsiteY19" fmla="*/ 1158240 h 4023360"/>
              <a:gd name="connsiteX20" fmla="*/ 132080 w 3820160"/>
              <a:gd name="connsiteY20" fmla="*/ 975360 h 4023360"/>
              <a:gd name="connsiteX21" fmla="*/ 294640 w 3820160"/>
              <a:gd name="connsiteY21" fmla="*/ 690880 h 4023360"/>
              <a:gd name="connsiteX22" fmla="*/ 751840 w 3820160"/>
              <a:gd name="connsiteY22" fmla="*/ 254000 h 4023360"/>
              <a:gd name="connsiteX23" fmla="*/ 1127760 w 3820160"/>
              <a:gd name="connsiteY23" fmla="*/ 71120 h 4023360"/>
              <a:gd name="connsiteX24" fmla="*/ 1432560 w 3820160"/>
              <a:gd name="connsiteY24" fmla="*/ 10160 h 4023360"/>
              <a:gd name="connsiteX25" fmla="*/ 1625600 w 3820160"/>
              <a:gd name="connsiteY25" fmla="*/ 0 h 4023360"/>
              <a:gd name="connsiteX26" fmla="*/ 2174240 w 3820160"/>
              <a:gd name="connsiteY26" fmla="*/ 20320 h 4023360"/>
              <a:gd name="connsiteX27" fmla="*/ 2407920 w 3820160"/>
              <a:gd name="connsiteY27" fmla="*/ 101600 h 4023360"/>
              <a:gd name="connsiteX28" fmla="*/ 2580640 w 3820160"/>
              <a:gd name="connsiteY28" fmla="*/ 223520 h 4023360"/>
              <a:gd name="connsiteX29" fmla="*/ 2794000 w 3820160"/>
              <a:gd name="connsiteY29" fmla="*/ 599440 h 4023360"/>
              <a:gd name="connsiteX30" fmla="*/ 2885440 w 3820160"/>
              <a:gd name="connsiteY30" fmla="*/ 853440 h 4023360"/>
              <a:gd name="connsiteX31" fmla="*/ 3007360 w 3820160"/>
              <a:gd name="connsiteY31" fmla="*/ 1361440 h 4023360"/>
              <a:gd name="connsiteX32" fmla="*/ 3078480 w 3820160"/>
              <a:gd name="connsiteY32" fmla="*/ 1899920 h 4023360"/>
              <a:gd name="connsiteX33" fmla="*/ 3078480 w 3820160"/>
              <a:gd name="connsiteY33" fmla="*/ 2570480 h 4023360"/>
              <a:gd name="connsiteX34" fmla="*/ 3037840 w 3820160"/>
              <a:gd name="connsiteY34" fmla="*/ 2844800 h 4023360"/>
              <a:gd name="connsiteX35" fmla="*/ 3017520 w 3820160"/>
              <a:gd name="connsiteY35" fmla="*/ 2926080 h 4023360"/>
              <a:gd name="connsiteX36" fmla="*/ 2997200 w 3820160"/>
              <a:gd name="connsiteY36" fmla="*/ 2966720 h 4023360"/>
              <a:gd name="connsiteX37" fmla="*/ 3068320 w 3820160"/>
              <a:gd name="connsiteY37" fmla="*/ 3098800 h 4023360"/>
              <a:gd name="connsiteX38" fmla="*/ 3108960 w 3820160"/>
              <a:gd name="connsiteY38" fmla="*/ 3169920 h 4023360"/>
              <a:gd name="connsiteX39" fmla="*/ 3820160 w 3820160"/>
              <a:gd name="connsiteY39" fmla="*/ 3078480 h 4023360"/>
              <a:gd name="connsiteX0" fmla="*/ 3606800 w 3820160"/>
              <a:gd name="connsiteY0" fmla="*/ 3403600 h 4023360"/>
              <a:gd name="connsiteX1" fmla="*/ 3556000 w 3820160"/>
              <a:gd name="connsiteY1" fmla="*/ 3474720 h 4023360"/>
              <a:gd name="connsiteX2" fmla="*/ 3535680 w 3820160"/>
              <a:gd name="connsiteY2" fmla="*/ 3505200 h 4023360"/>
              <a:gd name="connsiteX3" fmla="*/ 3515360 w 3820160"/>
              <a:gd name="connsiteY3" fmla="*/ 3525520 h 4023360"/>
              <a:gd name="connsiteX4" fmla="*/ 3474720 w 3820160"/>
              <a:gd name="connsiteY4" fmla="*/ 3576320 h 4023360"/>
              <a:gd name="connsiteX5" fmla="*/ 3230880 w 3820160"/>
              <a:gd name="connsiteY5" fmla="*/ 3749040 h 4023360"/>
              <a:gd name="connsiteX6" fmla="*/ 2763520 w 3820160"/>
              <a:gd name="connsiteY6" fmla="*/ 3931920 h 4023360"/>
              <a:gd name="connsiteX7" fmla="*/ 2407920 w 3820160"/>
              <a:gd name="connsiteY7" fmla="*/ 4013200 h 4023360"/>
              <a:gd name="connsiteX8" fmla="*/ 2204720 w 3820160"/>
              <a:gd name="connsiteY8" fmla="*/ 4023360 h 4023360"/>
              <a:gd name="connsiteX9" fmla="*/ 1869440 w 3820160"/>
              <a:gd name="connsiteY9" fmla="*/ 4013200 h 4023360"/>
              <a:gd name="connsiteX10" fmla="*/ 1483360 w 3820160"/>
              <a:gd name="connsiteY10" fmla="*/ 3942080 h 4023360"/>
              <a:gd name="connsiteX11" fmla="*/ 1259840 w 3820160"/>
              <a:gd name="connsiteY11" fmla="*/ 3870960 h 4023360"/>
              <a:gd name="connsiteX12" fmla="*/ 1056640 w 3820160"/>
              <a:gd name="connsiteY12" fmla="*/ 3779520 h 4023360"/>
              <a:gd name="connsiteX13" fmla="*/ 792480 w 3820160"/>
              <a:gd name="connsiteY13" fmla="*/ 3616960 h 4023360"/>
              <a:gd name="connsiteX14" fmla="*/ 355600 w 3820160"/>
              <a:gd name="connsiteY14" fmla="*/ 3017520 h 4023360"/>
              <a:gd name="connsiteX15" fmla="*/ 152400 w 3820160"/>
              <a:gd name="connsiteY15" fmla="*/ 2611120 h 4023360"/>
              <a:gd name="connsiteX16" fmla="*/ 30480 w 3820160"/>
              <a:gd name="connsiteY16" fmla="*/ 2204720 h 4023360"/>
              <a:gd name="connsiteX17" fmla="*/ 0 w 3820160"/>
              <a:gd name="connsiteY17" fmla="*/ 1981200 h 4023360"/>
              <a:gd name="connsiteX18" fmla="*/ 71120 w 3820160"/>
              <a:gd name="connsiteY18" fmla="*/ 1158240 h 4023360"/>
              <a:gd name="connsiteX19" fmla="*/ 132080 w 3820160"/>
              <a:gd name="connsiteY19" fmla="*/ 975360 h 4023360"/>
              <a:gd name="connsiteX20" fmla="*/ 294640 w 3820160"/>
              <a:gd name="connsiteY20" fmla="*/ 690880 h 4023360"/>
              <a:gd name="connsiteX21" fmla="*/ 751840 w 3820160"/>
              <a:gd name="connsiteY21" fmla="*/ 254000 h 4023360"/>
              <a:gd name="connsiteX22" fmla="*/ 1127760 w 3820160"/>
              <a:gd name="connsiteY22" fmla="*/ 71120 h 4023360"/>
              <a:gd name="connsiteX23" fmla="*/ 1432560 w 3820160"/>
              <a:gd name="connsiteY23" fmla="*/ 10160 h 4023360"/>
              <a:gd name="connsiteX24" fmla="*/ 1625600 w 3820160"/>
              <a:gd name="connsiteY24" fmla="*/ 0 h 4023360"/>
              <a:gd name="connsiteX25" fmla="*/ 2174240 w 3820160"/>
              <a:gd name="connsiteY25" fmla="*/ 20320 h 4023360"/>
              <a:gd name="connsiteX26" fmla="*/ 2407920 w 3820160"/>
              <a:gd name="connsiteY26" fmla="*/ 101600 h 4023360"/>
              <a:gd name="connsiteX27" fmla="*/ 2580640 w 3820160"/>
              <a:gd name="connsiteY27" fmla="*/ 223520 h 4023360"/>
              <a:gd name="connsiteX28" fmla="*/ 2794000 w 3820160"/>
              <a:gd name="connsiteY28" fmla="*/ 599440 h 4023360"/>
              <a:gd name="connsiteX29" fmla="*/ 2885440 w 3820160"/>
              <a:gd name="connsiteY29" fmla="*/ 853440 h 4023360"/>
              <a:gd name="connsiteX30" fmla="*/ 3007360 w 3820160"/>
              <a:gd name="connsiteY30" fmla="*/ 1361440 h 4023360"/>
              <a:gd name="connsiteX31" fmla="*/ 3078480 w 3820160"/>
              <a:gd name="connsiteY31" fmla="*/ 1899920 h 4023360"/>
              <a:gd name="connsiteX32" fmla="*/ 3078480 w 3820160"/>
              <a:gd name="connsiteY32" fmla="*/ 2570480 h 4023360"/>
              <a:gd name="connsiteX33" fmla="*/ 3037840 w 3820160"/>
              <a:gd name="connsiteY33" fmla="*/ 2844800 h 4023360"/>
              <a:gd name="connsiteX34" fmla="*/ 3017520 w 3820160"/>
              <a:gd name="connsiteY34" fmla="*/ 2926080 h 4023360"/>
              <a:gd name="connsiteX35" fmla="*/ 2997200 w 3820160"/>
              <a:gd name="connsiteY35" fmla="*/ 2966720 h 4023360"/>
              <a:gd name="connsiteX36" fmla="*/ 3068320 w 3820160"/>
              <a:gd name="connsiteY36" fmla="*/ 3098800 h 4023360"/>
              <a:gd name="connsiteX37" fmla="*/ 3108960 w 3820160"/>
              <a:gd name="connsiteY37" fmla="*/ 3169920 h 4023360"/>
              <a:gd name="connsiteX38" fmla="*/ 3820160 w 3820160"/>
              <a:gd name="connsiteY38" fmla="*/ 3078480 h 4023360"/>
              <a:gd name="connsiteX0" fmla="*/ 3556000 w 3820160"/>
              <a:gd name="connsiteY0" fmla="*/ 3474720 h 4023360"/>
              <a:gd name="connsiteX1" fmla="*/ 3535680 w 3820160"/>
              <a:gd name="connsiteY1" fmla="*/ 3505200 h 4023360"/>
              <a:gd name="connsiteX2" fmla="*/ 3515360 w 3820160"/>
              <a:gd name="connsiteY2" fmla="*/ 3525520 h 4023360"/>
              <a:gd name="connsiteX3" fmla="*/ 3474720 w 3820160"/>
              <a:gd name="connsiteY3" fmla="*/ 3576320 h 4023360"/>
              <a:gd name="connsiteX4" fmla="*/ 3230880 w 3820160"/>
              <a:gd name="connsiteY4" fmla="*/ 3749040 h 4023360"/>
              <a:gd name="connsiteX5" fmla="*/ 2763520 w 3820160"/>
              <a:gd name="connsiteY5" fmla="*/ 3931920 h 4023360"/>
              <a:gd name="connsiteX6" fmla="*/ 2407920 w 3820160"/>
              <a:gd name="connsiteY6" fmla="*/ 4013200 h 4023360"/>
              <a:gd name="connsiteX7" fmla="*/ 2204720 w 3820160"/>
              <a:gd name="connsiteY7" fmla="*/ 4023360 h 4023360"/>
              <a:gd name="connsiteX8" fmla="*/ 1869440 w 3820160"/>
              <a:gd name="connsiteY8" fmla="*/ 4013200 h 4023360"/>
              <a:gd name="connsiteX9" fmla="*/ 1483360 w 3820160"/>
              <a:gd name="connsiteY9" fmla="*/ 3942080 h 4023360"/>
              <a:gd name="connsiteX10" fmla="*/ 1259840 w 3820160"/>
              <a:gd name="connsiteY10" fmla="*/ 3870960 h 4023360"/>
              <a:gd name="connsiteX11" fmla="*/ 1056640 w 3820160"/>
              <a:gd name="connsiteY11" fmla="*/ 3779520 h 4023360"/>
              <a:gd name="connsiteX12" fmla="*/ 792480 w 3820160"/>
              <a:gd name="connsiteY12" fmla="*/ 3616960 h 4023360"/>
              <a:gd name="connsiteX13" fmla="*/ 355600 w 3820160"/>
              <a:gd name="connsiteY13" fmla="*/ 3017520 h 4023360"/>
              <a:gd name="connsiteX14" fmla="*/ 152400 w 3820160"/>
              <a:gd name="connsiteY14" fmla="*/ 2611120 h 4023360"/>
              <a:gd name="connsiteX15" fmla="*/ 30480 w 3820160"/>
              <a:gd name="connsiteY15" fmla="*/ 2204720 h 4023360"/>
              <a:gd name="connsiteX16" fmla="*/ 0 w 3820160"/>
              <a:gd name="connsiteY16" fmla="*/ 1981200 h 4023360"/>
              <a:gd name="connsiteX17" fmla="*/ 71120 w 3820160"/>
              <a:gd name="connsiteY17" fmla="*/ 1158240 h 4023360"/>
              <a:gd name="connsiteX18" fmla="*/ 132080 w 3820160"/>
              <a:gd name="connsiteY18" fmla="*/ 975360 h 4023360"/>
              <a:gd name="connsiteX19" fmla="*/ 294640 w 3820160"/>
              <a:gd name="connsiteY19" fmla="*/ 690880 h 4023360"/>
              <a:gd name="connsiteX20" fmla="*/ 751840 w 3820160"/>
              <a:gd name="connsiteY20" fmla="*/ 254000 h 4023360"/>
              <a:gd name="connsiteX21" fmla="*/ 1127760 w 3820160"/>
              <a:gd name="connsiteY21" fmla="*/ 71120 h 4023360"/>
              <a:gd name="connsiteX22" fmla="*/ 1432560 w 3820160"/>
              <a:gd name="connsiteY22" fmla="*/ 10160 h 4023360"/>
              <a:gd name="connsiteX23" fmla="*/ 1625600 w 3820160"/>
              <a:gd name="connsiteY23" fmla="*/ 0 h 4023360"/>
              <a:gd name="connsiteX24" fmla="*/ 2174240 w 3820160"/>
              <a:gd name="connsiteY24" fmla="*/ 20320 h 4023360"/>
              <a:gd name="connsiteX25" fmla="*/ 2407920 w 3820160"/>
              <a:gd name="connsiteY25" fmla="*/ 101600 h 4023360"/>
              <a:gd name="connsiteX26" fmla="*/ 2580640 w 3820160"/>
              <a:gd name="connsiteY26" fmla="*/ 223520 h 4023360"/>
              <a:gd name="connsiteX27" fmla="*/ 2794000 w 3820160"/>
              <a:gd name="connsiteY27" fmla="*/ 599440 h 4023360"/>
              <a:gd name="connsiteX28" fmla="*/ 2885440 w 3820160"/>
              <a:gd name="connsiteY28" fmla="*/ 853440 h 4023360"/>
              <a:gd name="connsiteX29" fmla="*/ 3007360 w 3820160"/>
              <a:gd name="connsiteY29" fmla="*/ 1361440 h 4023360"/>
              <a:gd name="connsiteX30" fmla="*/ 3078480 w 3820160"/>
              <a:gd name="connsiteY30" fmla="*/ 1899920 h 4023360"/>
              <a:gd name="connsiteX31" fmla="*/ 3078480 w 3820160"/>
              <a:gd name="connsiteY31" fmla="*/ 2570480 h 4023360"/>
              <a:gd name="connsiteX32" fmla="*/ 3037840 w 3820160"/>
              <a:gd name="connsiteY32" fmla="*/ 2844800 h 4023360"/>
              <a:gd name="connsiteX33" fmla="*/ 3017520 w 3820160"/>
              <a:gd name="connsiteY33" fmla="*/ 2926080 h 4023360"/>
              <a:gd name="connsiteX34" fmla="*/ 2997200 w 3820160"/>
              <a:gd name="connsiteY34" fmla="*/ 2966720 h 4023360"/>
              <a:gd name="connsiteX35" fmla="*/ 3068320 w 3820160"/>
              <a:gd name="connsiteY35" fmla="*/ 3098800 h 4023360"/>
              <a:gd name="connsiteX36" fmla="*/ 3108960 w 3820160"/>
              <a:gd name="connsiteY36" fmla="*/ 3169920 h 4023360"/>
              <a:gd name="connsiteX37" fmla="*/ 3820160 w 3820160"/>
              <a:gd name="connsiteY37" fmla="*/ 3078480 h 4023360"/>
              <a:gd name="connsiteX0" fmla="*/ 3535680 w 3820160"/>
              <a:gd name="connsiteY0" fmla="*/ 3505200 h 4023360"/>
              <a:gd name="connsiteX1" fmla="*/ 3515360 w 3820160"/>
              <a:gd name="connsiteY1" fmla="*/ 3525520 h 4023360"/>
              <a:gd name="connsiteX2" fmla="*/ 3474720 w 3820160"/>
              <a:gd name="connsiteY2" fmla="*/ 3576320 h 4023360"/>
              <a:gd name="connsiteX3" fmla="*/ 3230880 w 3820160"/>
              <a:gd name="connsiteY3" fmla="*/ 3749040 h 4023360"/>
              <a:gd name="connsiteX4" fmla="*/ 2763520 w 3820160"/>
              <a:gd name="connsiteY4" fmla="*/ 3931920 h 4023360"/>
              <a:gd name="connsiteX5" fmla="*/ 2407920 w 3820160"/>
              <a:gd name="connsiteY5" fmla="*/ 4013200 h 4023360"/>
              <a:gd name="connsiteX6" fmla="*/ 2204720 w 3820160"/>
              <a:gd name="connsiteY6" fmla="*/ 4023360 h 4023360"/>
              <a:gd name="connsiteX7" fmla="*/ 1869440 w 3820160"/>
              <a:gd name="connsiteY7" fmla="*/ 4013200 h 4023360"/>
              <a:gd name="connsiteX8" fmla="*/ 1483360 w 3820160"/>
              <a:gd name="connsiteY8" fmla="*/ 3942080 h 4023360"/>
              <a:gd name="connsiteX9" fmla="*/ 1259840 w 3820160"/>
              <a:gd name="connsiteY9" fmla="*/ 3870960 h 4023360"/>
              <a:gd name="connsiteX10" fmla="*/ 1056640 w 3820160"/>
              <a:gd name="connsiteY10" fmla="*/ 3779520 h 4023360"/>
              <a:gd name="connsiteX11" fmla="*/ 792480 w 3820160"/>
              <a:gd name="connsiteY11" fmla="*/ 3616960 h 4023360"/>
              <a:gd name="connsiteX12" fmla="*/ 355600 w 3820160"/>
              <a:gd name="connsiteY12" fmla="*/ 3017520 h 4023360"/>
              <a:gd name="connsiteX13" fmla="*/ 152400 w 3820160"/>
              <a:gd name="connsiteY13" fmla="*/ 2611120 h 4023360"/>
              <a:gd name="connsiteX14" fmla="*/ 30480 w 3820160"/>
              <a:gd name="connsiteY14" fmla="*/ 2204720 h 4023360"/>
              <a:gd name="connsiteX15" fmla="*/ 0 w 3820160"/>
              <a:gd name="connsiteY15" fmla="*/ 1981200 h 4023360"/>
              <a:gd name="connsiteX16" fmla="*/ 71120 w 3820160"/>
              <a:gd name="connsiteY16" fmla="*/ 1158240 h 4023360"/>
              <a:gd name="connsiteX17" fmla="*/ 132080 w 3820160"/>
              <a:gd name="connsiteY17" fmla="*/ 975360 h 4023360"/>
              <a:gd name="connsiteX18" fmla="*/ 294640 w 3820160"/>
              <a:gd name="connsiteY18" fmla="*/ 690880 h 4023360"/>
              <a:gd name="connsiteX19" fmla="*/ 751840 w 3820160"/>
              <a:gd name="connsiteY19" fmla="*/ 254000 h 4023360"/>
              <a:gd name="connsiteX20" fmla="*/ 1127760 w 3820160"/>
              <a:gd name="connsiteY20" fmla="*/ 71120 h 4023360"/>
              <a:gd name="connsiteX21" fmla="*/ 1432560 w 3820160"/>
              <a:gd name="connsiteY21" fmla="*/ 10160 h 4023360"/>
              <a:gd name="connsiteX22" fmla="*/ 1625600 w 3820160"/>
              <a:gd name="connsiteY22" fmla="*/ 0 h 4023360"/>
              <a:gd name="connsiteX23" fmla="*/ 2174240 w 3820160"/>
              <a:gd name="connsiteY23" fmla="*/ 20320 h 4023360"/>
              <a:gd name="connsiteX24" fmla="*/ 2407920 w 3820160"/>
              <a:gd name="connsiteY24" fmla="*/ 101600 h 4023360"/>
              <a:gd name="connsiteX25" fmla="*/ 2580640 w 3820160"/>
              <a:gd name="connsiteY25" fmla="*/ 223520 h 4023360"/>
              <a:gd name="connsiteX26" fmla="*/ 2794000 w 3820160"/>
              <a:gd name="connsiteY26" fmla="*/ 599440 h 4023360"/>
              <a:gd name="connsiteX27" fmla="*/ 2885440 w 3820160"/>
              <a:gd name="connsiteY27" fmla="*/ 853440 h 4023360"/>
              <a:gd name="connsiteX28" fmla="*/ 3007360 w 3820160"/>
              <a:gd name="connsiteY28" fmla="*/ 1361440 h 4023360"/>
              <a:gd name="connsiteX29" fmla="*/ 3078480 w 3820160"/>
              <a:gd name="connsiteY29" fmla="*/ 1899920 h 4023360"/>
              <a:gd name="connsiteX30" fmla="*/ 3078480 w 3820160"/>
              <a:gd name="connsiteY30" fmla="*/ 2570480 h 4023360"/>
              <a:gd name="connsiteX31" fmla="*/ 3037840 w 3820160"/>
              <a:gd name="connsiteY31" fmla="*/ 2844800 h 4023360"/>
              <a:gd name="connsiteX32" fmla="*/ 3017520 w 3820160"/>
              <a:gd name="connsiteY32" fmla="*/ 2926080 h 4023360"/>
              <a:gd name="connsiteX33" fmla="*/ 2997200 w 3820160"/>
              <a:gd name="connsiteY33" fmla="*/ 2966720 h 4023360"/>
              <a:gd name="connsiteX34" fmla="*/ 3068320 w 3820160"/>
              <a:gd name="connsiteY34" fmla="*/ 3098800 h 4023360"/>
              <a:gd name="connsiteX35" fmla="*/ 3108960 w 3820160"/>
              <a:gd name="connsiteY35" fmla="*/ 3169920 h 4023360"/>
              <a:gd name="connsiteX36" fmla="*/ 3820160 w 3820160"/>
              <a:gd name="connsiteY36" fmla="*/ 3078480 h 4023360"/>
              <a:gd name="connsiteX0" fmla="*/ 3535680 w 3820160"/>
              <a:gd name="connsiteY0" fmla="*/ 350520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20160"/>
              <a:gd name="connsiteY0" fmla="*/ 3271520 h 4023360"/>
              <a:gd name="connsiteX1" fmla="*/ 3474720 w 3820160"/>
              <a:gd name="connsiteY1" fmla="*/ 3576320 h 4023360"/>
              <a:gd name="connsiteX2" fmla="*/ 3230880 w 3820160"/>
              <a:gd name="connsiteY2" fmla="*/ 3749040 h 4023360"/>
              <a:gd name="connsiteX3" fmla="*/ 2763520 w 3820160"/>
              <a:gd name="connsiteY3" fmla="*/ 3931920 h 4023360"/>
              <a:gd name="connsiteX4" fmla="*/ 2407920 w 3820160"/>
              <a:gd name="connsiteY4" fmla="*/ 4013200 h 4023360"/>
              <a:gd name="connsiteX5" fmla="*/ 2204720 w 3820160"/>
              <a:gd name="connsiteY5" fmla="*/ 4023360 h 4023360"/>
              <a:gd name="connsiteX6" fmla="*/ 1869440 w 3820160"/>
              <a:gd name="connsiteY6" fmla="*/ 4013200 h 4023360"/>
              <a:gd name="connsiteX7" fmla="*/ 1483360 w 3820160"/>
              <a:gd name="connsiteY7" fmla="*/ 3942080 h 4023360"/>
              <a:gd name="connsiteX8" fmla="*/ 1259840 w 3820160"/>
              <a:gd name="connsiteY8" fmla="*/ 3870960 h 4023360"/>
              <a:gd name="connsiteX9" fmla="*/ 1056640 w 3820160"/>
              <a:gd name="connsiteY9" fmla="*/ 3779520 h 4023360"/>
              <a:gd name="connsiteX10" fmla="*/ 792480 w 3820160"/>
              <a:gd name="connsiteY10" fmla="*/ 3616960 h 4023360"/>
              <a:gd name="connsiteX11" fmla="*/ 355600 w 3820160"/>
              <a:gd name="connsiteY11" fmla="*/ 3017520 h 4023360"/>
              <a:gd name="connsiteX12" fmla="*/ 152400 w 3820160"/>
              <a:gd name="connsiteY12" fmla="*/ 2611120 h 4023360"/>
              <a:gd name="connsiteX13" fmla="*/ 30480 w 3820160"/>
              <a:gd name="connsiteY13" fmla="*/ 2204720 h 4023360"/>
              <a:gd name="connsiteX14" fmla="*/ 0 w 3820160"/>
              <a:gd name="connsiteY14" fmla="*/ 1981200 h 4023360"/>
              <a:gd name="connsiteX15" fmla="*/ 71120 w 3820160"/>
              <a:gd name="connsiteY15" fmla="*/ 1158240 h 4023360"/>
              <a:gd name="connsiteX16" fmla="*/ 132080 w 3820160"/>
              <a:gd name="connsiteY16" fmla="*/ 975360 h 4023360"/>
              <a:gd name="connsiteX17" fmla="*/ 294640 w 3820160"/>
              <a:gd name="connsiteY17" fmla="*/ 690880 h 4023360"/>
              <a:gd name="connsiteX18" fmla="*/ 751840 w 3820160"/>
              <a:gd name="connsiteY18" fmla="*/ 254000 h 4023360"/>
              <a:gd name="connsiteX19" fmla="*/ 1127760 w 3820160"/>
              <a:gd name="connsiteY19" fmla="*/ 71120 h 4023360"/>
              <a:gd name="connsiteX20" fmla="*/ 1432560 w 3820160"/>
              <a:gd name="connsiteY20" fmla="*/ 10160 h 4023360"/>
              <a:gd name="connsiteX21" fmla="*/ 1625600 w 3820160"/>
              <a:gd name="connsiteY21" fmla="*/ 0 h 4023360"/>
              <a:gd name="connsiteX22" fmla="*/ 2174240 w 3820160"/>
              <a:gd name="connsiteY22" fmla="*/ 20320 h 4023360"/>
              <a:gd name="connsiteX23" fmla="*/ 2407920 w 3820160"/>
              <a:gd name="connsiteY23" fmla="*/ 101600 h 4023360"/>
              <a:gd name="connsiteX24" fmla="*/ 2580640 w 3820160"/>
              <a:gd name="connsiteY24" fmla="*/ 223520 h 4023360"/>
              <a:gd name="connsiteX25" fmla="*/ 2794000 w 3820160"/>
              <a:gd name="connsiteY25" fmla="*/ 599440 h 4023360"/>
              <a:gd name="connsiteX26" fmla="*/ 2885440 w 3820160"/>
              <a:gd name="connsiteY26" fmla="*/ 853440 h 4023360"/>
              <a:gd name="connsiteX27" fmla="*/ 3007360 w 3820160"/>
              <a:gd name="connsiteY27" fmla="*/ 1361440 h 4023360"/>
              <a:gd name="connsiteX28" fmla="*/ 3078480 w 3820160"/>
              <a:gd name="connsiteY28" fmla="*/ 1899920 h 4023360"/>
              <a:gd name="connsiteX29" fmla="*/ 3078480 w 3820160"/>
              <a:gd name="connsiteY29" fmla="*/ 2570480 h 4023360"/>
              <a:gd name="connsiteX30" fmla="*/ 3037840 w 3820160"/>
              <a:gd name="connsiteY30" fmla="*/ 2844800 h 4023360"/>
              <a:gd name="connsiteX31" fmla="*/ 3017520 w 3820160"/>
              <a:gd name="connsiteY31" fmla="*/ 2926080 h 4023360"/>
              <a:gd name="connsiteX32" fmla="*/ 2997200 w 3820160"/>
              <a:gd name="connsiteY32" fmla="*/ 2966720 h 4023360"/>
              <a:gd name="connsiteX33" fmla="*/ 3068320 w 3820160"/>
              <a:gd name="connsiteY33" fmla="*/ 3098800 h 4023360"/>
              <a:gd name="connsiteX34" fmla="*/ 3108960 w 3820160"/>
              <a:gd name="connsiteY34" fmla="*/ 3169920 h 4023360"/>
              <a:gd name="connsiteX35" fmla="*/ 3820160 w 3820160"/>
              <a:gd name="connsiteY35" fmla="*/ 307848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37840 w 3810000"/>
              <a:gd name="connsiteY30" fmla="*/ 2844800 h 4023360"/>
              <a:gd name="connsiteX31" fmla="*/ 3017520 w 3810000"/>
              <a:gd name="connsiteY31" fmla="*/ 2926080 h 4023360"/>
              <a:gd name="connsiteX32" fmla="*/ 2997200 w 3810000"/>
              <a:gd name="connsiteY32" fmla="*/ 2966720 h 4023360"/>
              <a:gd name="connsiteX33" fmla="*/ 3068320 w 3810000"/>
              <a:gd name="connsiteY33" fmla="*/ 3098800 h 4023360"/>
              <a:gd name="connsiteX34" fmla="*/ 3108960 w 3810000"/>
              <a:gd name="connsiteY34" fmla="*/ 3169920 h 4023360"/>
              <a:gd name="connsiteX35" fmla="*/ 3810000 w 3810000"/>
              <a:gd name="connsiteY35"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078480 w 3810000"/>
              <a:gd name="connsiteY29" fmla="*/ 257048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078480 w 3810000"/>
              <a:gd name="connsiteY28" fmla="*/ 18999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007360 w 3810000"/>
              <a:gd name="connsiteY27" fmla="*/ 136144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2885440 w 3810000"/>
              <a:gd name="connsiteY26" fmla="*/ 853440 h 4023360"/>
              <a:gd name="connsiteX27" fmla="*/ 3261360 w 3810000"/>
              <a:gd name="connsiteY27" fmla="*/ 1290320 h 4023360"/>
              <a:gd name="connsiteX28" fmla="*/ 3281680 w 3810000"/>
              <a:gd name="connsiteY28" fmla="*/ 1798320 h 4023360"/>
              <a:gd name="connsiteX29" fmla="*/ 3220720 w 3810000"/>
              <a:gd name="connsiteY29" fmla="*/ 2448560 h 4023360"/>
              <a:gd name="connsiteX30" fmla="*/ 3017520 w 3810000"/>
              <a:gd name="connsiteY30" fmla="*/ 2926080 h 4023360"/>
              <a:gd name="connsiteX31" fmla="*/ 2997200 w 3810000"/>
              <a:gd name="connsiteY31" fmla="*/ 2966720 h 4023360"/>
              <a:gd name="connsiteX32" fmla="*/ 3068320 w 3810000"/>
              <a:gd name="connsiteY32" fmla="*/ 3098800 h 4023360"/>
              <a:gd name="connsiteX33" fmla="*/ 3108960 w 3810000"/>
              <a:gd name="connsiteY33" fmla="*/ 3169920 h 4023360"/>
              <a:gd name="connsiteX34" fmla="*/ 3810000 w 3810000"/>
              <a:gd name="connsiteY34"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2794000 w 3810000"/>
              <a:gd name="connsiteY25" fmla="*/ 5994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10000 w 3810000"/>
              <a:gd name="connsiteY33" fmla="*/ 3291840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786592 w 3810000"/>
              <a:gd name="connsiteY33" fmla="*/ 3236276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068320 w 3810000"/>
              <a:gd name="connsiteY31" fmla="*/ 3098800 h 4023360"/>
              <a:gd name="connsiteX32" fmla="*/ 3108960 w 3810000"/>
              <a:gd name="connsiteY32" fmla="*/ 3169920 h 4023360"/>
              <a:gd name="connsiteX33" fmla="*/ 3809999 w 3810000"/>
              <a:gd name="connsiteY33"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108960 w 3810000"/>
              <a:gd name="connsiteY31" fmla="*/ 3169920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017520 w 3810000"/>
              <a:gd name="connsiteY29" fmla="*/ 2926080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2997200 w 3810000"/>
              <a:gd name="connsiteY30" fmla="*/ 2966720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54814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292138 w 3810000"/>
              <a:gd name="connsiteY30" fmla="*/ 2958783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220720 w 3810000"/>
              <a:gd name="connsiteY28" fmla="*/ 2448560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281680 w 3810000"/>
              <a:gd name="connsiteY27" fmla="*/ 1798320 h 4023360"/>
              <a:gd name="connsiteX28" fmla="*/ 3436071 w 3810000"/>
              <a:gd name="connsiteY28" fmla="*/ 2265991 h 4023360"/>
              <a:gd name="connsiteX29" fmla="*/ 3373317 w 3810000"/>
              <a:gd name="connsiteY29" fmla="*/ 2711759 h 4023360"/>
              <a:gd name="connsiteX30" fmla="*/ 3306183 w 3810000"/>
              <a:gd name="connsiteY30" fmla="*/ 2962752 h 4023360"/>
              <a:gd name="connsiteX31" fmla="*/ 3277496 w 3810000"/>
              <a:gd name="connsiteY31" fmla="*/ 3058791 h 4023360"/>
              <a:gd name="connsiteX32" fmla="*/ 3809999 w 3810000"/>
              <a:gd name="connsiteY32"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261360 w 3810000"/>
              <a:gd name="connsiteY26" fmla="*/ 1290320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017520 w 3810000"/>
              <a:gd name="connsiteY25" fmla="*/ 548640 h 4023360"/>
              <a:gd name="connsiteX26" fmla="*/ 3359674 w 3810000"/>
              <a:gd name="connsiteY26" fmla="*/ 1222849 h 4023360"/>
              <a:gd name="connsiteX27" fmla="*/ 3436071 w 3810000"/>
              <a:gd name="connsiteY27" fmla="*/ 2265991 h 4023360"/>
              <a:gd name="connsiteX28" fmla="*/ 3373317 w 3810000"/>
              <a:gd name="connsiteY28" fmla="*/ 2711759 h 4023360"/>
              <a:gd name="connsiteX29" fmla="*/ 3306183 w 3810000"/>
              <a:gd name="connsiteY29" fmla="*/ 2962752 h 4023360"/>
              <a:gd name="connsiteX30" fmla="*/ 3277496 w 3810000"/>
              <a:gd name="connsiteY30" fmla="*/ 3058791 h 4023360"/>
              <a:gd name="connsiteX31" fmla="*/ 3809999 w 3810000"/>
              <a:gd name="connsiteY31"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2580640 w 3810000"/>
              <a:gd name="connsiteY24" fmla="*/ 223520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174240 w 3810000"/>
              <a:gd name="connsiteY22" fmla="*/ 20320 h 4023360"/>
              <a:gd name="connsiteX23" fmla="*/ 2407920 w 3810000"/>
              <a:gd name="connsiteY23" fmla="*/ 101600 h 4023360"/>
              <a:gd name="connsiteX24" fmla="*/ 3001978 w 3810000"/>
              <a:gd name="connsiteY24" fmla="*/ 421964 h 4023360"/>
              <a:gd name="connsiteX25" fmla="*/ 3359674 w 3810000"/>
              <a:gd name="connsiteY25" fmla="*/ 1222849 h 4023360"/>
              <a:gd name="connsiteX26" fmla="*/ 3436071 w 3810000"/>
              <a:gd name="connsiteY26" fmla="*/ 2265991 h 4023360"/>
              <a:gd name="connsiteX27" fmla="*/ 3373317 w 3810000"/>
              <a:gd name="connsiteY27" fmla="*/ 2711759 h 4023360"/>
              <a:gd name="connsiteX28" fmla="*/ 3306183 w 3810000"/>
              <a:gd name="connsiteY28" fmla="*/ 2962752 h 4023360"/>
              <a:gd name="connsiteX29" fmla="*/ 3277496 w 3810000"/>
              <a:gd name="connsiteY29" fmla="*/ 3058791 h 4023360"/>
              <a:gd name="connsiteX30" fmla="*/ 3809999 w 3810000"/>
              <a:gd name="connsiteY30" fmla="*/ 3287872 h 4023360"/>
              <a:gd name="connsiteX0" fmla="*/ 3810000 w 3810000"/>
              <a:gd name="connsiteY0" fmla="*/ 3271520 h 4023360"/>
              <a:gd name="connsiteX1" fmla="*/ 3474720 w 3810000"/>
              <a:gd name="connsiteY1" fmla="*/ 3576320 h 4023360"/>
              <a:gd name="connsiteX2" fmla="*/ 3230880 w 3810000"/>
              <a:gd name="connsiteY2" fmla="*/ 3749040 h 4023360"/>
              <a:gd name="connsiteX3" fmla="*/ 2763520 w 3810000"/>
              <a:gd name="connsiteY3" fmla="*/ 3931920 h 4023360"/>
              <a:gd name="connsiteX4" fmla="*/ 2407920 w 3810000"/>
              <a:gd name="connsiteY4" fmla="*/ 4013200 h 4023360"/>
              <a:gd name="connsiteX5" fmla="*/ 2204720 w 3810000"/>
              <a:gd name="connsiteY5" fmla="*/ 4023360 h 4023360"/>
              <a:gd name="connsiteX6" fmla="*/ 1869440 w 3810000"/>
              <a:gd name="connsiteY6" fmla="*/ 4013200 h 4023360"/>
              <a:gd name="connsiteX7" fmla="*/ 1483360 w 3810000"/>
              <a:gd name="connsiteY7" fmla="*/ 3942080 h 4023360"/>
              <a:gd name="connsiteX8" fmla="*/ 1259840 w 3810000"/>
              <a:gd name="connsiteY8" fmla="*/ 3870960 h 4023360"/>
              <a:gd name="connsiteX9" fmla="*/ 1056640 w 3810000"/>
              <a:gd name="connsiteY9" fmla="*/ 3779520 h 4023360"/>
              <a:gd name="connsiteX10" fmla="*/ 792480 w 3810000"/>
              <a:gd name="connsiteY10" fmla="*/ 3616960 h 4023360"/>
              <a:gd name="connsiteX11" fmla="*/ 355600 w 3810000"/>
              <a:gd name="connsiteY11" fmla="*/ 3017520 h 4023360"/>
              <a:gd name="connsiteX12" fmla="*/ 152400 w 3810000"/>
              <a:gd name="connsiteY12" fmla="*/ 2611120 h 4023360"/>
              <a:gd name="connsiteX13" fmla="*/ 30480 w 3810000"/>
              <a:gd name="connsiteY13" fmla="*/ 2204720 h 4023360"/>
              <a:gd name="connsiteX14" fmla="*/ 0 w 3810000"/>
              <a:gd name="connsiteY14" fmla="*/ 1981200 h 4023360"/>
              <a:gd name="connsiteX15" fmla="*/ 71120 w 3810000"/>
              <a:gd name="connsiteY15" fmla="*/ 1158240 h 4023360"/>
              <a:gd name="connsiteX16" fmla="*/ 132080 w 3810000"/>
              <a:gd name="connsiteY16" fmla="*/ 975360 h 4023360"/>
              <a:gd name="connsiteX17" fmla="*/ 294640 w 3810000"/>
              <a:gd name="connsiteY17" fmla="*/ 690880 h 4023360"/>
              <a:gd name="connsiteX18" fmla="*/ 751840 w 3810000"/>
              <a:gd name="connsiteY18" fmla="*/ 254000 h 4023360"/>
              <a:gd name="connsiteX19" fmla="*/ 1127760 w 3810000"/>
              <a:gd name="connsiteY19" fmla="*/ 71120 h 4023360"/>
              <a:gd name="connsiteX20" fmla="*/ 1432560 w 3810000"/>
              <a:gd name="connsiteY20" fmla="*/ 10160 h 4023360"/>
              <a:gd name="connsiteX21" fmla="*/ 1625600 w 3810000"/>
              <a:gd name="connsiteY21" fmla="*/ 0 h 4023360"/>
              <a:gd name="connsiteX22" fmla="*/ 2407920 w 3810000"/>
              <a:gd name="connsiteY22" fmla="*/ 101600 h 4023360"/>
              <a:gd name="connsiteX23" fmla="*/ 3001978 w 3810000"/>
              <a:gd name="connsiteY23" fmla="*/ 421964 h 4023360"/>
              <a:gd name="connsiteX24" fmla="*/ 3359674 w 3810000"/>
              <a:gd name="connsiteY24" fmla="*/ 1222849 h 4023360"/>
              <a:gd name="connsiteX25" fmla="*/ 3436071 w 3810000"/>
              <a:gd name="connsiteY25" fmla="*/ 2265991 h 4023360"/>
              <a:gd name="connsiteX26" fmla="*/ 3373317 w 3810000"/>
              <a:gd name="connsiteY26" fmla="*/ 2711759 h 4023360"/>
              <a:gd name="connsiteX27" fmla="*/ 3306183 w 3810000"/>
              <a:gd name="connsiteY27" fmla="*/ 2962752 h 4023360"/>
              <a:gd name="connsiteX28" fmla="*/ 3277496 w 3810000"/>
              <a:gd name="connsiteY28" fmla="*/ 3058791 h 4023360"/>
              <a:gd name="connsiteX29" fmla="*/ 3809999 w 3810000"/>
              <a:gd name="connsiteY29" fmla="*/ 3287872 h 4023360"/>
              <a:gd name="connsiteX0" fmla="*/ 3810000 w 3810000"/>
              <a:gd name="connsiteY0" fmla="*/ 3272025 h 4023865"/>
              <a:gd name="connsiteX1" fmla="*/ 3474720 w 3810000"/>
              <a:gd name="connsiteY1" fmla="*/ 3576825 h 4023865"/>
              <a:gd name="connsiteX2" fmla="*/ 3230880 w 3810000"/>
              <a:gd name="connsiteY2" fmla="*/ 3749545 h 4023865"/>
              <a:gd name="connsiteX3" fmla="*/ 2763520 w 3810000"/>
              <a:gd name="connsiteY3" fmla="*/ 3932425 h 4023865"/>
              <a:gd name="connsiteX4" fmla="*/ 2407920 w 3810000"/>
              <a:gd name="connsiteY4" fmla="*/ 4013705 h 4023865"/>
              <a:gd name="connsiteX5" fmla="*/ 2204720 w 3810000"/>
              <a:gd name="connsiteY5" fmla="*/ 4023865 h 4023865"/>
              <a:gd name="connsiteX6" fmla="*/ 1869440 w 3810000"/>
              <a:gd name="connsiteY6" fmla="*/ 4013705 h 4023865"/>
              <a:gd name="connsiteX7" fmla="*/ 1483360 w 3810000"/>
              <a:gd name="connsiteY7" fmla="*/ 3942585 h 4023865"/>
              <a:gd name="connsiteX8" fmla="*/ 1259840 w 3810000"/>
              <a:gd name="connsiteY8" fmla="*/ 3871465 h 4023865"/>
              <a:gd name="connsiteX9" fmla="*/ 1056640 w 3810000"/>
              <a:gd name="connsiteY9" fmla="*/ 3780025 h 4023865"/>
              <a:gd name="connsiteX10" fmla="*/ 792480 w 3810000"/>
              <a:gd name="connsiteY10" fmla="*/ 3617465 h 4023865"/>
              <a:gd name="connsiteX11" fmla="*/ 355600 w 3810000"/>
              <a:gd name="connsiteY11" fmla="*/ 3018025 h 4023865"/>
              <a:gd name="connsiteX12" fmla="*/ 152400 w 3810000"/>
              <a:gd name="connsiteY12" fmla="*/ 2611625 h 4023865"/>
              <a:gd name="connsiteX13" fmla="*/ 30480 w 3810000"/>
              <a:gd name="connsiteY13" fmla="*/ 2205225 h 4023865"/>
              <a:gd name="connsiteX14" fmla="*/ 0 w 3810000"/>
              <a:gd name="connsiteY14" fmla="*/ 1981705 h 4023865"/>
              <a:gd name="connsiteX15" fmla="*/ 71120 w 3810000"/>
              <a:gd name="connsiteY15" fmla="*/ 1158745 h 4023865"/>
              <a:gd name="connsiteX16" fmla="*/ 132080 w 3810000"/>
              <a:gd name="connsiteY16" fmla="*/ 975865 h 4023865"/>
              <a:gd name="connsiteX17" fmla="*/ 294640 w 3810000"/>
              <a:gd name="connsiteY17" fmla="*/ 691385 h 4023865"/>
              <a:gd name="connsiteX18" fmla="*/ 751840 w 3810000"/>
              <a:gd name="connsiteY18" fmla="*/ 254505 h 4023865"/>
              <a:gd name="connsiteX19" fmla="*/ 1127760 w 3810000"/>
              <a:gd name="connsiteY19" fmla="*/ 71625 h 4023865"/>
              <a:gd name="connsiteX20" fmla="*/ 1625600 w 3810000"/>
              <a:gd name="connsiteY20" fmla="*/ 505 h 4023865"/>
              <a:gd name="connsiteX21" fmla="*/ 2407920 w 3810000"/>
              <a:gd name="connsiteY21" fmla="*/ 102105 h 4023865"/>
              <a:gd name="connsiteX22" fmla="*/ 3001978 w 3810000"/>
              <a:gd name="connsiteY22" fmla="*/ 422469 h 4023865"/>
              <a:gd name="connsiteX23" fmla="*/ 3359674 w 3810000"/>
              <a:gd name="connsiteY23" fmla="*/ 1223354 h 4023865"/>
              <a:gd name="connsiteX24" fmla="*/ 3436071 w 3810000"/>
              <a:gd name="connsiteY24" fmla="*/ 2266496 h 4023865"/>
              <a:gd name="connsiteX25" fmla="*/ 3373317 w 3810000"/>
              <a:gd name="connsiteY25" fmla="*/ 2712264 h 4023865"/>
              <a:gd name="connsiteX26" fmla="*/ 3306183 w 3810000"/>
              <a:gd name="connsiteY26" fmla="*/ 2963257 h 4023865"/>
              <a:gd name="connsiteX27" fmla="*/ 3277496 w 3810000"/>
              <a:gd name="connsiteY27" fmla="*/ 3059296 h 4023865"/>
              <a:gd name="connsiteX28" fmla="*/ 3809999 w 3810000"/>
              <a:gd name="connsiteY28" fmla="*/ 3288377 h 4023865"/>
              <a:gd name="connsiteX0" fmla="*/ 3810000 w 3810000"/>
              <a:gd name="connsiteY0" fmla="*/ 3281919 h 4033759"/>
              <a:gd name="connsiteX1" fmla="*/ 3474720 w 3810000"/>
              <a:gd name="connsiteY1" fmla="*/ 3586719 h 4033759"/>
              <a:gd name="connsiteX2" fmla="*/ 3230880 w 3810000"/>
              <a:gd name="connsiteY2" fmla="*/ 3759439 h 4033759"/>
              <a:gd name="connsiteX3" fmla="*/ 2763520 w 3810000"/>
              <a:gd name="connsiteY3" fmla="*/ 3942319 h 4033759"/>
              <a:gd name="connsiteX4" fmla="*/ 2407920 w 3810000"/>
              <a:gd name="connsiteY4" fmla="*/ 4023599 h 4033759"/>
              <a:gd name="connsiteX5" fmla="*/ 2204720 w 3810000"/>
              <a:gd name="connsiteY5" fmla="*/ 4033759 h 4033759"/>
              <a:gd name="connsiteX6" fmla="*/ 1869440 w 3810000"/>
              <a:gd name="connsiteY6" fmla="*/ 4023599 h 4033759"/>
              <a:gd name="connsiteX7" fmla="*/ 1483360 w 3810000"/>
              <a:gd name="connsiteY7" fmla="*/ 3952479 h 4033759"/>
              <a:gd name="connsiteX8" fmla="*/ 1259840 w 3810000"/>
              <a:gd name="connsiteY8" fmla="*/ 3881359 h 4033759"/>
              <a:gd name="connsiteX9" fmla="*/ 1056640 w 3810000"/>
              <a:gd name="connsiteY9" fmla="*/ 3789919 h 4033759"/>
              <a:gd name="connsiteX10" fmla="*/ 792480 w 3810000"/>
              <a:gd name="connsiteY10" fmla="*/ 3627359 h 4033759"/>
              <a:gd name="connsiteX11" fmla="*/ 355600 w 3810000"/>
              <a:gd name="connsiteY11" fmla="*/ 3027919 h 4033759"/>
              <a:gd name="connsiteX12" fmla="*/ 152400 w 3810000"/>
              <a:gd name="connsiteY12" fmla="*/ 2621519 h 4033759"/>
              <a:gd name="connsiteX13" fmla="*/ 30480 w 3810000"/>
              <a:gd name="connsiteY13" fmla="*/ 2215119 h 4033759"/>
              <a:gd name="connsiteX14" fmla="*/ 0 w 3810000"/>
              <a:gd name="connsiteY14" fmla="*/ 1991599 h 4033759"/>
              <a:gd name="connsiteX15" fmla="*/ 71120 w 3810000"/>
              <a:gd name="connsiteY15" fmla="*/ 1168639 h 4033759"/>
              <a:gd name="connsiteX16" fmla="*/ 132080 w 3810000"/>
              <a:gd name="connsiteY16" fmla="*/ 985759 h 4033759"/>
              <a:gd name="connsiteX17" fmla="*/ 294640 w 3810000"/>
              <a:gd name="connsiteY17" fmla="*/ 701279 h 4033759"/>
              <a:gd name="connsiteX18" fmla="*/ 1127760 w 3810000"/>
              <a:gd name="connsiteY18" fmla="*/ 81519 h 4033759"/>
              <a:gd name="connsiteX19" fmla="*/ 1625600 w 3810000"/>
              <a:gd name="connsiteY19" fmla="*/ 10399 h 4033759"/>
              <a:gd name="connsiteX20" fmla="*/ 2407920 w 3810000"/>
              <a:gd name="connsiteY20" fmla="*/ 111999 h 4033759"/>
              <a:gd name="connsiteX21" fmla="*/ 3001978 w 3810000"/>
              <a:gd name="connsiteY21" fmla="*/ 432363 h 4033759"/>
              <a:gd name="connsiteX22" fmla="*/ 3359674 w 3810000"/>
              <a:gd name="connsiteY22" fmla="*/ 1233248 h 4033759"/>
              <a:gd name="connsiteX23" fmla="*/ 3436071 w 3810000"/>
              <a:gd name="connsiteY23" fmla="*/ 2276390 h 4033759"/>
              <a:gd name="connsiteX24" fmla="*/ 3373317 w 3810000"/>
              <a:gd name="connsiteY24" fmla="*/ 2722158 h 4033759"/>
              <a:gd name="connsiteX25" fmla="*/ 3306183 w 3810000"/>
              <a:gd name="connsiteY25" fmla="*/ 2973151 h 4033759"/>
              <a:gd name="connsiteX26" fmla="*/ 3277496 w 3810000"/>
              <a:gd name="connsiteY26" fmla="*/ 3069190 h 4033759"/>
              <a:gd name="connsiteX27" fmla="*/ 3809999 w 3810000"/>
              <a:gd name="connsiteY27" fmla="*/ 3298271 h 4033759"/>
              <a:gd name="connsiteX0" fmla="*/ 3810000 w 3810000"/>
              <a:gd name="connsiteY0" fmla="*/ 3271645 h 4023485"/>
              <a:gd name="connsiteX1" fmla="*/ 3474720 w 3810000"/>
              <a:gd name="connsiteY1" fmla="*/ 3576445 h 4023485"/>
              <a:gd name="connsiteX2" fmla="*/ 3230880 w 3810000"/>
              <a:gd name="connsiteY2" fmla="*/ 3749165 h 4023485"/>
              <a:gd name="connsiteX3" fmla="*/ 2763520 w 3810000"/>
              <a:gd name="connsiteY3" fmla="*/ 3932045 h 4023485"/>
              <a:gd name="connsiteX4" fmla="*/ 2407920 w 3810000"/>
              <a:gd name="connsiteY4" fmla="*/ 4013325 h 4023485"/>
              <a:gd name="connsiteX5" fmla="*/ 2204720 w 3810000"/>
              <a:gd name="connsiteY5" fmla="*/ 4023485 h 4023485"/>
              <a:gd name="connsiteX6" fmla="*/ 1869440 w 3810000"/>
              <a:gd name="connsiteY6" fmla="*/ 4013325 h 4023485"/>
              <a:gd name="connsiteX7" fmla="*/ 1483360 w 3810000"/>
              <a:gd name="connsiteY7" fmla="*/ 3942205 h 4023485"/>
              <a:gd name="connsiteX8" fmla="*/ 1259840 w 3810000"/>
              <a:gd name="connsiteY8" fmla="*/ 3871085 h 4023485"/>
              <a:gd name="connsiteX9" fmla="*/ 1056640 w 3810000"/>
              <a:gd name="connsiteY9" fmla="*/ 3779645 h 4023485"/>
              <a:gd name="connsiteX10" fmla="*/ 792480 w 3810000"/>
              <a:gd name="connsiteY10" fmla="*/ 3617085 h 4023485"/>
              <a:gd name="connsiteX11" fmla="*/ 355600 w 3810000"/>
              <a:gd name="connsiteY11" fmla="*/ 3017645 h 4023485"/>
              <a:gd name="connsiteX12" fmla="*/ 152400 w 3810000"/>
              <a:gd name="connsiteY12" fmla="*/ 2611245 h 4023485"/>
              <a:gd name="connsiteX13" fmla="*/ 30480 w 3810000"/>
              <a:gd name="connsiteY13" fmla="*/ 2204845 h 4023485"/>
              <a:gd name="connsiteX14" fmla="*/ 0 w 3810000"/>
              <a:gd name="connsiteY14" fmla="*/ 1981325 h 4023485"/>
              <a:gd name="connsiteX15" fmla="*/ 71120 w 3810000"/>
              <a:gd name="connsiteY15" fmla="*/ 1158365 h 4023485"/>
              <a:gd name="connsiteX16" fmla="*/ 132080 w 3810000"/>
              <a:gd name="connsiteY16" fmla="*/ 975485 h 4023485"/>
              <a:gd name="connsiteX17" fmla="*/ 294640 w 3810000"/>
              <a:gd name="connsiteY17" fmla="*/ 691005 h 4023485"/>
              <a:gd name="connsiteX18" fmla="*/ 893683 w 3810000"/>
              <a:gd name="connsiteY18" fmla="*/ 261752 h 4023485"/>
              <a:gd name="connsiteX19" fmla="*/ 1625600 w 3810000"/>
              <a:gd name="connsiteY19" fmla="*/ 125 h 4023485"/>
              <a:gd name="connsiteX20" fmla="*/ 2407920 w 3810000"/>
              <a:gd name="connsiteY20" fmla="*/ 101725 h 4023485"/>
              <a:gd name="connsiteX21" fmla="*/ 3001978 w 3810000"/>
              <a:gd name="connsiteY21" fmla="*/ 422089 h 4023485"/>
              <a:gd name="connsiteX22" fmla="*/ 3359674 w 3810000"/>
              <a:gd name="connsiteY22" fmla="*/ 1222974 h 4023485"/>
              <a:gd name="connsiteX23" fmla="*/ 3436071 w 3810000"/>
              <a:gd name="connsiteY23" fmla="*/ 2266116 h 4023485"/>
              <a:gd name="connsiteX24" fmla="*/ 3373317 w 3810000"/>
              <a:gd name="connsiteY24" fmla="*/ 2711884 h 4023485"/>
              <a:gd name="connsiteX25" fmla="*/ 3306183 w 3810000"/>
              <a:gd name="connsiteY25" fmla="*/ 2962877 h 4023485"/>
              <a:gd name="connsiteX26" fmla="*/ 3277496 w 3810000"/>
              <a:gd name="connsiteY26" fmla="*/ 3058916 h 4023485"/>
              <a:gd name="connsiteX27" fmla="*/ 3809999 w 3810000"/>
              <a:gd name="connsiteY27" fmla="*/ 3287997 h 4023485"/>
              <a:gd name="connsiteX0" fmla="*/ 3810000 w 3810000"/>
              <a:gd name="connsiteY0" fmla="*/ 3220097 h 3971937"/>
              <a:gd name="connsiteX1" fmla="*/ 3474720 w 3810000"/>
              <a:gd name="connsiteY1" fmla="*/ 3524897 h 3971937"/>
              <a:gd name="connsiteX2" fmla="*/ 3230880 w 3810000"/>
              <a:gd name="connsiteY2" fmla="*/ 3697617 h 3971937"/>
              <a:gd name="connsiteX3" fmla="*/ 2763520 w 3810000"/>
              <a:gd name="connsiteY3" fmla="*/ 3880497 h 3971937"/>
              <a:gd name="connsiteX4" fmla="*/ 2407920 w 3810000"/>
              <a:gd name="connsiteY4" fmla="*/ 3961777 h 3971937"/>
              <a:gd name="connsiteX5" fmla="*/ 2204720 w 3810000"/>
              <a:gd name="connsiteY5" fmla="*/ 3971937 h 3971937"/>
              <a:gd name="connsiteX6" fmla="*/ 1869440 w 3810000"/>
              <a:gd name="connsiteY6" fmla="*/ 3961777 h 3971937"/>
              <a:gd name="connsiteX7" fmla="*/ 1483360 w 3810000"/>
              <a:gd name="connsiteY7" fmla="*/ 3890657 h 3971937"/>
              <a:gd name="connsiteX8" fmla="*/ 1259840 w 3810000"/>
              <a:gd name="connsiteY8" fmla="*/ 3819537 h 3971937"/>
              <a:gd name="connsiteX9" fmla="*/ 1056640 w 3810000"/>
              <a:gd name="connsiteY9" fmla="*/ 3728097 h 3971937"/>
              <a:gd name="connsiteX10" fmla="*/ 792480 w 3810000"/>
              <a:gd name="connsiteY10" fmla="*/ 3565537 h 3971937"/>
              <a:gd name="connsiteX11" fmla="*/ 355600 w 3810000"/>
              <a:gd name="connsiteY11" fmla="*/ 2966097 h 3971937"/>
              <a:gd name="connsiteX12" fmla="*/ 152400 w 3810000"/>
              <a:gd name="connsiteY12" fmla="*/ 2559697 h 3971937"/>
              <a:gd name="connsiteX13" fmla="*/ 30480 w 3810000"/>
              <a:gd name="connsiteY13" fmla="*/ 2153297 h 3971937"/>
              <a:gd name="connsiteX14" fmla="*/ 0 w 3810000"/>
              <a:gd name="connsiteY14" fmla="*/ 1929777 h 3971937"/>
              <a:gd name="connsiteX15" fmla="*/ 71120 w 3810000"/>
              <a:gd name="connsiteY15" fmla="*/ 1106817 h 3971937"/>
              <a:gd name="connsiteX16" fmla="*/ 132080 w 3810000"/>
              <a:gd name="connsiteY16" fmla="*/ 923937 h 3971937"/>
              <a:gd name="connsiteX17" fmla="*/ 294640 w 3810000"/>
              <a:gd name="connsiteY17" fmla="*/ 639457 h 3971937"/>
              <a:gd name="connsiteX18" fmla="*/ 893683 w 3810000"/>
              <a:gd name="connsiteY18" fmla="*/ 210204 h 3971937"/>
              <a:gd name="connsiteX19" fmla="*/ 1625600 w 3810000"/>
              <a:gd name="connsiteY19" fmla="*/ 172 h 3971937"/>
              <a:gd name="connsiteX20" fmla="*/ 2407920 w 3810000"/>
              <a:gd name="connsiteY20" fmla="*/ 50177 h 3971937"/>
              <a:gd name="connsiteX21" fmla="*/ 3001978 w 3810000"/>
              <a:gd name="connsiteY21" fmla="*/ 370541 h 3971937"/>
              <a:gd name="connsiteX22" fmla="*/ 3359674 w 3810000"/>
              <a:gd name="connsiteY22" fmla="*/ 1171426 h 3971937"/>
              <a:gd name="connsiteX23" fmla="*/ 3436071 w 3810000"/>
              <a:gd name="connsiteY23" fmla="*/ 2214568 h 3971937"/>
              <a:gd name="connsiteX24" fmla="*/ 3373317 w 3810000"/>
              <a:gd name="connsiteY24" fmla="*/ 2660336 h 3971937"/>
              <a:gd name="connsiteX25" fmla="*/ 3306183 w 3810000"/>
              <a:gd name="connsiteY25" fmla="*/ 2911329 h 3971937"/>
              <a:gd name="connsiteX26" fmla="*/ 3277496 w 3810000"/>
              <a:gd name="connsiteY26" fmla="*/ 3007368 h 3971937"/>
              <a:gd name="connsiteX27" fmla="*/ 3809999 w 3810000"/>
              <a:gd name="connsiteY27" fmla="*/ 3236449 h 3971937"/>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94640 w 3810000"/>
              <a:gd name="connsiteY17" fmla="*/ 639285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132080 w 3810000"/>
              <a:gd name="connsiteY16" fmla="*/ 923765 h 3971765"/>
              <a:gd name="connsiteX17" fmla="*/ 275913 w 3810000"/>
              <a:gd name="connsiteY17" fmla="*/ 940921 h 3971765"/>
              <a:gd name="connsiteX18" fmla="*/ 893683 w 3810000"/>
              <a:gd name="connsiteY18" fmla="*/ 210032 h 3971765"/>
              <a:gd name="connsiteX19" fmla="*/ 1625600 w 3810000"/>
              <a:gd name="connsiteY19" fmla="*/ 0 h 3971765"/>
              <a:gd name="connsiteX20" fmla="*/ 2407920 w 3810000"/>
              <a:gd name="connsiteY20" fmla="*/ 50005 h 3971765"/>
              <a:gd name="connsiteX21" fmla="*/ 3001978 w 3810000"/>
              <a:gd name="connsiteY21" fmla="*/ 370369 h 3971765"/>
              <a:gd name="connsiteX22" fmla="*/ 3359674 w 3810000"/>
              <a:gd name="connsiteY22" fmla="*/ 1171254 h 3971765"/>
              <a:gd name="connsiteX23" fmla="*/ 3436071 w 3810000"/>
              <a:gd name="connsiteY23" fmla="*/ 2214396 h 3971765"/>
              <a:gd name="connsiteX24" fmla="*/ 3373317 w 3810000"/>
              <a:gd name="connsiteY24" fmla="*/ 2660164 h 3971765"/>
              <a:gd name="connsiteX25" fmla="*/ 3306183 w 3810000"/>
              <a:gd name="connsiteY25" fmla="*/ 2911157 h 3971765"/>
              <a:gd name="connsiteX26" fmla="*/ 3277496 w 3810000"/>
              <a:gd name="connsiteY26" fmla="*/ 3007196 h 3971765"/>
              <a:gd name="connsiteX27" fmla="*/ 3809999 w 3810000"/>
              <a:gd name="connsiteY27"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71120 w 3810000"/>
              <a:gd name="connsiteY15" fmla="*/ 1106645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355600 w 3810000"/>
              <a:gd name="connsiteY11" fmla="*/ 2965925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792480 w 3810000"/>
              <a:gd name="connsiteY10" fmla="*/ 3565365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1056640 w 3810000"/>
              <a:gd name="connsiteY9" fmla="*/ 3727925 h 3971765"/>
              <a:gd name="connsiteX10" fmla="*/ 937609 w 3810000"/>
              <a:gd name="connsiteY10" fmla="*/ 3434392 h 3971765"/>
              <a:gd name="connsiteX11" fmla="*/ 266650 w 3810000"/>
              <a:gd name="connsiteY11" fmla="*/ 3001646 h 3971765"/>
              <a:gd name="connsiteX12" fmla="*/ 152400 w 3810000"/>
              <a:gd name="connsiteY12" fmla="*/ 2559525 h 3971765"/>
              <a:gd name="connsiteX13" fmla="*/ 30480 w 3810000"/>
              <a:gd name="connsiteY13" fmla="*/ 2153125 h 3971765"/>
              <a:gd name="connsiteX14" fmla="*/ 0 w 3810000"/>
              <a:gd name="connsiteY14" fmla="*/ 1929605 h 3971765"/>
              <a:gd name="connsiteX15" fmla="*/ 61757 w 3810000"/>
              <a:gd name="connsiteY15" fmla="*/ 1344779 h 3971765"/>
              <a:gd name="connsiteX16" fmla="*/ 275913 w 3810000"/>
              <a:gd name="connsiteY16" fmla="*/ 940921 h 3971765"/>
              <a:gd name="connsiteX17" fmla="*/ 893683 w 3810000"/>
              <a:gd name="connsiteY17" fmla="*/ 210032 h 3971765"/>
              <a:gd name="connsiteX18" fmla="*/ 1625600 w 3810000"/>
              <a:gd name="connsiteY18" fmla="*/ 0 h 3971765"/>
              <a:gd name="connsiteX19" fmla="*/ 2407920 w 3810000"/>
              <a:gd name="connsiteY19" fmla="*/ 50005 h 3971765"/>
              <a:gd name="connsiteX20" fmla="*/ 3001978 w 3810000"/>
              <a:gd name="connsiteY20" fmla="*/ 370369 h 3971765"/>
              <a:gd name="connsiteX21" fmla="*/ 3359674 w 3810000"/>
              <a:gd name="connsiteY21" fmla="*/ 1171254 h 3971765"/>
              <a:gd name="connsiteX22" fmla="*/ 3436071 w 3810000"/>
              <a:gd name="connsiteY22" fmla="*/ 2214396 h 3971765"/>
              <a:gd name="connsiteX23" fmla="*/ 3373317 w 3810000"/>
              <a:gd name="connsiteY23" fmla="*/ 2660164 h 3971765"/>
              <a:gd name="connsiteX24" fmla="*/ 3306183 w 3810000"/>
              <a:gd name="connsiteY24" fmla="*/ 2911157 h 3971765"/>
              <a:gd name="connsiteX25" fmla="*/ 3277496 w 3810000"/>
              <a:gd name="connsiteY25" fmla="*/ 3007196 h 3971765"/>
              <a:gd name="connsiteX26" fmla="*/ 3809999 w 3810000"/>
              <a:gd name="connsiteY26"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869440 w 3810000"/>
              <a:gd name="connsiteY6" fmla="*/ 3961605 h 3971765"/>
              <a:gd name="connsiteX7" fmla="*/ 1483360 w 3810000"/>
              <a:gd name="connsiteY7" fmla="*/ 3890485 h 3971765"/>
              <a:gd name="connsiteX8" fmla="*/ 1259840 w 3810000"/>
              <a:gd name="connsiteY8" fmla="*/ 3819365 h 3971765"/>
              <a:gd name="connsiteX9" fmla="*/ 937609 w 3810000"/>
              <a:gd name="connsiteY9" fmla="*/ 3434392 h 3971765"/>
              <a:gd name="connsiteX10" fmla="*/ 266650 w 3810000"/>
              <a:gd name="connsiteY10" fmla="*/ 3001646 h 3971765"/>
              <a:gd name="connsiteX11" fmla="*/ 152400 w 3810000"/>
              <a:gd name="connsiteY11" fmla="*/ 2559525 h 3971765"/>
              <a:gd name="connsiteX12" fmla="*/ 30480 w 3810000"/>
              <a:gd name="connsiteY12" fmla="*/ 2153125 h 3971765"/>
              <a:gd name="connsiteX13" fmla="*/ 0 w 3810000"/>
              <a:gd name="connsiteY13" fmla="*/ 1929605 h 3971765"/>
              <a:gd name="connsiteX14" fmla="*/ 61757 w 3810000"/>
              <a:gd name="connsiteY14" fmla="*/ 1344779 h 3971765"/>
              <a:gd name="connsiteX15" fmla="*/ 275913 w 3810000"/>
              <a:gd name="connsiteY15" fmla="*/ 940921 h 3971765"/>
              <a:gd name="connsiteX16" fmla="*/ 893683 w 3810000"/>
              <a:gd name="connsiteY16" fmla="*/ 210032 h 3971765"/>
              <a:gd name="connsiteX17" fmla="*/ 1625600 w 3810000"/>
              <a:gd name="connsiteY17" fmla="*/ 0 h 3971765"/>
              <a:gd name="connsiteX18" fmla="*/ 2407920 w 3810000"/>
              <a:gd name="connsiteY18" fmla="*/ 50005 h 3971765"/>
              <a:gd name="connsiteX19" fmla="*/ 3001978 w 3810000"/>
              <a:gd name="connsiteY19" fmla="*/ 370369 h 3971765"/>
              <a:gd name="connsiteX20" fmla="*/ 3359674 w 3810000"/>
              <a:gd name="connsiteY20" fmla="*/ 1171254 h 3971765"/>
              <a:gd name="connsiteX21" fmla="*/ 3436071 w 3810000"/>
              <a:gd name="connsiteY21" fmla="*/ 2214396 h 3971765"/>
              <a:gd name="connsiteX22" fmla="*/ 3373317 w 3810000"/>
              <a:gd name="connsiteY22" fmla="*/ 2660164 h 3971765"/>
              <a:gd name="connsiteX23" fmla="*/ 3306183 w 3810000"/>
              <a:gd name="connsiteY23" fmla="*/ 2911157 h 3971765"/>
              <a:gd name="connsiteX24" fmla="*/ 3277496 w 3810000"/>
              <a:gd name="connsiteY24" fmla="*/ 3007196 h 3971765"/>
              <a:gd name="connsiteX25" fmla="*/ 3809999 w 3810000"/>
              <a:gd name="connsiteY25"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483360 w 3810000"/>
              <a:gd name="connsiteY6" fmla="*/ 3890485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259840 w 3810000"/>
              <a:gd name="connsiteY7" fmla="*/ 3819365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1765"/>
              <a:gd name="connsiteX1" fmla="*/ 3474720 w 3810000"/>
              <a:gd name="connsiteY1" fmla="*/ 3524725 h 3971765"/>
              <a:gd name="connsiteX2" fmla="*/ 3230880 w 3810000"/>
              <a:gd name="connsiteY2" fmla="*/ 3697445 h 3971765"/>
              <a:gd name="connsiteX3" fmla="*/ 2763520 w 3810000"/>
              <a:gd name="connsiteY3" fmla="*/ 3880325 h 3971765"/>
              <a:gd name="connsiteX4" fmla="*/ 2407920 w 3810000"/>
              <a:gd name="connsiteY4" fmla="*/ 3961605 h 3971765"/>
              <a:gd name="connsiteX5" fmla="*/ 2204720 w 3810000"/>
              <a:gd name="connsiteY5" fmla="*/ 3971765 h 3971765"/>
              <a:gd name="connsiteX6" fmla="*/ 1665941 w 3810000"/>
              <a:gd name="connsiteY6" fmla="*/ 3644413 h 3971765"/>
              <a:gd name="connsiteX7" fmla="*/ 1372197 w 3810000"/>
              <a:gd name="connsiteY7" fmla="*/ 3581231 h 3971765"/>
              <a:gd name="connsiteX8" fmla="*/ 937609 w 3810000"/>
              <a:gd name="connsiteY8" fmla="*/ 3434392 h 3971765"/>
              <a:gd name="connsiteX9" fmla="*/ 266650 w 3810000"/>
              <a:gd name="connsiteY9" fmla="*/ 3001646 h 3971765"/>
              <a:gd name="connsiteX10" fmla="*/ 152400 w 3810000"/>
              <a:gd name="connsiteY10" fmla="*/ 2559525 h 3971765"/>
              <a:gd name="connsiteX11" fmla="*/ 30480 w 3810000"/>
              <a:gd name="connsiteY11" fmla="*/ 2153125 h 3971765"/>
              <a:gd name="connsiteX12" fmla="*/ 0 w 3810000"/>
              <a:gd name="connsiteY12" fmla="*/ 1929605 h 3971765"/>
              <a:gd name="connsiteX13" fmla="*/ 61757 w 3810000"/>
              <a:gd name="connsiteY13" fmla="*/ 1344779 h 3971765"/>
              <a:gd name="connsiteX14" fmla="*/ 275913 w 3810000"/>
              <a:gd name="connsiteY14" fmla="*/ 940921 h 3971765"/>
              <a:gd name="connsiteX15" fmla="*/ 893683 w 3810000"/>
              <a:gd name="connsiteY15" fmla="*/ 210032 h 3971765"/>
              <a:gd name="connsiteX16" fmla="*/ 1625600 w 3810000"/>
              <a:gd name="connsiteY16" fmla="*/ 0 h 3971765"/>
              <a:gd name="connsiteX17" fmla="*/ 2407920 w 3810000"/>
              <a:gd name="connsiteY17" fmla="*/ 50005 h 3971765"/>
              <a:gd name="connsiteX18" fmla="*/ 3001978 w 3810000"/>
              <a:gd name="connsiteY18" fmla="*/ 370369 h 3971765"/>
              <a:gd name="connsiteX19" fmla="*/ 3359674 w 3810000"/>
              <a:gd name="connsiteY19" fmla="*/ 1171254 h 3971765"/>
              <a:gd name="connsiteX20" fmla="*/ 3436071 w 3810000"/>
              <a:gd name="connsiteY20" fmla="*/ 2214396 h 3971765"/>
              <a:gd name="connsiteX21" fmla="*/ 3373317 w 3810000"/>
              <a:gd name="connsiteY21" fmla="*/ 2660164 h 3971765"/>
              <a:gd name="connsiteX22" fmla="*/ 3306183 w 3810000"/>
              <a:gd name="connsiteY22" fmla="*/ 2911157 h 3971765"/>
              <a:gd name="connsiteX23" fmla="*/ 3277496 w 3810000"/>
              <a:gd name="connsiteY23" fmla="*/ 3007196 h 3971765"/>
              <a:gd name="connsiteX24" fmla="*/ 3809999 w 3810000"/>
              <a:gd name="connsiteY24" fmla="*/ 3236277 h 3971765"/>
              <a:gd name="connsiteX0" fmla="*/ 3810000 w 3810000"/>
              <a:gd name="connsiteY0" fmla="*/ 3219925 h 3970326"/>
              <a:gd name="connsiteX1" fmla="*/ 3474720 w 3810000"/>
              <a:gd name="connsiteY1" fmla="*/ 3524725 h 3970326"/>
              <a:gd name="connsiteX2" fmla="*/ 3230880 w 3810000"/>
              <a:gd name="connsiteY2" fmla="*/ 3697445 h 3970326"/>
              <a:gd name="connsiteX3" fmla="*/ 2763520 w 3810000"/>
              <a:gd name="connsiteY3" fmla="*/ 3880325 h 3970326"/>
              <a:gd name="connsiteX4" fmla="*/ 2407920 w 3810000"/>
              <a:gd name="connsiteY4" fmla="*/ 3961605 h 3970326"/>
              <a:gd name="connsiteX5" fmla="*/ 1665941 w 3810000"/>
              <a:gd name="connsiteY5" fmla="*/ 3644413 h 3970326"/>
              <a:gd name="connsiteX6" fmla="*/ 1372197 w 3810000"/>
              <a:gd name="connsiteY6" fmla="*/ 3581231 h 3970326"/>
              <a:gd name="connsiteX7" fmla="*/ 937609 w 3810000"/>
              <a:gd name="connsiteY7" fmla="*/ 3434392 h 3970326"/>
              <a:gd name="connsiteX8" fmla="*/ 266650 w 3810000"/>
              <a:gd name="connsiteY8" fmla="*/ 3001646 h 3970326"/>
              <a:gd name="connsiteX9" fmla="*/ 152400 w 3810000"/>
              <a:gd name="connsiteY9" fmla="*/ 2559525 h 3970326"/>
              <a:gd name="connsiteX10" fmla="*/ 30480 w 3810000"/>
              <a:gd name="connsiteY10" fmla="*/ 2153125 h 3970326"/>
              <a:gd name="connsiteX11" fmla="*/ 0 w 3810000"/>
              <a:gd name="connsiteY11" fmla="*/ 1929605 h 3970326"/>
              <a:gd name="connsiteX12" fmla="*/ 61757 w 3810000"/>
              <a:gd name="connsiteY12" fmla="*/ 1344779 h 3970326"/>
              <a:gd name="connsiteX13" fmla="*/ 275913 w 3810000"/>
              <a:gd name="connsiteY13" fmla="*/ 940921 h 3970326"/>
              <a:gd name="connsiteX14" fmla="*/ 893683 w 3810000"/>
              <a:gd name="connsiteY14" fmla="*/ 210032 h 3970326"/>
              <a:gd name="connsiteX15" fmla="*/ 1625600 w 3810000"/>
              <a:gd name="connsiteY15" fmla="*/ 0 h 3970326"/>
              <a:gd name="connsiteX16" fmla="*/ 2407920 w 3810000"/>
              <a:gd name="connsiteY16" fmla="*/ 50005 h 3970326"/>
              <a:gd name="connsiteX17" fmla="*/ 3001978 w 3810000"/>
              <a:gd name="connsiteY17" fmla="*/ 370369 h 3970326"/>
              <a:gd name="connsiteX18" fmla="*/ 3359674 w 3810000"/>
              <a:gd name="connsiteY18" fmla="*/ 1171254 h 3970326"/>
              <a:gd name="connsiteX19" fmla="*/ 3436071 w 3810000"/>
              <a:gd name="connsiteY19" fmla="*/ 2214396 h 3970326"/>
              <a:gd name="connsiteX20" fmla="*/ 3373317 w 3810000"/>
              <a:gd name="connsiteY20" fmla="*/ 2660164 h 3970326"/>
              <a:gd name="connsiteX21" fmla="*/ 3306183 w 3810000"/>
              <a:gd name="connsiteY21" fmla="*/ 2911157 h 3970326"/>
              <a:gd name="connsiteX22" fmla="*/ 3277496 w 3810000"/>
              <a:gd name="connsiteY22" fmla="*/ 3007196 h 3970326"/>
              <a:gd name="connsiteX23" fmla="*/ 3809999 w 3810000"/>
              <a:gd name="connsiteY23" fmla="*/ 3236277 h 3970326"/>
              <a:gd name="connsiteX0" fmla="*/ 3810000 w 3810000"/>
              <a:gd name="connsiteY0" fmla="*/ 3219925 h 3880478"/>
              <a:gd name="connsiteX1" fmla="*/ 3474720 w 3810000"/>
              <a:gd name="connsiteY1" fmla="*/ 3524725 h 3880478"/>
              <a:gd name="connsiteX2" fmla="*/ 3230880 w 3810000"/>
              <a:gd name="connsiteY2" fmla="*/ 3697445 h 3880478"/>
              <a:gd name="connsiteX3" fmla="*/ 2763520 w 3810000"/>
              <a:gd name="connsiteY3" fmla="*/ 3880325 h 3880478"/>
              <a:gd name="connsiteX4" fmla="*/ 2384513 w 3810000"/>
              <a:gd name="connsiteY4" fmla="*/ 3727441 h 3880478"/>
              <a:gd name="connsiteX5" fmla="*/ 1665941 w 3810000"/>
              <a:gd name="connsiteY5" fmla="*/ 3644413 h 3880478"/>
              <a:gd name="connsiteX6" fmla="*/ 1372197 w 3810000"/>
              <a:gd name="connsiteY6" fmla="*/ 3581231 h 3880478"/>
              <a:gd name="connsiteX7" fmla="*/ 937609 w 3810000"/>
              <a:gd name="connsiteY7" fmla="*/ 3434392 h 3880478"/>
              <a:gd name="connsiteX8" fmla="*/ 266650 w 3810000"/>
              <a:gd name="connsiteY8" fmla="*/ 3001646 h 3880478"/>
              <a:gd name="connsiteX9" fmla="*/ 152400 w 3810000"/>
              <a:gd name="connsiteY9" fmla="*/ 2559525 h 3880478"/>
              <a:gd name="connsiteX10" fmla="*/ 30480 w 3810000"/>
              <a:gd name="connsiteY10" fmla="*/ 2153125 h 3880478"/>
              <a:gd name="connsiteX11" fmla="*/ 0 w 3810000"/>
              <a:gd name="connsiteY11" fmla="*/ 1929605 h 3880478"/>
              <a:gd name="connsiteX12" fmla="*/ 61757 w 3810000"/>
              <a:gd name="connsiteY12" fmla="*/ 1344779 h 3880478"/>
              <a:gd name="connsiteX13" fmla="*/ 275913 w 3810000"/>
              <a:gd name="connsiteY13" fmla="*/ 940921 h 3880478"/>
              <a:gd name="connsiteX14" fmla="*/ 893683 w 3810000"/>
              <a:gd name="connsiteY14" fmla="*/ 210032 h 3880478"/>
              <a:gd name="connsiteX15" fmla="*/ 1625600 w 3810000"/>
              <a:gd name="connsiteY15" fmla="*/ 0 h 3880478"/>
              <a:gd name="connsiteX16" fmla="*/ 2407920 w 3810000"/>
              <a:gd name="connsiteY16" fmla="*/ 50005 h 3880478"/>
              <a:gd name="connsiteX17" fmla="*/ 3001978 w 3810000"/>
              <a:gd name="connsiteY17" fmla="*/ 370369 h 3880478"/>
              <a:gd name="connsiteX18" fmla="*/ 3359674 w 3810000"/>
              <a:gd name="connsiteY18" fmla="*/ 1171254 h 3880478"/>
              <a:gd name="connsiteX19" fmla="*/ 3436071 w 3810000"/>
              <a:gd name="connsiteY19" fmla="*/ 2214396 h 3880478"/>
              <a:gd name="connsiteX20" fmla="*/ 3373317 w 3810000"/>
              <a:gd name="connsiteY20" fmla="*/ 2660164 h 3880478"/>
              <a:gd name="connsiteX21" fmla="*/ 3306183 w 3810000"/>
              <a:gd name="connsiteY21" fmla="*/ 2911157 h 3880478"/>
              <a:gd name="connsiteX22" fmla="*/ 3277496 w 3810000"/>
              <a:gd name="connsiteY22" fmla="*/ 3007196 h 3880478"/>
              <a:gd name="connsiteX23" fmla="*/ 3809999 w 3810000"/>
              <a:gd name="connsiteY23" fmla="*/ 3236277 h 3880478"/>
              <a:gd name="connsiteX0" fmla="*/ 3810000 w 3810000"/>
              <a:gd name="connsiteY0" fmla="*/ 3219925 h 3735785"/>
              <a:gd name="connsiteX1" fmla="*/ 3474720 w 3810000"/>
              <a:gd name="connsiteY1" fmla="*/ 3524725 h 3735785"/>
              <a:gd name="connsiteX2" fmla="*/ 3230880 w 3810000"/>
              <a:gd name="connsiteY2" fmla="*/ 3697445 h 3735785"/>
              <a:gd name="connsiteX3" fmla="*/ 2688614 w 3810000"/>
              <a:gd name="connsiteY3" fmla="*/ 3729507 h 3735785"/>
              <a:gd name="connsiteX4" fmla="*/ 2384513 w 3810000"/>
              <a:gd name="connsiteY4" fmla="*/ 3727441 h 3735785"/>
              <a:gd name="connsiteX5" fmla="*/ 1665941 w 3810000"/>
              <a:gd name="connsiteY5" fmla="*/ 3644413 h 3735785"/>
              <a:gd name="connsiteX6" fmla="*/ 1372197 w 3810000"/>
              <a:gd name="connsiteY6" fmla="*/ 3581231 h 3735785"/>
              <a:gd name="connsiteX7" fmla="*/ 937609 w 3810000"/>
              <a:gd name="connsiteY7" fmla="*/ 3434392 h 3735785"/>
              <a:gd name="connsiteX8" fmla="*/ 266650 w 3810000"/>
              <a:gd name="connsiteY8" fmla="*/ 3001646 h 3735785"/>
              <a:gd name="connsiteX9" fmla="*/ 152400 w 3810000"/>
              <a:gd name="connsiteY9" fmla="*/ 2559525 h 3735785"/>
              <a:gd name="connsiteX10" fmla="*/ 30480 w 3810000"/>
              <a:gd name="connsiteY10" fmla="*/ 2153125 h 3735785"/>
              <a:gd name="connsiteX11" fmla="*/ 0 w 3810000"/>
              <a:gd name="connsiteY11" fmla="*/ 1929605 h 3735785"/>
              <a:gd name="connsiteX12" fmla="*/ 61757 w 3810000"/>
              <a:gd name="connsiteY12" fmla="*/ 1344779 h 3735785"/>
              <a:gd name="connsiteX13" fmla="*/ 275913 w 3810000"/>
              <a:gd name="connsiteY13" fmla="*/ 940921 h 3735785"/>
              <a:gd name="connsiteX14" fmla="*/ 893683 w 3810000"/>
              <a:gd name="connsiteY14" fmla="*/ 210032 h 3735785"/>
              <a:gd name="connsiteX15" fmla="*/ 1625600 w 3810000"/>
              <a:gd name="connsiteY15" fmla="*/ 0 h 3735785"/>
              <a:gd name="connsiteX16" fmla="*/ 2407920 w 3810000"/>
              <a:gd name="connsiteY16" fmla="*/ 50005 h 3735785"/>
              <a:gd name="connsiteX17" fmla="*/ 3001978 w 3810000"/>
              <a:gd name="connsiteY17" fmla="*/ 370369 h 3735785"/>
              <a:gd name="connsiteX18" fmla="*/ 3359674 w 3810000"/>
              <a:gd name="connsiteY18" fmla="*/ 1171254 h 3735785"/>
              <a:gd name="connsiteX19" fmla="*/ 3436071 w 3810000"/>
              <a:gd name="connsiteY19" fmla="*/ 2214396 h 3735785"/>
              <a:gd name="connsiteX20" fmla="*/ 3373317 w 3810000"/>
              <a:gd name="connsiteY20" fmla="*/ 2660164 h 3735785"/>
              <a:gd name="connsiteX21" fmla="*/ 3306183 w 3810000"/>
              <a:gd name="connsiteY21" fmla="*/ 2911157 h 3735785"/>
              <a:gd name="connsiteX22" fmla="*/ 3277496 w 3810000"/>
              <a:gd name="connsiteY22" fmla="*/ 3007196 h 3735785"/>
              <a:gd name="connsiteX23" fmla="*/ 3809999 w 3810000"/>
              <a:gd name="connsiteY23" fmla="*/ 3236277 h 3735785"/>
              <a:gd name="connsiteX0" fmla="*/ 3810000 w 3810000"/>
              <a:gd name="connsiteY0" fmla="*/ 3219925 h 3736003"/>
              <a:gd name="connsiteX1" fmla="*/ 3474720 w 3810000"/>
              <a:gd name="connsiteY1" fmla="*/ 3524725 h 3736003"/>
              <a:gd name="connsiteX2" fmla="*/ 3062345 w 3810000"/>
              <a:gd name="connsiteY2" fmla="*/ 3693477 h 3736003"/>
              <a:gd name="connsiteX3" fmla="*/ 2688614 w 3810000"/>
              <a:gd name="connsiteY3" fmla="*/ 3729507 h 3736003"/>
              <a:gd name="connsiteX4" fmla="*/ 2384513 w 3810000"/>
              <a:gd name="connsiteY4" fmla="*/ 3727441 h 3736003"/>
              <a:gd name="connsiteX5" fmla="*/ 1665941 w 3810000"/>
              <a:gd name="connsiteY5" fmla="*/ 3644413 h 3736003"/>
              <a:gd name="connsiteX6" fmla="*/ 1372197 w 3810000"/>
              <a:gd name="connsiteY6" fmla="*/ 3581231 h 3736003"/>
              <a:gd name="connsiteX7" fmla="*/ 937609 w 3810000"/>
              <a:gd name="connsiteY7" fmla="*/ 3434392 h 3736003"/>
              <a:gd name="connsiteX8" fmla="*/ 266650 w 3810000"/>
              <a:gd name="connsiteY8" fmla="*/ 3001646 h 3736003"/>
              <a:gd name="connsiteX9" fmla="*/ 152400 w 3810000"/>
              <a:gd name="connsiteY9" fmla="*/ 2559525 h 3736003"/>
              <a:gd name="connsiteX10" fmla="*/ 30480 w 3810000"/>
              <a:gd name="connsiteY10" fmla="*/ 2153125 h 3736003"/>
              <a:gd name="connsiteX11" fmla="*/ 0 w 3810000"/>
              <a:gd name="connsiteY11" fmla="*/ 1929605 h 3736003"/>
              <a:gd name="connsiteX12" fmla="*/ 61757 w 3810000"/>
              <a:gd name="connsiteY12" fmla="*/ 1344779 h 3736003"/>
              <a:gd name="connsiteX13" fmla="*/ 275913 w 3810000"/>
              <a:gd name="connsiteY13" fmla="*/ 940921 h 3736003"/>
              <a:gd name="connsiteX14" fmla="*/ 893683 w 3810000"/>
              <a:gd name="connsiteY14" fmla="*/ 210032 h 3736003"/>
              <a:gd name="connsiteX15" fmla="*/ 1625600 w 3810000"/>
              <a:gd name="connsiteY15" fmla="*/ 0 h 3736003"/>
              <a:gd name="connsiteX16" fmla="*/ 2407920 w 3810000"/>
              <a:gd name="connsiteY16" fmla="*/ 50005 h 3736003"/>
              <a:gd name="connsiteX17" fmla="*/ 3001978 w 3810000"/>
              <a:gd name="connsiteY17" fmla="*/ 370369 h 3736003"/>
              <a:gd name="connsiteX18" fmla="*/ 3359674 w 3810000"/>
              <a:gd name="connsiteY18" fmla="*/ 1171254 h 3736003"/>
              <a:gd name="connsiteX19" fmla="*/ 3436071 w 3810000"/>
              <a:gd name="connsiteY19" fmla="*/ 2214396 h 3736003"/>
              <a:gd name="connsiteX20" fmla="*/ 3373317 w 3810000"/>
              <a:gd name="connsiteY20" fmla="*/ 2660164 h 3736003"/>
              <a:gd name="connsiteX21" fmla="*/ 3306183 w 3810000"/>
              <a:gd name="connsiteY21" fmla="*/ 2911157 h 3736003"/>
              <a:gd name="connsiteX22" fmla="*/ 3277496 w 3810000"/>
              <a:gd name="connsiteY22" fmla="*/ 3007196 h 3736003"/>
              <a:gd name="connsiteX23" fmla="*/ 3809999 w 3810000"/>
              <a:gd name="connsiteY23" fmla="*/ 3236277 h 3736003"/>
              <a:gd name="connsiteX0" fmla="*/ 3810000 w 3810000"/>
              <a:gd name="connsiteY0" fmla="*/ 3219925 h 3730351"/>
              <a:gd name="connsiteX1" fmla="*/ 3474720 w 3810000"/>
              <a:gd name="connsiteY1" fmla="*/ 3524725 h 3730351"/>
              <a:gd name="connsiteX2" fmla="*/ 3062345 w 3810000"/>
              <a:gd name="connsiteY2" fmla="*/ 3693477 h 3730351"/>
              <a:gd name="connsiteX3" fmla="*/ 2384513 w 3810000"/>
              <a:gd name="connsiteY3" fmla="*/ 3727441 h 3730351"/>
              <a:gd name="connsiteX4" fmla="*/ 1665941 w 3810000"/>
              <a:gd name="connsiteY4" fmla="*/ 3644413 h 3730351"/>
              <a:gd name="connsiteX5" fmla="*/ 1372197 w 3810000"/>
              <a:gd name="connsiteY5" fmla="*/ 3581231 h 3730351"/>
              <a:gd name="connsiteX6" fmla="*/ 937609 w 3810000"/>
              <a:gd name="connsiteY6" fmla="*/ 3434392 h 3730351"/>
              <a:gd name="connsiteX7" fmla="*/ 266650 w 3810000"/>
              <a:gd name="connsiteY7" fmla="*/ 3001646 h 3730351"/>
              <a:gd name="connsiteX8" fmla="*/ 152400 w 3810000"/>
              <a:gd name="connsiteY8" fmla="*/ 2559525 h 3730351"/>
              <a:gd name="connsiteX9" fmla="*/ 30480 w 3810000"/>
              <a:gd name="connsiteY9" fmla="*/ 2153125 h 3730351"/>
              <a:gd name="connsiteX10" fmla="*/ 0 w 3810000"/>
              <a:gd name="connsiteY10" fmla="*/ 1929605 h 3730351"/>
              <a:gd name="connsiteX11" fmla="*/ 61757 w 3810000"/>
              <a:gd name="connsiteY11" fmla="*/ 1344779 h 3730351"/>
              <a:gd name="connsiteX12" fmla="*/ 275913 w 3810000"/>
              <a:gd name="connsiteY12" fmla="*/ 940921 h 3730351"/>
              <a:gd name="connsiteX13" fmla="*/ 893683 w 3810000"/>
              <a:gd name="connsiteY13" fmla="*/ 210032 h 3730351"/>
              <a:gd name="connsiteX14" fmla="*/ 1625600 w 3810000"/>
              <a:gd name="connsiteY14" fmla="*/ 0 h 3730351"/>
              <a:gd name="connsiteX15" fmla="*/ 2407920 w 3810000"/>
              <a:gd name="connsiteY15" fmla="*/ 50005 h 3730351"/>
              <a:gd name="connsiteX16" fmla="*/ 3001978 w 3810000"/>
              <a:gd name="connsiteY16" fmla="*/ 370369 h 3730351"/>
              <a:gd name="connsiteX17" fmla="*/ 3359674 w 3810000"/>
              <a:gd name="connsiteY17" fmla="*/ 1171254 h 3730351"/>
              <a:gd name="connsiteX18" fmla="*/ 3436071 w 3810000"/>
              <a:gd name="connsiteY18" fmla="*/ 2214396 h 3730351"/>
              <a:gd name="connsiteX19" fmla="*/ 3373317 w 3810000"/>
              <a:gd name="connsiteY19" fmla="*/ 2660164 h 3730351"/>
              <a:gd name="connsiteX20" fmla="*/ 3306183 w 3810000"/>
              <a:gd name="connsiteY20" fmla="*/ 2911157 h 3730351"/>
              <a:gd name="connsiteX21" fmla="*/ 3277496 w 3810000"/>
              <a:gd name="connsiteY21" fmla="*/ 3007196 h 3730351"/>
              <a:gd name="connsiteX22" fmla="*/ 3809999 w 3810000"/>
              <a:gd name="connsiteY22" fmla="*/ 3236277 h 3730351"/>
              <a:gd name="connsiteX0" fmla="*/ 3810000 w 3810000"/>
              <a:gd name="connsiteY0" fmla="*/ 3219925 h 3729628"/>
              <a:gd name="connsiteX1" fmla="*/ 3474720 w 3810000"/>
              <a:gd name="connsiteY1" fmla="*/ 3524725 h 3729628"/>
              <a:gd name="connsiteX2" fmla="*/ 3020211 w 3810000"/>
              <a:gd name="connsiteY2" fmla="*/ 3689508 h 3729628"/>
              <a:gd name="connsiteX3" fmla="*/ 2384513 w 3810000"/>
              <a:gd name="connsiteY3" fmla="*/ 3727441 h 3729628"/>
              <a:gd name="connsiteX4" fmla="*/ 1665941 w 3810000"/>
              <a:gd name="connsiteY4" fmla="*/ 3644413 h 3729628"/>
              <a:gd name="connsiteX5" fmla="*/ 1372197 w 3810000"/>
              <a:gd name="connsiteY5" fmla="*/ 3581231 h 3729628"/>
              <a:gd name="connsiteX6" fmla="*/ 937609 w 3810000"/>
              <a:gd name="connsiteY6" fmla="*/ 3434392 h 3729628"/>
              <a:gd name="connsiteX7" fmla="*/ 266650 w 3810000"/>
              <a:gd name="connsiteY7" fmla="*/ 3001646 h 3729628"/>
              <a:gd name="connsiteX8" fmla="*/ 152400 w 3810000"/>
              <a:gd name="connsiteY8" fmla="*/ 2559525 h 3729628"/>
              <a:gd name="connsiteX9" fmla="*/ 30480 w 3810000"/>
              <a:gd name="connsiteY9" fmla="*/ 2153125 h 3729628"/>
              <a:gd name="connsiteX10" fmla="*/ 0 w 3810000"/>
              <a:gd name="connsiteY10" fmla="*/ 1929605 h 3729628"/>
              <a:gd name="connsiteX11" fmla="*/ 61757 w 3810000"/>
              <a:gd name="connsiteY11" fmla="*/ 1344779 h 3729628"/>
              <a:gd name="connsiteX12" fmla="*/ 275913 w 3810000"/>
              <a:gd name="connsiteY12" fmla="*/ 940921 h 3729628"/>
              <a:gd name="connsiteX13" fmla="*/ 893683 w 3810000"/>
              <a:gd name="connsiteY13" fmla="*/ 210032 h 3729628"/>
              <a:gd name="connsiteX14" fmla="*/ 1625600 w 3810000"/>
              <a:gd name="connsiteY14" fmla="*/ 0 h 3729628"/>
              <a:gd name="connsiteX15" fmla="*/ 2407920 w 3810000"/>
              <a:gd name="connsiteY15" fmla="*/ 50005 h 3729628"/>
              <a:gd name="connsiteX16" fmla="*/ 3001978 w 3810000"/>
              <a:gd name="connsiteY16" fmla="*/ 370369 h 3729628"/>
              <a:gd name="connsiteX17" fmla="*/ 3359674 w 3810000"/>
              <a:gd name="connsiteY17" fmla="*/ 1171254 h 3729628"/>
              <a:gd name="connsiteX18" fmla="*/ 3436071 w 3810000"/>
              <a:gd name="connsiteY18" fmla="*/ 2214396 h 3729628"/>
              <a:gd name="connsiteX19" fmla="*/ 3373317 w 3810000"/>
              <a:gd name="connsiteY19" fmla="*/ 2660164 h 3729628"/>
              <a:gd name="connsiteX20" fmla="*/ 3306183 w 3810000"/>
              <a:gd name="connsiteY20" fmla="*/ 2911157 h 3729628"/>
              <a:gd name="connsiteX21" fmla="*/ 3277496 w 3810000"/>
              <a:gd name="connsiteY21" fmla="*/ 3007196 h 3729628"/>
              <a:gd name="connsiteX22" fmla="*/ 3809999 w 3810000"/>
              <a:gd name="connsiteY22" fmla="*/ 3236277 h 3729628"/>
              <a:gd name="connsiteX0" fmla="*/ 3810000 w 3810000"/>
              <a:gd name="connsiteY0" fmla="*/ 3219925 h 3729629"/>
              <a:gd name="connsiteX1" fmla="*/ 3474720 w 3810000"/>
              <a:gd name="connsiteY1" fmla="*/ 3524725 h 3729629"/>
              <a:gd name="connsiteX2" fmla="*/ 3020211 w 3810000"/>
              <a:gd name="connsiteY2" fmla="*/ 3689508 h 3729629"/>
              <a:gd name="connsiteX3" fmla="*/ 2309608 w 3810000"/>
              <a:gd name="connsiteY3" fmla="*/ 3727442 h 3729629"/>
              <a:gd name="connsiteX4" fmla="*/ 1665941 w 3810000"/>
              <a:gd name="connsiteY4" fmla="*/ 3644413 h 3729629"/>
              <a:gd name="connsiteX5" fmla="*/ 1372197 w 3810000"/>
              <a:gd name="connsiteY5" fmla="*/ 3581231 h 3729629"/>
              <a:gd name="connsiteX6" fmla="*/ 937609 w 3810000"/>
              <a:gd name="connsiteY6" fmla="*/ 3434392 h 3729629"/>
              <a:gd name="connsiteX7" fmla="*/ 266650 w 3810000"/>
              <a:gd name="connsiteY7" fmla="*/ 3001646 h 3729629"/>
              <a:gd name="connsiteX8" fmla="*/ 152400 w 3810000"/>
              <a:gd name="connsiteY8" fmla="*/ 2559525 h 3729629"/>
              <a:gd name="connsiteX9" fmla="*/ 30480 w 3810000"/>
              <a:gd name="connsiteY9" fmla="*/ 2153125 h 3729629"/>
              <a:gd name="connsiteX10" fmla="*/ 0 w 3810000"/>
              <a:gd name="connsiteY10" fmla="*/ 1929605 h 3729629"/>
              <a:gd name="connsiteX11" fmla="*/ 61757 w 3810000"/>
              <a:gd name="connsiteY11" fmla="*/ 1344779 h 3729629"/>
              <a:gd name="connsiteX12" fmla="*/ 275913 w 3810000"/>
              <a:gd name="connsiteY12" fmla="*/ 940921 h 3729629"/>
              <a:gd name="connsiteX13" fmla="*/ 893683 w 3810000"/>
              <a:gd name="connsiteY13" fmla="*/ 210032 h 3729629"/>
              <a:gd name="connsiteX14" fmla="*/ 1625600 w 3810000"/>
              <a:gd name="connsiteY14" fmla="*/ 0 h 3729629"/>
              <a:gd name="connsiteX15" fmla="*/ 2407920 w 3810000"/>
              <a:gd name="connsiteY15" fmla="*/ 50005 h 3729629"/>
              <a:gd name="connsiteX16" fmla="*/ 3001978 w 3810000"/>
              <a:gd name="connsiteY16" fmla="*/ 370369 h 3729629"/>
              <a:gd name="connsiteX17" fmla="*/ 3359674 w 3810000"/>
              <a:gd name="connsiteY17" fmla="*/ 1171254 h 3729629"/>
              <a:gd name="connsiteX18" fmla="*/ 3436071 w 3810000"/>
              <a:gd name="connsiteY18" fmla="*/ 2214396 h 3729629"/>
              <a:gd name="connsiteX19" fmla="*/ 3373317 w 3810000"/>
              <a:gd name="connsiteY19" fmla="*/ 2660164 h 3729629"/>
              <a:gd name="connsiteX20" fmla="*/ 3306183 w 3810000"/>
              <a:gd name="connsiteY20" fmla="*/ 2911157 h 3729629"/>
              <a:gd name="connsiteX21" fmla="*/ 3277496 w 3810000"/>
              <a:gd name="connsiteY21" fmla="*/ 3007196 h 3729629"/>
              <a:gd name="connsiteX22" fmla="*/ 3809999 w 3810000"/>
              <a:gd name="connsiteY22" fmla="*/ 3236277 h 3729629"/>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152400 w 3810000"/>
              <a:gd name="connsiteY8" fmla="*/ 2559525 h 3729312"/>
              <a:gd name="connsiteX9" fmla="*/ 30480 w 3810000"/>
              <a:gd name="connsiteY9" fmla="*/ 2153125 h 3729312"/>
              <a:gd name="connsiteX10" fmla="*/ 0 w 3810000"/>
              <a:gd name="connsiteY10" fmla="*/ 1929605 h 3729312"/>
              <a:gd name="connsiteX11" fmla="*/ 61757 w 3810000"/>
              <a:gd name="connsiteY11" fmla="*/ 1344779 h 3729312"/>
              <a:gd name="connsiteX12" fmla="*/ 275913 w 3810000"/>
              <a:gd name="connsiteY12" fmla="*/ 940921 h 3729312"/>
              <a:gd name="connsiteX13" fmla="*/ 893683 w 3810000"/>
              <a:gd name="connsiteY13" fmla="*/ 210032 h 3729312"/>
              <a:gd name="connsiteX14" fmla="*/ 1625600 w 3810000"/>
              <a:gd name="connsiteY14" fmla="*/ 0 h 3729312"/>
              <a:gd name="connsiteX15" fmla="*/ 2407920 w 3810000"/>
              <a:gd name="connsiteY15" fmla="*/ 50005 h 3729312"/>
              <a:gd name="connsiteX16" fmla="*/ 3001978 w 3810000"/>
              <a:gd name="connsiteY16" fmla="*/ 370369 h 3729312"/>
              <a:gd name="connsiteX17" fmla="*/ 3359674 w 3810000"/>
              <a:gd name="connsiteY17" fmla="*/ 1171254 h 3729312"/>
              <a:gd name="connsiteX18" fmla="*/ 3436071 w 3810000"/>
              <a:gd name="connsiteY18" fmla="*/ 2214396 h 3729312"/>
              <a:gd name="connsiteX19" fmla="*/ 3373317 w 3810000"/>
              <a:gd name="connsiteY19" fmla="*/ 2660164 h 3729312"/>
              <a:gd name="connsiteX20" fmla="*/ 3306183 w 3810000"/>
              <a:gd name="connsiteY20" fmla="*/ 2911157 h 3729312"/>
              <a:gd name="connsiteX21" fmla="*/ 3277496 w 3810000"/>
              <a:gd name="connsiteY21" fmla="*/ 3007196 h 3729312"/>
              <a:gd name="connsiteX22" fmla="*/ 3809999 w 3810000"/>
              <a:gd name="connsiteY22"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66650 w 3810000"/>
              <a:gd name="connsiteY7" fmla="*/ 3001646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37609 w 3810000"/>
              <a:gd name="connsiteY6" fmla="*/ 3434392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15153 w 3810000"/>
              <a:gd name="connsiteY7" fmla="*/ 3009584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900157 w 3810000"/>
              <a:gd name="connsiteY6" fmla="*/ 3438361 h 3729312"/>
              <a:gd name="connsiteX7" fmla="*/ 243242 w 3810000"/>
              <a:gd name="connsiteY7" fmla="*/ 2950050 h 3729312"/>
              <a:gd name="connsiteX8" fmla="*/ 30480 w 3810000"/>
              <a:gd name="connsiteY8" fmla="*/ 2153125 h 3729312"/>
              <a:gd name="connsiteX9" fmla="*/ 0 w 3810000"/>
              <a:gd name="connsiteY9" fmla="*/ 1929605 h 3729312"/>
              <a:gd name="connsiteX10" fmla="*/ 61757 w 3810000"/>
              <a:gd name="connsiteY10" fmla="*/ 1344779 h 3729312"/>
              <a:gd name="connsiteX11" fmla="*/ 275913 w 3810000"/>
              <a:gd name="connsiteY11" fmla="*/ 940921 h 3729312"/>
              <a:gd name="connsiteX12" fmla="*/ 893683 w 3810000"/>
              <a:gd name="connsiteY12" fmla="*/ 210032 h 3729312"/>
              <a:gd name="connsiteX13" fmla="*/ 1625600 w 3810000"/>
              <a:gd name="connsiteY13" fmla="*/ 0 h 3729312"/>
              <a:gd name="connsiteX14" fmla="*/ 2407920 w 3810000"/>
              <a:gd name="connsiteY14" fmla="*/ 50005 h 3729312"/>
              <a:gd name="connsiteX15" fmla="*/ 3001978 w 3810000"/>
              <a:gd name="connsiteY15" fmla="*/ 370369 h 3729312"/>
              <a:gd name="connsiteX16" fmla="*/ 3359674 w 3810000"/>
              <a:gd name="connsiteY16" fmla="*/ 1171254 h 3729312"/>
              <a:gd name="connsiteX17" fmla="*/ 3436071 w 3810000"/>
              <a:gd name="connsiteY17" fmla="*/ 2214396 h 3729312"/>
              <a:gd name="connsiteX18" fmla="*/ 3373317 w 3810000"/>
              <a:gd name="connsiteY18" fmla="*/ 2660164 h 3729312"/>
              <a:gd name="connsiteX19" fmla="*/ 3306183 w 3810000"/>
              <a:gd name="connsiteY19" fmla="*/ 2911157 h 3729312"/>
              <a:gd name="connsiteX20" fmla="*/ 3277496 w 3810000"/>
              <a:gd name="connsiteY20" fmla="*/ 3007196 h 3729312"/>
              <a:gd name="connsiteX21" fmla="*/ 3809999 w 3810000"/>
              <a:gd name="connsiteY21"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372197 w 3810000"/>
              <a:gd name="connsiteY5" fmla="*/ 3581231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10000 w 3810000"/>
              <a:gd name="connsiteY0" fmla="*/ 3219925 h 3729312"/>
              <a:gd name="connsiteX1" fmla="*/ 3395133 w 3810000"/>
              <a:gd name="connsiteY1" fmla="*/ 3548539 h 3729312"/>
              <a:gd name="connsiteX2" fmla="*/ 3020211 w 3810000"/>
              <a:gd name="connsiteY2" fmla="*/ 3689508 h 3729312"/>
              <a:gd name="connsiteX3" fmla="*/ 2309608 w 3810000"/>
              <a:gd name="connsiteY3" fmla="*/ 3727442 h 3729312"/>
              <a:gd name="connsiteX4" fmla="*/ 1665941 w 3810000"/>
              <a:gd name="connsiteY4" fmla="*/ 3644413 h 3729312"/>
              <a:gd name="connsiteX5" fmla="*/ 1021080 w 3810000"/>
              <a:gd name="connsiteY5" fmla="*/ 3462165 h 3729312"/>
              <a:gd name="connsiteX6" fmla="*/ 243242 w 3810000"/>
              <a:gd name="connsiteY6" fmla="*/ 2950050 h 3729312"/>
              <a:gd name="connsiteX7" fmla="*/ 30480 w 3810000"/>
              <a:gd name="connsiteY7" fmla="*/ 2153125 h 3729312"/>
              <a:gd name="connsiteX8" fmla="*/ 0 w 3810000"/>
              <a:gd name="connsiteY8" fmla="*/ 1929605 h 3729312"/>
              <a:gd name="connsiteX9" fmla="*/ 61757 w 3810000"/>
              <a:gd name="connsiteY9" fmla="*/ 1344779 h 3729312"/>
              <a:gd name="connsiteX10" fmla="*/ 275913 w 3810000"/>
              <a:gd name="connsiteY10" fmla="*/ 940921 h 3729312"/>
              <a:gd name="connsiteX11" fmla="*/ 893683 w 3810000"/>
              <a:gd name="connsiteY11" fmla="*/ 210032 h 3729312"/>
              <a:gd name="connsiteX12" fmla="*/ 1625600 w 3810000"/>
              <a:gd name="connsiteY12" fmla="*/ 0 h 3729312"/>
              <a:gd name="connsiteX13" fmla="*/ 2407920 w 3810000"/>
              <a:gd name="connsiteY13" fmla="*/ 50005 h 3729312"/>
              <a:gd name="connsiteX14" fmla="*/ 3001978 w 3810000"/>
              <a:gd name="connsiteY14" fmla="*/ 370369 h 3729312"/>
              <a:gd name="connsiteX15" fmla="*/ 3359674 w 3810000"/>
              <a:gd name="connsiteY15" fmla="*/ 1171254 h 3729312"/>
              <a:gd name="connsiteX16" fmla="*/ 3436071 w 3810000"/>
              <a:gd name="connsiteY16" fmla="*/ 2214396 h 3729312"/>
              <a:gd name="connsiteX17" fmla="*/ 3373317 w 3810000"/>
              <a:gd name="connsiteY17" fmla="*/ 2660164 h 3729312"/>
              <a:gd name="connsiteX18" fmla="*/ 3306183 w 3810000"/>
              <a:gd name="connsiteY18" fmla="*/ 2911157 h 3729312"/>
              <a:gd name="connsiteX19" fmla="*/ 3277496 w 3810000"/>
              <a:gd name="connsiteY19" fmla="*/ 3007196 h 3729312"/>
              <a:gd name="connsiteX20" fmla="*/ 3809999 w 38100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83357 w 3831600"/>
              <a:gd name="connsiteY9" fmla="*/ 1344779 h 3729312"/>
              <a:gd name="connsiteX10" fmla="*/ 297513 w 3831600"/>
              <a:gd name="connsiteY10" fmla="*/ 940921 h 3729312"/>
              <a:gd name="connsiteX11" fmla="*/ 915283 w 3831600"/>
              <a:gd name="connsiteY11" fmla="*/ 210032 h 3729312"/>
              <a:gd name="connsiteX12" fmla="*/ 1647200 w 3831600"/>
              <a:gd name="connsiteY12" fmla="*/ 0 h 3729312"/>
              <a:gd name="connsiteX13" fmla="*/ 2429520 w 3831600"/>
              <a:gd name="connsiteY13" fmla="*/ 50005 h 3729312"/>
              <a:gd name="connsiteX14" fmla="*/ 3023578 w 3831600"/>
              <a:gd name="connsiteY14" fmla="*/ 370369 h 3729312"/>
              <a:gd name="connsiteX15" fmla="*/ 3381274 w 3831600"/>
              <a:gd name="connsiteY15" fmla="*/ 1171254 h 3729312"/>
              <a:gd name="connsiteX16" fmla="*/ 3457671 w 3831600"/>
              <a:gd name="connsiteY16" fmla="*/ 2214396 h 3729312"/>
              <a:gd name="connsiteX17" fmla="*/ 3394917 w 3831600"/>
              <a:gd name="connsiteY17" fmla="*/ 2660164 h 3729312"/>
              <a:gd name="connsiteX18" fmla="*/ 3327783 w 3831600"/>
              <a:gd name="connsiteY18" fmla="*/ 2911157 h 3729312"/>
              <a:gd name="connsiteX19" fmla="*/ 3299096 w 3831600"/>
              <a:gd name="connsiteY19" fmla="*/ 3007196 h 3729312"/>
              <a:gd name="connsiteX20" fmla="*/ 3831599 w 3831600"/>
              <a:gd name="connsiteY20"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929605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297513 w 3831600"/>
              <a:gd name="connsiteY9" fmla="*/ 940921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31600 w 3831600"/>
              <a:gd name="connsiteY0" fmla="*/ 3219925 h 3729312"/>
              <a:gd name="connsiteX1" fmla="*/ 3416733 w 3831600"/>
              <a:gd name="connsiteY1" fmla="*/ 3548539 h 3729312"/>
              <a:gd name="connsiteX2" fmla="*/ 3041811 w 3831600"/>
              <a:gd name="connsiteY2" fmla="*/ 3689508 h 3729312"/>
              <a:gd name="connsiteX3" fmla="*/ 2331208 w 3831600"/>
              <a:gd name="connsiteY3" fmla="*/ 3727442 h 3729312"/>
              <a:gd name="connsiteX4" fmla="*/ 1687541 w 3831600"/>
              <a:gd name="connsiteY4" fmla="*/ 3644413 h 3729312"/>
              <a:gd name="connsiteX5" fmla="*/ 1042680 w 3831600"/>
              <a:gd name="connsiteY5" fmla="*/ 3462165 h 3729312"/>
              <a:gd name="connsiteX6" fmla="*/ 264842 w 3831600"/>
              <a:gd name="connsiteY6" fmla="*/ 2950050 h 3729312"/>
              <a:gd name="connsiteX7" fmla="*/ 14628 w 3831600"/>
              <a:gd name="connsiteY7" fmla="*/ 2200752 h 3729312"/>
              <a:gd name="connsiteX8" fmla="*/ 21600 w 3831600"/>
              <a:gd name="connsiteY8" fmla="*/ 1854197 h 3729312"/>
              <a:gd name="connsiteX9" fmla="*/ 311558 w 3831600"/>
              <a:gd name="connsiteY9" fmla="*/ 841700 h 3729312"/>
              <a:gd name="connsiteX10" fmla="*/ 915283 w 3831600"/>
              <a:gd name="connsiteY10" fmla="*/ 210032 h 3729312"/>
              <a:gd name="connsiteX11" fmla="*/ 1647200 w 3831600"/>
              <a:gd name="connsiteY11" fmla="*/ 0 h 3729312"/>
              <a:gd name="connsiteX12" fmla="*/ 2429520 w 3831600"/>
              <a:gd name="connsiteY12" fmla="*/ 50005 h 3729312"/>
              <a:gd name="connsiteX13" fmla="*/ 3023578 w 3831600"/>
              <a:gd name="connsiteY13" fmla="*/ 370369 h 3729312"/>
              <a:gd name="connsiteX14" fmla="*/ 3381274 w 3831600"/>
              <a:gd name="connsiteY14" fmla="*/ 1171254 h 3729312"/>
              <a:gd name="connsiteX15" fmla="*/ 3457671 w 3831600"/>
              <a:gd name="connsiteY15" fmla="*/ 2214396 h 3729312"/>
              <a:gd name="connsiteX16" fmla="*/ 3394917 w 3831600"/>
              <a:gd name="connsiteY16" fmla="*/ 2660164 h 3729312"/>
              <a:gd name="connsiteX17" fmla="*/ 3327783 w 3831600"/>
              <a:gd name="connsiteY17" fmla="*/ 2911157 h 3729312"/>
              <a:gd name="connsiteX18" fmla="*/ 3299096 w 3831600"/>
              <a:gd name="connsiteY18" fmla="*/ 3007196 h 3729312"/>
              <a:gd name="connsiteX19" fmla="*/ 3831599 w 3831600"/>
              <a:gd name="connsiteY19" fmla="*/ 3236277 h 3729312"/>
              <a:gd name="connsiteX0" fmla="*/ 3827607 w 3827607"/>
              <a:gd name="connsiteY0" fmla="*/ 3219925 h 3729312"/>
              <a:gd name="connsiteX1" fmla="*/ 3412740 w 3827607"/>
              <a:gd name="connsiteY1" fmla="*/ 3548539 h 3729312"/>
              <a:gd name="connsiteX2" fmla="*/ 3037818 w 3827607"/>
              <a:gd name="connsiteY2" fmla="*/ 3689508 h 3729312"/>
              <a:gd name="connsiteX3" fmla="*/ 2327215 w 3827607"/>
              <a:gd name="connsiteY3" fmla="*/ 3727442 h 3729312"/>
              <a:gd name="connsiteX4" fmla="*/ 1683548 w 3827607"/>
              <a:gd name="connsiteY4" fmla="*/ 3644413 h 3729312"/>
              <a:gd name="connsiteX5" fmla="*/ 1038687 w 3827607"/>
              <a:gd name="connsiteY5" fmla="*/ 3462165 h 3729312"/>
              <a:gd name="connsiteX6" fmla="*/ 260849 w 3827607"/>
              <a:gd name="connsiteY6" fmla="*/ 2950050 h 3729312"/>
              <a:gd name="connsiteX7" fmla="*/ 10635 w 3827607"/>
              <a:gd name="connsiteY7" fmla="*/ 2200752 h 3729312"/>
              <a:gd name="connsiteX8" fmla="*/ 17607 w 3827607"/>
              <a:gd name="connsiteY8" fmla="*/ 1854197 h 3729312"/>
              <a:gd name="connsiteX9" fmla="*/ 307565 w 3827607"/>
              <a:gd name="connsiteY9" fmla="*/ 841700 h 3729312"/>
              <a:gd name="connsiteX10" fmla="*/ 911290 w 3827607"/>
              <a:gd name="connsiteY10" fmla="*/ 210032 h 3729312"/>
              <a:gd name="connsiteX11" fmla="*/ 1643207 w 3827607"/>
              <a:gd name="connsiteY11" fmla="*/ 0 h 3729312"/>
              <a:gd name="connsiteX12" fmla="*/ 2425527 w 3827607"/>
              <a:gd name="connsiteY12" fmla="*/ 50005 h 3729312"/>
              <a:gd name="connsiteX13" fmla="*/ 3019585 w 3827607"/>
              <a:gd name="connsiteY13" fmla="*/ 370369 h 3729312"/>
              <a:gd name="connsiteX14" fmla="*/ 3377281 w 3827607"/>
              <a:gd name="connsiteY14" fmla="*/ 1171254 h 3729312"/>
              <a:gd name="connsiteX15" fmla="*/ 3453678 w 3827607"/>
              <a:gd name="connsiteY15" fmla="*/ 2214396 h 3729312"/>
              <a:gd name="connsiteX16" fmla="*/ 3390924 w 3827607"/>
              <a:gd name="connsiteY16" fmla="*/ 2660164 h 3729312"/>
              <a:gd name="connsiteX17" fmla="*/ 3323790 w 3827607"/>
              <a:gd name="connsiteY17" fmla="*/ 2911157 h 3729312"/>
              <a:gd name="connsiteX18" fmla="*/ 3295103 w 3827607"/>
              <a:gd name="connsiteY18" fmla="*/ 3007196 h 3729312"/>
              <a:gd name="connsiteX19" fmla="*/ 3827606 w 3827607"/>
              <a:gd name="connsiteY19" fmla="*/ 3236277 h 3729312"/>
              <a:gd name="connsiteX0" fmla="*/ 3833194 w 3833194"/>
              <a:gd name="connsiteY0" fmla="*/ 3219925 h 3729312"/>
              <a:gd name="connsiteX1" fmla="*/ 3418327 w 3833194"/>
              <a:gd name="connsiteY1" fmla="*/ 3548539 h 3729312"/>
              <a:gd name="connsiteX2" fmla="*/ 3043405 w 3833194"/>
              <a:gd name="connsiteY2" fmla="*/ 3689508 h 3729312"/>
              <a:gd name="connsiteX3" fmla="*/ 2332802 w 3833194"/>
              <a:gd name="connsiteY3" fmla="*/ 3727442 h 3729312"/>
              <a:gd name="connsiteX4" fmla="*/ 1689135 w 3833194"/>
              <a:gd name="connsiteY4" fmla="*/ 3644413 h 3729312"/>
              <a:gd name="connsiteX5" fmla="*/ 1044274 w 3833194"/>
              <a:gd name="connsiteY5" fmla="*/ 3462165 h 3729312"/>
              <a:gd name="connsiteX6" fmla="*/ 266436 w 3833194"/>
              <a:gd name="connsiteY6" fmla="*/ 2950050 h 3729312"/>
              <a:gd name="connsiteX7" fmla="*/ 16222 w 3833194"/>
              <a:gd name="connsiteY7" fmla="*/ 2200752 h 3729312"/>
              <a:gd name="connsiteX8" fmla="*/ 23194 w 3833194"/>
              <a:gd name="connsiteY8" fmla="*/ 1854197 h 3729312"/>
              <a:gd name="connsiteX9" fmla="*/ 313152 w 3833194"/>
              <a:gd name="connsiteY9" fmla="*/ 841700 h 3729312"/>
              <a:gd name="connsiteX10" fmla="*/ 916877 w 3833194"/>
              <a:gd name="connsiteY10" fmla="*/ 210032 h 3729312"/>
              <a:gd name="connsiteX11" fmla="*/ 1648794 w 3833194"/>
              <a:gd name="connsiteY11" fmla="*/ 0 h 3729312"/>
              <a:gd name="connsiteX12" fmla="*/ 2431114 w 3833194"/>
              <a:gd name="connsiteY12" fmla="*/ 50005 h 3729312"/>
              <a:gd name="connsiteX13" fmla="*/ 3025172 w 3833194"/>
              <a:gd name="connsiteY13" fmla="*/ 370369 h 3729312"/>
              <a:gd name="connsiteX14" fmla="*/ 3382868 w 3833194"/>
              <a:gd name="connsiteY14" fmla="*/ 1171254 h 3729312"/>
              <a:gd name="connsiteX15" fmla="*/ 3459265 w 3833194"/>
              <a:gd name="connsiteY15" fmla="*/ 2214396 h 3729312"/>
              <a:gd name="connsiteX16" fmla="*/ 3396511 w 3833194"/>
              <a:gd name="connsiteY16" fmla="*/ 2660164 h 3729312"/>
              <a:gd name="connsiteX17" fmla="*/ 3329377 w 3833194"/>
              <a:gd name="connsiteY17" fmla="*/ 2911157 h 3729312"/>
              <a:gd name="connsiteX18" fmla="*/ 3300690 w 3833194"/>
              <a:gd name="connsiteY18" fmla="*/ 3007196 h 3729312"/>
              <a:gd name="connsiteX19" fmla="*/ 3833193 w 3833194"/>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15574 w 3835616"/>
              <a:gd name="connsiteY9" fmla="*/ 841700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919299 w 3835616"/>
              <a:gd name="connsiteY10" fmla="*/ 210032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236277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35615 w 3835616"/>
              <a:gd name="connsiteY19" fmla="*/ 3171595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829746 w 3835616"/>
              <a:gd name="connsiteY19" fmla="*/ 3216376 h 3729312"/>
              <a:gd name="connsiteX0" fmla="*/ 3835616 w 3841659"/>
              <a:gd name="connsiteY0" fmla="*/ 3219925 h 3729312"/>
              <a:gd name="connsiteX1" fmla="*/ 3420749 w 3841659"/>
              <a:gd name="connsiteY1" fmla="*/ 3548539 h 3729312"/>
              <a:gd name="connsiteX2" fmla="*/ 3045827 w 3841659"/>
              <a:gd name="connsiteY2" fmla="*/ 3689508 h 3729312"/>
              <a:gd name="connsiteX3" fmla="*/ 2335224 w 3841659"/>
              <a:gd name="connsiteY3" fmla="*/ 3727442 h 3729312"/>
              <a:gd name="connsiteX4" fmla="*/ 1691557 w 3841659"/>
              <a:gd name="connsiteY4" fmla="*/ 3644413 h 3729312"/>
              <a:gd name="connsiteX5" fmla="*/ 1046696 w 3841659"/>
              <a:gd name="connsiteY5" fmla="*/ 3462165 h 3729312"/>
              <a:gd name="connsiteX6" fmla="*/ 268858 w 3841659"/>
              <a:gd name="connsiteY6" fmla="*/ 2950050 h 3729312"/>
              <a:gd name="connsiteX7" fmla="*/ 18644 w 3841659"/>
              <a:gd name="connsiteY7" fmla="*/ 2200752 h 3729312"/>
              <a:gd name="connsiteX8" fmla="*/ 30297 w 3841659"/>
              <a:gd name="connsiteY8" fmla="*/ 1762911 h 3729312"/>
              <a:gd name="connsiteX9" fmla="*/ 301529 w 3841659"/>
              <a:gd name="connsiteY9" fmla="*/ 901232 h 3729312"/>
              <a:gd name="connsiteX10" fmla="*/ 717992 w 3841659"/>
              <a:gd name="connsiteY10" fmla="*/ 341005 h 3729312"/>
              <a:gd name="connsiteX11" fmla="*/ 1651216 w 3841659"/>
              <a:gd name="connsiteY11" fmla="*/ 0 h 3729312"/>
              <a:gd name="connsiteX12" fmla="*/ 2433536 w 3841659"/>
              <a:gd name="connsiteY12" fmla="*/ 50005 h 3729312"/>
              <a:gd name="connsiteX13" fmla="*/ 3027594 w 3841659"/>
              <a:gd name="connsiteY13" fmla="*/ 370369 h 3729312"/>
              <a:gd name="connsiteX14" fmla="*/ 3385290 w 3841659"/>
              <a:gd name="connsiteY14" fmla="*/ 1171254 h 3729312"/>
              <a:gd name="connsiteX15" fmla="*/ 3461687 w 3841659"/>
              <a:gd name="connsiteY15" fmla="*/ 2214396 h 3729312"/>
              <a:gd name="connsiteX16" fmla="*/ 3398933 w 3841659"/>
              <a:gd name="connsiteY16" fmla="*/ 2660164 h 3729312"/>
              <a:gd name="connsiteX17" fmla="*/ 3331799 w 3841659"/>
              <a:gd name="connsiteY17" fmla="*/ 2911157 h 3729312"/>
              <a:gd name="connsiteX18" fmla="*/ 3303112 w 3841659"/>
              <a:gd name="connsiteY18" fmla="*/ 3007196 h 3729312"/>
              <a:gd name="connsiteX19" fmla="*/ 3841659 w 3841659"/>
              <a:gd name="connsiteY19" fmla="*/ 3223109 h 3729312"/>
              <a:gd name="connsiteX0" fmla="*/ 3835616 w 3835616"/>
              <a:gd name="connsiteY0" fmla="*/ 3219925 h 3729312"/>
              <a:gd name="connsiteX1" fmla="*/ 3420749 w 3835616"/>
              <a:gd name="connsiteY1" fmla="*/ 3548539 h 3729312"/>
              <a:gd name="connsiteX2" fmla="*/ 3045827 w 3835616"/>
              <a:gd name="connsiteY2" fmla="*/ 3689508 h 3729312"/>
              <a:gd name="connsiteX3" fmla="*/ 2335224 w 3835616"/>
              <a:gd name="connsiteY3" fmla="*/ 3727442 h 3729312"/>
              <a:gd name="connsiteX4" fmla="*/ 1691557 w 3835616"/>
              <a:gd name="connsiteY4" fmla="*/ 3644413 h 3729312"/>
              <a:gd name="connsiteX5" fmla="*/ 1046696 w 3835616"/>
              <a:gd name="connsiteY5" fmla="*/ 3462165 h 3729312"/>
              <a:gd name="connsiteX6" fmla="*/ 268858 w 3835616"/>
              <a:gd name="connsiteY6" fmla="*/ 2950050 h 3729312"/>
              <a:gd name="connsiteX7" fmla="*/ 18644 w 3835616"/>
              <a:gd name="connsiteY7" fmla="*/ 2200752 h 3729312"/>
              <a:gd name="connsiteX8" fmla="*/ 30297 w 3835616"/>
              <a:gd name="connsiteY8" fmla="*/ 1762911 h 3729312"/>
              <a:gd name="connsiteX9" fmla="*/ 301529 w 3835616"/>
              <a:gd name="connsiteY9" fmla="*/ 901232 h 3729312"/>
              <a:gd name="connsiteX10" fmla="*/ 717992 w 3835616"/>
              <a:gd name="connsiteY10" fmla="*/ 341005 h 3729312"/>
              <a:gd name="connsiteX11" fmla="*/ 1651216 w 3835616"/>
              <a:gd name="connsiteY11" fmla="*/ 0 h 3729312"/>
              <a:gd name="connsiteX12" fmla="*/ 2433536 w 3835616"/>
              <a:gd name="connsiteY12" fmla="*/ 50005 h 3729312"/>
              <a:gd name="connsiteX13" fmla="*/ 3027594 w 3835616"/>
              <a:gd name="connsiteY13" fmla="*/ 370369 h 3729312"/>
              <a:gd name="connsiteX14" fmla="*/ 3385290 w 3835616"/>
              <a:gd name="connsiteY14" fmla="*/ 1171254 h 3729312"/>
              <a:gd name="connsiteX15" fmla="*/ 3461687 w 3835616"/>
              <a:gd name="connsiteY15" fmla="*/ 2214396 h 3729312"/>
              <a:gd name="connsiteX16" fmla="*/ 3398933 w 3835616"/>
              <a:gd name="connsiteY16" fmla="*/ 2660164 h 3729312"/>
              <a:gd name="connsiteX17" fmla="*/ 3331799 w 3835616"/>
              <a:gd name="connsiteY17" fmla="*/ 2911157 h 3729312"/>
              <a:gd name="connsiteX18" fmla="*/ 3303112 w 3835616"/>
              <a:gd name="connsiteY18" fmla="*/ 3007196 h 3729312"/>
              <a:gd name="connsiteX19" fmla="*/ 3762243 w 3835616"/>
              <a:gd name="connsiteY19" fmla="*/ 3112020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03112 w 3841661"/>
              <a:gd name="connsiteY18" fmla="*/ 3007196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322966 w 3841661"/>
              <a:gd name="connsiteY18" fmla="*/ 3024028 h 3729312"/>
              <a:gd name="connsiteX19" fmla="*/ 3841661 w 3841661"/>
              <a:gd name="connsiteY19"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41661"/>
              <a:gd name="connsiteY0" fmla="*/ 3219925 h 3729312"/>
              <a:gd name="connsiteX1" fmla="*/ 3420749 w 3841661"/>
              <a:gd name="connsiteY1" fmla="*/ 3548539 h 3729312"/>
              <a:gd name="connsiteX2" fmla="*/ 3045827 w 3841661"/>
              <a:gd name="connsiteY2" fmla="*/ 3689508 h 3729312"/>
              <a:gd name="connsiteX3" fmla="*/ 2335224 w 3841661"/>
              <a:gd name="connsiteY3" fmla="*/ 3727442 h 3729312"/>
              <a:gd name="connsiteX4" fmla="*/ 1691557 w 3841661"/>
              <a:gd name="connsiteY4" fmla="*/ 3644413 h 3729312"/>
              <a:gd name="connsiteX5" fmla="*/ 1046696 w 3841661"/>
              <a:gd name="connsiteY5" fmla="*/ 3462165 h 3729312"/>
              <a:gd name="connsiteX6" fmla="*/ 268858 w 3841661"/>
              <a:gd name="connsiteY6" fmla="*/ 2950050 h 3729312"/>
              <a:gd name="connsiteX7" fmla="*/ 18644 w 3841661"/>
              <a:gd name="connsiteY7" fmla="*/ 2200752 h 3729312"/>
              <a:gd name="connsiteX8" fmla="*/ 30297 w 3841661"/>
              <a:gd name="connsiteY8" fmla="*/ 1762911 h 3729312"/>
              <a:gd name="connsiteX9" fmla="*/ 301529 w 3841661"/>
              <a:gd name="connsiteY9" fmla="*/ 901232 h 3729312"/>
              <a:gd name="connsiteX10" fmla="*/ 717992 w 3841661"/>
              <a:gd name="connsiteY10" fmla="*/ 341005 h 3729312"/>
              <a:gd name="connsiteX11" fmla="*/ 1651216 w 3841661"/>
              <a:gd name="connsiteY11" fmla="*/ 0 h 3729312"/>
              <a:gd name="connsiteX12" fmla="*/ 2433536 w 3841661"/>
              <a:gd name="connsiteY12" fmla="*/ 50005 h 3729312"/>
              <a:gd name="connsiteX13" fmla="*/ 3027594 w 3841661"/>
              <a:gd name="connsiteY13" fmla="*/ 370369 h 3729312"/>
              <a:gd name="connsiteX14" fmla="*/ 3385290 w 3841661"/>
              <a:gd name="connsiteY14" fmla="*/ 1171254 h 3729312"/>
              <a:gd name="connsiteX15" fmla="*/ 3461687 w 3841661"/>
              <a:gd name="connsiteY15" fmla="*/ 2214396 h 3729312"/>
              <a:gd name="connsiteX16" fmla="*/ 3398933 w 3841661"/>
              <a:gd name="connsiteY16" fmla="*/ 2660164 h 3729312"/>
              <a:gd name="connsiteX17" fmla="*/ 3331799 w 3841661"/>
              <a:gd name="connsiteY17" fmla="*/ 2911157 h 3729312"/>
              <a:gd name="connsiteX18" fmla="*/ 3841661 w 3841661"/>
              <a:gd name="connsiteY18" fmla="*/ 3216378 h 3729312"/>
              <a:gd name="connsiteX0" fmla="*/ 3835616 w 3865486"/>
              <a:gd name="connsiteY0" fmla="*/ 3219925 h 3729312"/>
              <a:gd name="connsiteX1" fmla="*/ 3420749 w 3865486"/>
              <a:gd name="connsiteY1" fmla="*/ 3548539 h 3729312"/>
              <a:gd name="connsiteX2" fmla="*/ 3045827 w 3865486"/>
              <a:gd name="connsiteY2" fmla="*/ 3689508 h 3729312"/>
              <a:gd name="connsiteX3" fmla="*/ 2335224 w 3865486"/>
              <a:gd name="connsiteY3" fmla="*/ 3727442 h 3729312"/>
              <a:gd name="connsiteX4" fmla="*/ 1691557 w 3865486"/>
              <a:gd name="connsiteY4" fmla="*/ 3644413 h 3729312"/>
              <a:gd name="connsiteX5" fmla="*/ 1046696 w 3865486"/>
              <a:gd name="connsiteY5" fmla="*/ 3462165 h 3729312"/>
              <a:gd name="connsiteX6" fmla="*/ 268858 w 3865486"/>
              <a:gd name="connsiteY6" fmla="*/ 2950050 h 3729312"/>
              <a:gd name="connsiteX7" fmla="*/ 18644 w 3865486"/>
              <a:gd name="connsiteY7" fmla="*/ 2200752 h 3729312"/>
              <a:gd name="connsiteX8" fmla="*/ 30297 w 3865486"/>
              <a:gd name="connsiteY8" fmla="*/ 1762911 h 3729312"/>
              <a:gd name="connsiteX9" fmla="*/ 301529 w 3865486"/>
              <a:gd name="connsiteY9" fmla="*/ 901232 h 3729312"/>
              <a:gd name="connsiteX10" fmla="*/ 717992 w 3865486"/>
              <a:gd name="connsiteY10" fmla="*/ 341005 h 3729312"/>
              <a:gd name="connsiteX11" fmla="*/ 1651216 w 3865486"/>
              <a:gd name="connsiteY11" fmla="*/ 0 h 3729312"/>
              <a:gd name="connsiteX12" fmla="*/ 2433536 w 3865486"/>
              <a:gd name="connsiteY12" fmla="*/ 50005 h 3729312"/>
              <a:gd name="connsiteX13" fmla="*/ 3027594 w 3865486"/>
              <a:gd name="connsiteY13" fmla="*/ 370369 h 3729312"/>
              <a:gd name="connsiteX14" fmla="*/ 3385290 w 3865486"/>
              <a:gd name="connsiteY14" fmla="*/ 1171254 h 3729312"/>
              <a:gd name="connsiteX15" fmla="*/ 3461687 w 3865486"/>
              <a:gd name="connsiteY15" fmla="*/ 2214396 h 3729312"/>
              <a:gd name="connsiteX16" fmla="*/ 3398933 w 3865486"/>
              <a:gd name="connsiteY16" fmla="*/ 2660164 h 3729312"/>
              <a:gd name="connsiteX17" fmla="*/ 3331799 w 3865486"/>
              <a:gd name="connsiteY17" fmla="*/ 2911157 h 3729312"/>
              <a:gd name="connsiteX18" fmla="*/ 3865486 w 3865486"/>
              <a:gd name="connsiteY18" fmla="*/ 313895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331799 w 3837690"/>
              <a:gd name="connsiteY17" fmla="*/ 2911157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398933 w 3837690"/>
              <a:gd name="connsiteY16" fmla="*/ 2660164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312"/>
              <a:gd name="connsiteX1" fmla="*/ 3420749 w 3837690"/>
              <a:gd name="connsiteY1" fmla="*/ 3548539 h 3729312"/>
              <a:gd name="connsiteX2" fmla="*/ 3045827 w 3837690"/>
              <a:gd name="connsiteY2" fmla="*/ 3689508 h 3729312"/>
              <a:gd name="connsiteX3" fmla="*/ 2335224 w 3837690"/>
              <a:gd name="connsiteY3" fmla="*/ 3727442 h 3729312"/>
              <a:gd name="connsiteX4" fmla="*/ 1691557 w 3837690"/>
              <a:gd name="connsiteY4" fmla="*/ 3644413 h 3729312"/>
              <a:gd name="connsiteX5" fmla="*/ 1046696 w 3837690"/>
              <a:gd name="connsiteY5" fmla="*/ 3462165 h 3729312"/>
              <a:gd name="connsiteX6" fmla="*/ 268858 w 3837690"/>
              <a:gd name="connsiteY6" fmla="*/ 2950050 h 3729312"/>
              <a:gd name="connsiteX7" fmla="*/ 18644 w 3837690"/>
              <a:gd name="connsiteY7" fmla="*/ 2200752 h 3729312"/>
              <a:gd name="connsiteX8" fmla="*/ 30297 w 3837690"/>
              <a:gd name="connsiteY8" fmla="*/ 1762911 h 3729312"/>
              <a:gd name="connsiteX9" fmla="*/ 301529 w 3837690"/>
              <a:gd name="connsiteY9" fmla="*/ 901232 h 3729312"/>
              <a:gd name="connsiteX10" fmla="*/ 717992 w 3837690"/>
              <a:gd name="connsiteY10" fmla="*/ 341005 h 3729312"/>
              <a:gd name="connsiteX11" fmla="*/ 1651216 w 3837690"/>
              <a:gd name="connsiteY11" fmla="*/ 0 h 3729312"/>
              <a:gd name="connsiteX12" fmla="*/ 2433536 w 3837690"/>
              <a:gd name="connsiteY12" fmla="*/ 50005 h 3729312"/>
              <a:gd name="connsiteX13" fmla="*/ 3027594 w 3837690"/>
              <a:gd name="connsiteY13" fmla="*/ 370369 h 3729312"/>
              <a:gd name="connsiteX14" fmla="*/ 3385290 w 3837690"/>
              <a:gd name="connsiteY14" fmla="*/ 1171254 h 3729312"/>
              <a:gd name="connsiteX15" fmla="*/ 3461687 w 3837690"/>
              <a:gd name="connsiteY15" fmla="*/ 2214396 h 3729312"/>
              <a:gd name="connsiteX16" fmla="*/ 3430700 w 3837690"/>
              <a:gd name="connsiteY16" fmla="*/ 2656798 h 3729312"/>
              <a:gd name="connsiteX17" fmla="*/ 3292091 w 3837690"/>
              <a:gd name="connsiteY17" fmla="*/ 2978484 h 3729312"/>
              <a:gd name="connsiteX18" fmla="*/ 3837690 w 3837690"/>
              <a:gd name="connsiteY18" fmla="*/ 3213012 h 3729312"/>
              <a:gd name="connsiteX0" fmla="*/ 3835616 w 3837690"/>
              <a:gd name="connsiteY0" fmla="*/ 3219925 h 3729576"/>
              <a:gd name="connsiteX1" fmla="*/ 3416779 w 3837690"/>
              <a:gd name="connsiteY1" fmla="*/ 3528340 h 3729576"/>
              <a:gd name="connsiteX2" fmla="*/ 3045827 w 3837690"/>
              <a:gd name="connsiteY2" fmla="*/ 3689508 h 3729576"/>
              <a:gd name="connsiteX3" fmla="*/ 2335224 w 3837690"/>
              <a:gd name="connsiteY3" fmla="*/ 3727442 h 3729576"/>
              <a:gd name="connsiteX4" fmla="*/ 1691557 w 3837690"/>
              <a:gd name="connsiteY4" fmla="*/ 3644413 h 3729576"/>
              <a:gd name="connsiteX5" fmla="*/ 1046696 w 3837690"/>
              <a:gd name="connsiteY5" fmla="*/ 3462165 h 3729576"/>
              <a:gd name="connsiteX6" fmla="*/ 268858 w 3837690"/>
              <a:gd name="connsiteY6" fmla="*/ 2950050 h 3729576"/>
              <a:gd name="connsiteX7" fmla="*/ 18644 w 3837690"/>
              <a:gd name="connsiteY7" fmla="*/ 2200752 h 3729576"/>
              <a:gd name="connsiteX8" fmla="*/ 30297 w 3837690"/>
              <a:gd name="connsiteY8" fmla="*/ 1762911 h 3729576"/>
              <a:gd name="connsiteX9" fmla="*/ 301529 w 3837690"/>
              <a:gd name="connsiteY9" fmla="*/ 901232 h 3729576"/>
              <a:gd name="connsiteX10" fmla="*/ 717992 w 3837690"/>
              <a:gd name="connsiteY10" fmla="*/ 341005 h 3729576"/>
              <a:gd name="connsiteX11" fmla="*/ 1651216 w 3837690"/>
              <a:gd name="connsiteY11" fmla="*/ 0 h 3729576"/>
              <a:gd name="connsiteX12" fmla="*/ 2433536 w 3837690"/>
              <a:gd name="connsiteY12" fmla="*/ 50005 h 3729576"/>
              <a:gd name="connsiteX13" fmla="*/ 3027594 w 3837690"/>
              <a:gd name="connsiteY13" fmla="*/ 370369 h 3729576"/>
              <a:gd name="connsiteX14" fmla="*/ 3385290 w 3837690"/>
              <a:gd name="connsiteY14" fmla="*/ 1171254 h 3729576"/>
              <a:gd name="connsiteX15" fmla="*/ 3461687 w 3837690"/>
              <a:gd name="connsiteY15" fmla="*/ 2214396 h 3729576"/>
              <a:gd name="connsiteX16" fmla="*/ 3430700 w 3837690"/>
              <a:gd name="connsiteY16" fmla="*/ 2656798 h 3729576"/>
              <a:gd name="connsiteX17" fmla="*/ 3292091 w 3837690"/>
              <a:gd name="connsiteY17" fmla="*/ 2978484 h 3729576"/>
              <a:gd name="connsiteX18" fmla="*/ 3837690 w 3837690"/>
              <a:gd name="connsiteY18" fmla="*/ 3213012 h 3729576"/>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13012 h 3727718"/>
              <a:gd name="connsiteX0" fmla="*/ 3835616 w 3837690"/>
              <a:gd name="connsiteY0" fmla="*/ 3219925 h 3727718"/>
              <a:gd name="connsiteX1" fmla="*/ 3416779 w 3837690"/>
              <a:gd name="connsiteY1" fmla="*/ 3528340 h 3727718"/>
              <a:gd name="connsiteX2" fmla="*/ 2986264 w 3837690"/>
              <a:gd name="connsiteY2" fmla="*/ 3665944 h 3727718"/>
              <a:gd name="connsiteX3" fmla="*/ 2335224 w 3837690"/>
              <a:gd name="connsiteY3" fmla="*/ 3727442 h 3727718"/>
              <a:gd name="connsiteX4" fmla="*/ 1691557 w 3837690"/>
              <a:gd name="connsiteY4" fmla="*/ 3644413 h 3727718"/>
              <a:gd name="connsiteX5" fmla="*/ 1046696 w 3837690"/>
              <a:gd name="connsiteY5" fmla="*/ 3462165 h 3727718"/>
              <a:gd name="connsiteX6" fmla="*/ 268858 w 3837690"/>
              <a:gd name="connsiteY6" fmla="*/ 2950050 h 3727718"/>
              <a:gd name="connsiteX7" fmla="*/ 18644 w 3837690"/>
              <a:gd name="connsiteY7" fmla="*/ 2200752 h 3727718"/>
              <a:gd name="connsiteX8" fmla="*/ 30297 w 3837690"/>
              <a:gd name="connsiteY8" fmla="*/ 1762911 h 3727718"/>
              <a:gd name="connsiteX9" fmla="*/ 301529 w 3837690"/>
              <a:gd name="connsiteY9" fmla="*/ 901232 h 3727718"/>
              <a:gd name="connsiteX10" fmla="*/ 717992 w 3837690"/>
              <a:gd name="connsiteY10" fmla="*/ 341005 h 3727718"/>
              <a:gd name="connsiteX11" fmla="*/ 1651216 w 3837690"/>
              <a:gd name="connsiteY11" fmla="*/ 0 h 3727718"/>
              <a:gd name="connsiteX12" fmla="*/ 2433536 w 3837690"/>
              <a:gd name="connsiteY12" fmla="*/ 50005 h 3727718"/>
              <a:gd name="connsiteX13" fmla="*/ 3027594 w 3837690"/>
              <a:gd name="connsiteY13" fmla="*/ 370369 h 3727718"/>
              <a:gd name="connsiteX14" fmla="*/ 3385290 w 3837690"/>
              <a:gd name="connsiteY14" fmla="*/ 1171254 h 3727718"/>
              <a:gd name="connsiteX15" fmla="*/ 3461687 w 3837690"/>
              <a:gd name="connsiteY15" fmla="*/ 2214396 h 3727718"/>
              <a:gd name="connsiteX16" fmla="*/ 3430700 w 3837690"/>
              <a:gd name="connsiteY16" fmla="*/ 2656798 h 3727718"/>
              <a:gd name="connsiteX17" fmla="*/ 3292091 w 3837690"/>
              <a:gd name="connsiteY17" fmla="*/ 2978484 h 3727718"/>
              <a:gd name="connsiteX18" fmla="*/ 3837690 w 3837690"/>
              <a:gd name="connsiteY18" fmla="*/ 3223110 h 3727718"/>
              <a:gd name="connsiteX0" fmla="*/ 3835616 w 3837690"/>
              <a:gd name="connsiteY0" fmla="*/ 3219925 h 3729804"/>
              <a:gd name="connsiteX1" fmla="*/ 3416779 w 3837690"/>
              <a:gd name="connsiteY1" fmla="*/ 3528340 h 3729804"/>
              <a:gd name="connsiteX2" fmla="*/ 2964477 w 3837690"/>
              <a:gd name="connsiteY2" fmla="*/ 3558897 h 3729804"/>
              <a:gd name="connsiteX3" fmla="*/ 2335224 w 3837690"/>
              <a:gd name="connsiteY3" fmla="*/ 3727442 h 3729804"/>
              <a:gd name="connsiteX4" fmla="*/ 1691557 w 3837690"/>
              <a:gd name="connsiteY4" fmla="*/ 3644413 h 3729804"/>
              <a:gd name="connsiteX5" fmla="*/ 1046696 w 3837690"/>
              <a:gd name="connsiteY5" fmla="*/ 3462165 h 3729804"/>
              <a:gd name="connsiteX6" fmla="*/ 268858 w 3837690"/>
              <a:gd name="connsiteY6" fmla="*/ 2950050 h 3729804"/>
              <a:gd name="connsiteX7" fmla="*/ 18644 w 3837690"/>
              <a:gd name="connsiteY7" fmla="*/ 2200752 h 3729804"/>
              <a:gd name="connsiteX8" fmla="*/ 30297 w 3837690"/>
              <a:gd name="connsiteY8" fmla="*/ 1762911 h 3729804"/>
              <a:gd name="connsiteX9" fmla="*/ 301529 w 3837690"/>
              <a:gd name="connsiteY9" fmla="*/ 901232 h 3729804"/>
              <a:gd name="connsiteX10" fmla="*/ 717992 w 3837690"/>
              <a:gd name="connsiteY10" fmla="*/ 341005 h 3729804"/>
              <a:gd name="connsiteX11" fmla="*/ 1651216 w 3837690"/>
              <a:gd name="connsiteY11" fmla="*/ 0 h 3729804"/>
              <a:gd name="connsiteX12" fmla="*/ 2433536 w 3837690"/>
              <a:gd name="connsiteY12" fmla="*/ 50005 h 3729804"/>
              <a:gd name="connsiteX13" fmla="*/ 3027594 w 3837690"/>
              <a:gd name="connsiteY13" fmla="*/ 370369 h 3729804"/>
              <a:gd name="connsiteX14" fmla="*/ 3385290 w 3837690"/>
              <a:gd name="connsiteY14" fmla="*/ 1171254 h 3729804"/>
              <a:gd name="connsiteX15" fmla="*/ 3461687 w 3837690"/>
              <a:gd name="connsiteY15" fmla="*/ 2214396 h 3729804"/>
              <a:gd name="connsiteX16" fmla="*/ 3430700 w 3837690"/>
              <a:gd name="connsiteY16" fmla="*/ 2656798 h 3729804"/>
              <a:gd name="connsiteX17" fmla="*/ 3292091 w 3837690"/>
              <a:gd name="connsiteY17" fmla="*/ 2978484 h 3729804"/>
              <a:gd name="connsiteX18" fmla="*/ 3837690 w 3837690"/>
              <a:gd name="connsiteY18" fmla="*/ 3223110 h 3729804"/>
              <a:gd name="connsiteX0" fmla="*/ 3835616 w 3837690"/>
              <a:gd name="connsiteY0" fmla="*/ 3219925 h 3728640"/>
              <a:gd name="connsiteX1" fmla="*/ 3416779 w 3837690"/>
              <a:gd name="connsiteY1" fmla="*/ 3528340 h 3728640"/>
              <a:gd name="connsiteX2" fmla="*/ 2964477 w 3837690"/>
              <a:gd name="connsiteY2" fmla="*/ 3558897 h 3728640"/>
              <a:gd name="connsiteX3" fmla="*/ 2335224 w 3837690"/>
              <a:gd name="connsiteY3" fmla="*/ 3727442 h 3728640"/>
              <a:gd name="connsiteX4" fmla="*/ 1046696 w 3837690"/>
              <a:gd name="connsiteY4" fmla="*/ 3462165 h 3728640"/>
              <a:gd name="connsiteX5" fmla="*/ 268858 w 3837690"/>
              <a:gd name="connsiteY5" fmla="*/ 2950050 h 3728640"/>
              <a:gd name="connsiteX6" fmla="*/ 18644 w 3837690"/>
              <a:gd name="connsiteY6" fmla="*/ 2200752 h 3728640"/>
              <a:gd name="connsiteX7" fmla="*/ 30297 w 3837690"/>
              <a:gd name="connsiteY7" fmla="*/ 1762911 h 3728640"/>
              <a:gd name="connsiteX8" fmla="*/ 301529 w 3837690"/>
              <a:gd name="connsiteY8" fmla="*/ 901232 h 3728640"/>
              <a:gd name="connsiteX9" fmla="*/ 717992 w 3837690"/>
              <a:gd name="connsiteY9" fmla="*/ 341005 h 3728640"/>
              <a:gd name="connsiteX10" fmla="*/ 1651216 w 3837690"/>
              <a:gd name="connsiteY10" fmla="*/ 0 h 3728640"/>
              <a:gd name="connsiteX11" fmla="*/ 2433536 w 3837690"/>
              <a:gd name="connsiteY11" fmla="*/ 50005 h 3728640"/>
              <a:gd name="connsiteX12" fmla="*/ 3027594 w 3837690"/>
              <a:gd name="connsiteY12" fmla="*/ 370369 h 3728640"/>
              <a:gd name="connsiteX13" fmla="*/ 3385290 w 3837690"/>
              <a:gd name="connsiteY13" fmla="*/ 1171254 h 3728640"/>
              <a:gd name="connsiteX14" fmla="*/ 3461687 w 3837690"/>
              <a:gd name="connsiteY14" fmla="*/ 2214396 h 3728640"/>
              <a:gd name="connsiteX15" fmla="*/ 3430700 w 3837690"/>
              <a:gd name="connsiteY15" fmla="*/ 2656798 h 3728640"/>
              <a:gd name="connsiteX16" fmla="*/ 3292091 w 3837690"/>
              <a:gd name="connsiteY16" fmla="*/ 2978484 h 3728640"/>
              <a:gd name="connsiteX17" fmla="*/ 3837690 w 3837690"/>
              <a:gd name="connsiteY17" fmla="*/ 3223110 h 3728640"/>
              <a:gd name="connsiteX0" fmla="*/ 3835616 w 3837690"/>
              <a:gd name="connsiteY0" fmla="*/ 3219925 h 3728656"/>
              <a:gd name="connsiteX1" fmla="*/ 3417487 w 3837690"/>
              <a:gd name="connsiteY1" fmla="*/ 3513956 h 3728656"/>
              <a:gd name="connsiteX2" fmla="*/ 2964477 w 3837690"/>
              <a:gd name="connsiteY2" fmla="*/ 3558897 h 3728656"/>
              <a:gd name="connsiteX3" fmla="*/ 2335224 w 3837690"/>
              <a:gd name="connsiteY3" fmla="*/ 3727442 h 3728656"/>
              <a:gd name="connsiteX4" fmla="*/ 1046696 w 3837690"/>
              <a:gd name="connsiteY4" fmla="*/ 3462165 h 3728656"/>
              <a:gd name="connsiteX5" fmla="*/ 268858 w 3837690"/>
              <a:gd name="connsiteY5" fmla="*/ 2950050 h 3728656"/>
              <a:gd name="connsiteX6" fmla="*/ 18644 w 3837690"/>
              <a:gd name="connsiteY6" fmla="*/ 2200752 h 3728656"/>
              <a:gd name="connsiteX7" fmla="*/ 30297 w 3837690"/>
              <a:gd name="connsiteY7" fmla="*/ 1762911 h 3728656"/>
              <a:gd name="connsiteX8" fmla="*/ 301529 w 3837690"/>
              <a:gd name="connsiteY8" fmla="*/ 901232 h 3728656"/>
              <a:gd name="connsiteX9" fmla="*/ 717992 w 3837690"/>
              <a:gd name="connsiteY9" fmla="*/ 341005 h 3728656"/>
              <a:gd name="connsiteX10" fmla="*/ 1651216 w 3837690"/>
              <a:gd name="connsiteY10" fmla="*/ 0 h 3728656"/>
              <a:gd name="connsiteX11" fmla="*/ 2433536 w 3837690"/>
              <a:gd name="connsiteY11" fmla="*/ 50005 h 3728656"/>
              <a:gd name="connsiteX12" fmla="*/ 3027594 w 3837690"/>
              <a:gd name="connsiteY12" fmla="*/ 370369 h 3728656"/>
              <a:gd name="connsiteX13" fmla="*/ 3385290 w 3837690"/>
              <a:gd name="connsiteY13" fmla="*/ 1171254 h 3728656"/>
              <a:gd name="connsiteX14" fmla="*/ 3461687 w 3837690"/>
              <a:gd name="connsiteY14" fmla="*/ 2214396 h 3728656"/>
              <a:gd name="connsiteX15" fmla="*/ 3430700 w 3837690"/>
              <a:gd name="connsiteY15" fmla="*/ 2656798 h 3728656"/>
              <a:gd name="connsiteX16" fmla="*/ 3292091 w 3837690"/>
              <a:gd name="connsiteY16" fmla="*/ 2978484 h 3728656"/>
              <a:gd name="connsiteX17" fmla="*/ 3837690 w 3837690"/>
              <a:gd name="connsiteY17" fmla="*/ 3223110 h 3728656"/>
              <a:gd name="connsiteX0" fmla="*/ 3835616 w 3835616"/>
              <a:gd name="connsiteY0" fmla="*/ 3219925 h 3728656"/>
              <a:gd name="connsiteX1" fmla="*/ 3417487 w 3835616"/>
              <a:gd name="connsiteY1" fmla="*/ 3513956 h 3728656"/>
              <a:gd name="connsiteX2" fmla="*/ 2964477 w 3835616"/>
              <a:gd name="connsiteY2" fmla="*/ 3558897 h 3728656"/>
              <a:gd name="connsiteX3" fmla="*/ 2335224 w 3835616"/>
              <a:gd name="connsiteY3" fmla="*/ 3727442 h 3728656"/>
              <a:gd name="connsiteX4" fmla="*/ 1046696 w 3835616"/>
              <a:gd name="connsiteY4" fmla="*/ 3462165 h 3728656"/>
              <a:gd name="connsiteX5" fmla="*/ 268858 w 3835616"/>
              <a:gd name="connsiteY5" fmla="*/ 2950050 h 3728656"/>
              <a:gd name="connsiteX6" fmla="*/ 18644 w 3835616"/>
              <a:gd name="connsiteY6" fmla="*/ 2200752 h 3728656"/>
              <a:gd name="connsiteX7" fmla="*/ 30297 w 3835616"/>
              <a:gd name="connsiteY7" fmla="*/ 1762911 h 3728656"/>
              <a:gd name="connsiteX8" fmla="*/ 301529 w 3835616"/>
              <a:gd name="connsiteY8" fmla="*/ 901232 h 3728656"/>
              <a:gd name="connsiteX9" fmla="*/ 717992 w 3835616"/>
              <a:gd name="connsiteY9" fmla="*/ 341005 h 3728656"/>
              <a:gd name="connsiteX10" fmla="*/ 1651216 w 3835616"/>
              <a:gd name="connsiteY10" fmla="*/ 0 h 3728656"/>
              <a:gd name="connsiteX11" fmla="*/ 2433536 w 3835616"/>
              <a:gd name="connsiteY11" fmla="*/ 50005 h 3728656"/>
              <a:gd name="connsiteX12" fmla="*/ 3027594 w 3835616"/>
              <a:gd name="connsiteY12" fmla="*/ 370369 h 3728656"/>
              <a:gd name="connsiteX13" fmla="*/ 3385290 w 3835616"/>
              <a:gd name="connsiteY13" fmla="*/ 1171254 h 3728656"/>
              <a:gd name="connsiteX14" fmla="*/ 3461687 w 3835616"/>
              <a:gd name="connsiteY14" fmla="*/ 2214396 h 3728656"/>
              <a:gd name="connsiteX15" fmla="*/ 3430700 w 3835616"/>
              <a:gd name="connsiteY15" fmla="*/ 2656798 h 3728656"/>
              <a:gd name="connsiteX16" fmla="*/ 3292091 w 3835616"/>
              <a:gd name="connsiteY16" fmla="*/ 2978484 h 3728656"/>
              <a:gd name="connsiteX17" fmla="*/ 3751780 w 3835616"/>
              <a:gd name="connsiteY17" fmla="*/ 3256428 h 3728656"/>
              <a:gd name="connsiteX0" fmla="*/ 3835616 w 3835616"/>
              <a:gd name="connsiteY0" fmla="*/ 3219925 h 3729924"/>
              <a:gd name="connsiteX1" fmla="*/ 3417487 w 3835616"/>
              <a:gd name="connsiteY1" fmla="*/ 3513956 h 3729924"/>
              <a:gd name="connsiteX2" fmla="*/ 2964477 w 3835616"/>
              <a:gd name="connsiteY2" fmla="*/ 3558897 h 3729924"/>
              <a:gd name="connsiteX3" fmla="*/ 2222800 w 3835616"/>
              <a:gd name="connsiteY3" fmla="*/ 3728717 h 3729924"/>
              <a:gd name="connsiteX4" fmla="*/ 1046696 w 3835616"/>
              <a:gd name="connsiteY4" fmla="*/ 3462165 h 3729924"/>
              <a:gd name="connsiteX5" fmla="*/ 268858 w 3835616"/>
              <a:gd name="connsiteY5" fmla="*/ 2950050 h 3729924"/>
              <a:gd name="connsiteX6" fmla="*/ 18644 w 3835616"/>
              <a:gd name="connsiteY6" fmla="*/ 2200752 h 3729924"/>
              <a:gd name="connsiteX7" fmla="*/ 30297 w 3835616"/>
              <a:gd name="connsiteY7" fmla="*/ 1762911 h 3729924"/>
              <a:gd name="connsiteX8" fmla="*/ 301529 w 3835616"/>
              <a:gd name="connsiteY8" fmla="*/ 901232 h 3729924"/>
              <a:gd name="connsiteX9" fmla="*/ 717992 w 3835616"/>
              <a:gd name="connsiteY9" fmla="*/ 341005 h 3729924"/>
              <a:gd name="connsiteX10" fmla="*/ 1651216 w 3835616"/>
              <a:gd name="connsiteY10" fmla="*/ 0 h 3729924"/>
              <a:gd name="connsiteX11" fmla="*/ 2433536 w 3835616"/>
              <a:gd name="connsiteY11" fmla="*/ 50005 h 3729924"/>
              <a:gd name="connsiteX12" fmla="*/ 3027594 w 3835616"/>
              <a:gd name="connsiteY12" fmla="*/ 370369 h 3729924"/>
              <a:gd name="connsiteX13" fmla="*/ 3385290 w 3835616"/>
              <a:gd name="connsiteY13" fmla="*/ 1171254 h 3729924"/>
              <a:gd name="connsiteX14" fmla="*/ 3461687 w 3835616"/>
              <a:gd name="connsiteY14" fmla="*/ 2214396 h 3729924"/>
              <a:gd name="connsiteX15" fmla="*/ 3430700 w 3835616"/>
              <a:gd name="connsiteY15" fmla="*/ 2656798 h 3729924"/>
              <a:gd name="connsiteX16" fmla="*/ 3292091 w 3835616"/>
              <a:gd name="connsiteY16" fmla="*/ 2978484 h 3729924"/>
              <a:gd name="connsiteX17" fmla="*/ 3751780 w 3835616"/>
              <a:gd name="connsiteY17" fmla="*/ 3256428 h 3729924"/>
              <a:gd name="connsiteX0" fmla="*/ 3835616 w 3835616"/>
              <a:gd name="connsiteY0" fmla="*/ 3219925 h 3731978"/>
              <a:gd name="connsiteX1" fmla="*/ 3417487 w 3835616"/>
              <a:gd name="connsiteY1" fmla="*/ 3513956 h 3731978"/>
              <a:gd name="connsiteX2" fmla="*/ 2964477 w 3835616"/>
              <a:gd name="connsiteY2" fmla="*/ 3558897 h 3731978"/>
              <a:gd name="connsiteX3" fmla="*/ 2222800 w 3835616"/>
              <a:gd name="connsiteY3" fmla="*/ 3728717 h 3731978"/>
              <a:gd name="connsiteX4" fmla="*/ 1046696 w 3835616"/>
              <a:gd name="connsiteY4" fmla="*/ 3462165 h 3731978"/>
              <a:gd name="connsiteX5" fmla="*/ 268858 w 3835616"/>
              <a:gd name="connsiteY5" fmla="*/ 2950050 h 3731978"/>
              <a:gd name="connsiteX6" fmla="*/ 18644 w 3835616"/>
              <a:gd name="connsiteY6" fmla="*/ 2200752 h 3731978"/>
              <a:gd name="connsiteX7" fmla="*/ 30297 w 3835616"/>
              <a:gd name="connsiteY7" fmla="*/ 1762911 h 3731978"/>
              <a:gd name="connsiteX8" fmla="*/ 301529 w 3835616"/>
              <a:gd name="connsiteY8" fmla="*/ 901232 h 3731978"/>
              <a:gd name="connsiteX9" fmla="*/ 717992 w 3835616"/>
              <a:gd name="connsiteY9" fmla="*/ 341005 h 3731978"/>
              <a:gd name="connsiteX10" fmla="*/ 1651216 w 3835616"/>
              <a:gd name="connsiteY10" fmla="*/ 0 h 3731978"/>
              <a:gd name="connsiteX11" fmla="*/ 2433536 w 3835616"/>
              <a:gd name="connsiteY11" fmla="*/ 50005 h 3731978"/>
              <a:gd name="connsiteX12" fmla="*/ 3027594 w 3835616"/>
              <a:gd name="connsiteY12" fmla="*/ 370369 h 3731978"/>
              <a:gd name="connsiteX13" fmla="*/ 3385290 w 3835616"/>
              <a:gd name="connsiteY13" fmla="*/ 1171254 h 3731978"/>
              <a:gd name="connsiteX14" fmla="*/ 3461687 w 3835616"/>
              <a:gd name="connsiteY14" fmla="*/ 2214396 h 3731978"/>
              <a:gd name="connsiteX15" fmla="*/ 3430700 w 3835616"/>
              <a:gd name="connsiteY15" fmla="*/ 2656798 h 3731978"/>
              <a:gd name="connsiteX16" fmla="*/ 3292091 w 3835616"/>
              <a:gd name="connsiteY16" fmla="*/ 2978484 h 3731978"/>
              <a:gd name="connsiteX17" fmla="*/ 3751780 w 3835616"/>
              <a:gd name="connsiteY17" fmla="*/ 3256428 h 3731978"/>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717992 w 3835616"/>
              <a:gd name="connsiteY8" fmla="*/ 34100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5616 w 3835616"/>
              <a:gd name="connsiteY0" fmla="*/ 3219925 h 3731979"/>
              <a:gd name="connsiteX1" fmla="*/ 3417487 w 3835616"/>
              <a:gd name="connsiteY1" fmla="*/ 3513956 h 3731979"/>
              <a:gd name="connsiteX2" fmla="*/ 2964477 w 3835616"/>
              <a:gd name="connsiteY2" fmla="*/ 3558897 h 3731979"/>
              <a:gd name="connsiteX3" fmla="*/ 2222800 w 3835616"/>
              <a:gd name="connsiteY3" fmla="*/ 3728717 h 3731979"/>
              <a:gd name="connsiteX4" fmla="*/ 1046696 w 3835616"/>
              <a:gd name="connsiteY4" fmla="*/ 3462165 h 3731979"/>
              <a:gd name="connsiteX5" fmla="*/ 268858 w 3835616"/>
              <a:gd name="connsiteY5" fmla="*/ 2950050 h 3731979"/>
              <a:gd name="connsiteX6" fmla="*/ 18644 w 3835616"/>
              <a:gd name="connsiteY6" fmla="*/ 2200752 h 3731979"/>
              <a:gd name="connsiteX7" fmla="*/ 30297 w 3835616"/>
              <a:gd name="connsiteY7" fmla="*/ 1762911 h 3731979"/>
              <a:gd name="connsiteX8" fmla="*/ 542523 w 3835616"/>
              <a:gd name="connsiteY8" fmla="*/ 291475 h 3731979"/>
              <a:gd name="connsiteX9" fmla="*/ 1651216 w 3835616"/>
              <a:gd name="connsiteY9" fmla="*/ 0 h 3731979"/>
              <a:gd name="connsiteX10" fmla="*/ 2433536 w 3835616"/>
              <a:gd name="connsiteY10" fmla="*/ 50005 h 3731979"/>
              <a:gd name="connsiteX11" fmla="*/ 3027594 w 3835616"/>
              <a:gd name="connsiteY11" fmla="*/ 370369 h 3731979"/>
              <a:gd name="connsiteX12" fmla="*/ 3385290 w 3835616"/>
              <a:gd name="connsiteY12" fmla="*/ 1171254 h 3731979"/>
              <a:gd name="connsiteX13" fmla="*/ 3461687 w 3835616"/>
              <a:gd name="connsiteY13" fmla="*/ 2214396 h 3731979"/>
              <a:gd name="connsiteX14" fmla="*/ 3430700 w 3835616"/>
              <a:gd name="connsiteY14" fmla="*/ 2656798 h 3731979"/>
              <a:gd name="connsiteX15" fmla="*/ 3292091 w 3835616"/>
              <a:gd name="connsiteY15" fmla="*/ 2978484 h 3731979"/>
              <a:gd name="connsiteX16" fmla="*/ 3751780 w 3835616"/>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553 w 3833553"/>
              <a:gd name="connsiteY0" fmla="*/ 3219925 h 3731979"/>
              <a:gd name="connsiteX1" fmla="*/ 3415424 w 3833553"/>
              <a:gd name="connsiteY1" fmla="*/ 3513956 h 3731979"/>
              <a:gd name="connsiteX2" fmla="*/ 2962414 w 3833553"/>
              <a:gd name="connsiteY2" fmla="*/ 3558897 h 3731979"/>
              <a:gd name="connsiteX3" fmla="*/ 2220737 w 3833553"/>
              <a:gd name="connsiteY3" fmla="*/ 3728717 h 3731979"/>
              <a:gd name="connsiteX4" fmla="*/ 1044633 w 3833553"/>
              <a:gd name="connsiteY4" fmla="*/ 3462165 h 3731979"/>
              <a:gd name="connsiteX5" fmla="*/ 266795 w 3833553"/>
              <a:gd name="connsiteY5" fmla="*/ 2950050 h 3731979"/>
              <a:gd name="connsiteX6" fmla="*/ 16581 w 3833553"/>
              <a:gd name="connsiteY6" fmla="*/ 2200752 h 3731979"/>
              <a:gd name="connsiteX7" fmla="*/ 34598 w 3833553"/>
              <a:gd name="connsiteY7" fmla="*/ 1633447 h 3731979"/>
              <a:gd name="connsiteX8" fmla="*/ 540460 w 3833553"/>
              <a:gd name="connsiteY8" fmla="*/ 291475 h 3731979"/>
              <a:gd name="connsiteX9" fmla="*/ 1649153 w 3833553"/>
              <a:gd name="connsiteY9" fmla="*/ 0 h 3731979"/>
              <a:gd name="connsiteX10" fmla="*/ 2431473 w 3833553"/>
              <a:gd name="connsiteY10" fmla="*/ 50005 h 3731979"/>
              <a:gd name="connsiteX11" fmla="*/ 3025531 w 3833553"/>
              <a:gd name="connsiteY11" fmla="*/ 370369 h 3731979"/>
              <a:gd name="connsiteX12" fmla="*/ 3383227 w 3833553"/>
              <a:gd name="connsiteY12" fmla="*/ 1171254 h 3731979"/>
              <a:gd name="connsiteX13" fmla="*/ 3459624 w 3833553"/>
              <a:gd name="connsiteY13" fmla="*/ 2214396 h 3731979"/>
              <a:gd name="connsiteX14" fmla="*/ 3428637 w 3833553"/>
              <a:gd name="connsiteY14" fmla="*/ 2656798 h 3731979"/>
              <a:gd name="connsiteX15" fmla="*/ 3290028 w 3833553"/>
              <a:gd name="connsiteY15" fmla="*/ 2978484 h 3731979"/>
              <a:gd name="connsiteX16" fmla="*/ 3749717 w 3833553"/>
              <a:gd name="connsiteY16" fmla="*/ 3256428 h 3731979"/>
              <a:gd name="connsiteX0" fmla="*/ 3833188 w 3833188"/>
              <a:gd name="connsiteY0" fmla="*/ 3219925 h 3731979"/>
              <a:gd name="connsiteX1" fmla="*/ 3415059 w 3833188"/>
              <a:gd name="connsiteY1" fmla="*/ 3513956 h 3731979"/>
              <a:gd name="connsiteX2" fmla="*/ 2962049 w 3833188"/>
              <a:gd name="connsiteY2" fmla="*/ 3558897 h 3731979"/>
              <a:gd name="connsiteX3" fmla="*/ 2220372 w 3833188"/>
              <a:gd name="connsiteY3" fmla="*/ 3728717 h 3731979"/>
              <a:gd name="connsiteX4" fmla="*/ 1044268 w 3833188"/>
              <a:gd name="connsiteY4" fmla="*/ 3462165 h 3731979"/>
              <a:gd name="connsiteX5" fmla="*/ 261479 w 3833188"/>
              <a:gd name="connsiteY5" fmla="*/ 3050740 h 3731979"/>
              <a:gd name="connsiteX6" fmla="*/ 16216 w 3833188"/>
              <a:gd name="connsiteY6" fmla="*/ 2200752 h 3731979"/>
              <a:gd name="connsiteX7" fmla="*/ 34233 w 3833188"/>
              <a:gd name="connsiteY7" fmla="*/ 1633447 h 3731979"/>
              <a:gd name="connsiteX8" fmla="*/ 540095 w 3833188"/>
              <a:gd name="connsiteY8" fmla="*/ 291475 h 3731979"/>
              <a:gd name="connsiteX9" fmla="*/ 1648788 w 3833188"/>
              <a:gd name="connsiteY9" fmla="*/ 0 h 3731979"/>
              <a:gd name="connsiteX10" fmla="*/ 2431108 w 3833188"/>
              <a:gd name="connsiteY10" fmla="*/ 50005 h 3731979"/>
              <a:gd name="connsiteX11" fmla="*/ 3025166 w 3833188"/>
              <a:gd name="connsiteY11" fmla="*/ 370369 h 3731979"/>
              <a:gd name="connsiteX12" fmla="*/ 3382862 w 3833188"/>
              <a:gd name="connsiteY12" fmla="*/ 1171254 h 3731979"/>
              <a:gd name="connsiteX13" fmla="*/ 3459259 w 3833188"/>
              <a:gd name="connsiteY13" fmla="*/ 2214396 h 3731979"/>
              <a:gd name="connsiteX14" fmla="*/ 3428272 w 3833188"/>
              <a:gd name="connsiteY14" fmla="*/ 2656798 h 3731979"/>
              <a:gd name="connsiteX15" fmla="*/ 3289663 w 3833188"/>
              <a:gd name="connsiteY15" fmla="*/ 2978484 h 3731979"/>
              <a:gd name="connsiteX16" fmla="*/ 3749352 w 3833188"/>
              <a:gd name="connsiteY16" fmla="*/ 3256428 h 3731979"/>
              <a:gd name="connsiteX0" fmla="*/ 3833188 w 3833188"/>
              <a:gd name="connsiteY0" fmla="*/ 3219925 h 3729118"/>
              <a:gd name="connsiteX1" fmla="*/ 3415059 w 3833188"/>
              <a:gd name="connsiteY1" fmla="*/ 3513956 h 3729118"/>
              <a:gd name="connsiteX2" fmla="*/ 2962049 w 3833188"/>
              <a:gd name="connsiteY2" fmla="*/ 3558897 h 3729118"/>
              <a:gd name="connsiteX3" fmla="*/ 2220372 w 3833188"/>
              <a:gd name="connsiteY3" fmla="*/ 3728717 h 3729118"/>
              <a:gd name="connsiteX4" fmla="*/ 1042147 w 3833188"/>
              <a:gd name="connsiteY4" fmla="*/ 3505319 h 3729118"/>
              <a:gd name="connsiteX5" fmla="*/ 261479 w 3833188"/>
              <a:gd name="connsiteY5" fmla="*/ 3050740 h 3729118"/>
              <a:gd name="connsiteX6" fmla="*/ 16216 w 3833188"/>
              <a:gd name="connsiteY6" fmla="*/ 2200752 h 3729118"/>
              <a:gd name="connsiteX7" fmla="*/ 34233 w 3833188"/>
              <a:gd name="connsiteY7" fmla="*/ 1633447 h 3729118"/>
              <a:gd name="connsiteX8" fmla="*/ 540095 w 3833188"/>
              <a:gd name="connsiteY8" fmla="*/ 291475 h 3729118"/>
              <a:gd name="connsiteX9" fmla="*/ 1648788 w 3833188"/>
              <a:gd name="connsiteY9" fmla="*/ 0 h 3729118"/>
              <a:gd name="connsiteX10" fmla="*/ 2431108 w 3833188"/>
              <a:gd name="connsiteY10" fmla="*/ 50005 h 3729118"/>
              <a:gd name="connsiteX11" fmla="*/ 3025166 w 3833188"/>
              <a:gd name="connsiteY11" fmla="*/ 370369 h 3729118"/>
              <a:gd name="connsiteX12" fmla="*/ 3382862 w 3833188"/>
              <a:gd name="connsiteY12" fmla="*/ 1171254 h 3729118"/>
              <a:gd name="connsiteX13" fmla="*/ 3459259 w 3833188"/>
              <a:gd name="connsiteY13" fmla="*/ 2214396 h 3729118"/>
              <a:gd name="connsiteX14" fmla="*/ 3428272 w 3833188"/>
              <a:gd name="connsiteY14" fmla="*/ 2656798 h 3729118"/>
              <a:gd name="connsiteX15" fmla="*/ 3289663 w 3833188"/>
              <a:gd name="connsiteY15" fmla="*/ 2978484 h 3729118"/>
              <a:gd name="connsiteX16" fmla="*/ 3749352 w 3833188"/>
              <a:gd name="connsiteY16" fmla="*/ 3256428 h 3729118"/>
              <a:gd name="connsiteX0" fmla="*/ 3755903 w 3755903"/>
              <a:gd name="connsiteY0" fmla="*/ 3264410 h 3729117"/>
              <a:gd name="connsiteX1" fmla="*/ 3415059 w 3755903"/>
              <a:gd name="connsiteY1" fmla="*/ 3513956 h 3729117"/>
              <a:gd name="connsiteX2" fmla="*/ 2962049 w 3755903"/>
              <a:gd name="connsiteY2" fmla="*/ 3558897 h 3729117"/>
              <a:gd name="connsiteX3" fmla="*/ 2220372 w 3755903"/>
              <a:gd name="connsiteY3" fmla="*/ 3728717 h 3729117"/>
              <a:gd name="connsiteX4" fmla="*/ 1042147 w 3755903"/>
              <a:gd name="connsiteY4" fmla="*/ 3505319 h 3729117"/>
              <a:gd name="connsiteX5" fmla="*/ 261479 w 3755903"/>
              <a:gd name="connsiteY5" fmla="*/ 3050740 h 3729117"/>
              <a:gd name="connsiteX6" fmla="*/ 16216 w 3755903"/>
              <a:gd name="connsiteY6" fmla="*/ 2200752 h 3729117"/>
              <a:gd name="connsiteX7" fmla="*/ 34233 w 3755903"/>
              <a:gd name="connsiteY7" fmla="*/ 1633447 h 3729117"/>
              <a:gd name="connsiteX8" fmla="*/ 540095 w 3755903"/>
              <a:gd name="connsiteY8" fmla="*/ 291475 h 3729117"/>
              <a:gd name="connsiteX9" fmla="*/ 1648788 w 3755903"/>
              <a:gd name="connsiteY9" fmla="*/ 0 h 3729117"/>
              <a:gd name="connsiteX10" fmla="*/ 2431108 w 3755903"/>
              <a:gd name="connsiteY10" fmla="*/ 50005 h 3729117"/>
              <a:gd name="connsiteX11" fmla="*/ 3025166 w 3755903"/>
              <a:gd name="connsiteY11" fmla="*/ 370369 h 3729117"/>
              <a:gd name="connsiteX12" fmla="*/ 3382862 w 3755903"/>
              <a:gd name="connsiteY12" fmla="*/ 1171254 h 3729117"/>
              <a:gd name="connsiteX13" fmla="*/ 3459259 w 3755903"/>
              <a:gd name="connsiteY13" fmla="*/ 2214396 h 3729117"/>
              <a:gd name="connsiteX14" fmla="*/ 3428272 w 3755903"/>
              <a:gd name="connsiteY14" fmla="*/ 2656798 h 3729117"/>
              <a:gd name="connsiteX15" fmla="*/ 3289663 w 3755903"/>
              <a:gd name="connsiteY15" fmla="*/ 2978484 h 3729117"/>
              <a:gd name="connsiteX16" fmla="*/ 3749352 w 3755903"/>
              <a:gd name="connsiteY16" fmla="*/ 3256428 h 3729117"/>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8272 w 3755903"/>
              <a:gd name="connsiteY14" fmla="*/ 2656798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59259 w 3755903"/>
              <a:gd name="connsiteY13" fmla="*/ 2214396 h 3729114"/>
              <a:gd name="connsiteX14" fmla="*/ 3422529 w 3755903"/>
              <a:gd name="connsiteY14" fmla="*/ 2656123 h 3729114"/>
              <a:gd name="connsiteX15" fmla="*/ 3289663 w 3755903"/>
              <a:gd name="connsiteY15" fmla="*/ 2978484 h 3729114"/>
              <a:gd name="connsiteX16" fmla="*/ 3749352 w 3755903"/>
              <a:gd name="connsiteY16"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22529 w 3755903"/>
              <a:gd name="connsiteY13" fmla="*/ 2656123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9114"/>
              <a:gd name="connsiteX1" fmla="*/ 3391649 w 3755903"/>
              <a:gd name="connsiteY1" fmla="*/ 3520134 h 3729114"/>
              <a:gd name="connsiteX2" fmla="*/ 2962049 w 3755903"/>
              <a:gd name="connsiteY2" fmla="*/ 3558897 h 3729114"/>
              <a:gd name="connsiteX3" fmla="*/ 2220372 w 3755903"/>
              <a:gd name="connsiteY3" fmla="*/ 3728717 h 3729114"/>
              <a:gd name="connsiteX4" fmla="*/ 1042147 w 3755903"/>
              <a:gd name="connsiteY4" fmla="*/ 3505319 h 3729114"/>
              <a:gd name="connsiteX5" fmla="*/ 261479 w 3755903"/>
              <a:gd name="connsiteY5" fmla="*/ 3050740 h 3729114"/>
              <a:gd name="connsiteX6" fmla="*/ 16216 w 3755903"/>
              <a:gd name="connsiteY6" fmla="*/ 2200752 h 3729114"/>
              <a:gd name="connsiteX7" fmla="*/ 34233 w 3755903"/>
              <a:gd name="connsiteY7" fmla="*/ 1633447 h 3729114"/>
              <a:gd name="connsiteX8" fmla="*/ 540095 w 3755903"/>
              <a:gd name="connsiteY8" fmla="*/ 291475 h 3729114"/>
              <a:gd name="connsiteX9" fmla="*/ 1648788 w 3755903"/>
              <a:gd name="connsiteY9" fmla="*/ 0 h 3729114"/>
              <a:gd name="connsiteX10" fmla="*/ 2431108 w 3755903"/>
              <a:gd name="connsiteY10" fmla="*/ 50005 h 3729114"/>
              <a:gd name="connsiteX11" fmla="*/ 3025166 w 3755903"/>
              <a:gd name="connsiteY11" fmla="*/ 370369 h 3729114"/>
              <a:gd name="connsiteX12" fmla="*/ 3382862 w 3755903"/>
              <a:gd name="connsiteY12" fmla="*/ 1171254 h 3729114"/>
              <a:gd name="connsiteX13" fmla="*/ 3430454 w 3755903"/>
              <a:gd name="connsiteY13" fmla="*/ 2612424 h 3729114"/>
              <a:gd name="connsiteX14" fmla="*/ 3289663 w 3755903"/>
              <a:gd name="connsiteY14" fmla="*/ 2978484 h 3729114"/>
              <a:gd name="connsiteX15" fmla="*/ 3749352 w 3755903"/>
              <a:gd name="connsiteY15" fmla="*/ 3256428 h 3729114"/>
              <a:gd name="connsiteX0" fmla="*/ 3755903 w 3755903"/>
              <a:gd name="connsiteY0" fmla="*/ 3264410 h 3728881"/>
              <a:gd name="connsiteX1" fmla="*/ 3391649 w 3755903"/>
              <a:gd name="connsiteY1" fmla="*/ 3520134 h 3728881"/>
              <a:gd name="connsiteX2" fmla="*/ 2962922 w 3755903"/>
              <a:gd name="connsiteY2" fmla="*/ 3541149 h 3728881"/>
              <a:gd name="connsiteX3" fmla="*/ 2220372 w 3755903"/>
              <a:gd name="connsiteY3" fmla="*/ 3728717 h 3728881"/>
              <a:gd name="connsiteX4" fmla="*/ 1042147 w 3755903"/>
              <a:gd name="connsiteY4" fmla="*/ 3505319 h 3728881"/>
              <a:gd name="connsiteX5" fmla="*/ 261479 w 3755903"/>
              <a:gd name="connsiteY5" fmla="*/ 3050740 h 3728881"/>
              <a:gd name="connsiteX6" fmla="*/ 16216 w 3755903"/>
              <a:gd name="connsiteY6" fmla="*/ 2200752 h 3728881"/>
              <a:gd name="connsiteX7" fmla="*/ 34233 w 3755903"/>
              <a:gd name="connsiteY7" fmla="*/ 1633447 h 3728881"/>
              <a:gd name="connsiteX8" fmla="*/ 540095 w 3755903"/>
              <a:gd name="connsiteY8" fmla="*/ 291475 h 3728881"/>
              <a:gd name="connsiteX9" fmla="*/ 1648788 w 3755903"/>
              <a:gd name="connsiteY9" fmla="*/ 0 h 3728881"/>
              <a:gd name="connsiteX10" fmla="*/ 2431108 w 3755903"/>
              <a:gd name="connsiteY10" fmla="*/ 50005 h 3728881"/>
              <a:gd name="connsiteX11" fmla="*/ 3025166 w 3755903"/>
              <a:gd name="connsiteY11" fmla="*/ 370369 h 3728881"/>
              <a:gd name="connsiteX12" fmla="*/ 3382862 w 3755903"/>
              <a:gd name="connsiteY12" fmla="*/ 1171254 h 3728881"/>
              <a:gd name="connsiteX13" fmla="*/ 3430454 w 3755903"/>
              <a:gd name="connsiteY13" fmla="*/ 2612424 h 3728881"/>
              <a:gd name="connsiteX14" fmla="*/ 3289663 w 3755903"/>
              <a:gd name="connsiteY14" fmla="*/ 2978484 h 3728881"/>
              <a:gd name="connsiteX15" fmla="*/ 3749352 w 3755903"/>
              <a:gd name="connsiteY15" fmla="*/ 3256428 h 3728881"/>
              <a:gd name="connsiteX0" fmla="*/ 3755903 w 3755903"/>
              <a:gd name="connsiteY0" fmla="*/ 3264410 h 3728816"/>
              <a:gd name="connsiteX1" fmla="*/ 3391649 w 3755903"/>
              <a:gd name="connsiteY1" fmla="*/ 3520134 h 3728816"/>
              <a:gd name="connsiteX2" fmla="*/ 2962922 w 3755903"/>
              <a:gd name="connsiteY2" fmla="*/ 3541149 h 3728816"/>
              <a:gd name="connsiteX3" fmla="*/ 2220372 w 3755903"/>
              <a:gd name="connsiteY3" fmla="*/ 3728717 h 3728816"/>
              <a:gd name="connsiteX4" fmla="*/ 1039530 w 3755903"/>
              <a:gd name="connsiteY4" fmla="*/ 3558566 h 3728816"/>
              <a:gd name="connsiteX5" fmla="*/ 261479 w 3755903"/>
              <a:gd name="connsiteY5" fmla="*/ 3050740 h 3728816"/>
              <a:gd name="connsiteX6" fmla="*/ 16216 w 3755903"/>
              <a:gd name="connsiteY6" fmla="*/ 2200752 h 3728816"/>
              <a:gd name="connsiteX7" fmla="*/ 34233 w 3755903"/>
              <a:gd name="connsiteY7" fmla="*/ 1633447 h 3728816"/>
              <a:gd name="connsiteX8" fmla="*/ 540095 w 3755903"/>
              <a:gd name="connsiteY8" fmla="*/ 291475 h 3728816"/>
              <a:gd name="connsiteX9" fmla="*/ 1648788 w 3755903"/>
              <a:gd name="connsiteY9" fmla="*/ 0 h 3728816"/>
              <a:gd name="connsiteX10" fmla="*/ 2431108 w 3755903"/>
              <a:gd name="connsiteY10" fmla="*/ 50005 h 3728816"/>
              <a:gd name="connsiteX11" fmla="*/ 3025166 w 3755903"/>
              <a:gd name="connsiteY11" fmla="*/ 370369 h 3728816"/>
              <a:gd name="connsiteX12" fmla="*/ 3382862 w 3755903"/>
              <a:gd name="connsiteY12" fmla="*/ 1171254 h 3728816"/>
              <a:gd name="connsiteX13" fmla="*/ 3430454 w 3755903"/>
              <a:gd name="connsiteY13" fmla="*/ 2612424 h 3728816"/>
              <a:gd name="connsiteX14" fmla="*/ 3289663 w 3755903"/>
              <a:gd name="connsiteY14" fmla="*/ 2978484 h 3728816"/>
              <a:gd name="connsiteX15" fmla="*/ 3749352 w 3755903"/>
              <a:gd name="connsiteY15" fmla="*/ 3256428 h 3728816"/>
              <a:gd name="connsiteX0" fmla="*/ 3750266 w 3750266"/>
              <a:gd name="connsiteY0" fmla="*/ 3264410 h 3728817"/>
              <a:gd name="connsiteX1" fmla="*/ 3386012 w 3750266"/>
              <a:gd name="connsiteY1" fmla="*/ 3520134 h 3728817"/>
              <a:gd name="connsiteX2" fmla="*/ 2957285 w 3750266"/>
              <a:gd name="connsiteY2" fmla="*/ 3541149 h 3728817"/>
              <a:gd name="connsiteX3" fmla="*/ 2214735 w 3750266"/>
              <a:gd name="connsiteY3" fmla="*/ 3728717 h 3728817"/>
              <a:gd name="connsiteX4" fmla="*/ 1033893 w 3750266"/>
              <a:gd name="connsiteY4" fmla="*/ 3558566 h 3728817"/>
              <a:gd name="connsiteX5" fmla="*/ 255842 w 3750266"/>
              <a:gd name="connsiteY5" fmla="*/ 3050740 h 3728817"/>
              <a:gd name="connsiteX6" fmla="*/ 18139 w 3750266"/>
              <a:gd name="connsiteY6" fmla="*/ 2281973 h 3728817"/>
              <a:gd name="connsiteX7" fmla="*/ 28596 w 3750266"/>
              <a:gd name="connsiteY7" fmla="*/ 1633447 h 3728817"/>
              <a:gd name="connsiteX8" fmla="*/ 534458 w 3750266"/>
              <a:gd name="connsiteY8" fmla="*/ 291475 h 3728817"/>
              <a:gd name="connsiteX9" fmla="*/ 1643151 w 3750266"/>
              <a:gd name="connsiteY9" fmla="*/ 0 h 3728817"/>
              <a:gd name="connsiteX10" fmla="*/ 2425471 w 3750266"/>
              <a:gd name="connsiteY10" fmla="*/ 50005 h 3728817"/>
              <a:gd name="connsiteX11" fmla="*/ 3019529 w 3750266"/>
              <a:gd name="connsiteY11" fmla="*/ 370369 h 3728817"/>
              <a:gd name="connsiteX12" fmla="*/ 3377225 w 3750266"/>
              <a:gd name="connsiteY12" fmla="*/ 1171254 h 3728817"/>
              <a:gd name="connsiteX13" fmla="*/ 3424817 w 3750266"/>
              <a:gd name="connsiteY13" fmla="*/ 2612424 h 3728817"/>
              <a:gd name="connsiteX14" fmla="*/ 3284026 w 3750266"/>
              <a:gd name="connsiteY14" fmla="*/ 2978484 h 3728817"/>
              <a:gd name="connsiteX15" fmla="*/ 3743715 w 3750266"/>
              <a:gd name="connsiteY15" fmla="*/ 3256428 h 3728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266" h="3728817">
                <a:moveTo>
                  <a:pt x="3750266" y="3264410"/>
                </a:moveTo>
                <a:cubicBezTo>
                  <a:pt x="3737566" y="3279227"/>
                  <a:pt x="3518175" y="3474011"/>
                  <a:pt x="3386012" y="3520134"/>
                </a:cubicBezTo>
                <a:cubicBezTo>
                  <a:pt x="3253849" y="3566257"/>
                  <a:pt x="3152498" y="3506385"/>
                  <a:pt x="2957285" y="3541149"/>
                </a:cubicBezTo>
                <a:cubicBezTo>
                  <a:pt x="2762072" y="3575913"/>
                  <a:pt x="2535300" y="3725814"/>
                  <a:pt x="2214735" y="3728717"/>
                </a:cubicBezTo>
                <a:cubicBezTo>
                  <a:pt x="1894170" y="3731620"/>
                  <a:pt x="1360375" y="3671562"/>
                  <a:pt x="1033893" y="3558566"/>
                </a:cubicBezTo>
                <a:cubicBezTo>
                  <a:pt x="707411" y="3445570"/>
                  <a:pt x="425134" y="3263505"/>
                  <a:pt x="255842" y="3050740"/>
                </a:cubicBezTo>
                <a:cubicBezTo>
                  <a:pt x="86550" y="2837975"/>
                  <a:pt x="56013" y="2518188"/>
                  <a:pt x="18139" y="2281973"/>
                </a:cubicBezTo>
                <a:cubicBezTo>
                  <a:pt x="-19735" y="2045758"/>
                  <a:pt x="10668" y="1759550"/>
                  <a:pt x="28596" y="1633447"/>
                </a:cubicBezTo>
                <a:cubicBezTo>
                  <a:pt x="109920" y="1087868"/>
                  <a:pt x="265366" y="563716"/>
                  <a:pt x="534458" y="291475"/>
                </a:cubicBezTo>
                <a:cubicBezTo>
                  <a:pt x="803551" y="19234"/>
                  <a:pt x="1289344" y="6827"/>
                  <a:pt x="1643151" y="0"/>
                </a:cubicBezTo>
                <a:cubicBezTo>
                  <a:pt x="1856511" y="5080"/>
                  <a:pt x="2196075" y="-11723"/>
                  <a:pt x="2425471" y="50005"/>
                </a:cubicBezTo>
                <a:cubicBezTo>
                  <a:pt x="2654867" y="111733"/>
                  <a:pt x="2860903" y="183494"/>
                  <a:pt x="3019529" y="370369"/>
                </a:cubicBezTo>
                <a:cubicBezTo>
                  <a:pt x="3178155" y="557244"/>
                  <a:pt x="3309677" y="797578"/>
                  <a:pt x="3377225" y="1171254"/>
                </a:cubicBezTo>
                <a:cubicBezTo>
                  <a:pt x="3444773" y="1544930"/>
                  <a:pt x="3548826" y="1984764"/>
                  <a:pt x="3424817" y="2612424"/>
                </a:cubicBezTo>
                <a:cubicBezTo>
                  <a:pt x="3389203" y="2718531"/>
                  <a:pt x="3367291" y="2865644"/>
                  <a:pt x="3284026" y="2978484"/>
                </a:cubicBezTo>
                <a:cubicBezTo>
                  <a:pt x="3298252" y="3020691"/>
                  <a:pt x="3403215" y="3263535"/>
                  <a:pt x="3743715" y="3256428"/>
                </a:cubicBezTo>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itle 1">
            <a:extLst>
              <a:ext uri="{FF2B5EF4-FFF2-40B4-BE49-F238E27FC236}">
                <a16:creationId xmlns:a16="http://schemas.microsoft.com/office/drawing/2014/main" id="{9379CC89-F97D-829A-A9A9-C0F948C54FC6}"/>
              </a:ext>
            </a:extLst>
          </p:cNvPr>
          <p:cNvSpPr>
            <a:spLocks noGrp="1"/>
          </p:cNvSpPr>
          <p:nvPr>
            <p:ph type="title"/>
          </p:nvPr>
        </p:nvSpPr>
        <p:spPr>
          <a:xfrm>
            <a:off x="863601" y="750899"/>
            <a:ext cx="3288851" cy="2046090"/>
          </a:xfrm>
        </p:spPr>
        <p:txBody>
          <a:bodyPr vert="horz" lIns="91440" tIns="45720" rIns="91440" bIns="45720" rtlCol="0">
            <a:normAutofit/>
          </a:bodyPr>
          <a:lstStyle/>
          <a:p>
            <a:pPr algn="ctr">
              <a:lnSpc>
                <a:spcPct val="90000"/>
              </a:lnSpc>
            </a:pPr>
            <a:r>
              <a:rPr lang="en-GB" sz="3400" kern="0" dirty="0">
                <a:effectLst/>
                <a:latin typeface="Arial" panose="020B0604020202020204" pitchFamily="34" charset="0"/>
                <a:ea typeface="Times New Roman" panose="02020603050405020304" pitchFamily="18" charset="0"/>
                <a:cs typeface="Times New Roman" panose="02020603050405020304" pitchFamily="18" charset="0"/>
              </a:rPr>
              <a:t>Who are </a:t>
            </a:r>
            <a:r>
              <a:rPr lang="en-GB" sz="3400" kern="0" dirty="0">
                <a:latin typeface="Arial" panose="020B0604020202020204" pitchFamily="34" charset="0"/>
                <a:ea typeface="Times New Roman" panose="02020603050405020304" pitchFamily="18" charset="0"/>
                <a:cs typeface="Times New Roman" panose="02020603050405020304" pitchFamily="18" charset="0"/>
              </a:rPr>
              <a:t>the main </a:t>
            </a:r>
            <a:r>
              <a:rPr lang="en-GB" sz="3400" kern="0" dirty="0">
                <a:effectLst/>
                <a:latin typeface="Arial" panose="020B0604020202020204" pitchFamily="34" charset="0"/>
                <a:ea typeface="Times New Roman" panose="02020603050405020304" pitchFamily="18" charset="0"/>
                <a:cs typeface="Times New Roman" panose="02020603050405020304" pitchFamily="18" charset="0"/>
              </a:rPr>
              <a:t>customers?</a:t>
            </a:r>
            <a:br>
              <a:rPr lang="en-GB" sz="34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3400" dirty="0"/>
          </a:p>
        </p:txBody>
      </p:sp>
      <p:sp>
        <p:nvSpPr>
          <p:cNvPr id="29" name="Content Placeholder 28">
            <a:extLst>
              <a:ext uri="{FF2B5EF4-FFF2-40B4-BE49-F238E27FC236}">
                <a16:creationId xmlns:a16="http://schemas.microsoft.com/office/drawing/2014/main" id="{417744B2-73AB-6918-91A4-768A88DACD0E}"/>
              </a:ext>
            </a:extLst>
          </p:cNvPr>
          <p:cNvSpPr>
            <a:spLocks noGrp="1"/>
          </p:cNvSpPr>
          <p:nvPr>
            <p:ph idx="1"/>
          </p:nvPr>
        </p:nvSpPr>
        <p:spPr>
          <a:xfrm>
            <a:off x="700315" y="3375348"/>
            <a:ext cx="3338285" cy="2940165"/>
          </a:xfrm>
        </p:spPr>
        <p:txBody>
          <a:bodyPr anchor="ctr">
            <a:normAutofit fontScale="62500" lnSpcReduction="20000"/>
          </a:bodyPr>
          <a:lstStyle/>
          <a:p>
            <a:pPr algn="ctr"/>
            <a:r>
              <a:rPr lang="en-GB" dirty="0">
                <a:latin typeface="Abadi" panose="020B0604020104020204" pitchFamily="34" charset="0"/>
              </a:rPr>
              <a:t>Hilton Hotels mostly constructs hotels in highly trafficked areas to attract the company's ideal clientele. Customers in the target demographic are middle- and upper-class professionals between the ages of 26 and 60 who have a high disposable income and social status.</a:t>
            </a:r>
            <a:endParaRPr lang="en-US" dirty="0">
              <a:latin typeface="Abadi" panose="020B0604020104020204" pitchFamily="34" charset="0"/>
            </a:endParaRPr>
          </a:p>
        </p:txBody>
      </p:sp>
    </p:spTree>
    <p:extLst>
      <p:ext uri="{BB962C8B-B14F-4D97-AF65-F5344CB8AC3E}">
        <p14:creationId xmlns:p14="http://schemas.microsoft.com/office/powerpoint/2010/main" val="3687553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E56E1E-D82A-4FF7-99CE-83AE9A18F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0BE5D-1EBD-D225-6285-F4B12E154A74}"/>
              </a:ext>
            </a:extLst>
          </p:cNvPr>
          <p:cNvSpPr>
            <a:spLocks noGrp="1"/>
          </p:cNvSpPr>
          <p:nvPr>
            <p:ph type="title"/>
          </p:nvPr>
        </p:nvSpPr>
        <p:spPr>
          <a:xfrm>
            <a:off x="774701" y="703943"/>
            <a:ext cx="2930608" cy="2859314"/>
          </a:xfrm>
        </p:spPr>
        <p:txBody>
          <a:bodyPr anchor="t">
            <a:normAutofit/>
          </a:bodyPr>
          <a:lstStyle/>
          <a:p>
            <a:pPr>
              <a:lnSpc>
                <a:spcPct val="107000"/>
              </a:lnSpc>
              <a:spcAft>
                <a:spcPts val="300"/>
              </a:spcAft>
            </a:pPr>
            <a:r>
              <a:rPr lang="en-GB" sz="1800" kern="0"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rPr>
              <a:t>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solidFill>
                  <a:srgbClr val="212529"/>
                </a:solidFill>
                <a:effectLst/>
                <a:latin typeface="Helvetica" panose="020B0604020202020204" pitchFamily="34" charset="0"/>
                <a:ea typeface="Times New Roman" panose="02020603050405020304" pitchFamily="18" charset="0"/>
              </a:rPr>
              <a:t>Geographic Segmentation</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10" name="Freeform: Shape 9">
            <a:extLst>
              <a:ext uri="{FF2B5EF4-FFF2-40B4-BE49-F238E27FC236}">
                <a16:creationId xmlns:a16="http://schemas.microsoft.com/office/drawing/2014/main" id="{FCE4B1E6-EC5B-432F-90D0-898FA5296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301693" y="485426"/>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solidFill>
            <a:schemeClr val="bg1"/>
          </a:solidFill>
          <a:ln w="19050"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DB5E014A-8F33-BA72-AAD9-50A4EDA645B9}"/>
              </a:ext>
            </a:extLst>
          </p:cNvPr>
          <p:cNvSpPr>
            <a:spLocks noGrp="1"/>
          </p:cNvSpPr>
          <p:nvPr>
            <p:ph idx="1"/>
          </p:nvPr>
        </p:nvSpPr>
        <p:spPr>
          <a:xfrm>
            <a:off x="5225143" y="1342571"/>
            <a:ext cx="5646057" cy="4368800"/>
          </a:xfrm>
        </p:spPr>
        <p:txBody>
          <a:bodyPr anchor="ctr">
            <a:normAutofit fontScale="77500" lnSpcReduction="20000"/>
          </a:bodyPr>
          <a:lstStyle/>
          <a:p>
            <a:pPr algn="ctr"/>
            <a:r>
              <a:rPr lang="en-GB" dirty="0">
                <a:latin typeface="Abadi" panose="020B0604020104020204" pitchFamily="34" charset="0"/>
              </a:rPr>
              <a:t>Using geographic segmentation, businesses can better serve their customers by catering to them based on where in the world they are located. Hilton's technique for attracting a certain demographic within the overall travel market is to construct hotels in well-liked tourist destinations. Aldwych, Canary Wharf, Bankside, Tower Bridge, and Trafalgar Square are just few of the well-known tourist and commercial destinations in London where you may find LXR hotels.</a:t>
            </a:r>
          </a:p>
        </p:txBody>
      </p:sp>
      <p:sp>
        <p:nvSpPr>
          <p:cNvPr id="12" name="Freeform: Shape 11">
            <a:extLst>
              <a:ext uri="{FF2B5EF4-FFF2-40B4-BE49-F238E27FC236}">
                <a16:creationId xmlns:a16="http://schemas.microsoft.com/office/drawing/2014/main" id="{B9940E64-4719-4E36-8FFD-748B552B3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240862" y="539430"/>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750440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6795E2AC-53C4-48AB-A681-BAF4A9F98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9">
            <a:extLst>
              <a:ext uri="{FF2B5EF4-FFF2-40B4-BE49-F238E27FC236}">
                <a16:creationId xmlns:a16="http://schemas.microsoft.com/office/drawing/2014/main" id="{881A9CD8-5D8E-48DD-B6AE-196C15A21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5204" y="682072"/>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3704313-E27B-2866-E6C1-CF717B14C893}"/>
              </a:ext>
            </a:extLst>
          </p:cNvPr>
          <p:cNvSpPr>
            <a:spLocks noGrp="1"/>
          </p:cNvSpPr>
          <p:nvPr>
            <p:ph type="title"/>
          </p:nvPr>
        </p:nvSpPr>
        <p:spPr>
          <a:xfrm>
            <a:off x="1057469" y="1181878"/>
            <a:ext cx="3844213" cy="2985795"/>
          </a:xfrm>
        </p:spPr>
        <p:txBody>
          <a:bodyPr>
            <a:normAutofit/>
          </a:bodyPr>
          <a:lstStyle/>
          <a:p>
            <a:pPr algn="ctr">
              <a:lnSpc>
                <a:spcPct val="90000"/>
              </a:lnSpc>
            </a:pPr>
            <a:r>
              <a:rPr lang="en-GB" sz="4100">
                <a:latin typeface="Abadi" panose="020B0604020104020204" pitchFamily="34" charset="0"/>
              </a:rPr>
              <a:t>The role and scope of guests services at LXR </a:t>
            </a:r>
          </a:p>
        </p:txBody>
      </p:sp>
      <p:sp>
        <p:nvSpPr>
          <p:cNvPr id="17" name="Freeform: Shape 11">
            <a:extLst>
              <a:ext uri="{FF2B5EF4-FFF2-40B4-BE49-F238E27FC236}">
                <a16:creationId xmlns:a16="http://schemas.microsoft.com/office/drawing/2014/main" id="{4D4029AB-A2F8-4F5D-BC7C-A0F1F6659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916" y="629755"/>
            <a:ext cx="4609183" cy="3976940"/>
          </a:xfrm>
          <a:custGeom>
            <a:avLst/>
            <a:gdLst>
              <a:gd name="connsiteX0" fmla="*/ 1211353 w 6205126"/>
              <a:gd name="connsiteY0" fmla="*/ 5255358 h 5353967"/>
              <a:gd name="connsiteX1" fmla="*/ 5756648 w 6205126"/>
              <a:gd name="connsiteY1" fmla="*/ 4182489 h 5353967"/>
              <a:gd name="connsiteX2" fmla="*/ 5825821 w 6205126"/>
              <a:gd name="connsiteY2" fmla="*/ 1344608 h 5353967"/>
              <a:gd name="connsiteX3" fmla="*/ 3184022 w 6205126"/>
              <a:gd name="connsiteY3" fmla="*/ 52507 h 5353967"/>
              <a:gd name="connsiteX4" fmla="*/ 0 w 6205126"/>
              <a:gd name="connsiteY4" fmla="*/ 2452064 h 5353967"/>
              <a:gd name="connsiteX5" fmla="*/ 1938082 w 6205126"/>
              <a:gd name="connsiteY5" fmla="*/ 4966954 h 5353967"/>
              <a:gd name="connsiteX6" fmla="*/ 1211353 w 6205126"/>
              <a:gd name="connsiteY6" fmla="*/ 5255358 h 535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5126" h="5353967">
                <a:moveTo>
                  <a:pt x="1211353" y="5255358"/>
                </a:moveTo>
                <a:cubicBezTo>
                  <a:pt x="2053554" y="5463015"/>
                  <a:pt x="5113009" y="5442759"/>
                  <a:pt x="5756648" y="4182489"/>
                </a:cubicBezTo>
                <a:cubicBezTo>
                  <a:pt x="6066135" y="3581429"/>
                  <a:pt x="6552688" y="2278993"/>
                  <a:pt x="5825821" y="1344608"/>
                </a:cubicBezTo>
                <a:cubicBezTo>
                  <a:pt x="5354563" y="738725"/>
                  <a:pt x="4240355" y="214554"/>
                  <a:pt x="3184022" y="52507"/>
                </a:cubicBezTo>
                <a:cubicBezTo>
                  <a:pt x="1913555" y="-151291"/>
                  <a:pt x="23150" y="156267"/>
                  <a:pt x="0" y="2452064"/>
                </a:cubicBezTo>
                <a:cubicBezTo>
                  <a:pt x="413" y="3449559"/>
                  <a:pt x="783501" y="4588157"/>
                  <a:pt x="1938082" y="4966954"/>
                </a:cubicBezTo>
                <a:cubicBezTo>
                  <a:pt x="1834185" y="5251638"/>
                  <a:pt x="1211353" y="5255358"/>
                  <a:pt x="1211353" y="5255358"/>
                </a:cubicBezTo>
                <a:close/>
              </a:path>
            </a:pathLst>
          </a:custGeom>
          <a:noFill/>
          <a:ln w="19050" cap="flat">
            <a:solidFill>
              <a:schemeClr val="tx1"/>
            </a:solidFill>
            <a:prstDash val="solid"/>
            <a:miter/>
          </a:ln>
        </p:spPr>
        <p:txBody>
          <a:bodyPr rtlCol="0" anchor="ctr"/>
          <a:lstStyle/>
          <a:p>
            <a:endParaRPr lang="en-US"/>
          </a:p>
        </p:txBody>
      </p:sp>
      <p:sp>
        <p:nvSpPr>
          <p:cNvPr id="18" name="Content Placeholder 2">
            <a:extLst>
              <a:ext uri="{FF2B5EF4-FFF2-40B4-BE49-F238E27FC236}">
                <a16:creationId xmlns:a16="http://schemas.microsoft.com/office/drawing/2014/main" id="{526F1E45-D4AC-3D7F-32CD-757D684D291D}"/>
              </a:ext>
            </a:extLst>
          </p:cNvPr>
          <p:cNvSpPr>
            <a:spLocks noGrp="1"/>
          </p:cNvSpPr>
          <p:nvPr>
            <p:ph idx="1"/>
          </p:nvPr>
        </p:nvSpPr>
        <p:spPr>
          <a:xfrm>
            <a:off x="6277970" y="944283"/>
            <a:ext cx="5008729" cy="4944726"/>
          </a:xfrm>
        </p:spPr>
        <p:txBody>
          <a:bodyPr anchor="b">
            <a:normAutofit/>
          </a:bodyPr>
          <a:lstStyle/>
          <a:p>
            <a:pPr>
              <a:lnSpc>
                <a:spcPct val="90000"/>
              </a:lnSpc>
            </a:pPr>
            <a:endParaRPr lang="en-GB" sz="1800" b="0" i="0">
              <a:effectLst/>
              <a:latin typeface="Google Sans"/>
            </a:endParaRPr>
          </a:p>
          <a:p>
            <a:pPr>
              <a:lnSpc>
                <a:spcPct val="90000"/>
              </a:lnSpc>
            </a:pPr>
            <a:r>
              <a:rPr lang="en-GB" sz="1800" b="0" i="0">
                <a:effectLst/>
                <a:latin typeface="Abadi" panose="020B0604020104020204" pitchFamily="34" charset="0"/>
              </a:rPr>
              <a:t>Hotels and resorts with the LXR label are universally recognised as the finest and most distinctive in the </a:t>
            </a:r>
            <a:r>
              <a:rPr lang="en-GB" sz="1800" b="0" i="0" err="1">
                <a:effectLst/>
                <a:latin typeface="Abadi" panose="020B0604020104020204" pitchFamily="34" charset="0"/>
              </a:rPr>
              <a:t>world.Their</a:t>
            </a:r>
            <a:r>
              <a:rPr lang="en-GB" sz="1800" b="0" i="0">
                <a:effectLst/>
                <a:latin typeface="Abadi" panose="020B0604020104020204" pitchFamily="34" charset="0"/>
              </a:rPr>
              <a:t> commitment to individual service and tailor-made, luxurious experiences is what sets them </a:t>
            </a:r>
            <a:r>
              <a:rPr lang="en-GB" sz="1800" b="0" i="0" err="1">
                <a:effectLst/>
                <a:latin typeface="Abadi" panose="020B0604020104020204" pitchFamily="34" charset="0"/>
              </a:rPr>
              <a:t>unique.Each</a:t>
            </a:r>
            <a:r>
              <a:rPr lang="en-GB" sz="1800" b="0" i="0">
                <a:effectLst/>
                <a:latin typeface="Abadi" panose="020B0604020104020204" pitchFamily="34" charset="0"/>
              </a:rPr>
              <a:t> one has unique selling points that might make even the most jaded traveller delighted, such as attentive staff, high-end facilities, and practical </a:t>
            </a:r>
            <a:r>
              <a:rPr lang="en-GB" sz="1800" b="0" i="0" err="1">
                <a:effectLst/>
                <a:latin typeface="Abadi" panose="020B0604020104020204" pitchFamily="34" charset="0"/>
              </a:rPr>
              <a:t>extras.The</a:t>
            </a:r>
            <a:r>
              <a:rPr lang="en-GB" sz="1800" b="0" i="0">
                <a:effectLst/>
                <a:latin typeface="Abadi" panose="020B0604020104020204" pitchFamily="34" charset="0"/>
              </a:rPr>
              <a:t> underlying assumption behind this is that high-end products cannot be mass-</a:t>
            </a:r>
            <a:r>
              <a:rPr lang="en-GB" sz="1800" b="0" i="0" err="1">
                <a:effectLst/>
                <a:latin typeface="Abadi" panose="020B0604020104020204" pitchFamily="34" charset="0"/>
              </a:rPr>
              <a:t>produced.In</a:t>
            </a:r>
            <a:r>
              <a:rPr lang="en-GB" sz="1800" b="0" i="0">
                <a:effectLst/>
                <a:latin typeface="Abadi" panose="020B0604020104020204" pitchFamily="34" charset="0"/>
              </a:rPr>
              <a:t> what ways does it help the guest?</a:t>
            </a:r>
          </a:p>
          <a:p>
            <a:pPr>
              <a:lnSpc>
                <a:spcPct val="90000"/>
              </a:lnSpc>
            </a:pPr>
            <a:r>
              <a:rPr lang="en-GB" sz="1800" b="0" i="0">
                <a:effectLst/>
                <a:latin typeface="Abadi" panose="020B0604020104020204" pitchFamily="34" charset="0"/>
              </a:rPr>
              <a:t>Making sure the customer is satisfied is the short response. Extending the answer to include "making sure the client or customer is happy with the service" would be correct.</a:t>
            </a:r>
            <a:endParaRPr lang="en-GB" sz="1800">
              <a:latin typeface="Abadi" panose="020B0604020104020204" pitchFamily="34" charset="0"/>
            </a:endParaRPr>
          </a:p>
        </p:txBody>
      </p:sp>
    </p:spTree>
    <p:extLst>
      <p:ext uri="{BB962C8B-B14F-4D97-AF65-F5344CB8AC3E}">
        <p14:creationId xmlns:p14="http://schemas.microsoft.com/office/powerpoint/2010/main" val="2738955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BF7BC237-77DF-4DFB-94F7-DB493EDA1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32F019-C671-9670-19B3-4A7B7376385E}"/>
              </a:ext>
            </a:extLst>
          </p:cNvPr>
          <p:cNvSpPr>
            <a:spLocks noGrp="1"/>
          </p:cNvSpPr>
          <p:nvPr>
            <p:ph type="title"/>
          </p:nvPr>
        </p:nvSpPr>
        <p:spPr>
          <a:xfrm>
            <a:off x="884904" y="974869"/>
            <a:ext cx="3790042" cy="4908263"/>
          </a:xfrm>
        </p:spPr>
        <p:txBody>
          <a:bodyPr>
            <a:normAutofit/>
          </a:bodyPr>
          <a:lstStyle/>
          <a:p>
            <a:pPr algn="ctr"/>
            <a:r>
              <a:rPr lang="en-GB"/>
              <a:t>scope</a:t>
            </a:r>
          </a:p>
        </p:txBody>
      </p:sp>
      <p:graphicFrame>
        <p:nvGraphicFramePr>
          <p:cNvPr id="20" name="Content Placeholder 2">
            <a:extLst>
              <a:ext uri="{FF2B5EF4-FFF2-40B4-BE49-F238E27FC236}">
                <a16:creationId xmlns:a16="http://schemas.microsoft.com/office/drawing/2014/main" id="{87434AAB-AEF0-6EC8-4F48-44C5DAF18F5B}"/>
              </a:ext>
            </a:extLst>
          </p:cNvPr>
          <p:cNvGraphicFramePr>
            <a:graphicFrameLocks noGrp="1"/>
          </p:cNvGraphicFramePr>
          <p:nvPr>
            <p:ph idx="1"/>
            <p:extLst>
              <p:ext uri="{D42A27DB-BD31-4B8C-83A1-F6EECF244321}">
                <p14:modId xmlns:p14="http://schemas.microsoft.com/office/powerpoint/2010/main" val="1016148459"/>
              </p:ext>
            </p:extLst>
          </p:nvPr>
        </p:nvGraphicFramePr>
        <p:xfrm>
          <a:off x="5185533" y="628642"/>
          <a:ext cx="6383102" cy="5600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2975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1">
            <a:extLst>
              <a:ext uri="{FF2B5EF4-FFF2-40B4-BE49-F238E27FC236}">
                <a16:creationId xmlns:a16="http://schemas.microsoft.com/office/drawing/2014/main" id="{280331C3-DDF5-48A9-8947-D71EAAFFA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9171" y="-127077"/>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D0D056D-6D44-3365-CFFD-27479FACCEB9}"/>
              </a:ext>
            </a:extLst>
          </p:cNvPr>
          <p:cNvSpPr>
            <a:spLocks noGrp="1"/>
          </p:cNvSpPr>
          <p:nvPr>
            <p:ph type="title"/>
          </p:nvPr>
        </p:nvSpPr>
        <p:spPr>
          <a:xfrm>
            <a:off x="848527" y="604801"/>
            <a:ext cx="5556425" cy="1531089"/>
          </a:xfrm>
        </p:spPr>
        <p:txBody>
          <a:bodyPr>
            <a:normAutofit/>
          </a:bodyPr>
          <a:lstStyle/>
          <a:p>
            <a:pPr algn="ctr">
              <a:lnSpc>
                <a:spcPct val="90000"/>
              </a:lnSpc>
            </a:pPr>
            <a:r>
              <a:rPr lang="en-GB" sz="3400" b="0">
                <a:latin typeface="Google Sans"/>
              </a:rPr>
              <a:t>What is the meaning of guest service?</a:t>
            </a:r>
            <a:br>
              <a:rPr lang="en-GB" sz="3400" b="0">
                <a:latin typeface="arial" panose="020B0604020202020204" pitchFamily="34" charset="0"/>
              </a:rPr>
            </a:br>
            <a:endParaRPr lang="en-GB" sz="3400"/>
          </a:p>
        </p:txBody>
      </p:sp>
      <p:sp>
        <p:nvSpPr>
          <p:cNvPr id="3" name="Content Placeholder 2">
            <a:extLst>
              <a:ext uri="{FF2B5EF4-FFF2-40B4-BE49-F238E27FC236}">
                <a16:creationId xmlns:a16="http://schemas.microsoft.com/office/drawing/2014/main" id="{7572CB51-64F8-0C9A-3C26-4200D157893B}"/>
              </a:ext>
            </a:extLst>
          </p:cNvPr>
          <p:cNvSpPr>
            <a:spLocks noGrp="1"/>
          </p:cNvSpPr>
          <p:nvPr>
            <p:ph idx="1"/>
          </p:nvPr>
        </p:nvSpPr>
        <p:spPr>
          <a:xfrm>
            <a:off x="1025057" y="2311400"/>
            <a:ext cx="5218487" cy="3652212"/>
          </a:xfrm>
        </p:spPr>
        <p:txBody>
          <a:bodyPr>
            <a:normAutofit/>
          </a:bodyPr>
          <a:lstStyle/>
          <a:p>
            <a:pPr algn="ctr">
              <a:lnSpc>
                <a:spcPct val="90000"/>
              </a:lnSpc>
            </a:pPr>
            <a:r>
              <a:rPr lang="en-GB" sz="2200" b="0" i="0" dirty="0">
                <a:effectLst/>
                <a:latin typeface="Abadi" panose="020B0604020104020204" pitchFamily="34" charset="0"/>
              </a:rPr>
              <a:t>When customers book a room, stay overnight, and/or purchase items from a hotel, they are receiving what is known as "guest service," which is defined as "the assistance and advice provided by a hotel to those people." When something goes wrong or a visitor has a request, the hotel's response is an example of guest service. Reactive customer service.</a:t>
            </a:r>
            <a:endParaRPr lang="en-GB" sz="2200" dirty="0">
              <a:latin typeface="Abadi" panose="020B0604020104020204" pitchFamily="34" charset="0"/>
            </a:endParaRPr>
          </a:p>
        </p:txBody>
      </p:sp>
      <p:pic>
        <p:nvPicPr>
          <p:cNvPr id="19" name="Graphic 6" descr="Hotel">
            <a:extLst>
              <a:ext uri="{FF2B5EF4-FFF2-40B4-BE49-F238E27FC236}">
                <a16:creationId xmlns:a16="http://schemas.microsoft.com/office/drawing/2014/main" id="{56DC99B8-62E1-2C97-7292-3689DE9C6B2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3555" y="1373790"/>
            <a:ext cx="4110419" cy="4110419"/>
          </a:xfrm>
          <a:prstGeom prst="rect">
            <a:avLst/>
          </a:prstGeom>
        </p:spPr>
      </p:pic>
      <p:sp>
        <p:nvSpPr>
          <p:cNvPr id="20" name="Freeform: Shape 13">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806735" y="-157114"/>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40939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5212E-C1BE-A789-DE8A-091E4C17F530}"/>
              </a:ext>
            </a:extLst>
          </p:cNvPr>
          <p:cNvSpPr>
            <a:spLocks noGrp="1"/>
          </p:cNvSpPr>
          <p:nvPr>
            <p:ph type="title"/>
          </p:nvPr>
        </p:nvSpPr>
        <p:spPr/>
        <p:txBody>
          <a:bodyPr/>
          <a:lstStyle/>
          <a:p>
            <a:r>
              <a:rPr lang="en-GB">
                <a:latin typeface="Abadi" panose="020B0604020104020204" pitchFamily="34" charset="0"/>
              </a:rPr>
              <a:t>Guests expectations</a:t>
            </a:r>
            <a:endParaRPr lang="en-GB" dirty="0">
              <a:latin typeface="Abadi" panose="020B0604020104020204" pitchFamily="34" charset="0"/>
            </a:endParaRPr>
          </a:p>
        </p:txBody>
      </p:sp>
      <p:graphicFrame>
        <p:nvGraphicFramePr>
          <p:cNvPr id="34" name="Content Placeholder 2">
            <a:extLst>
              <a:ext uri="{FF2B5EF4-FFF2-40B4-BE49-F238E27FC236}">
                <a16:creationId xmlns:a16="http://schemas.microsoft.com/office/drawing/2014/main" id="{A84021C3-66CA-50D8-99D4-0AC3A825A00D}"/>
              </a:ext>
            </a:extLst>
          </p:cNvPr>
          <p:cNvGraphicFramePr>
            <a:graphicFrameLocks noGrp="1"/>
          </p:cNvGraphicFramePr>
          <p:nvPr>
            <p:ph idx="1"/>
            <p:extLst>
              <p:ext uri="{D42A27DB-BD31-4B8C-83A1-F6EECF244321}">
                <p14:modId xmlns:p14="http://schemas.microsoft.com/office/powerpoint/2010/main" val="117890604"/>
              </p:ext>
            </p:extLst>
          </p:nvPr>
        </p:nvGraphicFramePr>
        <p:xfrm>
          <a:off x="838201" y="1972340"/>
          <a:ext cx="10333074" cy="3827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0269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4">
            <a:extLst>
              <a:ext uri="{FF2B5EF4-FFF2-40B4-BE49-F238E27FC236}">
                <a16:creationId xmlns:a16="http://schemas.microsoft.com/office/drawing/2014/main" id="{63BBA12E-76C0-CD4F-B1D9-B8D41AD921AC}"/>
              </a:ext>
            </a:extLst>
          </p:cNvPr>
          <p:cNvPicPr>
            <a:picLocks noChangeAspect="1"/>
          </p:cNvPicPr>
          <p:nvPr/>
        </p:nvPicPr>
        <p:blipFill rotWithShape="1">
          <a:blip r:embed="rId2"/>
          <a:srcRect/>
          <a:stretch/>
        </p:blipFill>
        <p:spPr>
          <a:xfrm>
            <a:off x="20" y="10"/>
            <a:ext cx="12191981" cy="6857990"/>
          </a:xfrm>
          <a:prstGeom prst="rect">
            <a:avLst/>
          </a:prstGeom>
        </p:spPr>
      </p:pic>
      <p:sp>
        <p:nvSpPr>
          <p:cNvPr id="24"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26"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2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00CC90F6-994D-13B8-F334-BB958F108CCE}"/>
              </a:ext>
            </a:extLst>
          </p:cNvPr>
          <p:cNvSpPr>
            <a:spLocks noGrp="1"/>
          </p:cNvSpPr>
          <p:nvPr>
            <p:ph type="title"/>
          </p:nvPr>
        </p:nvSpPr>
        <p:spPr>
          <a:xfrm>
            <a:off x="4272282" y="860609"/>
            <a:ext cx="4621687" cy="1258293"/>
          </a:xfrm>
        </p:spPr>
        <p:txBody>
          <a:bodyPr>
            <a:normAutofit/>
          </a:bodyPr>
          <a:lstStyle/>
          <a:p>
            <a:pPr algn="ctr">
              <a:lnSpc>
                <a:spcPct val="90000"/>
              </a:lnSpc>
            </a:pPr>
            <a:r>
              <a:rPr lang="en-GB" sz="4100"/>
              <a:t>1. Invisible encounters</a:t>
            </a:r>
            <a:br>
              <a:rPr lang="en-GB" sz="4100"/>
            </a:br>
            <a:endParaRPr lang="en-GB" sz="4100"/>
          </a:p>
        </p:txBody>
      </p:sp>
      <p:sp>
        <p:nvSpPr>
          <p:cNvPr id="28" name="Content Placeholder 2">
            <a:extLst>
              <a:ext uri="{FF2B5EF4-FFF2-40B4-BE49-F238E27FC236}">
                <a16:creationId xmlns:a16="http://schemas.microsoft.com/office/drawing/2014/main" id="{73A74970-9FA4-6B0A-96A6-4857559DDA41}"/>
              </a:ext>
            </a:extLst>
          </p:cNvPr>
          <p:cNvSpPr>
            <a:spLocks noGrp="1"/>
          </p:cNvSpPr>
          <p:nvPr>
            <p:ph idx="1"/>
          </p:nvPr>
        </p:nvSpPr>
        <p:spPr>
          <a:xfrm>
            <a:off x="7457702" y="2265829"/>
            <a:ext cx="4236001" cy="3501011"/>
          </a:xfrm>
        </p:spPr>
        <p:txBody>
          <a:bodyPr anchor="ctr">
            <a:normAutofit fontScale="85000" lnSpcReduction="20000"/>
          </a:bodyPr>
          <a:lstStyle/>
          <a:p>
            <a:pPr algn="ctr">
              <a:lnSpc>
                <a:spcPct val="90000"/>
              </a:lnSpc>
            </a:pPr>
            <a:r>
              <a:rPr lang="en-GB" sz="2200" dirty="0">
                <a:latin typeface="Abadi" panose="020B0604020104020204" pitchFamily="34" charset="0"/>
              </a:rPr>
              <a:t>1. Invisible encounters</a:t>
            </a:r>
          </a:p>
          <a:p>
            <a:pPr algn="ctr">
              <a:lnSpc>
                <a:spcPct val="90000"/>
              </a:lnSpc>
            </a:pPr>
            <a:r>
              <a:rPr lang="en-GB" sz="2200" dirty="0">
                <a:latin typeface="Abadi" panose="020B0604020104020204" pitchFamily="34" charset="0"/>
              </a:rPr>
              <a:t>Time is saved by using contactless operations, such as ID verification and advance deposit processing. Since there is now a scarcity of hotel workers, one solution is to increase the use of automation and self-service technology. It's true that some visitors prefer to be met by a concierge at the front desk. However, the 73% of visitors who like contactless encounters are a boon to hotels because they allow employees to focus on providing personal attention to guests who require it</a:t>
            </a:r>
            <a:r>
              <a:rPr lang="en-GB" sz="2200" dirty="0"/>
              <a:t>.</a:t>
            </a:r>
          </a:p>
        </p:txBody>
      </p:sp>
    </p:spTree>
    <p:extLst>
      <p:ext uri="{BB962C8B-B14F-4D97-AF65-F5344CB8AC3E}">
        <p14:creationId xmlns:p14="http://schemas.microsoft.com/office/powerpoint/2010/main" val="3329411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6A480D1-2152-8F09-B6FB-F5478D0E4358}"/>
              </a:ext>
            </a:extLst>
          </p:cNvPr>
          <p:cNvPicPr>
            <a:picLocks noChangeAspect="1"/>
          </p:cNvPicPr>
          <p:nvPr/>
        </p:nvPicPr>
        <p:blipFill rotWithShape="1">
          <a:blip r:embed="rId2"/>
          <a:srcRect/>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4704148-E326-0B0F-371A-100F93FE7D95}"/>
              </a:ext>
            </a:extLst>
          </p:cNvPr>
          <p:cNvSpPr>
            <a:spLocks noGrp="1"/>
          </p:cNvSpPr>
          <p:nvPr>
            <p:ph type="title"/>
          </p:nvPr>
        </p:nvSpPr>
        <p:spPr>
          <a:xfrm>
            <a:off x="4272282" y="860609"/>
            <a:ext cx="4621687" cy="1258293"/>
          </a:xfrm>
        </p:spPr>
        <p:txBody>
          <a:bodyPr>
            <a:normAutofit/>
          </a:bodyPr>
          <a:lstStyle/>
          <a:p>
            <a:pPr algn="ctr">
              <a:lnSpc>
                <a:spcPct val="90000"/>
              </a:lnSpc>
            </a:pPr>
            <a:r>
              <a:rPr lang="en-GB" sz="4100"/>
              <a:t>2. Adaptable check-ins</a:t>
            </a:r>
            <a:br>
              <a:rPr lang="en-GB" sz="4100"/>
            </a:br>
            <a:endParaRPr lang="en-GB" sz="4100"/>
          </a:p>
        </p:txBody>
      </p:sp>
      <p:sp>
        <p:nvSpPr>
          <p:cNvPr id="3" name="Content Placeholder 2">
            <a:extLst>
              <a:ext uri="{FF2B5EF4-FFF2-40B4-BE49-F238E27FC236}">
                <a16:creationId xmlns:a16="http://schemas.microsoft.com/office/drawing/2014/main" id="{B1535A67-4750-12FD-84BB-BECEC277D527}"/>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2700"/>
              <a:t>It is normal to observe lengthy </a:t>
            </a:r>
            <a:r>
              <a:rPr lang="en-GB" sz="2700" err="1"/>
              <a:t>lineups</a:t>
            </a:r>
            <a:r>
              <a:rPr lang="en-GB" sz="2700"/>
              <a:t> at the front desk at the beginning of a busy vacation period, despite the fact that customers who book online provide the majority of the information required for check-</a:t>
            </a:r>
            <a:r>
              <a:rPr lang="en-GB" sz="2700" err="1"/>
              <a:t>in.You</a:t>
            </a:r>
            <a:r>
              <a:rPr lang="en-GB" sz="2700"/>
              <a:t> can reduce the need for guests to wait in queue by using check-in automation software that allows for mobile check-in.</a:t>
            </a:r>
          </a:p>
        </p:txBody>
      </p:sp>
    </p:spTree>
    <p:extLst>
      <p:ext uri="{BB962C8B-B14F-4D97-AF65-F5344CB8AC3E}">
        <p14:creationId xmlns:p14="http://schemas.microsoft.com/office/powerpoint/2010/main" val="2890643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E56E1E-D82A-4FF7-99CE-83AE9A18F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05653-FA87-E6EC-A3B2-2E9255104AFF}"/>
              </a:ext>
            </a:extLst>
          </p:cNvPr>
          <p:cNvSpPr>
            <a:spLocks noGrp="1"/>
          </p:cNvSpPr>
          <p:nvPr>
            <p:ph type="title"/>
          </p:nvPr>
        </p:nvSpPr>
        <p:spPr>
          <a:xfrm>
            <a:off x="774701" y="703943"/>
            <a:ext cx="2930608" cy="2859314"/>
          </a:xfrm>
        </p:spPr>
        <p:txBody>
          <a:bodyPr anchor="t">
            <a:normAutofit/>
          </a:bodyPr>
          <a:lstStyle/>
          <a:p>
            <a:pPr algn="r"/>
            <a:r>
              <a:rPr lang="en-GB"/>
              <a:t>3. Keyless entry systems</a:t>
            </a:r>
            <a:br>
              <a:rPr lang="en-GB"/>
            </a:br>
            <a:endParaRPr lang="en-GB"/>
          </a:p>
        </p:txBody>
      </p:sp>
      <p:sp>
        <p:nvSpPr>
          <p:cNvPr id="10" name="Freeform: Shape 9">
            <a:extLst>
              <a:ext uri="{FF2B5EF4-FFF2-40B4-BE49-F238E27FC236}">
                <a16:creationId xmlns:a16="http://schemas.microsoft.com/office/drawing/2014/main" id="{FCE4B1E6-EC5B-432F-90D0-898FA5296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301693" y="485426"/>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solidFill>
            <a:schemeClr val="bg1"/>
          </a:solidFill>
          <a:ln w="19050" cap="flat">
            <a:noFill/>
            <a:prstDash val="solid"/>
            <a:miter/>
          </a:ln>
        </p:spPr>
        <p:txBody>
          <a:bodyPr rtlCol="0" anchor="ctr"/>
          <a:lstStyle/>
          <a:p>
            <a:endParaRPr lang="en-US"/>
          </a:p>
        </p:txBody>
      </p:sp>
      <p:sp>
        <p:nvSpPr>
          <p:cNvPr id="38" name="Content Placeholder 2">
            <a:extLst>
              <a:ext uri="{FF2B5EF4-FFF2-40B4-BE49-F238E27FC236}">
                <a16:creationId xmlns:a16="http://schemas.microsoft.com/office/drawing/2014/main" id="{BEB52118-303B-ABFF-8213-82AFB626E1B8}"/>
              </a:ext>
            </a:extLst>
          </p:cNvPr>
          <p:cNvSpPr>
            <a:spLocks noGrp="1"/>
          </p:cNvSpPr>
          <p:nvPr>
            <p:ph idx="1"/>
          </p:nvPr>
        </p:nvSpPr>
        <p:spPr>
          <a:xfrm>
            <a:off x="5225143" y="1342571"/>
            <a:ext cx="5646057" cy="4368800"/>
          </a:xfrm>
        </p:spPr>
        <p:txBody>
          <a:bodyPr anchor="ctr">
            <a:normAutofit fontScale="85000" lnSpcReduction="10000"/>
          </a:bodyPr>
          <a:lstStyle/>
          <a:p>
            <a:pPr algn="ctr">
              <a:lnSpc>
                <a:spcPct val="90000"/>
              </a:lnSpc>
            </a:pPr>
            <a:r>
              <a:rPr lang="en-GB" sz="2500" dirty="0">
                <a:latin typeface="Abadi" panose="020B0604020104020204" pitchFamily="34" charset="0"/>
              </a:rPr>
              <a:t>Keyless entry systems</a:t>
            </a:r>
          </a:p>
          <a:p>
            <a:pPr algn="ctr">
              <a:lnSpc>
                <a:spcPct val="90000"/>
              </a:lnSpc>
            </a:pPr>
            <a:r>
              <a:rPr lang="en-GB" sz="2500" dirty="0">
                <a:latin typeface="Abadi" panose="020B0604020104020204" pitchFamily="34" charset="0"/>
              </a:rPr>
              <a:t>With proper installation methods, hotels of any size can reap the benefits of keyless locks as keyless access becomes the norm.</a:t>
            </a:r>
          </a:p>
          <a:p>
            <a:pPr algn="ctr">
              <a:lnSpc>
                <a:spcPct val="90000"/>
              </a:lnSpc>
            </a:pPr>
            <a:r>
              <a:rPr lang="en-GB" sz="2500" dirty="0">
                <a:latin typeface="Abadi" panose="020B0604020104020204" pitchFamily="34" charset="0"/>
              </a:rPr>
              <a:t>A  survey found that 96.4% of hoteliers believe their visitors "expect" or "appreciate" keyless technology because of the convenience, security, and adaptability it provides. </a:t>
            </a:r>
          </a:p>
          <a:p>
            <a:pPr algn="ctr">
              <a:lnSpc>
                <a:spcPct val="90000"/>
              </a:lnSpc>
            </a:pPr>
            <a:r>
              <a:rPr lang="en-GB" sz="2500" dirty="0">
                <a:latin typeface="Abadi" panose="020B0604020104020204" pitchFamily="34" charset="0"/>
              </a:rPr>
              <a:t>In addition to streamlining the check-in process, the elimination or reduction of front desk hours results in significant savings for hotels thanks to keyless locks. Check-in personnel can then be reassigned to other positions where they can better serve guests</a:t>
            </a:r>
            <a:r>
              <a:rPr lang="en-GB" sz="2500" dirty="0"/>
              <a:t>.</a:t>
            </a:r>
          </a:p>
          <a:p>
            <a:pPr algn="ctr">
              <a:lnSpc>
                <a:spcPct val="90000"/>
              </a:lnSpc>
            </a:pPr>
            <a:endParaRPr lang="en-GB" sz="2500" dirty="0"/>
          </a:p>
          <a:p>
            <a:pPr algn="ctr">
              <a:lnSpc>
                <a:spcPct val="90000"/>
              </a:lnSpc>
            </a:pPr>
            <a:endParaRPr lang="en-GB" sz="2500" dirty="0"/>
          </a:p>
        </p:txBody>
      </p:sp>
      <p:sp>
        <p:nvSpPr>
          <p:cNvPr id="12" name="Freeform: Shape 11">
            <a:extLst>
              <a:ext uri="{FF2B5EF4-FFF2-40B4-BE49-F238E27FC236}">
                <a16:creationId xmlns:a16="http://schemas.microsoft.com/office/drawing/2014/main" id="{B9940E64-4719-4E36-8FFD-748B552B3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240862" y="539430"/>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1141050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7BC237-77DF-4DFB-94F7-DB493EDA1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66199-5249-E519-4974-8E1573D1ECCC}"/>
              </a:ext>
            </a:extLst>
          </p:cNvPr>
          <p:cNvSpPr>
            <a:spLocks noGrp="1"/>
          </p:cNvSpPr>
          <p:nvPr>
            <p:ph type="title"/>
          </p:nvPr>
        </p:nvSpPr>
        <p:spPr>
          <a:xfrm>
            <a:off x="884904" y="974869"/>
            <a:ext cx="3790042" cy="4908263"/>
          </a:xfrm>
        </p:spPr>
        <p:txBody>
          <a:bodyPr>
            <a:normAutofit/>
          </a:bodyPr>
          <a:lstStyle/>
          <a:p>
            <a:pPr algn="ctr"/>
            <a:r>
              <a:rPr lang="en-GB" dirty="0"/>
              <a:t>Table of contents</a:t>
            </a:r>
            <a:endParaRPr lang="en-GB"/>
          </a:p>
        </p:txBody>
      </p:sp>
      <p:graphicFrame>
        <p:nvGraphicFramePr>
          <p:cNvPr id="5" name="Content Placeholder 2">
            <a:extLst>
              <a:ext uri="{FF2B5EF4-FFF2-40B4-BE49-F238E27FC236}">
                <a16:creationId xmlns:a16="http://schemas.microsoft.com/office/drawing/2014/main" id="{7736532B-6B3F-7D7E-5470-6EC9531CBB71}"/>
              </a:ext>
            </a:extLst>
          </p:cNvPr>
          <p:cNvGraphicFramePr>
            <a:graphicFrameLocks noGrp="1"/>
          </p:cNvGraphicFramePr>
          <p:nvPr>
            <p:ph idx="1"/>
            <p:extLst>
              <p:ext uri="{D42A27DB-BD31-4B8C-83A1-F6EECF244321}">
                <p14:modId xmlns:p14="http://schemas.microsoft.com/office/powerpoint/2010/main" val="712533305"/>
              </p:ext>
            </p:extLst>
          </p:nvPr>
        </p:nvGraphicFramePr>
        <p:xfrm>
          <a:off x="5185533" y="628642"/>
          <a:ext cx="6383102" cy="56007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74918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40D68-60BC-006E-B0F6-4F7AD9ACBCC7}"/>
              </a:ext>
            </a:extLst>
          </p:cNvPr>
          <p:cNvSpPr>
            <a:spLocks noGrp="1"/>
          </p:cNvSpPr>
          <p:nvPr>
            <p:ph type="title"/>
          </p:nvPr>
        </p:nvSpPr>
        <p:spPr/>
        <p:txBody>
          <a:bodyPr/>
          <a:lstStyle/>
          <a:p>
            <a:r>
              <a:rPr lang="en-GB"/>
              <a:t>References </a:t>
            </a:r>
            <a:endParaRPr lang="en-GB" dirty="0"/>
          </a:p>
        </p:txBody>
      </p:sp>
      <p:graphicFrame>
        <p:nvGraphicFramePr>
          <p:cNvPr id="38" name="Content Placeholder 2">
            <a:extLst>
              <a:ext uri="{FF2B5EF4-FFF2-40B4-BE49-F238E27FC236}">
                <a16:creationId xmlns:a16="http://schemas.microsoft.com/office/drawing/2014/main" id="{0B1ECB68-0025-2357-E37E-05C081B75F9E}"/>
              </a:ext>
            </a:extLst>
          </p:cNvPr>
          <p:cNvGraphicFramePr>
            <a:graphicFrameLocks noGrp="1"/>
          </p:cNvGraphicFramePr>
          <p:nvPr>
            <p:ph idx="1"/>
          </p:nvPr>
        </p:nvGraphicFramePr>
        <p:xfrm>
          <a:off x="1020726" y="2089298"/>
          <a:ext cx="10333074" cy="38277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769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7">
            <a:extLst>
              <a:ext uri="{FF2B5EF4-FFF2-40B4-BE49-F238E27FC236}">
                <a16:creationId xmlns:a16="http://schemas.microsoft.com/office/drawing/2014/main" id="{52E56E1E-D82A-4FF7-99CE-83AE9A18F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5F777-C7A6-B673-DE33-32FB595CBC5E}"/>
              </a:ext>
            </a:extLst>
          </p:cNvPr>
          <p:cNvSpPr>
            <a:spLocks noGrp="1"/>
          </p:cNvSpPr>
          <p:nvPr>
            <p:ph type="title"/>
          </p:nvPr>
        </p:nvSpPr>
        <p:spPr>
          <a:xfrm>
            <a:off x="774701" y="703943"/>
            <a:ext cx="2930608" cy="2859314"/>
          </a:xfrm>
        </p:spPr>
        <p:txBody>
          <a:bodyPr anchor="t">
            <a:normAutofit/>
          </a:bodyPr>
          <a:lstStyle/>
          <a:p>
            <a:pPr algn="r"/>
            <a:r>
              <a:rPr lang="en-GB"/>
              <a:t> </a:t>
            </a:r>
          </a:p>
        </p:txBody>
      </p:sp>
      <p:sp>
        <p:nvSpPr>
          <p:cNvPr id="28" name="Freeform: Shape 9">
            <a:extLst>
              <a:ext uri="{FF2B5EF4-FFF2-40B4-BE49-F238E27FC236}">
                <a16:creationId xmlns:a16="http://schemas.microsoft.com/office/drawing/2014/main" id="{FCE4B1E6-EC5B-432F-90D0-898FA5296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301693" y="485426"/>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solidFill>
            <a:schemeClr val="bg1"/>
          </a:solidFill>
          <a:ln w="19050" cap="flat">
            <a:noFill/>
            <a:prstDash val="solid"/>
            <a:miter/>
          </a:ln>
        </p:spPr>
        <p:txBody>
          <a:bodyPr rtlCol="0" anchor="ctr"/>
          <a:lstStyle/>
          <a:p>
            <a:endParaRPr lang="en-US"/>
          </a:p>
        </p:txBody>
      </p:sp>
      <p:sp>
        <p:nvSpPr>
          <p:cNvPr id="29" name="Content Placeholder 2">
            <a:extLst>
              <a:ext uri="{FF2B5EF4-FFF2-40B4-BE49-F238E27FC236}">
                <a16:creationId xmlns:a16="http://schemas.microsoft.com/office/drawing/2014/main" id="{EE7D88CF-7E01-349C-5F8B-2D87281626A7}"/>
              </a:ext>
            </a:extLst>
          </p:cNvPr>
          <p:cNvSpPr>
            <a:spLocks noGrp="1"/>
          </p:cNvSpPr>
          <p:nvPr>
            <p:ph idx="1"/>
          </p:nvPr>
        </p:nvSpPr>
        <p:spPr>
          <a:xfrm>
            <a:off x="4684667" y="440263"/>
            <a:ext cx="6732632" cy="6292518"/>
          </a:xfrm>
        </p:spPr>
        <p:txBody>
          <a:bodyPr anchor="ctr">
            <a:normAutofit/>
          </a:bodyPr>
          <a:lstStyle/>
          <a:p>
            <a:pPr algn="ctr">
              <a:lnSpc>
                <a:spcPct val="90000"/>
              </a:lnSpc>
              <a:spcAft>
                <a:spcPts val="1200"/>
              </a:spcAft>
            </a:pPr>
            <a:r>
              <a:rPr lang="en-GB" sz="1400" dirty="0">
                <a:effectLst/>
                <a:latin typeface="Times New Roman" panose="02020603050405020304" pitchFamily="18" charset="0"/>
                <a:ea typeface="Times New Roman" panose="02020603050405020304" pitchFamily="18" charset="0"/>
              </a:rPr>
              <a:t>Dudovskiy, J. (2016). </a:t>
            </a:r>
            <a:r>
              <a:rPr lang="en-GB" sz="1400" i="1" dirty="0">
                <a:effectLst/>
                <a:latin typeface="Times New Roman" panose="02020603050405020304" pitchFamily="18" charset="0"/>
                <a:ea typeface="Times New Roman" panose="02020603050405020304" pitchFamily="18" charset="0"/>
              </a:rPr>
              <a:t>Hilton Hotels Segmentation, Targeting and Positioning - Research-Methodology</a:t>
            </a:r>
            <a:r>
              <a:rPr lang="en-GB" sz="1400" dirty="0">
                <a:effectLst/>
                <a:latin typeface="Times New Roman" panose="02020603050405020304" pitchFamily="18" charset="0"/>
                <a:ea typeface="Times New Roman" panose="02020603050405020304" pitchFamily="18" charset="0"/>
              </a:rPr>
              <a:t>. [online] Research-Methodology. Available at: https://research-methodology.net/hilton-hotels-segmentation/.</a:t>
            </a:r>
          </a:p>
          <a:p>
            <a:pPr algn="ctr">
              <a:lnSpc>
                <a:spcPct val="90000"/>
              </a:lnSpc>
              <a:spcAft>
                <a:spcPts val="1200"/>
              </a:spcAft>
            </a:pPr>
            <a:r>
              <a:rPr lang="en-GB" sz="1400" dirty="0">
                <a:effectLst/>
                <a:latin typeface="Times New Roman" panose="02020603050405020304" pitchFamily="18" charset="0"/>
                <a:ea typeface="Times New Roman" panose="02020603050405020304" pitchFamily="18" charset="0"/>
              </a:rPr>
              <a:t>Hilton (2023). </a:t>
            </a:r>
            <a:r>
              <a:rPr lang="en-GB" sz="1400" i="1" dirty="0">
                <a:effectLst/>
                <a:latin typeface="Times New Roman" panose="02020603050405020304" pitchFamily="18" charset="0"/>
                <a:ea typeface="Times New Roman" panose="02020603050405020304" pitchFamily="18" charset="0"/>
              </a:rPr>
              <a:t>Hilton Brands | Global Hospitality Company</a:t>
            </a:r>
            <a:r>
              <a:rPr lang="en-GB" sz="1400" dirty="0">
                <a:effectLst/>
                <a:latin typeface="Times New Roman" panose="02020603050405020304" pitchFamily="18" charset="0"/>
                <a:ea typeface="Times New Roman" panose="02020603050405020304" pitchFamily="18" charset="0"/>
              </a:rPr>
              <a:t>. [online] Hilton.com. Available at: https://www.hilton.com/en/corporate/.</a:t>
            </a:r>
          </a:p>
          <a:p>
            <a:pPr algn="ctr">
              <a:lnSpc>
                <a:spcPct val="90000"/>
              </a:lnSpc>
              <a:spcAft>
                <a:spcPts val="1200"/>
              </a:spcAft>
            </a:pPr>
            <a:r>
              <a:rPr lang="en-GB" sz="1400" dirty="0">
                <a:effectLst/>
                <a:latin typeface="Times New Roman" panose="02020603050405020304" pitchFamily="18" charset="0"/>
                <a:ea typeface="Times New Roman" panose="02020603050405020304" pitchFamily="18" charset="0"/>
              </a:rPr>
              <a:t>Hilton (n.d.). </a:t>
            </a:r>
            <a:r>
              <a:rPr lang="en-GB" sz="1400" i="1" dirty="0">
                <a:effectLst/>
                <a:latin typeface="Times New Roman" panose="02020603050405020304" pitchFamily="18" charset="0"/>
                <a:ea typeface="Times New Roman" panose="02020603050405020304" pitchFamily="18" charset="0"/>
              </a:rPr>
              <a:t>Hotels by Hilton - Book the Best Rates Across All Brands</a:t>
            </a:r>
            <a:r>
              <a:rPr lang="en-GB" sz="1400" dirty="0">
                <a:effectLst/>
                <a:latin typeface="Times New Roman" panose="02020603050405020304" pitchFamily="18" charset="0"/>
                <a:ea typeface="Times New Roman" panose="02020603050405020304" pitchFamily="18" charset="0"/>
              </a:rPr>
              <a:t>. [online] Hilton. Available at: https://www.hilton.com/en/?WT.srch=1&amp;WT.mc_id=zINDA0EMEA1MB2PSH3GGL4INTCRB5dkt6MULTIBR7_121127646_1003528_p15234352174&amp;ads_rl=7695469998&amp;&amp;gclid=Cj0KCQjwjryjBhD0ARIsAMLvnF9evDuq6VQil1Pl_AOzI_Sy-jir7JsUW-rVx0YNJjaIkg1CP_cRt4UaArO_EALw_wcB&amp;gclsrc=aw.ds [Accessed 25 May 2023].</a:t>
            </a:r>
          </a:p>
          <a:p>
            <a:pPr algn="ctr">
              <a:lnSpc>
                <a:spcPct val="90000"/>
              </a:lnSpc>
              <a:spcAft>
                <a:spcPts val="1200"/>
              </a:spcAft>
            </a:pPr>
            <a:r>
              <a:rPr lang="en-GB" sz="1400" dirty="0">
                <a:effectLst/>
                <a:latin typeface="Times New Roman" panose="02020603050405020304" pitchFamily="18" charset="0"/>
                <a:ea typeface="Times New Roman" panose="02020603050405020304" pitchFamily="18" charset="0"/>
              </a:rPr>
              <a:t>Hilton, Serpentinians (2021). </a:t>
            </a:r>
            <a:r>
              <a:rPr lang="en-GB" sz="1400" i="1" dirty="0">
                <a:effectLst/>
                <a:latin typeface="Times New Roman" panose="02020603050405020304" pitchFamily="18" charset="0"/>
                <a:ea typeface="Times New Roman" panose="02020603050405020304" pitchFamily="18" charset="0"/>
              </a:rPr>
              <a:t>Hilton Luxury Brands</a:t>
            </a:r>
            <a:r>
              <a:rPr lang="en-GB" sz="1400" dirty="0">
                <a:effectLst/>
                <a:latin typeface="Times New Roman" panose="02020603050405020304" pitchFamily="18" charset="0"/>
                <a:ea typeface="Times New Roman" panose="02020603050405020304" pitchFamily="18" charset="0"/>
              </a:rPr>
              <a:t>. [online] SERANDIPIANS. Available at: https://travellermade.com/partner-groups/hilton-luxury-brands/ [Accessed 25 May 2023].</a:t>
            </a:r>
          </a:p>
          <a:p>
            <a:pPr algn="ctr">
              <a:lnSpc>
                <a:spcPct val="90000"/>
              </a:lnSpc>
              <a:spcAft>
                <a:spcPts val="1200"/>
              </a:spcAft>
            </a:pPr>
            <a:r>
              <a:rPr lang="en-GB" sz="1400" dirty="0">
                <a:effectLst/>
                <a:latin typeface="Times New Roman" panose="02020603050405020304" pitchFamily="18" charset="0"/>
                <a:ea typeface="Times New Roman" panose="02020603050405020304" pitchFamily="18" charset="0"/>
              </a:rPr>
              <a:t>Hospitality Net. (n.d.). </a:t>
            </a:r>
            <a:r>
              <a:rPr lang="en-GB" sz="1400" i="1" dirty="0">
                <a:effectLst/>
                <a:latin typeface="Times New Roman" panose="02020603050405020304" pitchFamily="18" charset="0"/>
                <a:ea typeface="Times New Roman" panose="02020603050405020304" pitchFamily="18" charset="0"/>
              </a:rPr>
              <a:t>LXR Hotels &amp; Resorts by Hilton</a:t>
            </a:r>
            <a:r>
              <a:rPr lang="en-GB" sz="1400" dirty="0">
                <a:effectLst/>
                <a:latin typeface="Times New Roman" panose="02020603050405020304" pitchFamily="18" charset="0"/>
                <a:ea typeface="Times New Roman" panose="02020603050405020304" pitchFamily="18" charset="0"/>
              </a:rPr>
              <a:t>. [online] Available at: https://www.hospitalitynet.org/brand/23000897/lxr-hotels-resorts.html [Accessed 25 May 2023].</a:t>
            </a:r>
          </a:p>
          <a:p>
            <a:pPr algn="ctr">
              <a:lnSpc>
                <a:spcPct val="90000"/>
              </a:lnSpc>
            </a:pPr>
            <a:endParaRPr lang="en-GB" sz="1000" dirty="0"/>
          </a:p>
        </p:txBody>
      </p:sp>
      <p:sp>
        <p:nvSpPr>
          <p:cNvPr id="30" name="Freeform: Shape 11">
            <a:extLst>
              <a:ext uri="{FF2B5EF4-FFF2-40B4-BE49-F238E27FC236}">
                <a16:creationId xmlns:a16="http://schemas.microsoft.com/office/drawing/2014/main" id="{B9940E64-4719-4E36-8FFD-748B552B3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240862" y="539430"/>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503108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E56E1E-D82A-4FF7-99CE-83AE9A18F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88FB1-A922-7121-D878-A47FE291D683}"/>
              </a:ext>
            </a:extLst>
          </p:cNvPr>
          <p:cNvSpPr>
            <a:spLocks noGrp="1"/>
          </p:cNvSpPr>
          <p:nvPr>
            <p:ph type="title"/>
          </p:nvPr>
        </p:nvSpPr>
        <p:spPr>
          <a:xfrm>
            <a:off x="774701" y="703943"/>
            <a:ext cx="2930608" cy="2859314"/>
          </a:xfrm>
        </p:spPr>
        <p:txBody>
          <a:bodyPr anchor="t">
            <a:normAutofit/>
          </a:bodyPr>
          <a:lstStyle/>
          <a:p>
            <a:pPr algn="r"/>
            <a:r>
              <a:rPr lang="en-GB" dirty="0"/>
              <a:t> </a:t>
            </a:r>
            <a:endParaRPr lang="en-GB"/>
          </a:p>
        </p:txBody>
      </p:sp>
      <p:sp>
        <p:nvSpPr>
          <p:cNvPr id="10" name="Freeform: Shape 9">
            <a:extLst>
              <a:ext uri="{FF2B5EF4-FFF2-40B4-BE49-F238E27FC236}">
                <a16:creationId xmlns:a16="http://schemas.microsoft.com/office/drawing/2014/main" id="{FCE4B1E6-EC5B-432F-90D0-898FA5296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301693" y="485426"/>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solidFill>
            <a:schemeClr val="bg1"/>
          </a:solidFill>
          <a:ln w="19050"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6B17391-DA06-CC97-C7BA-132CCEB98031}"/>
              </a:ext>
            </a:extLst>
          </p:cNvPr>
          <p:cNvSpPr>
            <a:spLocks noGrp="1"/>
          </p:cNvSpPr>
          <p:nvPr>
            <p:ph idx="1"/>
          </p:nvPr>
        </p:nvSpPr>
        <p:spPr>
          <a:xfrm>
            <a:off x="5225143" y="1342571"/>
            <a:ext cx="5646057" cy="4368800"/>
          </a:xfrm>
        </p:spPr>
        <p:txBody>
          <a:bodyPr anchor="ctr">
            <a:normAutofit/>
          </a:bodyPr>
          <a:lstStyle/>
          <a:p>
            <a:pPr algn="ctr">
              <a:lnSpc>
                <a:spcPct val="90000"/>
              </a:lnSpc>
              <a:spcAft>
                <a:spcPts val="1200"/>
              </a:spcAft>
            </a:pPr>
            <a:r>
              <a:rPr lang="en-GB" sz="1800" dirty="0" err="1">
                <a:effectLst/>
                <a:latin typeface="Times New Roman" panose="02020603050405020304" pitchFamily="18" charset="0"/>
                <a:ea typeface="Times New Roman" panose="02020603050405020304" pitchFamily="18" charset="0"/>
              </a:rPr>
              <a:t>Operto</a:t>
            </a:r>
            <a:r>
              <a:rPr lang="en-GB" sz="1800" dirty="0">
                <a:effectLst/>
                <a:latin typeface="Times New Roman" panose="02020603050405020304" pitchFamily="18" charset="0"/>
                <a:ea typeface="Times New Roman" panose="02020603050405020304" pitchFamily="18" charset="0"/>
              </a:rPr>
              <a:t> (2022). </a:t>
            </a:r>
            <a:r>
              <a:rPr lang="en-GB" sz="1800" i="1" dirty="0">
                <a:effectLst/>
                <a:latin typeface="Times New Roman" panose="02020603050405020304" pitchFamily="18" charset="0"/>
                <a:ea typeface="Times New Roman" panose="02020603050405020304" pitchFamily="18" charset="0"/>
              </a:rPr>
              <a:t>9 Hotel Guest Expectations Every Hotelier Needs To Know | </a:t>
            </a:r>
            <a:r>
              <a:rPr lang="en-GB" sz="1800" i="1" dirty="0" err="1">
                <a:effectLst/>
                <a:latin typeface="Times New Roman" panose="02020603050405020304" pitchFamily="18" charset="0"/>
                <a:ea typeface="Times New Roman" panose="02020603050405020304" pitchFamily="18" charset="0"/>
              </a:rPr>
              <a:t>Operto</a:t>
            </a:r>
            <a:r>
              <a:rPr lang="en-GB" sz="1800" dirty="0">
                <a:effectLst/>
                <a:latin typeface="Times New Roman" panose="02020603050405020304" pitchFamily="18" charset="0"/>
                <a:ea typeface="Times New Roman" panose="02020603050405020304" pitchFamily="18" charset="0"/>
              </a:rPr>
              <a:t>. [online] </a:t>
            </a:r>
            <a:r>
              <a:rPr lang="en-GB" sz="1800" dirty="0" err="1">
                <a:effectLst/>
                <a:latin typeface="Times New Roman" panose="02020603050405020304" pitchFamily="18" charset="0"/>
                <a:ea typeface="Times New Roman" panose="02020603050405020304" pitchFamily="18" charset="0"/>
              </a:rPr>
              <a:t>Operto</a:t>
            </a:r>
            <a:r>
              <a:rPr lang="en-GB" sz="1800" dirty="0">
                <a:effectLst/>
                <a:latin typeface="Times New Roman" panose="02020603050405020304" pitchFamily="18" charset="0"/>
                <a:ea typeface="Times New Roman" panose="02020603050405020304" pitchFamily="18" charset="0"/>
              </a:rPr>
              <a:t> Connect Guest Technologies. Available at: https://operto.com/hotel-guest-expectations/.</a:t>
            </a:r>
            <a:endParaRPr lang="en-GB" sz="1800">
              <a:effectLst/>
              <a:latin typeface="Times New Roman" panose="02020603050405020304" pitchFamily="18" charset="0"/>
              <a:ea typeface="Times New Roman" panose="02020603050405020304" pitchFamily="18" charset="0"/>
            </a:endParaRPr>
          </a:p>
          <a:p>
            <a:pPr algn="ctr">
              <a:lnSpc>
                <a:spcPct val="90000"/>
              </a:lnSpc>
              <a:spcAft>
                <a:spcPts val="1200"/>
              </a:spcAft>
            </a:pPr>
            <a:r>
              <a:rPr lang="en-GB" sz="1800" dirty="0">
                <a:effectLst/>
                <a:latin typeface="Times New Roman" panose="02020603050405020304" pitchFamily="18" charset="0"/>
                <a:ea typeface="Times New Roman" panose="02020603050405020304" pitchFamily="18" charset="0"/>
              </a:rPr>
              <a:t>Stories From Hilton. (n.d.). </a:t>
            </a:r>
            <a:r>
              <a:rPr lang="en-GB" sz="1800" i="1" dirty="0">
                <a:effectLst/>
                <a:latin typeface="Times New Roman" panose="02020603050405020304" pitchFamily="18" charset="0"/>
                <a:ea typeface="Times New Roman" panose="02020603050405020304" pitchFamily="18" charset="0"/>
              </a:rPr>
              <a:t>Stories From Hilton</a:t>
            </a:r>
            <a:r>
              <a:rPr lang="en-GB" sz="1800" dirty="0">
                <a:effectLst/>
                <a:latin typeface="Times New Roman" panose="02020603050405020304" pitchFamily="18" charset="0"/>
                <a:ea typeface="Times New Roman" panose="02020603050405020304" pitchFamily="18" charset="0"/>
              </a:rPr>
              <a:t>. [online] Available at: https://stories.hilton.com/.</a:t>
            </a:r>
            <a:endParaRPr lang="en-GB" sz="1800">
              <a:effectLst/>
              <a:latin typeface="Times New Roman" panose="02020603050405020304" pitchFamily="18" charset="0"/>
              <a:ea typeface="Times New Roman" panose="02020603050405020304" pitchFamily="18" charset="0"/>
            </a:endParaRPr>
          </a:p>
          <a:p>
            <a:pPr algn="ctr">
              <a:lnSpc>
                <a:spcPct val="90000"/>
              </a:lnSpc>
              <a:spcAft>
                <a:spcPts val="1200"/>
              </a:spcAft>
            </a:pPr>
            <a:r>
              <a:rPr lang="en-GB" sz="1800" dirty="0">
                <a:effectLst/>
                <a:latin typeface="Times New Roman" panose="02020603050405020304" pitchFamily="18" charset="0"/>
                <a:ea typeface="Times New Roman" panose="02020603050405020304" pitchFamily="18" charset="0"/>
              </a:rPr>
              <a:t>www.demandcalendar.com. (n.d.). </a:t>
            </a:r>
            <a:r>
              <a:rPr lang="en-GB" sz="1800" i="1" dirty="0">
                <a:effectLst/>
                <a:latin typeface="Times New Roman" panose="02020603050405020304" pitchFamily="18" charset="0"/>
                <a:ea typeface="Times New Roman" panose="02020603050405020304" pitchFamily="18" charset="0"/>
              </a:rPr>
              <a:t>What is the difference between guest service and guest experience?</a:t>
            </a:r>
            <a:r>
              <a:rPr lang="en-GB" sz="1800" dirty="0">
                <a:effectLst/>
                <a:latin typeface="Times New Roman" panose="02020603050405020304" pitchFamily="18" charset="0"/>
                <a:ea typeface="Times New Roman" panose="02020603050405020304" pitchFamily="18" charset="0"/>
              </a:rPr>
              <a:t> [online] Available at: https://www.demandcalendar.com/blog/what-is-the-difference-between-guest-service-and-guest-experience.</a:t>
            </a:r>
            <a:endParaRPr lang="en-GB" sz="1800">
              <a:effectLst/>
              <a:latin typeface="Times New Roman" panose="02020603050405020304" pitchFamily="18" charset="0"/>
              <a:ea typeface="Times New Roman" panose="02020603050405020304" pitchFamily="18" charset="0"/>
            </a:endParaRPr>
          </a:p>
          <a:p>
            <a:pPr algn="ctr">
              <a:lnSpc>
                <a:spcPct val="90000"/>
              </a:lnSpc>
            </a:pPr>
            <a:endParaRPr lang="en-GB" sz="1800"/>
          </a:p>
        </p:txBody>
      </p:sp>
      <p:sp>
        <p:nvSpPr>
          <p:cNvPr id="12" name="Freeform: Shape 11">
            <a:extLst>
              <a:ext uri="{FF2B5EF4-FFF2-40B4-BE49-F238E27FC236}">
                <a16:creationId xmlns:a16="http://schemas.microsoft.com/office/drawing/2014/main" id="{B9940E64-4719-4E36-8FFD-748B552B3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588667" flipH="1">
            <a:off x="4240862" y="539430"/>
            <a:ext cx="7484484" cy="5843743"/>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15141"/>
              <a:gd name="connsiteY0" fmla="*/ 731902 h 758856"/>
              <a:gd name="connsiteX1" fmla="*/ 373741 w 815141"/>
              <a:gd name="connsiteY1" fmla="*/ 757848 h 758856"/>
              <a:gd name="connsiteX2" fmla="*/ 683896 w 815141"/>
              <a:gd name="connsiteY2" fmla="*/ 696479 h 758856"/>
              <a:gd name="connsiteX3" fmla="*/ 812900 w 815141"/>
              <a:gd name="connsiteY3" fmla="*/ 492088 h 758856"/>
              <a:gd name="connsiteX4" fmla="*/ 588282 w 815141"/>
              <a:gd name="connsiteY4" fmla="*/ 3537 h 758856"/>
              <a:gd name="connsiteX5" fmla="*/ 59263 w 815141"/>
              <a:gd name="connsiteY5" fmla="*/ 319863 h 758856"/>
              <a:gd name="connsiteX6" fmla="*/ 56596 w 815141"/>
              <a:gd name="connsiteY6" fmla="*/ 630854 h 758856"/>
              <a:gd name="connsiteX7" fmla="*/ 0 w 815141"/>
              <a:gd name="connsiteY7" fmla="*/ 731902 h 758856"/>
              <a:gd name="connsiteX0" fmla="*/ 0 w 805831"/>
              <a:gd name="connsiteY0" fmla="*/ 731902 h 758856"/>
              <a:gd name="connsiteX1" fmla="*/ 373741 w 805831"/>
              <a:gd name="connsiteY1" fmla="*/ 757848 h 758856"/>
              <a:gd name="connsiteX2" fmla="*/ 683896 w 805831"/>
              <a:gd name="connsiteY2" fmla="*/ 696479 h 758856"/>
              <a:gd name="connsiteX3" fmla="*/ 803316 w 805831"/>
              <a:gd name="connsiteY3" fmla="*/ 453428 h 758856"/>
              <a:gd name="connsiteX4" fmla="*/ 588282 w 805831"/>
              <a:gd name="connsiteY4" fmla="*/ 3537 h 758856"/>
              <a:gd name="connsiteX5" fmla="*/ 59263 w 805831"/>
              <a:gd name="connsiteY5" fmla="*/ 319863 h 758856"/>
              <a:gd name="connsiteX6" fmla="*/ 56596 w 805831"/>
              <a:gd name="connsiteY6" fmla="*/ 630854 h 758856"/>
              <a:gd name="connsiteX7" fmla="*/ 0 w 805831"/>
              <a:gd name="connsiteY7" fmla="*/ 731902 h 758856"/>
              <a:gd name="connsiteX0" fmla="*/ 0 w 822941"/>
              <a:gd name="connsiteY0" fmla="*/ 731902 h 758856"/>
              <a:gd name="connsiteX1" fmla="*/ 373741 w 822941"/>
              <a:gd name="connsiteY1" fmla="*/ 757848 h 758856"/>
              <a:gd name="connsiteX2" fmla="*/ 683896 w 822941"/>
              <a:gd name="connsiteY2" fmla="*/ 696479 h 758856"/>
              <a:gd name="connsiteX3" fmla="*/ 820887 w 822941"/>
              <a:gd name="connsiteY3" fmla="*/ 468892 h 758856"/>
              <a:gd name="connsiteX4" fmla="*/ 588282 w 822941"/>
              <a:gd name="connsiteY4" fmla="*/ 3537 h 758856"/>
              <a:gd name="connsiteX5" fmla="*/ 59263 w 822941"/>
              <a:gd name="connsiteY5" fmla="*/ 319863 h 758856"/>
              <a:gd name="connsiteX6" fmla="*/ 56596 w 822941"/>
              <a:gd name="connsiteY6" fmla="*/ 630854 h 758856"/>
              <a:gd name="connsiteX7" fmla="*/ 0 w 822941"/>
              <a:gd name="connsiteY7" fmla="*/ 731902 h 758856"/>
              <a:gd name="connsiteX0" fmla="*/ 0 w 823675"/>
              <a:gd name="connsiteY0" fmla="*/ 731902 h 760400"/>
              <a:gd name="connsiteX1" fmla="*/ 373741 w 823675"/>
              <a:gd name="connsiteY1" fmla="*/ 757848 h 760400"/>
              <a:gd name="connsiteX2" fmla="*/ 695077 w 823675"/>
              <a:gd name="connsiteY2" fmla="*/ 729340 h 760400"/>
              <a:gd name="connsiteX3" fmla="*/ 820887 w 823675"/>
              <a:gd name="connsiteY3" fmla="*/ 468892 h 760400"/>
              <a:gd name="connsiteX4" fmla="*/ 588282 w 823675"/>
              <a:gd name="connsiteY4" fmla="*/ 3537 h 760400"/>
              <a:gd name="connsiteX5" fmla="*/ 59263 w 823675"/>
              <a:gd name="connsiteY5" fmla="*/ 319863 h 760400"/>
              <a:gd name="connsiteX6" fmla="*/ 56596 w 823675"/>
              <a:gd name="connsiteY6" fmla="*/ 630854 h 760400"/>
              <a:gd name="connsiteX7" fmla="*/ 0 w 823675"/>
              <a:gd name="connsiteY7" fmla="*/ 731902 h 760400"/>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60034"/>
              <a:gd name="connsiteX1" fmla="*/ 166906 w 823675"/>
              <a:gd name="connsiteY1" fmla="*/ 737073 h 760034"/>
              <a:gd name="connsiteX2" fmla="*/ 373741 w 823675"/>
              <a:gd name="connsiteY2" fmla="*/ 757848 h 760034"/>
              <a:gd name="connsiteX3" fmla="*/ 695077 w 823675"/>
              <a:gd name="connsiteY3" fmla="*/ 729340 h 760034"/>
              <a:gd name="connsiteX4" fmla="*/ 820887 w 823675"/>
              <a:gd name="connsiteY4" fmla="*/ 468892 h 760034"/>
              <a:gd name="connsiteX5" fmla="*/ 588282 w 823675"/>
              <a:gd name="connsiteY5" fmla="*/ 3537 h 760034"/>
              <a:gd name="connsiteX6" fmla="*/ 59263 w 823675"/>
              <a:gd name="connsiteY6" fmla="*/ 319863 h 760034"/>
              <a:gd name="connsiteX7" fmla="*/ 56596 w 823675"/>
              <a:gd name="connsiteY7" fmla="*/ 630854 h 760034"/>
              <a:gd name="connsiteX8" fmla="*/ 0 w 823675"/>
              <a:gd name="connsiteY8" fmla="*/ 731902 h 760034"/>
              <a:gd name="connsiteX0" fmla="*/ 0 w 823675"/>
              <a:gd name="connsiteY0" fmla="*/ 731902 h 786869"/>
              <a:gd name="connsiteX1" fmla="*/ 166906 w 823675"/>
              <a:gd name="connsiteY1" fmla="*/ 737073 h 786869"/>
              <a:gd name="connsiteX2" fmla="*/ 381728 w 823675"/>
              <a:gd name="connsiteY2" fmla="*/ 786843 h 786869"/>
              <a:gd name="connsiteX3" fmla="*/ 695077 w 823675"/>
              <a:gd name="connsiteY3" fmla="*/ 729340 h 786869"/>
              <a:gd name="connsiteX4" fmla="*/ 820887 w 823675"/>
              <a:gd name="connsiteY4" fmla="*/ 468892 h 786869"/>
              <a:gd name="connsiteX5" fmla="*/ 588282 w 823675"/>
              <a:gd name="connsiteY5" fmla="*/ 3537 h 786869"/>
              <a:gd name="connsiteX6" fmla="*/ 59263 w 823675"/>
              <a:gd name="connsiteY6" fmla="*/ 319863 h 786869"/>
              <a:gd name="connsiteX7" fmla="*/ 56596 w 823675"/>
              <a:gd name="connsiteY7" fmla="*/ 630854 h 786869"/>
              <a:gd name="connsiteX8" fmla="*/ 0 w 823675"/>
              <a:gd name="connsiteY8" fmla="*/ 731902 h 786869"/>
              <a:gd name="connsiteX0" fmla="*/ 0 w 823675"/>
              <a:gd name="connsiteY0" fmla="*/ 731902 h 792665"/>
              <a:gd name="connsiteX1" fmla="*/ 166906 w 823675"/>
              <a:gd name="connsiteY1" fmla="*/ 737073 h 792665"/>
              <a:gd name="connsiteX2" fmla="*/ 391312 w 823675"/>
              <a:gd name="connsiteY2" fmla="*/ 792642 h 792665"/>
              <a:gd name="connsiteX3" fmla="*/ 695077 w 823675"/>
              <a:gd name="connsiteY3" fmla="*/ 729340 h 792665"/>
              <a:gd name="connsiteX4" fmla="*/ 820887 w 823675"/>
              <a:gd name="connsiteY4" fmla="*/ 468892 h 792665"/>
              <a:gd name="connsiteX5" fmla="*/ 588282 w 823675"/>
              <a:gd name="connsiteY5" fmla="*/ 3537 h 792665"/>
              <a:gd name="connsiteX6" fmla="*/ 59263 w 823675"/>
              <a:gd name="connsiteY6" fmla="*/ 319863 h 792665"/>
              <a:gd name="connsiteX7" fmla="*/ 56596 w 823675"/>
              <a:gd name="connsiteY7" fmla="*/ 630854 h 792665"/>
              <a:gd name="connsiteX8" fmla="*/ 0 w 823675"/>
              <a:gd name="connsiteY8" fmla="*/ 731902 h 792665"/>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6596 w 823675"/>
              <a:gd name="connsiteY7" fmla="*/ 630854 h 777210"/>
              <a:gd name="connsiteX8" fmla="*/ 0 w 823675"/>
              <a:gd name="connsiteY8" fmla="*/ 731902 h 777210"/>
              <a:gd name="connsiteX0" fmla="*/ 0 w 823675"/>
              <a:gd name="connsiteY0" fmla="*/ 731902 h 777210"/>
              <a:gd name="connsiteX1" fmla="*/ 166906 w 823675"/>
              <a:gd name="connsiteY1" fmla="*/ 737073 h 777210"/>
              <a:gd name="connsiteX2" fmla="*/ 391312 w 823675"/>
              <a:gd name="connsiteY2" fmla="*/ 777178 h 777210"/>
              <a:gd name="connsiteX3" fmla="*/ 695077 w 823675"/>
              <a:gd name="connsiteY3" fmla="*/ 729340 h 777210"/>
              <a:gd name="connsiteX4" fmla="*/ 820887 w 823675"/>
              <a:gd name="connsiteY4" fmla="*/ 468892 h 777210"/>
              <a:gd name="connsiteX5" fmla="*/ 588282 w 823675"/>
              <a:gd name="connsiteY5" fmla="*/ 3537 h 777210"/>
              <a:gd name="connsiteX6" fmla="*/ 59263 w 823675"/>
              <a:gd name="connsiteY6" fmla="*/ 319863 h 777210"/>
              <a:gd name="connsiteX7" fmla="*/ 51617 w 823675"/>
              <a:gd name="connsiteY7" fmla="*/ 627352 h 777210"/>
              <a:gd name="connsiteX8" fmla="*/ 0 w 823675"/>
              <a:gd name="connsiteY8" fmla="*/ 731902 h 777210"/>
              <a:gd name="connsiteX0" fmla="*/ 0 w 823675"/>
              <a:gd name="connsiteY0" fmla="*/ 732801 h 778109"/>
              <a:gd name="connsiteX1" fmla="*/ 166906 w 823675"/>
              <a:gd name="connsiteY1" fmla="*/ 737972 h 778109"/>
              <a:gd name="connsiteX2" fmla="*/ 391312 w 823675"/>
              <a:gd name="connsiteY2" fmla="*/ 778077 h 778109"/>
              <a:gd name="connsiteX3" fmla="*/ 695077 w 823675"/>
              <a:gd name="connsiteY3" fmla="*/ 730239 h 778109"/>
              <a:gd name="connsiteX4" fmla="*/ 820887 w 823675"/>
              <a:gd name="connsiteY4" fmla="*/ 469791 h 778109"/>
              <a:gd name="connsiteX5" fmla="*/ 588282 w 823675"/>
              <a:gd name="connsiteY5" fmla="*/ 4436 h 778109"/>
              <a:gd name="connsiteX6" fmla="*/ 39641 w 823675"/>
              <a:gd name="connsiteY6" fmla="*/ 312540 h 778109"/>
              <a:gd name="connsiteX7" fmla="*/ 51617 w 823675"/>
              <a:gd name="connsiteY7" fmla="*/ 628251 h 778109"/>
              <a:gd name="connsiteX8" fmla="*/ 0 w 823675"/>
              <a:gd name="connsiteY8" fmla="*/ 732801 h 778109"/>
              <a:gd name="connsiteX0" fmla="*/ 0 w 823675"/>
              <a:gd name="connsiteY0" fmla="*/ 732965 h 778273"/>
              <a:gd name="connsiteX1" fmla="*/ 166906 w 823675"/>
              <a:gd name="connsiteY1" fmla="*/ 738136 h 778273"/>
              <a:gd name="connsiteX2" fmla="*/ 391312 w 823675"/>
              <a:gd name="connsiteY2" fmla="*/ 778241 h 778273"/>
              <a:gd name="connsiteX3" fmla="*/ 695077 w 823675"/>
              <a:gd name="connsiteY3" fmla="*/ 730403 h 778273"/>
              <a:gd name="connsiteX4" fmla="*/ 820887 w 823675"/>
              <a:gd name="connsiteY4" fmla="*/ 469955 h 778273"/>
              <a:gd name="connsiteX5" fmla="*/ 588282 w 823675"/>
              <a:gd name="connsiteY5" fmla="*/ 4600 h 778273"/>
              <a:gd name="connsiteX6" fmla="*/ 31572 w 823675"/>
              <a:gd name="connsiteY6" fmla="*/ 311368 h 778273"/>
              <a:gd name="connsiteX7" fmla="*/ 51617 w 823675"/>
              <a:gd name="connsiteY7" fmla="*/ 628415 h 778273"/>
              <a:gd name="connsiteX8" fmla="*/ 0 w 823675"/>
              <a:gd name="connsiteY8" fmla="*/ 732965 h 778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3675" h="778273">
                <a:moveTo>
                  <a:pt x="0" y="732965"/>
                </a:moveTo>
                <a:cubicBezTo>
                  <a:pt x="17853" y="736493"/>
                  <a:pt x="104616" y="733812"/>
                  <a:pt x="166906" y="738136"/>
                </a:cubicBezTo>
                <a:cubicBezTo>
                  <a:pt x="229196" y="742460"/>
                  <a:pt x="303284" y="779530"/>
                  <a:pt x="391312" y="778241"/>
                </a:cubicBezTo>
                <a:cubicBezTo>
                  <a:pt x="479340" y="776952"/>
                  <a:pt x="621884" y="774696"/>
                  <a:pt x="695077" y="730403"/>
                </a:cubicBezTo>
                <a:cubicBezTo>
                  <a:pt x="768270" y="686110"/>
                  <a:pt x="838686" y="590922"/>
                  <a:pt x="820887" y="469955"/>
                </a:cubicBezTo>
                <a:cubicBezTo>
                  <a:pt x="803088" y="348988"/>
                  <a:pt x="795207" y="48292"/>
                  <a:pt x="588282" y="4600"/>
                </a:cubicBezTo>
                <a:cubicBezTo>
                  <a:pt x="492555" y="-2543"/>
                  <a:pt x="66148" y="-39533"/>
                  <a:pt x="31572" y="311368"/>
                </a:cubicBezTo>
                <a:cubicBezTo>
                  <a:pt x="15666" y="420334"/>
                  <a:pt x="51617" y="565074"/>
                  <a:pt x="51617" y="628415"/>
                </a:cubicBezTo>
                <a:cubicBezTo>
                  <a:pt x="52094" y="700138"/>
                  <a:pt x="0" y="732965"/>
                  <a:pt x="0" y="732965"/>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3271109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3" name="Freeform: Shape 52">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57" name="Rectangle 56">
            <a:extLst>
              <a:ext uri="{FF2B5EF4-FFF2-40B4-BE49-F238E27FC236}">
                <a16:creationId xmlns:a16="http://schemas.microsoft.com/office/drawing/2014/main" id="{FED3E28F-E990-4EB1-BDE1-DEF2B7F98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 descr="Close up image of hands applauding">
            <a:extLst>
              <a:ext uri="{FF2B5EF4-FFF2-40B4-BE49-F238E27FC236}">
                <a16:creationId xmlns:a16="http://schemas.microsoft.com/office/drawing/2014/main" id="{D3E9B56C-C02F-429A-D72D-1E2EAE2E2950}"/>
              </a:ext>
            </a:extLst>
          </p:cNvPr>
          <p:cNvPicPr>
            <a:picLocks noChangeAspect="1"/>
          </p:cNvPicPr>
          <p:nvPr/>
        </p:nvPicPr>
        <p:blipFill rotWithShape="1">
          <a:blip r:embed="rId2"/>
          <a:srcRect t="575" b="15113"/>
          <a:stretch/>
        </p:blipFill>
        <p:spPr>
          <a:xfrm>
            <a:off x="20" y="1"/>
            <a:ext cx="12191980" cy="6861458"/>
          </a:xfrm>
          <a:prstGeom prst="rect">
            <a:avLst/>
          </a:prstGeom>
        </p:spPr>
      </p:pic>
      <p:sp>
        <p:nvSpPr>
          <p:cNvPr id="59" name="Freeform: Shape 58">
            <a:extLst>
              <a:ext uri="{FF2B5EF4-FFF2-40B4-BE49-F238E27FC236}">
                <a16:creationId xmlns:a16="http://schemas.microsoft.com/office/drawing/2014/main" id="{F5CA07C1-041F-475C-9FC6-2E4316532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564" y="592494"/>
            <a:ext cx="5230734" cy="2989690"/>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097"/>
              <a:gd name="connsiteY0" fmla="*/ 2270200 h 2480730"/>
              <a:gd name="connsiteX1" fmla="*/ 495492 w 6769097"/>
              <a:gd name="connsiteY1" fmla="*/ 2141439 h 2480730"/>
              <a:gd name="connsiteX2" fmla="*/ 134625 w 6769097"/>
              <a:gd name="connsiteY2" fmla="*/ 1814494 h 2480730"/>
              <a:gd name="connsiteX3" fmla="*/ 36881 w 6769097"/>
              <a:gd name="connsiteY3" fmla="*/ 773214 h 2480730"/>
              <a:gd name="connsiteX4" fmla="*/ 721307 w 6769097"/>
              <a:gd name="connsiteY4" fmla="*/ 34910 h 2480730"/>
              <a:gd name="connsiteX5" fmla="*/ 5609353 w 6769097"/>
              <a:gd name="connsiteY5" fmla="*/ 127244 h 2480730"/>
              <a:gd name="connsiteX6" fmla="*/ 6768288 w 6769097"/>
              <a:gd name="connsiteY6" fmla="*/ 843902 h 2480730"/>
              <a:gd name="connsiteX7" fmla="*/ 5950733 w 6769097"/>
              <a:gd name="connsiteY7" fmla="*/ 2108306 h 2480730"/>
              <a:gd name="connsiteX8" fmla="*/ 2042119 w 6769097"/>
              <a:gd name="connsiteY8" fmla="*/ 2280687 h 2480730"/>
              <a:gd name="connsiteX9" fmla="*/ 1327444 w 6769097"/>
              <a:gd name="connsiteY9" fmla="*/ 2480730 h 2480730"/>
              <a:gd name="connsiteX10" fmla="*/ 1218613 w 6769097"/>
              <a:gd name="connsiteY10" fmla="*/ 2270200 h 2480730"/>
              <a:gd name="connsiteX0" fmla="*/ 1218613 w 6571897"/>
              <a:gd name="connsiteY0" fmla="*/ 2290477 h 2501007"/>
              <a:gd name="connsiteX1" fmla="*/ 495492 w 6571897"/>
              <a:gd name="connsiteY1" fmla="*/ 2161716 h 2501007"/>
              <a:gd name="connsiteX2" fmla="*/ 134625 w 6571897"/>
              <a:gd name="connsiteY2" fmla="*/ 1834771 h 2501007"/>
              <a:gd name="connsiteX3" fmla="*/ 36881 w 6571897"/>
              <a:gd name="connsiteY3" fmla="*/ 793491 h 2501007"/>
              <a:gd name="connsiteX4" fmla="*/ 721307 w 6571897"/>
              <a:gd name="connsiteY4" fmla="*/ 55187 h 2501007"/>
              <a:gd name="connsiteX5" fmla="*/ 5609353 w 6571897"/>
              <a:gd name="connsiteY5" fmla="*/ 147521 h 2501007"/>
              <a:gd name="connsiteX6" fmla="*/ 6563360 w 6571897"/>
              <a:gd name="connsiteY6" fmla="*/ 894996 h 2501007"/>
              <a:gd name="connsiteX7" fmla="*/ 5950733 w 6571897"/>
              <a:gd name="connsiteY7" fmla="*/ 2128583 h 2501007"/>
              <a:gd name="connsiteX8" fmla="*/ 2042119 w 6571897"/>
              <a:gd name="connsiteY8" fmla="*/ 2300964 h 2501007"/>
              <a:gd name="connsiteX9" fmla="*/ 1327444 w 6571897"/>
              <a:gd name="connsiteY9" fmla="*/ 2501007 h 2501007"/>
              <a:gd name="connsiteX10" fmla="*/ 1218613 w 6571897"/>
              <a:gd name="connsiteY10" fmla="*/ 2290477 h 2501007"/>
              <a:gd name="connsiteX0" fmla="*/ 1218613 w 6567563"/>
              <a:gd name="connsiteY0" fmla="*/ 2246415 h 2456945"/>
              <a:gd name="connsiteX1" fmla="*/ 495492 w 6567563"/>
              <a:gd name="connsiteY1" fmla="*/ 2117654 h 2456945"/>
              <a:gd name="connsiteX2" fmla="*/ 134625 w 6567563"/>
              <a:gd name="connsiteY2" fmla="*/ 1790709 h 2456945"/>
              <a:gd name="connsiteX3" fmla="*/ 36881 w 6567563"/>
              <a:gd name="connsiteY3" fmla="*/ 749429 h 2456945"/>
              <a:gd name="connsiteX4" fmla="*/ 721307 w 6567563"/>
              <a:gd name="connsiteY4" fmla="*/ 11125 h 2456945"/>
              <a:gd name="connsiteX5" fmla="*/ 5483243 w 6567563"/>
              <a:gd name="connsiteY5" fmla="*/ 342289 h 2456945"/>
              <a:gd name="connsiteX6" fmla="*/ 6563360 w 6567563"/>
              <a:gd name="connsiteY6" fmla="*/ 850934 h 2456945"/>
              <a:gd name="connsiteX7" fmla="*/ 5950733 w 6567563"/>
              <a:gd name="connsiteY7" fmla="*/ 2084521 h 2456945"/>
              <a:gd name="connsiteX8" fmla="*/ 2042119 w 6567563"/>
              <a:gd name="connsiteY8" fmla="*/ 2256902 h 2456945"/>
              <a:gd name="connsiteX9" fmla="*/ 1327444 w 6567563"/>
              <a:gd name="connsiteY9" fmla="*/ 2456945 h 2456945"/>
              <a:gd name="connsiteX10" fmla="*/ 1218613 w 6567563"/>
              <a:gd name="connsiteY10" fmla="*/ 2246415 h 2456945"/>
              <a:gd name="connsiteX0" fmla="*/ 1261070 w 6608712"/>
              <a:gd name="connsiteY0" fmla="*/ 2071877 h 2282407"/>
              <a:gd name="connsiteX1" fmla="*/ 537949 w 6608712"/>
              <a:gd name="connsiteY1" fmla="*/ 1943116 h 2282407"/>
              <a:gd name="connsiteX2" fmla="*/ 177082 w 6608712"/>
              <a:gd name="connsiteY2" fmla="*/ 1616171 h 2282407"/>
              <a:gd name="connsiteX3" fmla="*/ 79338 w 6608712"/>
              <a:gd name="connsiteY3" fmla="*/ 574891 h 2282407"/>
              <a:gd name="connsiteX4" fmla="*/ 1347021 w 6608712"/>
              <a:gd name="connsiteY4" fmla="*/ 21487 h 2282407"/>
              <a:gd name="connsiteX5" fmla="*/ 5525700 w 6608712"/>
              <a:gd name="connsiteY5" fmla="*/ 167751 h 2282407"/>
              <a:gd name="connsiteX6" fmla="*/ 6605817 w 6608712"/>
              <a:gd name="connsiteY6" fmla="*/ 676396 h 2282407"/>
              <a:gd name="connsiteX7" fmla="*/ 5993190 w 6608712"/>
              <a:gd name="connsiteY7" fmla="*/ 1909983 h 2282407"/>
              <a:gd name="connsiteX8" fmla="*/ 2084576 w 6608712"/>
              <a:gd name="connsiteY8" fmla="*/ 2082364 h 2282407"/>
              <a:gd name="connsiteX9" fmla="*/ 1369901 w 6608712"/>
              <a:gd name="connsiteY9" fmla="*/ 2282407 h 2282407"/>
              <a:gd name="connsiteX10" fmla="*/ 1261070 w 6608712"/>
              <a:gd name="connsiteY10" fmla="*/ 2071877 h 2282407"/>
              <a:gd name="connsiteX0" fmla="*/ 1223256 w 6570898"/>
              <a:gd name="connsiteY0" fmla="*/ 2072393 h 2282923"/>
              <a:gd name="connsiteX1" fmla="*/ 500135 w 6570898"/>
              <a:gd name="connsiteY1" fmla="*/ 1943632 h 2282923"/>
              <a:gd name="connsiteX2" fmla="*/ 139268 w 6570898"/>
              <a:gd name="connsiteY2" fmla="*/ 1616687 h 2282923"/>
              <a:gd name="connsiteX3" fmla="*/ 88816 w 6570898"/>
              <a:gd name="connsiteY3" fmla="*/ 583111 h 2282923"/>
              <a:gd name="connsiteX4" fmla="*/ 1309207 w 6570898"/>
              <a:gd name="connsiteY4" fmla="*/ 22003 h 2282923"/>
              <a:gd name="connsiteX5" fmla="*/ 5487886 w 6570898"/>
              <a:gd name="connsiteY5" fmla="*/ 168267 h 2282923"/>
              <a:gd name="connsiteX6" fmla="*/ 6568003 w 6570898"/>
              <a:gd name="connsiteY6" fmla="*/ 676912 h 2282923"/>
              <a:gd name="connsiteX7" fmla="*/ 5955376 w 6570898"/>
              <a:gd name="connsiteY7" fmla="*/ 1910499 h 2282923"/>
              <a:gd name="connsiteX8" fmla="*/ 2046762 w 6570898"/>
              <a:gd name="connsiteY8" fmla="*/ 2082880 h 2282923"/>
              <a:gd name="connsiteX9" fmla="*/ 1332087 w 6570898"/>
              <a:gd name="connsiteY9" fmla="*/ 2282923 h 2282923"/>
              <a:gd name="connsiteX10" fmla="*/ 1223256 w 6570898"/>
              <a:gd name="connsiteY10" fmla="*/ 2072393 h 2282923"/>
              <a:gd name="connsiteX0" fmla="*/ 1223256 w 6602187"/>
              <a:gd name="connsiteY0" fmla="*/ 2076033 h 2286563"/>
              <a:gd name="connsiteX1" fmla="*/ 500135 w 6602187"/>
              <a:gd name="connsiteY1" fmla="*/ 1947272 h 2286563"/>
              <a:gd name="connsiteX2" fmla="*/ 139268 w 6602187"/>
              <a:gd name="connsiteY2" fmla="*/ 1620327 h 2286563"/>
              <a:gd name="connsiteX3" fmla="*/ 88816 w 6602187"/>
              <a:gd name="connsiteY3" fmla="*/ 586751 h 2286563"/>
              <a:gd name="connsiteX4" fmla="*/ 1309207 w 6602187"/>
              <a:gd name="connsiteY4" fmla="*/ 25643 h 2286563"/>
              <a:gd name="connsiteX5" fmla="*/ 5487886 w 6602187"/>
              <a:gd name="connsiteY5" fmla="*/ 171907 h 2286563"/>
              <a:gd name="connsiteX6" fmla="*/ 6599531 w 6602187"/>
              <a:gd name="connsiteY6" fmla="*/ 850044 h 2286563"/>
              <a:gd name="connsiteX7" fmla="*/ 5955376 w 6602187"/>
              <a:gd name="connsiteY7" fmla="*/ 1914139 h 2286563"/>
              <a:gd name="connsiteX8" fmla="*/ 2046762 w 6602187"/>
              <a:gd name="connsiteY8" fmla="*/ 2086520 h 2286563"/>
              <a:gd name="connsiteX9" fmla="*/ 1332087 w 6602187"/>
              <a:gd name="connsiteY9" fmla="*/ 2286563 h 2286563"/>
              <a:gd name="connsiteX10" fmla="*/ 1223256 w 6602187"/>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23012"/>
              <a:gd name="connsiteY0" fmla="*/ 2076033 h 2286563"/>
              <a:gd name="connsiteX1" fmla="*/ 500135 w 6623012"/>
              <a:gd name="connsiteY1" fmla="*/ 1947272 h 2286563"/>
              <a:gd name="connsiteX2" fmla="*/ 139268 w 6623012"/>
              <a:gd name="connsiteY2" fmla="*/ 1620327 h 2286563"/>
              <a:gd name="connsiteX3" fmla="*/ 88816 w 6623012"/>
              <a:gd name="connsiteY3" fmla="*/ 586751 h 2286563"/>
              <a:gd name="connsiteX4" fmla="*/ 1309207 w 6623012"/>
              <a:gd name="connsiteY4" fmla="*/ 25643 h 2286563"/>
              <a:gd name="connsiteX5" fmla="*/ 5487886 w 6623012"/>
              <a:gd name="connsiteY5" fmla="*/ 171907 h 2286563"/>
              <a:gd name="connsiteX6" fmla="*/ 6599531 w 6623012"/>
              <a:gd name="connsiteY6" fmla="*/ 850044 h 2286563"/>
              <a:gd name="connsiteX7" fmla="*/ 5955376 w 6623012"/>
              <a:gd name="connsiteY7" fmla="*/ 1914139 h 2286563"/>
              <a:gd name="connsiteX8" fmla="*/ 2046762 w 6623012"/>
              <a:gd name="connsiteY8" fmla="*/ 2086520 h 2286563"/>
              <a:gd name="connsiteX9" fmla="*/ 1332087 w 6623012"/>
              <a:gd name="connsiteY9" fmla="*/ 2286563 h 2286563"/>
              <a:gd name="connsiteX10" fmla="*/ 1223256 w 6623012"/>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00330"/>
              <a:gd name="connsiteY0" fmla="*/ 2077382 h 2287912"/>
              <a:gd name="connsiteX1" fmla="*/ 500135 w 6600330"/>
              <a:gd name="connsiteY1" fmla="*/ 1948621 h 2287912"/>
              <a:gd name="connsiteX2" fmla="*/ 139268 w 6600330"/>
              <a:gd name="connsiteY2" fmla="*/ 1621676 h 2287912"/>
              <a:gd name="connsiteX3" fmla="*/ 88816 w 6600330"/>
              <a:gd name="connsiteY3" fmla="*/ 588100 h 2287912"/>
              <a:gd name="connsiteX4" fmla="*/ 1309207 w 6600330"/>
              <a:gd name="connsiteY4" fmla="*/ 26992 h 2287912"/>
              <a:gd name="connsiteX5" fmla="*/ 5487886 w 6600330"/>
              <a:gd name="connsiteY5" fmla="*/ 173256 h 2287912"/>
              <a:gd name="connsiteX6" fmla="*/ 6599531 w 6600330"/>
              <a:gd name="connsiteY6" fmla="*/ 905322 h 2287912"/>
              <a:gd name="connsiteX7" fmla="*/ 5955376 w 6600330"/>
              <a:gd name="connsiteY7" fmla="*/ 1915488 h 2287912"/>
              <a:gd name="connsiteX8" fmla="*/ 2046762 w 6600330"/>
              <a:gd name="connsiteY8" fmla="*/ 2087869 h 2287912"/>
              <a:gd name="connsiteX9" fmla="*/ 1332087 w 6600330"/>
              <a:gd name="connsiteY9" fmla="*/ 2287912 h 2287912"/>
              <a:gd name="connsiteX10" fmla="*/ 1223256 w 6600330"/>
              <a:gd name="connsiteY10" fmla="*/ 2077382 h 2287912"/>
              <a:gd name="connsiteX0" fmla="*/ 1236982 w 6614056"/>
              <a:gd name="connsiteY0" fmla="*/ 2077382 h 2287912"/>
              <a:gd name="connsiteX1" fmla="*/ 513861 w 6614056"/>
              <a:gd name="connsiteY1" fmla="*/ 1948621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325239 w 6614056"/>
              <a:gd name="connsiteY0" fmla="*/ 2062693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25239 w 6614056"/>
              <a:gd name="connsiteY10" fmla="*/ 2062693 h 2287912"/>
              <a:gd name="connsiteX0" fmla="*/ 1350455 w 6614056"/>
              <a:gd name="connsiteY0" fmla="*/ 2033314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50455 w 6614056"/>
              <a:gd name="connsiteY10" fmla="*/ 2033314 h 2287912"/>
              <a:gd name="connsiteX0" fmla="*/ 1351015 w 6614616"/>
              <a:gd name="connsiteY0" fmla="*/ 2033314 h 2287912"/>
              <a:gd name="connsiteX1" fmla="*/ 527030 w 6614616"/>
              <a:gd name="connsiteY1" fmla="*/ 1816418 h 2287912"/>
              <a:gd name="connsiteX2" fmla="*/ 115730 w 6614616"/>
              <a:gd name="connsiteY2" fmla="*/ 1423371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1015 w 6614616"/>
              <a:gd name="connsiteY0" fmla="*/ 2033314 h 2287912"/>
              <a:gd name="connsiteX1" fmla="*/ 527030 w 6614616"/>
              <a:gd name="connsiteY1" fmla="*/ 1816418 h 2287912"/>
              <a:gd name="connsiteX2" fmla="*/ 115730 w 6614616"/>
              <a:gd name="connsiteY2" fmla="*/ 1342580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060489 w 6614057"/>
              <a:gd name="connsiteY8" fmla="*/ 2087869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123530 w 6614057"/>
              <a:gd name="connsiteY8" fmla="*/ 2058491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6451"/>
              <a:gd name="connsiteY0" fmla="*/ 2033314 h 2287912"/>
              <a:gd name="connsiteX1" fmla="*/ 513863 w 6616451"/>
              <a:gd name="connsiteY1" fmla="*/ 1765006 h 2287912"/>
              <a:gd name="connsiteX2" fmla="*/ 115171 w 6616451"/>
              <a:gd name="connsiteY2" fmla="*/ 1342580 h 2287912"/>
              <a:gd name="connsiteX3" fmla="*/ 102543 w 6616451"/>
              <a:gd name="connsiteY3" fmla="*/ 588100 h 2287912"/>
              <a:gd name="connsiteX4" fmla="*/ 1322934 w 6616451"/>
              <a:gd name="connsiteY4" fmla="*/ 26992 h 2287912"/>
              <a:gd name="connsiteX5" fmla="*/ 5501613 w 6616451"/>
              <a:gd name="connsiteY5" fmla="*/ 173256 h 2287912"/>
              <a:gd name="connsiteX6" fmla="*/ 6613258 w 6616451"/>
              <a:gd name="connsiteY6" fmla="*/ 905322 h 2287912"/>
              <a:gd name="connsiteX7" fmla="*/ 6032145 w 6616451"/>
              <a:gd name="connsiteY7" fmla="*/ 1856731 h 2287912"/>
              <a:gd name="connsiteX8" fmla="*/ 2224395 w 6616451"/>
              <a:gd name="connsiteY8" fmla="*/ 2029112 h 2287912"/>
              <a:gd name="connsiteX9" fmla="*/ 1345814 w 6616451"/>
              <a:gd name="connsiteY9" fmla="*/ 2287912 h 2287912"/>
              <a:gd name="connsiteX10" fmla="*/ 1350456 w 6616451"/>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32145 w 6614057"/>
              <a:gd name="connsiteY7" fmla="*/ 1856731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19537 w 6614057"/>
              <a:gd name="connsiteY7" fmla="*/ 180531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3258"/>
              <a:gd name="connsiteY0" fmla="*/ 2033314 h 2287912"/>
              <a:gd name="connsiteX1" fmla="*/ 513863 w 6613258"/>
              <a:gd name="connsiteY1" fmla="*/ 1765006 h 2287912"/>
              <a:gd name="connsiteX2" fmla="*/ 115171 w 6613258"/>
              <a:gd name="connsiteY2" fmla="*/ 1342580 h 2287912"/>
              <a:gd name="connsiteX3" fmla="*/ 102543 w 6613258"/>
              <a:gd name="connsiteY3" fmla="*/ 588100 h 2287912"/>
              <a:gd name="connsiteX4" fmla="*/ 1322934 w 6613258"/>
              <a:gd name="connsiteY4" fmla="*/ 26992 h 2287912"/>
              <a:gd name="connsiteX5" fmla="*/ 5501613 w 6613258"/>
              <a:gd name="connsiteY5" fmla="*/ 173256 h 2287912"/>
              <a:gd name="connsiteX6" fmla="*/ 6613258 w 6613258"/>
              <a:gd name="connsiteY6" fmla="*/ 905322 h 2287912"/>
              <a:gd name="connsiteX7" fmla="*/ 6019537 w 6613258"/>
              <a:gd name="connsiteY7" fmla="*/ 1805318 h 2287912"/>
              <a:gd name="connsiteX8" fmla="*/ 2224395 w 6613258"/>
              <a:gd name="connsiteY8" fmla="*/ 2029112 h 2287912"/>
              <a:gd name="connsiteX9" fmla="*/ 1345814 w 6613258"/>
              <a:gd name="connsiteY9" fmla="*/ 2287912 h 2287912"/>
              <a:gd name="connsiteX10" fmla="*/ 1350456 w 6613258"/>
              <a:gd name="connsiteY10" fmla="*/ 2033314 h 2287912"/>
              <a:gd name="connsiteX0" fmla="*/ 1352720 w 6615522"/>
              <a:gd name="connsiteY0" fmla="*/ 2033314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52720 w 6615522"/>
              <a:gd name="connsiteY10" fmla="*/ 2033314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2284 w 6617261"/>
              <a:gd name="connsiteY0" fmla="*/ 2011281 h 2287912"/>
              <a:gd name="connsiteX1" fmla="*/ 606122 w 6617261"/>
              <a:gd name="connsiteY1" fmla="*/ 1728283 h 2287912"/>
              <a:gd name="connsiteX2" fmla="*/ 119174 w 6617261"/>
              <a:gd name="connsiteY2" fmla="*/ 1342580 h 2287912"/>
              <a:gd name="connsiteX3" fmla="*/ 106546 w 6617261"/>
              <a:gd name="connsiteY3" fmla="*/ 588100 h 2287912"/>
              <a:gd name="connsiteX4" fmla="*/ 1326937 w 6617261"/>
              <a:gd name="connsiteY4" fmla="*/ 26992 h 2287912"/>
              <a:gd name="connsiteX5" fmla="*/ 5505616 w 6617261"/>
              <a:gd name="connsiteY5" fmla="*/ 173256 h 2287912"/>
              <a:gd name="connsiteX6" fmla="*/ 6617261 w 6617261"/>
              <a:gd name="connsiteY6" fmla="*/ 905322 h 2287912"/>
              <a:gd name="connsiteX7" fmla="*/ 6023540 w 6617261"/>
              <a:gd name="connsiteY7" fmla="*/ 1805318 h 2287912"/>
              <a:gd name="connsiteX8" fmla="*/ 2228398 w 6617261"/>
              <a:gd name="connsiteY8" fmla="*/ 2029112 h 2287912"/>
              <a:gd name="connsiteX9" fmla="*/ 1349817 w 6617261"/>
              <a:gd name="connsiteY9" fmla="*/ 2287912 h 2287912"/>
              <a:gd name="connsiteX10" fmla="*/ 1392284 w 6617261"/>
              <a:gd name="connsiteY10" fmla="*/ 2011281 h 2287912"/>
              <a:gd name="connsiteX0" fmla="*/ 1382461 w 6607438"/>
              <a:gd name="connsiteY0" fmla="*/ 2011281 h 2287912"/>
              <a:gd name="connsiteX1" fmla="*/ 596299 w 6607438"/>
              <a:gd name="connsiteY1" fmla="*/ 1728283 h 2287912"/>
              <a:gd name="connsiteX2" fmla="*/ 134568 w 6607438"/>
              <a:gd name="connsiteY2" fmla="*/ 1291168 h 2287912"/>
              <a:gd name="connsiteX3" fmla="*/ 96723 w 6607438"/>
              <a:gd name="connsiteY3" fmla="*/ 588100 h 2287912"/>
              <a:gd name="connsiteX4" fmla="*/ 1317114 w 6607438"/>
              <a:gd name="connsiteY4" fmla="*/ 26992 h 2287912"/>
              <a:gd name="connsiteX5" fmla="*/ 5495793 w 6607438"/>
              <a:gd name="connsiteY5" fmla="*/ 173256 h 2287912"/>
              <a:gd name="connsiteX6" fmla="*/ 6607438 w 6607438"/>
              <a:gd name="connsiteY6" fmla="*/ 905322 h 2287912"/>
              <a:gd name="connsiteX7" fmla="*/ 6013717 w 6607438"/>
              <a:gd name="connsiteY7" fmla="*/ 1805318 h 2287912"/>
              <a:gd name="connsiteX8" fmla="*/ 2218575 w 6607438"/>
              <a:gd name="connsiteY8" fmla="*/ 2029112 h 2287912"/>
              <a:gd name="connsiteX9" fmla="*/ 1339994 w 6607438"/>
              <a:gd name="connsiteY9" fmla="*/ 2287912 h 2287912"/>
              <a:gd name="connsiteX10" fmla="*/ 1382461 w 6607438"/>
              <a:gd name="connsiteY10" fmla="*/ 2011281 h 2287912"/>
              <a:gd name="connsiteX0" fmla="*/ 1346619 w 6571596"/>
              <a:gd name="connsiteY0" fmla="*/ 2009705 h 2286336"/>
              <a:gd name="connsiteX1" fmla="*/ 560457 w 6571596"/>
              <a:gd name="connsiteY1" fmla="*/ 1726707 h 2286336"/>
              <a:gd name="connsiteX2" fmla="*/ 98726 w 6571596"/>
              <a:gd name="connsiteY2" fmla="*/ 1289592 h 2286336"/>
              <a:gd name="connsiteX3" fmla="*/ 111313 w 6571596"/>
              <a:gd name="connsiteY3" fmla="*/ 564490 h 2286336"/>
              <a:gd name="connsiteX4" fmla="*/ 1281272 w 6571596"/>
              <a:gd name="connsiteY4" fmla="*/ 25416 h 2286336"/>
              <a:gd name="connsiteX5" fmla="*/ 5459951 w 6571596"/>
              <a:gd name="connsiteY5" fmla="*/ 171680 h 2286336"/>
              <a:gd name="connsiteX6" fmla="*/ 6571596 w 6571596"/>
              <a:gd name="connsiteY6" fmla="*/ 903746 h 2286336"/>
              <a:gd name="connsiteX7" fmla="*/ 5977875 w 6571596"/>
              <a:gd name="connsiteY7" fmla="*/ 1803742 h 2286336"/>
              <a:gd name="connsiteX8" fmla="*/ 2182733 w 6571596"/>
              <a:gd name="connsiteY8" fmla="*/ 2027536 h 2286336"/>
              <a:gd name="connsiteX9" fmla="*/ 1304152 w 6571596"/>
              <a:gd name="connsiteY9" fmla="*/ 2286336 h 2286336"/>
              <a:gd name="connsiteX10" fmla="*/ 1346619 w 6571596"/>
              <a:gd name="connsiteY10" fmla="*/ 2009705 h 2286336"/>
              <a:gd name="connsiteX0" fmla="*/ 1335993 w 6560970"/>
              <a:gd name="connsiteY0" fmla="*/ 2009705 h 2286336"/>
              <a:gd name="connsiteX1" fmla="*/ 549831 w 6560970"/>
              <a:gd name="connsiteY1" fmla="*/ 1726707 h 2286336"/>
              <a:gd name="connsiteX2" fmla="*/ 88100 w 6560970"/>
              <a:gd name="connsiteY2" fmla="*/ 1289592 h 2286336"/>
              <a:gd name="connsiteX3" fmla="*/ 100687 w 6560970"/>
              <a:gd name="connsiteY3" fmla="*/ 564490 h 2286336"/>
              <a:gd name="connsiteX4" fmla="*/ 1270646 w 6560970"/>
              <a:gd name="connsiteY4" fmla="*/ 25416 h 2286336"/>
              <a:gd name="connsiteX5" fmla="*/ 5449325 w 6560970"/>
              <a:gd name="connsiteY5" fmla="*/ 171680 h 2286336"/>
              <a:gd name="connsiteX6" fmla="*/ 6560970 w 6560970"/>
              <a:gd name="connsiteY6" fmla="*/ 903746 h 2286336"/>
              <a:gd name="connsiteX7" fmla="*/ 5967249 w 6560970"/>
              <a:gd name="connsiteY7" fmla="*/ 1803742 h 2286336"/>
              <a:gd name="connsiteX8" fmla="*/ 2172107 w 6560970"/>
              <a:gd name="connsiteY8" fmla="*/ 2027536 h 2286336"/>
              <a:gd name="connsiteX9" fmla="*/ 1293526 w 6560970"/>
              <a:gd name="connsiteY9" fmla="*/ 2286336 h 2286336"/>
              <a:gd name="connsiteX10" fmla="*/ 1335993 w 6560970"/>
              <a:gd name="connsiteY10" fmla="*/ 2009705 h 2286336"/>
              <a:gd name="connsiteX0" fmla="*/ 1320449 w 6545426"/>
              <a:gd name="connsiteY0" fmla="*/ 2009705 h 2286336"/>
              <a:gd name="connsiteX1" fmla="*/ 534287 w 6545426"/>
              <a:gd name="connsiteY1" fmla="*/ 1726707 h 2286336"/>
              <a:gd name="connsiteX2" fmla="*/ 72556 w 6545426"/>
              <a:gd name="connsiteY2" fmla="*/ 1289592 h 2286336"/>
              <a:gd name="connsiteX3" fmla="*/ 85143 w 6545426"/>
              <a:gd name="connsiteY3" fmla="*/ 564490 h 2286336"/>
              <a:gd name="connsiteX4" fmla="*/ 1255102 w 6545426"/>
              <a:gd name="connsiteY4" fmla="*/ 25416 h 2286336"/>
              <a:gd name="connsiteX5" fmla="*/ 5433781 w 6545426"/>
              <a:gd name="connsiteY5" fmla="*/ 171680 h 2286336"/>
              <a:gd name="connsiteX6" fmla="*/ 6545426 w 6545426"/>
              <a:gd name="connsiteY6" fmla="*/ 903746 h 2286336"/>
              <a:gd name="connsiteX7" fmla="*/ 5951705 w 6545426"/>
              <a:gd name="connsiteY7" fmla="*/ 1803742 h 2286336"/>
              <a:gd name="connsiteX8" fmla="*/ 2156563 w 6545426"/>
              <a:gd name="connsiteY8" fmla="*/ 2027536 h 2286336"/>
              <a:gd name="connsiteX9" fmla="*/ 1277982 w 6545426"/>
              <a:gd name="connsiteY9" fmla="*/ 2286336 h 2286336"/>
              <a:gd name="connsiteX10" fmla="*/ 1320449 w 6545426"/>
              <a:gd name="connsiteY10" fmla="*/ 2009705 h 2286336"/>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261706 w 6486683"/>
              <a:gd name="connsiteY0" fmla="*/ 2028838 h 2305469"/>
              <a:gd name="connsiteX1" fmla="*/ 475544 w 6486683"/>
              <a:gd name="connsiteY1" fmla="*/ 1745840 h 2305469"/>
              <a:gd name="connsiteX2" fmla="*/ 26400 w 6486683"/>
              <a:gd name="connsiteY2" fmla="*/ 583623 h 2305469"/>
              <a:gd name="connsiteX3" fmla="*/ 1246792 w 6486683"/>
              <a:gd name="connsiteY3" fmla="*/ 22515 h 2305469"/>
              <a:gd name="connsiteX4" fmla="*/ 5375038 w 6486683"/>
              <a:gd name="connsiteY4" fmla="*/ 190813 h 2305469"/>
              <a:gd name="connsiteX5" fmla="*/ 6486683 w 6486683"/>
              <a:gd name="connsiteY5" fmla="*/ 922879 h 2305469"/>
              <a:gd name="connsiteX6" fmla="*/ 5892962 w 6486683"/>
              <a:gd name="connsiteY6" fmla="*/ 1822875 h 2305469"/>
              <a:gd name="connsiteX7" fmla="*/ 2097820 w 6486683"/>
              <a:gd name="connsiteY7" fmla="*/ 2046669 h 2305469"/>
              <a:gd name="connsiteX8" fmla="*/ 1219239 w 6486683"/>
              <a:gd name="connsiteY8" fmla="*/ 2305469 h 2305469"/>
              <a:gd name="connsiteX9" fmla="*/ 1261706 w 6486683"/>
              <a:gd name="connsiteY9" fmla="*/ 2028838 h 2305469"/>
              <a:gd name="connsiteX0" fmla="*/ 1278912 w 6503889"/>
              <a:gd name="connsiteY0" fmla="*/ 2028838 h 2305469"/>
              <a:gd name="connsiteX1" fmla="*/ 366669 w 6503889"/>
              <a:gd name="connsiteY1" fmla="*/ 1650360 h 2305469"/>
              <a:gd name="connsiteX2" fmla="*/ 43606 w 6503889"/>
              <a:gd name="connsiteY2" fmla="*/ 583623 h 2305469"/>
              <a:gd name="connsiteX3" fmla="*/ 1263998 w 6503889"/>
              <a:gd name="connsiteY3" fmla="*/ 22515 h 2305469"/>
              <a:gd name="connsiteX4" fmla="*/ 5392244 w 6503889"/>
              <a:gd name="connsiteY4" fmla="*/ 190813 h 2305469"/>
              <a:gd name="connsiteX5" fmla="*/ 6503889 w 6503889"/>
              <a:gd name="connsiteY5" fmla="*/ 922879 h 2305469"/>
              <a:gd name="connsiteX6" fmla="*/ 5910168 w 6503889"/>
              <a:gd name="connsiteY6" fmla="*/ 1822875 h 2305469"/>
              <a:gd name="connsiteX7" fmla="*/ 2115026 w 6503889"/>
              <a:gd name="connsiteY7" fmla="*/ 2046669 h 2305469"/>
              <a:gd name="connsiteX8" fmla="*/ 1236445 w 6503889"/>
              <a:gd name="connsiteY8" fmla="*/ 2305469 h 2305469"/>
              <a:gd name="connsiteX9" fmla="*/ 1278912 w 6503889"/>
              <a:gd name="connsiteY9" fmla="*/ 2028838 h 2305469"/>
              <a:gd name="connsiteX0" fmla="*/ 1306915 w 6531892"/>
              <a:gd name="connsiteY0" fmla="*/ 2028838 h 2305469"/>
              <a:gd name="connsiteX1" fmla="*/ 268591 w 6531892"/>
              <a:gd name="connsiteY1" fmla="*/ 1643015 h 2305469"/>
              <a:gd name="connsiteX2" fmla="*/ 71609 w 6531892"/>
              <a:gd name="connsiteY2" fmla="*/ 583623 h 2305469"/>
              <a:gd name="connsiteX3" fmla="*/ 1292001 w 6531892"/>
              <a:gd name="connsiteY3" fmla="*/ 22515 h 2305469"/>
              <a:gd name="connsiteX4" fmla="*/ 5420247 w 6531892"/>
              <a:gd name="connsiteY4" fmla="*/ 190813 h 2305469"/>
              <a:gd name="connsiteX5" fmla="*/ 6531892 w 6531892"/>
              <a:gd name="connsiteY5" fmla="*/ 922879 h 2305469"/>
              <a:gd name="connsiteX6" fmla="*/ 5938171 w 6531892"/>
              <a:gd name="connsiteY6" fmla="*/ 1822875 h 2305469"/>
              <a:gd name="connsiteX7" fmla="*/ 2143029 w 6531892"/>
              <a:gd name="connsiteY7" fmla="*/ 2046669 h 2305469"/>
              <a:gd name="connsiteX8" fmla="*/ 1264448 w 6531892"/>
              <a:gd name="connsiteY8" fmla="*/ 2305469 h 2305469"/>
              <a:gd name="connsiteX9" fmla="*/ 1306915 w 6531892"/>
              <a:gd name="connsiteY9" fmla="*/ 2028838 h 2305469"/>
              <a:gd name="connsiteX0" fmla="*/ 1322733 w 6547710"/>
              <a:gd name="connsiteY0" fmla="*/ 2028838 h 2305469"/>
              <a:gd name="connsiteX1" fmla="*/ 284409 w 6547710"/>
              <a:gd name="connsiteY1" fmla="*/ 1643015 h 2305469"/>
              <a:gd name="connsiteX2" fmla="*/ 87427 w 6547710"/>
              <a:gd name="connsiteY2" fmla="*/ 583623 h 2305469"/>
              <a:gd name="connsiteX3" fmla="*/ 1307819 w 6547710"/>
              <a:gd name="connsiteY3" fmla="*/ 22515 h 2305469"/>
              <a:gd name="connsiteX4" fmla="*/ 5436065 w 6547710"/>
              <a:gd name="connsiteY4" fmla="*/ 190813 h 2305469"/>
              <a:gd name="connsiteX5" fmla="*/ 6547710 w 6547710"/>
              <a:gd name="connsiteY5" fmla="*/ 922879 h 2305469"/>
              <a:gd name="connsiteX6" fmla="*/ 5953989 w 6547710"/>
              <a:gd name="connsiteY6" fmla="*/ 1822875 h 2305469"/>
              <a:gd name="connsiteX7" fmla="*/ 2158847 w 6547710"/>
              <a:gd name="connsiteY7" fmla="*/ 2046669 h 2305469"/>
              <a:gd name="connsiteX8" fmla="*/ 1280266 w 6547710"/>
              <a:gd name="connsiteY8" fmla="*/ 2305469 h 2305469"/>
              <a:gd name="connsiteX9" fmla="*/ 1322733 w 6547710"/>
              <a:gd name="connsiteY9" fmla="*/ 2028838 h 2305469"/>
              <a:gd name="connsiteX0" fmla="*/ 1350725 w 6575702"/>
              <a:gd name="connsiteY0" fmla="*/ 2028838 h 2305469"/>
              <a:gd name="connsiteX1" fmla="*/ 312401 w 6575702"/>
              <a:gd name="connsiteY1" fmla="*/ 1643015 h 2305469"/>
              <a:gd name="connsiteX2" fmla="*/ 115419 w 6575702"/>
              <a:gd name="connsiteY2" fmla="*/ 583623 h 2305469"/>
              <a:gd name="connsiteX3" fmla="*/ 1335811 w 6575702"/>
              <a:gd name="connsiteY3" fmla="*/ 22515 h 2305469"/>
              <a:gd name="connsiteX4" fmla="*/ 5464057 w 6575702"/>
              <a:gd name="connsiteY4" fmla="*/ 190813 h 2305469"/>
              <a:gd name="connsiteX5" fmla="*/ 6575702 w 6575702"/>
              <a:gd name="connsiteY5" fmla="*/ 922879 h 2305469"/>
              <a:gd name="connsiteX6" fmla="*/ 5981981 w 6575702"/>
              <a:gd name="connsiteY6" fmla="*/ 1822875 h 2305469"/>
              <a:gd name="connsiteX7" fmla="*/ 2186839 w 6575702"/>
              <a:gd name="connsiteY7" fmla="*/ 2046669 h 2305469"/>
              <a:gd name="connsiteX8" fmla="*/ 1308258 w 6575702"/>
              <a:gd name="connsiteY8" fmla="*/ 2305469 h 2305469"/>
              <a:gd name="connsiteX9" fmla="*/ 1350725 w 6575702"/>
              <a:gd name="connsiteY9" fmla="*/ 2028838 h 2305469"/>
              <a:gd name="connsiteX0" fmla="*/ 1334698 w 6559675"/>
              <a:gd name="connsiteY0" fmla="*/ 2033414 h 2310045"/>
              <a:gd name="connsiteX1" fmla="*/ 296374 w 6559675"/>
              <a:gd name="connsiteY1" fmla="*/ 1647591 h 2310045"/>
              <a:gd name="connsiteX2" fmla="*/ 99392 w 6559675"/>
              <a:gd name="connsiteY2" fmla="*/ 654301 h 2310045"/>
              <a:gd name="connsiteX3" fmla="*/ 1319784 w 6559675"/>
              <a:gd name="connsiteY3" fmla="*/ 27091 h 2310045"/>
              <a:gd name="connsiteX4" fmla="*/ 5448030 w 6559675"/>
              <a:gd name="connsiteY4" fmla="*/ 195389 h 2310045"/>
              <a:gd name="connsiteX5" fmla="*/ 6559675 w 6559675"/>
              <a:gd name="connsiteY5" fmla="*/ 927455 h 2310045"/>
              <a:gd name="connsiteX6" fmla="*/ 5965954 w 6559675"/>
              <a:gd name="connsiteY6" fmla="*/ 1827451 h 2310045"/>
              <a:gd name="connsiteX7" fmla="*/ 2170812 w 6559675"/>
              <a:gd name="connsiteY7" fmla="*/ 2051245 h 2310045"/>
              <a:gd name="connsiteX8" fmla="*/ 1292231 w 6559675"/>
              <a:gd name="connsiteY8" fmla="*/ 2310045 h 2310045"/>
              <a:gd name="connsiteX9" fmla="*/ 1334698 w 6559675"/>
              <a:gd name="connsiteY9" fmla="*/ 2033414 h 2310045"/>
              <a:gd name="connsiteX0" fmla="*/ 1387100 w 6612077"/>
              <a:gd name="connsiteY0" fmla="*/ 2036495 h 2313126"/>
              <a:gd name="connsiteX1" fmla="*/ 348776 w 6612077"/>
              <a:gd name="connsiteY1" fmla="*/ 1650672 h 2313126"/>
              <a:gd name="connsiteX2" fmla="*/ 88753 w 6612077"/>
              <a:gd name="connsiteY2" fmla="*/ 701450 h 2313126"/>
              <a:gd name="connsiteX3" fmla="*/ 1372186 w 6612077"/>
              <a:gd name="connsiteY3" fmla="*/ 30172 h 2313126"/>
              <a:gd name="connsiteX4" fmla="*/ 5500432 w 6612077"/>
              <a:gd name="connsiteY4" fmla="*/ 198470 h 2313126"/>
              <a:gd name="connsiteX5" fmla="*/ 6612077 w 6612077"/>
              <a:gd name="connsiteY5" fmla="*/ 930536 h 2313126"/>
              <a:gd name="connsiteX6" fmla="*/ 6018356 w 6612077"/>
              <a:gd name="connsiteY6" fmla="*/ 1830532 h 2313126"/>
              <a:gd name="connsiteX7" fmla="*/ 2223214 w 6612077"/>
              <a:gd name="connsiteY7" fmla="*/ 2054326 h 2313126"/>
              <a:gd name="connsiteX8" fmla="*/ 1344633 w 6612077"/>
              <a:gd name="connsiteY8" fmla="*/ 2313126 h 2313126"/>
              <a:gd name="connsiteX9" fmla="*/ 1387100 w 6612077"/>
              <a:gd name="connsiteY9" fmla="*/ 2036495 h 2313126"/>
              <a:gd name="connsiteX0" fmla="*/ 1391247 w 6616224"/>
              <a:gd name="connsiteY0" fmla="*/ 2036495 h 2313126"/>
              <a:gd name="connsiteX1" fmla="*/ 352923 w 6616224"/>
              <a:gd name="connsiteY1" fmla="*/ 1650672 h 2313126"/>
              <a:gd name="connsiteX2" fmla="*/ 92900 w 6616224"/>
              <a:gd name="connsiteY2" fmla="*/ 701450 h 2313126"/>
              <a:gd name="connsiteX3" fmla="*/ 1376333 w 6616224"/>
              <a:gd name="connsiteY3" fmla="*/ 30172 h 2313126"/>
              <a:gd name="connsiteX4" fmla="*/ 5504579 w 6616224"/>
              <a:gd name="connsiteY4" fmla="*/ 198470 h 2313126"/>
              <a:gd name="connsiteX5" fmla="*/ 6616224 w 6616224"/>
              <a:gd name="connsiteY5" fmla="*/ 930536 h 2313126"/>
              <a:gd name="connsiteX6" fmla="*/ 6022503 w 6616224"/>
              <a:gd name="connsiteY6" fmla="*/ 1830532 h 2313126"/>
              <a:gd name="connsiteX7" fmla="*/ 2227361 w 6616224"/>
              <a:gd name="connsiteY7" fmla="*/ 2054326 h 2313126"/>
              <a:gd name="connsiteX8" fmla="*/ 1348780 w 6616224"/>
              <a:gd name="connsiteY8" fmla="*/ 2313126 h 2313126"/>
              <a:gd name="connsiteX9" fmla="*/ 1391247 w 6616224"/>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438885 w 6613429"/>
              <a:gd name="connsiteY0" fmla="*/ 2029150 h 2313126"/>
              <a:gd name="connsiteX1" fmla="*/ 350128 w 6613429"/>
              <a:gd name="connsiteY1" fmla="*/ 1650672 h 2313126"/>
              <a:gd name="connsiteX2" fmla="*/ 90105 w 6613429"/>
              <a:gd name="connsiteY2" fmla="*/ 701450 h 2313126"/>
              <a:gd name="connsiteX3" fmla="*/ 1373538 w 6613429"/>
              <a:gd name="connsiteY3" fmla="*/ 30172 h 2313126"/>
              <a:gd name="connsiteX4" fmla="*/ 5501784 w 6613429"/>
              <a:gd name="connsiteY4" fmla="*/ 198470 h 2313126"/>
              <a:gd name="connsiteX5" fmla="*/ 6613429 w 6613429"/>
              <a:gd name="connsiteY5" fmla="*/ 930536 h 2313126"/>
              <a:gd name="connsiteX6" fmla="*/ 6019708 w 6613429"/>
              <a:gd name="connsiteY6" fmla="*/ 1830532 h 2313126"/>
              <a:gd name="connsiteX7" fmla="*/ 2224566 w 6613429"/>
              <a:gd name="connsiteY7" fmla="*/ 2054326 h 2313126"/>
              <a:gd name="connsiteX8" fmla="*/ 1345985 w 6613429"/>
              <a:gd name="connsiteY8" fmla="*/ 2313126 h 2313126"/>
              <a:gd name="connsiteX9" fmla="*/ 1438885 w 6613429"/>
              <a:gd name="connsiteY9" fmla="*/ 2029150 h 2313126"/>
              <a:gd name="connsiteX0" fmla="*/ 1411781 w 6586325"/>
              <a:gd name="connsiteY0" fmla="*/ 2029150 h 2313126"/>
              <a:gd name="connsiteX1" fmla="*/ 323024 w 6586325"/>
              <a:gd name="connsiteY1" fmla="*/ 1650672 h 2313126"/>
              <a:gd name="connsiteX2" fmla="*/ 63001 w 6586325"/>
              <a:gd name="connsiteY2" fmla="*/ 701450 h 2313126"/>
              <a:gd name="connsiteX3" fmla="*/ 1346434 w 6586325"/>
              <a:gd name="connsiteY3" fmla="*/ 30172 h 2313126"/>
              <a:gd name="connsiteX4" fmla="*/ 5474680 w 6586325"/>
              <a:gd name="connsiteY4" fmla="*/ 198470 h 2313126"/>
              <a:gd name="connsiteX5" fmla="*/ 6586325 w 6586325"/>
              <a:gd name="connsiteY5" fmla="*/ 930536 h 2313126"/>
              <a:gd name="connsiteX6" fmla="*/ 5992604 w 6586325"/>
              <a:gd name="connsiteY6" fmla="*/ 1830532 h 2313126"/>
              <a:gd name="connsiteX7" fmla="*/ 2197462 w 6586325"/>
              <a:gd name="connsiteY7" fmla="*/ 2054326 h 2313126"/>
              <a:gd name="connsiteX8" fmla="*/ 1318881 w 6586325"/>
              <a:gd name="connsiteY8" fmla="*/ 2313126 h 2313126"/>
              <a:gd name="connsiteX9" fmla="*/ 1411781 w 6586325"/>
              <a:gd name="connsiteY9" fmla="*/ 2029150 h 2313126"/>
              <a:gd name="connsiteX0" fmla="*/ 1422251 w 6596795"/>
              <a:gd name="connsiteY0" fmla="*/ 2029150 h 2313126"/>
              <a:gd name="connsiteX1" fmla="*/ 333494 w 6596795"/>
              <a:gd name="connsiteY1" fmla="*/ 1650672 h 2313126"/>
              <a:gd name="connsiteX2" fmla="*/ 73471 w 6596795"/>
              <a:gd name="connsiteY2" fmla="*/ 701450 h 2313126"/>
              <a:gd name="connsiteX3" fmla="*/ 1356904 w 6596795"/>
              <a:gd name="connsiteY3" fmla="*/ 30172 h 2313126"/>
              <a:gd name="connsiteX4" fmla="*/ 5485150 w 6596795"/>
              <a:gd name="connsiteY4" fmla="*/ 198470 h 2313126"/>
              <a:gd name="connsiteX5" fmla="*/ 6596795 w 6596795"/>
              <a:gd name="connsiteY5" fmla="*/ 930536 h 2313126"/>
              <a:gd name="connsiteX6" fmla="*/ 6003074 w 6596795"/>
              <a:gd name="connsiteY6" fmla="*/ 1830532 h 2313126"/>
              <a:gd name="connsiteX7" fmla="*/ 2207932 w 6596795"/>
              <a:gd name="connsiteY7" fmla="*/ 2054326 h 2313126"/>
              <a:gd name="connsiteX8" fmla="*/ 1329351 w 6596795"/>
              <a:gd name="connsiteY8" fmla="*/ 2313126 h 2313126"/>
              <a:gd name="connsiteX9" fmla="*/ 1422251 w 6596795"/>
              <a:gd name="connsiteY9" fmla="*/ 2029150 h 2313126"/>
              <a:gd name="connsiteX0" fmla="*/ 1427107 w 6601651"/>
              <a:gd name="connsiteY0" fmla="*/ 2029150 h 2313126"/>
              <a:gd name="connsiteX1" fmla="*/ 338350 w 6601651"/>
              <a:gd name="connsiteY1" fmla="*/ 1650672 h 2313126"/>
              <a:gd name="connsiteX2" fmla="*/ 78327 w 6601651"/>
              <a:gd name="connsiteY2" fmla="*/ 701450 h 2313126"/>
              <a:gd name="connsiteX3" fmla="*/ 1361760 w 6601651"/>
              <a:gd name="connsiteY3" fmla="*/ 30172 h 2313126"/>
              <a:gd name="connsiteX4" fmla="*/ 5490006 w 6601651"/>
              <a:gd name="connsiteY4" fmla="*/ 198470 h 2313126"/>
              <a:gd name="connsiteX5" fmla="*/ 6601651 w 6601651"/>
              <a:gd name="connsiteY5" fmla="*/ 930536 h 2313126"/>
              <a:gd name="connsiteX6" fmla="*/ 6007930 w 6601651"/>
              <a:gd name="connsiteY6" fmla="*/ 1830532 h 2313126"/>
              <a:gd name="connsiteX7" fmla="*/ 2212788 w 6601651"/>
              <a:gd name="connsiteY7" fmla="*/ 2054326 h 2313126"/>
              <a:gd name="connsiteX8" fmla="*/ 1334207 w 6601651"/>
              <a:gd name="connsiteY8" fmla="*/ 2313126 h 2313126"/>
              <a:gd name="connsiteX9" fmla="*/ 1427107 w 6601651"/>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98750 w 6597644"/>
              <a:gd name="connsiteY0" fmla="*/ 2029150 h 2313126"/>
              <a:gd name="connsiteX1" fmla="*/ 298554 w 6597644"/>
              <a:gd name="connsiteY1" fmla="*/ 1654147 h 2313126"/>
              <a:gd name="connsiteX2" fmla="*/ 74320 w 6597644"/>
              <a:gd name="connsiteY2" fmla="*/ 701450 h 2313126"/>
              <a:gd name="connsiteX3" fmla="*/ 1357753 w 6597644"/>
              <a:gd name="connsiteY3" fmla="*/ 30172 h 2313126"/>
              <a:gd name="connsiteX4" fmla="*/ 5485999 w 6597644"/>
              <a:gd name="connsiteY4" fmla="*/ 198470 h 2313126"/>
              <a:gd name="connsiteX5" fmla="*/ 6597644 w 6597644"/>
              <a:gd name="connsiteY5" fmla="*/ 930536 h 2313126"/>
              <a:gd name="connsiteX6" fmla="*/ 6003923 w 6597644"/>
              <a:gd name="connsiteY6" fmla="*/ 1830532 h 2313126"/>
              <a:gd name="connsiteX7" fmla="*/ 2208781 w 6597644"/>
              <a:gd name="connsiteY7" fmla="*/ 2054326 h 2313126"/>
              <a:gd name="connsiteX8" fmla="*/ 1330200 w 6597644"/>
              <a:gd name="connsiteY8" fmla="*/ 2313126 h 2313126"/>
              <a:gd name="connsiteX9" fmla="*/ 1498750 w 65976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506919 w 6605813"/>
              <a:gd name="connsiteY0" fmla="*/ 2029150 h 2313126"/>
              <a:gd name="connsiteX1" fmla="*/ 306723 w 6605813"/>
              <a:gd name="connsiteY1" fmla="*/ 1654147 h 2313126"/>
              <a:gd name="connsiteX2" fmla="*/ 82489 w 6605813"/>
              <a:gd name="connsiteY2" fmla="*/ 701450 h 2313126"/>
              <a:gd name="connsiteX3" fmla="*/ 1365922 w 6605813"/>
              <a:gd name="connsiteY3" fmla="*/ 30172 h 2313126"/>
              <a:gd name="connsiteX4" fmla="*/ 5494168 w 6605813"/>
              <a:gd name="connsiteY4" fmla="*/ 198470 h 2313126"/>
              <a:gd name="connsiteX5" fmla="*/ 6605813 w 6605813"/>
              <a:gd name="connsiteY5" fmla="*/ 930536 h 2313126"/>
              <a:gd name="connsiteX6" fmla="*/ 6012092 w 6605813"/>
              <a:gd name="connsiteY6" fmla="*/ 1830532 h 2313126"/>
              <a:gd name="connsiteX7" fmla="*/ 2216950 w 6605813"/>
              <a:gd name="connsiteY7" fmla="*/ 2054326 h 2313126"/>
              <a:gd name="connsiteX8" fmla="*/ 1338369 w 6605813"/>
              <a:gd name="connsiteY8" fmla="*/ 2313126 h 2313126"/>
              <a:gd name="connsiteX9" fmla="*/ 1506919 w 6605813"/>
              <a:gd name="connsiteY9" fmla="*/ 2029150 h 2313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05813" h="2313126">
                <a:moveTo>
                  <a:pt x="1506919" y="2029150"/>
                </a:moveTo>
                <a:cubicBezTo>
                  <a:pt x="1417504" y="1839150"/>
                  <a:pt x="585881" y="1896278"/>
                  <a:pt x="306723" y="1654147"/>
                </a:cubicBezTo>
                <a:cubicBezTo>
                  <a:pt x="27565" y="1412016"/>
                  <a:pt x="-94044" y="972113"/>
                  <a:pt x="82489" y="701450"/>
                </a:cubicBezTo>
                <a:cubicBezTo>
                  <a:pt x="259022" y="430788"/>
                  <a:pt x="463975" y="114002"/>
                  <a:pt x="1365922" y="30172"/>
                </a:cubicBezTo>
                <a:cubicBezTo>
                  <a:pt x="2267869" y="-53658"/>
                  <a:pt x="4620853" y="48409"/>
                  <a:pt x="5494168" y="198470"/>
                </a:cubicBezTo>
                <a:cubicBezTo>
                  <a:pt x="6367483" y="348531"/>
                  <a:pt x="6547059" y="600421"/>
                  <a:pt x="6605813" y="930536"/>
                </a:cubicBezTo>
                <a:cubicBezTo>
                  <a:pt x="6583958" y="1261451"/>
                  <a:pt x="6667921" y="1584477"/>
                  <a:pt x="6012092" y="1830532"/>
                </a:cubicBezTo>
                <a:cubicBezTo>
                  <a:pt x="5356263" y="2076587"/>
                  <a:pt x="2425296" y="2046334"/>
                  <a:pt x="2216950" y="2054326"/>
                </a:cubicBezTo>
                <a:cubicBezTo>
                  <a:pt x="1882633" y="2207554"/>
                  <a:pt x="1465597" y="2294989"/>
                  <a:pt x="1338369" y="2313126"/>
                </a:cubicBezTo>
                <a:cubicBezTo>
                  <a:pt x="1524676" y="2124221"/>
                  <a:pt x="1506919" y="2029150"/>
                  <a:pt x="1506919" y="2029150"/>
                </a:cubicBezTo>
                <a:close/>
              </a:path>
            </a:pathLst>
          </a:custGeom>
          <a:solidFill>
            <a:schemeClr val="bg1"/>
          </a:solidFill>
          <a:ln w="19050"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82749E47-91E3-4256-A517-9E7E684EB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54181" y="562012"/>
            <a:ext cx="5230734" cy="2989690"/>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097"/>
              <a:gd name="connsiteY0" fmla="*/ 2270200 h 2480730"/>
              <a:gd name="connsiteX1" fmla="*/ 495492 w 6769097"/>
              <a:gd name="connsiteY1" fmla="*/ 2141439 h 2480730"/>
              <a:gd name="connsiteX2" fmla="*/ 134625 w 6769097"/>
              <a:gd name="connsiteY2" fmla="*/ 1814494 h 2480730"/>
              <a:gd name="connsiteX3" fmla="*/ 36881 w 6769097"/>
              <a:gd name="connsiteY3" fmla="*/ 773214 h 2480730"/>
              <a:gd name="connsiteX4" fmla="*/ 721307 w 6769097"/>
              <a:gd name="connsiteY4" fmla="*/ 34910 h 2480730"/>
              <a:gd name="connsiteX5" fmla="*/ 5609353 w 6769097"/>
              <a:gd name="connsiteY5" fmla="*/ 127244 h 2480730"/>
              <a:gd name="connsiteX6" fmla="*/ 6768288 w 6769097"/>
              <a:gd name="connsiteY6" fmla="*/ 843902 h 2480730"/>
              <a:gd name="connsiteX7" fmla="*/ 5950733 w 6769097"/>
              <a:gd name="connsiteY7" fmla="*/ 2108306 h 2480730"/>
              <a:gd name="connsiteX8" fmla="*/ 2042119 w 6769097"/>
              <a:gd name="connsiteY8" fmla="*/ 2280687 h 2480730"/>
              <a:gd name="connsiteX9" fmla="*/ 1327444 w 6769097"/>
              <a:gd name="connsiteY9" fmla="*/ 2480730 h 2480730"/>
              <a:gd name="connsiteX10" fmla="*/ 1218613 w 6769097"/>
              <a:gd name="connsiteY10" fmla="*/ 2270200 h 2480730"/>
              <a:gd name="connsiteX0" fmla="*/ 1218613 w 6571897"/>
              <a:gd name="connsiteY0" fmla="*/ 2290477 h 2501007"/>
              <a:gd name="connsiteX1" fmla="*/ 495492 w 6571897"/>
              <a:gd name="connsiteY1" fmla="*/ 2161716 h 2501007"/>
              <a:gd name="connsiteX2" fmla="*/ 134625 w 6571897"/>
              <a:gd name="connsiteY2" fmla="*/ 1834771 h 2501007"/>
              <a:gd name="connsiteX3" fmla="*/ 36881 w 6571897"/>
              <a:gd name="connsiteY3" fmla="*/ 793491 h 2501007"/>
              <a:gd name="connsiteX4" fmla="*/ 721307 w 6571897"/>
              <a:gd name="connsiteY4" fmla="*/ 55187 h 2501007"/>
              <a:gd name="connsiteX5" fmla="*/ 5609353 w 6571897"/>
              <a:gd name="connsiteY5" fmla="*/ 147521 h 2501007"/>
              <a:gd name="connsiteX6" fmla="*/ 6563360 w 6571897"/>
              <a:gd name="connsiteY6" fmla="*/ 894996 h 2501007"/>
              <a:gd name="connsiteX7" fmla="*/ 5950733 w 6571897"/>
              <a:gd name="connsiteY7" fmla="*/ 2128583 h 2501007"/>
              <a:gd name="connsiteX8" fmla="*/ 2042119 w 6571897"/>
              <a:gd name="connsiteY8" fmla="*/ 2300964 h 2501007"/>
              <a:gd name="connsiteX9" fmla="*/ 1327444 w 6571897"/>
              <a:gd name="connsiteY9" fmla="*/ 2501007 h 2501007"/>
              <a:gd name="connsiteX10" fmla="*/ 1218613 w 6571897"/>
              <a:gd name="connsiteY10" fmla="*/ 2290477 h 2501007"/>
              <a:gd name="connsiteX0" fmla="*/ 1218613 w 6567563"/>
              <a:gd name="connsiteY0" fmla="*/ 2246415 h 2456945"/>
              <a:gd name="connsiteX1" fmla="*/ 495492 w 6567563"/>
              <a:gd name="connsiteY1" fmla="*/ 2117654 h 2456945"/>
              <a:gd name="connsiteX2" fmla="*/ 134625 w 6567563"/>
              <a:gd name="connsiteY2" fmla="*/ 1790709 h 2456945"/>
              <a:gd name="connsiteX3" fmla="*/ 36881 w 6567563"/>
              <a:gd name="connsiteY3" fmla="*/ 749429 h 2456945"/>
              <a:gd name="connsiteX4" fmla="*/ 721307 w 6567563"/>
              <a:gd name="connsiteY4" fmla="*/ 11125 h 2456945"/>
              <a:gd name="connsiteX5" fmla="*/ 5483243 w 6567563"/>
              <a:gd name="connsiteY5" fmla="*/ 342289 h 2456945"/>
              <a:gd name="connsiteX6" fmla="*/ 6563360 w 6567563"/>
              <a:gd name="connsiteY6" fmla="*/ 850934 h 2456945"/>
              <a:gd name="connsiteX7" fmla="*/ 5950733 w 6567563"/>
              <a:gd name="connsiteY7" fmla="*/ 2084521 h 2456945"/>
              <a:gd name="connsiteX8" fmla="*/ 2042119 w 6567563"/>
              <a:gd name="connsiteY8" fmla="*/ 2256902 h 2456945"/>
              <a:gd name="connsiteX9" fmla="*/ 1327444 w 6567563"/>
              <a:gd name="connsiteY9" fmla="*/ 2456945 h 2456945"/>
              <a:gd name="connsiteX10" fmla="*/ 1218613 w 6567563"/>
              <a:gd name="connsiteY10" fmla="*/ 2246415 h 2456945"/>
              <a:gd name="connsiteX0" fmla="*/ 1261070 w 6608712"/>
              <a:gd name="connsiteY0" fmla="*/ 2071877 h 2282407"/>
              <a:gd name="connsiteX1" fmla="*/ 537949 w 6608712"/>
              <a:gd name="connsiteY1" fmla="*/ 1943116 h 2282407"/>
              <a:gd name="connsiteX2" fmla="*/ 177082 w 6608712"/>
              <a:gd name="connsiteY2" fmla="*/ 1616171 h 2282407"/>
              <a:gd name="connsiteX3" fmla="*/ 79338 w 6608712"/>
              <a:gd name="connsiteY3" fmla="*/ 574891 h 2282407"/>
              <a:gd name="connsiteX4" fmla="*/ 1347021 w 6608712"/>
              <a:gd name="connsiteY4" fmla="*/ 21487 h 2282407"/>
              <a:gd name="connsiteX5" fmla="*/ 5525700 w 6608712"/>
              <a:gd name="connsiteY5" fmla="*/ 167751 h 2282407"/>
              <a:gd name="connsiteX6" fmla="*/ 6605817 w 6608712"/>
              <a:gd name="connsiteY6" fmla="*/ 676396 h 2282407"/>
              <a:gd name="connsiteX7" fmla="*/ 5993190 w 6608712"/>
              <a:gd name="connsiteY7" fmla="*/ 1909983 h 2282407"/>
              <a:gd name="connsiteX8" fmla="*/ 2084576 w 6608712"/>
              <a:gd name="connsiteY8" fmla="*/ 2082364 h 2282407"/>
              <a:gd name="connsiteX9" fmla="*/ 1369901 w 6608712"/>
              <a:gd name="connsiteY9" fmla="*/ 2282407 h 2282407"/>
              <a:gd name="connsiteX10" fmla="*/ 1261070 w 6608712"/>
              <a:gd name="connsiteY10" fmla="*/ 2071877 h 2282407"/>
              <a:gd name="connsiteX0" fmla="*/ 1223256 w 6570898"/>
              <a:gd name="connsiteY0" fmla="*/ 2072393 h 2282923"/>
              <a:gd name="connsiteX1" fmla="*/ 500135 w 6570898"/>
              <a:gd name="connsiteY1" fmla="*/ 1943632 h 2282923"/>
              <a:gd name="connsiteX2" fmla="*/ 139268 w 6570898"/>
              <a:gd name="connsiteY2" fmla="*/ 1616687 h 2282923"/>
              <a:gd name="connsiteX3" fmla="*/ 88816 w 6570898"/>
              <a:gd name="connsiteY3" fmla="*/ 583111 h 2282923"/>
              <a:gd name="connsiteX4" fmla="*/ 1309207 w 6570898"/>
              <a:gd name="connsiteY4" fmla="*/ 22003 h 2282923"/>
              <a:gd name="connsiteX5" fmla="*/ 5487886 w 6570898"/>
              <a:gd name="connsiteY5" fmla="*/ 168267 h 2282923"/>
              <a:gd name="connsiteX6" fmla="*/ 6568003 w 6570898"/>
              <a:gd name="connsiteY6" fmla="*/ 676912 h 2282923"/>
              <a:gd name="connsiteX7" fmla="*/ 5955376 w 6570898"/>
              <a:gd name="connsiteY7" fmla="*/ 1910499 h 2282923"/>
              <a:gd name="connsiteX8" fmla="*/ 2046762 w 6570898"/>
              <a:gd name="connsiteY8" fmla="*/ 2082880 h 2282923"/>
              <a:gd name="connsiteX9" fmla="*/ 1332087 w 6570898"/>
              <a:gd name="connsiteY9" fmla="*/ 2282923 h 2282923"/>
              <a:gd name="connsiteX10" fmla="*/ 1223256 w 6570898"/>
              <a:gd name="connsiteY10" fmla="*/ 2072393 h 2282923"/>
              <a:gd name="connsiteX0" fmla="*/ 1223256 w 6602187"/>
              <a:gd name="connsiteY0" fmla="*/ 2076033 h 2286563"/>
              <a:gd name="connsiteX1" fmla="*/ 500135 w 6602187"/>
              <a:gd name="connsiteY1" fmla="*/ 1947272 h 2286563"/>
              <a:gd name="connsiteX2" fmla="*/ 139268 w 6602187"/>
              <a:gd name="connsiteY2" fmla="*/ 1620327 h 2286563"/>
              <a:gd name="connsiteX3" fmla="*/ 88816 w 6602187"/>
              <a:gd name="connsiteY3" fmla="*/ 586751 h 2286563"/>
              <a:gd name="connsiteX4" fmla="*/ 1309207 w 6602187"/>
              <a:gd name="connsiteY4" fmla="*/ 25643 h 2286563"/>
              <a:gd name="connsiteX5" fmla="*/ 5487886 w 6602187"/>
              <a:gd name="connsiteY5" fmla="*/ 171907 h 2286563"/>
              <a:gd name="connsiteX6" fmla="*/ 6599531 w 6602187"/>
              <a:gd name="connsiteY6" fmla="*/ 850044 h 2286563"/>
              <a:gd name="connsiteX7" fmla="*/ 5955376 w 6602187"/>
              <a:gd name="connsiteY7" fmla="*/ 1914139 h 2286563"/>
              <a:gd name="connsiteX8" fmla="*/ 2046762 w 6602187"/>
              <a:gd name="connsiteY8" fmla="*/ 2086520 h 2286563"/>
              <a:gd name="connsiteX9" fmla="*/ 1332087 w 6602187"/>
              <a:gd name="connsiteY9" fmla="*/ 2286563 h 2286563"/>
              <a:gd name="connsiteX10" fmla="*/ 1223256 w 6602187"/>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23012"/>
              <a:gd name="connsiteY0" fmla="*/ 2076033 h 2286563"/>
              <a:gd name="connsiteX1" fmla="*/ 500135 w 6623012"/>
              <a:gd name="connsiteY1" fmla="*/ 1947272 h 2286563"/>
              <a:gd name="connsiteX2" fmla="*/ 139268 w 6623012"/>
              <a:gd name="connsiteY2" fmla="*/ 1620327 h 2286563"/>
              <a:gd name="connsiteX3" fmla="*/ 88816 w 6623012"/>
              <a:gd name="connsiteY3" fmla="*/ 586751 h 2286563"/>
              <a:gd name="connsiteX4" fmla="*/ 1309207 w 6623012"/>
              <a:gd name="connsiteY4" fmla="*/ 25643 h 2286563"/>
              <a:gd name="connsiteX5" fmla="*/ 5487886 w 6623012"/>
              <a:gd name="connsiteY5" fmla="*/ 171907 h 2286563"/>
              <a:gd name="connsiteX6" fmla="*/ 6599531 w 6623012"/>
              <a:gd name="connsiteY6" fmla="*/ 850044 h 2286563"/>
              <a:gd name="connsiteX7" fmla="*/ 5955376 w 6623012"/>
              <a:gd name="connsiteY7" fmla="*/ 1914139 h 2286563"/>
              <a:gd name="connsiteX8" fmla="*/ 2046762 w 6623012"/>
              <a:gd name="connsiteY8" fmla="*/ 2086520 h 2286563"/>
              <a:gd name="connsiteX9" fmla="*/ 1332087 w 6623012"/>
              <a:gd name="connsiteY9" fmla="*/ 2286563 h 2286563"/>
              <a:gd name="connsiteX10" fmla="*/ 1223256 w 6623012"/>
              <a:gd name="connsiteY10" fmla="*/ 2076033 h 2286563"/>
              <a:gd name="connsiteX0" fmla="*/ 1223256 w 6600330"/>
              <a:gd name="connsiteY0" fmla="*/ 2076033 h 2286563"/>
              <a:gd name="connsiteX1" fmla="*/ 500135 w 6600330"/>
              <a:gd name="connsiteY1" fmla="*/ 1947272 h 2286563"/>
              <a:gd name="connsiteX2" fmla="*/ 139268 w 6600330"/>
              <a:gd name="connsiteY2" fmla="*/ 1620327 h 2286563"/>
              <a:gd name="connsiteX3" fmla="*/ 88816 w 6600330"/>
              <a:gd name="connsiteY3" fmla="*/ 586751 h 2286563"/>
              <a:gd name="connsiteX4" fmla="*/ 1309207 w 6600330"/>
              <a:gd name="connsiteY4" fmla="*/ 25643 h 2286563"/>
              <a:gd name="connsiteX5" fmla="*/ 5487886 w 6600330"/>
              <a:gd name="connsiteY5" fmla="*/ 171907 h 2286563"/>
              <a:gd name="connsiteX6" fmla="*/ 6599531 w 6600330"/>
              <a:gd name="connsiteY6" fmla="*/ 850044 h 2286563"/>
              <a:gd name="connsiteX7" fmla="*/ 5955376 w 6600330"/>
              <a:gd name="connsiteY7" fmla="*/ 1914139 h 2286563"/>
              <a:gd name="connsiteX8" fmla="*/ 2046762 w 6600330"/>
              <a:gd name="connsiteY8" fmla="*/ 2086520 h 2286563"/>
              <a:gd name="connsiteX9" fmla="*/ 1332087 w 6600330"/>
              <a:gd name="connsiteY9" fmla="*/ 2286563 h 2286563"/>
              <a:gd name="connsiteX10" fmla="*/ 1223256 w 6600330"/>
              <a:gd name="connsiteY10" fmla="*/ 2076033 h 2286563"/>
              <a:gd name="connsiteX0" fmla="*/ 1223256 w 6600330"/>
              <a:gd name="connsiteY0" fmla="*/ 2077382 h 2287912"/>
              <a:gd name="connsiteX1" fmla="*/ 500135 w 6600330"/>
              <a:gd name="connsiteY1" fmla="*/ 1948621 h 2287912"/>
              <a:gd name="connsiteX2" fmla="*/ 139268 w 6600330"/>
              <a:gd name="connsiteY2" fmla="*/ 1621676 h 2287912"/>
              <a:gd name="connsiteX3" fmla="*/ 88816 w 6600330"/>
              <a:gd name="connsiteY3" fmla="*/ 588100 h 2287912"/>
              <a:gd name="connsiteX4" fmla="*/ 1309207 w 6600330"/>
              <a:gd name="connsiteY4" fmla="*/ 26992 h 2287912"/>
              <a:gd name="connsiteX5" fmla="*/ 5487886 w 6600330"/>
              <a:gd name="connsiteY5" fmla="*/ 173256 h 2287912"/>
              <a:gd name="connsiteX6" fmla="*/ 6599531 w 6600330"/>
              <a:gd name="connsiteY6" fmla="*/ 905322 h 2287912"/>
              <a:gd name="connsiteX7" fmla="*/ 5955376 w 6600330"/>
              <a:gd name="connsiteY7" fmla="*/ 1915488 h 2287912"/>
              <a:gd name="connsiteX8" fmla="*/ 2046762 w 6600330"/>
              <a:gd name="connsiteY8" fmla="*/ 2087869 h 2287912"/>
              <a:gd name="connsiteX9" fmla="*/ 1332087 w 6600330"/>
              <a:gd name="connsiteY9" fmla="*/ 2287912 h 2287912"/>
              <a:gd name="connsiteX10" fmla="*/ 1223256 w 6600330"/>
              <a:gd name="connsiteY10" fmla="*/ 2077382 h 2287912"/>
              <a:gd name="connsiteX0" fmla="*/ 1236982 w 6614056"/>
              <a:gd name="connsiteY0" fmla="*/ 2077382 h 2287912"/>
              <a:gd name="connsiteX1" fmla="*/ 513861 w 6614056"/>
              <a:gd name="connsiteY1" fmla="*/ 1948621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236982 w 6614056"/>
              <a:gd name="connsiteY0" fmla="*/ 2077382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236982 w 6614056"/>
              <a:gd name="connsiteY10" fmla="*/ 2077382 h 2287912"/>
              <a:gd name="connsiteX0" fmla="*/ 1325239 w 6614056"/>
              <a:gd name="connsiteY0" fmla="*/ 2062693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25239 w 6614056"/>
              <a:gd name="connsiteY10" fmla="*/ 2062693 h 2287912"/>
              <a:gd name="connsiteX0" fmla="*/ 1350455 w 6614056"/>
              <a:gd name="connsiteY0" fmla="*/ 2033314 h 2287912"/>
              <a:gd name="connsiteX1" fmla="*/ 513862 w 6614056"/>
              <a:gd name="connsiteY1" fmla="*/ 1867830 h 2287912"/>
              <a:gd name="connsiteX2" fmla="*/ 115170 w 6614056"/>
              <a:gd name="connsiteY2" fmla="*/ 1423371 h 2287912"/>
              <a:gd name="connsiteX3" fmla="*/ 102542 w 6614056"/>
              <a:gd name="connsiteY3" fmla="*/ 588100 h 2287912"/>
              <a:gd name="connsiteX4" fmla="*/ 1322933 w 6614056"/>
              <a:gd name="connsiteY4" fmla="*/ 26992 h 2287912"/>
              <a:gd name="connsiteX5" fmla="*/ 5501612 w 6614056"/>
              <a:gd name="connsiteY5" fmla="*/ 173256 h 2287912"/>
              <a:gd name="connsiteX6" fmla="*/ 6613257 w 6614056"/>
              <a:gd name="connsiteY6" fmla="*/ 905322 h 2287912"/>
              <a:gd name="connsiteX7" fmla="*/ 5969102 w 6614056"/>
              <a:gd name="connsiteY7" fmla="*/ 1915488 h 2287912"/>
              <a:gd name="connsiteX8" fmla="*/ 2060488 w 6614056"/>
              <a:gd name="connsiteY8" fmla="*/ 2087869 h 2287912"/>
              <a:gd name="connsiteX9" fmla="*/ 1345813 w 6614056"/>
              <a:gd name="connsiteY9" fmla="*/ 2287912 h 2287912"/>
              <a:gd name="connsiteX10" fmla="*/ 1350455 w 6614056"/>
              <a:gd name="connsiteY10" fmla="*/ 2033314 h 2287912"/>
              <a:gd name="connsiteX0" fmla="*/ 1351015 w 6614616"/>
              <a:gd name="connsiteY0" fmla="*/ 2033314 h 2287912"/>
              <a:gd name="connsiteX1" fmla="*/ 527030 w 6614616"/>
              <a:gd name="connsiteY1" fmla="*/ 1816418 h 2287912"/>
              <a:gd name="connsiteX2" fmla="*/ 115730 w 6614616"/>
              <a:gd name="connsiteY2" fmla="*/ 1423371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1015 w 6614616"/>
              <a:gd name="connsiteY0" fmla="*/ 2033314 h 2287912"/>
              <a:gd name="connsiteX1" fmla="*/ 527030 w 6614616"/>
              <a:gd name="connsiteY1" fmla="*/ 1816418 h 2287912"/>
              <a:gd name="connsiteX2" fmla="*/ 115730 w 6614616"/>
              <a:gd name="connsiteY2" fmla="*/ 1342580 h 2287912"/>
              <a:gd name="connsiteX3" fmla="*/ 103102 w 6614616"/>
              <a:gd name="connsiteY3" fmla="*/ 588100 h 2287912"/>
              <a:gd name="connsiteX4" fmla="*/ 1323493 w 6614616"/>
              <a:gd name="connsiteY4" fmla="*/ 26992 h 2287912"/>
              <a:gd name="connsiteX5" fmla="*/ 5502172 w 6614616"/>
              <a:gd name="connsiteY5" fmla="*/ 173256 h 2287912"/>
              <a:gd name="connsiteX6" fmla="*/ 6613817 w 6614616"/>
              <a:gd name="connsiteY6" fmla="*/ 905322 h 2287912"/>
              <a:gd name="connsiteX7" fmla="*/ 5969662 w 6614616"/>
              <a:gd name="connsiteY7" fmla="*/ 1915488 h 2287912"/>
              <a:gd name="connsiteX8" fmla="*/ 2061048 w 6614616"/>
              <a:gd name="connsiteY8" fmla="*/ 2087869 h 2287912"/>
              <a:gd name="connsiteX9" fmla="*/ 1346373 w 6614616"/>
              <a:gd name="connsiteY9" fmla="*/ 2287912 h 2287912"/>
              <a:gd name="connsiteX10" fmla="*/ 1351015 w 6614616"/>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8038 w 6621639"/>
              <a:gd name="connsiteY0" fmla="*/ 2033314 h 2287912"/>
              <a:gd name="connsiteX1" fmla="*/ 534053 w 6621639"/>
              <a:gd name="connsiteY1" fmla="*/ 1816418 h 2287912"/>
              <a:gd name="connsiteX2" fmla="*/ 122753 w 6621639"/>
              <a:gd name="connsiteY2" fmla="*/ 1342580 h 2287912"/>
              <a:gd name="connsiteX3" fmla="*/ 110125 w 6621639"/>
              <a:gd name="connsiteY3" fmla="*/ 588100 h 2287912"/>
              <a:gd name="connsiteX4" fmla="*/ 1330516 w 6621639"/>
              <a:gd name="connsiteY4" fmla="*/ 26992 h 2287912"/>
              <a:gd name="connsiteX5" fmla="*/ 5509195 w 6621639"/>
              <a:gd name="connsiteY5" fmla="*/ 173256 h 2287912"/>
              <a:gd name="connsiteX6" fmla="*/ 6620840 w 6621639"/>
              <a:gd name="connsiteY6" fmla="*/ 905322 h 2287912"/>
              <a:gd name="connsiteX7" fmla="*/ 5976685 w 6621639"/>
              <a:gd name="connsiteY7" fmla="*/ 1915488 h 2287912"/>
              <a:gd name="connsiteX8" fmla="*/ 2068071 w 6621639"/>
              <a:gd name="connsiteY8" fmla="*/ 2087869 h 2287912"/>
              <a:gd name="connsiteX9" fmla="*/ 1353396 w 6621639"/>
              <a:gd name="connsiteY9" fmla="*/ 2287912 h 2287912"/>
              <a:gd name="connsiteX10" fmla="*/ 1358038 w 6621639"/>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060489 w 6614057"/>
              <a:gd name="connsiteY8" fmla="*/ 2087869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123530 w 6614057"/>
              <a:gd name="connsiteY8" fmla="*/ 2058491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5969103 w 6614057"/>
              <a:gd name="connsiteY7" fmla="*/ 191548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6451"/>
              <a:gd name="connsiteY0" fmla="*/ 2033314 h 2287912"/>
              <a:gd name="connsiteX1" fmla="*/ 513863 w 6616451"/>
              <a:gd name="connsiteY1" fmla="*/ 1765006 h 2287912"/>
              <a:gd name="connsiteX2" fmla="*/ 115171 w 6616451"/>
              <a:gd name="connsiteY2" fmla="*/ 1342580 h 2287912"/>
              <a:gd name="connsiteX3" fmla="*/ 102543 w 6616451"/>
              <a:gd name="connsiteY3" fmla="*/ 588100 h 2287912"/>
              <a:gd name="connsiteX4" fmla="*/ 1322934 w 6616451"/>
              <a:gd name="connsiteY4" fmla="*/ 26992 h 2287912"/>
              <a:gd name="connsiteX5" fmla="*/ 5501613 w 6616451"/>
              <a:gd name="connsiteY5" fmla="*/ 173256 h 2287912"/>
              <a:gd name="connsiteX6" fmla="*/ 6613258 w 6616451"/>
              <a:gd name="connsiteY6" fmla="*/ 905322 h 2287912"/>
              <a:gd name="connsiteX7" fmla="*/ 6032145 w 6616451"/>
              <a:gd name="connsiteY7" fmla="*/ 1856731 h 2287912"/>
              <a:gd name="connsiteX8" fmla="*/ 2224395 w 6616451"/>
              <a:gd name="connsiteY8" fmla="*/ 2029112 h 2287912"/>
              <a:gd name="connsiteX9" fmla="*/ 1345814 w 6616451"/>
              <a:gd name="connsiteY9" fmla="*/ 2287912 h 2287912"/>
              <a:gd name="connsiteX10" fmla="*/ 1350456 w 6616451"/>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32145 w 6614057"/>
              <a:gd name="connsiteY7" fmla="*/ 1856731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4057"/>
              <a:gd name="connsiteY0" fmla="*/ 2033314 h 2287912"/>
              <a:gd name="connsiteX1" fmla="*/ 513863 w 6614057"/>
              <a:gd name="connsiteY1" fmla="*/ 1765006 h 2287912"/>
              <a:gd name="connsiteX2" fmla="*/ 115171 w 6614057"/>
              <a:gd name="connsiteY2" fmla="*/ 1342580 h 2287912"/>
              <a:gd name="connsiteX3" fmla="*/ 102543 w 6614057"/>
              <a:gd name="connsiteY3" fmla="*/ 588100 h 2287912"/>
              <a:gd name="connsiteX4" fmla="*/ 1322934 w 6614057"/>
              <a:gd name="connsiteY4" fmla="*/ 26992 h 2287912"/>
              <a:gd name="connsiteX5" fmla="*/ 5501613 w 6614057"/>
              <a:gd name="connsiteY5" fmla="*/ 173256 h 2287912"/>
              <a:gd name="connsiteX6" fmla="*/ 6613258 w 6614057"/>
              <a:gd name="connsiteY6" fmla="*/ 905322 h 2287912"/>
              <a:gd name="connsiteX7" fmla="*/ 6019537 w 6614057"/>
              <a:gd name="connsiteY7" fmla="*/ 1805318 h 2287912"/>
              <a:gd name="connsiteX8" fmla="*/ 2224395 w 6614057"/>
              <a:gd name="connsiteY8" fmla="*/ 2029112 h 2287912"/>
              <a:gd name="connsiteX9" fmla="*/ 1345814 w 6614057"/>
              <a:gd name="connsiteY9" fmla="*/ 2287912 h 2287912"/>
              <a:gd name="connsiteX10" fmla="*/ 1350456 w 6614057"/>
              <a:gd name="connsiteY10" fmla="*/ 2033314 h 2287912"/>
              <a:gd name="connsiteX0" fmla="*/ 1350456 w 6613258"/>
              <a:gd name="connsiteY0" fmla="*/ 2033314 h 2287912"/>
              <a:gd name="connsiteX1" fmla="*/ 513863 w 6613258"/>
              <a:gd name="connsiteY1" fmla="*/ 1765006 h 2287912"/>
              <a:gd name="connsiteX2" fmla="*/ 115171 w 6613258"/>
              <a:gd name="connsiteY2" fmla="*/ 1342580 h 2287912"/>
              <a:gd name="connsiteX3" fmla="*/ 102543 w 6613258"/>
              <a:gd name="connsiteY3" fmla="*/ 588100 h 2287912"/>
              <a:gd name="connsiteX4" fmla="*/ 1322934 w 6613258"/>
              <a:gd name="connsiteY4" fmla="*/ 26992 h 2287912"/>
              <a:gd name="connsiteX5" fmla="*/ 5501613 w 6613258"/>
              <a:gd name="connsiteY5" fmla="*/ 173256 h 2287912"/>
              <a:gd name="connsiteX6" fmla="*/ 6613258 w 6613258"/>
              <a:gd name="connsiteY6" fmla="*/ 905322 h 2287912"/>
              <a:gd name="connsiteX7" fmla="*/ 6019537 w 6613258"/>
              <a:gd name="connsiteY7" fmla="*/ 1805318 h 2287912"/>
              <a:gd name="connsiteX8" fmla="*/ 2224395 w 6613258"/>
              <a:gd name="connsiteY8" fmla="*/ 2029112 h 2287912"/>
              <a:gd name="connsiteX9" fmla="*/ 1345814 w 6613258"/>
              <a:gd name="connsiteY9" fmla="*/ 2287912 h 2287912"/>
              <a:gd name="connsiteX10" fmla="*/ 1350456 w 6613258"/>
              <a:gd name="connsiteY10" fmla="*/ 2033314 h 2287912"/>
              <a:gd name="connsiteX0" fmla="*/ 1352720 w 6615522"/>
              <a:gd name="connsiteY0" fmla="*/ 2033314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52720 w 6615522"/>
              <a:gd name="connsiteY10" fmla="*/ 2033314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0545 w 6615522"/>
              <a:gd name="connsiteY0" fmla="*/ 2011281 h 2287912"/>
              <a:gd name="connsiteX1" fmla="*/ 566558 w 6615522"/>
              <a:gd name="connsiteY1" fmla="*/ 1742972 h 2287912"/>
              <a:gd name="connsiteX2" fmla="*/ 117435 w 6615522"/>
              <a:gd name="connsiteY2" fmla="*/ 1342580 h 2287912"/>
              <a:gd name="connsiteX3" fmla="*/ 104807 w 6615522"/>
              <a:gd name="connsiteY3" fmla="*/ 588100 h 2287912"/>
              <a:gd name="connsiteX4" fmla="*/ 1325198 w 6615522"/>
              <a:gd name="connsiteY4" fmla="*/ 26992 h 2287912"/>
              <a:gd name="connsiteX5" fmla="*/ 5503877 w 6615522"/>
              <a:gd name="connsiteY5" fmla="*/ 173256 h 2287912"/>
              <a:gd name="connsiteX6" fmla="*/ 6615522 w 6615522"/>
              <a:gd name="connsiteY6" fmla="*/ 905322 h 2287912"/>
              <a:gd name="connsiteX7" fmla="*/ 6021801 w 6615522"/>
              <a:gd name="connsiteY7" fmla="*/ 1805318 h 2287912"/>
              <a:gd name="connsiteX8" fmla="*/ 2226659 w 6615522"/>
              <a:gd name="connsiteY8" fmla="*/ 2029112 h 2287912"/>
              <a:gd name="connsiteX9" fmla="*/ 1348078 w 6615522"/>
              <a:gd name="connsiteY9" fmla="*/ 2287912 h 2287912"/>
              <a:gd name="connsiteX10" fmla="*/ 1390545 w 6615522"/>
              <a:gd name="connsiteY10" fmla="*/ 2011281 h 2287912"/>
              <a:gd name="connsiteX0" fmla="*/ 1392284 w 6617261"/>
              <a:gd name="connsiteY0" fmla="*/ 2011281 h 2287912"/>
              <a:gd name="connsiteX1" fmla="*/ 606122 w 6617261"/>
              <a:gd name="connsiteY1" fmla="*/ 1728283 h 2287912"/>
              <a:gd name="connsiteX2" fmla="*/ 119174 w 6617261"/>
              <a:gd name="connsiteY2" fmla="*/ 1342580 h 2287912"/>
              <a:gd name="connsiteX3" fmla="*/ 106546 w 6617261"/>
              <a:gd name="connsiteY3" fmla="*/ 588100 h 2287912"/>
              <a:gd name="connsiteX4" fmla="*/ 1326937 w 6617261"/>
              <a:gd name="connsiteY4" fmla="*/ 26992 h 2287912"/>
              <a:gd name="connsiteX5" fmla="*/ 5505616 w 6617261"/>
              <a:gd name="connsiteY5" fmla="*/ 173256 h 2287912"/>
              <a:gd name="connsiteX6" fmla="*/ 6617261 w 6617261"/>
              <a:gd name="connsiteY6" fmla="*/ 905322 h 2287912"/>
              <a:gd name="connsiteX7" fmla="*/ 6023540 w 6617261"/>
              <a:gd name="connsiteY7" fmla="*/ 1805318 h 2287912"/>
              <a:gd name="connsiteX8" fmla="*/ 2228398 w 6617261"/>
              <a:gd name="connsiteY8" fmla="*/ 2029112 h 2287912"/>
              <a:gd name="connsiteX9" fmla="*/ 1349817 w 6617261"/>
              <a:gd name="connsiteY9" fmla="*/ 2287912 h 2287912"/>
              <a:gd name="connsiteX10" fmla="*/ 1392284 w 6617261"/>
              <a:gd name="connsiteY10" fmla="*/ 2011281 h 2287912"/>
              <a:gd name="connsiteX0" fmla="*/ 1382461 w 6607438"/>
              <a:gd name="connsiteY0" fmla="*/ 2011281 h 2287912"/>
              <a:gd name="connsiteX1" fmla="*/ 596299 w 6607438"/>
              <a:gd name="connsiteY1" fmla="*/ 1728283 h 2287912"/>
              <a:gd name="connsiteX2" fmla="*/ 134568 w 6607438"/>
              <a:gd name="connsiteY2" fmla="*/ 1291168 h 2287912"/>
              <a:gd name="connsiteX3" fmla="*/ 96723 w 6607438"/>
              <a:gd name="connsiteY3" fmla="*/ 588100 h 2287912"/>
              <a:gd name="connsiteX4" fmla="*/ 1317114 w 6607438"/>
              <a:gd name="connsiteY4" fmla="*/ 26992 h 2287912"/>
              <a:gd name="connsiteX5" fmla="*/ 5495793 w 6607438"/>
              <a:gd name="connsiteY5" fmla="*/ 173256 h 2287912"/>
              <a:gd name="connsiteX6" fmla="*/ 6607438 w 6607438"/>
              <a:gd name="connsiteY6" fmla="*/ 905322 h 2287912"/>
              <a:gd name="connsiteX7" fmla="*/ 6013717 w 6607438"/>
              <a:gd name="connsiteY7" fmla="*/ 1805318 h 2287912"/>
              <a:gd name="connsiteX8" fmla="*/ 2218575 w 6607438"/>
              <a:gd name="connsiteY8" fmla="*/ 2029112 h 2287912"/>
              <a:gd name="connsiteX9" fmla="*/ 1339994 w 6607438"/>
              <a:gd name="connsiteY9" fmla="*/ 2287912 h 2287912"/>
              <a:gd name="connsiteX10" fmla="*/ 1382461 w 6607438"/>
              <a:gd name="connsiteY10" fmla="*/ 2011281 h 2287912"/>
              <a:gd name="connsiteX0" fmla="*/ 1346619 w 6571596"/>
              <a:gd name="connsiteY0" fmla="*/ 2009705 h 2286336"/>
              <a:gd name="connsiteX1" fmla="*/ 560457 w 6571596"/>
              <a:gd name="connsiteY1" fmla="*/ 1726707 h 2286336"/>
              <a:gd name="connsiteX2" fmla="*/ 98726 w 6571596"/>
              <a:gd name="connsiteY2" fmla="*/ 1289592 h 2286336"/>
              <a:gd name="connsiteX3" fmla="*/ 111313 w 6571596"/>
              <a:gd name="connsiteY3" fmla="*/ 564490 h 2286336"/>
              <a:gd name="connsiteX4" fmla="*/ 1281272 w 6571596"/>
              <a:gd name="connsiteY4" fmla="*/ 25416 h 2286336"/>
              <a:gd name="connsiteX5" fmla="*/ 5459951 w 6571596"/>
              <a:gd name="connsiteY5" fmla="*/ 171680 h 2286336"/>
              <a:gd name="connsiteX6" fmla="*/ 6571596 w 6571596"/>
              <a:gd name="connsiteY6" fmla="*/ 903746 h 2286336"/>
              <a:gd name="connsiteX7" fmla="*/ 5977875 w 6571596"/>
              <a:gd name="connsiteY7" fmla="*/ 1803742 h 2286336"/>
              <a:gd name="connsiteX8" fmla="*/ 2182733 w 6571596"/>
              <a:gd name="connsiteY8" fmla="*/ 2027536 h 2286336"/>
              <a:gd name="connsiteX9" fmla="*/ 1304152 w 6571596"/>
              <a:gd name="connsiteY9" fmla="*/ 2286336 h 2286336"/>
              <a:gd name="connsiteX10" fmla="*/ 1346619 w 6571596"/>
              <a:gd name="connsiteY10" fmla="*/ 2009705 h 2286336"/>
              <a:gd name="connsiteX0" fmla="*/ 1335993 w 6560970"/>
              <a:gd name="connsiteY0" fmla="*/ 2009705 h 2286336"/>
              <a:gd name="connsiteX1" fmla="*/ 549831 w 6560970"/>
              <a:gd name="connsiteY1" fmla="*/ 1726707 h 2286336"/>
              <a:gd name="connsiteX2" fmla="*/ 88100 w 6560970"/>
              <a:gd name="connsiteY2" fmla="*/ 1289592 h 2286336"/>
              <a:gd name="connsiteX3" fmla="*/ 100687 w 6560970"/>
              <a:gd name="connsiteY3" fmla="*/ 564490 h 2286336"/>
              <a:gd name="connsiteX4" fmla="*/ 1270646 w 6560970"/>
              <a:gd name="connsiteY4" fmla="*/ 25416 h 2286336"/>
              <a:gd name="connsiteX5" fmla="*/ 5449325 w 6560970"/>
              <a:gd name="connsiteY5" fmla="*/ 171680 h 2286336"/>
              <a:gd name="connsiteX6" fmla="*/ 6560970 w 6560970"/>
              <a:gd name="connsiteY6" fmla="*/ 903746 h 2286336"/>
              <a:gd name="connsiteX7" fmla="*/ 5967249 w 6560970"/>
              <a:gd name="connsiteY7" fmla="*/ 1803742 h 2286336"/>
              <a:gd name="connsiteX8" fmla="*/ 2172107 w 6560970"/>
              <a:gd name="connsiteY8" fmla="*/ 2027536 h 2286336"/>
              <a:gd name="connsiteX9" fmla="*/ 1293526 w 6560970"/>
              <a:gd name="connsiteY9" fmla="*/ 2286336 h 2286336"/>
              <a:gd name="connsiteX10" fmla="*/ 1335993 w 6560970"/>
              <a:gd name="connsiteY10" fmla="*/ 2009705 h 2286336"/>
              <a:gd name="connsiteX0" fmla="*/ 1320449 w 6545426"/>
              <a:gd name="connsiteY0" fmla="*/ 2009705 h 2286336"/>
              <a:gd name="connsiteX1" fmla="*/ 534287 w 6545426"/>
              <a:gd name="connsiteY1" fmla="*/ 1726707 h 2286336"/>
              <a:gd name="connsiteX2" fmla="*/ 72556 w 6545426"/>
              <a:gd name="connsiteY2" fmla="*/ 1289592 h 2286336"/>
              <a:gd name="connsiteX3" fmla="*/ 85143 w 6545426"/>
              <a:gd name="connsiteY3" fmla="*/ 564490 h 2286336"/>
              <a:gd name="connsiteX4" fmla="*/ 1255102 w 6545426"/>
              <a:gd name="connsiteY4" fmla="*/ 25416 h 2286336"/>
              <a:gd name="connsiteX5" fmla="*/ 5433781 w 6545426"/>
              <a:gd name="connsiteY5" fmla="*/ 171680 h 2286336"/>
              <a:gd name="connsiteX6" fmla="*/ 6545426 w 6545426"/>
              <a:gd name="connsiteY6" fmla="*/ 903746 h 2286336"/>
              <a:gd name="connsiteX7" fmla="*/ 5951705 w 6545426"/>
              <a:gd name="connsiteY7" fmla="*/ 1803742 h 2286336"/>
              <a:gd name="connsiteX8" fmla="*/ 2156563 w 6545426"/>
              <a:gd name="connsiteY8" fmla="*/ 2027536 h 2286336"/>
              <a:gd name="connsiteX9" fmla="*/ 1277982 w 6545426"/>
              <a:gd name="connsiteY9" fmla="*/ 2286336 h 2286336"/>
              <a:gd name="connsiteX10" fmla="*/ 1320449 w 6545426"/>
              <a:gd name="connsiteY10" fmla="*/ 2009705 h 2286336"/>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350191 w 6575168"/>
              <a:gd name="connsiteY0" fmla="*/ 2028838 h 2305469"/>
              <a:gd name="connsiteX1" fmla="*/ 564029 w 6575168"/>
              <a:gd name="connsiteY1" fmla="*/ 1745840 h 2305469"/>
              <a:gd name="connsiteX2" fmla="*/ 102298 w 6575168"/>
              <a:gd name="connsiteY2" fmla="*/ 1308725 h 2305469"/>
              <a:gd name="connsiteX3" fmla="*/ 114885 w 6575168"/>
              <a:gd name="connsiteY3" fmla="*/ 583623 h 2305469"/>
              <a:gd name="connsiteX4" fmla="*/ 1335277 w 6575168"/>
              <a:gd name="connsiteY4" fmla="*/ 22515 h 2305469"/>
              <a:gd name="connsiteX5" fmla="*/ 5463523 w 6575168"/>
              <a:gd name="connsiteY5" fmla="*/ 190813 h 2305469"/>
              <a:gd name="connsiteX6" fmla="*/ 6575168 w 6575168"/>
              <a:gd name="connsiteY6" fmla="*/ 922879 h 2305469"/>
              <a:gd name="connsiteX7" fmla="*/ 5981447 w 6575168"/>
              <a:gd name="connsiteY7" fmla="*/ 1822875 h 2305469"/>
              <a:gd name="connsiteX8" fmla="*/ 2186305 w 6575168"/>
              <a:gd name="connsiteY8" fmla="*/ 2046669 h 2305469"/>
              <a:gd name="connsiteX9" fmla="*/ 1307724 w 6575168"/>
              <a:gd name="connsiteY9" fmla="*/ 2305469 h 2305469"/>
              <a:gd name="connsiteX10" fmla="*/ 1350191 w 6575168"/>
              <a:gd name="connsiteY10" fmla="*/ 2028838 h 2305469"/>
              <a:gd name="connsiteX0" fmla="*/ 1261706 w 6486683"/>
              <a:gd name="connsiteY0" fmla="*/ 2028838 h 2305469"/>
              <a:gd name="connsiteX1" fmla="*/ 475544 w 6486683"/>
              <a:gd name="connsiteY1" fmla="*/ 1745840 h 2305469"/>
              <a:gd name="connsiteX2" fmla="*/ 26400 w 6486683"/>
              <a:gd name="connsiteY2" fmla="*/ 583623 h 2305469"/>
              <a:gd name="connsiteX3" fmla="*/ 1246792 w 6486683"/>
              <a:gd name="connsiteY3" fmla="*/ 22515 h 2305469"/>
              <a:gd name="connsiteX4" fmla="*/ 5375038 w 6486683"/>
              <a:gd name="connsiteY4" fmla="*/ 190813 h 2305469"/>
              <a:gd name="connsiteX5" fmla="*/ 6486683 w 6486683"/>
              <a:gd name="connsiteY5" fmla="*/ 922879 h 2305469"/>
              <a:gd name="connsiteX6" fmla="*/ 5892962 w 6486683"/>
              <a:gd name="connsiteY6" fmla="*/ 1822875 h 2305469"/>
              <a:gd name="connsiteX7" fmla="*/ 2097820 w 6486683"/>
              <a:gd name="connsiteY7" fmla="*/ 2046669 h 2305469"/>
              <a:gd name="connsiteX8" fmla="*/ 1219239 w 6486683"/>
              <a:gd name="connsiteY8" fmla="*/ 2305469 h 2305469"/>
              <a:gd name="connsiteX9" fmla="*/ 1261706 w 6486683"/>
              <a:gd name="connsiteY9" fmla="*/ 2028838 h 2305469"/>
              <a:gd name="connsiteX0" fmla="*/ 1278912 w 6503889"/>
              <a:gd name="connsiteY0" fmla="*/ 2028838 h 2305469"/>
              <a:gd name="connsiteX1" fmla="*/ 366669 w 6503889"/>
              <a:gd name="connsiteY1" fmla="*/ 1650360 h 2305469"/>
              <a:gd name="connsiteX2" fmla="*/ 43606 w 6503889"/>
              <a:gd name="connsiteY2" fmla="*/ 583623 h 2305469"/>
              <a:gd name="connsiteX3" fmla="*/ 1263998 w 6503889"/>
              <a:gd name="connsiteY3" fmla="*/ 22515 h 2305469"/>
              <a:gd name="connsiteX4" fmla="*/ 5392244 w 6503889"/>
              <a:gd name="connsiteY4" fmla="*/ 190813 h 2305469"/>
              <a:gd name="connsiteX5" fmla="*/ 6503889 w 6503889"/>
              <a:gd name="connsiteY5" fmla="*/ 922879 h 2305469"/>
              <a:gd name="connsiteX6" fmla="*/ 5910168 w 6503889"/>
              <a:gd name="connsiteY6" fmla="*/ 1822875 h 2305469"/>
              <a:gd name="connsiteX7" fmla="*/ 2115026 w 6503889"/>
              <a:gd name="connsiteY7" fmla="*/ 2046669 h 2305469"/>
              <a:gd name="connsiteX8" fmla="*/ 1236445 w 6503889"/>
              <a:gd name="connsiteY8" fmla="*/ 2305469 h 2305469"/>
              <a:gd name="connsiteX9" fmla="*/ 1278912 w 6503889"/>
              <a:gd name="connsiteY9" fmla="*/ 2028838 h 2305469"/>
              <a:gd name="connsiteX0" fmla="*/ 1306915 w 6531892"/>
              <a:gd name="connsiteY0" fmla="*/ 2028838 h 2305469"/>
              <a:gd name="connsiteX1" fmla="*/ 268591 w 6531892"/>
              <a:gd name="connsiteY1" fmla="*/ 1643015 h 2305469"/>
              <a:gd name="connsiteX2" fmla="*/ 71609 w 6531892"/>
              <a:gd name="connsiteY2" fmla="*/ 583623 h 2305469"/>
              <a:gd name="connsiteX3" fmla="*/ 1292001 w 6531892"/>
              <a:gd name="connsiteY3" fmla="*/ 22515 h 2305469"/>
              <a:gd name="connsiteX4" fmla="*/ 5420247 w 6531892"/>
              <a:gd name="connsiteY4" fmla="*/ 190813 h 2305469"/>
              <a:gd name="connsiteX5" fmla="*/ 6531892 w 6531892"/>
              <a:gd name="connsiteY5" fmla="*/ 922879 h 2305469"/>
              <a:gd name="connsiteX6" fmla="*/ 5938171 w 6531892"/>
              <a:gd name="connsiteY6" fmla="*/ 1822875 h 2305469"/>
              <a:gd name="connsiteX7" fmla="*/ 2143029 w 6531892"/>
              <a:gd name="connsiteY7" fmla="*/ 2046669 h 2305469"/>
              <a:gd name="connsiteX8" fmla="*/ 1264448 w 6531892"/>
              <a:gd name="connsiteY8" fmla="*/ 2305469 h 2305469"/>
              <a:gd name="connsiteX9" fmla="*/ 1306915 w 6531892"/>
              <a:gd name="connsiteY9" fmla="*/ 2028838 h 2305469"/>
              <a:gd name="connsiteX0" fmla="*/ 1322733 w 6547710"/>
              <a:gd name="connsiteY0" fmla="*/ 2028838 h 2305469"/>
              <a:gd name="connsiteX1" fmla="*/ 284409 w 6547710"/>
              <a:gd name="connsiteY1" fmla="*/ 1643015 h 2305469"/>
              <a:gd name="connsiteX2" fmla="*/ 87427 w 6547710"/>
              <a:gd name="connsiteY2" fmla="*/ 583623 h 2305469"/>
              <a:gd name="connsiteX3" fmla="*/ 1307819 w 6547710"/>
              <a:gd name="connsiteY3" fmla="*/ 22515 h 2305469"/>
              <a:gd name="connsiteX4" fmla="*/ 5436065 w 6547710"/>
              <a:gd name="connsiteY4" fmla="*/ 190813 h 2305469"/>
              <a:gd name="connsiteX5" fmla="*/ 6547710 w 6547710"/>
              <a:gd name="connsiteY5" fmla="*/ 922879 h 2305469"/>
              <a:gd name="connsiteX6" fmla="*/ 5953989 w 6547710"/>
              <a:gd name="connsiteY6" fmla="*/ 1822875 h 2305469"/>
              <a:gd name="connsiteX7" fmla="*/ 2158847 w 6547710"/>
              <a:gd name="connsiteY7" fmla="*/ 2046669 h 2305469"/>
              <a:gd name="connsiteX8" fmla="*/ 1280266 w 6547710"/>
              <a:gd name="connsiteY8" fmla="*/ 2305469 h 2305469"/>
              <a:gd name="connsiteX9" fmla="*/ 1322733 w 6547710"/>
              <a:gd name="connsiteY9" fmla="*/ 2028838 h 2305469"/>
              <a:gd name="connsiteX0" fmla="*/ 1350725 w 6575702"/>
              <a:gd name="connsiteY0" fmla="*/ 2028838 h 2305469"/>
              <a:gd name="connsiteX1" fmla="*/ 312401 w 6575702"/>
              <a:gd name="connsiteY1" fmla="*/ 1643015 h 2305469"/>
              <a:gd name="connsiteX2" fmla="*/ 115419 w 6575702"/>
              <a:gd name="connsiteY2" fmla="*/ 583623 h 2305469"/>
              <a:gd name="connsiteX3" fmla="*/ 1335811 w 6575702"/>
              <a:gd name="connsiteY3" fmla="*/ 22515 h 2305469"/>
              <a:gd name="connsiteX4" fmla="*/ 5464057 w 6575702"/>
              <a:gd name="connsiteY4" fmla="*/ 190813 h 2305469"/>
              <a:gd name="connsiteX5" fmla="*/ 6575702 w 6575702"/>
              <a:gd name="connsiteY5" fmla="*/ 922879 h 2305469"/>
              <a:gd name="connsiteX6" fmla="*/ 5981981 w 6575702"/>
              <a:gd name="connsiteY6" fmla="*/ 1822875 h 2305469"/>
              <a:gd name="connsiteX7" fmla="*/ 2186839 w 6575702"/>
              <a:gd name="connsiteY7" fmla="*/ 2046669 h 2305469"/>
              <a:gd name="connsiteX8" fmla="*/ 1308258 w 6575702"/>
              <a:gd name="connsiteY8" fmla="*/ 2305469 h 2305469"/>
              <a:gd name="connsiteX9" fmla="*/ 1350725 w 6575702"/>
              <a:gd name="connsiteY9" fmla="*/ 2028838 h 2305469"/>
              <a:gd name="connsiteX0" fmla="*/ 1334698 w 6559675"/>
              <a:gd name="connsiteY0" fmla="*/ 2033414 h 2310045"/>
              <a:gd name="connsiteX1" fmla="*/ 296374 w 6559675"/>
              <a:gd name="connsiteY1" fmla="*/ 1647591 h 2310045"/>
              <a:gd name="connsiteX2" fmla="*/ 99392 w 6559675"/>
              <a:gd name="connsiteY2" fmla="*/ 654301 h 2310045"/>
              <a:gd name="connsiteX3" fmla="*/ 1319784 w 6559675"/>
              <a:gd name="connsiteY3" fmla="*/ 27091 h 2310045"/>
              <a:gd name="connsiteX4" fmla="*/ 5448030 w 6559675"/>
              <a:gd name="connsiteY4" fmla="*/ 195389 h 2310045"/>
              <a:gd name="connsiteX5" fmla="*/ 6559675 w 6559675"/>
              <a:gd name="connsiteY5" fmla="*/ 927455 h 2310045"/>
              <a:gd name="connsiteX6" fmla="*/ 5965954 w 6559675"/>
              <a:gd name="connsiteY6" fmla="*/ 1827451 h 2310045"/>
              <a:gd name="connsiteX7" fmla="*/ 2170812 w 6559675"/>
              <a:gd name="connsiteY7" fmla="*/ 2051245 h 2310045"/>
              <a:gd name="connsiteX8" fmla="*/ 1292231 w 6559675"/>
              <a:gd name="connsiteY8" fmla="*/ 2310045 h 2310045"/>
              <a:gd name="connsiteX9" fmla="*/ 1334698 w 6559675"/>
              <a:gd name="connsiteY9" fmla="*/ 2033414 h 2310045"/>
              <a:gd name="connsiteX0" fmla="*/ 1387100 w 6612077"/>
              <a:gd name="connsiteY0" fmla="*/ 2036495 h 2313126"/>
              <a:gd name="connsiteX1" fmla="*/ 348776 w 6612077"/>
              <a:gd name="connsiteY1" fmla="*/ 1650672 h 2313126"/>
              <a:gd name="connsiteX2" fmla="*/ 88753 w 6612077"/>
              <a:gd name="connsiteY2" fmla="*/ 701450 h 2313126"/>
              <a:gd name="connsiteX3" fmla="*/ 1372186 w 6612077"/>
              <a:gd name="connsiteY3" fmla="*/ 30172 h 2313126"/>
              <a:gd name="connsiteX4" fmla="*/ 5500432 w 6612077"/>
              <a:gd name="connsiteY4" fmla="*/ 198470 h 2313126"/>
              <a:gd name="connsiteX5" fmla="*/ 6612077 w 6612077"/>
              <a:gd name="connsiteY5" fmla="*/ 930536 h 2313126"/>
              <a:gd name="connsiteX6" fmla="*/ 6018356 w 6612077"/>
              <a:gd name="connsiteY6" fmla="*/ 1830532 h 2313126"/>
              <a:gd name="connsiteX7" fmla="*/ 2223214 w 6612077"/>
              <a:gd name="connsiteY7" fmla="*/ 2054326 h 2313126"/>
              <a:gd name="connsiteX8" fmla="*/ 1344633 w 6612077"/>
              <a:gd name="connsiteY8" fmla="*/ 2313126 h 2313126"/>
              <a:gd name="connsiteX9" fmla="*/ 1387100 w 6612077"/>
              <a:gd name="connsiteY9" fmla="*/ 2036495 h 2313126"/>
              <a:gd name="connsiteX0" fmla="*/ 1391247 w 6616224"/>
              <a:gd name="connsiteY0" fmla="*/ 2036495 h 2313126"/>
              <a:gd name="connsiteX1" fmla="*/ 352923 w 6616224"/>
              <a:gd name="connsiteY1" fmla="*/ 1650672 h 2313126"/>
              <a:gd name="connsiteX2" fmla="*/ 92900 w 6616224"/>
              <a:gd name="connsiteY2" fmla="*/ 701450 h 2313126"/>
              <a:gd name="connsiteX3" fmla="*/ 1376333 w 6616224"/>
              <a:gd name="connsiteY3" fmla="*/ 30172 h 2313126"/>
              <a:gd name="connsiteX4" fmla="*/ 5504579 w 6616224"/>
              <a:gd name="connsiteY4" fmla="*/ 198470 h 2313126"/>
              <a:gd name="connsiteX5" fmla="*/ 6616224 w 6616224"/>
              <a:gd name="connsiteY5" fmla="*/ 930536 h 2313126"/>
              <a:gd name="connsiteX6" fmla="*/ 6022503 w 6616224"/>
              <a:gd name="connsiteY6" fmla="*/ 1830532 h 2313126"/>
              <a:gd name="connsiteX7" fmla="*/ 2227361 w 6616224"/>
              <a:gd name="connsiteY7" fmla="*/ 2054326 h 2313126"/>
              <a:gd name="connsiteX8" fmla="*/ 1348780 w 6616224"/>
              <a:gd name="connsiteY8" fmla="*/ 2313126 h 2313126"/>
              <a:gd name="connsiteX9" fmla="*/ 1391247 w 6616224"/>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389139 w 6614116"/>
              <a:gd name="connsiteY0" fmla="*/ 2036495 h 2313126"/>
              <a:gd name="connsiteX1" fmla="*/ 350815 w 6614116"/>
              <a:gd name="connsiteY1" fmla="*/ 1650672 h 2313126"/>
              <a:gd name="connsiteX2" fmla="*/ 90792 w 6614116"/>
              <a:gd name="connsiteY2" fmla="*/ 701450 h 2313126"/>
              <a:gd name="connsiteX3" fmla="*/ 1374225 w 6614116"/>
              <a:gd name="connsiteY3" fmla="*/ 30172 h 2313126"/>
              <a:gd name="connsiteX4" fmla="*/ 5502471 w 6614116"/>
              <a:gd name="connsiteY4" fmla="*/ 198470 h 2313126"/>
              <a:gd name="connsiteX5" fmla="*/ 6614116 w 6614116"/>
              <a:gd name="connsiteY5" fmla="*/ 930536 h 2313126"/>
              <a:gd name="connsiteX6" fmla="*/ 6020395 w 6614116"/>
              <a:gd name="connsiteY6" fmla="*/ 1830532 h 2313126"/>
              <a:gd name="connsiteX7" fmla="*/ 2225253 w 6614116"/>
              <a:gd name="connsiteY7" fmla="*/ 2054326 h 2313126"/>
              <a:gd name="connsiteX8" fmla="*/ 1346672 w 6614116"/>
              <a:gd name="connsiteY8" fmla="*/ 2313126 h 2313126"/>
              <a:gd name="connsiteX9" fmla="*/ 1389139 w 6614116"/>
              <a:gd name="connsiteY9" fmla="*/ 2036495 h 2313126"/>
              <a:gd name="connsiteX0" fmla="*/ 1438885 w 6613429"/>
              <a:gd name="connsiteY0" fmla="*/ 2029150 h 2313126"/>
              <a:gd name="connsiteX1" fmla="*/ 350128 w 6613429"/>
              <a:gd name="connsiteY1" fmla="*/ 1650672 h 2313126"/>
              <a:gd name="connsiteX2" fmla="*/ 90105 w 6613429"/>
              <a:gd name="connsiteY2" fmla="*/ 701450 h 2313126"/>
              <a:gd name="connsiteX3" fmla="*/ 1373538 w 6613429"/>
              <a:gd name="connsiteY3" fmla="*/ 30172 h 2313126"/>
              <a:gd name="connsiteX4" fmla="*/ 5501784 w 6613429"/>
              <a:gd name="connsiteY4" fmla="*/ 198470 h 2313126"/>
              <a:gd name="connsiteX5" fmla="*/ 6613429 w 6613429"/>
              <a:gd name="connsiteY5" fmla="*/ 930536 h 2313126"/>
              <a:gd name="connsiteX6" fmla="*/ 6019708 w 6613429"/>
              <a:gd name="connsiteY6" fmla="*/ 1830532 h 2313126"/>
              <a:gd name="connsiteX7" fmla="*/ 2224566 w 6613429"/>
              <a:gd name="connsiteY7" fmla="*/ 2054326 h 2313126"/>
              <a:gd name="connsiteX8" fmla="*/ 1345985 w 6613429"/>
              <a:gd name="connsiteY8" fmla="*/ 2313126 h 2313126"/>
              <a:gd name="connsiteX9" fmla="*/ 1438885 w 6613429"/>
              <a:gd name="connsiteY9" fmla="*/ 2029150 h 2313126"/>
              <a:gd name="connsiteX0" fmla="*/ 1411781 w 6586325"/>
              <a:gd name="connsiteY0" fmla="*/ 2029150 h 2313126"/>
              <a:gd name="connsiteX1" fmla="*/ 323024 w 6586325"/>
              <a:gd name="connsiteY1" fmla="*/ 1650672 h 2313126"/>
              <a:gd name="connsiteX2" fmla="*/ 63001 w 6586325"/>
              <a:gd name="connsiteY2" fmla="*/ 701450 h 2313126"/>
              <a:gd name="connsiteX3" fmla="*/ 1346434 w 6586325"/>
              <a:gd name="connsiteY3" fmla="*/ 30172 h 2313126"/>
              <a:gd name="connsiteX4" fmla="*/ 5474680 w 6586325"/>
              <a:gd name="connsiteY4" fmla="*/ 198470 h 2313126"/>
              <a:gd name="connsiteX5" fmla="*/ 6586325 w 6586325"/>
              <a:gd name="connsiteY5" fmla="*/ 930536 h 2313126"/>
              <a:gd name="connsiteX6" fmla="*/ 5992604 w 6586325"/>
              <a:gd name="connsiteY6" fmla="*/ 1830532 h 2313126"/>
              <a:gd name="connsiteX7" fmla="*/ 2197462 w 6586325"/>
              <a:gd name="connsiteY7" fmla="*/ 2054326 h 2313126"/>
              <a:gd name="connsiteX8" fmla="*/ 1318881 w 6586325"/>
              <a:gd name="connsiteY8" fmla="*/ 2313126 h 2313126"/>
              <a:gd name="connsiteX9" fmla="*/ 1411781 w 6586325"/>
              <a:gd name="connsiteY9" fmla="*/ 2029150 h 2313126"/>
              <a:gd name="connsiteX0" fmla="*/ 1422251 w 6596795"/>
              <a:gd name="connsiteY0" fmla="*/ 2029150 h 2313126"/>
              <a:gd name="connsiteX1" fmla="*/ 333494 w 6596795"/>
              <a:gd name="connsiteY1" fmla="*/ 1650672 h 2313126"/>
              <a:gd name="connsiteX2" fmla="*/ 73471 w 6596795"/>
              <a:gd name="connsiteY2" fmla="*/ 701450 h 2313126"/>
              <a:gd name="connsiteX3" fmla="*/ 1356904 w 6596795"/>
              <a:gd name="connsiteY3" fmla="*/ 30172 h 2313126"/>
              <a:gd name="connsiteX4" fmla="*/ 5485150 w 6596795"/>
              <a:gd name="connsiteY4" fmla="*/ 198470 h 2313126"/>
              <a:gd name="connsiteX5" fmla="*/ 6596795 w 6596795"/>
              <a:gd name="connsiteY5" fmla="*/ 930536 h 2313126"/>
              <a:gd name="connsiteX6" fmla="*/ 6003074 w 6596795"/>
              <a:gd name="connsiteY6" fmla="*/ 1830532 h 2313126"/>
              <a:gd name="connsiteX7" fmla="*/ 2207932 w 6596795"/>
              <a:gd name="connsiteY7" fmla="*/ 2054326 h 2313126"/>
              <a:gd name="connsiteX8" fmla="*/ 1329351 w 6596795"/>
              <a:gd name="connsiteY8" fmla="*/ 2313126 h 2313126"/>
              <a:gd name="connsiteX9" fmla="*/ 1422251 w 6596795"/>
              <a:gd name="connsiteY9" fmla="*/ 2029150 h 2313126"/>
              <a:gd name="connsiteX0" fmla="*/ 1427107 w 6601651"/>
              <a:gd name="connsiteY0" fmla="*/ 2029150 h 2313126"/>
              <a:gd name="connsiteX1" fmla="*/ 338350 w 6601651"/>
              <a:gd name="connsiteY1" fmla="*/ 1650672 h 2313126"/>
              <a:gd name="connsiteX2" fmla="*/ 78327 w 6601651"/>
              <a:gd name="connsiteY2" fmla="*/ 701450 h 2313126"/>
              <a:gd name="connsiteX3" fmla="*/ 1361760 w 6601651"/>
              <a:gd name="connsiteY3" fmla="*/ 30172 h 2313126"/>
              <a:gd name="connsiteX4" fmla="*/ 5490006 w 6601651"/>
              <a:gd name="connsiteY4" fmla="*/ 198470 h 2313126"/>
              <a:gd name="connsiteX5" fmla="*/ 6601651 w 6601651"/>
              <a:gd name="connsiteY5" fmla="*/ 930536 h 2313126"/>
              <a:gd name="connsiteX6" fmla="*/ 6007930 w 6601651"/>
              <a:gd name="connsiteY6" fmla="*/ 1830532 h 2313126"/>
              <a:gd name="connsiteX7" fmla="*/ 2212788 w 6601651"/>
              <a:gd name="connsiteY7" fmla="*/ 2054326 h 2313126"/>
              <a:gd name="connsiteX8" fmla="*/ 1334207 w 6601651"/>
              <a:gd name="connsiteY8" fmla="*/ 2313126 h 2313126"/>
              <a:gd name="connsiteX9" fmla="*/ 1427107 w 6601651"/>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38040 w 6612584"/>
              <a:gd name="connsiteY0" fmla="*/ 2029150 h 2313126"/>
              <a:gd name="connsiteX1" fmla="*/ 349283 w 6612584"/>
              <a:gd name="connsiteY1" fmla="*/ 1650672 h 2313126"/>
              <a:gd name="connsiteX2" fmla="*/ 89260 w 6612584"/>
              <a:gd name="connsiteY2" fmla="*/ 701450 h 2313126"/>
              <a:gd name="connsiteX3" fmla="*/ 1372693 w 6612584"/>
              <a:gd name="connsiteY3" fmla="*/ 30172 h 2313126"/>
              <a:gd name="connsiteX4" fmla="*/ 5500939 w 6612584"/>
              <a:gd name="connsiteY4" fmla="*/ 198470 h 2313126"/>
              <a:gd name="connsiteX5" fmla="*/ 6612584 w 6612584"/>
              <a:gd name="connsiteY5" fmla="*/ 930536 h 2313126"/>
              <a:gd name="connsiteX6" fmla="*/ 6018863 w 6612584"/>
              <a:gd name="connsiteY6" fmla="*/ 1830532 h 2313126"/>
              <a:gd name="connsiteX7" fmla="*/ 2223721 w 6612584"/>
              <a:gd name="connsiteY7" fmla="*/ 2054326 h 2313126"/>
              <a:gd name="connsiteX8" fmla="*/ 1345140 w 6612584"/>
              <a:gd name="connsiteY8" fmla="*/ 2313126 h 2313126"/>
              <a:gd name="connsiteX9" fmla="*/ 1438040 w 6612584"/>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89345 w 6588239"/>
              <a:gd name="connsiteY0" fmla="*/ 2029150 h 2313126"/>
              <a:gd name="connsiteX1" fmla="*/ 324938 w 6588239"/>
              <a:gd name="connsiteY1" fmla="*/ 1650672 h 2313126"/>
              <a:gd name="connsiteX2" fmla="*/ 64915 w 6588239"/>
              <a:gd name="connsiteY2" fmla="*/ 701450 h 2313126"/>
              <a:gd name="connsiteX3" fmla="*/ 1348348 w 6588239"/>
              <a:gd name="connsiteY3" fmla="*/ 30172 h 2313126"/>
              <a:gd name="connsiteX4" fmla="*/ 5476594 w 6588239"/>
              <a:gd name="connsiteY4" fmla="*/ 198470 h 2313126"/>
              <a:gd name="connsiteX5" fmla="*/ 6588239 w 6588239"/>
              <a:gd name="connsiteY5" fmla="*/ 930536 h 2313126"/>
              <a:gd name="connsiteX6" fmla="*/ 5994518 w 6588239"/>
              <a:gd name="connsiteY6" fmla="*/ 1830532 h 2313126"/>
              <a:gd name="connsiteX7" fmla="*/ 2199376 w 6588239"/>
              <a:gd name="connsiteY7" fmla="*/ 2054326 h 2313126"/>
              <a:gd name="connsiteX8" fmla="*/ 1320795 w 6588239"/>
              <a:gd name="connsiteY8" fmla="*/ 2313126 h 2313126"/>
              <a:gd name="connsiteX9" fmla="*/ 1489345 w 6588239"/>
              <a:gd name="connsiteY9" fmla="*/ 2029150 h 2313126"/>
              <a:gd name="connsiteX0" fmla="*/ 1498750 w 6597644"/>
              <a:gd name="connsiteY0" fmla="*/ 2029150 h 2313126"/>
              <a:gd name="connsiteX1" fmla="*/ 298554 w 6597644"/>
              <a:gd name="connsiteY1" fmla="*/ 1654147 h 2313126"/>
              <a:gd name="connsiteX2" fmla="*/ 74320 w 6597644"/>
              <a:gd name="connsiteY2" fmla="*/ 701450 h 2313126"/>
              <a:gd name="connsiteX3" fmla="*/ 1357753 w 6597644"/>
              <a:gd name="connsiteY3" fmla="*/ 30172 h 2313126"/>
              <a:gd name="connsiteX4" fmla="*/ 5485999 w 6597644"/>
              <a:gd name="connsiteY4" fmla="*/ 198470 h 2313126"/>
              <a:gd name="connsiteX5" fmla="*/ 6597644 w 6597644"/>
              <a:gd name="connsiteY5" fmla="*/ 930536 h 2313126"/>
              <a:gd name="connsiteX6" fmla="*/ 6003923 w 6597644"/>
              <a:gd name="connsiteY6" fmla="*/ 1830532 h 2313126"/>
              <a:gd name="connsiteX7" fmla="*/ 2208781 w 6597644"/>
              <a:gd name="connsiteY7" fmla="*/ 2054326 h 2313126"/>
              <a:gd name="connsiteX8" fmla="*/ 1330200 w 6597644"/>
              <a:gd name="connsiteY8" fmla="*/ 2313126 h 2313126"/>
              <a:gd name="connsiteX9" fmla="*/ 1498750 w 65976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499850 w 6598744"/>
              <a:gd name="connsiteY0" fmla="*/ 2029150 h 2313126"/>
              <a:gd name="connsiteX1" fmla="*/ 299654 w 6598744"/>
              <a:gd name="connsiteY1" fmla="*/ 1654147 h 2313126"/>
              <a:gd name="connsiteX2" fmla="*/ 75420 w 6598744"/>
              <a:gd name="connsiteY2" fmla="*/ 701450 h 2313126"/>
              <a:gd name="connsiteX3" fmla="*/ 1358853 w 6598744"/>
              <a:gd name="connsiteY3" fmla="*/ 30172 h 2313126"/>
              <a:gd name="connsiteX4" fmla="*/ 5487099 w 6598744"/>
              <a:gd name="connsiteY4" fmla="*/ 198470 h 2313126"/>
              <a:gd name="connsiteX5" fmla="*/ 6598744 w 6598744"/>
              <a:gd name="connsiteY5" fmla="*/ 930536 h 2313126"/>
              <a:gd name="connsiteX6" fmla="*/ 6005023 w 6598744"/>
              <a:gd name="connsiteY6" fmla="*/ 1830532 h 2313126"/>
              <a:gd name="connsiteX7" fmla="*/ 2209881 w 6598744"/>
              <a:gd name="connsiteY7" fmla="*/ 2054326 h 2313126"/>
              <a:gd name="connsiteX8" fmla="*/ 1331300 w 6598744"/>
              <a:gd name="connsiteY8" fmla="*/ 2313126 h 2313126"/>
              <a:gd name="connsiteX9" fmla="*/ 1499850 w 6598744"/>
              <a:gd name="connsiteY9" fmla="*/ 2029150 h 2313126"/>
              <a:gd name="connsiteX0" fmla="*/ 1506919 w 6605813"/>
              <a:gd name="connsiteY0" fmla="*/ 2029150 h 2313126"/>
              <a:gd name="connsiteX1" fmla="*/ 306723 w 6605813"/>
              <a:gd name="connsiteY1" fmla="*/ 1654147 h 2313126"/>
              <a:gd name="connsiteX2" fmla="*/ 82489 w 6605813"/>
              <a:gd name="connsiteY2" fmla="*/ 701450 h 2313126"/>
              <a:gd name="connsiteX3" fmla="*/ 1365922 w 6605813"/>
              <a:gd name="connsiteY3" fmla="*/ 30172 h 2313126"/>
              <a:gd name="connsiteX4" fmla="*/ 5494168 w 6605813"/>
              <a:gd name="connsiteY4" fmla="*/ 198470 h 2313126"/>
              <a:gd name="connsiteX5" fmla="*/ 6605813 w 6605813"/>
              <a:gd name="connsiteY5" fmla="*/ 930536 h 2313126"/>
              <a:gd name="connsiteX6" fmla="*/ 6012092 w 6605813"/>
              <a:gd name="connsiteY6" fmla="*/ 1830532 h 2313126"/>
              <a:gd name="connsiteX7" fmla="*/ 2216950 w 6605813"/>
              <a:gd name="connsiteY7" fmla="*/ 2054326 h 2313126"/>
              <a:gd name="connsiteX8" fmla="*/ 1338369 w 6605813"/>
              <a:gd name="connsiteY8" fmla="*/ 2313126 h 2313126"/>
              <a:gd name="connsiteX9" fmla="*/ 1506919 w 6605813"/>
              <a:gd name="connsiteY9" fmla="*/ 2029150 h 2313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05813" h="2313126">
                <a:moveTo>
                  <a:pt x="1506919" y="2029150"/>
                </a:moveTo>
                <a:cubicBezTo>
                  <a:pt x="1417504" y="1839150"/>
                  <a:pt x="585881" y="1896278"/>
                  <a:pt x="306723" y="1654147"/>
                </a:cubicBezTo>
                <a:cubicBezTo>
                  <a:pt x="27565" y="1412016"/>
                  <a:pt x="-94044" y="972113"/>
                  <a:pt x="82489" y="701450"/>
                </a:cubicBezTo>
                <a:cubicBezTo>
                  <a:pt x="259022" y="430788"/>
                  <a:pt x="463975" y="114002"/>
                  <a:pt x="1365922" y="30172"/>
                </a:cubicBezTo>
                <a:cubicBezTo>
                  <a:pt x="2267869" y="-53658"/>
                  <a:pt x="4620853" y="48409"/>
                  <a:pt x="5494168" y="198470"/>
                </a:cubicBezTo>
                <a:cubicBezTo>
                  <a:pt x="6367483" y="348531"/>
                  <a:pt x="6547059" y="600421"/>
                  <a:pt x="6605813" y="930536"/>
                </a:cubicBezTo>
                <a:cubicBezTo>
                  <a:pt x="6583958" y="1261451"/>
                  <a:pt x="6667921" y="1584477"/>
                  <a:pt x="6012092" y="1830532"/>
                </a:cubicBezTo>
                <a:cubicBezTo>
                  <a:pt x="5356263" y="2076587"/>
                  <a:pt x="2425296" y="2046334"/>
                  <a:pt x="2216950" y="2054326"/>
                </a:cubicBezTo>
                <a:cubicBezTo>
                  <a:pt x="1882633" y="2207554"/>
                  <a:pt x="1465597" y="2294989"/>
                  <a:pt x="1338369" y="2313126"/>
                </a:cubicBezTo>
                <a:cubicBezTo>
                  <a:pt x="1524676" y="2124221"/>
                  <a:pt x="1506919" y="2029150"/>
                  <a:pt x="1506919" y="2029150"/>
                </a:cubicBezTo>
                <a:close/>
              </a:path>
            </a:pathLst>
          </a:custGeom>
          <a:noFill/>
          <a:ln w="19050" cap="flat">
            <a:solidFill>
              <a:schemeClr val="tx1"/>
            </a:solid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A54E502-E41E-47D5-8AB9-683E3D3EE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5105570" y="11469"/>
            <a:ext cx="3856838" cy="2114365"/>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65242"/>
              <a:gd name="connsiteX1" fmla="*/ 1646266 w 4958820"/>
              <a:gd name="connsiteY1" fmla="*/ 574434 h 4165242"/>
              <a:gd name="connsiteX2" fmla="*/ 4631860 w 4958820"/>
              <a:gd name="connsiteY2" fmla="*/ 934302 h 4165242"/>
              <a:gd name="connsiteX3" fmla="*/ 4727101 w 4958820"/>
              <a:gd name="connsiteY3" fmla="*/ 3409206 h 4165242"/>
              <a:gd name="connsiteX4" fmla="*/ 3579038 w 4958820"/>
              <a:gd name="connsiteY4" fmla="*/ 4131303 h 4165242"/>
              <a:gd name="connsiteX5" fmla="*/ 964723 w 4958820"/>
              <a:gd name="connsiteY5" fmla="*/ 3953024 h 4165242"/>
              <a:gd name="connsiteX6" fmla="*/ 76447 w 4958820"/>
              <a:gd name="connsiteY6" fmla="*/ 3313039 h 4165242"/>
              <a:gd name="connsiteX7" fmla="*/ 163050 w 4958820"/>
              <a:gd name="connsiteY7" fmla="*/ 1290513 h 4165242"/>
              <a:gd name="connsiteX8" fmla="*/ 990367 w 4958820"/>
              <a:gd name="connsiteY8" fmla="*/ 590018 h 4165242"/>
              <a:gd name="connsiteX9" fmla="*/ 1008299 w 4958820"/>
              <a:gd name="connsiteY9" fmla="*/ 0 h 4165242"/>
              <a:gd name="connsiteX0" fmla="*/ 879400 w 4829921"/>
              <a:gd name="connsiteY0" fmla="*/ 0 h 4165244"/>
              <a:gd name="connsiteX1" fmla="*/ 1517367 w 4829921"/>
              <a:gd name="connsiteY1" fmla="*/ 574434 h 4165244"/>
              <a:gd name="connsiteX2" fmla="*/ 4502961 w 4829921"/>
              <a:gd name="connsiteY2" fmla="*/ 934302 h 4165244"/>
              <a:gd name="connsiteX3" fmla="*/ 4598202 w 4829921"/>
              <a:gd name="connsiteY3" fmla="*/ 3409206 h 4165244"/>
              <a:gd name="connsiteX4" fmla="*/ 3450139 w 4829921"/>
              <a:gd name="connsiteY4" fmla="*/ 4131303 h 4165244"/>
              <a:gd name="connsiteX5" fmla="*/ 835824 w 4829921"/>
              <a:gd name="connsiteY5" fmla="*/ 3953024 h 4165244"/>
              <a:gd name="connsiteX6" fmla="*/ 388743 w 4829921"/>
              <a:gd name="connsiteY6" fmla="*/ 3217428 h 4165244"/>
              <a:gd name="connsiteX7" fmla="*/ 34151 w 4829921"/>
              <a:gd name="connsiteY7" fmla="*/ 1290513 h 4165244"/>
              <a:gd name="connsiteX8" fmla="*/ 861468 w 4829921"/>
              <a:gd name="connsiteY8" fmla="*/ 590018 h 4165244"/>
              <a:gd name="connsiteX9" fmla="*/ 879400 w 4829921"/>
              <a:gd name="connsiteY9" fmla="*/ 0 h 4165244"/>
              <a:gd name="connsiteX0" fmla="*/ 879400 w 4829921"/>
              <a:gd name="connsiteY0" fmla="*/ 0 h 4138288"/>
              <a:gd name="connsiteX1" fmla="*/ 1517367 w 4829921"/>
              <a:gd name="connsiteY1" fmla="*/ 574434 h 4138288"/>
              <a:gd name="connsiteX2" fmla="*/ 4502961 w 4829921"/>
              <a:gd name="connsiteY2" fmla="*/ 934302 h 4138288"/>
              <a:gd name="connsiteX3" fmla="*/ 4598202 w 4829921"/>
              <a:gd name="connsiteY3" fmla="*/ 3409206 h 4138288"/>
              <a:gd name="connsiteX4" fmla="*/ 3450139 w 4829921"/>
              <a:gd name="connsiteY4" fmla="*/ 4131303 h 4138288"/>
              <a:gd name="connsiteX5" fmla="*/ 982153 w 4829921"/>
              <a:gd name="connsiteY5" fmla="*/ 3738143 h 4138288"/>
              <a:gd name="connsiteX6" fmla="*/ 388743 w 4829921"/>
              <a:gd name="connsiteY6" fmla="*/ 3217428 h 4138288"/>
              <a:gd name="connsiteX7" fmla="*/ 34151 w 4829921"/>
              <a:gd name="connsiteY7" fmla="*/ 1290513 h 4138288"/>
              <a:gd name="connsiteX8" fmla="*/ 861468 w 4829921"/>
              <a:gd name="connsiteY8" fmla="*/ 590018 h 4138288"/>
              <a:gd name="connsiteX9" fmla="*/ 879400 w 4829921"/>
              <a:gd name="connsiteY9" fmla="*/ 0 h 4138288"/>
              <a:gd name="connsiteX0" fmla="*/ 797965 w 4748486"/>
              <a:gd name="connsiteY0" fmla="*/ 0 h 4138290"/>
              <a:gd name="connsiteX1" fmla="*/ 1435932 w 4748486"/>
              <a:gd name="connsiteY1" fmla="*/ 574434 h 4138290"/>
              <a:gd name="connsiteX2" fmla="*/ 4421526 w 4748486"/>
              <a:gd name="connsiteY2" fmla="*/ 934302 h 4138290"/>
              <a:gd name="connsiteX3" fmla="*/ 4516767 w 4748486"/>
              <a:gd name="connsiteY3" fmla="*/ 3409206 h 4138290"/>
              <a:gd name="connsiteX4" fmla="*/ 3368704 w 4748486"/>
              <a:gd name="connsiteY4" fmla="*/ 4131303 h 4138290"/>
              <a:gd name="connsiteX5" fmla="*/ 900718 w 4748486"/>
              <a:gd name="connsiteY5" fmla="*/ 3738143 h 4138290"/>
              <a:gd name="connsiteX6" fmla="*/ 307308 w 4748486"/>
              <a:gd name="connsiteY6" fmla="*/ 3217428 h 4138290"/>
              <a:gd name="connsiteX7" fmla="*/ 42133 w 4748486"/>
              <a:gd name="connsiteY7" fmla="*/ 1485818 h 4138290"/>
              <a:gd name="connsiteX8" fmla="*/ 780033 w 4748486"/>
              <a:gd name="connsiteY8" fmla="*/ 590018 h 4138290"/>
              <a:gd name="connsiteX9" fmla="*/ 797965 w 4748486"/>
              <a:gd name="connsiteY9" fmla="*/ 0 h 4138290"/>
              <a:gd name="connsiteX0" fmla="*/ 816235 w 4766756"/>
              <a:gd name="connsiteY0" fmla="*/ 0 h 4138288"/>
              <a:gd name="connsiteX1" fmla="*/ 1454202 w 4766756"/>
              <a:gd name="connsiteY1" fmla="*/ 574434 h 4138288"/>
              <a:gd name="connsiteX2" fmla="*/ 4439796 w 4766756"/>
              <a:gd name="connsiteY2" fmla="*/ 934302 h 4138288"/>
              <a:gd name="connsiteX3" fmla="*/ 4535037 w 4766756"/>
              <a:gd name="connsiteY3" fmla="*/ 3409206 h 4138288"/>
              <a:gd name="connsiteX4" fmla="*/ 3386974 w 4766756"/>
              <a:gd name="connsiteY4" fmla="*/ 4131303 h 4138288"/>
              <a:gd name="connsiteX5" fmla="*/ 918988 w 4766756"/>
              <a:gd name="connsiteY5" fmla="*/ 3738143 h 4138288"/>
              <a:gd name="connsiteX6" fmla="*/ 205861 w 4766756"/>
              <a:gd name="connsiteY6" fmla="*/ 2965662 h 4138288"/>
              <a:gd name="connsiteX7" fmla="*/ 60403 w 4766756"/>
              <a:gd name="connsiteY7" fmla="*/ 1485818 h 4138288"/>
              <a:gd name="connsiteX8" fmla="*/ 798303 w 4766756"/>
              <a:gd name="connsiteY8" fmla="*/ 590018 h 4138288"/>
              <a:gd name="connsiteX9" fmla="*/ 816235 w 4766756"/>
              <a:gd name="connsiteY9" fmla="*/ 0 h 4138288"/>
              <a:gd name="connsiteX0" fmla="*/ 816235 w 4622539"/>
              <a:gd name="connsiteY0" fmla="*/ 0 h 4138290"/>
              <a:gd name="connsiteX1" fmla="*/ 1454202 w 4622539"/>
              <a:gd name="connsiteY1" fmla="*/ 574434 h 4138290"/>
              <a:gd name="connsiteX2" fmla="*/ 4015228 w 4622539"/>
              <a:gd name="connsiteY2" fmla="*/ 1032218 h 4138290"/>
              <a:gd name="connsiteX3" fmla="*/ 4535037 w 4622539"/>
              <a:gd name="connsiteY3" fmla="*/ 3409206 h 4138290"/>
              <a:gd name="connsiteX4" fmla="*/ 3386974 w 4622539"/>
              <a:gd name="connsiteY4" fmla="*/ 4131303 h 4138290"/>
              <a:gd name="connsiteX5" fmla="*/ 918988 w 4622539"/>
              <a:gd name="connsiteY5" fmla="*/ 3738143 h 4138290"/>
              <a:gd name="connsiteX6" fmla="*/ 205861 w 4622539"/>
              <a:gd name="connsiteY6" fmla="*/ 2965662 h 4138290"/>
              <a:gd name="connsiteX7" fmla="*/ 60403 w 4622539"/>
              <a:gd name="connsiteY7" fmla="*/ 1485818 h 4138290"/>
              <a:gd name="connsiteX8" fmla="*/ 798303 w 4622539"/>
              <a:gd name="connsiteY8" fmla="*/ 590018 h 4138290"/>
              <a:gd name="connsiteX9" fmla="*/ 816235 w 4622539"/>
              <a:gd name="connsiteY9" fmla="*/ 0 h 4138290"/>
              <a:gd name="connsiteX0" fmla="*/ 816235 w 4622539"/>
              <a:gd name="connsiteY0" fmla="*/ 0 h 4132081"/>
              <a:gd name="connsiteX1" fmla="*/ 1454202 w 4622539"/>
              <a:gd name="connsiteY1" fmla="*/ 574434 h 4132081"/>
              <a:gd name="connsiteX2" fmla="*/ 4015228 w 4622539"/>
              <a:gd name="connsiteY2" fmla="*/ 1032218 h 4132081"/>
              <a:gd name="connsiteX3" fmla="*/ 4535037 w 4622539"/>
              <a:gd name="connsiteY3" fmla="*/ 3409206 h 4132081"/>
              <a:gd name="connsiteX4" fmla="*/ 3152706 w 4622539"/>
              <a:gd name="connsiteY4" fmla="*/ 4124957 h 4132081"/>
              <a:gd name="connsiteX5" fmla="*/ 918988 w 4622539"/>
              <a:gd name="connsiteY5" fmla="*/ 3738143 h 4132081"/>
              <a:gd name="connsiteX6" fmla="*/ 205861 w 4622539"/>
              <a:gd name="connsiteY6" fmla="*/ 2965662 h 4132081"/>
              <a:gd name="connsiteX7" fmla="*/ 60403 w 4622539"/>
              <a:gd name="connsiteY7" fmla="*/ 1485818 h 4132081"/>
              <a:gd name="connsiteX8" fmla="*/ 798303 w 4622539"/>
              <a:gd name="connsiteY8" fmla="*/ 590018 h 4132081"/>
              <a:gd name="connsiteX9" fmla="*/ 816235 w 4622539"/>
              <a:gd name="connsiteY9" fmla="*/ 0 h 4132081"/>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798303 w 4372994"/>
              <a:gd name="connsiteY8" fmla="*/ 59001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0336 w 4367095"/>
              <a:gd name="connsiteY0" fmla="*/ 0 h 4138222"/>
              <a:gd name="connsiteX1" fmla="*/ 1448303 w 4367095"/>
              <a:gd name="connsiteY1" fmla="*/ 574434 h 4138222"/>
              <a:gd name="connsiteX2" fmla="*/ 4009329 w 4367095"/>
              <a:gd name="connsiteY2" fmla="*/ 1032218 h 4138222"/>
              <a:gd name="connsiteX3" fmla="*/ 4202495 w 4367095"/>
              <a:gd name="connsiteY3" fmla="*/ 3259401 h 4138222"/>
              <a:gd name="connsiteX4" fmla="*/ 3146807 w 4367095"/>
              <a:gd name="connsiteY4" fmla="*/ 4124957 h 4138222"/>
              <a:gd name="connsiteX5" fmla="*/ 913089 w 4367095"/>
              <a:gd name="connsiteY5" fmla="*/ 3738143 h 4138222"/>
              <a:gd name="connsiteX6" fmla="*/ 199962 w 4367095"/>
              <a:gd name="connsiteY6" fmla="*/ 2965662 h 4138222"/>
              <a:gd name="connsiteX7" fmla="*/ 54504 w 4367095"/>
              <a:gd name="connsiteY7" fmla="*/ 1485818 h 4138222"/>
              <a:gd name="connsiteX8" fmla="*/ 892266 w 4367095"/>
              <a:gd name="connsiteY8" fmla="*/ 606258 h 4138222"/>
              <a:gd name="connsiteX9" fmla="*/ 810336 w 4367095"/>
              <a:gd name="connsiteY9" fmla="*/ 0 h 4138222"/>
              <a:gd name="connsiteX0" fmla="*/ 814639 w 4371398"/>
              <a:gd name="connsiteY0" fmla="*/ 0 h 4138224"/>
              <a:gd name="connsiteX1" fmla="*/ 1452606 w 4371398"/>
              <a:gd name="connsiteY1" fmla="*/ 574434 h 4138224"/>
              <a:gd name="connsiteX2" fmla="*/ 4013632 w 4371398"/>
              <a:gd name="connsiteY2" fmla="*/ 1032218 h 4138224"/>
              <a:gd name="connsiteX3" fmla="*/ 4206798 w 4371398"/>
              <a:gd name="connsiteY3" fmla="*/ 3259401 h 4138224"/>
              <a:gd name="connsiteX4" fmla="*/ 3151110 w 4371398"/>
              <a:gd name="connsiteY4" fmla="*/ 4124957 h 4138224"/>
              <a:gd name="connsiteX5" fmla="*/ 917392 w 4371398"/>
              <a:gd name="connsiteY5" fmla="*/ 3738143 h 4138224"/>
              <a:gd name="connsiteX6" fmla="*/ 184820 w 4371398"/>
              <a:gd name="connsiteY6" fmla="*/ 2971263 h 4138224"/>
              <a:gd name="connsiteX7" fmla="*/ 58807 w 4371398"/>
              <a:gd name="connsiteY7" fmla="*/ 1485818 h 4138224"/>
              <a:gd name="connsiteX8" fmla="*/ 896569 w 4371398"/>
              <a:gd name="connsiteY8" fmla="*/ 606258 h 4138224"/>
              <a:gd name="connsiteX9" fmla="*/ 814639 w 4371398"/>
              <a:gd name="connsiteY9" fmla="*/ 0 h 4138224"/>
              <a:gd name="connsiteX0" fmla="*/ 824982 w 4381741"/>
              <a:gd name="connsiteY0" fmla="*/ 0 h 4138222"/>
              <a:gd name="connsiteX1" fmla="*/ 1462949 w 4381741"/>
              <a:gd name="connsiteY1" fmla="*/ 574434 h 4138222"/>
              <a:gd name="connsiteX2" fmla="*/ 4023975 w 4381741"/>
              <a:gd name="connsiteY2" fmla="*/ 1032218 h 4138222"/>
              <a:gd name="connsiteX3" fmla="*/ 4217141 w 4381741"/>
              <a:gd name="connsiteY3" fmla="*/ 3259401 h 4138222"/>
              <a:gd name="connsiteX4" fmla="*/ 3161453 w 4381741"/>
              <a:gd name="connsiteY4" fmla="*/ 4124957 h 4138222"/>
              <a:gd name="connsiteX5" fmla="*/ 927735 w 4381741"/>
              <a:gd name="connsiteY5" fmla="*/ 3738143 h 4138222"/>
              <a:gd name="connsiteX6" fmla="*/ 195163 w 4381741"/>
              <a:gd name="connsiteY6" fmla="*/ 2971263 h 4138222"/>
              <a:gd name="connsiteX7" fmla="*/ 69150 w 4381741"/>
              <a:gd name="connsiteY7" fmla="*/ 1485818 h 4138222"/>
              <a:gd name="connsiteX8" fmla="*/ 906912 w 4381741"/>
              <a:gd name="connsiteY8" fmla="*/ 606258 h 4138222"/>
              <a:gd name="connsiteX9" fmla="*/ 824982 w 4381741"/>
              <a:gd name="connsiteY9" fmla="*/ 0 h 4138222"/>
              <a:gd name="connsiteX0" fmla="*/ 824982 w 4385632"/>
              <a:gd name="connsiteY0" fmla="*/ 0 h 4138224"/>
              <a:gd name="connsiteX1" fmla="*/ 1462949 w 4385632"/>
              <a:gd name="connsiteY1" fmla="*/ 574434 h 4138224"/>
              <a:gd name="connsiteX2" fmla="*/ 4023975 w 4385632"/>
              <a:gd name="connsiteY2" fmla="*/ 1032218 h 4138224"/>
              <a:gd name="connsiteX3" fmla="*/ 4217141 w 4385632"/>
              <a:gd name="connsiteY3" fmla="*/ 3259401 h 4138224"/>
              <a:gd name="connsiteX4" fmla="*/ 3161453 w 4385632"/>
              <a:gd name="connsiteY4" fmla="*/ 4124957 h 4138224"/>
              <a:gd name="connsiteX5" fmla="*/ 927735 w 4385632"/>
              <a:gd name="connsiteY5" fmla="*/ 3738143 h 4138224"/>
              <a:gd name="connsiteX6" fmla="*/ 195163 w 4385632"/>
              <a:gd name="connsiteY6" fmla="*/ 2971263 h 4138224"/>
              <a:gd name="connsiteX7" fmla="*/ 69150 w 4385632"/>
              <a:gd name="connsiteY7" fmla="*/ 1485818 h 4138224"/>
              <a:gd name="connsiteX8" fmla="*/ 906912 w 4385632"/>
              <a:gd name="connsiteY8" fmla="*/ 606258 h 4138224"/>
              <a:gd name="connsiteX9" fmla="*/ 824982 w 4385632"/>
              <a:gd name="connsiteY9" fmla="*/ 0 h 4138224"/>
              <a:gd name="connsiteX0" fmla="*/ 832223 w 4392873"/>
              <a:gd name="connsiteY0" fmla="*/ 0 h 4138222"/>
              <a:gd name="connsiteX1" fmla="*/ 1470190 w 4392873"/>
              <a:gd name="connsiteY1" fmla="*/ 574434 h 4138222"/>
              <a:gd name="connsiteX2" fmla="*/ 4031216 w 4392873"/>
              <a:gd name="connsiteY2" fmla="*/ 1032218 h 4138222"/>
              <a:gd name="connsiteX3" fmla="*/ 4224382 w 4392873"/>
              <a:gd name="connsiteY3" fmla="*/ 3259401 h 4138222"/>
              <a:gd name="connsiteX4" fmla="*/ 3168694 w 4392873"/>
              <a:gd name="connsiteY4" fmla="*/ 4124957 h 4138222"/>
              <a:gd name="connsiteX5" fmla="*/ 934976 w 4392873"/>
              <a:gd name="connsiteY5" fmla="*/ 3738143 h 4138222"/>
              <a:gd name="connsiteX6" fmla="*/ 179579 w 4392873"/>
              <a:gd name="connsiteY6" fmla="*/ 3046439 h 4138222"/>
              <a:gd name="connsiteX7" fmla="*/ 76391 w 4392873"/>
              <a:gd name="connsiteY7" fmla="*/ 1485818 h 4138222"/>
              <a:gd name="connsiteX8" fmla="*/ 914153 w 4392873"/>
              <a:gd name="connsiteY8" fmla="*/ 606258 h 4138222"/>
              <a:gd name="connsiteX9" fmla="*/ 832223 w 4392873"/>
              <a:gd name="connsiteY9" fmla="*/ 0 h 4138222"/>
              <a:gd name="connsiteX0" fmla="*/ 823971 w 4384621"/>
              <a:gd name="connsiteY0" fmla="*/ 0 h 4138224"/>
              <a:gd name="connsiteX1" fmla="*/ 1461938 w 4384621"/>
              <a:gd name="connsiteY1" fmla="*/ 574434 h 4138224"/>
              <a:gd name="connsiteX2" fmla="*/ 4022964 w 4384621"/>
              <a:gd name="connsiteY2" fmla="*/ 1032218 h 4138224"/>
              <a:gd name="connsiteX3" fmla="*/ 4216130 w 4384621"/>
              <a:gd name="connsiteY3" fmla="*/ 3259401 h 4138224"/>
              <a:gd name="connsiteX4" fmla="*/ 3160442 w 4384621"/>
              <a:gd name="connsiteY4" fmla="*/ 4124957 h 4138224"/>
              <a:gd name="connsiteX5" fmla="*/ 926724 w 4384621"/>
              <a:gd name="connsiteY5" fmla="*/ 3738143 h 4138224"/>
              <a:gd name="connsiteX6" fmla="*/ 171327 w 4384621"/>
              <a:gd name="connsiteY6" fmla="*/ 3046439 h 4138224"/>
              <a:gd name="connsiteX7" fmla="*/ 68139 w 4384621"/>
              <a:gd name="connsiteY7" fmla="*/ 1485818 h 4138224"/>
              <a:gd name="connsiteX8" fmla="*/ 905901 w 4384621"/>
              <a:gd name="connsiteY8" fmla="*/ 606258 h 4138224"/>
              <a:gd name="connsiteX9" fmla="*/ 823971 w 4384621"/>
              <a:gd name="connsiteY9" fmla="*/ 0 h 4138224"/>
              <a:gd name="connsiteX0" fmla="*/ 806189 w 4366839"/>
              <a:gd name="connsiteY0" fmla="*/ 0 h 4138222"/>
              <a:gd name="connsiteX1" fmla="*/ 1444156 w 4366839"/>
              <a:gd name="connsiteY1" fmla="*/ 574434 h 4138222"/>
              <a:gd name="connsiteX2" fmla="*/ 4005182 w 4366839"/>
              <a:gd name="connsiteY2" fmla="*/ 1032218 h 4138222"/>
              <a:gd name="connsiteX3" fmla="*/ 4198348 w 4366839"/>
              <a:gd name="connsiteY3" fmla="*/ 3259401 h 4138222"/>
              <a:gd name="connsiteX4" fmla="*/ 3142660 w 4366839"/>
              <a:gd name="connsiteY4" fmla="*/ 4124957 h 4138222"/>
              <a:gd name="connsiteX5" fmla="*/ 908942 w 4366839"/>
              <a:gd name="connsiteY5" fmla="*/ 3738143 h 4138222"/>
              <a:gd name="connsiteX6" fmla="*/ 153545 w 4366839"/>
              <a:gd name="connsiteY6" fmla="*/ 3046439 h 4138222"/>
              <a:gd name="connsiteX7" fmla="*/ 50357 w 4366839"/>
              <a:gd name="connsiteY7" fmla="*/ 1485818 h 4138222"/>
              <a:gd name="connsiteX8" fmla="*/ 888119 w 4366839"/>
              <a:gd name="connsiteY8" fmla="*/ 606258 h 4138222"/>
              <a:gd name="connsiteX9" fmla="*/ 806189 w 4366839"/>
              <a:gd name="connsiteY9" fmla="*/ 0 h 4138222"/>
              <a:gd name="connsiteX0" fmla="*/ 806189 w 4366839"/>
              <a:gd name="connsiteY0" fmla="*/ 0 h 4138224"/>
              <a:gd name="connsiteX1" fmla="*/ 1444156 w 4366839"/>
              <a:gd name="connsiteY1" fmla="*/ 574434 h 4138224"/>
              <a:gd name="connsiteX2" fmla="*/ 4005182 w 4366839"/>
              <a:gd name="connsiteY2" fmla="*/ 1032218 h 4138224"/>
              <a:gd name="connsiteX3" fmla="*/ 4198348 w 4366839"/>
              <a:gd name="connsiteY3" fmla="*/ 3259401 h 4138224"/>
              <a:gd name="connsiteX4" fmla="*/ 3142660 w 4366839"/>
              <a:gd name="connsiteY4" fmla="*/ 4124957 h 4138224"/>
              <a:gd name="connsiteX5" fmla="*/ 908942 w 4366839"/>
              <a:gd name="connsiteY5" fmla="*/ 3738143 h 4138224"/>
              <a:gd name="connsiteX6" fmla="*/ 153545 w 4366839"/>
              <a:gd name="connsiteY6" fmla="*/ 3046439 h 4138224"/>
              <a:gd name="connsiteX7" fmla="*/ 50357 w 4366839"/>
              <a:gd name="connsiteY7" fmla="*/ 1485818 h 4138224"/>
              <a:gd name="connsiteX8" fmla="*/ 888119 w 4366839"/>
              <a:gd name="connsiteY8" fmla="*/ 606258 h 4138224"/>
              <a:gd name="connsiteX9" fmla="*/ 806189 w 4366839"/>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104082 w 4317376"/>
              <a:gd name="connsiteY6" fmla="*/ 3046439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224"/>
              <a:gd name="connsiteX1" fmla="*/ 1394693 w 4317376"/>
              <a:gd name="connsiteY1" fmla="*/ 574434 h 4138224"/>
              <a:gd name="connsiteX2" fmla="*/ 3955719 w 4317376"/>
              <a:gd name="connsiteY2" fmla="*/ 1032218 h 4138224"/>
              <a:gd name="connsiteX3" fmla="*/ 4148885 w 4317376"/>
              <a:gd name="connsiteY3" fmla="*/ 3259401 h 4138224"/>
              <a:gd name="connsiteX4" fmla="*/ 3093197 w 4317376"/>
              <a:gd name="connsiteY4" fmla="*/ 4124957 h 4138224"/>
              <a:gd name="connsiteX5" fmla="*/ 859479 w 4317376"/>
              <a:gd name="connsiteY5" fmla="*/ 3738143 h 4138224"/>
              <a:gd name="connsiteX6" fmla="*/ 219159 w 4317376"/>
              <a:gd name="connsiteY6" fmla="*/ 3144044 h 4138224"/>
              <a:gd name="connsiteX7" fmla="*/ 894 w 4317376"/>
              <a:gd name="connsiteY7" fmla="*/ 1485818 h 4138224"/>
              <a:gd name="connsiteX8" fmla="*/ 838656 w 4317376"/>
              <a:gd name="connsiteY8" fmla="*/ 606258 h 4138224"/>
              <a:gd name="connsiteX9" fmla="*/ 756726 w 4317376"/>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232580 w 4317376"/>
              <a:gd name="connsiteY6" fmla="*/ 3163758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706 w 4324356"/>
              <a:gd name="connsiteY0" fmla="*/ 0 h 4138731"/>
              <a:gd name="connsiteX1" fmla="*/ 1401673 w 4324356"/>
              <a:gd name="connsiteY1" fmla="*/ 574434 h 4138731"/>
              <a:gd name="connsiteX2" fmla="*/ 3962699 w 4324356"/>
              <a:gd name="connsiteY2" fmla="*/ 1032218 h 4138731"/>
              <a:gd name="connsiteX3" fmla="*/ 4155865 w 4324356"/>
              <a:gd name="connsiteY3" fmla="*/ 3259401 h 4138731"/>
              <a:gd name="connsiteX4" fmla="*/ 3100177 w 4324356"/>
              <a:gd name="connsiteY4" fmla="*/ 4124957 h 4138731"/>
              <a:gd name="connsiteX5" fmla="*/ 904502 w 4324356"/>
              <a:gd name="connsiteY5" fmla="*/ 3744330 h 4138731"/>
              <a:gd name="connsiteX6" fmla="*/ 239560 w 4324356"/>
              <a:gd name="connsiteY6" fmla="*/ 3163758 h 4138731"/>
              <a:gd name="connsiteX7" fmla="*/ 1004 w 4324356"/>
              <a:gd name="connsiteY7" fmla="*/ 1528534 h 4138731"/>
              <a:gd name="connsiteX8" fmla="*/ 845636 w 4324356"/>
              <a:gd name="connsiteY8" fmla="*/ 606258 h 4138731"/>
              <a:gd name="connsiteX9" fmla="*/ 763706 w 4324356"/>
              <a:gd name="connsiteY9" fmla="*/ 0 h 4138731"/>
              <a:gd name="connsiteX0" fmla="*/ 763710 w 4324360"/>
              <a:gd name="connsiteY0" fmla="*/ 0 h 4138731"/>
              <a:gd name="connsiteX1" fmla="*/ 1401677 w 4324360"/>
              <a:gd name="connsiteY1" fmla="*/ 574434 h 4138731"/>
              <a:gd name="connsiteX2" fmla="*/ 3962703 w 4324360"/>
              <a:gd name="connsiteY2" fmla="*/ 1032218 h 4138731"/>
              <a:gd name="connsiteX3" fmla="*/ 4155869 w 4324360"/>
              <a:gd name="connsiteY3" fmla="*/ 3259401 h 4138731"/>
              <a:gd name="connsiteX4" fmla="*/ 3100181 w 4324360"/>
              <a:gd name="connsiteY4" fmla="*/ 4124957 h 4138731"/>
              <a:gd name="connsiteX5" fmla="*/ 904506 w 4324360"/>
              <a:gd name="connsiteY5" fmla="*/ 3744330 h 4138731"/>
              <a:gd name="connsiteX6" fmla="*/ 239564 w 4324360"/>
              <a:gd name="connsiteY6" fmla="*/ 3163758 h 4138731"/>
              <a:gd name="connsiteX7" fmla="*/ 1008 w 4324360"/>
              <a:gd name="connsiteY7" fmla="*/ 1528534 h 4138731"/>
              <a:gd name="connsiteX8" fmla="*/ 845640 w 4324360"/>
              <a:gd name="connsiteY8" fmla="*/ 606258 h 4138731"/>
              <a:gd name="connsiteX9" fmla="*/ 763710 w 4324360"/>
              <a:gd name="connsiteY9" fmla="*/ 0 h 413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24360" h="4138731">
                <a:moveTo>
                  <a:pt x="763710" y="0"/>
                </a:moveTo>
                <a:cubicBezTo>
                  <a:pt x="835632" y="58905"/>
                  <a:pt x="1258100" y="357725"/>
                  <a:pt x="1401677" y="574434"/>
                </a:cubicBezTo>
                <a:cubicBezTo>
                  <a:pt x="1557398" y="585526"/>
                  <a:pt x="3503671" y="584724"/>
                  <a:pt x="3962703" y="1032218"/>
                </a:cubicBezTo>
                <a:cubicBezTo>
                  <a:pt x="4421735" y="1479712"/>
                  <a:pt x="4393755" y="2068459"/>
                  <a:pt x="4155869" y="3259401"/>
                </a:cubicBezTo>
                <a:cubicBezTo>
                  <a:pt x="4006903" y="3825365"/>
                  <a:pt x="3642075" y="4044135"/>
                  <a:pt x="3100181" y="4124957"/>
                </a:cubicBezTo>
                <a:cubicBezTo>
                  <a:pt x="2558287" y="4205779"/>
                  <a:pt x="1639845" y="3911670"/>
                  <a:pt x="904506" y="3744330"/>
                </a:cubicBezTo>
                <a:cubicBezTo>
                  <a:pt x="600271" y="3642054"/>
                  <a:pt x="464613" y="3557214"/>
                  <a:pt x="239564" y="3163758"/>
                </a:cubicBezTo>
                <a:cubicBezTo>
                  <a:pt x="75461" y="2876879"/>
                  <a:pt x="40807" y="2193725"/>
                  <a:pt x="1008" y="1528534"/>
                </a:cubicBezTo>
                <a:cubicBezTo>
                  <a:pt x="-24451" y="805482"/>
                  <a:pt x="437089" y="647961"/>
                  <a:pt x="845640" y="606258"/>
                </a:cubicBezTo>
                <a:cubicBezTo>
                  <a:pt x="845640" y="606258"/>
                  <a:pt x="854014" y="343114"/>
                  <a:pt x="763710" y="0"/>
                </a:cubicBezTo>
                <a:close/>
              </a:path>
            </a:pathLst>
          </a:custGeom>
          <a:solidFill>
            <a:schemeClr val="bg2">
              <a:lumMod val="9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Shape 64">
            <a:extLst>
              <a:ext uri="{FF2B5EF4-FFF2-40B4-BE49-F238E27FC236}">
                <a16:creationId xmlns:a16="http://schemas.microsoft.com/office/drawing/2014/main" id="{3FCBF8AE-1318-4240-B3C3-A276ADFA5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5071802" y="-16817"/>
            <a:ext cx="3856838" cy="2114365"/>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65242"/>
              <a:gd name="connsiteX1" fmla="*/ 1646266 w 4958820"/>
              <a:gd name="connsiteY1" fmla="*/ 574434 h 4165242"/>
              <a:gd name="connsiteX2" fmla="*/ 4631860 w 4958820"/>
              <a:gd name="connsiteY2" fmla="*/ 934302 h 4165242"/>
              <a:gd name="connsiteX3" fmla="*/ 4727101 w 4958820"/>
              <a:gd name="connsiteY3" fmla="*/ 3409206 h 4165242"/>
              <a:gd name="connsiteX4" fmla="*/ 3579038 w 4958820"/>
              <a:gd name="connsiteY4" fmla="*/ 4131303 h 4165242"/>
              <a:gd name="connsiteX5" fmla="*/ 964723 w 4958820"/>
              <a:gd name="connsiteY5" fmla="*/ 3953024 h 4165242"/>
              <a:gd name="connsiteX6" fmla="*/ 76447 w 4958820"/>
              <a:gd name="connsiteY6" fmla="*/ 3313039 h 4165242"/>
              <a:gd name="connsiteX7" fmla="*/ 163050 w 4958820"/>
              <a:gd name="connsiteY7" fmla="*/ 1290513 h 4165242"/>
              <a:gd name="connsiteX8" fmla="*/ 990367 w 4958820"/>
              <a:gd name="connsiteY8" fmla="*/ 590018 h 4165242"/>
              <a:gd name="connsiteX9" fmla="*/ 1008299 w 4958820"/>
              <a:gd name="connsiteY9" fmla="*/ 0 h 4165242"/>
              <a:gd name="connsiteX0" fmla="*/ 879400 w 4829921"/>
              <a:gd name="connsiteY0" fmla="*/ 0 h 4165244"/>
              <a:gd name="connsiteX1" fmla="*/ 1517367 w 4829921"/>
              <a:gd name="connsiteY1" fmla="*/ 574434 h 4165244"/>
              <a:gd name="connsiteX2" fmla="*/ 4502961 w 4829921"/>
              <a:gd name="connsiteY2" fmla="*/ 934302 h 4165244"/>
              <a:gd name="connsiteX3" fmla="*/ 4598202 w 4829921"/>
              <a:gd name="connsiteY3" fmla="*/ 3409206 h 4165244"/>
              <a:gd name="connsiteX4" fmla="*/ 3450139 w 4829921"/>
              <a:gd name="connsiteY4" fmla="*/ 4131303 h 4165244"/>
              <a:gd name="connsiteX5" fmla="*/ 835824 w 4829921"/>
              <a:gd name="connsiteY5" fmla="*/ 3953024 h 4165244"/>
              <a:gd name="connsiteX6" fmla="*/ 388743 w 4829921"/>
              <a:gd name="connsiteY6" fmla="*/ 3217428 h 4165244"/>
              <a:gd name="connsiteX7" fmla="*/ 34151 w 4829921"/>
              <a:gd name="connsiteY7" fmla="*/ 1290513 h 4165244"/>
              <a:gd name="connsiteX8" fmla="*/ 861468 w 4829921"/>
              <a:gd name="connsiteY8" fmla="*/ 590018 h 4165244"/>
              <a:gd name="connsiteX9" fmla="*/ 879400 w 4829921"/>
              <a:gd name="connsiteY9" fmla="*/ 0 h 4165244"/>
              <a:gd name="connsiteX0" fmla="*/ 879400 w 4829921"/>
              <a:gd name="connsiteY0" fmla="*/ 0 h 4138288"/>
              <a:gd name="connsiteX1" fmla="*/ 1517367 w 4829921"/>
              <a:gd name="connsiteY1" fmla="*/ 574434 h 4138288"/>
              <a:gd name="connsiteX2" fmla="*/ 4502961 w 4829921"/>
              <a:gd name="connsiteY2" fmla="*/ 934302 h 4138288"/>
              <a:gd name="connsiteX3" fmla="*/ 4598202 w 4829921"/>
              <a:gd name="connsiteY3" fmla="*/ 3409206 h 4138288"/>
              <a:gd name="connsiteX4" fmla="*/ 3450139 w 4829921"/>
              <a:gd name="connsiteY4" fmla="*/ 4131303 h 4138288"/>
              <a:gd name="connsiteX5" fmla="*/ 982153 w 4829921"/>
              <a:gd name="connsiteY5" fmla="*/ 3738143 h 4138288"/>
              <a:gd name="connsiteX6" fmla="*/ 388743 w 4829921"/>
              <a:gd name="connsiteY6" fmla="*/ 3217428 h 4138288"/>
              <a:gd name="connsiteX7" fmla="*/ 34151 w 4829921"/>
              <a:gd name="connsiteY7" fmla="*/ 1290513 h 4138288"/>
              <a:gd name="connsiteX8" fmla="*/ 861468 w 4829921"/>
              <a:gd name="connsiteY8" fmla="*/ 590018 h 4138288"/>
              <a:gd name="connsiteX9" fmla="*/ 879400 w 4829921"/>
              <a:gd name="connsiteY9" fmla="*/ 0 h 4138288"/>
              <a:gd name="connsiteX0" fmla="*/ 797965 w 4748486"/>
              <a:gd name="connsiteY0" fmla="*/ 0 h 4138290"/>
              <a:gd name="connsiteX1" fmla="*/ 1435932 w 4748486"/>
              <a:gd name="connsiteY1" fmla="*/ 574434 h 4138290"/>
              <a:gd name="connsiteX2" fmla="*/ 4421526 w 4748486"/>
              <a:gd name="connsiteY2" fmla="*/ 934302 h 4138290"/>
              <a:gd name="connsiteX3" fmla="*/ 4516767 w 4748486"/>
              <a:gd name="connsiteY3" fmla="*/ 3409206 h 4138290"/>
              <a:gd name="connsiteX4" fmla="*/ 3368704 w 4748486"/>
              <a:gd name="connsiteY4" fmla="*/ 4131303 h 4138290"/>
              <a:gd name="connsiteX5" fmla="*/ 900718 w 4748486"/>
              <a:gd name="connsiteY5" fmla="*/ 3738143 h 4138290"/>
              <a:gd name="connsiteX6" fmla="*/ 307308 w 4748486"/>
              <a:gd name="connsiteY6" fmla="*/ 3217428 h 4138290"/>
              <a:gd name="connsiteX7" fmla="*/ 42133 w 4748486"/>
              <a:gd name="connsiteY7" fmla="*/ 1485818 h 4138290"/>
              <a:gd name="connsiteX8" fmla="*/ 780033 w 4748486"/>
              <a:gd name="connsiteY8" fmla="*/ 590018 h 4138290"/>
              <a:gd name="connsiteX9" fmla="*/ 797965 w 4748486"/>
              <a:gd name="connsiteY9" fmla="*/ 0 h 4138290"/>
              <a:gd name="connsiteX0" fmla="*/ 816235 w 4766756"/>
              <a:gd name="connsiteY0" fmla="*/ 0 h 4138288"/>
              <a:gd name="connsiteX1" fmla="*/ 1454202 w 4766756"/>
              <a:gd name="connsiteY1" fmla="*/ 574434 h 4138288"/>
              <a:gd name="connsiteX2" fmla="*/ 4439796 w 4766756"/>
              <a:gd name="connsiteY2" fmla="*/ 934302 h 4138288"/>
              <a:gd name="connsiteX3" fmla="*/ 4535037 w 4766756"/>
              <a:gd name="connsiteY3" fmla="*/ 3409206 h 4138288"/>
              <a:gd name="connsiteX4" fmla="*/ 3386974 w 4766756"/>
              <a:gd name="connsiteY4" fmla="*/ 4131303 h 4138288"/>
              <a:gd name="connsiteX5" fmla="*/ 918988 w 4766756"/>
              <a:gd name="connsiteY5" fmla="*/ 3738143 h 4138288"/>
              <a:gd name="connsiteX6" fmla="*/ 205861 w 4766756"/>
              <a:gd name="connsiteY6" fmla="*/ 2965662 h 4138288"/>
              <a:gd name="connsiteX7" fmla="*/ 60403 w 4766756"/>
              <a:gd name="connsiteY7" fmla="*/ 1485818 h 4138288"/>
              <a:gd name="connsiteX8" fmla="*/ 798303 w 4766756"/>
              <a:gd name="connsiteY8" fmla="*/ 590018 h 4138288"/>
              <a:gd name="connsiteX9" fmla="*/ 816235 w 4766756"/>
              <a:gd name="connsiteY9" fmla="*/ 0 h 4138288"/>
              <a:gd name="connsiteX0" fmla="*/ 816235 w 4622539"/>
              <a:gd name="connsiteY0" fmla="*/ 0 h 4138290"/>
              <a:gd name="connsiteX1" fmla="*/ 1454202 w 4622539"/>
              <a:gd name="connsiteY1" fmla="*/ 574434 h 4138290"/>
              <a:gd name="connsiteX2" fmla="*/ 4015228 w 4622539"/>
              <a:gd name="connsiteY2" fmla="*/ 1032218 h 4138290"/>
              <a:gd name="connsiteX3" fmla="*/ 4535037 w 4622539"/>
              <a:gd name="connsiteY3" fmla="*/ 3409206 h 4138290"/>
              <a:gd name="connsiteX4" fmla="*/ 3386974 w 4622539"/>
              <a:gd name="connsiteY4" fmla="*/ 4131303 h 4138290"/>
              <a:gd name="connsiteX5" fmla="*/ 918988 w 4622539"/>
              <a:gd name="connsiteY5" fmla="*/ 3738143 h 4138290"/>
              <a:gd name="connsiteX6" fmla="*/ 205861 w 4622539"/>
              <a:gd name="connsiteY6" fmla="*/ 2965662 h 4138290"/>
              <a:gd name="connsiteX7" fmla="*/ 60403 w 4622539"/>
              <a:gd name="connsiteY7" fmla="*/ 1485818 h 4138290"/>
              <a:gd name="connsiteX8" fmla="*/ 798303 w 4622539"/>
              <a:gd name="connsiteY8" fmla="*/ 590018 h 4138290"/>
              <a:gd name="connsiteX9" fmla="*/ 816235 w 4622539"/>
              <a:gd name="connsiteY9" fmla="*/ 0 h 4138290"/>
              <a:gd name="connsiteX0" fmla="*/ 816235 w 4622539"/>
              <a:gd name="connsiteY0" fmla="*/ 0 h 4132081"/>
              <a:gd name="connsiteX1" fmla="*/ 1454202 w 4622539"/>
              <a:gd name="connsiteY1" fmla="*/ 574434 h 4132081"/>
              <a:gd name="connsiteX2" fmla="*/ 4015228 w 4622539"/>
              <a:gd name="connsiteY2" fmla="*/ 1032218 h 4132081"/>
              <a:gd name="connsiteX3" fmla="*/ 4535037 w 4622539"/>
              <a:gd name="connsiteY3" fmla="*/ 3409206 h 4132081"/>
              <a:gd name="connsiteX4" fmla="*/ 3152706 w 4622539"/>
              <a:gd name="connsiteY4" fmla="*/ 4124957 h 4132081"/>
              <a:gd name="connsiteX5" fmla="*/ 918988 w 4622539"/>
              <a:gd name="connsiteY5" fmla="*/ 3738143 h 4132081"/>
              <a:gd name="connsiteX6" fmla="*/ 205861 w 4622539"/>
              <a:gd name="connsiteY6" fmla="*/ 2965662 h 4132081"/>
              <a:gd name="connsiteX7" fmla="*/ 60403 w 4622539"/>
              <a:gd name="connsiteY7" fmla="*/ 1485818 h 4132081"/>
              <a:gd name="connsiteX8" fmla="*/ 798303 w 4622539"/>
              <a:gd name="connsiteY8" fmla="*/ 590018 h 4132081"/>
              <a:gd name="connsiteX9" fmla="*/ 816235 w 4622539"/>
              <a:gd name="connsiteY9" fmla="*/ 0 h 4132081"/>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798303 w 4372994"/>
              <a:gd name="connsiteY8" fmla="*/ 59001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6235 w 4372994"/>
              <a:gd name="connsiteY0" fmla="*/ 0 h 4138222"/>
              <a:gd name="connsiteX1" fmla="*/ 1454202 w 4372994"/>
              <a:gd name="connsiteY1" fmla="*/ 574434 h 4138222"/>
              <a:gd name="connsiteX2" fmla="*/ 4015228 w 4372994"/>
              <a:gd name="connsiteY2" fmla="*/ 1032218 h 4138222"/>
              <a:gd name="connsiteX3" fmla="*/ 4208394 w 4372994"/>
              <a:gd name="connsiteY3" fmla="*/ 3259401 h 4138222"/>
              <a:gd name="connsiteX4" fmla="*/ 3152706 w 4372994"/>
              <a:gd name="connsiteY4" fmla="*/ 4124957 h 4138222"/>
              <a:gd name="connsiteX5" fmla="*/ 918988 w 4372994"/>
              <a:gd name="connsiteY5" fmla="*/ 3738143 h 4138222"/>
              <a:gd name="connsiteX6" fmla="*/ 205861 w 4372994"/>
              <a:gd name="connsiteY6" fmla="*/ 2965662 h 4138222"/>
              <a:gd name="connsiteX7" fmla="*/ 60403 w 4372994"/>
              <a:gd name="connsiteY7" fmla="*/ 1485818 h 4138222"/>
              <a:gd name="connsiteX8" fmla="*/ 898165 w 4372994"/>
              <a:gd name="connsiteY8" fmla="*/ 606258 h 4138222"/>
              <a:gd name="connsiteX9" fmla="*/ 816235 w 4372994"/>
              <a:gd name="connsiteY9" fmla="*/ 0 h 4138222"/>
              <a:gd name="connsiteX0" fmla="*/ 816235 w 4372994"/>
              <a:gd name="connsiteY0" fmla="*/ 0 h 4138224"/>
              <a:gd name="connsiteX1" fmla="*/ 1454202 w 4372994"/>
              <a:gd name="connsiteY1" fmla="*/ 574434 h 4138224"/>
              <a:gd name="connsiteX2" fmla="*/ 4015228 w 4372994"/>
              <a:gd name="connsiteY2" fmla="*/ 1032218 h 4138224"/>
              <a:gd name="connsiteX3" fmla="*/ 4208394 w 4372994"/>
              <a:gd name="connsiteY3" fmla="*/ 3259401 h 4138224"/>
              <a:gd name="connsiteX4" fmla="*/ 3152706 w 4372994"/>
              <a:gd name="connsiteY4" fmla="*/ 4124957 h 4138224"/>
              <a:gd name="connsiteX5" fmla="*/ 918988 w 4372994"/>
              <a:gd name="connsiteY5" fmla="*/ 3738143 h 4138224"/>
              <a:gd name="connsiteX6" fmla="*/ 205861 w 4372994"/>
              <a:gd name="connsiteY6" fmla="*/ 2965662 h 4138224"/>
              <a:gd name="connsiteX7" fmla="*/ 60403 w 4372994"/>
              <a:gd name="connsiteY7" fmla="*/ 1485818 h 4138224"/>
              <a:gd name="connsiteX8" fmla="*/ 898165 w 4372994"/>
              <a:gd name="connsiteY8" fmla="*/ 606258 h 4138224"/>
              <a:gd name="connsiteX9" fmla="*/ 816235 w 4372994"/>
              <a:gd name="connsiteY9" fmla="*/ 0 h 4138224"/>
              <a:gd name="connsiteX0" fmla="*/ 810336 w 4367095"/>
              <a:gd name="connsiteY0" fmla="*/ 0 h 4138222"/>
              <a:gd name="connsiteX1" fmla="*/ 1448303 w 4367095"/>
              <a:gd name="connsiteY1" fmla="*/ 574434 h 4138222"/>
              <a:gd name="connsiteX2" fmla="*/ 4009329 w 4367095"/>
              <a:gd name="connsiteY2" fmla="*/ 1032218 h 4138222"/>
              <a:gd name="connsiteX3" fmla="*/ 4202495 w 4367095"/>
              <a:gd name="connsiteY3" fmla="*/ 3259401 h 4138222"/>
              <a:gd name="connsiteX4" fmla="*/ 3146807 w 4367095"/>
              <a:gd name="connsiteY4" fmla="*/ 4124957 h 4138222"/>
              <a:gd name="connsiteX5" fmla="*/ 913089 w 4367095"/>
              <a:gd name="connsiteY5" fmla="*/ 3738143 h 4138222"/>
              <a:gd name="connsiteX6" fmla="*/ 199962 w 4367095"/>
              <a:gd name="connsiteY6" fmla="*/ 2965662 h 4138222"/>
              <a:gd name="connsiteX7" fmla="*/ 54504 w 4367095"/>
              <a:gd name="connsiteY7" fmla="*/ 1485818 h 4138222"/>
              <a:gd name="connsiteX8" fmla="*/ 892266 w 4367095"/>
              <a:gd name="connsiteY8" fmla="*/ 606258 h 4138222"/>
              <a:gd name="connsiteX9" fmla="*/ 810336 w 4367095"/>
              <a:gd name="connsiteY9" fmla="*/ 0 h 4138222"/>
              <a:gd name="connsiteX0" fmla="*/ 814639 w 4371398"/>
              <a:gd name="connsiteY0" fmla="*/ 0 h 4138224"/>
              <a:gd name="connsiteX1" fmla="*/ 1452606 w 4371398"/>
              <a:gd name="connsiteY1" fmla="*/ 574434 h 4138224"/>
              <a:gd name="connsiteX2" fmla="*/ 4013632 w 4371398"/>
              <a:gd name="connsiteY2" fmla="*/ 1032218 h 4138224"/>
              <a:gd name="connsiteX3" fmla="*/ 4206798 w 4371398"/>
              <a:gd name="connsiteY3" fmla="*/ 3259401 h 4138224"/>
              <a:gd name="connsiteX4" fmla="*/ 3151110 w 4371398"/>
              <a:gd name="connsiteY4" fmla="*/ 4124957 h 4138224"/>
              <a:gd name="connsiteX5" fmla="*/ 917392 w 4371398"/>
              <a:gd name="connsiteY5" fmla="*/ 3738143 h 4138224"/>
              <a:gd name="connsiteX6" fmla="*/ 184820 w 4371398"/>
              <a:gd name="connsiteY6" fmla="*/ 2971263 h 4138224"/>
              <a:gd name="connsiteX7" fmla="*/ 58807 w 4371398"/>
              <a:gd name="connsiteY7" fmla="*/ 1485818 h 4138224"/>
              <a:gd name="connsiteX8" fmla="*/ 896569 w 4371398"/>
              <a:gd name="connsiteY8" fmla="*/ 606258 h 4138224"/>
              <a:gd name="connsiteX9" fmla="*/ 814639 w 4371398"/>
              <a:gd name="connsiteY9" fmla="*/ 0 h 4138224"/>
              <a:gd name="connsiteX0" fmla="*/ 824982 w 4381741"/>
              <a:gd name="connsiteY0" fmla="*/ 0 h 4138222"/>
              <a:gd name="connsiteX1" fmla="*/ 1462949 w 4381741"/>
              <a:gd name="connsiteY1" fmla="*/ 574434 h 4138222"/>
              <a:gd name="connsiteX2" fmla="*/ 4023975 w 4381741"/>
              <a:gd name="connsiteY2" fmla="*/ 1032218 h 4138222"/>
              <a:gd name="connsiteX3" fmla="*/ 4217141 w 4381741"/>
              <a:gd name="connsiteY3" fmla="*/ 3259401 h 4138222"/>
              <a:gd name="connsiteX4" fmla="*/ 3161453 w 4381741"/>
              <a:gd name="connsiteY4" fmla="*/ 4124957 h 4138222"/>
              <a:gd name="connsiteX5" fmla="*/ 927735 w 4381741"/>
              <a:gd name="connsiteY5" fmla="*/ 3738143 h 4138222"/>
              <a:gd name="connsiteX6" fmla="*/ 195163 w 4381741"/>
              <a:gd name="connsiteY6" fmla="*/ 2971263 h 4138222"/>
              <a:gd name="connsiteX7" fmla="*/ 69150 w 4381741"/>
              <a:gd name="connsiteY7" fmla="*/ 1485818 h 4138222"/>
              <a:gd name="connsiteX8" fmla="*/ 906912 w 4381741"/>
              <a:gd name="connsiteY8" fmla="*/ 606258 h 4138222"/>
              <a:gd name="connsiteX9" fmla="*/ 824982 w 4381741"/>
              <a:gd name="connsiteY9" fmla="*/ 0 h 4138222"/>
              <a:gd name="connsiteX0" fmla="*/ 824982 w 4385632"/>
              <a:gd name="connsiteY0" fmla="*/ 0 h 4138224"/>
              <a:gd name="connsiteX1" fmla="*/ 1462949 w 4385632"/>
              <a:gd name="connsiteY1" fmla="*/ 574434 h 4138224"/>
              <a:gd name="connsiteX2" fmla="*/ 4023975 w 4385632"/>
              <a:gd name="connsiteY2" fmla="*/ 1032218 h 4138224"/>
              <a:gd name="connsiteX3" fmla="*/ 4217141 w 4385632"/>
              <a:gd name="connsiteY3" fmla="*/ 3259401 h 4138224"/>
              <a:gd name="connsiteX4" fmla="*/ 3161453 w 4385632"/>
              <a:gd name="connsiteY4" fmla="*/ 4124957 h 4138224"/>
              <a:gd name="connsiteX5" fmla="*/ 927735 w 4385632"/>
              <a:gd name="connsiteY5" fmla="*/ 3738143 h 4138224"/>
              <a:gd name="connsiteX6" fmla="*/ 195163 w 4385632"/>
              <a:gd name="connsiteY6" fmla="*/ 2971263 h 4138224"/>
              <a:gd name="connsiteX7" fmla="*/ 69150 w 4385632"/>
              <a:gd name="connsiteY7" fmla="*/ 1485818 h 4138224"/>
              <a:gd name="connsiteX8" fmla="*/ 906912 w 4385632"/>
              <a:gd name="connsiteY8" fmla="*/ 606258 h 4138224"/>
              <a:gd name="connsiteX9" fmla="*/ 824982 w 4385632"/>
              <a:gd name="connsiteY9" fmla="*/ 0 h 4138224"/>
              <a:gd name="connsiteX0" fmla="*/ 832223 w 4392873"/>
              <a:gd name="connsiteY0" fmla="*/ 0 h 4138222"/>
              <a:gd name="connsiteX1" fmla="*/ 1470190 w 4392873"/>
              <a:gd name="connsiteY1" fmla="*/ 574434 h 4138222"/>
              <a:gd name="connsiteX2" fmla="*/ 4031216 w 4392873"/>
              <a:gd name="connsiteY2" fmla="*/ 1032218 h 4138222"/>
              <a:gd name="connsiteX3" fmla="*/ 4224382 w 4392873"/>
              <a:gd name="connsiteY3" fmla="*/ 3259401 h 4138222"/>
              <a:gd name="connsiteX4" fmla="*/ 3168694 w 4392873"/>
              <a:gd name="connsiteY4" fmla="*/ 4124957 h 4138222"/>
              <a:gd name="connsiteX5" fmla="*/ 934976 w 4392873"/>
              <a:gd name="connsiteY5" fmla="*/ 3738143 h 4138222"/>
              <a:gd name="connsiteX6" fmla="*/ 179579 w 4392873"/>
              <a:gd name="connsiteY6" fmla="*/ 3046439 h 4138222"/>
              <a:gd name="connsiteX7" fmla="*/ 76391 w 4392873"/>
              <a:gd name="connsiteY7" fmla="*/ 1485818 h 4138222"/>
              <a:gd name="connsiteX8" fmla="*/ 914153 w 4392873"/>
              <a:gd name="connsiteY8" fmla="*/ 606258 h 4138222"/>
              <a:gd name="connsiteX9" fmla="*/ 832223 w 4392873"/>
              <a:gd name="connsiteY9" fmla="*/ 0 h 4138222"/>
              <a:gd name="connsiteX0" fmla="*/ 823971 w 4384621"/>
              <a:gd name="connsiteY0" fmla="*/ 0 h 4138224"/>
              <a:gd name="connsiteX1" fmla="*/ 1461938 w 4384621"/>
              <a:gd name="connsiteY1" fmla="*/ 574434 h 4138224"/>
              <a:gd name="connsiteX2" fmla="*/ 4022964 w 4384621"/>
              <a:gd name="connsiteY2" fmla="*/ 1032218 h 4138224"/>
              <a:gd name="connsiteX3" fmla="*/ 4216130 w 4384621"/>
              <a:gd name="connsiteY3" fmla="*/ 3259401 h 4138224"/>
              <a:gd name="connsiteX4" fmla="*/ 3160442 w 4384621"/>
              <a:gd name="connsiteY4" fmla="*/ 4124957 h 4138224"/>
              <a:gd name="connsiteX5" fmla="*/ 926724 w 4384621"/>
              <a:gd name="connsiteY5" fmla="*/ 3738143 h 4138224"/>
              <a:gd name="connsiteX6" fmla="*/ 171327 w 4384621"/>
              <a:gd name="connsiteY6" fmla="*/ 3046439 h 4138224"/>
              <a:gd name="connsiteX7" fmla="*/ 68139 w 4384621"/>
              <a:gd name="connsiteY7" fmla="*/ 1485818 h 4138224"/>
              <a:gd name="connsiteX8" fmla="*/ 905901 w 4384621"/>
              <a:gd name="connsiteY8" fmla="*/ 606258 h 4138224"/>
              <a:gd name="connsiteX9" fmla="*/ 823971 w 4384621"/>
              <a:gd name="connsiteY9" fmla="*/ 0 h 4138224"/>
              <a:gd name="connsiteX0" fmla="*/ 806189 w 4366839"/>
              <a:gd name="connsiteY0" fmla="*/ 0 h 4138222"/>
              <a:gd name="connsiteX1" fmla="*/ 1444156 w 4366839"/>
              <a:gd name="connsiteY1" fmla="*/ 574434 h 4138222"/>
              <a:gd name="connsiteX2" fmla="*/ 4005182 w 4366839"/>
              <a:gd name="connsiteY2" fmla="*/ 1032218 h 4138222"/>
              <a:gd name="connsiteX3" fmla="*/ 4198348 w 4366839"/>
              <a:gd name="connsiteY3" fmla="*/ 3259401 h 4138222"/>
              <a:gd name="connsiteX4" fmla="*/ 3142660 w 4366839"/>
              <a:gd name="connsiteY4" fmla="*/ 4124957 h 4138222"/>
              <a:gd name="connsiteX5" fmla="*/ 908942 w 4366839"/>
              <a:gd name="connsiteY5" fmla="*/ 3738143 h 4138222"/>
              <a:gd name="connsiteX6" fmla="*/ 153545 w 4366839"/>
              <a:gd name="connsiteY6" fmla="*/ 3046439 h 4138222"/>
              <a:gd name="connsiteX7" fmla="*/ 50357 w 4366839"/>
              <a:gd name="connsiteY7" fmla="*/ 1485818 h 4138222"/>
              <a:gd name="connsiteX8" fmla="*/ 888119 w 4366839"/>
              <a:gd name="connsiteY8" fmla="*/ 606258 h 4138222"/>
              <a:gd name="connsiteX9" fmla="*/ 806189 w 4366839"/>
              <a:gd name="connsiteY9" fmla="*/ 0 h 4138222"/>
              <a:gd name="connsiteX0" fmla="*/ 806189 w 4366839"/>
              <a:gd name="connsiteY0" fmla="*/ 0 h 4138224"/>
              <a:gd name="connsiteX1" fmla="*/ 1444156 w 4366839"/>
              <a:gd name="connsiteY1" fmla="*/ 574434 h 4138224"/>
              <a:gd name="connsiteX2" fmla="*/ 4005182 w 4366839"/>
              <a:gd name="connsiteY2" fmla="*/ 1032218 h 4138224"/>
              <a:gd name="connsiteX3" fmla="*/ 4198348 w 4366839"/>
              <a:gd name="connsiteY3" fmla="*/ 3259401 h 4138224"/>
              <a:gd name="connsiteX4" fmla="*/ 3142660 w 4366839"/>
              <a:gd name="connsiteY4" fmla="*/ 4124957 h 4138224"/>
              <a:gd name="connsiteX5" fmla="*/ 908942 w 4366839"/>
              <a:gd name="connsiteY5" fmla="*/ 3738143 h 4138224"/>
              <a:gd name="connsiteX6" fmla="*/ 153545 w 4366839"/>
              <a:gd name="connsiteY6" fmla="*/ 3046439 h 4138224"/>
              <a:gd name="connsiteX7" fmla="*/ 50357 w 4366839"/>
              <a:gd name="connsiteY7" fmla="*/ 1485818 h 4138224"/>
              <a:gd name="connsiteX8" fmla="*/ 888119 w 4366839"/>
              <a:gd name="connsiteY8" fmla="*/ 606258 h 4138224"/>
              <a:gd name="connsiteX9" fmla="*/ 806189 w 4366839"/>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104082 w 4317376"/>
              <a:gd name="connsiteY6" fmla="*/ 3046439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224"/>
              <a:gd name="connsiteX1" fmla="*/ 1394693 w 4317376"/>
              <a:gd name="connsiteY1" fmla="*/ 574434 h 4138224"/>
              <a:gd name="connsiteX2" fmla="*/ 3955719 w 4317376"/>
              <a:gd name="connsiteY2" fmla="*/ 1032218 h 4138224"/>
              <a:gd name="connsiteX3" fmla="*/ 4148885 w 4317376"/>
              <a:gd name="connsiteY3" fmla="*/ 3259401 h 4138224"/>
              <a:gd name="connsiteX4" fmla="*/ 3093197 w 4317376"/>
              <a:gd name="connsiteY4" fmla="*/ 4124957 h 4138224"/>
              <a:gd name="connsiteX5" fmla="*/ 859479 w 4317376"/>
              <a:gd name="connsiteY5" fmla="*/ 3738143 h 4138224"/>
              <a:gd name="connsiteX6" fmla="*/ 219159 w 4317376"/>
              <a:gd name="connsiteY6" fmla="*/ 3144044 h 4138224"/>
              <a:gd name="connsiteX7" fmla="*/ 894 w 4317376"/>
              <a:gd name="connsiteY7" fmla="*/ 1485818 h 4138224"/>
              <a:gd name="connsiteX8" fmla="*/ 838656 w 4317376"/>
              <a:gd name="connsiteY8" fmla="*/ 606258 h 4138224"/>
              <a:gd name="connsiteX9" fmla="*/ 756726 w 4317376"/>
              <a:gd name="connsiteY9" fmla="*/ 0 h 4138224"/>
              <a:gd name="connsiteX0" fmla="*/ 756726 w 4317376"/>
              <a:gd name="connsiteY0" fmla="*/ 0 h 4138222"/>
              <a:gd name="connsiteX1" fmla="*/ 1394693 w 4317376"/>
              <a:gd name="connsiteY1" fmla="*/ 574434 h 4138222"/>
              <a:gd name="connsiteX2" fmla="*/ 3955719 w 4317376"/>
              <a:gd name="connsiteY2" fmla="*/ 1032218 h 4138222"/>
              <a:gd name="connsiteX3" fmla="*/ 4148885 w 4317376"/>
              <a:gd name="connsiteY3" fmla="*/ 3259401 h 4138222"/>
              <a:gd name="connsiteX4" fmla="*/ 3093197 w 4317376"/>
              <a:gd name="connsiteY4" fmla="*/ 4124957 h 4138222"/>
              <a:gd name="connsiteX5" fmla="*/ 859479 w 4317376"/>
              <a:gd name="connsiteY5" fmla="*/ 3738143 h 4138222"/>
              <a:gd name="connsiteX6" fmla="*/ 232580 w 4317376"/>
              <a:gd name="connsiteY6" fmla="*/ 3163758 h 4138222"/>
              <a:gd name="connsiteX7" fmla="*/ 894 w 4317376"/>
              <a:gd name="connsiteY7" fmla="*/ 1485818 h 4138222"/>
              <a:gd name="connsiteX8" fmla="*/ 838656 w 4317376"/>
              <a:gd name="connsiteY8" fmla="*/ 606258 h 4138222"/>
              <a:gd name="connsiteX9" fmla="*/ 756726 w 4317376"/>
              <a:gd name="connsiteY9" fmla="*/ 0 h 4138222"/>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56726 w 4317376"/>
              <a:gd name="connsiteY0" fmla="*/ 0 h 4138731"/>
              <a:gd name="connsiteX1" fmla="*/ 1394693 w 4317376"/>
              <a:gd name="connsiteY1" fmla="*/ 574434 h 4138731"/>
              <a:gd name="connsiteX2" fmla="*/ 3955719 w 4317376"/>
              <a:gd name="connsiteY2" fmla="*/ 1032218 h 4138731"/>
              <a:gd name="connsiteX3" fmla="*/ 4148885 w 4317376"/>
              <a:gd name="connsiteY3" fmla="*/ 3259401 h 4138731"/>
              <a:gd name="connsiteX4" fmla="*/ 3093197 w 4317376"/>
              <a:gd name="connsiteY4" fmla="*/ 4124957 h 4138731"/>
              <a:gd name="connsiteX5" fmla="*/ 897522 w 4317376"/>
              <a:gd name="connsiteY5" fmla="*/ 3744330 h 4138731"/>
              <a:gd name="connsiteX6" fmla="*/ 232580 w 4317376"/>
              <a:gd name="connsiteY6" fmla="*/ 3163758 h 4138731"/>
              <a:gd name="connsiteX7" fmla="*/ 894 w 4317376"/>
              <a:gd name="connsiteY7" fmla="*/ 1485818 h 4138731"/>
              <a:gd name="connsiteX8" fmla="*/ 838656 w 4317376"/>
              <a:gd name="connsiteY8" fmla="*/ 606258 h 4138731"/>
              <a:gd name="connsiteX9" fmla="*/ 756726 w 4317376"/>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583 w 4324233"/>
              <a:gd name="connsiteY0" fmla="*/ 0 h 4138731"/>
              <a:gd name="connsiteX1" fmla="*/ 1401550 w 4324233"/>
              <a:gd name="connsiteY1" fmla="*/ 574434 h 4138731"/>
              <a:gd name="connsiteX2" fmla="*/ 3962576 w 4324233"/>
              <a:gd name="connsiteY2" fmla="*/ 1032218 h 4138731"/>
              <a:gd name="connsiteX3" fmla="*/ 4155742 w 4324233"/>
              <a:gd name="connsiteY3" fmla="*/ 3259401 h 4138731"/>
              <a:gd name="connsiteX4" fmla="*/ 3100054 w 4324233"/>
              <a:gd name="connsiteY4" fmla="*/ 4124957 h 4138731"/>
              <a:gd name="connsiteX5" fmla="*/ 904379 w 4324233"/>
              <a:gd name="connsiteY5" fmla="*/ 3744330 h 4138731"/>
              <a:gd name="connsiteX6" fmla="*/ 239437 w 4324233"/>
              <a:gd name="connsiteY6" fmla="*/ 3163758 h 4138731"/>
              <a:gd name="connsiteX7" fmla="*/ 881 w 4324233"/>
              <a:gd name="connsiteY7" fmla="*/ 1528534 h 4138731"/>
              <a:gd name="connsiteX8" fmla="*/ 845513 w 4324233"/>
              <a:gd name="connsiteY8" fmla="*/ 606258 h 4138731"/>
              <a:gd name="connsiteX9" fmla="*/ 763583 w 4324233"/>
              <a:gd name="connsiteY9" fmla="*/ 0 h 4138731"/>
              <a:gd name="connsiteX0" fmla="*/ 763706 w 4324356"/>
              <a:gd name="connsiteY0" fmla="*/ 0 h 4138731"/>
              <a:gd name="connsiteX1" fmla="*/ 1401673 w 4324356"/>
              <a:gd name="connsiteY1" fmla="*/ 574434 h 4138731"/>
              <a:gd name="connsiteX2" fmla="*/ 3962699 w 4324356"/>
              <a:gd name="connsiteY2" fmla="*/ 1032218 h 4138731"/>
              <a:gd name="connsiteX3" fmla="*/ 4155865 w 4324356"/>
              <a:gd name="connsiteY3" fmla="*/ 3259401 h 4138731"/>
              <a:gd name="connsiteX4" fmla="*/ 3100177 w 4324356"/>
              <a:gd name="connsiteY4" fmla="*/ 4124957 h 4138731"/>
              <a:gd name="connsiteX5" fmla="*/ 904502 w 4324356"/>
              <a:gd name="connsiteY5" fmla="*/ 3744330 h 4138731"/>
              <a:gd name="connsiteX6" fmla="*/ 239560 w 4324356"/>
              <a:gd name="connsiteY6" fmla="*/ 3163758 h 4138731"/>
              <a:gd name="connsiteX7" fmla="*/ 1004 w 4324356"/>
              <a:gd name="connsiteY7" fmla="*/ 1528534 h 4138731"/>
              <a:gd name="connsiteX8" fmla="*/ 845636 w 4324356"/>
              <a:gd name="connsiteY8" fmla="*/ 606258 h 4138731"/>
              <a:gd name="connsiteX9" fmla="*/ 763706 w 4324356"/>
              <a:gd name="connsiteY9" fmla="*/ 0 h 4138731"/>
              <a:gd name="connsiteX0" fmla="*/ 763710 w 4324360"/>
              <a:gd name="connsiteY0" fmla="*/ 0 h 4138731"/>
              <a:gd name="connsiteX1" fmla="*/ 1401677 w 4324360"/>
              <a:gd name="connsiteY1" fmla="*/ 574434 h 4138731"/>
              <a:gd name="connsiteX2" fmla="*/ 3962703 w 4324360"/>
              <a:gd name="connsiteY2" fmla="*/ 1032218 h 4138731"/>
              <a:gd name="connsiteX3" fmla="*/ 4155869 w 4324360"/>
              <a:gd name="connsiteY3" fmla="*/ 3259401 h 4138731"/>
              <a:gd name="connsiteX4" fmla="*/ 3100181 w 4324360"/>
              <a:gd name="connsiteY4" fmla="*/ 4124957 h 4138731"/>
              <a:gd name="connsiteX5" fmla="*/ 904506 w 4324360"/>
              <a:gd name="connsiteY5" fmla="*/ 3744330 h 4138731"/>
              <a:gd name="connsiteX6" fmla="*/ 239564 w 4324360"/>
              <a:gd name="connsiteY6" fmla="*/ 3163758 h 4138731"/>
              <a:gd name="connsiteX7" fmla="*/ 1008 w 4324360"/>
              <a:gd name="connsiteY7" fmla="*/ 1528534 h 4138731"/>
              <a:gd name="connsiteX8" fmla="*/ 845640 w 4324360"/>
              <a:gd name="connsiteY8" fmla="*/ 606258 h 4138731"/>
              <a:gd name="connsiteX9" fmla="*/ 763710 w 4324360"/>
              <a:gd name="connsiteY9" fmla="*/ 0 h 413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24360" h="4138731">
                <a:moveTo>
                  <a:pt x="763710" y="0"/>
                </a:moveTo>
                <a:cubicBezTo>
                  <a:pt x="835632" y="58905"/>
                  <a:pt x="1258100" y="357725"/>
                  <a:pt x="1401677" y="574434"/>
                </a:cubicBezTo>
                <a:cubicBezTo>
                  <a:pt x="1557398" y="585526"/>
                  <a:pt x="3503671" y="584724"/>
                  <a:pt x="3962703" y="1032218"/>
                </a:cubicBezTo>
                <a:cubicBezTo>
                  <a:pt x="4421735" y="1479712"/>
                  <a:pt x="4393755" y="2068459"/>
                  <a:pt x="4155869" y="3259401"/>
                </a:cubicBezTo>
                <a:cubicBezTo>
                  <a:pt x="4006903" y="3825365"/>
                  <a:pt x="3642075" y="4044135"/>
                  <a:pt x="3100181" y="4124957"/>
                </a:cubicBezTo>
                <a:cubicBezTo>
                  <a:pt x="2558287" y="4205779"/>
                  <a:pt x="1639845" y="3911670"/>
                  <a:pt x="904506" y="3744330"/>
                </a:cubicBezTo>
                <a:cubicBezTo>
                  <a:pt x="600271" y="3642054"/>
                  <a:pt x="464613" y="3557214"/>
                  <a:pt x="239564" y="3163758"/>
                </a:cubicBezTo>
                <a:cubicBezTo>
                  <a:pt x="75461" y="2876879"/>
                  <a:pt x="40807" y="2193725"/>
                  <a:pt x="1008" y="1528534"/>
                </a:cubicBezTo>
                <a:cubicBezTo>
                  <a:pt x="-24451" y="805482"/>
                  <a:pt x="437089" y="647961"/>
                  <a:pt x="845640" y="606258"/>
                </a:cubicBezTo>
                <a:cubicBezTo>
                  <a:pt x="845640" y="606258"/>
                  <a:pt x="854014" y="343114"/>
                  <a:pt x="763710"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D2CF451-32F3-9A4E-7363-680F3EFBBAC0}"/>
              </a:ext>
            </a:extLst>
          </p:cNvPr>
          <p:cNvSpPr>
            <a:spLocks noGrp="1"/>
          </p:cNvSpPr>
          <p:nvPr>
            <p:ph type="title"/>
          </p:nvPr>
        </p:nvSpPr>
        <p:spPr>
          <a:xfrm>
            <a:off x="900544" y="862837"/>
            <a:ext cx="4373478" cy="2083242"/>
          </a:xfrm>
        </p:spPr>
        <p:txBody>
          <a:bodyPr vert="horz" lIns="91440" tIns="45720" rIns="91440" bIns="45720" rtlCol="0" anchor="ctr">
            <a:normAutofit/>
          </a:bodyPr>
          <a:lstStyle/>
          <a:p>
            <a:pPr algn="ctr"/>
            <a:r>
              <a:rPr lang="en-US" dirty="0"/>
              <a:t>The end </a:t>
            </a:r>
          </a:p>
        </p:txBody>
      </p:sp>
      <p:sp>
        <p:nvSpPr>
          <p:cNvPr id="3" name="Content Placeholder 2">
            <a:extLst>
              <a:ext uri="{FF2B5EF4-FFF2-40B4-BE49-F238E27FC236}">
                <a16:creationId xmlns:a16="http://schemas.microsoft.com/office/drawing/2014/main" id="{3B1D0E50-E6B9-F718-D564-C421B968D148}"/>
              </a:ext>
            </a:extLst>
          </p:cNvPr>
          <p:cNvSpPr>
            <a:spLocks noGrp="1"/>
          </p:cNvSpPr>
          <p:nvPr>
            <p:ph idx="1"/>
          </p:nvPr>
        </p:nvSpPr>
        <p:spPr>
          <a:xfrm>
            <a:off x="5374434" y="660074"/>
            <a:ext cx="3321698" cy="1068714"/>
          </a:xfrm>
        </p:spPr>
        <p:txBody>
          <a:bodyPr vert="horz" lIns="91440" tIns="45720" rIns="91440" bIns="45720" rtlCol="0" anchor="ctr">
            <a:normAutofit/>
          </a:bodyPr>
          <a:lstStyle/>
          <a:p>
            <a:pPr algn="ctr"/>
            <a:r>
              <a:rPr lang="en-US"/>
              <a:t>Thank you for watching and listening </a:t>
            </a:r>
          </a:p>
        </p:txBody>
      </p:sp>
    </p:spTree>
    <p:extLst>
      <p:ext uri="{BB962C8B-B14F-4D97-AF65-F5344CB8AC3E}">
        <p14:creationId xmlns:p14="http://schemas.microsoft.com/office/powerpoint/2010/main" val="10837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docProps/app.xml><?xml version="1.0" encoding="utf-8"?>
<Properties xmlns="http://schemas.openxmlformats.org/officeDocument/2006/extended-properties" xmlns:vt="http://schemas.openxmlformats.org/officeDocument/2006/docPropsVTypes">
  <TotalTime>1800</TotalTime>
  <Words>1626</Words>
  <Application>Microsoft Office PowerPoint</Application>
  <PresentationFormat>Widescreen</PresentationFormat>
  <Paragraphs>69</Paragraphs>
  <Slides>20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20</vt:i4>
      </vt:variant>
    </vt:vector>
  </HeadingPairs>
  <TitlesOfParts>
    <vt:vector size="31" baseType="lpstr">
      <vt:lpstr>Abadi</vt:lpstr>
      <vt:lpstr>arial</vt:lpstr>
      <vt:lpstr>arial</vt:lpstr>
      <vt:lpstr>Calibri</vt:lpstr>
      <vt:lpstr>Google Sans</vt:lpstr>
      <vt:lpstr>Helvetica</vt:lpstr>
      <vt:lpstr>Source Sans Pro Black</vt:lpstr>
      <vt:lpstr>The Hand</vt:lpstr>
      <vt:lpstr>The Serif Hand</vt:lpstr>
      <vt:lpstr>Times New Roman</vt:lpstr>
      <vt:lpstr>ChitchatVTI</vt:lpstr>
      <vt:lpstr>The role and importance of quality service, hospitality, and guest services within the hotel Industry</vt:lpstr>
      <vt:lpstr>Hilton</vt:lpstr>
      <vt:lpstr>ALL ABOUT HILTON Hospitality Integrity Leadership Teamwork Ownership  Now</vt:lpstr>
      <vt:lpstr>brands</vt:lpstr>
      <vt:lpstr>Hilton top luxury brands</vt:lpstr>
      <vt:lpstr>HILTON LUXURY HOTELS AND RESORTS </vt:lpstr>
      <vt:lpstr>Who are the main customers? </vt:lpstr>
      <vt:lpstr>  Geographic Segmentation </vt:lpstr>
      <vt:lpstr>The role and scope of guests services at LXR </vt:lpstr>
      <vt:lpstr>scope</vt:lpstr>
      <vt:lpstr>What is the meaning of guest service? </vt:lpstr>
      <vt:lpstr>Guests expectations</vt:lpstr>
      <vt:lpstr>1. Invisible encounters </vt:lpstr>
      <vt:lpstr>2. Adaptable check-ins </vt:lpstr>
      <vt:lpstr>3. Keyless entry systems </vt:lpstr>
      <vt:lpstr>Table of contents</vt:lpstr>
      <vt:lpstr>References </vt:lpstr>
      <vt:lpstr> </vt:lpstr>
      <vt:lpstr> </vt:lpstr>
      <vt:lpstr>The 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Corina Chelu</dc:creator>
  <cp:lastModifiedBy>Andreea Ursu</cp:lastModifiedBy>
  <cp:revision>1</cp:revision>
  <dcterms:created xsi:type="dcterms:W3CDTF">2023-05-24T09:24:29Z</dcterms:created>
  <dcterms:modified xsi:type="dcterms:W3CDTF">2023-05-25T15:25:19Z</dcterms:modified>
</cp:coreProperties>
</file>