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4" r:id="rId3"/>
    <p:sldId id="257" r:id="rId4"/>
    <p:sldId id="258" r:id="rId5"/>
    <p:sldId id="259" r:id="rId6"/>
    <p:sldId id="260" r:id="rId7"/>
    <p:sldId id="261" r:id="rId8"/>
    <p:sldId id="262" r:id="rId9"/>
    <p:sldId id="266" r:id="rId10"/>
    <p:sldId id="265"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p:cViewPr varScale="1">
        <p:scale>
          <a:sx n="72" d="100"/>
          <a:sy n="72" d="100"/>
        </p:scale>
        <p:origin x="57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2/5/2021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2/5/2021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2/5/2021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ripadvisor.com/Hotel_Review-g190744-d284171-Reviews-Grand_Hotel_Scarborough-Scarborough_Scarborough_District_North_Yorkshire_England.html" TargetMode="External"/><Relationship Id="rId2" Type="http://schemas.openxmlformats.org/officeDocument/2006/relationships/hyperlink" Target="https://www.britanniahotels.com/hotels/the-grand-hotel-scarborough" TargetMode="External"/><Relationship Id="rId1" Type="http://schemas.openxmlformats.org/officeDocument/2006/relationships/slideLayout" Target="../slideLayouts/slideLayout2.xml"/><Relationship Id="rId5" Type="http://schemas.openxmlformats.org/officeDocument/2006/relationships/hyperlink" Target="https://www.expedia.co.uk/Scarborough-Hotels-Britannia-Grand-Hotel-Scarborough.h1201481.Hotel-Information" TargetMode="External"/><Relationship Id="rId4" Type="http://schemas.openxmlformats.org/officeDocument/2006/relationships/hyperlink" Target="https://www.britanniahotels.com/hotels/the-grand-scarborough-hotel/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866" y="160868"/>
            <a:ext cx="8825658" cy="1859844"/>
          </a:xfrm>
        </p:spPr>
        <p:txBody>
          <a:bodyPr/>
          <a:lstStyle/>
          <a:p>
            <a:r>
              <a:rPr lang="en-US" sz="6000" dirty="0">
                <a:latin typeface="Algerian" panose="04020705040A02060702" pitchFamily="82" charset="0"/>
              </a:rPr>
              <a:t>the Grand Hotel Scarborough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1424" y="2020712"/>
            <a:ext cx="7005921" cy="4492976"/>
          </a:xfrm>
          <a:prstGeom prst="rect">
            <a:avLst/>
          </a:prstGeom>
        </p:spPr>
      </p:pic>
    </p:spTree>
    <p:extLst>
      <p:ext uri="{BB962C8B-B14F-4D97-AF65-F5344CB8AC3E}">
        <p14:creationId xmlns:p14="http://schemas.microsoft.com/office/powerpoint/2010/main" val="3073784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Content:</a:t>
            </a:r>
          </a:p>
        </p:txBody>
      </p:sp>
      <p:sp>
        <p:nvSpPr>
          <p:cNvPr id="3" name="Content Placeholder 2"/>
          <p:cNvSpPr>
            <a:spLocks noGrp="1"/>
          </p:cNvSpPr>
          <p:nvPr>
            <p:ph idx="1"/>
          </p:nvPr>
        </p:nvSpPr>
        <p:spPr>
          <a:xfrm>
            <a:off x="1104293" y="1567496"/>
            <a:ext cx="8946541" cy="4195481"/>
          </a:xfrm>
        </p:spPr>
        <p:txBody>
          <a:bodyPr/>
          <a:lstStyle/>
          <a:p>
            <a:r>
              <a:rPr lang="en-US" dirty="0"/>
              <a:t>Overview</a:t>
            </a:r>
          </a:p>
          <a:p>
            <a:r>
              <a:rPr lang="en-US" dirty="0"/>
              <a:t>Features &amp; qualities</a:t>
            </a:r>
          </a:p>
          <a:p>
            <a:r>
              <a:rPr lang="en-US" dirty="0"/>
              <a:t>Refreshments</a:t>
            </a:r>
          </a:p>
          <a:p>
            <a:r>
              <a:rPr lang="en-US" dirty="0"/>
              <a:t>Entertainment</a:t>
            </a:r>
          </a:p>
          <a:p>
            <a:r>
              <a:rPr lang="en-US" dirty="0"/>
              <a:t>Rooms</a:t>
            </a:r>
          </a:p>
          <a:p>
            <a:r>
              <a:rPr lang="en-US" dirty="0"/>
              <a:t>Pet friendly hotel</a:t>
            </a:r>
          </a:p>
          <a:p>
            <a:r>
              <a:rPr lang="en-US" dirty="0"/>
              <a:t>Things to do in Grand Hotel Scarborough</a:t>
            </a:r>
          </a:p>
          <a:p>
            <a:r>
              <a:rPr lang="en-US" dirty="0"/>
              <a:t>References</a:t>
            </a:r>
          </a:p>
          <a:p>
            <a:endParaRPr lang="en-US" dirty="0"/>
          </a:p>
          <a:p>
            <a:endParaRPr lang="en-US" dirty="0"/>
          </a:p>
          <a:p>
            <a:endParaRPr lang="en-US" dirty="0"/>
          </a:p>
        </p:txBody>
      </p:sp>
    </p:spTree>
    <p:extLst>
      <p:ext uri="{BB962C8B-B14F-4D97-AF65-F5344CB8AC3E}">
        <p14:creationId xmlns:p14="http://schemas.microsoft.com/office/powerpoint/2010/main" val="418518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794" y="635378"/>
            <a:ext cx="9404723" cy="1400530"/>
          </a:xfrm>
        </p:spPr>
        <p:txBody>
          <a:bodyPr/>
          <a:lstStyle/>
          <a:p>
            <a:pPr algn="ctr"/>
            <a:r>
              <a:rPr lang="en-US" dirty="0"/>
              <a:t>Introduction and History</a:t>
            </a:r>
          </a:p>
        </p:txBody>
      </p:sp>
      <p:sp>
        <p:nvSpPr>
          <p:cNvPr id="3" name="Content Placeholder 2"/>
          <p:cNvSpPr>
            <a:spLocks noGrp="1"/>
          </p:cNvSpPr>
          <p:nvPr>
            <p:ph idx="1"/>
          </p:nvPr>
        </p:nvSpPr>
        <p:spPr>
          <a:xfrm>
            <a:off x="646111" y="2035908"/>
            <a:ext cx="4625800" cy="4195481"/>
          </a:xfrm>
        </p:spPr>
        <p:txBody>
          <a:bodyPr/>
          <a:lstStyle/>
          <a:p>
            <a:r>
              <a:rPr lang="en-US" dirty="0"/>
              <a:t>The Grand Hotel Scarborough</a:t>
            </a:r>
          </a:p>
          <a:p>
            <a:r>
              <a:rPr lang="en-US" dirty="0"/>
              <a:t>Located in the town Centre.</a:t>
            </a:r>
          </a:p>
          <a:p>
            <a:r>
              <a:rPr lang="en-US" dirty="0"/>
              <a:t>built in 1863.</a:t>
            </a:r>
          </a:p>
          <a:p>
            <a:r>
              <a:rPr lang="en-US" dirty="0"/>
              <a:t>Pet-friendly.</a:t>
            </a:r>
          </a:p>
          <a:p>
            <a:r>
              <a:rPr lang="en-US" dirty="0"/>
              <a:t>97 luxury internal rooms.</a:t>
            </a:r>
          </a:p>
          <a:p>
            <a:r>
              <a:rPr lang="en-US" dirty="0"/>
              <a:t>LIVE entertainment.</a:t>
            </a:r>
          </a:p>
          <a:p>
            <a:r>
              <a:rPr lang="en-US" dirty="0"/>
              <a:t>Free Wi-Fi in public areas.</a:t>
            </a:r>
          </a:p>
          <a:p>
            <a:endParaRPr lang="en-US" dirty="0"/>
          </a:p>
          <a:p>
            <a:endParaRPr lang="en-US" dirty="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400" y="1809750"/>
            <a:ext cx="5384800" cy="4604300"/>
          </a:xfrm>
          <a:prstGeom prst="rect">
            <a:avLst/>
          </a:prstGeom>
          <a:ln>
            <a:noFill/>
          </a:ln>
          <a:effectLst>
            <a:softEdge rad="112500"/>
          </a:effectLst>
        </p:spPr>
      </p:pic>
    </p:spTree>
    <p:extLst>
      <p:ext uri="{BB962C8B-B14F-4D97-AF65-F5344CB8AC3E}">
        <p14:creationId xmlns:p14="http://schemas.microsoft.com/office/powerpoint/2010/main" val="1899829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1177" y="780096"/>
            <a:ext cx="9404723" cy="1400530"/>
          </a:xfrm>
        </p:spPr>
        <p:txBody>
          <a:bodyPr/>
          <a:lstStyle/>
          <a:p>
            <a:pPr algn="ctr"/>
            <a:r>
              <a:rPr lang="en-US" dirty="0"/>
              <a:t>Features and Services</a:t>
            </a:r>
          </a:p>
        </p:txBody>
      </p:sp>
      <p:sp>
        <p:nvSpPr>
          <p:cNvPr id="3" name="Content Placeholder 2"/>
          <p:cNvSpPr>
            <a:spLocks noGrp="1"/>
          </p:cNvSpPr>
          <p:nvPr>
            <p:ph idx="1"/>
          </p:nvPr>
        </p:nvSpPr>
        <p:spPr/>
        <p:txBody>
          <a:bodyPr>
            <a:normAutofit/>
          </a:bodyPr>
          <a:lstStyle/>
          <a:p>
            <a:pPr algn="just"/>
            <a:r>
              <a:rPr lang="en-US" dirty="0"/>
              <a:t>Takes pride of place overlooking the town's picturesque harbour and South Bay.</a:t>
            </a:r>
          </a:p>
          <a:p>
            <a:pPr algn="just"/>
            <a:r>
              <a:rPr lang="en-US" dirty="0"/>
              <a:t>Ideal hotel to enjoy the beautiful sandy beaches, promenade walks and attractions that Scarborough has to offer.</a:t>
            </a:r>
          </a:p>
          <a:p>
            <a:pPr algn="just"/>
            <a:r>
              <a:rPr lang="en-US" dirty="0"/>
              <a:t>One of the most popular seaside resorts in England, and has many attractions to suit the whole family. Visitors can go to the historic Scarborough Castle, enjoy clean and safe beaches, or walk along the promenade, with its typical seaside amusements and attractions. Children will love the Miniature Railway and the Sea Life Centre, located on the North Bay, while the famous Scarborough Spa and gardens provide a relaxing haven for all.</a:t>
            </a:r>
          </a:p>
        </p:txBody>
      </p:sp>
    </p:spTree>
    <p:extLst>
      <p:ext uri="{BB962C8B-B14F-4D97-AF65-F5344CB8AC3E}">
        <p14:creationId xmlns:p14="http://schemas.microsoft.com/office/powerpoint/2010/main" val="1510997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4674"/>
            <a:ext cx="6370656" cy="1400530"/>
          </a:xfrm>
        </p:spPr>
        <p:txBody>
          <a:bodyPr/>
          <a:lstStyle/>
          <a:p>
            <a:pPr algn="ctr"/>
            <a:r>
              <a:rPr lang="en-US" dirty="0"/>
              <a:t>Refreshments</a:t>
            </a:r>
          </a:p>
        </p:txBody>
      </p:sp>
      <p:sp>
        <p:nvSpPr>
          <p:cNvPr id="3" name="Content Placeholder 2"/>
          <p:cNvSpPr>
            <a:spLocks noGrp="1"/>
          </p:cNvSpPr>
          <p:nvPr>
            <p:ph idx="1"/>
          </p:nvPr>
        </p:nvSpPr>
        <p:spPr>
          <a:xfrm>
            <a:off x="468673" y="1285273"/>
            <a:ext cx="4879799" cy="4991349"/>
          </a:xfrm>
        </p:spPr>
        <p:txBody>
          <a:bodyPr>
            <a:normAutofit fontScale="85000" lnSpcReduction="20000"/>
          </a:bodyPr>
          <a:lstStyle/>
          <a:p>
            <a:pPr algn="just"/>
            <a:r>
              <a:rPr lang="en-US" dirty="0"/>
              <a:t>Main restaurant, provides stunning views of the harbour, and offers a breakfast buffet as well as traditional and continental evening meals.</a:t>
            </a:r>
          </a:p>
          <a:p>
            <a:pPr algn="just"/>
            <a:r>
              <a:rPr lang="en-US" dirty="0"/>
              <a:t>Premier restaurant, on the other hand, has a more intimate atmosphere and offers a premium menu. Our Java Coffee Shop serves light lunches and afternoon tea, whilst the hotel's two bars offer a relaxed and chilled atmosphere.</a:t>
            </a:r>
          </a:p>
          <a:p>
            <a:r>
              <a:rPr lang="en-US" dirty="0"/>
              <a:t>Offer a delectable breakfast buffet which includes both hot and cold items, including sausages, eggs and bacon as well as lighter choices including fruit and cereal.</a:t>
            </a:r>
          </a:p>
          <a:p>
            <a:r>
              <a:rPr lang="en-US" b="1" dirty="0"/>
              <a:t>Breakfast Times</a:t>
            </a:r>
            <a:br>
              <a:rPr lang="en-US" dirty="0"/>
            </a:br>
            <a:r>
              <a:rPr lang="en-US" dirty="0"/>
              <a:t>Monday - Friday: 7:30am - 9:30am</a:t>
            </a:r>
            <a:br>
              <a:rPr lang="en-US" dirty="0"/>
            </a:br>
            <a:r>
              <a:rPr lang="en-US" dirty="0"/>
              <a:t>Saturday &amp; Sunday: 8:00am - 10:00am</a:t>
            </a:r>
            <a:br>
              <a:rPr lang="en-US" dirty="0"/>
            </a:br>
            <a:br>
              <a:rPr lang="en-US" dirty="0"/>
            </a:br>
            <a:r>
              <a:rPr lang="en-US" b="1" dirty="0"/>
              <a:t>Dinner Times</a:t>
            </a:r>
            <a:br>
              <a:rPr lang="en-US" dirty="0"/>
            </a:br>
            <a:r>
              <a:rPr lang="en-US" dirty="0"/>
              <a:t>Daily: 5.30pm - 8.00pm</a:t>
            </a:r>
          </a:p>
          <a:p>
            <a:pPr algn="just"/>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6312" y="3691218"/>
            <a:ext cx="4086578" cy="3002625"/>
          </a:xfrm>
          <a:prstGeom prst="rect">
            <a:avLst/>
          </a:prstGeom>
          <a:ln>
            <a:noFill/>
          </a:ln>
          <a:effectLst>
            <a:softEdge rad="1125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6312" y="688622"/>
            <a:ext cx="4041960" cy="2908880"/>
          </a:xfrm>
          <a:prstGeom prst="rect">
            <a:avLst/>
          </a:prstGeom>
          <a:ln>
            <a:noFill/>
          </a:ln>
          <a:effectLst>
            <a:softEdge rad="112500"/>
          </a:effectLst>
        </p:spPr>
      </p:pic>
    </p:spTree>
    <p:extLst>
      <p:ext uri="{BB962C8B-B14F-4D97-AF65-F5344CB8AC3E}">
        <p14:creationId xmlns:p14="http://schemas.microsoft.com/office/powerpoint/2010/main" val="1777795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Entertainment:</a:t>
            </a:r>
          </a:p>
        </p:txBody>
      </p:sp>
      <p:sp>
        <p:nvSpPr>
          <p:cNvPr id="3" name="Content Placeholder 2"/>
          <p:cNvSpPr>
            <a:spLocks noGrp="1"/>
          </p:cNvSpPr>
          <p:nvPr>
            <p:ph idx="1"/>
          </p:nvPr>
        </p:nvSpPr>
        <p:spPr>
          <a:xfrm>
            <a:off x="1103312" y="2052918"/>
            <a:ext cx="8164865" cy="4195481"/>
          </a:xfrm>
        </p:spPr>
        <p:txBody>
          <a:bodyPr/>
          <a:lstStyle/>
          <a:p>
            <a:r>
              <a:rPr lang="en-US" dirty="0"/>
              <a:t>LIVE entertainment  available every night in the hotel's stunning ballroom, with dazzling cabaret shows featuring professional dancers and entertainers dressed in stunning costumes.</a:t>
            </a:r>
          </a:p>
          <a:p>
            <a:r>
              <a:rPr lang="en-US" dirty="0"/>
              <a:t>Bingo each night at 8.15pm and Cabaret at 9.45pm</a:t>
            </a:r>
          </a:p>
        </p:txBody>
      </p:sp>
    </p:spTree>
    <p:extLst>
      <p:ext uri="{BB962C8B-B14F-4D97-AF65-F5344CB8AC3E}">
        <p14:creationId xmlns:p14="http://schemas.microsoft.com/office/powerpoint/2010/main" val="3034284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622" y="452718"/>
            <a:ext cx="9404723" cy="1400530"/>
          </a:xfrm>
        </p:spPr>
        <p:txBody>
          <a:bodyPr/>
          <a:lstStyle/>
          <a:p>
            <a:pPr algn="ctr"/>
            <a:r>
              <a:rPr lang="en-US" sz="4400" dirty="0"/>
              <a:t>Rooms:</a:t>
            </a:r>
          </a:p>
        </p:txBody>
      </p:sp>
      <p:sp>
        <p:nvSpPr>
          <p:cNvPr id="3" name="Content Placeholder 2"/>
          <p:cNvSpPr>
            <a:spLocks noGrp="1"/>
          </p:cNvSpPr>
          <p:nvPr>
            <p:ph idx="1"/>
          </p:nvPr>
        </p:nvSpPr>
        <p:spPr>
          <a:xfrm>
            <a:off x="579623" y="1591733"/>
            <a:ext cx="4702362" cy="4250266"/>
          </a:xfrm>
        </p:spPr>
        <p:txBody>
          <a:bodyPr/>
          <a:lstStyle/>
          <a:p>
            <a:pPr marL="0" indent="0">
              <a:buNone/>
            </a:pPr>
            <a:endParaRPr lang="en-US" dirty="0"/>
          </a:p>
          <a:p>
            <a:r>
              <a:rPr lang="en-US" dirty="0"/>
              <a:t>The Grand Scarborough have 97 internal rooms, labelled as ‘City’ rooms. These rooms do not have windows, but are well ventilated.</a:t>
            </a:r>
          </a:p>
          <a:p>
            <a:r>
              <a:rPr lang="en-US" dirty="0"/>
              <a:t>Furnished and clean.</a:t>
            </a:r>
          </a:p>
          <a:p>
            <a:r>
              <a:rPr lang="en-US" dirty="0"/>
              <a:t>Single and double rooms</a:t>
            </a:r>
          </a:p>
          <a:p>
            <a:r>
              <a:rPr lang="en-US" dirty="0"/>
              <a:t>Air- conditioned</a:t>
            </a:r>
          </a:p>
          <a:p>
            <a:r>
              <a:rPr lang="en-US" dirty="0"/>
              <a:t>Price varies on average from $33 to $60 </a:t>
            </a:r>
          </a:p>
          <a:p>
            <a:endParaRPr lang="en-US" dirty="0"/>
          </a:p>
          <a:p>
            <a:pPr marL="0" indent="0">
              <a:buNone/>
            </a:pPr>
            <a:endParaRPr lang="en-US" dirty="0"/>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22846" y="1715912"/>
            <a:ext cx="6131608" cy="4163942"/>
          </a:xfrm>
          <a:prstGeom prst="rect">
            <a:avLst/>
          </a:prstGeom>
          <a:ln>
            <a:noFill/>
          </a:ln>
          <a:effectLst>
            <a:softEdge rad="112500"/>
          </a:effectLst>
        </p:spPr>
      </p:pic>
    </p:spTree>
    <p:extLst>
      <p:ext uri="{BB962C8B-B14F-4D97-AF65-F5344CB8AC3E}">
        <p14:creationId xmlns:p14="http://schemas.microsoft.com/office/powerpoint/2010/main" val="4204605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977" y="652388"/>
            <a:ext cx="9404723" cy="1400530"/>
          </a:xfrm>
        </p:spPr>
        <p:txBody>
          <a:bodyPr/>
          <a:lstStyle/>
          <a:p>
            <a:pPr algn="ctr"/>
            <a:r>
              <a:rPr lang="en-US" dirty="0"/>
              <a:t>Pet Friendly &amp; Price Strategy</a:t>
            </a:r>
            <a:br>
              <a:rPr lang="en-US" dirty="0"/>
            </a:br>
            <a:endParaRPr lang="en-US" dirty="0"/>
          </a:p>
        </p:txBody>
      </p:sp>
      <p:sp>
        <p:nvSpPr>
          <p:cNvPr id="3" name="Content Placeholder 2"/>
          <p:cNvSpPr>
            <a:spLocks noGrp="1"/>
          </p:cNvSpPr>
          <p:nvPr>
            <p:ph idx="1"/>
          </p:nvPr>
        </p:nvSpPr>
        <p:spPr>
          <a:xfrm>
            <a:off x="1103312" y="2052918"/>
            <a:ext cx="4919313" cy="3605759"/>
          </a:xfrm>
        </p:spPr>
        <p:txBody>
          <a:bodyPr>
            <a:normAutofit fontScale="92500" lnSpcReduction="10000"/>
          </a:bodyPr>
          <a:lstStyle/>
          <a:p>
            <a:r>
              <a:rPr lang="en-US" dirty="0"/>
              <a:t>The Grand Hotel Scarborough welcomes dogs, and there are a number of infra-structures nearby which can help keep them happy and healthy throughout their stay with us.</a:t>
            </a:r>
          </a:p>
          <a:p>
            <a:r>
              <a:rPr lang="en-US" dirty="0"/>
              <a:t>It is an affordable hotel with price strategy to target maximum people.</a:t>
            </a:r>
          </a:p>
          <a:p>
            <a:r>
              <a:rPr lang="en-US" dirty="0"/>
              <a:t>Price per night - $29</a:t>
            </a:r>
            <a:br>
              <a:rPr lang="en-US" dirty="0"/>
            </a:br>
            <a:r>
              <a:rPr lang="en-US" dirty="0"/>
              <a:t>Price for more than 2 nights - $66</a:t>
            </a:r>
          </a:p>
          <a:p>
            <a:pPr marL="0" indent="0">
              <a:buNone/>
            </a:pPr>
            <a:br>
              <a:rPr lang="en-US" dirty="0"/>
            </a:br>
            <a:endParaRPr lang="en-US" dirty="0"/>
          </a:p>
        </p:txBody>
      </p:sp>
      <p:pic>
        <p:nvPicPr>
          <p:cNvPr id="1026" name="Picture 2" descr="Image result for price? image">
            <a:extLst>
              <a:ext uri="{FF2B5EF4-FFF2-40B4-BE49-F238E27FC236}">
                <a16:creationId xmlns:a16="http://schemas.microsoft.com/office/drawing/2014/main" id="{367D8A0F-9D43-44CB-A983-ADB1A19E8D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6407" y="1668604"/>
            <a:ext cx="3392281" cy="3877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873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2EE5F-576E-4561-AB6D-EBFBC599972C}"/>
              </a:ext>
            </a:extLst>
          </p:cNvPr>
          <p:cNvSpPr>
            <a:spLocks noGrp="1"/>
          </p:cNvSpPr>
          <p:nvPr>
            <p:ph type="title"/>
          </p:nvPr>
        </p:nvSpPr>
        <p:spPr/>
        <p:txBody>
          <a:bodyPr/>
          <a:lstStyle/>
          <a:p>
            <a:pPr algn="ctr"/>
            <a:r>
              <a:rPr lang="en-US" dirty="0"/>
              <a:t>Marketing strategy of this hotel</a:t>
            </a:r>
            <a:endParaRPr lang="en-GB" dirty="0"/>
          </a:p>
        </p:txBody>
      </p:sp>
      <p:sp>
        <p:nvSpPr>
          <p:cNvPr id="3" name="Content Placeholder 2">
            <a:extLst>
              <a:ext uri="{FF2B5EF4-FFF2-40B4-BE49-F238E27FC236}">
                <a16:creationId xmlns:a16="http://schemas.microsoft.com/office/drawing/2014/main" id="{0D21857B-59D0-4D97-85C5-6E980DE462BB}"/>
              </a:ext>
            </a:extLst>
          </p:cNvPr>
          <p:cNvSpPr>
            <a:spLocks noGrp="1"/>
          </p:cNvSpPr>
          <p:nvPr>
            <p:ph idx="1"/>
          </p:nvPr>
        </p:nvSpPr>
        <p:spPr/>
        <p:txBody>
          <a:bodyPr/>
          <a:lstStyle/>
          <a:p>
            <a:r>
              <a:rPr lang="en-US" dirty="0"/>
              <a:t>The Grand Hotel Scarborough uses various platforms of social media: Instagram, Facebook, LinkedIn and its own website for promotion of the hotel.</a:t>
            </a:r>
          </a:p>
          <a:p>
            <a:r>
              <a:rPr lang="en-US" dirty="0"/>
              <a:t>Promotion is done through pamphlets,  special coupons and discounts. </a:t>
            </a:r>
          </a:p>
          <a:p>
            <a:r>
              <a:rPr lang="en-US" dirty="0"/>
              <a:t>Build Local Partnerships with other companies for food and services.</a:t>
            </a:r>
          </a:p>
          <a:p>
            <a:r>
              <a:rPr lang="en-US" dirty="0"/>
              <a:t>Using travel directories </a:t>
            </a:r>
          </a:p>
          <a:p>
            <a:r>
              <a:rPr lang="en-US" dirty="0"/>
              <a:t>Through hotel reviews</a:t>
            </a:r>
          </a:p>
          <a:p>
            <a:endParaRPr lang="en-GB" dirty="0"/>
          </a:p>
        </p:txBody>
      </p:sp>
    </p:spTree>
    <p:extLst>
      <p:ext uri="{BB962C8B-B14F-4D97-AF65-F5344CB8AC3E}">
        <p14:creationId xmlns:p14="http://schemas.microsoft.com/office/powerpoint/2010/main" val="4117744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Locations and Conclusion</a:t>
            </a:r>
            <a:br>
              <a:rPr lang="en-US" dirty="0"/>
            </a:br>
            <a:endParaRPr lang="en-US" dirty="0"/>
          </a:p>
        </p:txBody>
      </p:sp>
      <p:sp>
        <p:nvSpPr>
          <p:cNvPr id="3" name="Content Placeholder 2"/>
          <p:cNvSpPr>
            <a:spLocks noGrp="1"/>
          </p:cNvSpPr>
          <p:nvPr>
            <p:ph idx="1"/>
          </p:nvPr>
        </p:nvSpPr>
        <p:spPr/>
        <p:txBody>
          <a:bodyPr/>
          <a:lstStyle/>
          <a:p>
            <a:pPr algn="just"/>
            <a:r>
              <a:rPr lang="en-US" dirty="0"/>
              <a:t> </a:t>
            </a:r>
            <a:r>
              <a:rPr lang="en-US" dirty="0" err="1"/>
              <a:t>Peasholm</a:t>
            </a:r>
            <a:r>
              <a:rPr lang="en-US" dirty="0"/>
              <a:t> Park is famous for its oriental theme and naval warfare battle, The Battle of </a:t>
            </a:r>
            <a:r>
              <a:rPr lang="en-US" dirty="0" err="1"/>
              <a:t>Peasholm</a:t>
            </a:r>
            <a:r>
              <a:rPr lang="en-US" dirty="0"/>
              <a:t> Park. With lots of entertainment like the boating lake, where dragon </a:t>
            </a:r>
            <a:r>
              <a:rPr lang="en-US" dirty="0" err="1"/>
              <a:t>pedalos</a:t>
            </a:r>
            <a:r>
              <a:rPr lang="en-US" dirty="0"/>
              <a:t> and rowing boats are available and frequent events like classical concerts and naval battles held here, there is something for everyone. Visitors can even just stroll around the park absorbing all the beautifully carved statues and unique oriental features.</a:t>
            </a:r>
          </a:p>
          <a:p>
            <a:pPr algn="just"/>
            <a:r>
              <a:rPr lang="en-US" dirty="0"/>
              <a:t>Scarborough Castle is a former medieval royal fortress where visitors can access the historical ruins aided by an optional audio tour. Guests can climb right up to the viewing areas, where they can soak up stunning panoramic coastline views. Plus, if the weather is sunny, why not take a picnic to enjoy whilst surrounded by the beautiful scenery.</a:t>
            </a:r>
          </a:p>
        </p:txBody>
      </p:sp>
    </p:spTree>
    <p:extLst>
      <p:ext uri="{BB962C8B-B14F-4D97-AF65-F5344CB8AC3E}">
        <p14:creationId xmlns:p14="http://schemas.microsoft.com/office/powerpoint/2010/main" val="2926572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a:t>
            </a:r>
          </a:p>
        </p:txBody>
      </p:sp>
      <p:sp>
        <p:nvSpPr>
          <p:cNvPr id="3" name="Content Placeholder 2"/>
          <p:cNvSpPr>
            <a:spLocks noGrp="1"/>
          </p:cNvSpPr>
          <p:nvPr>
            <p:ph idx="1"/>
          </p:nvPr>
        </p:nvSpPr>
        <p:spPr/>
        <p:txBody>
          <a:bodyPr/>
          <a:lstStyle/>
          <a:p>
            <a:r>
              <a:rPr lang="en-US" dirty="0">
                <a:hlinkClick r:id="rId2"/>
              </a:rPr>
              <a:t>https://www.britanniahotels.com/hotels/the-grand-hotel-scarborough</a:t>
            </a:r>
            <a:endParaRPr lang="en-US" dirty="0"/>
          </a:p>
          <a:p>
            <a:r>
              <a:rPr lang="en-US" dirty="0">
                <a:hlinkClick r:id="rId3"/>
              </a:rPr>
              <a:t>https://www.tripadvisor.com/Hotel_Review-g190744-d284171-Reviews-Grand_Hotel_Scarborough-Scarborough_Scarborough_District_North_Yorkshire_England.html</a:t>
            </a:r>
            <a:endParaRPr lang="en-US" dirty="0"/>
          </a:p>
          <a:p>
            <a:r>
              <a:rPr lang="en-US" dirty="0">
                <a:hlinkClick r:id="rId4"/>
              </a:rPr>
              <a:t>https://www.britanniahotels.com/hotels/the-grand-scarborough-hotel/history</a:t>
            </a:r>
            <a:endParaRPr lang="en-US" dirty="0"/>
          </a:p>
          <a:p>
            <a:r>
              <a:rPr lang="en-US" dirty="0">
                <a:hlinkClick r:id="rId5"/>
              </a:rPr>
              <a:t>https://www.expedia.co.uk/Scarborough-Hotels-Britannia-Grand-Hotel-Scarborough.h1201481.Hotel-Information</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17053035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82</TotalTime>
  <Words>716</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Algerian</vt:lpstr>
      <vt:lpstr>Arial</vt:lpstr>
      <vt:lpstr>Century Gothic</vt:lpstr>
      <vt:lpstr>Wingdings 3</vt:lpstr>
      <vt:lpstr>Ion</vt:lpstr>
      <vt:lpstr>the Grand Hotel Scarborough</vt:lpstr>
      <vt:lpstr>Content:</vt:lpstr>
      <vt:lpstr>Introduction and History</vt:lpstr>
      <vt:lpstr>Features and Services</vt:lpstr>
      <vt:lpstr>Refreshments</vt:lpstr>
      <vt:lpstr>Entertainment:</vt:lpstr>
      <vt:lpstr>Rooms:</vt:lpstr>
      <vt:lpstr>Pet Friendly &amp; Price Strategy </vt:lpstr>
      <vt:lpstr>Marketing strategy of this hotel</vt:lpstr>
      <vt:lpstr>Locations and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Grand Hotel Scarborough</dc:title>
  <dc:creator>Administrator</dc:creator>
  <cp:lastModifiedBy>zainab nasrullah</cp:lastModifiedBy>
  <cp:revision>9</cp:revision>
  <dcterms:created xsi:type="dcterms:W3CDTF">2021-02-05T09:35:18Z</dcterms:created>
  <dcterms:modified xsi:type="dcterms:W3CDTF">2021-02-05T12:54:02Z</dcterms:modified>
</cp:coreProperties>
</file>