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
  </p:notesMasterIdLst>
  <p:sldIdLst>
    <p:sldId id="256" r:id="rId2"/>
  </p:sldIdLst>
  <p:sldSz cx="43891200" cy="32918400"/>
  <p:notesSz cx="6858000" cy="9144000"/>
  <p:embeddedFontLst>
    <p:embeddedFont>
      <p:font typeface="Nunito" panose="020F0502020204030204" pitchFamily="2" charset="0"/>
      <p:regular r:id="rId4"/>
      <p:bold r:id="rId5"/>
      <p:italic r:id="rId6"/>
      <p:boldItalic r:id="rId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6888">
          <p15:clr>
            <a:srgbClr val="A4A3A4"/>
          </p15:clr>
        </p15:guide>
        <p15:guide id="2" pos="9216">
          <p15:clr>
            <a:srgbClr val="A4A3A4"/>
          </p15:clr>
        </p15:guide>
        <p15:guide id="3" pos="18456">
          <p15:clr>
            <a:srgbClr val="A4A3A4"/>
          </p15:clr>
        </p15:guide>
        <p15:guide id="4" orient="horz" pos="1382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6" d="100"/>
          <a:sy n="16" d="100"/>
        </p:scale>
        <p:origin x="1637" y="96"/>
      </p:cViewPr>
      <p:guideLst>
        <p:guide orient="horz" pos="6888"/>
        <p:guide pos="9216"/>
        <p:guide pos="18456"/>
        <p:guide orient="horz" pos="1382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notesMaster" Target="notesMasters/notesMaster1.xml"/><Relationship Id="rId7" Type="http://schemas.openxmlformats.org/officeDocument/2006/relationships/font" Target="fonts/font4.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6" name="Google Shape;126;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147" y="18076800"/>
            <a:ext cx="35377800" cy="14841600"/>
          </a:xfrm>
          <a:prstGeom prst="rtTriangle">
            <a:avLst/>
          </a:prstGeom>
          <a:solidFill>
            <a:schemeClr val="accent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17196600" y="9924480"/>
            <a:ext cx="26694600" cy="22993800"/>
          </a:xfrm>
          <a:prstGeom prst="rtTriangle">
            <a:avLst/>
          </a:prstGeom>
          <a:solidFill>
            <a:schemeClr val="accent3"/>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24282622" y="-60"/>
            <a:ext cx="19608600" cy="13136700"/>
          </a:xfrm>
          <a:prstGeom prst="rtTriangle">
            <a:avLst/>
          </a:prstGeom>
          <a:solidFill>
            <a:schemeClr val="dk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13" name="Google Shape;13;p2"/>
          <p:cNvSpPr/>
          <p:nvPr/>
        </p:nvSpPr>
        <p:spPr>
          <a:xfrm>
            <a:off x="975720" y="1320000"/>
            <a:ext cx="41940000" cy="30278400"/>
          </a:xfrm>
          <a:prstGeom prst="rect">
            <a:avLst/>
          </a:prstGeom>
          <a:solidFill>
            <a:schemeClr val="dk1"/>
          </a:solidFill>
          <a:ln>
            <a:noFill/>
          </a:ln>
          <a:effectLst>
            <a:outerShdw blurRad="1219200" sx="101000" sy="101000" algn="ctr" rotWithShape="0">
              <a:srgbClr val="000000">
                <a:alpha val="40000"/>
              </a:srgbClr>
            </a:outerShdw>
          </a:effectLst>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1224962" y="3792"/>
            <a:ext cx="10801742" cy="668352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4345896" y="3792"/>
            <a:ext cx="10801742" cy="668352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33875845" y="32565"/>
            <a:ext cx="8886155" cy="4813455"/>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31454413" y="26994250"/>
            <a:ext cx="11467480" cy="5924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955638" y="25956172"/>
            <a:ext cx="13417898" cy="693318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8921775" y="11666133"/>
            <a:ext cx="25734300" cy="9267900"/>
          </a:xfrm>
          <a:prstGeom prst="rect">
            <a:avLst/>
          </a:prstGeom>
        </p:spPr>
        <p:txBody>
          <a:bodyPr spcFirstLastPara="1" wrap="square" lIns="487600" tIns="487600" rIns="487600" bIns="487600" anchor="ctr" anchorCtr="0">
            <a:normAutofit/>
          </a:bodyPr>
          <a:lstStyle>
            <a:lvl1pPr lvl="0" algn="ctr">
              <a:spcBef>
                <a:spcPts val="0"/>
              </a:spcBef>
              <a:spcAft>
                <a:spcPts val="0"/>
              </a:spcAft>
              <a:buSzPts val="20300"/>
              <a:buNone/>
              <a:defRPr sz="20300"/>
            </a:lvl1pPr>
            <a:lvl2pPr lvl="1" algn="ctr">
              <a:spcBef>
                <a:spcPts val="0"/>
              </a:spcBef>
              <a:spcAft>
                <a:spcPts val="0"/>
              </a:spcAft>
              <a:buSzPts val="20300"/>
              <a:buNone/>
              <a:defRPr sz="20300"/>
            </a:lvl2pPr>
            <a:lvl3pPr lvl="2" algn="ctr">
              <a:spcBef>
                <a:spcPts val="0"/>
              </a:spcBef>
              <a:spcAft>
                <a:spcPts val="0"/>
              </a:spcAft>
              <a:buSzPts val="20300"/>
              <a:buNone/>
              <a:defRPr sz="20300"/>
            </a:lvl3pPr>
            <a:lvl4pPr lvl="3" algn="ctr">
              <a:spcBef>
                <a:spcPts val="0"/>
              </a:spcBef>
              <a:spcAft>
                <a:spcPts val="0"/>
              </a:spcAft>
              <a:buSzPts val="20300"/>
              <a:buNone/>
              <a:defRPr sz="20300"/>
            </a:lvl4pPr>
            <a:lvl5pPr lvl="4" algn="ctr">
              <a:spcBef>
                <a:spcPts val="0"/>
              </a:spcBef>
              <a:spcAft>
                <a:spcPts val="0"/>
              </a:spcAft>
              <a:buSzPts val="20300"/>
              <a:buNone/>
              <a:defRPr sz="20300"/>
            </a:lvl5pPr>
            <a:lvl6pPr lvl="5" algn="ctr">
              <a:spcBef>
                <a:spcPts val="0"/>
              </a:spcBef>
              <a:spcAft>
                <a:spcPts val="0"/>
              </a:spcAft>
              <a:buSzPts val="20300"/>
              <a:buNone/>
              <a:defRPr sz="20300"/>
            </a:lvl6pPr>
            <a:lvl7pPr lvl="6" algn="ctr">
              <a:spcBef>
                <a:spcPts val="0"/>
              </a:spcBef>
              <a:spcAft>
                <a:spcPts val="0"/>
              </a:spcAft>
              <a:buSzPts val="20300"/>
              <a:buNone/>
              <a:defRPr sz="20300"/>
            </a:lvl7pPr>
            <a:lvl8pPr lvl="7" algn="ctr">
              <a:spcBef>
                <a:spcPts val="0"/>
              </a:spcBef>
              <a:spcAft>
                <a:spcPts val="0"/>
              </a:spcAft>
              <a:buSzPts val="20300"/>
              <a:buNone/>
              <a:defRPr sz="20300"/>
            </a:lvl8pPr>
            <a:lvl9pPr lvl="8" algn="ctr">
              <a:spcBef>
                <a:spcPts val="0"/>
              </a:spcBef>
              <a:spcAft>
                <a:spcPts val="0"/>
              </a:spcAft>
              <a:buSzPts val="20300"/>
              <a:buNone/>
              <a:defRPr sz="20300"/>
            </a:lvl9pPr>
          </a:lstStyle>
          <a:p>
            <a:endParaRPr/>
          </a:p>
        </p:txBody>
      </p:sp>
      <p:sp>
        <p:nvSpPr>
          <p:cNvPr id="35" name="Google Shape;35;p2"/>
          <p:cNvSpPr txBox="1">
            <a:spLocks noGrp="1"/>
          </p:cNvSpPr>
          <p:nvPr>
            <p:ph type="subTitle" idx="1"/>
          </p:nvPr>
        </p:nvSpPr>
        <p:spPr>
          <a:xfrm>
            <a:off x="8921760" y="21844213"/>
            <a:ext cx="25734300" cy="3344700"/>
          </a:xfrm>
          <a:prstGeom prst="rect">
            <a:avLst/>
          </a:prstGeom>
        </p:spPr>
        <p:txBody>
          <a:bodyPr spcFirstLastPara="1" wrap="square" lIns="487600" tIns="487600" rIns="487600" bIns="487600" anchor="t" anchorCtr="0">
            <a:normAutofit/>
          </a:bodyPr>
          <a:lstStyle>
            <a:lvl1pPr lvl="0" algn="ctr">
              <a:lnSpc>
                <a:spcPct val="100000"/>
              </a:lnSpc>
              <a:spcBef>
                <a:spcPts val="0"/>
              </a:spcBef>
              <a:spcAft>
                <a:spcPts val="0"/>
              </a:spcAft>
              <a:buClr>
                <a:schemeClr val="lt1"/>
              </a:buClr>
              <a:buSzPts val="8500"/>
              <a:buNone/>
              <a:defRPr sz="8500">
                <a:solidFill>
                  <a:schemeClr val="lt1"/>
                </a:solidFill>
              </a:defRPr>
            </a:lvl1pPr>
            <a:lvl2pPr lvl="1" algn="ctr">
              <a:lnSpc>
                <a:spcPct val="100000"/>
              </a:lnSpc>
              <a:spcBef>
                <a:spcPts val="0"/>
              </a:spcBef>
              <a:spcAft>
                <a:spcPts val="0"/>
              </a:spcAft>
              <a:buClr>
                <a:schemeClr val="lt1"/>
              </a:buClr>
              <a:buSzPts val="8500"/>
              <a:buNone/>
              <a:defRPr sz="8500">
                <a:solidFill>
                  <a:schemeClr val="lt1"/>
                </a:solidFill>
              </a:defRPr>
            </a:lvl2pPr>
            <a:lvl3pPr lvl="2" algn="ctr">
              <a:lnSpc>
                <a:spcPct val="100000"/>
              </a:lnSpc>
              <a:spcBef>
                <a:spcPts val="0"/>
              </a:spcBef>
              <a:spcAft>
                <a:spcPts val="0"/>
              </a:spcAft>
              <a:buClr>
                <a:schemeClr val="lt1"/>
              </a:buClr>
              <a:buSzPts val="8500"/>
              <a:buNone/>
              <a:defRPr sz="8500">
                <a:solidFill>
                  <a:schemeClr val="lt1"/>
                </a:solidFill>
              </a:defRPr>
            </a:lvl3pPr>
            <a:lvl4pPr lvl="3" algn="ctr">
              <a:lnSpc>
                <a:spcPct val="100000"/>
              </a:lnSpc>
              <a:spcBef>
                <a:spcPts val="0"/>
              </a:spcBef>
              <a:spcAft>
                <a:spcPts val="0"/>
              </a:spcAft>
              <a:buClr>
                <a:schemeClr val="lt1"/>
              </a:buClr>
              <a:buSzPts val="8500"/>
              <a:buNone/>
              <a:defRPr sz="8500">
                <a:solidFill>
                  <a:schemeClr val="lt1"/>
                </a:solidFill>
              </a:defRPr>
            </a:lvl4pPr>
            <a:lvl5pPr lvl="4" algn="ctr">
              <a:lnSpc>
                <a:spcPct val="100000"/>
              </a:lnSpc>
              <a:spcBef>
                <a:spcPts val="0"/>
              </a:spcBef>
              <a:spcAft>
                <a:spcPts val="0"/>
              </a:spcAft>
              <a:buClr>
                <a:schemeClr val="lt1"/>
              </a:buClr>
              <a:buSzPts val="8500"/>
              <a:buNone/>
              <a:defRPr sz="8500">
                <a:solidFill>
                  <a:schemeClr val="lt1"/>
                </a:solidFill>
              </a:defRPr>
            </a:lvl5pPr>
            <a:lvl6pPr lvl="5" algn="ctr">
              <a:lnSpc>
                <a:spcPct val="100000"/>
              </a:lnSpc>
              <a:spcBef>
                <a:spcPts val="0"/>
              </a:spcBef>
              <a:spcAft>
                <a:spcPts val="0"/>
              </a:spcAft>
              <a:buClr>
                <a:schemeClr val="lt1"/>
              </a:buClr>
              <a:buSzPts val="8500"/>
              <a:buNone/>
              <a:defRPr sz="8500">
                <a:solidFill>
                  <a:schemeClr val="lt1"/>
                </a:solidFill>
              </a:defRPr>
            </a:lvl6pPr>
            <a:lvl7pPr lvl="6" algn="ctr">
              <a:lnSpc>
                <a:spcPct val="100000"/>
              </a:lnSpc>
              <a:spcBef>
                <a:spcPts val="0"/>
              </a:spcBef>
              <a:spcAft>
                <a:spcPts val="0"/>
              </a:spcAft>
              <a:buClr>
                <a:schemeClr val="lt1"/>
              </a:buClr>
              <a:buSzPts val="8500"/>
              <a:buNone/>
              <a:defRPr sz="8500">
                <a:solidFill>
                  <a:schemeClr val="lt1"/>
                </a:solidFill>
              </a:defRPr>
            </a:lvl7pPr>
            <a:lvl8pPr lvl="7" algn="ctr">
              <a:lnSpc>
                <a:spcPct val="100000"/>
              </a:lnSpc>
              <a:spcBef>
                <a:spcPts val="0"/>
              </a:spcBef>
              <a:spcAft>
                <a:spcPts val="0"/>
              </a:spcAft>
              <a:buClr>
                <a:schemeClr val="lt1"/>
              </a:buClr>
              <a:buSzPts val="8500"/>
              <a:buNone/>
              <a:defRPr sz="8500">
                <a:solidFill>
                  <a:schemeClr val="lt1"/>
                </a:solidFill>
              </a:defRPr>
            </a:lvl8pPr>
            <a:lvl9pPr lvl="8" algn="ctr">
              <a:lnSpc>
                <a:spcPct val="100000"/>
              </a:lnSpc>
              <a:spcBef>
                <a:spcPts val="0"/>
              </a:spcBef>
              <a:spcAft>
                <a:spcPts val="0"/>
              </a:spcAft>
              <a:buClr>
                <a:schemeClr val="lt1"/>
              </a:buClr>
              <a:buSzPts val="8500"/>
              <a:buNone/>
              <a:defRPr sz="8500">
                <a:solidFill>
                  <a:schemeClr val="lt1"/>
                </a:solidFill>
              </a:defRPr>
            </a:lvl9pPr>
          </a:lstStyle>
          <a:p>
            <a:endParaRPr/>
          </a:p>
        </p:txBody>
      </p:sp>
      <p:sp>
        <p:nvSpPr>
          <p:cNvPr id="36" name="Google Shape;36;p2"/>
          <p:cNvSpPr txBox="1">
            <a:spLocks noGrp="1"/>
          </p:cNvSpPr>
          <p:nvPr>
            <p:ph type="sldNum" idx="12"/>
          </p:nvPr>
        </p:nvSpPr>
        <p:spPr>
          <a:xfrm>
            <a:off x="40275521" y="29079478"/>
            <a:ext cx="2633700" cy="2519100"/>
          </a:xfrm>
          <a:prstGeom prst="rect">
            <a:avLst/>
          </a:prstGeom>
        </p:spPr>
        <p:txBody>
          <a:bodyPr spcFirstLastPara="1" wrap="square" lIns="487600" tIns="487600" rIns="487600" bIns="4876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22834200" y="14780160"/>
            <a:ext cx="21057000" cy="18138300"/>
          </a:xfrm>
          <a:prstGeom prst="rtTriangle">
            <a:avLst/>
          </a:prstGeom>
          <a:solidFill>
            <a:schemeClr val="dk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26851840" y="25351135"/>
            <a:ext cx="13968605" cy="756701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955638" y="14"/>
            <a:ext cx="13417898" cy="693318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9065682" y="11175040"/>
            <a:ext cx="25812000" cy="10535100"/>
          </a:xfrm>
          <a:prstGeom prst="rect">
            <a:avLst/>
          </a:prstGeom>
        </p:spPr>
        <p:txBody>
          <a:bodyPr spcFirstLastPara="1" wrap="square" lIns="487600" tIns="487600" rIns="487600" bIns="487600" anchor="ctr" anchorCtr="0">
            <a:normAutofit/>
          </a:bodyPr>
          <a:lstStyle>
            <a:lvl1pPr lvl="0" algn="ctr">
              <a:spcBef>
                <a:spcPts val="0"/>
              </a:spcBef>
              <a:spcAft>
                <a:spcPts val="0"/>
              </a:spcAft>
              <a:buClr>
                <a:schemeClr val="dk2"/>
              </a:buClr>
              <a:buSzPts val="17100"/>
              <a:buNone/>
              <a:defRPr sz="17100">
                <a:solidFill>
                  <a:schemeClr val="dk2"/>
                </a:solidFill>
              </a:defRPr>
            </a:lvl1pPr>
            <a:lvl2pPr lvl="1" algn="ctr">
              <a:spcBef>
                <a:spcPts val="0"/>
              </a:spcBef>
              <a:spcAft>
                <a:spcPts val="0"/>
              </a:spcAft>
              <a:buClr>
                <a:schemeClr val="dk2"/>
              </a:buClr>
              <a:buSzPts val="17100"/>
              <a:buNone/>
              <a:defRPr sz="17100">
                <a:solidFill>
                  <a:schemeClr val="dk2"/>
                </a:solidFill>
              </a:defRPr>
            </a:lvl2pPr>
            <a:lvl3pPr lvl="2" algn="ctr">
              <a:spcBef>
                <a:spcPts val="0"/>
              </a:spcBef>
              <a:spcAft>
                <a:spcPts val="0"/>
              </a:spcAft>
              <a:buClr>
                <a:schemeClr val="dk2"/>
              </a:buClr>
              <a:buSzPts val="17100"/>
              <a:buNone/>
              <a:defRPr sz="17100">
                <a:solidFill>
                  <a:schemeClr val="dk2"/>
                </a:solidFill>
              </a:defRPr>
            </a:lvl3pPr>
            <a:lvl4pPr lvl="3" algn="ctr">
              <a:spcBef>
                <a:spcPts val="0"/>
              </a:spcBef>
              <a:spcAft>
                <a:spcPts val="0"/>
              </a:spcAft>
              <a:buClr>
                <a:schemeClr val="dk2"/>
              </a:buClr>
              <a:buSzPts val="17100"/>
              <a:buNone/>
              <a:defRPr sz="17100">
                <a:solidFill>
                  <a:schemeClr val="dk2"/>
                </a:solidFill>
              </a:defRPr>
            </a:lvl4pPr>
            <a:lvl5pPr lvl="4" algn="ctr">
              <a:spcBef>
                <a:spcPts val="0"/>
              </a:spcBef>
              <a:spcAft>
                <a:spcPts val="0"/>
              </a:spcAft>
              <a:buClr>
                <a:schemeClr val="dk2"/>
              </a:buClr>
              <a:buSzPts val="17100"/>
              <a:buNone/>
              <a:defRPr sz="17100">
                <a:solidFill>
                  <a:schemeClr val="dk2"/>
                </a:solidFill>
              </a:defRPr>
            </a:lvl5pPr>
            <a:lvl6pPr lvl="5" algn="ctr">
              <a:spcBef>
                <a:spcPts val="0"/>
              </a:spcBef>
              <a:spcAft>
                <a:spcPts val="0"/>
              </a:spcAft>
              <a:buClr>
                <a:schemeClr val="dk2"/>
              </a:buClr>
              <a:buSzPts val="17100"/>
              <a:buNone/>
              <a:defRPr sz="17100">
                <a:solidFill>
                  <a:schemeClr val="dk2"/>
                </a:solidFill>
              </a:defRPr>
            </a:lvl6pPr>
            <a:lvl7pPr lvl="6" algn="ctr">
              <a:spcBef>
                <a:spcPts val="0"/>
              </a:spcBef>
              <a:spcAft>
                <a:spcPts val="0"/>
              </a:spcAft>
              <a:buClr>
                <a:schemeClr val="dk2"/>
              </a:buClr>
              <a:buSzPts val="17100"/>
              <a:buNone/>
              <a:defRPr sz="17100">
                <a:solidFill>
                  <a:schemeClr val="dk2"/>
                </a:solidFill>
              </a:defRPr>
            </a:lvl7pPr>
            <a:lvl8pPr lvl="7" algn="ctr">
              <a:spcBef>
                <a:spcPts val="0"/>
              </a:spcBef>
              <a:spcAft>
                <a:spcPts val="0"/>
              </a:spcAft>
              <a:buClr>
                <a:schemeClr val="dk2"/>
              </a:buClr>
              <a:buSzPts val="17100"/>
              <a:buNone/>
              <a:defRPr sz="17100">
                <a:solidFill>
                  <a:schemeClr val="dk2"/>
                </a:solidFill>
              </a:defRPr>
            </a:lvl8pPr>
            <a:lvl9pPr lvl="8" algn="ctr">
              <a:spcBef>
                <a:spcPts val="0"/>
              </a:spcBef>
              <a:spcAft>
                <a:spcPts val="0"/>
              </a:spcAft>
              <a:buClr>
                <a:schemeClr val="dk2"/>
              </a:buClr>
              <a:buSzPts val="17100"/>
              <a:buNone/>
              <a:defRPr sz="17100">
                <a:solidFill>
                  <a:schemeClr val="dk2"/>
                </a:solidFill>
              </a:defRPr>
            </a:lvl9pPr>
          </a:lstStyle>
          <a:p>
            <a:endParaRPr/>
          </a:p>
        </p:txBody>
      </p:sp>
      <p:sp>
        <p:nvSpPr>
          <p:cNvPr id="48" name="Google Shape;48;p3"/>
          <p:cNvSpPr txBox="1">
            <a:spLocks noGrp="1"/>
          </p:cNvSpPr>
          <p:nvPr>
            <p:ph type="sldNum" idx="12"/>
          </p:nvPr>
        </p:nvSpPr>
        <p:spPr>
          <a:xfrm>
            <a:off x="40275521" y="29079478"/>
            <a:ext cx="2633700" cy="2519100"/>
          </a:xfrm>
          <a:prstGeom prst="rect">
            <a:avLst/>
          </a:prstGeom>
        </p:spPr>
        <p:txBody>
          <a:bodyPr spcFirstLastPara="1" wrap="square" lIns="487600" tIns="487600" rIns="487600" bIns="4876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17196600" y="9924480"/>
            <a:ext cx="26694600" cy="22993800"/>
          </a:xfrm>
          <a:prstGeom prst="rtTriangle">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51" name="Google Shape;51;p4"/>
          <p:cNvSpPr/>
          <p:nvPr/>
        </p:nvSpPr>
        <p:spPr>
          <a:xfrm>
            <a:off x="147" y="18076800"/>
            <a:ext cx="35377800" cy="14841600"/>
          </a:xfrm>
          <a:prstGeom prst="rtTriangle">
            <a:avLst/>
          </a:prstGeom>
          <a:solidFill>
            <a:schemeClr val="accent3"/>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52" name="Google Shape;52;p4"/>
          <p:cNvSpPr/>
          <p:nvPr/>
        </p:nvSpPr>
        <p:spPr>
          <a:xfrm>
            <a:off x="975480" y="1320000"/>
            <a:ext cx="41940000" cy="30278400"/>
          </a:xfrm>
          <a:prstGeom prst="rect">
            <a:avLst/>
          </a:prstGeom>
          <a:solidFill>
            <a:schemeClr val="dk1"/>
          </a:solidFill>
          <a:ln>
            <a:noFill/>
          </a:ln>
          <a:effectLst>
            <a:outerShdw blurRad="1219200" sx="101000" sy="101000" algn="ctr" rotWithShape="0">
              <a:srgbClr val="000000">
                <a:alpha val="40000"/>
              </a:srgbClr>
            </a:outerShdw>
          </a:effectLst>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3931920" y="5411840"/>
            <a:ext cx="36027300" cy="6109500"/>
          </a:xfrm>
          <a:prstGeom prst="rect">
            <a:avLst/>
          </a:prstGeom>
        </p:spPr>
        <p:txBody>
          <a:bodyPr spcFirstLastPara="1" wrap="square" lIns="487600" tIns="487600" rIns="487600" bIns="487600" anchor="t" anchorCtr="0">
            <a:normAutofit/>
          </a:bodyPr>
          <a:lstStyle>
            <a:lvl1pPr lvl="0">
              <a:spcBef>
                <a:spcPts val="0"/>
              </a:spcBef>
              <a:spcAft>
                <a:spcPts val="0"/>
              </a:spcAft>
              <a:buSzPts val="16000"/>
              <a:buNone/>
              <a:defRPr sz="16000"/>
            </a:lvl1pPr>
            <a:lvl2pPr lvl="1">
              <a:spcBef>
                <a:spcPts val="0"/>
              </a:spcBef>
              <a:spcAft>
                <a:spcPts val="0"/>
              </a:spcAft>
              <a:buSzPts val="16000"/>
              <a:buNone/>
              <a:defRPr sz="16000"/>
            </a:lvl2pPr>
            <a:lvl3pPr lvl="2">
              <a:spcBef>
                <a:spcPts val="0"/>
              </a:spcBef>
              <a:spcAft>
                <a:spcPts val="0"/>
              </a:spcAft>
              <a:buSzPts val="16000"/>
              <a:buNone/>
              <a:defRPr sz="16000"/>
            </a:lvl3pPr>
            <a:lvl4pPr lvl="3">
              <a:spcBef>
                <a:spcPts val="0"/>
              </a:spcBef>
              <a:spcAft>
                <a:spcPts val="0"/>
              </a:spcAft>
              <a:buSzPts val="16000"/>
              <a:buNone/>
              <a:defRPr sz="16000"/>
            </a:lvl4pPr>
            <a:lvl5pPr lvl="4">
              <a:spcBef>
                <a:spcPts val="0"/>
              </a:spcBef>
              <a:spcAft>
                <a:spcPts val="0"/>
              </a:spcAft>
              <a:buSzPts val="16000"/>
              <a:buNone/>
              <a:defRPr sz="16000"/>
            </a:lvl5pPr>
            <a:lvl6pPr lvl="5">
              <a:spcBef>
                <a:spcPts val="0"/>
              </a:spcBef>
              <a:spcAft>
                <a:spcPts val="0"/>
              </a:spcAft>
              <a:buSzPts val="16000"/>
              <a:buNone/>
              <a:defRPr sz="16000"/>
            </a:lvl6pPr>
            <a:lvl7pPr lvl="6">
              <a:spcBef>
                <a:spcPts val="0"/>
              </a:spcBef>
              <a:spcAft>
                <a:spcPts val="0"/>
              </a:spcAft>
              <a:buSzPts val="16000"/>
              <a:buNone/>
              <a:defRPr sz="16000"/>
            </a:lvl7pPr>
            <a:lvl8pPr lvl="7">
              <a:spcBef>
                <a:spcPts val="0"/>
              </a:spcBef>
              <a:spcAft>
                <a:spcPts val="0"/>
              </a:spcAft>
              <a:buSzPts val="16000"/>
              <a:buNone/>
              <a:defRPr sz="16000"/>
            </a:lvl8pPr>
            <a:lvl9pPr lvl="8">
              <a:spcBef>
                <a:spcPts val="0"/>
              </a:spcBef>
              <a:spcAft>
                <a:spcPts val="0"/>
              </a:spcAft>
              <a:buSzPts val="16000"/>
              <a:buNone/>
              <a:defRPr sz="16000"/>
            </a:lvl9pPr>
          </a:lstStyle>
          <a:p>
            <a:endParaRPr/>
          </a:p>
        </p:txBody>
      </p:sp>
      <p:sp>
        <p:nvSpPr>
          <p:cNvPr id="54" name="Google Shape;54;p4"/>
          <p:cNvSpPr txBox="1">
            <a:spLocks noGrp="1"/>
          </p:cNvSpPr>
          <p:nvPr>
            <p:ph type="body" idx="1"/>
          </p:nvPr>
        </p:nvSpPr>
        <p:spPr>
          <a:xfrm>
            <a:off x="3931920" y="12740640"/>
            <a:ext cx="36027300" cy="15667200"/>
          </a:xfrm>
          <a:prstGeom prst="rect">
            <a:avLst/>
          </a:prstGeom>
        </p:spPr>
        <p:txBody>
          <a:bodyPr spcFirstLastPara="1" wrap="square" lIns="487600" tIns="487600" rIns="487600" bIns="487600" anchor="t" anchorCtr="0">
            <a:normAutofit/>
          </a:bodyPr>
          <a:lstStyle>
            <a:lvl1pPr marL="457200" lvl="0" indent="-666750">
              <a:spcBef>
                <a:spcPts val="0"/>
              </a:spcBef>
              <a:spcAft>
                <a:spcPts val="0"/>
              </a:spcAft>
              <a:buSzPts val="6900"/>
              <a:buChar char="●"/>
              <a:defRPr/>
            </a:lvl1pPr>
            <a:lvl2pPr marL="914400" lvl="1" indent="-603250">
              <a:spcBef>
                <a:spcPts val="0"/>
              </a:spcBef>
              <a:spcAft>
                <a:spcPts val="0"/>
              </a:spcAft>
              <a:buSzPts val="5900"/>
              <a:buChar char="○"/>
              <a:defRPr/>
            </a:lvl2pPr>
            <a:lvl3pPr marL="1371600" lvl="2" indent="-603250">
              <a:spcBef>
                <a:spcPts val="0"/>
              </a:spcBef>
              <a:spcAft>
                <a:spcPts val="0"/>
              </a:spcAft>
              <a:buSzPts val="5900"/>
              <a:buChar char="■"/>
              <a:defRPr/>
            </a:lvl3pPr>
            <a:lvl4pPr marL="1828800" lvl="3" indent="-603250">
              <a:spcBef>
                <a:spcPts val="0"/>
              </a:spcBef>
              <a:spcAft>
                <a:spcPts val="0"/>
              </a:spcAft>
              <a:buSzPts val="5900"/>
              <a:buChar char="●"/>
              <a:defRPr/>
            </a:lvl4pPr>
            <a:lvl5pPr marL="2286000" lvl="4" indent="-603250">
              <a:spcBef>
                <a:spcPts val="0"/>
              </a:spcBef>
              <a:spcAft>
                <a:spcPts val="0"/>
              </a:spcAft>
              <a:buSzPts val="5900"/>
              <a:buChar char="○"/>
              <a:defRPr/>
            </a:lvl5pPr>
            <a:lvl6pPr marL="2743200" lvl="5" indent="-603250">
              <a:spcBef>
                <a:spcPts val="0"/>
              </a:spcBef>
              <a:spcAft>
                <a:spcPts val="0"/>
              </a:spcAft>
              <a:buSzPts val="5900"/>
              <a:buChar char="■"/>
              <a:defRPr/>
            </a:lvl6pPr>
            <a:lvl7pPr marL="3200400" lvl="6" indent="-603250">
              <a:spcBef>
                <a:spcPts val="0"/>
              </a:spcBef>
              <a:spcAft>
                <a:spcPts val="0"/>
              </a:spcAft>
              <a:buSzPts val="5900"/>
              <a:buChar char="●"/>
              <a:defRPr/>
            </a:lvl7pPr>
            <a:lvl8pPr marL="3657600" lvl="7" indent="-603250">
              <a:spcBef>
                <a:spcPts val="0"/>
              </a:spcBef>
              <a:spcAft>
                <a:spcPts val="0"/>
              </a:spcAft>
              <a:buSzPts val="5900"/>
              <a:buChar char="○"/>
              <a:defRPr/>
            </a:lvl8pPr>
            <a:lvl9pPr marL="4114800" lvl="8" indent="-603250">
              <a:spcBef>
                <a:spcPts val="0"/>
              </a:spcBef>
              <a:spcAft>
                <a:spcPts val="0"/>
              </a:spcAft>
              <a:buSzPts val="5900"/>
              <a:buChar char="■"/>
              <a:defRPr/>
            </a:lvl9pPr>
          </a:lstStyle>
          <a:p>
            <a:endParaRPr/>
          </a:p>
        </p:txBody>
      </p:sp>
      <p:sp>
        <p:nvSpPr>
          <p:cNvPr id="55" name="Google Shape;55;p4"/>
          <p:cNvSpPr txBox="1">
            <a:spLocks noGrp="1"/>
          </p:cNvSpPr>
          <p:nvPr>
            <p:ph type="sldNum" idx="12"/>
          </p:nvPr>
        </p:nvSpPr>
        <p:spPr>
          <a:xfrm>
            <a:off x="40275521" y="29079478"/>
            <a:ext cx="2633700" cy="2519100"/>
          </a:xfrm>
          <a:prstGeom prst="rect">
            <a:avLst/>
          </a:prstGeom>
        </p:spPr>
        <p:txBody>
          <a:bodyPr spcFirstLastPara="1" wrap="square" lIns="487600" tIns="487600" rIns="487600" bIns="4876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17196600" y="9924480"/>
            <a:ext cx="26694600" cy="22993800"/>
          </a:xfrm>
          <a:prstGeom prst="rtTriangle">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58" name="Google Shape;58;p5"/>
          <p:cNvSpPr/>
          <p:nvPr/>
        </p:nvSpPr>
        <p:spPr>
          <a:xfrm>
            <a:off x="147" y="18076800"/>
            <a:ext cx="35377800" cy="14841600"/>
          </a:xfrm>
          <a:prstGeom prst="rtTriangle">
            <a:avLst/>
          </a:prstGeom>
          <a:solidFill>
            <a:schemeClr val="accent3"/>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59" name="Google Shape;59;p5"/>
          <p:cNvSpPr/>
          <p:nvPr/>
        </p:nvSpPr>
        <p:spPr>
          <a:xfrm>
            <a:off x="975480" y="1320000"/>
            <a:ext cx="41940000" cy="30278400"/>
          </a:xfrm>
          <a:prstGeom prst="rect">
            <a:avLst/>
          </a:prstGeom>
          <a:solidFill>
            <a:schemeClr val="dk1"/>
          </a:solidFill>
          <a:ln>
            <a:noFill/>
          </a:ln>
          <a:effectLst>
            <a:outerShdw blurRad="1219200" sx="101000" sy="101000" algn="ctr" rotWithShape="0">
              <a:srgbClr val="000000">
                <a:alpha val="40000"/>
              </a:srgbClr>
            </a:outerShdw>
          </a:effectLst>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3931920" y="5411840"/>
            <a:ext cx="36027300" cy="6109500"/>
          </a:xfrm>
          <a:prstGeom prst="rect">
            <a:avLst/>
          </a:prstGeom>
        </p:spPr>
        <p:txBody>
          <a:bodyPr spcFirstLastPara="1" wrap="square" lIns="487600" tIns="487600" rIns="487600" bIns="487600" anchor="t" anchorCtr="0">
            <a:normAutofit/>
          </a:bodyPr>
          <a:lstStyle>
            <a:lvl1pPr lvl="0">
              <a:spcBef>
                <a:spcPts val="0"/>
              </a:spcBef>
              <a:spcAft>
                <a:spcPts val="0"/>
              </a:spcAft>
              <a:buSzPts val="16000"/>
              <a:buNone/>
              <a:defRPr sz="16000"/>
            </a:lvl1pPr>
            <a:lvl2pPr lvl="1">
              <a:spcBef>
                <a:spcPts val="0"/>
              </a:spcBef>
              <a:spcAft>
                <a:spcPts val="0"/>
              </a:spcAft>
              <a:buSzPts val="16000"/>
              <a:buNone/>
              <a:defRPr sz="16000"/>
            </a:lvl2pPr>
            <a:lvl3pPr lvl="2">
              <a:spcBef>
                <a:spcPts val="0"/>
              </a:spcBef>
              <a:spcAft>
                <a:spcPts val="0"/>
              </a:spcAft>
              <a:buSzPts val="16000"/>
              <a:buNone/>
              <a:defRPr sz="16000"/>
            </a:lvl3pPr>
            <a:lvl4pPr lvl="3">
              <a:spcBef>
                <a:spcPts val="0"/>
              </a:spcBef>
              <a:spcAft>
                <a:spcPts val="0"/>
              </a:spcAft>
              <a:buSzPts val="16000"/>
              <a:buNone/>
              <a:defRPr sz="16000"/>
            </a:lvl4pPr>
            <a:lvl5pPr lvl="4">
              <a:spcBef>
                <a:spcPts val="0"/>
              </a:spcBef>
              <a:spcAft>
                <a:spcPts val="0"/>
              </a:spcAft>
              <a:buSzPts val="16000"/>
              <a:buNone/>
              <a:defRPr sz="16000"/>
            </a:lvl5pPr>
            <a:lvl6pPr lvl="5">
              <a:spcBef>
                <a:spcPts val="0"/>
              </a:spcBef>
              <a:spcAft>
                <a:spcPts val="0"/>
              </a:spcAft>
              <a:buSzPts val="16000"/>
              <a:buNone/>
              <a:defRPr sz="16000"/>
            </a:lvl6pPr>
            <a:lvl7pPr lvl="6">
              <a:spcBef>
                <a:spcPts val="0"/>
              </a:spcBef>
              <a:spcAft>
                <a:spcPts val="0"/>
              </a:spcAft>
              <a:buSzPts val="16000"/>
              <a:buNone/>
              <a:defRPr sz="16000"/>
            </a:lvl7pPr>
            <a:lvl8pPr lvl="7">
              <a:spcBef>
                <a:spcPts val="0"/>
              </a:spcBef>
              <a:spcAft>
                <a:spcPts val="0"/>
              </a:spcAft>
              <a:buSzPts val="16000"/>
              <a:buNone/>
              <a:defRPr sz="16000"/>
            </a:lvl8pPr>
            <a:lvl9pPr lvl="8">
              <a:spcBef>
                <a:spcPts val="0"/>
              </a:spcBef>
              <a:spcAft>
                <a:spcPts val="0"/>
              </a:spcAft>
              <a:buSzPts val="16000"/>
              <a:buNone/>
              <a:defRPr sz="16000"/>
            </a:lvl9pPr>
          </a:lstStyle>
          <a:p>
            <a:endParaRPr/>
          </a:p>
        </p:txBody>
      </p:sp>
      <p:sp>
        <p:nvSpPr>
          <p:cNvPr id="61" name="Google Shape;61;p5"/>
          <p:cNvSpPr txBox="1">
            <a:spLocks noGrp="1"/>
          </p:cNvSpPr>
          <p:nvPr>
            <p:ph type="body" idx="1"/>
          </p:nvPr>
        </p:nvSpPr>
        <p:spPr>
          <a:xfrm>
            <a:off x="3931920" y="12740640"/>
            <a:ext cx="17693400" cy="15667200"/>
          </a:xfrm>
          <a:prstGeom prst="rect">
            <a:avLst/>
          </a:prstGeom>
        </p:spPr>
        <p:txBody>
          <a:bodyPr spcFirstLastPara="1" wrap="square" lIns="487600" tIns="487600" rIns="487600" bIns="487600" anchor="t" anchorCtr="0">
            <a:normAutofit/>
          </a:bodyPr>
          <a:lstStyle>
            <a:lvl1pPr marL="457200" lvl="0" indent="-666750">
              <a:spcBef>
                <a:spcPts val="0"/>
              </a:spcBef>
              <a:spcAft>
                <a:spcPts val="0"/>
              </a:spcAft>
              <a:buSzPts val="6900"/>
              <a:buChar char="●"/>
              <a:defRPr/>
            </a:lvl1pPr>
            <a:lvl2pPr marL="914400" lvl="1" indent="-603250">
              <a:spcBef>
                <a:spcPts val="0"/>
              </a:spcBef>
              <a:spcAft>
                <a:spcPts val="0"/>
              </a:spcAft>
              <a:buSzPts val="5900"/>
              <a:buChar char="○"/>
              <a:defRPr/>
            </a:lvl2pPr>
            <a:lvl3pPr marL="1371600" lvl="2" indent="-603250">
              <a:spcBef>
                <a:spcPts val="0"/>
              </a:spcBef>
              <a:spcAft>
                <a:spcPts val="0"/>
              </a:spcAft>
              <a:buSzPts val="5900"/>
              <a:buChar char="■"/>
              <a:defRPr/>
            </a:lvl3pPr>
            <a:lvl4pPr marL="1828800" lvl="3" indent="-603250">
              <a:spcBef>
                <a:spcPts val="0"/>
              </a:spcBef>
              <a:spcAft>
                <a:spcPts val="0"/>
              </a:spcAft>
              <a:buSzPts val="5900"/>
              <a:buChar char="●"/>
              <a:defRPr/>
            </a:lvl4pPr>
            <a:lvl5pPr marL="2286000" lvl="4" indent="-603250">
              <a:spcBef>
                <a:spcPts val="0"/>
              </a:spcBef>
              <a:spcAft>
                <a:spcPts val="0"/>
              </a:spcAft>
              <a:buSzPts val="5900"/>
              <a:buChar char="○"/>
              <a:defRPr/>
            </a:lvl5pPr>
            <a:lvl6pPr marL="2743200" lvl="5" indent="-603250">
              <a:spcBef>
                <a:spcPts val="0"/>
              </a:spcBef>
              <a:spcAft>
                <a:spcPts val="0"/>
              </a:spcAft>
              <a:buSzPts val="5900"/>
              <a:buChar char="■"/>
              <a:defRPr/>
            </a:lvl6pPr>
            <a:lvl7pPr marL="3200400" lvl="6" indent="-603250">
              <a:spcBef>
                <a:spcPts val="0"/>
              </a:spcBef>
              <a:spcAft>
                <a:spcPts val="0"/>
              </a:spcAft>
              <a:buSzPts val="5900"/>
              <a:buChar char="●"/>
              <a:defRPr/>
            </a:lvl7pPr>
            <a:lvl8pPr marL="3657600" lvl="7" indent="-603250">
              <a:spcBef>
                <a:spcPts val="0"/>
              </a:spcBef>
              <a:spcAft>
                <a:spcPts val="0"/>
              </a:spcAft>
              <a:buSzPts val="5900"/>
              <a:buChar char="○"/>
              <a:defRPr/>
            </a:lvl8pPr>
            <a:lvl9pPr marL="4114800" lvl="8" indent="-603250">
              <a:spcBef>
                <a:spcPts val="0"/>
              </a:spcBef>
              <a:spcAft>
                <a:spcPts val="0"/>
              </a:spcAft>
              <a:buSzPts val="5900"/>
              <a:buChar char="■"/>
              <a:defRPr/>
            </a:lvl9pPr>
          </a:lstStyle>
          <a:p>
            <a:endParaRPr/>
          </a:p>
        </p:txBody>
      </p:sp>
      <p:sp>
        <p:nvSpPr>
          <p:cNvPr id="62" name="Google Shape;62;p5"/>
          <p:cNvSpPr txBox="1">
            <a:spLocks noGrp="1"/>
          </p:cNvSpPr>
          <p:nvPr>
            <p:ph type="body" idx="2"/>
          </p:nvPr>
        </p:nvSpPr>
        <p:spPr>
          <a:xfrm>
            <a:off x="22265640" y="12740640"/>
            <a:ext cx="17693400" cy="15667200"/>
          </a:xfrm>
          <a:prstGeom prst="rect">
            <a:avLst/>
          </a:prstGeom>
        </p:spPr>
        <p:txBody>
          <a:bodyPr spcFirstLastPara="1" wrap="square" lIns="487600" tIns="487600" rIns="487600" bIns="487600" anchor="t" anchorCtr="0">
            <a:normAutofit/>
          </a:bodyPr>
          <a:lstStyle>
            <a:lvl1pPr marL="457200" lvl="0" indent="-666750">
              <a:spcBef>
                <a:spcPts val="0"/>
              </a:spcBef>
              <a:spcAft>
                <a:spcPts val="0"/>
              </a:spcAft>
              <a:buSzPts val="6900"/>
              <a:buChar char="●"/>
              <a:defRPr/>
            </a:lvl1pPr>
            <a:lvl2pPr marL="914400" lvl="1" indent="-603250">
              <a:spcBef>
                <a:spcPts val="0"/>
              </a:spcBef>
              <a:spcAft>
                <a:spcPts val="0"/>
              </a:spcAft>
              <a:buSzPts val="5900"/>
              <a:buChar char="○"/>
              <a:defRPr/>
            </a:lvl2pPr>
            <a:lvl3pPr marL="1371600" lvl="2" indent="-603250">
              <a:spcBef>
                <a:spcPts val="0"/>
              </a:spcBef>
              <a:spcAft>
                <a:spcPts val="0"/>
              </a:spcAft>
              <a:buSzPts val="5900"/>
              <a:buChar char="■"/>
              <a:defRPr/>
            </a:lvl3pPr>
            <a:lvl4pPr marL="1828800" lvl="3" indent="-603250">
              <a:spcBef>
                <a:spcPts val="0"/>
              </a:spcBef>
              <a:spcAft>
                <a:spcPts val="0"/>
              </a:spcAft>
              <a:buSzPts val="5900"/>
              <a:buChar char="●"/>
              <a:defRPr/>
            </a:lvl4pPr>
            <a:lvl5pPr marL="2286000" lvl="4" indent="-603250">
              <a:spcBef>
                <a:spcPts val="0"/>
              </a:spcBef>
              <a:spcAft>
                <a:spcPts val="0"/>
              </a:spcAft>
              <a:buSzPts val="5900"/>
              <a:buChar char="○"/>
              <a:defRPr/>
            </a:lvl5pPr>
            <a:lvl6pPr marL="2743200" lvl="5" indent="-603250">
              <a:spcBef>
                <a:spcPts val="0"/>
              </a:spcBef>
              <a:spcAft>
                <a:spcPts val="0"/>
              </a:spcAft>
              <a:buSzPts val="5900"/>
              <a:buChar char="■"/>
              <a:defRPr/>
            </a:lvl6pPr>
            <a:lvl7pPr marL="3200400" lvl="6" indent="-603250">
              <a:spcBef>
                <a:spcPts val="0"/>
              </a:spcBef>
              <a:spcAft>
                <a:spcPts val="0"/>
              </a:spcAft>
              <a:buSzPts val="5900"/>
              <a:buChar char="●"/>
              <a:defRPr/>
            </a:lvl7pPr>
            <a:lvl8pPr marL="3657600" lvl="7" indent="-603250">
              <a:spcBef>
                <a:spcPts val="0"/>
              </a:spcBef>
              <a:spcAft>
                <a:spcPts val="0"/>
              </a:spcAft>
              <a:buSzPts val="5900"/>
              <a:buChar char="○"/>
              <a:defRPr/>
            </a:lvl8pPr>
            <a:lvl9pPr marL="4114800" lvl="8" indent="-603250">
              <a:spcBef>
                <a:spcPts val="0"/>
              </a:spcBef>
              <a:spcAft>
                <a:spcPts val="0"/>
              </a:spcAft>
              <a:buSzPts val="5900"/>
              <a:buChar char="■"/>
              <a:defRPr/>
            </a:lvl9pPr>
          </a:lstStyle>
          <a:p>
            <a:endParaRPr/>
          </a:p>
        </p:txBody>
      </p:sp>
      <p:sp>
        <p:nvSpPr>
          <p:cNvPr id="63" name="Google Shape;63;p5"/>
          <p:cNvSpPr txBox="1">
            <a:spLocks noGrp="1"/>
          </p:cNvSpPr>
          <p:nvPr>
            <p:ph type="sldNum" idx="12"/>
          </p:nvPr>
        </p:nvSpPr>
        <p:spPr>
          <a:xfrm>
            <a:off x="40275521" y="29079478"/>
            <a:ext cx="2633700" cy="2519100"/>
          </a:xfrm>
          <a:prstGeom prst="rect">
            <a:avLst/>
          </a:prstGeom>
        </p:spPr>
        <p:txBody>
          <a:bodyPr spcFirstLastPara="1" wrap="square" lIns="487600" tIns="487600" rIns="487600" bIns="4876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17196600" y="9924480"/>
            <a:ext cx="26694600" cy="22993800"/>
          </a:xfrm>
          <a:prstGeom prst="rtTriangle">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66" name="Google Shape;66;p6"/>
          <p:cNvSpPr/>
          <p:nvPr/>
        </p:nvSpPr>
        <p:spPr>
          <a:xfrm>
            <a:off x="147" y="18076800"/>
            <a:ext cx="35377800" cy="14841600"/>
          </a:xfrm>
          <a:prstGeom prst="rtTriangle">
            <a:avLst/>
          </a:prstGeom>
          <a:solidFill>
            <a:schemeClr val="accent3"/>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67" name="Google Shape;67;p6"/>
          <p:cNvSpPr/>
          <p:nvPr/>
        </p:nvSpPr>
        <p:spPr>
          <a:xfrm>
            <a:off x="975480" y="1320000"/>
            <a:ext cx="41940000" cy="30278400"/>
          </a:xfrm>
          <a:prstGeom prst="rect">
            <a:avLst/>
          </a:prstGeom>
          <a:solidFill>
            <a:schemeClr val="dk1"/>
          </a:solidFill>
          <a:ln>
            <a:noFill/>
          </a:ln>
          <a:effectLst>
            <a:outerShdw blurRad="1219200" sx="101000" sy="101000" algn="ctr" rotWithShape="0">
              <a:srgbClr val="000000">
                <a:alpha val="40000"/>
              </a:srgbClr>
            </a:outerShdw>
          </a:effectLst>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3931920" y="5411840"/>
            <a:ext cx="36027300" cy="6109500"/>
          </a:xfrm>
          <a:prstGeom prst="rect">
            <a:avLst/>
          </a:prstGeom>
        </p:spPr>
        <p:txBody>
          <a:bodyPr spcFirstLastPara="1" wrap="square" lIns="487600" tIns="487600" rIns="487600" bIns="487600" anchor="t" anchorCtr="0">
            <a:normAutofit/>
          </a:bodyPr>
          <a:lstStyle>
            <a:lvl1pPr lvl="0">
              <a:spcBef>
                <a:spcPts val="0"/>
              </a:spcBef>
              <a:spcAft>
                <a:spcPts val="0"/>
              </a:spcAft>
              <a:buSzPts val="16000"/>
              <a:buNone/>
              <a:defRPr sz="16000"/>
            </a:lvl1pPr>
            <a:lvl2pPr lvl="1">
              <a:spcBef>
                <a:spcPts val="0"/>
              </a:spcBef>
              <a:spcAft>
                <a:spcPts val="0"/>
              </a:spcAft>
              <a:buSzPts val="16000"/>
              <a:buNone/>
              <a:defRPr sz="16000"/>
            </a:lvl2pPr>
            <a:lvl3pPr lvl="2">
              <a:spcBef>
                <a:spcPts val="0"/>
              </a:spcBef>
              <a:spcAft>
                <a:spcPts val="0"/>
              </a:spcAft>
              <a:buSzPts val="16000"/>
              <a:buNone/>
              <a:defRPr sz="16000"/>
            </a:lvl3pPr>
            <a:lvl4pPr lvl="3">
              <a:spcBef>
                <a:spcPts val="0"/>
              </a:spcBef>
              <a:spcAft>
                <a:spcPts val="0"/>
              </a:spcAft>
              <a:buSzPts val="16000"/>
              <a:buNone/>
              <a:defRPr sz="16000"/>
            </a:lvl4pPr>
            <a:lvl5pPr lvl="4">
              <a:spcBef>
                <a:spcPts val="0"/>
              </a:spcBef>
              <a:spcAft>
                <a:spcPts val="0"/>
              </a:spcAft>
              <a:buSzPts val="16000"/>
              <a:buNone/>
              <a:defRPr sz="16000"/>
            </a:lvl5pPr>
            <a:lvl6pPr lvl="5">
              <a:spcBef>
                <a:spcPts val="0"/>
              </a:spcBef>
              <a:spcAft>
                <a:spcPts val="0"/>
              </a:spcAft>
              <a:buSzPts val="16000"/>
              <a:buNone/>
              <a:defRPr sz="16000"/>
            </a:lvl6pPr>
            <a:lvl7pPr lvl="6">
              <a:spcBef>
                <a:spcPts val="0"/>
              </a:spcBef>
              <a:spcAft>
                <a:spcPts val="0"/>
              </a:spcAft>
              <a:buSzPts val="16000"/>
              <a:buNone/>
              <a:defRPr sz="16000"/>
            </a:lvl7pPr>
            <a:lvl8pPr lvl="7">
              <a:spcBef>
                <a:spcPts val="0"/>
              </a:spcBef>
              <a:spcAft>
                <a:spcPts val="0"/>
              </a:spcAft>
              <a:buSzPts val="16000"/>
              <a:buNone/>
              <a:defRPr sz="16000"/>
            </a:lvl8pPr>
            <a:lvl9pPr lvl="8">
              <a:spcBef>
                <a:spcPts val="0"/>
              </a:spcBef>
              <a:spcAft>
                <a:spcPts val="0"/>
              </a:spcAft>
              <a:buSzPts val="16000"/>
              <a:buNone/>
              <a:defRPr sz="16000"/>
            </a:lvl9pPr>
          </a:lstStyle>
          <a:p>
            <a:endParaRPr/>
          </a:p>
        </p:txBody>
      </p:sp>
      <p:sp>
        <p:nvSpPr>
          <p:cNvPr id="69" name="Google Shape;69;p6"/>
          <p:cNvSpPr txBox="1">
            <a:spLocks noGrp="1"/>
          </p:cNvSpPr>
          <p:nvPr>
            <p:ph type="sldNum" idx="12"/>
          </p:nvPr>
        </p:nvSpPr>
        <p:spPr>
          <a:xfrm>
            <a:off x="40275521" y="29079478"/>
            <a:ext cx="2633700" cy="2519100"/>
          </a:xfrm>
          <a:prstGeom prst="rect">
            <a:avLst/>
          </a:prstGeom>
        </p:spPr>
        <p:txBody>
          <a:bodyPr spcFirstLastPara="1" wrap="square" lIns="487600" tIns="487600" rIns="487600" bIns="4876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17196600" y="9924480"/>
            <a:ext cx="26694600" cy="22993800"/>
          </a:xfrm>
          <a:prstGeom prst="rtTriangle">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72" name="Google Shape;72;p7"/>
          <p:cNvSpPr/>
          <p:nvPr/>
        </p:nvSpPr>
        <p:spPr>
          <a:xfrm>
            <a:off x="147" y="18076800"/>
            <a:ext cx="35377800" cy="14841600"/>
          </a:xfrm>
          <a:prstGeom prst="rtTriangle">
            <a:avLst/>
          </a:prstGeom>
          <a:solidFill>
            <a:schemeClr val="dk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73" name="Google Shape;73;p7"/>
          <p:cNvSpPr/>
          <p:nvPr/>
        </p:nvSpPr>
        <p:spPr>
          <a:xfrm>
            <a:off x="975480" y="1320000"/>
            <a:ext cx="41940000" cy="30278400"/>
          </a:xfrm>
          <a:prstGeom prst="rect">
            <a:avLst/>
          </a:prstGeom>
          <a:solidFill>
            <a:schemeClr val="dk1"/>
          </a:solidFill>
          <a:ln>
            <a:noFill/>
          </a:ln>
          <a:effectLst>
            <a:outerShdw blurRad="1219200" sx="101000" sy="101000" algn="ctr" rotWithShape="0">
              <a:srgbClr val="000000">
                <a:alpha val="40000"/>
              </a:srgbClr>
            </a:outerShdw>
          </a:effectLst>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3931920" y="5411840"/>
            <a:ext cx="17804100" cy="8851200"/>
          </a:xfrm>
          <a:prstGeom prst="rect">
            <a:avLst/>
          </a:prstGeom>
        </p:spPr>
        <p:txBody>
          <a:bodyPr spcFirstLastPara="1" wrap="square" lIns="487600" tIns="487600" rIns="487600" bIns="487600" anchor="t" anchorCtr="0">
            <a:normAutofit/>
          </a:bodyPr>
          <a:lstStyle>
            <a:lvl1pPr lvl="0">
              <a:spcBef>
                <a:spcPts val="0"/>
              </a:spcBef>
              <a:spcAft>
                <a:spcPts val="0"/>
              </a:spcAft>
              <a:buSzPts val="16000"/>
              <a:buNone/>
              <a:defRPr sz="16000"/>
            </a:lvl1pPr>
            <a:lvl2pPr lvl="1">
              <a:spcBef>
                <a:spcPts val="0"/>
              </a:spcBef>
              <a:spcAft>
                <a:spcPts val="0"/>
              </a:spcAft>
              <a:buSzPts val="16000"/>
              <a:buNone/>
              <a:defRPr sz="16000"/>
            </a:lvl2pPr>
            <a:lvl3pPr lvl="2">
              <a:spcBef>
                <a:spcPts val="0"/>
              </a:spcBef>
              <a:spcAft>
                <a:spcPts val="0"/>
              </a:spcAft>
              <a:buSzPts val="16000"/>
              <a:buNone/>
              <a:defRPr sz="16000"/>
            </a:lvl3pPr>
            <a:lvl4pPr lvl="3">
              <a:spcBef>
                <a:spcPts val="0"/>
              </a:spcBef>
              <a:spcAft>
                <a:spcPts val="0"/>
              </a:spcAft>
              <a:buSzPts val="16000"/>
              <a:buNone/>
              <a:defRPr sz="16000"/>
            </a:lvl4pPr>
            <a:lvl5pPr lvl="4">
              <a:spcBef>
                <a:spcPts val="0"/>
              </a:spcBef>
              <a:spcAft>
                <a:spcPts val="0"/>
              </a:spcAft>
              <a:buSzPts val="16000"/>
              <a:buNone/>
              <a:defRPr sz="16000"/>
            </a:lvl5pPr>
            <a:lvl6pPr lvl="5">
              <a:spcBef>
                <a:spcPts val="0"/>
              </a:spcBef>
              <a:spcAft>
                <a:spcPts val="0"/>
              </a:spcAft>
              <a:buSzPts val="16000"/>
              <a:buNone/>
              <a:defRPr sz="16000"/>
            </a:lvl6pPr>
            <a:lvl7pPr lvl="6">
              <a:spcBef>
                <a:spcPts val="0"/>
              </a:spcBef>
              <a:spcAft>
                <a:spcPts val="0"/>
              </a:spcAft>
              <a:buSzPts val="16000"/>
              <a:buNone/>
              <a:defRPr sz="16000"/>
            </a:lvl7pPr>
            <a:lvl8pPr lvl="7">
              <a:spcBef>
                <a:spcPts val="0"/>
              </a:spcBef>
              <a:spcAft>
                <a:spcPts val="0"/>
              </a:spcAft>
              <a:buSzPts val="16000"/>
              <a:buNone/>
              <a:defRPr sz="16000"/>
            </a:lvl8pPr>
            <a:lvl9pPr lvl="8">
              <a:spcBef>
                <a:spcPts val="0"/>
              </a:spcBef>
              <a:spcAft>
                <a:spcPts val="0"/>
              </a:spcAft>
              <a:buSzPts val="16000"/>
              <a:buNone/>
              <a:defRPr sz="16000"/>
            </a:lvl9pPr>
          </a:lstStyle>
          <a:p>
            <a:endParaRPr/>
          </a:p>
        </p:txBody>
      </p:sp>
      <p:sp>
        <p:nvSpPr>
          <p:cNvPr id="75" name="Google Shape;75;p7"/>
          <p:cNvSpPr txBox="1">
            <a:spLocks noGrp="1"/>
          </p:cNvSpPr>
          <p:nvPr>
            <p:ph type="body" idx="1"/>
          </p:nvPr>
        </p:nvSpPr>
        <p:spPr>
          <a:xfrm>
            <a:off x="3987360" y="14841920"/>
            <a:ext cx="17804100" cy="13566600"/>
          </a:xfrm>
          <a:prstGeom prst="rect">
            <a:avLst/>
          </a:prstGeom>
        </p:spPr>
        <p:txBody>
          <a:bodyPr spcFirstLastPara="1" wrap="square" lIns="487600" tIns="487600" rIns="487600" bIns="487600" anchor="t" anchorCtr="0">
            <a:normAutofit/>
          </a:bodyPr>
          <a:lstStyle>
            <a:lvl1pPr marL="457200" lvl="0" indent="-666750">
              <a:spcBef>
                <a:spcPts val="0"/>
              </a:spcBef>
              <a:spcAft>
                <a:spcPts val="0"/>
              </a:spcAft>
              <a:buSzPts val="6900"/>
              <a:buChar char="●"/>
              <a:defRPr/>
            </a:lvl1pPr>
            <a:lvl2pPr marL="914400" lvl="1" indent="-603250">
              <a:spcBef>
                <a:spcPts val="0"/>
              </a:spcBef>
              <a:spcAft>
                <a:spcPts val="0"/>
              </a:spcAft>
              <a:buSzPts val="5900"/>
              <a:buChar char="○"/>
              <a:defRPr/>
            </a:lvl2pPr>
            <a:lvl3pPr marL="1371600" lvl="2" indent="-603250">
              <a:spcBef>
                <a:spcPts val="0"/>
              </a:spcBef>
              <a:spcAft>
                <a:spcPts val="0"/>
              </a:spcAft>
              <a:buSzPts val="5900"/>
              <a:buChar char="■"/>
              <a:defRPr/>
            </a:lvl3pPr>
            <a:lvl4pPr marL="1828800" lvl="3" indent="-603250">
              <a:spcBef>
                <a:spcPts val="0"/>
              </a:spcBef>
              <a:spcAft>
                <a:spcPts val="0"/>
              </a:spcAft>
              <a:buSzPts val="5900"/>
              <a:buChar char="●"/>
              <a:defRPr/>
            </a:lvl4pPr>
            <a:lvl5pPr marL="2286000" lvl="4" indent="-603250">
              <a:spcBef>
                <a:spcPts val="0"/>
              </a:spcBef>
              <a:spcAft>
                <a:spcPts val="0"/>
              </a:spcAft>
              <a:buSzPts val="5900"/>
              <a:buChar char="○"/>
              <a:defRPr/>
            </a:lvl5pPr>
            <a:lvl6pPr marL="2743200" lvl="5" indent="-603250">
              <a:spcBef>
                <a:spcPts val="0"/>
              </a:spcBef>
              <a:spcAft>
                <a:spcPts val="0"/>
              </a:spcAft>
              <a:buSzPts val="5900"/>
              <a:buChar char="■"/>
              <a:defRPr/>
            </a:lvl6pPr>
            <a:lvl7pPr marL="3200400" lvl="6" indent="-603250">
              <a:spcBef>
                <a:spcPts val="0"/>
              </a:spcBef>
              <a:spcAft>
                <a:spcPts val="0"/>
              </a:spcAft>
              <a:buSzPts val="5900"/>
              <a:buChar char="●"/>
              <a:defRPr/>
            </a:lvl7pPr>
            <a:lvl8pPr marL="3657600" lvl="7" indent="-603250">
              <a:spcBef>
                <a:spcPts val="0"/>
              </a:spcBef>
              <a:spcAft>
                <a:spcPts val="0"/>
              </a:spcAft>
              <a:buSzPts val="5900"/>
              <a:buChar char="○"/>
              <a:defRPr/>
            </a:lvl8pPr>
            <a:lvl9pPr marL="4114800" lvl="8" indent="-603250">
              <a:spcBef>
                <a:spcPts val="0"/>
              </a:spcBef>
              <a:spcAft>
                <a:spcPts val="0"/>
              </a:spcAft>
              <a:buSzPts val="5900"/>
              <a:buChar char="■"/>
              <a:defRPr/>
            </a:lvl9pPr>
          </a:lstStyle>
          <a:p>
            <a:endParaRPr/>
          </a:p>
        </p:txBody>
      </p:sp>
      <p:sp>
        <p:nvSpPr>
          <p:cNvPr id="76" name="Google Shape;76;p7"/>
          <p:cNvSpPr txBox="1">
            <a:spLocks noGrp="1"/>
          </p:cNvSpPr>
          <p:nvPr>
            <p:ph type="sldNum" idx="12"/>
          </p:nvPr>
        </p:nvSpPr>
        <p:spPr>
          <a:xfrm>
            <a:off x="40275521" y="29079478"/>
            <a:ext cx="2633700" cy="2519100"/>
          </a:xfrm>
          <a:prstGeom prst="rect">
            <a:avLst/>
          </a:prstGeom>
        </p:spPr>
        <p:txBody>
          <a:bodyPr spcFirstLastPara="1" wrap="square" lIns="487600" tIns="487600" rIns="487600" bIns="4876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18068123"/>
            <a:ext cx="35372100" cy="14828100"/>
          </a:xfrm>
          <a:prstGeom prst="rtTriangle">
            <a:avLst/>
          </a:prstGeom>
          <a:solidFill>
            <a:schemeClr val="accent6"/>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17199409" y="9946322"/>
            <a:ext cx="26690400" cy="22972800"/>
          </a:xfrm>
          <a:prstGeom prst="rtTriangle">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1228678" y="-932"/>
            <a:ext cx="10806443" cy="6677789"/>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975480" y="1320000"/>
            <a:ext cx="41940000" cy="30278400"/>
          </a:xfrm>
          <a:prstGeom prst="rect">
            <a:avLst/>
          </a:prstGeom>
          <a:solidFill>
            <a:schemeClr val="dk1"/>
          </a:solidFill>
          <a:ln>
            <a:noFill/>
          </a:ln>
          <a:effectLst>
            <a:outerShdw blurRad="1219200" sx="101000" sy="101000" algn="ctr" rotWithShape="0">
              <a:srgbClr val="000000">
                <a:alpha val="40000"/>
              </a:srgbClr>
            </a:outerShdw>
          </a:effectLst>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167962" y="28941602"/>
            <a:ext cx="7647957" cy="3949278"/>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28254770" y="7954"/>
            <a:ext cx="15635873" cy="8073653"/>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6690859" y="8327333"/>
            <a:ext cx="30561000" cy="16251000"/>
          </a:xfrm>
          <a:prstGeom prst="rect">
            <a:avLst/>
          </a:prstGeom>
        </p:spPr>
        <p:txBody>
          <a:bodyPr spcFirstLastPara="1" wrap="square" lIns="487600" tIns="487600" rIns="487600" bIns="487600" anchor="ctr" anchorCtr="0">
            <a:normAutofit/>
          </a:bodyPr>
          <a:lstStyle>
            <a:lvl1pPr lvl="0" algn="ctr">
              <a:spcBef>
                <a:spcPts val="0"/>
              </a:spcBef>
              <a:spcAft>
                <a:spcPts val="0"/>
              </a:spcAft>
              <a:buSzPts val="17100"/>
              <a:buNone/>
              <a:defRPr sz="17100"/>
            </a:lvl1pPr>
            <a:lvl2pPr lvl="1" algn="ctr">
              <a:spcBef>
                <a:spcPts val="0"/>
              </a:spcBef>
              <a:spcAft>
                <a:spcPts val="0"/>
              </a:spcAft>
              <a:buSzPts val="17100"/>
              <a:buNone/>
              <a:defRPr sz="17100"/>
            </a:lvl2pPr>
            <a:lvl3pPr lvl="2" algn="ctr">
              <a:spcBef>
                <a:spcPts val="0"/>
              </a:spcBef>
              <a:spcAft>
                <a:spcPts val="0"/>
              </a:spcAft>
              <a:buSzPts val="17100"/>
              <a:buNone/>
              <a:defRPr sz="17100"/>
            </a:lvl3pPr>
            <a:lvl4pPr lvl="3" algn="ctr">
              <a:spcBef>
                <a:spcPts val="0"/>
              </a:spcBef>
              <a:spcAft>
                <a:spcPts val="0"/>
              </a:spcAft>
              <a:buSzPts val="17100"/>
              <a:buNone/>
              <a:defRPr sz="17100"/>
            </a:lvl4pPr>
            <a:lvl5pPr lvl="4" algn="ctr">
              <a:spcBef>
                <a:spcPts val="0"/>
              </a:spcBef>
              <a:spcAft>
                <a:spcPts val="0"/>
              </a:spcAft>
              <a:buSzPts val="17100"/>
              <a:buNone/>
              <a:defRPr sz="17100"/>
            </a:lvl5pPr>
            <a:lvl6pPr lvl="5" algn="ctr">
              <a:spcBef>
                <a:spcPts val="0"/>
              </a:spcBef>
              <a:spcAft>
                <a:spcPts val="0"/>
              </a:spcAft>
              <a:buSzPts val="17100"/>
              <a:buNone/>
              <a:defRPr sz="17100"/>
            </a:lvl6pPr>
            <a:lvl7pPr lvl="6" algn="ctr">
              <a:spcBef>
                <a:spcPts val="0"/>
              </a:spcBef>
              <a:spcAft>
                <a:spcPts val="0"/>
              </a:spcAft>
              <a:buSzPts val="17100"/>
              <a:buNone/>
              <a:defRPr sz="17100"/>
            </a:lvl7pPr>
            <a:lvl8pPr lvl="7" algn="ctr">
              <a:spcBef>
                <a:spcPts val="0"/>
              </a:spcBef>
              <a:spcAft>
                <a:spcPts val="0"/>
              </a:spcAft>
              <a:buSzPts val="17100"/>
              <a:buNone/>
              <a:defRPr sz="17100"/>
            </a:lvl8pPr>
            <a:lvl9pPr lvl="8" algn="ctr">
              <a:spcBef>
                <a:spcPts val="0"/>
              </a:spcBef>
              <a:spcAft>
                <a:spcPts val="0"/>
              </a:spcAft>
              <a:buSzPts val="17100"/>
              <a:buNone/>
              <a:defRPr sz="17100"/>
            </a:lvl9pPr>
          </a:lstStyle>
          <a:p>
            <a:endParaRPr/>
          </a:p>
        </p:txBody>
      </p:sp>
      <p:sp>
        <p:nvSpPr>
          <p:cNvPr id="94" name="Google Shape;94;p8"/>
          <p:cNvSpPr txBox="1">
            <a:spLocks noGrp="1"/>
          </p:cNvSpPr>
          <p:nvPr>
            <p:ph type="sldNum" idx="12"/>
          </p:nvPr>
        </p:nvSpPr>
        <p:spPr>
          <a:xfrm>
            <a:off x="40275521" y="29079478"/>
            <a:ext cx="2633700" cy="2519100"/>
          </a:xfrm>
          <a:prstGeom prst="rect">
            <a:avLst/>
          </a:prstGeom>
        </p:spPr>
        <p:txBody>
          <a:bodyPr spcFirstLastPara="1" wrap="square" lIns="487600" tIns="487600" rIns="487600" bIns="4876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17196600" y="9924480"/>
            <a:ext cx="26694600" cy="22993800"/>
          </a:xfrm>
          <a:prstGeom prst="rtTriangle">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97" name="Google Shape;97;p9"/>
          <p:cNvSpPr/>
          <p:nvPr/>
        </p:nvSpPr>
        <p:spPr>
          <a:xfrm>
            <a:off x="147" y="18076800"/>
            <a:ext cx="35377800" cy="14841600"/>
          </a:xfrm>
          <a:prstGeom prst="rtTriangle">
            <a:avLst/>
          </a:prstGeom>
          <a:solidFill>
            <a:schemeClr val="accent3"/>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98" name="Google Shape;98;p9"/>
          <p:cNvSpPr/>
          <p:nvPr/>
        </p:nvSpPr>
        <p:spPr>
          <a:xfrm>
            <a:off x="975480" y="1320000"/>
            <a:ext cx="41940000" cy="30278400"/>
          </a:xfrm>
          <a:prstGeom prst="rect">
            <a:avLst/>
          </a:prstGeom>
          <a:solidFill>
            <a:schemeClr val="dk1"/>
          </a:solidFill>
          <a:ln>
            <a:noFill/>
          </a:ln>
          <a:effectLst>
            <a:outerShdw blurRad="1219200" sx="101000" sy="101000" algn="ctr" rotWithShape="0">
              <a:srgbClr val="000000">
                <a:alpha val="40000"/>
              </a:srgbClr>
            </a:outerShdw>
          </a:effectLst>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3931920" y="5411840"/>
            <a:ext cx="30836100" cy="4512000"/>
          </a:xfrm>
          <a:prstGeom prst="rect">
            <a:avLst/>
          </a:prstGeom>
        </p:spPr>
        <p:txBody>
          <a:bodyPr spcFirstLastPara="1" wrap="square" lIns="487600" tIns="487600" rIns="487600" bIns="487600" anchor="t" anchorCtr="0">
            <a:normAutofit/>
          </a:bodyPr>
          <a:lstStyle>
            <a:lvl1pPr lvl="0">
              <a:spcBef>
                <a:spcPts val="0"/>
              </a:spcBef>
              <a:spcAft>
                <a:spcPts val="0"/>
              </a:spcAft>
              <a:buSzPts val="16000"/>
              <a:buNone/>
              <a:defRPr sz="16000"/>
            </a:lvl1pPr>
            <a:lvl2pPr lvl="1">
              <a:spcBef>
                <a:spcPts val="0"/>
              </a:spcBef>
              <a:spcAft>
                <a:spcPts val="0"/>
              </a:spcAft>
              <a:buSzPts val="16000"/>
              <a:buNone/>
              <a:defRPr sz="16000"/>
            </a:lvl2pPr>
            <a:lvl3pPr lvl="2">
              <a:spcBef>
                <a:spcPts val="0"/>
              </a:spcBef>
              <a:spcAft>
                <a:spcPts val="0"/>
              </a:spcAft>
              <a:buSzPts val="16000"/>
              <a:buNone/>
              <a:defRPr sz="16000"/>
            </a:lvl3pPr>
            <a:lvl4pPr lvl="3">
              <a:spcBef>
                <a:spcPts val="0"/>
              </a:spcBef>
              <a:spcAft>
                <a:spcPts val="0"/>
              </a:spcAft>
              <a:buSzPts val="16000"/>
              <a:buNone/>
              <a:defRPr sz="16000"/>
            </a:lvl4pPr>
            <a:lvl5pPr lvl="4">
              <a:spcBef>
                <a:spcPts val="0"/>
              </a:spcBef>
              <a:spcAft>
                <a:spcPts val="0"/>
              </a:spcAft>
              <a:buSzPts val="16000"/>
              <a:buNone/>
              <a:defRPr sz="16000"/>
            </a:lvl5pPr>
            <a:lvl6pPr lvl="5">
              <a:spcBef>
                <a:spcPts val="0"/>
              </a:spcBef>
              <a:spcAft>
                <a:spcPts val="0"/>
              </a:spcAft>
              <a:buSzPts val="16000"/>
              <a:buNone/>
              <a:defRPr sz="16000"/>
            </a:lvl6pPr>
            <a:lvl7pPr lvl="6">
              <a:spcBef>
                <a:spcPts val="0"/>
              </a:spcBef>
              <a:spcAft>
                <a:spcPts val="0"/>
              </a:spcAft>
              <a:buSzPts val="16000"/>
              <a:buNone/>
              <a:defRPr sz="16000"/>
            </a:lvl7pPr>
            <a:lvl8pPr lvl="7">
              <a:spcBef>
                <a:spcPts val="0"/>
              </a:spcBef>
              <a:spcAft>
                <a:spcPts val="0"/>
              </a:spcAft>
              <a:buSzPts val="16000"/>
              <a:buNone/>
              <a:defRPr sz="16000"/>
            </a:lvl8pPr>
            <a:lvl9pPr lvl="8">
              <a:spcBef>
                <a:spcPts val="0"/>
              </a:spcBef>
              <a:spcAft>
                <a:spcPts val="0"/>
              </a:spcAft>
              <a:buSzPts val="16000"/>
              <a:buNone/>
              <a:defRPr sz="16000"/>
            </a:lvl9pPr>
          </a:lstStyle>
          <a:p>
            <a:endParaRPr/>
          </a:p>
        </p:txBody>
      </p:sp>
      <p:sp>
        <p:nvSpPr>
          <p:cNvPr id="100" name="Google Shape;100;p9"/>
          <p:cNvSpPr txBox="1">
            <a:spLocks noGrp="1"/>
          </p:cNvSpPr>
          <p:nvPr>
            <p:ph type="subTitle" idx="1"/>
          </p:nvPr>
        </p:nvSpPr>
        <p:spPr>
          <a:xfrm>
            <a:off x="3931920" y="9924480"/>
            <a:ext cx="28127400" cy="2519100"/>
          </a:xfrm>
          <a:prstGeom prst="rect">
            <a:avLst/>
          </a:prstGeom>
        </p:spPr>
        <p:txBody>
          <a:bodyPr spcFirstLastPara="1" wrap="square" lIns="487600" tIns="487600" rIns="487600" bIns="487600" anchor="t" anchorCtr="0">
            <a:normAutofit/>
          </a:bodyPr>
          <a:lstStyle>
            <a:lvl1pPr lvl="0">
              <a:lnSpc>
                <a:spcPct val="100000"/>
              </a:lnSpc>
              <a:spcBef>
                <a:spcPts val="0"/>
              </a:spcBef>
              <a:spcAft>
                <a:spcPts val="0"/>
              </a:spcAft>
              <a:buClr>
                <a:schemeClr val="lt1"/>
              </a:buClr>
              <a:buSzPts val="8500"/>
              <a:buNone/>
              <a:defRPr sz="8500">
                <a:solidFill>
                  <a:schemeClr val="lt1"/>
                </a:solidFill>
              </a:defRPr>
            </a:lvl1pPr>
            <a:lvl2pPr lvl="1">
              <a:lnSpc>
                <a:spcPct val="100000"/>
              </a:lnSpc>
              <a:spcBef>
                <a:spcPts val="0"/>
              </a:spcBef>
              <a:spcAft>
                <a:spcPts val="0"/>
              </a:spcAft>
              <a:buClr>
                <a:schemeClr val="lt1"/>
              </a:buClr>
              <a:buSzPts val="8500"/>
              <a:buNone/>
              <a:defRPr sz="8500">
                <a:solidFill>
                  <a:schemeClr val="lt1"/>
                </a:solidFill>
              </a:defRPr>
            </a:lvl2pPr>
            <a:lvl3pPr lvl="2">
              <a:lnSpc>
                <a:spcPct val="100000"/>
              </a:lnSpc>
              <a:spcBef>
                <a:spcPts val="0"/>
              </a:spcBef>
              <a:spcAft>
                <a:spcPts val="0"/>
              </a:spcAft>
              <a:buClr>
                <a:schemeClr val="lt1"/>
              </a:buClr>
              <a:buSzPts val="8500"/>
              <a:buNone/>
              <a:defRPr sz="8500">
                <a:solidFill>
                  <a:schemeClr val="lt1"/>
                </a:solidFill>
              </a:defRPr>
            </a:lvl3pPr>
            <a:lvl4pPr lvl="3">
              <a:lnSpc>
                <a:spcPct val="100000"/>
              </a:lnSpc>
              <a:spcBef>
                <a:spcPts val="0"/>
              </a:spcBef>
              <a:spcAft>
                <a:spcPts val="0"/>
              </a:spcAft>
              <a:buClr>
                <a:schemeClr val="lt1"/>
              </a:buClr>
              <a:buSzPts val="8500"/>
              <a:buNone/>
              <a:defRPr sz="8500">
                <a:solidFill>
                  <a:schemeClr val="lt1"/>
                </a:solidFill>
              </a:defRPr>
            </a:lvl4pPr>
            <a:lvl5pPr lvl="4">
              <a:lnSpc>
                <a:spcPct val="100000"/>
              </a:lnSpc>
              <a:spcBef>
                <a:spcPts val="0"/>
              </a:spcBef>
              <a:spcAft>
                <a:spcPts val="0"/>
              </a:spcAft>
              <a:buClr>
                <a:schemeClr val="lt1"/>
              </a:buClr>
              <a:buSzPts val="8500"/>
              <a:buNone/>
              <a:defRPr sz="8500">
                <a:solidFill>
                  <a:schemeClr val="lt1"/>
                </a:solidFill>
              </a:defRPr>
            </a:lvl5pPr>
            <a:lvl6pPr lvl="5">
              <a:lnSpc>
                <a:spcPct val="100000"/>
              </a:lnSpc>
              <a:spcBef>
                <a:spcPts val="0"/>
              </a:spcBef>
              <a:spcAft>
                <a:spcPts val="0"/>
              </a:spcAft>
              <a:buClr>
                <a:schemeClr val="lt1"/>
              </a:buClr>
              <a:buSzPts val="8500"/>
              <a:buNone/>
              <a:defRPr sz="8500">
                <a:solidFill>
                  <a:schemeClr val="lt1"/>
                </a:solidFill>
              </a:defRPr>
            </a:lvl6pPr>
            <a:lvl7pPr lvl="6">
              <a:lnSpc>
                <a:spcPct val="100000"/>
              </a:lnSpc>
              <a:spcBef>
                <a:spcPts val="0"/>
              </a:spcBef>
              <a:spcAft>
                <a:spcPts val="0"/>
              </a:spcAft>
              <a:buClr>
                <a:schemeClr val="lt1"/>
              </a:buClr>
              <a:buSzPts val="8500"/>
              <a:buNone/>
              <a:defRPr sz="8500">
                <a:solidFill>
                  <a:schemeClr val="lt1"/>
                </a:solidFill>
              </a:defRPr>
            </a:lvl7pPr>
            <a:lvl8pPr lvl="7">
              <a:lnSpc>
                <a:spcPct val="100000"/>
              </a:lnSpc>
              <a:spcBef>
                <a:spcPts val="0"/>
              </a:spcBef>
              <a:spcAft>
                <a:spcPts val="0"/>
              </a:spcAft>
              <a:buClr>
                <a:schemeClr val="lt1"/>
              </a:buClr>
              <a:buSzPts val="8500"/>
              <a:buNone/>
              <a:defRPr sz="8500">
                <a:solidFill>
                  <a:schemeClr val="lt1"/>
                </a:solidFill>
              </a:defRPr>
            </a:lvl8pPr>
            <a:lvl9pPr lvl="8">
              <a:lnSpc>
                <a:spcPct val="100000"/>
              </a:lnSpc>
              <a:spcBef>
                <a:spcPts val="0"/>
              </a:spcBef>
              <a:spcAft>
                <a:spcPts val="0"/>
              </a:spcAft>
              <a:buClr>
                <a:schemeClr val="lt1"/>
              </a:buClr>
              <a:buSzPts val="8500"/>
              <a:buNone/>
              <a:defRPr sz="8500">
                <a:solidFill>
                  <a:schemeClr val="lt1"/>
                </a:solidFill>
              </a:defRPr>
            </a:lvl9pPr>
          </a:lstStyle>
          <a:p>
            <a:endParaRPr/>
          </a:p>
        </p:txBody>
      </p:sp>
      <p:sp>
        <p:nvSpPr>
          <p:cNvPr id="101" name="Google Shape;101;p9"/>
          <p:cNvSpPr txBox="1">
            <a:spLocks noGrp="1"/>
          </p:cNvSpPr>
          <p:nvPr>
            <p:ph type="body" idx="2"/>
          </p:nvPr>
        </p:nvSpPr>
        <p:spPr>
          <a:xfrm>
            <a:off x="3931920" y="15789120"/>
            <a:ext cx="28127400" cy="13411200"/>
          </a:xfrm>
          <a:prstGeom prst="rect">
            <a:avLst/>
          </a:prstGeom>
        </p:spPr>
        <p:txBody>
          <a:bodyPr spcFirstLastPara="1" wrap="square" lIns="487600" tIns="487600" rIns="487600" bIns="487600" anchor="t" anchorCtr="0">
            <a:normAutofit/>
          </a:bodyPr>
          <a:lstStyle>
            <a:lvl1pPr marL="457200" lvl="0" indent="-666750">
              <a:spcBef>
                <a:spcPts val="0"/>
              </a:spcBef>
              <a:spcAft>
                <a:spcPts val="0"/>
              </a:spcAft>
              <a:buSzPts val="6900"/>
              <a:buChar char="●"/>
              <a:defRPr/>
            </a:lvl1pPr>
            <a:lvl2pPr marL="914400" lvl="1" indent="-603250">
              <a:spcBef>
                <a:spcPts val="0"/>
              </a:spcBef>
              <a:spcAft>
                <a:spcPts val="0"/>
              </a:spcAft>
              <a:buSzPts val="5900"/>
              <a:buChar char="○"/>
              <a:defRPr/>
            </a:lvl2pPr>
            <a:lvl3pPr marL="1371600" lvl="2" indent="-603250">
              <a:spcBef>
                <a:spcPts val="0"/>
              </a:spcBef>
              <a:spcAft>
                <a:spcPts val="0"/>
              </a:spcAft>
              <a:buSzPts val="5900"/>
              <a:buChar char="■"/>
              <a:defRPr/>
            </a:lvl3pPr>
            <a:lvl4pPr marL="1828800" lvl="3" indent="-603250">
              <a:spcBef>
                <a:spcPts val="0"/>
              </a:spcBef>
              <a:spcAft>
                <a:spcPts val="0"/>
              </a:spcAft>
              <a:buSzPts val="5900"/>
              <a:buChar char="●"/>
              <a:defRPr/>
            </a:lvl4pPr>
            <a:lvl5pPr marL="2286000" lvl="4" indent="-603250">
              <a:spcBef>
                <a:spcPts val="0"/>
              </a:spcBef>
              <a:spcAft>
                <a:spcPts val="0"/>
              </a:spcAft>
              <a:buSzPts val="5900"/>
              <a:buChar char="○"/>
              <a:defRPr/>
            </a:lvl5pPr>
            <a:lvl6pPr marL="2743200" lvl="5" indent="-603250">
              <a:spcBef>
                <a:spcPts val="0"/>
              </a:spcBef>
              <a:spcAft>
                <a:spcPts val="0"/>
              </a:spcAft>
              <a:buSzPts val="5900"/>
              <a:buChar char="■"/>
              <a:defRPr/>
            </a:lvl6pPr>
            <a:lvl7pPr marL="3200400" lvl="6" indent="-603250">
              <a:spcBef>
                <a:spcPts val="0"/>
              </a:spcBef>
              <a:spcAft>
                <a:spcPts val="0"/>
              </a:spcAft>
              <a:buSzPts val="5900"/>
              <a:buChar char="●"/>
              <a:defRPr/>
            </a:lvl7pPr>
            <a:lvl8pPr marL="3657600" lvl="7" indent="-603250">
              <a:spcBef>
                <a:spcPts val="0"/>
              </a:spcBef>
              <a:spcAft>
                <a:spcPts val="0"/>
              </a:spcAft>
              <a:buSzPts val="5900"/>
              <a:buChar char="○"/>
              <a:defRPr/>
            </a:lvl8pPr>
            <a:lvl9pPr marL="4114800" lvl="8" indent="-603250">
              <a:spcBef>
                <a:spcPts val="0"/>
              </a:spcBef>
              <a:spcAft>
                <a:spcPts val="0"/>
              </a:spcAft>
              <a:buSzPts val="5900"/>
              <a:buChar char="■"/>
              <a:defRPr/>
            </a:lvl9pPr>
          </a:lstStyle>
          <a:p>
            <a:endParaRPr/>
          </a:p>
        </p:txBody>
      </p:sp>
      <p:sp>
        <p:nvSpPr>
          <p:cNvPr id="102" name="Google Shape;102;p9"/>
          <p:cNvSpPr txBox="1">
            <a:spLocks noGrp="1"/>
          </p:cNvSpPr>
          <p:nvPr>
            <p:ph type="sldNum" idx="12"/>
          </p:nvPr>
        </p:nvSpPr>
        <p:spPr>
          <a:xfrm>
            <a:off x="40275521" y="29079478"/>
            <a:ext cx="2633700" cy="2519100"/>
          </a:xfrm>
          <a:prstGeom prst="rect">
            <a:avLst/>
          </a:prstGeom>
        </p:spPr>
        <p:txBody>
          <a:bodyPr spcFirstLastPara="1" wrap="square" lIns="487600" tIns="487600" rIns="487600" bIns="4876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147" y="18076800"/>
            <a:ext cx="35377800" cy="14841600"/>
          </a:xfrm>
          <a:prstGeom prst="rtTriangle">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17196600" y="9924480"/>
            <a:ext cx="26694600" cy="22993800"/>
          </a:xfrm>
          <a:prstGeom prst="rtTriangle">
            <a:avLst/>
          </a:prstGeom>
          <a:solidFill>
            <a:schemeClr val="dk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106" name="Google Shape;106;p10"/>
          <p:cNvSpPr/>
          <p:nvPr/>
        </p:nvSpPr>
        <p:spPr>
          <a:xfrm>
            <a:off x="975480" y="1320000"/>
            <a:ext cx="41940000" cy="30278400"/>
          </a:xfrm>
          <a:prstGeom prst="rect">
            <a:avLst/>
          </a:prstGeom>
          <a:solidFill>
            <a:schemeClr val="dk1"/>
          </a:solidFill>
          <a:ln>
            <a:noFill/>
          </a:ln>
          <a:effectLst>
            <a:outerShdw blurRad="1219200" sx="101000" sy="101000" algn="ctr" rotWithShape="0">
              <a:srgbClr val="000000">
                <a:alpha val="40000"/>
              </a:srgbClr>
            </a:outerShdw>
          </a:effectLst>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1574520" y="26646400"/>
            <a:ext cx="35592600" cy="3872700"/>
          </a:xfrm>
          <a:prstGeom prst="rect">
            <a:avLst/>
          </a:prstGeom>
        </p:spPr>
        <p:txBody>
          <a:bodyPr spcFirstLastPara="1" wrap="square" lIns="487600" tIns="487600" rIns="487600" bIns="487600" anchor="b" anchorCtr="0">
            <a:normAutofit/>
          </a:bodyPr>
          <a:lstStyle>
            <a:lvl1pPr marL="457200" lvl="0" indent="-228600">
              <a:lnSpc>
                <a:spcPct val="100000"/>
              </a:lnSpc>
              <a:spcBef>
                <a:spcPts val="0"/>
              </a:spcBef>
              <a:spcAft>
                <a:spcPts val="0"/>
              </a:spcAft>
              <a:buSzPts val="6900"/>
              <a:buNone/>
              <a:defRPr/>
            </a:lvl1pPr>
          </a:lstStyle>
          <a:p>
            <a:endParaRPr/>
          </a:p>
        </p:txBody>
      </p:sp>
      <p:sp>
        <p:nvSpPr>
          <p:cNvPr id="108" name="Google Shape;108;p10"/>
          <p:cNvSpPr txBox="1">
            <a:spLocks noGrp="1"/>
          </p:cNvSpPr>
          <p:nvPr>
            <p:ph type="sldNum" idx="12"/>
          </p:nvPr>
        </p:nvSpPr>
        <p:spPr>
          <a:xfrm>
            <a:off x="40275521" y="29079478"/>
            <a:ext cx="2633700" cy="2519100"/>
          </a:xfrm>
          <a:prstGeom prst="rect">
            <a:avLst/>
          </a:prstGeom>
        </p:spPr>
        <p:txBody>
          <a:bodyPr spcFirstLastPara="1" wrap="square" lIns="487600" tIns="487600" rIns="487600" bIns="4876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26732100" y="18138080"/>
            <a:ext cx="17159100" cy="14780100"/>
          </a:xfrm>
          <a:prstGeom prst="rtTriangle">
            <a:avLst/>
          </a:prstGeom>
          <a:solidFill>
            <a:schemeClr val="dk1"/>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28604403" y="26365288"/>
            <a:ext cx="12100614" cy="6554674"/>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955638" y="14"/>
            <a:ext cx="13417898" cy="693318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6652080" y="8856640"/>
            <a:ext cx="30587100" cy="8830200"/>
          </a:xfrm>
          <a:prstGeom prst="rect">
            <a:avLst/>
          </a:prstGeom>
        </p:spPr>
        <p:txBody>
          <a:bodyPr spcFirstLastPara="1" wrap="square" lIns="487600" tIns="487600" rIns="487600" bIns="487600" anchor="ctr" anchorCtr="0">
            <a:normAutofit/>
          </a:bodyPr>
          <a:lstStyle>
            <a:lvl1pPr lvl="0" algn="ctr">
              <a:spcBef>
                <a:spcPts val="0"/>
              </a:spcBef>
              <a:spcAft>
                <a:spcPts val="0"/>
              </a:spcAft>
              <a:buClr>
                <a:schemeClr val="dk2"/>
              </a:buClr>
              <a:buSzPts val="45900"/>
              <a:buNone/>
              <a:defRPr sz="45900">
                <a:solidFill>
                  <a:schemeClr val="dk2"/>
                </a:solidFill>
              </a:defRPr>
            </a:lvl1pPr>
            <a:lvl2pPr lvl="1" algn="ctr">
              <a:spcBef>
                <a:spcPts val="0"/>
              </a:spcBef>
              <a:spcAft>
                <a:spcPts val="0"/>
              </a:spcAft>
              <a:buClr>
                <a:schemeClr val="dk2"/>
              </a:buClr>
              <a:buSzPts val="45900"/>
              <a:buNone/>
              <a:defRPr sz="45900">
                <a:solidFill>
                  <a:schemeClr val="dk2"/>
                </a:solidFill>
              </a:defRPr>
            </a:lvl2pPr>
            <a:lvl3pPr lvl="2" algn="ctr">
              <a:spcBef>
                <a:spcPts val="0"/>
              </a:spcBef>
              <a:spcAft>
                <a:spcPts val="0"/>
              </a:spcAft>
              <a:buClr>
                <a:schemeClr val="dk2"/>
              </a:buClr>
              <a:buSzPts val="45900"/>
              <a:buNone/>
              <a:defRPr sz="45900">
                <a:solidFill>
                  <a:schemeClr val="dk2"/>
                </a:solidFill>
              </a:defRPr>
            </a:lvl3pPr>
            <a:lvl4pPr lvl="3" algn="ctr">
              <a:spcBef>
                <a:spcPts val="0"/>
              </a:spcBef>
              <a:spcAft>
                <a:spcPts val="0"/>
              </a:spcAft>
              <a:buClr>
                <a:schemeClr val="dk2"/>
              </a:buClr>
              <a:buSzPts val="45900"/>
              <a:buNone/>
              <a:defRPr sz="45900">
                <a:solidFill>
                  <a:schemeClr val="dk2"/>
                </a:solidFill>
              </a:defRPr>
            </a:lvl4pPr>
            <a:lvl5pPr lvl="4" algn="ctr">
              <a:spcBef>
                <a:spcPts val="0"/>
              </a:spcBef>
              <a:spcAft>
                <a:spcPts val="0"/>
              </a:spcAft>
              <a:buClr>
                <a:schemeClr val="dk2"/>
              </a:buClr>
              <a:buSzPts val="45900"/>
              <a:buNone/>
              <a:defRPr sz="45900">
                <a:solidFill>
                  <a:schemeClr val="dk2"/>
                </a:solidFill>
              </a:defRPr>
            </a:lvl5pPr>
            <a:lvl6pPr lvl="5" algn="ctr">
              <a:spcBef>
                <a:spcPts val="0"/>
              </a:spcBef>
              <a:spcAft>
                <a:spcPts val="0"/>
              </a:spcAft>
              <a:buClr>
                <a:schemeClr val="dk2"/>
              </a:buClr>
              <a:buSzPts val="45900"/>
              <a:buNone/>
              <a:defRPr sz="45900">
                <a:solidFill>
                  <a:schemeClr val="dk2"/>
                </a:solidFill>
              </a:defRPr>
            </a:lvl6pPr>
            <a:lvl7pPr lvl="6" algn="ctr">
              <a:spcBef>
                <a:spcPts val="0"/>
              </a:spcBef>
              <a:spcAft>
                <a:spcPts val="0"/>
              </a:spcAft>
              <a:buClr>
                <a:schemeClr val="dk2"/>
              </a:buClr>
              <a:buSzPts val="45900"/>
              <a:buNone/>
              <a:defRPr sz="45900">
                <a:solidFill>
                  <a:schemeClr val="dk2"/>
                </a:solidFill>
              </a:defRPr>
            </a:lvl7pPr>
            <a:lvl8pPr lvl="7" algn="ctr">
              <a:spcBef>
                <a:spcPts val="0"/>
              </a:spcBef>
              <a:spcAft>
                <a:spcPts val="0"/>
              </a:spcAft>
              <a:buClr>
                <a:schemeClr val="dk2"/>
              </a:buClr>
              <a:buSzPts val="45900"/>
              <a:buNone/>
              <a:defRPr sz="45900">
                <a:solidFill>
                  <a:schemeClr val="dk2"/>
                </a:solidFill>
              </a:defRPr>
            </a:lvl8pPr>
            <a:lvl9pPr lvl="8" algn="ctr">
              <a:spcBef>
                <a:spcPts val="0"/>
              </a:spcBef>
              <a:spcAft>
                <a:spcPts val="0"/>
              </a:spcAft>
              <a:buClr>
                <a:schemeClr val="dk2"/>
              </a:buClr>
              <a:buSzPts val="45900"/>
              <a:buNone/>
              <a:defRPr sz="45900">
                <a:solidFill>
                  <a:schemeClr val="dk2"/>
                </a:solidFill>
              </a:defRPr>
            </a:lvl9pPr>
          </a:lstStyle>
          <a:p>
            <a:r>
              <a:t>xx%</a:t>
            </a:r>
          </a:p>
        </p:txBody>
      </p:sp>
      <p:sp>
        <p:nvSpPr>
          <p:cNvPr id="120" name="Google Shape;120;p11"/>
          <p:cNvSpPr txBox="1">
            <a:spLocks noGrp="1"/>
          </p:cNvSpPr>
          <p:nvPr>
            <p:ph type="body" idx="1"/>
          </p:nvPr>
        </p:nvSpPr>
        <p:spPr>
          <a:xfrm>
            <a:off x="6652080" y="18328640"/>
            <a:ext cx="30587100" cy="4103100"/>
          </a:xfrm>
          <a:prstGeom prst="rect">
            <a:avLst/>
          </a:prstGeom>
        </p:spPr>
        <p:txBody>
          <a:bodyPr spcFirstLastPara="1" wrap="square" lIns="487600" tIns="487600" rIns="487600" bIns="487600" anchor="t" anchorCtr="0">
            <a:normAutofit/>
          </a:bodyPr>
          <a:lstStyle>
            <a:lvl1pPr marL="457200" lvl="0" indent="-666750" algn="ctr">
              <a:spcBef>
                <a:spcPts val="0"/>
              </a:spcBef>
              <a:spcAft>
                <a:spcPts val="0"/>
              </a:spcAft>
              <a:buSzPts val="6900"/>
              <a:buChar char="●"/>
              <a:defRPr/>
            </a:lvl1pPr>
            <a:lvl2pPr marL="914400" lvl="1" indent="-603250" algn="ctr">
              <a:spcBef>
                <a:spcPts val="0"/>
              </a:spcBef>
              <a:spcAft>
                <a:spcPts val="0"/>
              </a:spcAft>
              <a:buSzPts val="5900"/>
              <a:buChar char="○"/>
              <a:defRPr/>
            </a:lvl2pPr>
            <a:lvl3pPr marL="1371600" lvl="2" indent="-603250" algn="ctr">
              <a:spcBef>
                <a:spcPts val="0"/>
              </a:spcBef>
              <a:spcAft>
                <a:spcPts val="0"/>
              </a:spcAft>
              <a:buSzPts val="5900"/>
              <a:buChar char="■"/>
              <a:defRPr/>
            </a:lvl3pPr>
            <a:lvl4pPr marL="1828800" lvl="3" indent="-603250" algn="ctr">
              <a:spcBef>
                <a:spcPts val="0"/>
              </a:spcBef>
              <a:spcAft>
                <a:spcPts val="0"/>
              </a:spcAft>
              <a:buSzPts val="5900"/>
              <a:buChar char="●"/>
              <a:defRPr/>
            </a:lvl4pPr>
            <a:lvl5pPr marL="2286000" lvl="4" indent="-603250" algn="ctr">
              <a:spcBef>
                <a:spcPts val="0"/>
              </a:spcBef>
              <a:spcAft>
                <a:spcPts val="0"/>
              </a:spcAft>
              <a:buSzPts val="5900"/>
              <a:buChar char="○"/>
              <a:defRPr/>
            </a:lvl5pPr>
            <a:lvl6pPr marL="2743200" lvl="5" indent="-603250" algn="ctr">
              <a:spcBef>
                <a:spcPts val="0"/>
              </a:spcBef>
              <a:spcAft>
                <a:spcPts val="0"/>
              </a:spcAft>
              <a:buSzPts val="5900"/>
              <a:buChar char="■"/>
              <a:defRPr/>
            </a:lvl6pPr>
            <a:lvl7pPr marL="3200400" lvl="6" indent="-603250" algn="ctr">
              <a:spcBef>
                <a:spcPts val="0"/>
              </a:spcBef>
              <a:spcAft>
                <a:spcPts val="0"/>
              </a:spcAft>
              <a:buSzPts val="5900"/>
              <a:buChar char="●"/>
              <a:defRPr/>
            </a:lvl7pPr>
            <a:lvl8pPr marL="3657600" lvl="7" indent="-603250" algn="ctr">
              <a:spcBef>
                <a:spcPts val="0"/>
              </a:spcBef>
              <a:spcAft>
                <a:spcPts val="0"/>
              </a:spcAft>
              <a:buSzPts val="5900"/>
              <a:buChar char="○"/>
              <a:defRPr/>
            </a:lvl8pPr>
            <a:lvl9pPr marL="4114800" lvl="8" indent="-603250" algn="ctr">
              <a:spcBef>
                <a:spcPts val="0"/>
              </a:spcBef>
              <a:spcAft>
                <a:spcPts val="0"/>
              </a:spcAft>
              <a:buSzPts val="5900"/>
              <a:buChar char="■"/>
              <a:defRPr/>
            </a:lvl9pPr>
          </a:lstStyle>
          <a:p>
            <a:endParaRPr/>
          </a:p>
        </p:txBody>
      </p:sp>
      <p:sp>
        <p:nvSpPr>
          <p:cNvPr id="121" name="Google Shape;121;p11"/>
          <p:cNvSpPr txBox="1">
            <a:spLocks noGrp="1"/>
          </p:cNvSpPr>
          <p:nvPr>
            <p:ph type="sldNum" idx="12"/>
          </p:nvPr>
        </p:nvSpPr>
        <p:spPr>
          <a:xfrm>
            <a:off x="40275521" y="29079478"/>
            <a:ext cx="2633700" cy="2519100"/>
          </a:xfrm>
          <a:prstGeom prst="rect">
            <a:avLst/>
          </a:prstGeom>
        </p:spPr>
        <p:txBody>
          <a:bodyPr spcFirstLastPara="1" wrap="square" lIns="487600" tIns="487600" rIns="487600" bIns="4876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40275521" y="29079478"/>
            <a:ext cx="2633700" cy="2519100"/>
          </a:xfrm>
          <a:prstGeom prst="rect">
            <a:avLst/>
          </a:prstGeom>
        </p:spPr>
        <p:txBody>
          <a:bodyPr spcFirstLastPara="1" wrap="square" lIns="487600" tIns="487600" rIns="487600" bIns="4876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496160" y="2848160"/>
            <a:ext cx="40899000" cy="3665400"/>
          </a:xfrm>
          <a:prstGeom prst="rect">
            <a:avLst/>
          </a:prstGeom>
          <a:noFill/>
          <a:ln>
            <a:noFill/>
          </a:ln>
        </p:spPr>
        <p:txBody>
          <a:bodyPr spcFirstLastPara="1" wrap="square" lIns="487600" tIns="487600" rIns="487600" bIns="487600" anchor="t" anchorCtr="0">
            <a:normAutofit/>
          </a:bodyPr>
          <a:lstStyle>
            <a:lvl1pPr lvl="0">
              <a:spcBef>
                <a:spcPts val="0"/>
              </a:spcBef>
              <a:spcAft>
                <a:spcPts val="0"/>
              </a:spcAft>
              <a:buClr>
                <a:schemeClr val="lt1"/>
              </a:buClr>
              <a:buSzPts val="14900"/>
              <a:buFont typeface="Nunito"/>
              <a:buNone/>
              <a:defRPr sz="14900">
                <a:solidFill>
                  <a:schemeClr val="lt1"/>
                </a:solidFill>
                <a:latin typeface="Nunito"/>
                <a:ea typeface="Nunito"/>
                <a:cs typeface="Nunito"/>
                <a:sym typeface="Nunito"/>
              </a:defRPr>
            </a:lvl1pPr>
            <a:lvl2pPr lvl="1">
              <a:spcBef>
                <a:spcPts val="0"/>
              </a:spcBef>
              <a:spcAft>
                <a:spcPts val="0"/>
              </a:spcAft>
              <a:buClr>
                <a:schemeClr val="lt1"/>
              </a:buClr>
              <a:buSzPts val="14900"/>
              <a:buFont typeface="Nunito"/>
              <a:buNone/>
              <a:defRPr sz="14900">
                <a:solidFill>
                  <a:schemeClr val="lt1"/>
                </a:solidFill>
                <a:latin typeface="Nunito"/>
                <a:ea typeface="Nunito"/>
                <a:cs typeface="Nunito"/>
                <a:sym typeface="Nunito"/>
              </a:defRPr>
            </a:lvl2pPr>
            <a:lvl3pPr lvl="2">
              <a:spcBef>
                <a:spcPts val="0"/>
              </a:spcBef>
              <a:spcAft>
                <a:spcPts val="0"/>
              </a:spcAft>
              <a:buClr>
                <a:schemeClr val="lt1"/>
              </a:buClr>
              <a:buSzPts val="14900"/>
              <a:buFont typeface="Nunito"/>
              <a:buNone/>
              <a:defRPr sz="14900">
                <a:solidFill>
                  <a:schemeClr val="lt1"/>
                </a:solidFill>
                <a:latin typeface="Nunito"/>
                <a:ea typeface="Nunito"/>
                <a:cs typeface="Nunito"/>
                <a:sym typeface="Nunito"/>
              </a:defRPr>
            </a:lvl3pPr>
            <a:lvl4pPr lvl="3">
              <a:spcBef>
                <a:spcPts val="0"/>
              </a:spcBef>
              <a:spcAft>
                <a:spcPts val="0"/>
              </a:spcAft>
              <a:buClr>
                <a:schemeClr val="lt1"/>
              </a:buClr>
              <a:buSzPts val="14900"/>
              <a:buFont typeface="Nunito"/>
              <a:buNone/>
              <a:defRPr sz="14900">
                <a:solidFill>
                  <a:schemeClr val="lt1"/>
                </a:solidFill>
                <a:latin typeface="Nunito"/>
                <a:ea typeface="Nunito"/>
                <a:cs typeface="Nunito"/>
                <a:sym typeface="Nunito"/>
              </a:defRPr>
            </a:lvl4pPr>
            <a:lvl5pPr lvl="4">
              <a:spcBef>
                <a:spcPts val="0"/>
              </a:spcBef>
              <a:spcAft>
                <a:spcPts val="0"/>
              </a:spcAft>
              <a:buClr>
                <a:schemeClr val="lt1"/>
              </a:buClr>
              <a:buSzPts val="14900"/>
              <a:buFont typeface="Nunito"/>
              <a:buNone/>
              <a:defRPr sz="14900">
                <a:solidFill>
                  <a:schemeClr val="lt1"/>
                </a:solidFill>
                <a:latin typeface="Nunito"/>
                <a:ea typeface="Nunito"/>
                <a:cs typeface="Nunito"/>
                <a:sym typeface="Nunito"/>
              </a:defRPr>
            </a:lvl5pPr>
            <a:lvl6pPr lvl="5">
              <a:spcBef>
                <a:spcPts val="0"/>
              </a:spcBef>
              <a:spcAft>
                <a:spcPts val="0"/>
              </a:spcAft>
              <a:buClr>
                <a:schemeClr val="lt1"/>
              </a:buClr>
              <a:buSzPts val="14900"/>
              <a:buFont typeface="Nunito"/>
              <a:buNone/>
              <a:defRPr sz="14900">
                <a:solidFill>
                  <a:schemeClr val="lt1"/>
                </a:solidFill>
                <a:latin typeface="Nunito"/>
                <a:ea typeface="Nunito"/>
                <a:cs typeface="Nunito"/>
                <a:sym typeface="Nunito"/>
              </a:defRPr>
            </a:lvl6pPr>
            <a:lvl7pPr lvl="6">
              <a:spcBef>
                <a:spcPts val="0"/>
              </a:spcBef>
              <a:spcAft>
                <a:spcPts val="0"/>
              </a:spcAft>
              <a:buClr>
                <a:schemeClr val="lt1"/>
              </a:buClr>
              <a:buSzPts val="14900"/>
              <a:buFont typeface="Nunito"/>
              <a:buNone/>
              <a:defRPr sz="14900">
                <a:solidFill>
                  <a:schemeClr val="lt1"/>
                </a:solidFill>
                <a:latin typeface="Nunito"/>
                <a:ea typeface="Nunito"/>
                <a:cs typeface="Nunito"/>
                <a:sym typeface="Nunito"/>
              </a:defRPr>
            </a:lvl7pPr>
            <a:lvl8pPr lvl="7">
              <a:spcBef>
                <a:spcPts val="0"/>
              </a:spcBef>
              <a:spcAft>
                <a:spcPts val="0"/>
              </a:spcAft>
              <a:buClr>
                <a:schemeClr val="lt1"/>
              </a:buClr>
              <a:buSzPts val="14900"/>
              <a:buFont typeface="Nunito"/>
              <a:buNone/>
              <a:defRPr sz="14900">
                <a:solidFill>
                  <a:schemeClr val="lt1"/>
                </a:solidFill>
                <a:latin typeface="Nunito"/>
                <a:ea typeface="Nunito"/>
                <a:cs typeface="Nunito"/>
                <a:sym typeface="Nunito"/>
              </a:defRPr>
            </a:lvl8pPr>
            <a:lvl9pPr lvl="8">
              <a:spcBef>
                <a:spcPts val="0"/>
              </a:spcBef>
              <a:spcAft>
                <a:spcPts val="0"/>
              </a:spcAft>
              <a:buClr>
                <a:schemeClr val="lt1"/>
              </a:buClr>
              <a:buSzPts val="14900"/>
              <a:buFont typeface="Nunito"/>
              <a:buNone/>
              <a:defRPr sz="149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1496160" y="7375840"/>
            <a:ext cx="40899000" cy="21703800"/>
          </a:xfrm>
          <a:prstGeom prst="rect">
            <a:avLst/>
          </a:prstGeom>
          <a:noFill/>
          <a:ln>
            <a:noFill/>
          </a:ln>
        </p:spPr>
        <p:txBody>
          <a:bodyPr spcFirstLastPara="1" wrap="square" lIns="487600" tIns="487600" rIns="487600" bIns="487600" anchor="t" anchorCtr="0">
            <a:normAutofit/>
          </a:bodyPr>
          <a:lstStyle>
            <a:lvl1pPr marL="457200" lvl="0" indent="-666750">
              <a:lnSpc>
                <a:spcPct val="115000"/>
              </a:lnSpc>
              <a:spcBef>
                <a:spcPts val="0"/>
              </a:spcBef>
              <a:spcAft>
                <a:spcPts val="0"/>
              </a:spcAft>
              <a:buClr>
                <a:schemeClr val="dk2"/>
              </a:buClr>
              <a:buSzPts val="6900"/>
              <a:buFont typeface="Calibri"/>
              <a:buChar char="●"/>
              <a:defRPr sz="6900">
                <a:solidFill>
                  <a:schemeClr val="dk2"/>
                </a:solidFill>
                <a:latin typeface="Calibri"/>
                <a:ea typeface="Calibri"/>
                <a:cs typeface="Calibri"/>
                <a:sym typeface="Calibri"/>
              </a:defRPr>
            </a:lvl1pPr>
            <a:lvl2pPr marL="914400" lvl="1" indent="-603250">
              <a:lnSpc>
                <a:spcPct val="115000"/>
              </a:lnSpc>
              <a:spcBef>
                <a:spcPts val="0"/>
              </a:spcBef>
              <a:spcAft>
                <a:spcPts val="0"/>
              </a:spcAft>
              <a:buClr>
                <a:schemeClr val="dk2"/>
              </a:buClr>
              <a:buSzPts val="5900"/>
              <a:buFont typeface="Calibri"/>
              <a:buChar char="○"/>
              <a:defRPr sz="5900">
                <a:solidFill>
                  <a:schemeClr val="dk2"/>
                </a:solidFill>
                <a:latin typeface="Calibri"/>
                <a:ea typeface="Calibri"/>
                <a:cs typeface="Calibri"/>
                <a:sym typeface="Calibri"/>
              </a:defRPr>
            </a:lvl2pPr>
            <a:lvl3pPr marL="1371600" lvl="2" indent="-603250">
              <a:lnSpc>
                <a:spcPct val="115000"/>
              </a:lnSpc>
              <a:spcBef>
                <a:spcPts val="0"/>
              </a:spcBef>
              <a:spcAft>
                <a:spcPts val="0"/>
              </a:spcAft>
              <a:buClr>
                <a:schemeClr val="dk2"/>
              </a:buClr>
              <a:buSzPts val="5900"/>
              <a:buFont typeface="Calibri"/>
              <a:buChar char="■"/>
              <a:defRPr sz="5900">
                <a:solidFill>
                  <a:schemeClr val="dk2"/>
                </a:solidFill>
                <a:latin typeface="Calibri"/>
                <a:ea typeface="Calibri"/>
                <a:cs typeface="Calibri"/>
                <a:sym typeface="Calibri"/>
              </a:defRPr>
            </a:lvl3pPr>
            <a:lvl4pPr marL="1828800" lvl="3" indent="-603250">
              <a:lnSpc>
                <a:spcPct val="115000"/>
              </a:lnSpc>
              <a:spcBef>
                <a:spcPts val="0"/>
              </a:spcBef>
              <a:spcAft>
                <a:spcPts val="0"/>
              </a:spcAft>
              <a:buClr>
                <a:schemeClr val="dk2"/>
              </a:buClr>
              <a:buSzPts val="5900"/>
              <a:buFont typeface="Calibri"/>
              <a:buChar char="●"/>
              <a:defRPr sz="5900">
                <a:solidFill>
                  <a:schemeClr val="dk2"/>
                </a:solidFill>
                <a:latin typeface="Calibri"/>
                <a:ea typeface="Calibri"/>
                <a:cs typeface="Calibri"/>
                <a:sym typeface="Calibri"/>
              </a:defRPr>
            </a:lvl4pPr>
            <a:lvl5pPr marL="2286000" lvl="4" indent="-603250">
              <a:lnSpc>
                <a:spcPct val="115000"/>
              </a:lnSpc>
              <a:spcBef>
                <a:spcPts val="0"/>
              </a:spcBef>
              <a:spcAft>
                <a:spcPts val="0"/>
              </a:spcAft>
              <a:buClr>
                <a:schemeClr val="dk2"/>
              </a:buClr>
              <a:buSzPts val="5900"/>
              <a:buFont typeface="Calibri"/>
              <a:buChar char="○"/>
              <a:defRPr sz="5900">
                <a:solidFill>
                  <a:schemeClr val="dk2"/>
                </a:solidFill>
                <a:latin typeface="Calibri"/>
                <a:ea typeface="Calibri"/>
                <a:cs typeface="Calibri"/>
                <a:sym typeface="Calibri"/>
              </a:defRPr>
            </a:lvl5pPr>
            <a:lvl6pPr marL="2743200" lvl="5" indent="-603250">
              <a:lnSpc>
                <a:spcPct val="115000"/>
              </a:lnSpc>
              <a:spcBef>
                <a:spcPts val="0"/>
              </a:spcBef>
              <a:spcAft>
                <a:spcPts val="0"/>
              </a:spcAft>
              <a:buClr>
                <a:schemeClr val="dk2"/>
              </a:buClr>
              <a:buSzPts val="5900"/>
              <a:buFont typeface="Calibri"/>
              <a:buChar char="■"/>
              <a:defRPr sz="5900">
                <a:solidFill>
                  <a:schemeClr val="dk2"/>
                </a:solidFill>
                <a:latin typeface="Calibri"/>
                <a:ea typeface="Calibri"/>
                <a:cs typeface="Calibri"/>
                <a:sym typeface="Calibri"/>
              </a:defRPr>
            </a:lvl6pPr>
            <a:lvl7pPr marL="3200400" lvl="6" indent="-603250">
              <a:lnSpc>
                <a:spcPct val="115000"/>
              </a:lnSpc>
              <a:spcBef>
                <a:spcPts val="0"/>
              </a:spcBef>
              <a:spcAft>
                <a:spcPts val="0"/>
              </a:spcAft>
              <a:buClr>
                <a:schemeClr val="dk2"/>
              </a:buClr>
              <a:buSzPts val="5900"/>
              <a:buFont typeface="Calibri"/>
              <a:buChar char="●"/>
              <a:defRPr sz="5900">
                <a:solidFill>
                  <a:schemeClr val="dk2"/>
                </a:solidFill>
                <a:latin typeface="Calibri"/>
                <a:ea typeface="Calibri"/>
                <a:cs typeface="Calibri"/>
                <a:sym typeface="Calibri"/>
              </a:defRPr>
            </a:lvl7pPr>
            <a:lvl8pPr marL="3657600" lvl="7" indent="-603250">
              <a:lnSpc>
                <a:spcPct val="115000"/>
              </a:lnSpc>
              <a:spcBef>
                <a:spcPts val="0"/>
              </a:spcBef>
              <a:spcAft>
                <a:spcPts val="0"/>
              </a:spcAft>
              <a:buClr>
                <a:schemeClr val="dk2"/>
              </a:buClr>
              <a:buSzPts val="5900"/>
              <a:buFont typeface="Calibri"/>
              <a:buChar char="○"/>
              <a:defRPr sz="5900">
                <a:solidFill>
                  <a:schemeClr val="dk2"/>
                </a:solidFill>
                <a:latin typeface="Calibri"/>
                <a:ea typeface="Calibri"/>
                <a:cs typeface="Calibri"/>
                <a:sym typeface="Calibri"/>
              </a:defRPr>
            </a:lvl8pPr>
            <a:lvl9pPr marL="4114800" lvl="8" indent="-603250">
              <a:lnSpc>
                <a:spcPct val="115000"/>
              </a:lnSpc>
              <a:spcBef>
                <a:spcPts val="0"/>
              </a:spcBef>
              <a:spcAft>
                <a:spcPts val="0"/>
              </a:spcAft>
              <a:buClr>
                <a:schemeClr val="dk2"/>
              </a:buClr>
              <a:buSzPts val="5900"/>
              <a:buFont typeface="Calibri"/>
              <a:buChar char="■"/>
              <a:defRPr sz="59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40275521" y="29079478"/>
            <a:ext cx="2633700" cy="2519100"/>
          </a:xfrm>
          <a:prstGeom prst="rect">
            <a:avLst/>
          </a:prstGeom>
          <a:noFill/>
          <a:ln>
            <a:noFill/>
          </a:ln>
        </p:spPr>
        <p:txBody>
          <a:bodyPr spcFirstLastPara="1" wrap="square" lIns="487600" tIns="487600" rIns="487600" bIns="487600" anchor="ctr" anchorCtr="0">
            <a:normAutofit/>
          </a:bodyPr>
          <a:lstStyle>
            <a:lvl1pPr lvl="0" algn="r">
              <a:buNone/>
              <a:defRPr sz="5300">
                <a:solidFill>
                  <a:schemeClr val="dk2"/>
                </a:solidFill>
                <a:latin typeface="Nunito"/>
                <a:ea typeface="Nunito"/>
                <a:cs typeface="Nunito"/>
                <a:sym typeface="Nunito"/>
              </a:defRPr>
            </a:lvl1pPr>
            <a:lvl2pPr lvl="1" algn="r">
              <a:buNone/>
              <a:defRPr sz="5300">
                <a:solidFill>
                  <a:schemeClr val="dk2"/>
                </a:solidFill>
                <a:latin typeface="Nunito"/>
                <a:ea typeface="Nunito"/>
                <a:cs typeface="Nunito"/>
                <a:sym typeface="Nunito"/>
              </a:defRPr>
            </a:lvl2pPr>
            <a:lvl3pPr lvl="2" algn="r">
              <a:buNone/>
              <a:defRPr sz="5300">
                <a:solidFill>
                  <a:schemeClr val="dk2"/>
                </a:solidFill>
                <a:latin typeface="Nunito"/>
                <a:ea typeface="Nunito"/>
                <a:cs typeface="Nunito"/>
                <a:sym typeface="Nunito"/>
              </a:defRPr>
            </a:lvl3pPr>
            <a:lvl4pPr lvl="3" algn="r">
              <a:buNone/>
              <a:defRPr sz="5300">
                <a:solidFill>
                  <a:schemeClr val="dk2"/>
                </a:solidFill>
                <a:latin typeface="Nunito"/>
                <a:ea typeface="Nunito"/>
                <a:cs typeface="Nunito"/>
                <a:sym typeface="Nunito"/>
              </a:defRPr>
            </a:lvl4pPr>
            <a:lvl5pPr lvl="4" algn="r">
              <a:buNone/>
              <a:defRPr sz="5300">
                <a:solidFill>
                  <a:schemeClr val="dk2"/>
                </a:solidFill>
                <a:latin typeface="Nunito"/>
                <a:ea typeface="Nunito"/>
                <a:cs typeface="Nunito"/>
                <a:sym typeface="Nunito"/>
              </a:defRPr>
            </a:lvl5pPr>
            <a:lvl6pPr lvl="5" algn="r">
              <a:buNone/>
              <a:defRPr sz="5300">
                <a:solidFill>
                  <a:schemeClr val="dk2"/>
                </a:solidFill>
                <a:latin typeface="Nunito"/>
                <a:ea typeface="Nunito"/>
                <a:cs typeface="Nunito"/>
                <a:sym typeface="Nunito"/>
              </a:defRPr>
            </a:lvl6pPr>
            <a:lvl7pPr lvl="6" algn="r">
              <a:buNone/>
              <a:defRPr sz="5300">
                <a:solidFill>
                  <a:schemeClr val="dk2"/>
                </a:solidFill>
                <a:latin typeface="Nunito"/>
                <a:ea typeface="Nunito"/>
                <a:cs typeface="Nunito"/>
                <a:sym typeface="Nunito"/>
              </a:defRPr>
            </a:lvl7pPr>
            <a:lvl8pPr lvl="7" algn="r">
              <a:buNone/>
              <a:defRPr sz="5300">
                <a:solidFill>
                  <a:schemeClr val="dk2"/>
                </a:solidFill>
                <a:latin typeface="Nunito"/>
                <a:ea typeface="Nunito"/>
                <a:cs typeface="Nunito"/>
                <a:sym typeface="Nunito"/>
              </a:defRPr>
            </a:lvl8pPr>
            <a:lvl9pPr lvl="8" algn="r">
              <a:buNone/>
              <a:defRPr sz="53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FDEEF">
            <a:alpha val="89800"/>
          </a:srgbClr>
        </a:solidFill>
        <a:effectLst/>
      </p:bgPr>
    </p:bg>
    <p:spTree>
      <p:nvGrpSpPr>
        <p:cNvPr id="1" name="Shape 127"/>
        <p:cNvGrpSpPr/>
        <p:nvPr/>
      </p:nvGrpSpPr>
      <p:grpSpPr>
        <a:xfrm>
          <a:off x="0" y="0"/>
          <a:ext cx="0" cy="0"/>
          <a:chOff x="0" y="0"/>
          <a:chExt cx="0" cy="0"/>
        </a:xfrm>
      </p:grpSpPr>
      <p:sp>
        <p:nvSpPr>
          <p:cNvPr id="128" name="Google Shape;128;p13"/>
          <p:cNvSpPr txBox="1"/>
          <p:nvPr/>
        </p:nvSpPr>
        <p:spPr>
          <a:xfrm>
            <a:off x="1537338" y="1828775"/>
            <a:ext cx="11564100" cy="166383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800"/>
              </a:spcBef>
              <a:spcAft>
                <a:spcPts val="0"/>
              </a:spcAft>
              <a:buNone/>
            </a:pPr>
            <a:r>
              <a:rPr lang="en-US" sz="7700" b="1"/>
              <a:t>1. Introduction</a:t>
            </a:r>
            <a:endParaRPr sz="7700" b="1"/>
          </a:p>
          <a:p>
            <a:pPr marL="0" lvl="0" indent="0" algn="l" rtl="0">
              <a:lnSpc>
                <a:spcPct val="115000"/>
              </a:lnSpc>
              <a:spcBef>
                <a:spcPts val="1800"/>
              </a:spcBef>
              <a:spcAft>
                <a:spcPts val="0"/>
              </a:spcAft>
              <a:buNone/>
            </a:pPr>
            <a:endParaRPr sz="3300" b="1"/>
          </a:p>
          <a:p>
            <a:pPr marL="0" lvl="0" indent="0" algn="l" rtl="0">
              <a:lnSpc>
                <a:spcPct val="115000"/>
              </a:lnSpc>
              <a:spcBef>
                <a:spcPts val="1300"/>
              </a:spcBef>
              <a:spcAft>
                <a:spcPts val="0"/>
              </a:spcAft>
              <a:buNone/>
            </a:pPr>
            <a:endParaRPr sz="3300" b="1"/>
          </a:p>
          <a:p>
            <a:pPr marL="0" lvl="0" indent="0" algn="l" rtl="0">
              <a:lnSpc>
                <a:spcPct val="115000"/>
              </a:lnSpc>
              <a:spcBef>
                <a:spcPts val="1300"/>
              </a:spcBef>
              <a:spcAft>
                <a:spcPts val="0"/>
              </a:spcAft>
              <a:buNone/>
            </a:pPr>
            <a:endParaRPr sz="3300" b="1"/>
          </a:p>
          <a:p>
            <a:pPr marL="0" lvl="0" indent="0" algn="l" rtl="0">
              <a:lnSpc>
                <a:spcPct val="115000"/>
              </a:lnSpc>
              <a:spcBef>
                <a:spcPts val="1300"/>
              </a:spcBef>
              <a:spcAft>
                <a:spcPts val="0"/>
              </a:spcAft>
              <a:buNone/>
            </a:pPr>
            <a:endParaRPr sz="3300" b="1"/>
          </a:p>
          <a:p>
            <a:pPr marL="0" lvl="0" indent="0" algn="l" rtl="0">
              <a:lnSpc>
                <a:spcPct val="115000"/>
              </a:lnSpc>
              <a:spcBef>
                <a:spcPts val="1300"/>
              </a:spcBef>
              <a:spcAft>
                <a:spcPts val="0"/>
              </a:spcAft>
              <a:buNone/>
            </a:pPr>
            <a:endParaRPr sz="3300" b="1"/>
          </a:p>
          <a:p>
            <a:pPr marL="0" lvl="0" indent="0" algn="l" rtl="0">
              <a:lnSpc>
                <a:spcPct val="115000"/>
              </a:lnSpc>
              <a:spcBef>
                <a:spcPts val="1300"/>
              </a:spcBef>
              <a:spcAft>
                <a:spcPts val="0"/>
              </a:spcAft>
              <a:buNone/>
            </a:pPr>
            <a:endParaRPr sz="3300" b="1"/>
          </a:p>
          <a:p>
            <a:pPr marL="0" lvl="0" indent="0" algn="l" rtl="0">
              <a:lnSpc>
                <a:spcPct val="115000"/>
              </a:lnSpc>
              <a:spcBef>
                <a:spcPts val="1300"/>
              </a:spcBef>
              <a:spcAft>
                <a:spcPts val="0"/>
              </a:spcAft>
              <a:buNone/>
            </a:pPr>
            <a:endParaRPr sz="3300" b="1"/>
          </a:p>
          <a:p>
            <a:pPr marL="0" lvl="0" indent="0" algn="l" rtl="0">
              <a:lnSpc>
                <a:spcPct val="115000"/>
              </a:lnSpc>
              <a:spcBef>
                <a:spcPts val="1300"/>
              </a:spcBef>
              <a:spcAft>
                <a:spcPts val="0"/>
              </a:spcAft>
              <a:buNone/>
            </a:pPr>
            <a:endParaRPr sz="3300" b="1"/>
          </a:p>
          <a:p>
            <a:pPr marL="0" lvl="0" indent="0" algn="l" rtl="0">
              <a:lnSpc>
                <a:spcPct val="115000"/>
              </a:lnSpc>
              <a:spcBef>
                <a:spcPts val="1300"/>
              </a:spcBef>
              <a:spcAft>
                <a:spcPts val="0"/>
              </a:spcAft>
              <a:buNone/>
            </a:pPr>
            <a:endParaRPr sz="3300" b="1"/>
          </a:p>
          <a:p>
            <a:pPr marL="0" lvl="0" indent="0" algn="l" rtl="0">
              <a:lnSpc>
                <a:spcPct val="115000"/>
              </a:lnSpc>
              <a:spcBef>
                <a:spcPts val="1300"/>
              </a:spcBef>
              <a:spcAft>
                <a:spcPts val="1300"/>
              </a:spcAft>
              <a:buNone/>
            </a:pPr>
            <a:r>
              <a:rPr lang="en-US" sz="3300" b="1"/>
              <a:t>Fast-fashion clothing store SHEIN has achieved meteoric ascent to over $60 billion in value by producing thousands of new garments daily. The model is widely criticized for its hyper-consumerism and hyper-destruction of the environment and society, from massive textile waste to sweatshop production. In response, SHEIN has launched a public relations initiative promoting its "on-demand" production, "sustainable" materials, and commitment to ESG principles. This research is in contrast with the common green rhetoric and the current reality of operations in the company in the expectation of reviewing systematically the extent to which SHEIN's environmental claims are backed by documented facts.</a:t>
            </a:r>
            <a:endParaRPr sz="3300" b="1"/>
          </a:p>
        </p:txBody>
      </p:sp>
      <p:pic>
        <p:nvPicPr>
          <p:cNvPr id="129" name="Google Shape;129;p13"/>
          <p:cNvPicPr preferRelativeResize="0"/>
          <p:nvPr/>
        </p:nvPicPr>
        <p:blipFill>
          <a:blip r:embed="rId3">
            <a:alphaModFix/>
          </a:blip>
          <a:stretch>
            <a:fillRect/>
          </a:stretch>
        </p:blipFill>
        <p:spPr>
          <a:xfrm>
            <a:off x="1537375" y="6054325"/>
            <a:ext cx="11564025" cy="5941425"/>
          </a:xfrm>
          <a:prstGeom prst="rect">
            <a:avLst/>
          </a:prstGeom>
          <a:noFill/>
          <a:ln>
            <a:noFill/>
          </a:ln>
        </p:spPr>
      </p:pic>
      <p:pic>
        <p:nvPicPr>
          <p:cNvPr id="130" name="Google Shape;130;p13"/>
          <p:cNvPicPr preferRelativeResize="0"/>
          <p:nvPr/>
        </p:nvPicPr>
        <p:blipFill>
          <a:blip r:embed="rId4">
            <a:alphaModFix/>
          </a:blip>
          <a:stretch>
            <a:fillRect/>
          </a:stretch>
        </p:blipFill>
        <p:spPr>
          <a:xfrm>
            <a:off x="26412200" y="1625675"/>
            <a:ext cx="16045025" cy="18211877"/>
          </a:xfrm>
          <a:prstGeom prst="rect">
            <a:avLst/>
          </a:prstGeom>
          <a:noFill/>
          <a:ln>
            <a:noFill/>
          </a:ln>
        </p:spPr>
      </p:pic>
      <p:sp>
        <p:nvSpPr>
          <p:cNvPr id="131" name="Google Shape;131;p13"/>
          <p:cNvSpPr txBox="1"/>
          <p:nvPr/>
        </p:nvSpPr>
        <p:spPr>
          <a:xfrm>
            <a:off x="14104600" y="5737800"/>
            <a:ext cx="11238600" cy="23719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7700" b="1"/>
              <a:t>2. Methodology: A Systematic Literature Review (SLR)</a:t>
            </a:r>
            <a:endParaRPr sz="7700" b="1"/>
          </a:p>
          <a:p>
            <a:pPr marL="0" lvl="0" indent="0" algn="l" rtl="0">
              <a:spcBef>
                <a:spcPts val="0"/>
              </a:spcBef>
              <a:spcAft>
                <a:spcPts val="0"/>
              </a:spcAft>
              <a:buNone/>
            </a:pPr>
            <a:endParaRPr sz="7700" b="1"/>
          </a:p>
          <a:p>
            <a:pPr marL="0" lvl="0" indent="0" algn="l" rtl="0">
              <a:spcBef>
                <a:spcPts val="0"/>
              </a:spcBef>
              <a:spcAft>
                <a:spcPts val="0"/>
              </a:spcAft>
              <a:buNone/>
            </a:pPr>
            <a:endParaRPr sz="7700" b="1"/>
          </a:p>
          <a:p>
            <a:pPr marL="0" lvl="0" indent="0" algn="l" rtl="0">
              <a:spcBef>
                <a:spcPts val="0"/>
              </a:spcBef>
              <a:spcAft>
                <a:spcPts val="0"/>
              </a:spcAft>
              <a:buNone/>
            </a:pPr>
            <a:endParaRPr sz="7700" b="1"/>
          </a:p>
          <a:p>
            <a:pPr marL="0" lvl="0" indent="0" algn="l" rtl="0">
              <a:spcBef>
                <a:spcPts val="0"/>
              </a:spcBef>
              <a:spcAft>
                <a:spcPts val="0"/>
              </a:spcAft>
              <a:buNone/>
            </a:pPr>
            <a:endParaRPr sz="7700" b="1"/>
          </a:p>
          <a:p>
            <a:pPr marL="0" lvl="0" indent="0" algn="l" rtl="0">
              <a:spcBef>
                <a:spcPts val="0"/>
              </a:spcBef>
              <a:spcAft>
                <a:spcPts val="0"/>
              </a:spcAft>
              <a:buNone/>
            </a:pPr>
            <a:endParaRPr sz="3300"/>
          </a:p>
          <a:p>
            <a:pPr marL="0" lvl="0" indent="0" algn="l" rtl="0">
              <a:spcBef>
                <a:spcPts val="0"/>
              </a:spcBef>
              <a:spcAft>
                <a:spcPts val="0"/>
              </a:spcAft>
              <a:buNone/>
            </a:pPr>
            <a:endParaRPr sz="3300"/>
          </a:p>
          <a:p>
            <a:pPr marL="0" lvl="0" indent="0" algn="l" rtl="0">
              <a:spcBef>
                <a:spcPts val="0"/>
              </a:spcBef>
              <a:spcAft>
                <a:spcPts val="0"/>
              </a:spcAft>
              <a:buNone/>
            </a:pPr>
            <a:endParaRPr sz="3300"/>
          </a:p>
          <a:p>
            <a:pPr marL="0" lvl="0" indent="0" algn="l" rtl="0">
              <a:spcBef>
                <a:spcPts val="0"/>
              </a:spcBef>
              <a:spcAft>
                <a:spcPts val="0"/>
              </a:spcAft>
              <a:buNone/>
            </a:pPr>
            <a:endParaRPr sz="3300"/>
          </a:p>
          <a:p>
            <a:pPr marL="0" lvl="0" indent="0" algn="l" rtl="0">
              <a:spcBef>
                <a:spcPts val="0"/>
              </a:spcBef>
              <a:spcAft>
                <a:spcPts val="0"/>
              </a:spcAft>
              <a:buNone/>
            </a:pPr>
            <a:endParaRPr sz="3300"/>
          </a:p>
          <a:p>
            <a:pPr marL="0" lvl="0" indent="0" algn="l" rtl="0">
              <a:spcBef>
                <a:spcPts val="0"/>
              </a:spcBef>
              <a:spcAft>
                <a:spcPts val="0"/>
              </a:spcAft>
              <a:buNone/>
            </a:pPr>
            <a:endParaRPr sz="3300"/>
          </a:p>
          <a:p>
            <a:pPr marL="0" lvl="0" indent="0" algn="l" rtl="0">
              <a:spcBef>
                <a:spcPts val="0"/>
              </a:spcBef>
              <a:spcAft>
                <a:spcPts val="0"/>
              </a:spcAft>
              <a:buNone/>
            </a:pPr>
            <a:r>
              <a:rPr lang="en-US" sz="3300"/>
              <a:t>A Systematic Literature Review (SLR) was used to guarantee a rigorous, open, and evidence-based examination. This was </a:t>
            </a:r>
            <a:r>
              <a:rPr lang="en-US" sz="3300" b="1"/>
              <a:t>chosen because it would sufficiently synthesize contradictory sources and minimize researcher bias.</a:t>
            </a:r>
            <a:endParaRPr sz="3300" b="1"/>
          </a:p>
          <a:p>
            <a:pPr marL="0" lvl="0" indent="0" algn="l" rtl="0">
              <a:spcBef>
                <a:spcPts val="0"/>
              </a:spcBef>
              <a:spcAft>
                <a:spcPts val="0"/>
              </a:spcAft>
              <a:buNone/>
            </a:pPr>
            <a:endParaRPr sz="3300" b="1"/>
          </a:p>
          <a:p>
            <a:pPr marL="0" lvl="0" indent="0" algn="l" rtl="0">
              <a:spcBef>
                <a:spcPts val="0"/>
              </a:spcBef>
              <a:spcAft>
                <a:spcPts val="0"/>
              </a:spcAft>
              <a:buNone/>
            </a:pPr>
            <a:r>
              <a:rPr lang="en-US" sz="3300" b="1"/>
              <a:t>The process involved:</a:t>
            </a:r>
            <a:endParaRPr sz="3300" b="1"/>
          </a:p>
          <a:p>
            <a:pPr marL="0" lvl="0" indent="0" algn="l" rtl="0">
              <a:spcBef>
                <a:spcPts val="0"/>
              </a:spcBef>
              <a:spcAft>
                <a:spcPts val="0"/>
              </a:spcAft>
              <a:buNone/>
            </a:pPr>
            <a:endParaRPr sz="3300" b="1"/>
          </a:p>
          <a:p>
            <a:pPr marL="457200" lvl="0" indent="-438150" algn="l" rtl="0">
              <a:spcBef>
                <a:spcPts val="0"/>
              </a:spcBef>
              <a:spcAft>
                <a:spcPts val="0"/>
              </a:spcAft>
              <a:buSzPts val="3300"/>
              <a:buChar char="●"/>
            </a:pPr>
            <a:r>
              <a:rPr lang="en-US" sz="3300" b="1"/>
              <a:t>Systematic Search: A multi-step search was performed by means of academic databases (Web of Science, Scopus), internet search engines, and grey literature sources, targeting journalistic reports and investigations and reports of key NGOs (e.g., Public Eye, Greenpeace).</a:t>
            </a:r>
            <a:endParaRPr sz="3300" b="1"/>
          </a:p>
          <a:p>
            <a:pPr marL="457200" lvl="0" indent="-438150" algn="l" rtl="0">
              <a:spcBef>
                <a:spcPts val="0"/>
              </a:spcBef>
              <a:spcAft>
                <a:spcPts val="0"/>
              </a:spcAft>
              <a:buSzPts val="3300"/>
              <a:buChar char="●"/>
            </a:pPr>
            <a:endParaRPr sz="3300" b="1"/>
          </a:p>
          <a:p>
            <a:pPr marL="457200" lvl="0" indent="-438150" algn="l" rtl="0">
              <a:spcBef>
                <a:spcPts val="0"/>
              </a:spcBef>
              <a:spcAft>
                <a:spcPts val="0"/>
              </a:spcAft>
              <a:buSzPts val="3300"/>
              <a:buChar char="●"/>
            </a:pPr>
            <a:r>
              <a:rPr lang="en-US" sz="3300" b="1"/>
              <a:t>Screening and Selection: An initial pool of over 600 records were systematically screened against pre-agreed upon inclusion and exclusion criteria in the PRISMA framework.</a:t>
            </a:r>
            <a:endParaRPr sz="3300" b="1"/>
          </a:p>
          <a:p>
            <a:pPr marL="457200" lvl="0" indent="-438150" algn="l" rtl="0">
              <a:spcBef>
                <a:spcPts val="0"/>
              </a:spcBef>
              <a:spcAft>
                <a:spcPts val="0"/>
              </a:spcAft>
              <a:buSzPts val="3300"/>
              <a:buChar char="●"/>
            </a:pPr>
            <a:endParaRPr sz="3300" b="1"/>
          </a:p>
          <a:p>
            <a:pPr marL="457200" lvl="0" indent="-438150" algn="l" rtl="0">
              <a:spcBef>
                <a:spcPts val="0"/>
              </a:spcBef>
              <a:spcAft>
                <a:spcPts val="0"/>
              </a:spcAft>
              <a:buSzPts val="3300"/>
              <a:buChar char="●"/>
            </a:pPr>
            <a:r>
              <a:rPr lang="en-US" sz="3300" b="1"/>
              <a:t>Data Synthesis: A final corpus of 37 high-quality sources were selected for thorough thematic analysis, comparing SHEIN's corporate claims to the findings of literature.</a:t>
            </a:r>
            <a:endParaRPr sz="3300" b="1"/>
          </a:p>
        </p:txBody>
      </p:sp>
      <p:sp>
        <p:nvSpPr>
          <p:cNvPr id="132" name="Google Shape;132;p13"/>
          <p:cNvSpPr txBox="1"/>
          <p:nvPr/>
        </p:nvSpPr>
        <p:spPr>
          <a:xfrm>
            <a:off x="29075950" y="21148850"/>
            <a:ext cx="12254100" cy="89046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800"/>
              </a:spcBef>
              <a:spcAft>
                <a:spcPts val="0"/>
              </a:spcAft>
              <a:buNone/>
            </a:pPr>
            <a:r>
              <a:rPr lang="en-US" sz="7700" b="1"/>
              <a:t>4. Conclusion</a:t>
            </a:r>
            <a:endParaRPr sz="7700" b="1"/>
          </a:p>
          <a:p>
            <a:pPr marL="0" lvl="0" indent="0" algn="l" rtl="0">
              <a:lnSpc>
                <a:spcPct val="115000"/>
              </a:lnSpc>
              <a:spcBef>
                <a:spcPts val="3300"/>
              </a:spcBef>
              <a:spcAft>
                <a:spcPts val="3300"/>
              </a:spcAft>
              <a:buNone/>
            </a:pPr>
            <a:r>
              <a:rPr lang="en-US" sz="3300" b="1"/>
              <a:t>A total and strategic disconnect between SHEIN's external claim of sustainability and the evidence of its corporate practices. The company's green story is not indicative of genuine transformation but rather a sophisticated and institutionalized greenwashing strategy. Its purpose is to maintain a social license to operate by misleading consumers and regulators, while the core business model—radical volume, disposability, and opaqueness—is left unscathed. This case is a case of the basic failure of corporate self-regulation and illustrates the necessity for urgent mandatory transparency and strict regulation of environmental marketing claims in the fashion industry.</a:t>
            </a:r>
            <a:endParaRPr sz="3300" b="1"/>
          </a:p>
        </p:txBody>
      </p:sp>
      <p:pic>
        <p:nvPicPr>
          <p:cNvPr id="133" name="Google Shape;133;p13"/>
          <p:cNvPicPr preferRelativeResize="0"/>
          <p:nvPr/>
        </p:nvPicPr>
        <p:blipFill>
          <a:blip r:embed="rId5">
            <a:alphaModFix/>
          </a:blip>
          <a:stretch>
            <a:fillRect/>
          </a:stretch>
        </p:blipFill>
        <p:spPr>
          <a:xfrm>
            <a:off x="14104600" y="9214175"/>
            <a:ext cx="7972425" cy="7743825"/>
          </a:xfrm>
          <a:prstGeom prst="rect">
            <a:avLst/>
          </a:prstGeom>
          <a:noFill/>
          <a:ln>
            <a:noFill/>
          </a:ln>
        </p:spPr>
      </p:pic>
      <p:sp>
        <p:nvSpPr>
          <p:cNvPr id="134" name="Google Shape;134;p13"/>
          <p:cNvSpPr txBox="1"/>
          <p:nvPr/>
        </p:nvSpPr>
        <p:spPr>
          <a:xfrm>
            <a:off x="1537350" y="21148850"/>
            <a:ext cx="10761900" cy="83202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800"/>
              </a:spcBef>
              <a:spcAft>
                <a:spcPts val="0"/>
              </a:spcAft>
              <a:buNone/>
            </a:pPr>
            <a:r>
              <a:rPr lang="en-US" sz="7700" b="1"/>
              <a:t>5. Key References</a:t>
            </a:r>
            <a:endParaRPr sz="7700" b="1"/>
          </a:p>
          <a:p>
            <a:pPr marL="457200" lvl="0" indent="-438150" algn="l" rtl="0">
              <a:lnSpc>
                <a:spcPct val="115000"/>
              </a:lnSpc>
              <a:spcBef>
                <a:spcPts val="3300"/>
              </a:spcBef>
              <a:spcAft>
                <a:spcPts val="0"/>
              </a:spcAft>
              <a:buSzPts val="3300"/>
              <a:buChar char="●"/>
            </a:pPr>
            <a:r>
              <a:rPr lang="en-US" sz="3300"/>
              <a:t>Greenpeace (2022) </a:t>
            </a:r>
            <a:r>
              <a:rPr lang="en-US" sz="3300" i="1"/>
              <a:t>Toxic chemicals found in SHEIN products</a:t>
            </a:r>
            <a:r>
              <a:rPr lang="en-US" sz="3300"/>
              <a:t>.</a:t>
            </a:r>
            <a:endParaRPr sz="3300"/>
          </a:p>
          <a:p>
            <a:pPr marL="457200" lvl="0" indent="-438150" algn="l" rtl="0">
              <a:lnSpc>
                <a:spcPct val="115000"/>
              </a:lnSpc>
              <a:spcBef>
                <a:spcPts val="0"/>
              </a:spcBef>
              <a:spcAft>
                <a:spcPts val="0"/>
              </a:spcAft>
              <a:buSzPts val="3300"/>
              <a:buChar char="●"/>
            </a:pPr>
            <a:r>
              <a:rPr lang="en-US" sz="3300"/>
              <a:t>Kekäle, V. (2023) '</a:t>
            </a:r>
            <a:r>
              <a:rPr lang="en-US" sz="3300" i="1"/>
              <a:t>Shein, the TikTok of fast fashion: A new business model of ultra-fast fashion</a:t>
            </a:r>
            <a:r>
              <a:rPr lang="en-US" sz="3300"/>
              <a:t>'. Master's Thesis, Aalto University.</a:t>
            </a:r>
            <a:endParaRPr sz="3300"/>
          </a:p>
          <a:p>
            <a:pPr marL="457200" lvl="0" indent="-438150" algn="l" rtl="0">
              <a:lnSpc>
                <a:spcPct val="115000"/>
              </a:lnSpc>
              <a:spcBef>
                <a:spcPts val="0"/>
              </a:spcBef>
              <a:spcAft>
                <a:spcPts val="0"/>
              </a:spcAft>
              <a:buSzPts val="3300"/>
              <a:buChar char="●"/>
            </a:pPr>
            <a:r>
              <a:rPr lang="en-US" sz="3300"/>
              <a:t>Public Eye (2021) </a:t>
            </a:r>
            <a:r>
              <a:rPr lang="en-US" sz="3300" i="1"/>
              <a:t>Working away for Shein</a:t>
            </a:r>
            <a:r>
              <a:rPr lang="en-US" sz="3300"/>
              <a:t>.</a:t>
            </a:r>
            <a:endParaRPr sz="3300"/>
          </a:p>
          <a:p>
            <a:pPr marL="457200" lvl="0" indent="-438150" algn="l" rtl="0">
              <a:lnSpc>
                <a:spcPct val="115000"/>
              </a:lnSpc>
              <a:spcBef>
                <a:spcPts val="0"/>
              </a:spcBef>
              <a:spcAft>
                <a:spcPts val="0"/>
              </a:spcAft>
              <a:buSzPts val="3300"/>
              <a:buChar char="●"/>
            </a:pPr>
            <a:r>
              <a:rPr lang="en-US" sz="3300"/>
              <a:t>Stanton, A. (2023) 'The Hidden Costs of Shein's Ultra-Fast Fashion Empire', </a:t>
            </a:r>
            <a:r>
              <a:rPr lang="en-US" sz="3300" i="1"/>
              <a:t>The Journal of Modern Slavery</a:t>
            </a:r>
            <a:r>
              <a:rPr lang="en-US" sz="3300"/>
              <a:t>, 8(2), pp. 12–34.</a:t>
            </a:r>
            <a:endParaRPr sz="3300"/>
          </a:p>
          <a:p>
            <a:pPr marL="457200" lvl="0" indent="-438150" algn="l" rtl="0">
              <a:lnSpc>
                <a:spcPct val="115000"/>
              </a:lnSpc>
              <a:spcBef>
                <a:spcPts val="0"/>
              </a:spcBef>
              <a:spcAft>
                <a:spcPts val="0"/>
              </a:spcAft>
              <a:buSzPts val="3300"/>
              <a:buChar char="●"/>
            </a:pPr>
            <a:r>
              <a:rPr lang="en-US" sz="3300"/>
              <a:t>TerraChoice (2010) </a:t>
            </a:r>
            <a:r>
              <a:rPr lang="en-US" sz="3300" i="1"/>
              <a:t>The Sins of Greenwashing: Home and Family Edition</a:t>
            </a:r>
            <a:r>
              <a:rPr lang="en-US" sz="3300"/>
              <a:t>.</a:t>
            </a:r>
            <a:endParaRPr sz="3300"/>
          </a:p>
        </p:txBody>
      </p:sp>
      <p:pic>
        <p:nvPicPr>
          <p:cNvPr id="135" name="Google Shape;135;p13"/>
          <p:cNvPicPr preferRelativeResize="0"/>
          <p:nvPr/>
        </p:nvPicPr>
        <p:blipFill>
          <a:blip r:embed="rId6">
            <a:alphaModFix/>
          </a:blip>
          <a:stretch>
            <a:fillRect/>
          </a:stretch>
        </p:blipFill>
        <p:spPr>
          <a:xfrm>
            <a:off x="9532375" y="1828775"/>
            <a:ext cx="16045025" cy="3248675"/>
          </a:xfrm>
          <a:prstGeom prst="rect">
            <a:avLst/>
          </a:prstGeom>
          <a:noFill/>
          <a:ln>
            <a:noFill/>
          </a:ln>
        </p:spPr>
      </p:pic>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471</Words>
  <Application>Microsoft Office PowerPoint</Application>
  <PresentationFormat>Custom</PresentationFormat>
  <Paragraphs>39</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Nunito</vt:lpstr>
      <vt:lpstr>Calibri</vt:lpstr>
      <vt:lpstr>Arial</vt:lpstr>
      <vt:lpstr>Shift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Rasdi</dc:creator>
  <cp:lastModifiedBy>Rashida Morton (2112665)</cp:lastModifiedBy>
  <cp:revision>1</cp:revision>
  <dcterms:modified xsi:type="dcterms:W3CDTF">2025-11-21T03:35:19Z</dcterms:modified>
</cp:coreProperties>
</file>