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39016E-07B9-4429-85EE-7E328715EA42}" v="25" dt="2026-10-07T20:25:12.9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509" autoAdjust="0"/>
    <p:restoredTop sz="94660"/>
  </p:normalViewPr>
  <p:slideViewPr>
    <p:cSldViewPr snapToGrid="0">
      <p:cViewPr>
        <p:scale>
          <a:sx n="75" d="100"/>
          <a:sy n="75" d="100"/>
        </p:scale>
        <p:origin x="1229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mim Ahmed (2419766)" userId="cbf10e6f-3466-4eaa-8de2-900bb403f880" providerId="ADAL" clId="{4B749879-DA18-42E7-85AD-CEAF590202BF}"/>
    <pc:docChg chg="undo redo custSel addSld modSld">
      <pc:chgData name="Shamim Ahmed (2419766)" userId="cbf10e6f-3466-4eaa-8de2-900bb403f880" providerId="ADAL" clId="{4B749879-DA18-42E7-85AD-CEAF590202BF}" dt="2026-10-07T20:28:34.122" v="2881" actId="1076"/>
      <pc:docMkLst>
        <pc:docMk/>
      </pc:docMkLst>
      <pc:sldChg chg="addSp delSp modSp mod setBg addAnim delAnim delDesignElem">
        <pc:chgData name="Shamim Ahmed (2419766)" userId="cbf10e6f-3466-4eaa-8de2-900bb403f880" providerId="ADAL" clId="{4B749879-DA18-42E7-85AD-CEAF590202BF}" dt="2026-10-07T20:24:45.316" v="2827" actId="27636"/>
        <pc:sldMkLst>
          <pc:docMk/>
          <pc:sldMk cId="2868894467" sldId="256"/>
        </pc:sldMkLst>
        <pc:spChg chg="mod">
          <ac:chgData name="Shamim Ahmed (2419766)" userId="cbf10e6f-3466-4eaa-8de2-900bb403f880" providerId="ADAL" clId="{4B749879-DA18-42E7-85AD-CEAF590202BF}" dt="2026-10-07T20:24:45.316" v="2827" actId="27636"/>
          <ac:spMkLst>
            <pc:docMk/>
            <pc:sldMk cId="2868894467" sldId="256"/>
            <ac:spMk id="2" creationId="{C4402741-B98A-3848-1128-A7B93F8F7B7A}"/>
          </ac:spMkLst>
        </pc:spChg>
        <pc:spChg chg="add del">
          <ac:chgData name="Shamim Ahmed (2419766)" userId="cbf10e6f-3466-4eaa-8de2-900bb403f880" providerId="ADAL" clId="{4B749879-DA18-42E7-85AD-CEAF590202BF}" dt="2026-10-07T20:23:33.641" v="2808" actId="26606"/>
          <ac:spMkLst>
            <pc:docMk/>
            <pc:sldMk cId="2868894467" sldId="256"/>
            <ac:spMk id="4" creationId="{2FDF9410-E530-4E71-A2C0-4C24B489649E}"/>
          </ac:spMkLst>
        </pc:spChg>
        <pc:spChg chg="add del">
          <ac:chgData name="Shamim Ahmed (2419766)" userId="cbf10e6f-3466-4eaa-8de2-900bb403f880" providerId="ADAL" clId="{4B749879-DA18-42E7-85AD-CEAF590202BF}" dt="2026-10-07T20:21:51.320" v="2778" actId="26606"/>
          <ac:spMkLst>
            <pc:docMk/>
            <pc:sldMk cId="2868894467" sldId="256"/>
            <ac:spMk id="7" creationId="{E6A222EB-A81E-4238-B08D-AAB1828C8E0B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2868894467" sldId="256"/>
            <ac:spMk id="8" creationId="{30C74CD3-A7BA-4F2E-BC3B-C9E8353C9F83}"/>
          </ac:spMkLst>
        </pc:spChg>
        <pc:spChg chg="add del">
          <ac:chgData name="Shamim Ahmed (2419766)" userId="cbf10e6f-3466-4eaa-8de2-900bb403f880" providerId="ADAL" clId="{4B749879-DA18-42E7-85AD-CEAF590202BF}" dt="2026-10-07T20:21:51.320" v="2778" actId="26606"/>
          <ac:spMkLst>
            <pc:docMk/>
            <pc:sldMk cId="2868894467" sldId="256"/>
            <ac:spMk id="9" creationId="{E014676C-074B-475A-8346-9C901C86CB97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2868894467" sldId="256"/>
            <ac:spMk id="10" creationId="{03965C84-D76E-4618-9E0B-CD6F15D103E7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2868894467" sldId="256"/>
            <ac:spMk id="12" creationId="{52AEC266-7735-48E3-ADBD-EC9024CFD410}"/>
          </ac:spMkLst>
        </pc:spChg>
        <pc:spChg chg="add del">
          <ac:chgData name="Shamim Ahmed (2419766)" userId="cbf10e6f-3466-4eaa-8de2-900bb403f880" providerId="ADAL" clId="{4B749879-DA18-42E7-85AD-CEAF590202BF}" dt="2026-10-07T20:21:53.515" v="2781" actId="26606"/>
          <ac:spMkLst>
            <pc:docMk/>
            <pc:sldMk cId="2868894467" sldId="256"/>
            <ac:spMk id="13" creationId="{4FB5E673-6D85-4457-A048-FD09048DCECA}"/>
          </ac:spMkLst>
        </pc:spChg>
        <pc:spChg chg="add del">
          <ac:chgData name="Shamim Ahmed (2419766)" userId="cbf10e6f-3466-4eaa-8de2-900bb403f880" providerId="ADAL" clId="{4B749879-DA18-42E7-85AD-CEAF590202BF}" dt="2026-10-07T20:21:53.515" v="2781" actId="26606"/>
          <ac:spMkLst>
            <pc:docMk/>
            <pc:sldMk cId="2868894467" sldId="256"/>
            <ac:spMk id="14" creationId="{DDCA251B-4F28-43A9-A5FD-47101E24C81F}"/>
          </ac:spMkLst>
        </pc:spChg>
        <pc:spChg chg="add del">
          <ac:chgData name="Shamim Ahmed (2419766)" userId="cbf10e6f-3466-4eaa-8de2-900bb403f880" providerId="ADAL" clId="{4B749879-DA18-42E7-85AD-CEAF590202BF}" dt="2026-10-07T20:21:53.515" v="2781" actId="26606"/>
          <ac:spMkLst>
            <pc:docMk/>
            <pc:sldMk cId="2868894467" sldId="256"/>
            <ac:spMk id="15" creationId="{27B3E067-68A1-4E6F-8B2A-DF0DC2803F92}"/>
          </ac:spMkLst>
        </pc:spChg>
        <pc:spChg chg="add del">
          <ac:chgData name="Shamim Ahmed (2419766)" userId="cbf10e6f-3466-4eaa-8de2-900bb403f880" providerId="ADAL" clId="{4B749879-DA18-42E7-85AD-CEAF590202BF}" dt="2026-10-07T20:21:53.515" v="2781" actId="26606"/>
          <ac:spMkLst>
            <pc:docMk/>
            <pc:sldMk cId="2868894467" sldId="256"/>
            <ac:spMk id="16" creationId="{148F0EEF-7B63-4EC4-96D4-6AFBF46B1A58}"/>
          </ac:spMkLst>
        </pc:spChg>
        <pc:spChg chg="add del">
          <ac:chgData name="Shamim Ahmed (2419766)" userId="cbf10e6f-3466-4eaa-8de2-900bb403f880" providerId="ADAL" clId="{4B749879-DA18-42E7-85AD-CEAF590202BF}" dt="2026-10-07T20:23:19.249" v="2795"/>
          <ac:spMkLst>
            <pc:docMk/>
            <pc:sldMk cId="2868894467" sldId="256"/>
            <ac:spMk id="18" creationId="{E6A222EB-A81E-4238-B08D-AAB1828C8E0B}"/>
          </ac:spMkLst>
        </pc:spChg>
        <pc:spChg chg="add del">
          <ac:chgData name="Shamim Ahmed (2419766)" userId="cbf10e6f-3466-4eaa-8de2-900bb403f880" providerId="ADAL" clId="{4B749879-DA18-42E7-85AD-CEAF590202BF}" dt="2026-10-07T20:23:19.249" v="2795"/>
          <ac:spMkLst>
            <pc:docMk/>
            <pc:sldMk cId="2868894467" sldId="256"/>
            <ac:spMk id="19" creationId="{E014676C-074B-475A-8346-9C901C86CB97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2868894467" sldId="256"/>
            <ac:spMk id="22" creationId="{799190E8-5D18-4262-9BCD-ED6E6DB6EE3A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2868894467" sldId="256"/>
            <ac:spMk id="23" creationId="{4C8210C6-EC0C-4277-ACE3-B3BFB1E294C8}"/>
          </ac:spMkLst>
        </pc:spChg>
        <pc:picChg chg="add del">
          <ac:chgData name="Shamim Ahmed (2419766)" userId="cbf10e6f-3466-4eaa-8de2-900bb403f880" providerId="ADAL" clId="{4B749879-DA18-42E7-85AD-CEAF590202BF}" dt="2026-10-07T20:24:35.855" v="2823"/>
          <ac:picMkLst>
            <pc:docMk/>
            <pc:sldMk cId="2868894467" sldId="256"/>
            <ac:picMk id="21" creationId="{E1F61204-3411-4FA8-A4B1-FC1FBF130574}"/>
          </ac:picMkLst>
        </pc:picChg>
        <pc:cxnChg chg="add del">
          <ac:chgData name="Shamim Ahmed (2419766)" userId="cbf10e6f-3466-4eaa-8de2-900bb403f880" providerId="ADAL" clId="{4B749879-DA18-42E7-85AD-CEAF590202BF}" dt="2026-10-07T20:23:33.641" v="2808" actId="26606"/>
          <ac:cxnSpMkLst>
            <pc:docMk/>
            <pc:sldMk cId="2868894467" sldId="256"/>
            <ac:cxnSpMk id="5" creationId="{53268B1E-8861-4702-9529-5A8FB23A618F}"/>
          </ac:cxnSpMkLst>
        </pc:cxnChg>
        <pc:cxnChg chg="add del">
          <ac:chgData name="Shamim Ahmed (2419766)" userId="cbf10e6f-3466-4eaa-8de2-900bb403f880" providerId="ADAL" clId="{4B749879-DA18-42E7-85AD-CEAF590202BF}" dt="2026-10-07T20:23:33.641" v="2808" actId="26606"/>
          <ac:cxnSpMkLst>
            <pc:docMk/>
            <pc:sldMk cId="2868894467" sldId="256"/>
            <ac:cxnSpMk id="6" creationId="{BC6646AE-8FD6-411E-8640-6CCB250D54FB}"/>
          </ac:cxnSpMkLst>
        </pc:cxnChg>
        <pc:cxnChg chg="add del">
          <ac:chgData name="Shamim Ahmed (2419766)" userId="cbf10e6f-3466-4eaa-8de2-900bb403f880" providerId="ADAL" clId="{4B749879-DA18-42E7-85AD-CEAF590202BF}" dt="2026-10-07T20:21:51.320" v="2778" actId="26606"/>
          <ac:cxnSpMkLst>
            <pc:docMk/>
            <pc:sldMk cId="2868894467" sldId="256"/>
            <ac:cxnSpMk id="11" creationId="{179C4C8E-197B-4679-AE96-B5147F971C90}"/>
          </ac:cxnSpMkLst>
        </pc:cxnChg>
        <pc:cxnChg chg="add del">
          <ac:chgData name="Shamim Ahmed (2419766)" userId="cbf10e6f-3466-4eaa-8de2-900bb403f880" providerId="ADAL" clId="{4B749879-DA18-42E7-85AD-CEAF590202BF}" dt="2026-10-07T20:24:35.855" v="2823"/>
          <ac:cxnSpMkLst>
            <pc:docMk/>
            <pc:sldMk cId="2868894467" sldId="256"/>
            <ac:cxnSpMk id="17" creationId="{07705AC7-A0E4-4672-9669-A00D64BC8554}"/>
          </ac:cxnSpMkLst>
        </pc:cxnChg>
        <pc:cxnChg chg="add del">
          <ac:chgData name="Shamim Ahmed (2419766)" userId="cbf10e6f-3466-4eaa-8de2-900bb403f880" providerId="ADAL" clId="{4B749879-DA18-42E7-85AD-CEAF590202BF}" dt="2026-10-07T20:23:19.249" v="2795"/>
          <ac:cxnSpMkLst>
            <pc:docMk/>
            <pc:sldMk cId="2868894467" sldId="256"/>
            <ac:cxnSpMk id="20" creationId="{179C4C8E-197B-4679-AE96-B5147F971C90}"/>
          </ac:cxnSpMkLst>
        </pc:cxnChg>
        <pc:cxnChg chg="add del">
          <ac:chgData name="Shamim Ahmed (2419766)" userId="cbf10e6f-3466-4eaa-8de2-900bb403f880" providerId="ADAL" clId="{4B749879-DA18-42E7-85AD-CEAF590202BF}" dt="2026-10-07T20:24:35.855" v="2823"/>
          <ac:cxnSpMkLst>
            <pc:docMk/>
            <pc:sldMk cId="2868894467" sldId="256"/>
            <ac:cxnSpMk id="24" creationId="{B18CD888-FFE1-4CD1-A6BF-44D1EFEA4969}"/>
          </ac:cxnSpMkLst>
        </pc:cxnChg>
      </pc:sldChg>
      <pc:sldChg chg="modSp mod">
        <pc:chgData name="Shamim Ahmed (2419766)" userId="cbf10e6f-3466-4eaa-8de2-900bb403f880" providerId="ADAL" clId="{4B749879-DA18-42E7-85AD-CEAF590202BF}" dt="2026-10-07T20:26:24.202" v="2858" actId="1076"/>
        <pc:sldMkLst>
          <pc:docMk/>
          <pc:sldMk cId="889853075" sldId="257"/>
        </pc:sldMkLst>
        <pc:spChg chg="mod">
          <ac:chgData name="Shamim Ahmed (2419766)" userId="cbf10e6f-3466-4eaa-8de2-900bb403f880" providerId="ADAL" clId="{4B749879-DA18-42E7-85AD-CEAF590202BF}" dt="2026-10-07T20:26:24.202" v="2858" actId="1076"/>
          <ac:spMkLst>
            <pc:docMk/>
            <pc:sldMk cId="889853075" sldId="257"/>
            <ac:spMk id="2" creationId="{73AA0801-2957-A0A0-414C-CC16791B7848}"/>
          </ac:spMkLst>
        </pc:spChg>
      </pc:sldChg>
      <pc:sldChg chg="modSp mod">
        <pc:chgData name="Shamim Ahmed (2419766)" userId="cbf10e6f-3466-4eaa-8de2-900bb403f880" providerId="ADAL" clId="{4B749879-DA18-42E7-85AD-CEAF590202BF}" dt="2026-10-07T20:26:44.865" v="2861" actId="1076"/>
        <pc:sldMkLst>
          <pc:docMk/>
          <pc:sldMk cId="2258861178" sldId="258"/>
        </pc:sldMkLst>
        <pc:spChg chg="mod">
          <ac:chgData name="Shamim Ahmed (2419766)" userId="cbf10e6f-3466-4eaa-8de2-900bb403f880" providerId="ADAL" clId="{4B749879-DA18-42E7-85AD-CEAF590202BF}" dt="2026-10-07T20:26:44.865" v="2861" actId="1076"/>
          <ac:spMkLst>
            <pc:docMk/>
            <pc:sldMk cId="2258861178" sldId="258"/>
            <ac:spMk id="2" creationId="{81F395D2-FFD2-C79A-A709-FADEA95A4DA1}"/>
          </ac:spMkLst>
        </pc:spChg>
      </pc:sldChg>
      <pc:sldChg chg="addSp delSp modSp mod setBg addAnim delAnim">
        <pc:chgData name="Shamim Ahmed (2419766)" userId="cbf10e6f-3466-4eaa-8de2-900bb403f880" providerId="ADAL" clId="{4B749879-DA18-42E7-85AD-CEAF590202BF}" dt="2026-10-07T20:25:17.298" v="2836" actId="27636"/>
        <pc:sldMkLst>
          <pc:docMk/>
          <pc:sldMk cId="409641094" sldId="259"/>
        </pc:sldMkLst>
        <pc:spChg chg="mod">
          <ac:chgData name="Shamim Ahmed (2419766)" userId="cbf10e6f-3466-4eaa-8de2-900bb403f880" providerId="ADAL" clId="{4B749879-DA18-42E7-85AD-CEAF590202BF}" dt="2026-10-07T20:25:17.298" v="2836" actId="27636"/>
          <ac:spMkLst>
            <pc:docMk/>
            <pc:sldMk cId="409641094" sldId="259"/>
            <ac:spMk id="2" creationId="{EA22E720-3E5B-5200-A189-6AD7D8E7682C}"/>
          </ac:spMkLst>
        </pc:spChg>
        <pc:spChg chg="add del">
          <ac:chgData name="Shamim Ahmed (2419766)" userId="cbf10e6f-3466-4eaa-8de2-900bb403f880" providerId="ADAL" clId="{4B749879-DA18-42E7-85AD-CEAF590202BF}" dt="2026-10-07T20:25:17.202" v="2832" actId="26606"/>
          <ac:spMkLst>
            <pc:docMk/>
            <pc:sldMk cId="409641094" sldId="259"/>
            <ac:spMk id="7" creationId="{15655827-B42D-4180-88D3-D83F25E4BD1C}"/>
          </ac:spMkLst>
        </pc:spChg>
        <pc:spChg chg="add del">
          <ac:chgData name="Shamim Ahmed (2419766)" userId="cbf10e6f-3466-4eaa-8de2-900bb403f880" providerId="ADAL" clId="{4B749879-DA18-42E7-85AD-CEAF590202BF}" dt="2026-10-07T20:25:17.202" v="2832" actId="26606"/>
          <ac:spMkLst>
            <pc:docMk/>
            <pc:sldMk cId="409641094" sldId="259"/>
            <ac:spMk id="9" creationId="{24ACCB06-563C-4ADE-B4D6-1FE9F723C7D9}"/>
          </ac:spMkLst>
        </pc:spChg>
        <pc:spChg chg="add del">
          <ac:chgData name="Shamim Ahmed (2419766)" userId="cbf10e6f-3466-4eaa-8de2-900bb403f880" providerId="ADAL" clId="{4B749879-DA18-42E7-85AD-CEAF590202BF}" dt="2026-10-07T20:25:17.202" v="2832" actId="26606"/>
          <ac:spMkLst>
            <pc:docMk/>
            <pc:sldMk cId="409641094" sldId="259"/>
            <ac:spMk id="11" creationId="{40761ECD-D92B-46AE-82CA-640023D282F9}"/>
          </ac:spMkLst>
        </pc:spChg>
        <pc:spChg chg="add del">
          <ac:chgData name="Shamim Ahmed (2419766)" userId="cbf10e6f-3466-4eaa-8de2-900bb403f880" providerId="ADAL" clId="{4B749879-DA18-42E7-85AD-CEAF590202BF}" dt="2026-10-07T20:25:17.202" v="2832" actId="26606"/>
          <ac:spMkLst>
            <pc:docMk/>
            <pc:sldMk cId="409641094" sldId="259"/>
            <ac:spMk id="13" creationId="{9A928607-C55C-40FD-B2DF-6CD6A7226A71}"/>
          </ac:spMkLst>
        </pc:spChg>
        <pc:spChg chg="add del">
          <ac:chgData name="Shamim Ahmed (2419766)" userId="cbf10e6f-3466-4eaa-8de2-900bb403f880" providerId="ADAL" clId="{4B749879-DA18-42E7-85AD-CEAF590202BF}" dt="2026-10-07T20:25:17.202" v="2832" actId="26606"/>
          <ac:spMkLst>
            <pc:docMk/>
            <pc:sldMk cId="409641094" sldId="259"/>
            <ac:spMk id="15" creationId="{400A20C1-29A4-43E0-AB15-7931F76F8C2D}"/>
          </ac:spMkLst>
        </pc:spChg>
        <pc:spChg chg="add">
          <ac:chgData name="Shamim Ahmed (2419766)" userId="cbf10e6f-3466-4eaa-8de2-900bb403f880" providerId="ADAL" clId="{4B749879-DA18-42E7-85AD-CEAF590202BF}" dt="2026-10-07T20:25:17.240" v="2833" actId="26606"/>
          <ac:spMkLst>
            <pc:docMk/>
            <pc:sldMk cId="409641094" sldId="259"/>
            <ac:spMk id="17" creationId="{260615AE-7DBC-4FF7-9107-9FE957695B02}"/>
          </ac:spMkLst>
        </pc:spChg>
        <pc:picChg chg="add">
          <ac:chgData name="Shamim Ahmed (2419766)" userId="cbf10e6f-3466-4eaa-8de2-900bb403f880" providerId="ADAL" clId="{4B749879-DA18-42E7-85AD-CEAF590202BF}" dt="2026-10-07T20:25:17.240" v="2833" actId="26606"/>
          <ac:picMkLst>
            <pc:docMk/>
            <pc:sldMk cId="409641094" sldId="259"/>
            <ac:picMk id="6" creationId="{1F86BC5E-A943-EA61-9912-1D9580001E84}"/>
          </ac:picMkLst>
        </pc:picChg>
      </pc:sldChg>
      <pc:sldChg chg="addSp delSp modSp mod setBg addAnim delAnim setClrOvrMap">
        <pc:chgData name="Shamim Ahmed (2419766)" userId="cbf10e6f-3466-4eaa-8de2-900bb403f880" providerId="ADAL" clId="{4B749879-DA18-42E7-85AD-CEAF590202BF}" dt="2026-10-07T20:25:45.533" v="2852" actId="27636"/>
        <pc:sldMkLst>
          <pc:docMk/>
          <pc:sldMk cId="1040160788" sldId="260"/>
        </pc:sldMkLst>
        <pc:spChg chg="mod">
          <ac:chgData name="Shamim Ahmed (2419766)" userId="cbf10e6f-3466-4eaa-8de2-900bb403f880" providerId="ADAL" clId="{4B749879-DA18-42E7-85AD-CEAF590202BF}" dt="2026-10-07T20:25:45.533" v="2852" actId="27636"/>
          <ac:spMkLst>
            <pc:docMk/>
            <pc:sldMk cId="1040160788" sldId="260"/>
            <ac:spMk id="2" creationId="{E65914D5-54FA-9F62-FF80-263498B6B192}"/>
          </ac:spMkLst>
        </pc:spChg>
        <pc:spChg chg="add del">
          <ac:chgData name="Shamim Ahmed (2419766)" userId="cbf10e6f-3466-4eaa-8de2-900bb403f880" providerId="ADAL" clId="{4B749879-DA18-42E7-85AD-CEAF590202BF}" dt="2026-10-07T20:25:43.572" v="2847" actId="26606"/>
          <ac:spMkLst>
            <pc:docMk/>
            <pc:sldMk cId="1040160788" sldId="260"/>
            <ac:spMk id="7" creationId="{15655827-B42D-4180-88D3-D83F25E4BD1C}"/>
          </ac:spMkLst>
        </pc:spChg>
        <pc:spChg chg="add del">
          <ac:chgData name="Shamim Ahmed (2419766)" userId="cbf10e6f-3466-4eaa-8de2-900bb403f880" providerId="ADAL" clId="{4B749879-DA18-42E7-85AD-CEAF590202BF}" dt="2026-10-07T20:25:43.572" v="2847" actId="26606"/>
          <ac:spMkLst>
            <pc:docMk/>
            <pc:sldMk cId="1040160788" sldId="260"/>
            <ac:spMk id="9" creationId="{24ACCB06-563C-4ADE-B4D6-1FE9F723C7D9}"/>
          </ac:spMkLst>
        </pc:spChg>
        <pc:spChg chg="add del">
          <ac:chgData name="Shamim Ahmed (2419766)" userId="cbf10e6f-3466-4eaa-8de2-900bb403f880" providerId="ADAL" clId="{4B749879-DA18-42E7-85AD-CEAF590202BF}" dt="2026-10-07T20:25:43.572" v="2847" actId="26606"/>
          <ac:spMkLst>
            <pc:docMk/>
            <pc:sldMk cId="1040160788" sldId="260"/>
            <ac:spMk id="11" creationId="{40761ECD-D92B-46AE-82CA-640023D282F9}"/>
          </ac:spMkLst>
        </pc:spChg>
        <pc:spChg chg="add del">
          <ac:chgData name="Shamim Ahmed (2419766)" userId="cbf10e6f-3466-4eaa-8de2-900bb403f880" providerId="ADAL" clId="{4B749879-DA18-42E7-85AD-CEAF590202BF}" dt="2026-10-07T20:25:43.572" v="2847" actId="26606"/>
          <ac:spMkLst>
            <pc:docMk/>
            <pc:sldMk cId="1040160788" sldId="260"/>
            <ac:spMk id="13" creationId="{9A928607-C55C-40FD-B2DF-6CD6A7226A71}"/>
          </ac:spMkLst>
        </pc:spChg>
        <pc:spChg chg="add del">
          <ac:chgData name="Shamim Ahmed (2419766)" userId="cbf10e6f-3466-4eaa-8de2-900bb403f880" providerId="ADAL" clId="{4B749879-DA18-42E7-85AD-CEAF590202BF}" dt="2026-10-07T20:25:43.572" v="2847" actId="26606"/>
          <ac:spMkLst>
            <pc:docMk/>
            <pc:sldMk cId="1040160788" sldId="260"/>
            <ac:spMk id="15" creationId="{400A20C1-29A4-43E0-AB15-7931F76F8C2D}"/>
          </ac:spMkLst>
        </pc:spChg>
        <pc:spChg chg="add del">
          <ac:chgData name="Shamim Ahmed (2419766)" userId="cbf10e6f-3466-4eaa-8de2-900bb403f880" providerId="ADAL" clId="{4B749879-DA18-42E7-85AD-CEAF590202BF}" dt="2026-10-07T20:25:45.452" v="2850" actId="26606"/>
          <ac:spMkLst>
            <pc:docMk/>
            <pc:sldMk cId="1040160788" sldId="260"/>
            <ac:spMk id="17" creationId="{E67A1FC6-22FB-4EA7-B90A-C9F18FBEF30F}"/>
          </ac:spMkLst>
        </pc:spChg>
        <pc:spChg chg="add del">
          <ac:chgData name="Shamim Ahmed (2419766)" userId="cbf10e6f-3466-4eaa-8de2-900bb403f880" providerId="ADAL" clId="{4B749879-DA18-42E7-85AD-CEAF590202BF}" dt="2026-10-07T20:25:45.452" v="2850" actId="26606"/>
          <ac:spMkLst>
            <pc:docMk/>
            <pc:sldMk cId="1040160788" sldId="260"/>
            <ac:spMk id="18" creationId="{6246FDC4-DD97-431A-914A-9EB57A4A3C7C}"/>
          </ac:spMkLst>
        </pc:spChg>
        <pc:spChg chg="add del">
          <ac:chgData name="Shamim Ahmed (2419766)" userId="cbf10e6f-3466-4eaa-8de2-900bb403f880" providerId="ADAL" clId="{4B749879-DA18-42E7-85AD-CEAF590202BF}" dt="2026-10-07T20:25:45.452" v="2850" actId="26606"/>
          <ac:spMkLst>
            <pc:docMk/>
            <pc:sldMk cId="1040160788" sldId="260"/>
            <ac:spMk id="19" creationId="{CD4E68A2-74B0-42F5-BB75-2E1A7C2018C7}"/>
          </ac:spMkLst>
        </pc:spChg>
        <pc:spChg chg="add">
          <ac:chgData name="Shamim Ahmed (2419766)" userId="cbf10e6f-3466-4eaa-8de2-900bb403f880" providerId="ADAL" clId="{4B749879-DA18-42E7-85AD-CEAF590202BF}" dt="2026-10-07T20:25:45.483" v="2851" actId="26606"/>
          <ac:spMkLst>
            <pc:docMk/>
            <pc:sldMk cId="1040160788" sldId="260"/>
            <ac:spMk id="21" creationId="{15655827-B42D-4180-88D3-D83F25E4BD1C}"/>
          </ac:spMkLst>
        </pc:spChg>
        <pc:spChg chg="add">
          <ac:chgData name="Shamim Ahmed (2419766)" userId="cbf10e6f-3466-4eaa-8de2-900bb403f880" providerId="ADAL" clId="{4B749879-DA18-42E7-85AD-CEAF590202BF}" dt="2026-10-07T20:25:45.483" v="2851" actId="26606"/>
          <ac:spMkLst>
            <pc:docMk/>
            <pc:sldMk cId="1040160788" sldId="260"/>
            <ac:spMk id="22" creationId="{24ACCB06-563C-4ADE-B4D6-1FE9F723C7D9}"/>
          </ac:spMkLst>
        </pc:spChg>
        <pc:spChg chg="add">
          <ac:chgData name="Shamim Ahmed (2419766)" userId="cbf10e6f-3466-4eaa-8de2-900bb403f880" providerId="ADAL" clId="{4B749879-DA18-42E7-85AD-CEAF590202BF}" dt="2026-10-07T20:25:45.483" v="2851" actId="26606"/>
          <ac:spMkLst>
            <pc:docMk/>
            <pc:sldMk cId="1040160788" sldId="260"/>
            <ac:spMk id="23" creationId="{40761ECD-D92B-46AE-82CA-640023D282F9}"/>
          </ac:spMkLst>
        </pc:spChg>
        <pc:spChg chg="add">
          <ac:chgData name="Shamim Ahmed (2419766)" userId="cbf10e6f-3466-4eaa-8de2-900bb403f880" providerId="ADAL" clId="{4B749879-DA18-42E7-85AD-CEAF590202BF}" dt="2026-10-07T20:25:45.483" v="2851" actId="26606"/>
          <ac:spMkLst>
            <pc:docMk/>
            <pc:sldMk cId="1040160788" sldId="260"/>
            <ac:spMk id="24" creationId="{9A928607-C55C-40FD-B2DF-6CD6A7226A71}"/>
          </ac:spMkLst>
        </pc:spChg>
        <pc:spChg chg="add">
          <ac:chgData name="Shamim Ahmed (2419766)" userId="cbf10e6f-3466-4eaa-8de2-900bb403f880" providerId="ADAL" clId="{4B749879-DA18-42E7-85AD-CEAF590202BF}" dt="2026-10-07T20:25:45.483" v="2851" actId="26606"/>
          <ac:spMkLst>
            <pc:docMk/>
            <pc:sldMk cId="1040160788" sldId="260"/>
            <ac:spMk id="25" creationId="{400A20C1-29A4-43E0-AB15-7931F76F8C2D}"/>
          </ac:spMkLst>
        </pc:spChg>
        <pc:grpChg chg="add del">
          <ac:chgData name="Shamim Ahmed (2419766)" userId="cbf10e6f-3466-4eaa-8de2-900bb403f880" providerId="ADAL" clId="{4B749879-DA18-42E7-85AD-CEAF590202BF}" dt="2026-10-07T20:25:36.692" v="2840" actId="26606"/>
          <ac:grpSpMkLst>
            <pc:docMk/>
            <pc:sldMk cId="1040160788" sldId="260"/>
            <ac:grpSpMk id="8" creationId="{503816F2-40D5-4C23-AF57-063E3923610A}"/>
          </ac:grpSpMkLst>
        </pc:grpChg>
        <pc:picChg chg="add del">
          <ac:chgData name="Shamim Ahmed (2419766)" userId="cbf10e6f-3466-4eaa-8de2-900bb403f880" providerId="ADAL" clId="{4B749879-DA18-42E7-85AD-CEAF590202BF}" dt="2026-10-07T20:25:36.692" v="2840" actId="26606"/>
          <ac:picMkLst>
            <pc:docMk/>
            <pc:sldMk cId="1040160788" sldId="260"/>
            <ac:picMk id="4" creationId="{F81439BD-2F11-1C2C-9C6B-6C91F33A27A8}"/>
          </ac:picMkLst>
        </pc:picChg>
        <pc:picChg chg="add del">
          <ac:chgData name="Shamim Ahmed (2419766)" userId="cbf10e6f-3466-4eaa-8de2-900bb403f880" providerId="ADAL" clId="{4B749879-DA18-42E7-85AD-CEAF590202BF}" dt="2026-10-07T20:25:39.991" v="2844" actId="26606"/>
          <ac:picMkLst>
            <pc:docMk/>
            <pc:sldMk cId="1040160788" sldId="260"/>
            <ac:picMk id="16" creationId="{EB9F067E-3CBD-3929-E47E-A763A91A9F83}"/>
          </ac:picMkLst>
        </pc:picChg>
      </pc:sldChg>
      <pc:sldChg chg="modSp mod">
        <pc:chgData name="Shamim Ahmed (2419766)" userId="cbf10e6f-3466-4eaa-8de2-900bb403f880" providerId="ADAL" clId="{4B749879-DA18-42E7-85AD-CEAF590202BF}" dt="2026-10-07T20:26:59.740" v="2863" actId="1076"/>
        <pc:sldMkLst>
          <pc:docMk/>
          <pc:sldMk cId="3328288499" sldId="261"/>
        </pc:sldMkLst>
        <pc:spChg chg="mod">
          <ac:chgData name="Shamim Ahmed (2419766)" userId="cbf10e6f-3466-4eaa-8de2-900bb403f880" providerId="ADAL" clId="{4B749879-DA18-42E7-85AD-CEAF590202BF}" dt="2026-10-07T20:26:59.740" v="2863" actId="1076"/>
          <ac:spMkLst>
            <pc:docMk/>
            <pc:sldMk cId="3328288499" sldId="261"/>
            <ac:spMk id="2" creationId="{52263BD9-566C-602A-C6BB-57501AD621AB}"/>
          </ac:spMkLst>
        </pc:spChg>
      </pc:sldChg>
      <pc:sldChg chg="modSp mod">
        <pc:chgData name="Shamim Ahmed (2419766)" userId="cbf10e6f-3466-4eaa-8de2-900bb403f880" providerId="ADAL" clId="{4B749879-DA18-42E7-85AD-CEAF590202BF}" dt="2026-10-07T20:27:09.944" v="2865" actId="1076"/>
        <pc:sldMkLst>
          <pc:docMk/>
          <pc:sldMk cId="98892364" sldId="262"/>
        </pc:sldMkLst>
        <pc:spChg chg="mod">
          <ac:chgData name="Shamim Ahmed (2419766)" userId="cbf10e6f-3466-4eaa-8de2-900bb403f880" providerId="ADAL" clId="{4B749879-DA18-42E7-85AD-CEAF590202BF}" dt="2026-10-07T20:27:09.944" v="2865" actId="1076"/>
          <ac:spMkLst>
            <pc:docMk/>
            <pc:sldMk cId="98892364" sldId="262"/>
            <ac:spMk id="2" creationId="{503CE7DF-7CAE-5B40-0586-D070069684C7}"/>
          </ac:spMkLst>
        </pc:spChg>
      </pc:sldChg>
      <pc:sldChg chg="modSp mod">
        <pc:chgData name="Shamim Ahmed (2419766)" userId="cbf10e6f-3466-4eaa-8de2-900bb403f880" providerId="ADAL" clId="{4B749879-DA18-42E7-85AD-CEAF590202BF}" dt="2026-10-07T20:27:17.409" v="2866" actId="1076"/>
        <pc:sldMkLst>
          <pc:docMk/>
          <pc:sldMk cId="1322668690" sldId="263"/>
        </pc:sldMkLst>
        <pc:spChg chg="mod">
          <ac:chgData name="Shamim Ahmed (2419766)" userId="cbf10e6f-3466-4eaa-8de2-900bb403f880" providerId="ADAL" clId="{4B749879-DA18-42E7-85AD-CEAF590202BF}" dt="2026-10-07T20:27:17.409" v="2866" actId="1076"/>
          <ac:spMkLst>
            <pc:docMk/>
            <pc:sldMk cId="1322668690" sldId="263"/>
            <ac:spMk id="2" creationId="{99B6A454-05BF-BC8B-4091-625189E0C3A1}"/>
          </ac:spMkLst>
        </pc:spChg>
      </pc:sldChg>
      <pc:sldChg chg="delSp modSp mod">
        <pc:chgData name="Shamim Ahmed (2419766)" userId="cbf10e6f-3466-4eaa-8de2-900bb403f880" providerId="ADAL" clId="{4B749879-DA18-42E7-85AD-CEAF590202BF}" dt="2026-10-07T20:27:39.319" v="2871" actId="1076"/>
        <pc:sldMkLst>
          <pc:docMk/>
          <pc:sldMk cId="3818590027" sldId="264"/>
        </pc:sldMkLst>
        <pc:spChg chg="mod">
          <ac:chgData name="Shamim Ahmed (2419766)" userId="cbf10e6f-3466-4eaa-8de2-900bb403f880" providerId="ADAL" clId="{4B749879-DA18-42E7-85AD-CEAF590202BF}" dt="2026-10-07T20:27:39.319" v="2871" actId="1076"/>
          <ac:spMkLst>
            <pc:docMk/>
            <pc:sldMk cId="3818590027" sldId="264"/>
            <ac:spMk id="2" creationId="{BC5C16EC-0679-5F4B-B2F9-56E91D46D8EF}"/>
          </ac:spMkLst>
        </pc:spChg>
      </pc:sldChg>
      <pc:sldChg chg="delSp modSp new mod">
        <pc:chgData name="Shamim Ahmed (2419766)" userId="cbf10e6f-3466-4eaa-8de2-900bb403f880" providerId="ADAL" clId="{4B749879-DA18-42E7-85AD-CEAF590202BF}" dt="2026-10-07T20:27:55.542" v="2874" actId="1076"/>
        <pc:sldMkLst>
          <pc:docMk/>
          <pc:sldMk cId="3732392691" sldId="265"/>
        </pc:sldMkLst>
        <pc:spChg chg="mod">
          <ac:chgData name="Shamim Ahmed (2419766)" userId="cbf10e6f-3466-4eaa-8de2-900bb403f880" providerId="ADAL" clId="{4B749879-DA18-42E7-85AD-CEAF590202BF}" dt="2026-10-07T20:27:55.542" v="2874" actId="1076"/>
          <ac:spMkLst>
            <pc:docMk/>
            <pc:sldMk cId="3732392691" sldId="265"/>
            <ac:spMk id="2" creationId="{8A1C65F4-81DE-3F56-AA71-B1748C721C62}"/>
          </ac:spMkLst>
        </pc:spChg>
      </pc:sldChg>
      <pc:sldChg chg="delSp modSp new mod">
        <pc:chgData name="Shamim Ahmed (2419766)" userId="cbf10e6f-3466-4eaa-8de2-900bb403f880" providerId="ADAL" clId="{4B749879-DA18-42E7-85AD-CEAF590202BF}" dt="2026-10-07T20:28:23.554" v="2880" actId="1076"/>
        <pc:sldMkLst>
          <pc:docMk/>
          <pc:sldMk cId="605529121" sldId="266"/>
        </pc:sldMkLst>
        <pc:spChg chg="mod">
          <ac:chgData name="Shamim Ahmed (2419766)" userId="cbf10e6f-3466-4eaa-8de2-900bb403f880" providerId="ADAL" clId="{4B749879-DA18-42E7-85AD-CEAF590202BF}" dt="2026-10-07T20:28:23.554" v="2880" actId="1076"/>
          <ac:spMkLst>
            <pc:docMk/>
            <pc:sldMk cId="605529121" sldId="266"/>
            <ac:spMk id="2" creationId="{DCE884BF-1197-FDC1-B913-E47EE80E883C}"/>
          </ac:spMkLst>
        </pc:spChg>
      </pc:sldChg>
      <pc:sldChg chg="addSp delSp modSp new mod setBg addAnim delAnim setClrOvrMap delDesignElem">
        <pc:chgData name="Shamim Ahmed (2419766)" userId="cbf10e6f-3466-4eaa-8de2-900bb403f880" providerId="ADAL" clId="{4B749879-DA18-42E7-85AD-CEAF590202BF}" dt="2026-10-07T20:28:34.122" v="2881" actId="1076"/>
        <pc:sldMkLst>
          <pc:docMk/>
          <pc:sldMk cId="195682557" sldId="267"/>
        </pc:sldMkLst>
        <pc:spChg chg="mod">
          <ac:chgData name="Shamim Ahmed (2419766)" userId="cbf10e6f-3466-4eaa-8de2-900bb403f880" providerId="ADAL" clId="{4B749879-DA18-42E7-85AD-CEAF590202BF}" dt="2026-10-07T20:28:34.122" v="2881" actId="1076"/>
          <ac:spMkLst>
            <pc:docMk/>
            <pc:sldMk cId="195682557" sldId="267"/>
            <ac:spMk id="2" creationId="{B2A3B5AD-127F-C1F7-FE01-52356F131DE3}"/>
          </ac:spMkLst>
        </pc:spChg>
        <pc:spChg chg="del">
          <ac:chgData name="Shamim Ahmed (2419766)" userId="cbf10e6f-3466-4eaa-8de2-900bb403f880" providerId="ADAL" clId="{4B749879-DA18-42E7-85AD-CEAF590202BF}" dt="2026-10-07T19:04:34.222" v="2128" actId="478"/>
          <ac:spMkLst>
            <pc:docMk/>
            <pc:sldMk cId="195682557" sldId="267"/>
            <ac:spMk id="3" creationId="{8CDF7B5A-1ED5-903C-FE34-CFA574F948D5}"/>
          </ac:spMkLst>
        </pc:spChg>
        <pc:spChg chg="add del">
          <ac:chgData name="Shamim Ahmed (2419766)" userId="cbf10e6f-3466-4eaa-8de2-900bb403f880" providerId="ADAL" clId="{4B749879-DA18-42E7-85AD-CEAF590202BF}" dt="2026-10-07T20:23:22.170" v="2799" actId="26606"/>
          <ac:spMkLst>
            <pc:docMk/>
            <pc:sldMk cId="195682557" sldId="267"/>
            <ac:spMk id="7" creationId="{F0AB17F6-592B-45CB-96F6-705C9825AFBC}"/>
          </ac:spMkLst>
        </pc:spChg>
        <pc:spChg chg="add del">
          <ac:chgData name="Shamim Ahmed (2419766)" userId="cbf10e6f-3466-4eaa-8de2-900bb403f880" providerId="ADAL" clId="{4B749879-DA18-42E7-85AD-CEAF590202BF}" dt="2026-10-07T20:23:24.385" v="2803" actId="26606"/>
          <ac:spMkLst>
            <pc:docMk/>
            <pc:sldMk cId="195682557" sldId="267"/>
            <ac:spMk id="8" creationId="{4F6621CF-F493-40D5-98AE-24A9D3AD43C4}"/>
          </ac:spMkLst>
        </pc:spChg>
        <pc:spChg chg="add del">
          <ac:chgData name="Shamim Ahmed (2419766)" userId="cbf10e6f-3466-4eaa-8de2-900bb403f880" providerId="ADAL" clId="{4B749879-DA18-42E7-85AD-CEAF590202BF}" dt="2026-10-07T20:23:24.385" v="2803" actId="26606"/>
          <ac:spMkLst>
            <pc:docMk/>
            <pc:sldMk cId="195682557" sldId="267"/>
            <ac:spMk id="10" creationId="{CADEE02A-D296-42EA-88F5-7803F69CEE29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195682557" sldId="267"/>
            <ac:spMk id="14" creationId="{1BF0792A-0F2B-4A2E-AB38-0A4F18A3072D}"/>
          </ac:spMkLst>
        </pc:spChg>
        <pc:spChg chg="add del">
          <ac:chgData name="Shamim Ahmed (2419766)" userId="cbf10e6f-3466-4eaa-8de2-900bb403f880" providerId="ADAL" clId="{4B749879-DA18-42E7-85AD-CEAF590202BF}" dt="2026-10-07T20:24:35.855" v="2823"/>
          <ac:spMkLst>
            <pc:docMk/>
            <pc:sldMk cId="195682557" sldId="267"/>
            <ac:spMk id="16" creationId="{F57DB18D-C2F1-4C8C-8808-9C01ECE6834E}"/>
          </ac:spMkLst>
        </pc:spChg>
        <pc:grpChg chg="add del">
          <ac:chgData name="Shamim Ahmed (2419766)" userId="cbf10e6f-3466-4eaa-8de2-900bb403f880" providerId="ADAL" clId="{4B749879-DA18-42E7-85AD-CEAF590202BF}" dt="2026-10-07T20:24:35.855" v="2823"/>
          <ac:grpSpMkLst>
            <pc:docMk/>
            <pc:sldMk cId="195682557" sldId="267"/>
            <ac:grpSpMk id="11" creationId="{E5D935FA-3336-4941-9214-E250A5727F40}"/>
          </ac:grpSpMkLst>
        </pc:grpChg>
        <pc:picChg chg="add del">
          <ac:chgData name="Shamim Ahmed (2419766)" userId="cbf10e6f-3466-4eaa-8de2-900bb403f880" providerId="ADAL" clId="{4B749879-DA18-42E7-85AD-CEAF590202BF}" dt="2026-10-07T20:23:24.385" v="2803" actId="26606"/>
          <ac:picMkLst>
            <pc:docMk/>
            <pc:sldMk cId="195682557" sldId="267"/>
            <ac:picMk id="4" creationId="{03BB0941-6044-0718-B2B8-FC08A0675F46}"/>
          </ac:picMkLst>
        </pc:picChg>
        <pc:picChg chg="add del">
          <ac:chgData name="Shamim Ahmed (2419766)" userId="cbf10e6f-3466-4eaa-8de2-900bb403f880" providerId="ADAL" clId="{4B749879-DA18-42E7-85AD-CEAF590202BF}" dt="2026-10-07T20:24:35.855" v="2823"/>
          <ac:picMkLst>
            <pc:docMk/>
            <pc:sldMk cId="195682557" sldId="267"/>
            <ac:picMk id="19" creationId="{75CC23F7-9F20-4C4B-8608-BD4DE9728FA5}"/>
          </ac:picMkLst>
        </pc:picChg>
        <pc:cxnChg chg="add del">
          <ac:chgData name="Shamim Ahmed (2419766)" userId="cbf10e6f-3466-4eaa-8de2-900bb403f880" providerId="ADAL" clId="{4B749879-DA18-42E7-85AD-CEAF590202BF}" dt="2026-10-07T20:23:22.170" v="2799" actId="26606"/>
          <ac:cxnSpMkLst>
            <pc:docMk/>
            <pc:sldMk cId="195682557" sldId="267"/>
            <ac:cxnSpMk id="9" creationId="{5A9284E7-0823-472D-9963-18D89DFEB8B4}"/>
          </ac:cxnSpMkLst>
        </pc:cxnChg>
        <pc:cxnChg chg="add del">
          <ac:chgData name="Shamim Ahmed (2419766)" userId="cbf10e6f-3466-4eaa-8de2-900bb403f880" providerId="ADAL" clId="{4B749879-DA18-42E7-85AD-CEAF590202BF}" dt="2026-10-07T20:24:35.855" v="2823"/>
          <ac:cxnSpMkLst>
            <pc:docMk/>
            <pc:sldMk cId="195682557" sldId="267"/>
            <ac:cxnSpMk id="15" creationId="{87F797D1-251E-41FE-9FF8-AD487DEF28AC}"/>
          </ac:cxnSpMkLst>
        </pc:cxnChg>
        <pc:cxnChg chg="add del">
          <ac:chgData name="Shamim Ahmed (2419766)" userId="cbf10e6f-3466-4eaa-8de2-900bb403f880" providerId="ADAL" clId="{4B749879-DA18-42E7-85AD-CEAF590202BF}" dt="2026-10-07T20:24:35.855" v="2823"/>
          <ac:cxnSpMkLst>
            <pc:docMk/>
            <pc:sldMk cId="195682557" sldId="267"/>
            <ac:cxnSpMk id="17" creationId="{09A0CE28-0E59-4F4D-9855-8A8DCE9A8EFE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44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810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9558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878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38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225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420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775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107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341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20641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397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957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2120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6303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7396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611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957EA09-EA18-462C-923A-48CE97574C50}" type="datetimeFigureOut">
              <a:rPr lang="en-GB" smtClean="0"/>
              <a:t>07/10/2026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9C57989-3E31-4B4B-8CCF-7D2D203F21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521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  <p:sldLayoutId id="214748383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02741-B98A-3848-1128-A7B93F8F7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039" y="1155806"/>
            <a:ext cx="6116531" cy="3800769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HR Plan for Health Connect UK</a:t>
            </a:r>
            <a:br>
              <a:rPr lang="en-GB" sz="1400" b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Fixing Workforce Challenges to Drive Growth &amp; Engagement</a:t>
            </a: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Teams</a:t>
            </a: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Prepared by : Shamim Ahmed</a:t>
            </a: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: 2419766</a:t>
            </a: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: LCLM5002</a:t>
            </a:r>
            <a:b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Dr Shujun Xiao</a:t>
            </a:r>
          </a:p>
        </p:txBody>
      </p:sp>
    </p:spTree>
    <p:extLst>
      <p:ext uri="{BB962C8B-B14F-4D97-AF65-F5344CB8AC3E}">
        <p14:creationId xmlns:p14="http://schemas.microsoft.com/office/powerpoint/2010/main" val="2868894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A0801-2957-A0A0-414C-CC16791B78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6080" y="101600"/>
            <a:ext cx="7061200" cy="5564403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Health Connect UK : Current Situation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About the Company : A first-growing online healthcare provider in the Uk offering virtual doctor visits and remote health tracking.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Current Workforce Problems :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Hard to hire top tech and medical experts.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staff turnover(people leaving the company).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 burnout and low mental wellbeing.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Big skills gaps in digital health tools.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Low staff excitement and hard-to-manage mixed teams.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Why Good HR Matters : People are our main asset. According to the Resource-Based View theory(Barney, 1991), hiring and keeping unique talents gives us a huge advantage over competitors. </a:t>
            </a:r>
            <a:br>
              <a:rPr lang="en-GB" sz="1600" dirty="0"/>
            </a:b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898530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395D2-FFD2-C79A-A709-FADEA95A4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0960" y="2082799"/>
            <a:ext cx="6786880" cy="3732325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/>
              <a:t>Workforce Planning &amp; Finding Skills Gaps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Predicting Demand : We need to figure out exactly how many doctors, nurse, and tech staff we need to meet customer growth targets over the next 1-3 years.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Checking Current Staff Supply : Look closely at who we have, who might leave, and where we are missing skills(CIPD,2024).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Running a Skills Audit :</a:t>
            </a:r>
            <a:br>
              <a:rPr lang="en-GB" sz="2000" dirty="0"/>
            </a:br>
            <a:br>
              <a:rPr lang="en-GB" sz="2000" dirty="0"/>
            </a:br>
            <a:r>
              <a:rPr lang="en-GB" sz="3600" b="1" dirty="0"/>
              <a:t>. </a:t>
            </a:r>
            <a:r>
              <a:rPr lang="en-GB" sz="2000" dirty="0"/>
              <a:t>Test staff on both medical knowledge and tech skills.</a:t>
            </a:r>
            <a:br>
              <a:rPr lang="en-GB" sz="2000" dirty="0"/>
            </a:br>
            <a:r>
              <a:rPr lang="en-GB" sz="3600" b="1" dirty="0"/>
              <a:t>. </a:t>
            </a:r>
            <a:r>
              <a:rPr lang="en-GB" sz="2000" dirty="0"/>
              <a:t>Find out exactly what training is missing for virtual patient care.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Goal : Stop reactive hiring and start planning so we always have the right people ready. </a:t>
            </a:r>
            <a:br>
              <a:rPr lang="en-GB" sz="2000" dirty="0"/>
            </a:br>
            <a:r>
              <a:rPr lang="en-GB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58861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2E720-3E5B-5200-A189-6AD7D8E768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4978303" cy="2616199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1500" b="1">
                <a:latin typeface="Arial" panose="020B0604020202020204" pitchFamily="34" charset="0"/>
                <a:cs typeface="Arial" panose="020B0604020202020204" pitchFamily="34" charset="0"/>
              </a:rPr>
              <a:t>Recruitment Challenges</a:t>
            </a: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Double Shortage : We need people who understand medical care and complex software. These people are very rare.</a:t>
            </a: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Fierce Competition : We are fighting against the NHS(which has strong job security) and wealthy tech startups(which pay huge salaries).</a:t>
            </a: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Remote Work Hurdles : Managing and hiring workers across different areas makes it harder to build a share company culture.</a:t>
            </a: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Speed-Matters : Slow hiring processes mean top candidates accept other jobs before we make an offer.</a:t>
            </a:r>
            <a:br>
              <a:rPr lang="en-GB" sz="1500"/>
            </a:br>
            <a:endParaRPr lang="en-GB" sz="1500"/>
          </a:p>
        </p:txBody>
      </p:sp>
      <p:sp>
        <p:nvSpPr>
          <p:cNvPr id="17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Group of men">
            <a:extLst>
              <a:ext uri="{FF2B5EF4-FFF2-40B4-BE49-F238E27FC236}">
                <a16:creationId xmlns:a16="http://schemas.microsoft.com/office/drawing/2014/main" id="{1F86BC5E-A943-EA61-9912-1D9580001E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73801" y="1614524"/>
            <a:ext cx="3341190" cy="334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4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5655827-B42D-4180-88D3-D83F25E4B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8">
            <a:extLst>
              <a:ext uri="{FF2B5EF4-FFF2-40B4-BE49-F238E27FC236}">
                <a16:creationId xmlns:a16="http://schemas.microsoft.com/office/drawing/2014/main" id="{24ACCB06-563C-4ADE-B4D6-1FE9F723C7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955594"/>
            <a:ext cx="1828958" cy="2902407"/>
          </a:xfrm>
          <a:custGeom>
            <a:avLst/>
            <a:gdLst>
              <a:gd name="connsiteX0" fmla="*/ 0 w 1828958"/>
              <a:gd name="connsiteY0" fmla="*/ 0 h 2902407"/>
              <a:gd name="connsiteX1" fmla="*/ 1828958 w 1828958"/>
              <a:gd name="connsiteY1" fmla="*/ 2902407 h 2902407"/>
              <a:gd name="connsiteX2" fmla="*/ 1709896 w 1828958"/>
              <a:gd name="connsiteY2" fmla="*/ 2902407 h 2902407"/>
              <a:gd name="connsiteX3" fmla="*/ 0 w 1828958"/>
              <a:gd name="connsiteY3" fmla="*/ 63474 h 2902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28958" h="2902407">
                <a:moveTo>
                  <a:pt x="0" y="0"/>
                </a:moveTo>
                <a:lnTo>
                  <a:pt x="1828958" y="2902407"/>
                </a:lnTo>
                <a:lnTo>
                  <a:pt x="1709896" y="2902407"/>
                </a:lnTo>
                <a:lnTo>
                  <a:pt x="0" y="63474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: Shape 10">
            <a:extLst>
              <a:ext uri="{FF2B5EF4-FFF2-40B4-BE49-F238E27FC236}">
                <a16:creationId xmlns:a16="http://schemas.microsoft.com/office/drawing/2014/main" id="{40761ECD-D92B-46AE-82CA-640023D28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3220098"/>
            <a:ext cx="2910045" cy="3637903"/>
          </a:xfrm>
          <a:custGeom>
            <a:avLst/>
            <a:gdLst>
              <a:gd name="connsiteX0" fmla="*/ 0 w 2910045"/>
              <a:gd name="connsiteY0" fmla="*/ 0 h 3637903"/>
              <a:gd name="connsiteX1" fmla="*/ 2910045 w 2910045"/>
              <a:gd name="connsiteY1" fmla="*/ 3637903 h 3637903"/>
              <a:gd name="connsiteX2" fmla="*/ 2786220 w 2910045"/>
              <a:gd name="connsiteY2" fmla="*/ 3637903 h 3637903"/>
              <a:gd name="connsiteX3" fmla="*/ 0 w 2910045"/>
              <a:gd name="connsiteY3" fmla="*/ 20366 h 36379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0045" h="3637903">
                <a:moveTo>
                  <a:pt x="0" y="0"/>
                </a:moveTo>
                <a:lnTo>
                  <a:pt x="2910045" y="3637903"/>
                </a:lnTo>
                <a:lnTo>
                  <a:pt x="2786220" y="3637903"/>
                </a:lnTo>
                <a:lnTo>
                  <a:pt x="0" y="2036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4" name="Freeform: Shape 12">
            <a:extLst>
              <a:ext uri="{FF2B5EF4-FFF2-40B4-BE49-F238E27FC236}">
                <a16:creationId xmlns:a16="http://schemas.microsoft.com/office/drawing/2014/main" id="{9A928607-C55C-40FD-B2DF-6CD6A7226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" y="2845509"/>
            <a:ext cx="4149883" cy="4012491"/>
          </a:xfrm>
          <a:custGeom>
            <a:avLst/>
            <a:gdLst>
              <a:gd name="connsiteX0" fmla="*/ 0 w 4149883"/>
              <a:gd name="connsiteY0" fmla="*/ 0 h 4012491"/>
              <a:gd name="connsiteX1" fmla="*/ 4149883 w 4149883"/>
              <a:gd name="connsiteY1" fmla="*/ 4012491 h 4012491"/>
              <a:gd name="connsiteX2" fmla="*/ 2910046 w 4149883"/>
              <a:gd name="connsiteY2" fmla="*/ 4012491 h 4012491"/>
              <a:gd name="connsiteX3" fmla="*/ 0 w 4149883"/>
              <a:gd name="connsiteY3" fmla="*/ 374587 h 401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49883" h="4012491">
                <a:moveTo>
                  <a:pt x="0" y="0"/>
                </a:moveTo>
                <a:lnTo>
                  <a:pt x="4149883" y="4012491"/>
                </a:lnTo>
                <a:lnTo>
                  <a:pt x="2910046" y="4012491"/>
                </a:lnTo>
                <a:lnTo>
                  <a:pt x="0" y="3745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5" name="Freeform: Shape 14">
            <a:extLst>
              <a:ext uri="{FF2B5EF4-FFF2-40B4-BE49-F238E27FC236}">
                <a16:creationId xmlns:a16="http://schemas.microsoft.com/office/drawing/2014/main" id="{400A20C1-29A4-43E0-AB15-7931F76F8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3332410"/>
            <a:ext cx="2719546" cy="3525590"/>
          </a:xfrm>
          <a:custGeom>
            <a:avLst/>
            <a:gdLst>
              <a:gd name="connsiteX0" fmla="*/ 0 w 2719546"/>
              <a:gd name="connsiteY0" fmla="*/ 0 h 3525590"/>
              <a:gd name="connsiteX1" fmla="*/ 2719546 w 2719546"/>
              <a:gd name="connsiteY1" fmla="*/ 3525590 h 3525590"/>
              <a:gd name="connsiteX2" fmla="*/ 1828959 w 2719546"/>
              <a:gd name="connsiteY2" fmla="*/ 3525590 h 3525590"/>
              <a:gd name="connsiteX3" fmla="*/ 0 w 2719546"/>
              <a:gd name="connsiteY3" fmla="*/ 623183 h 35255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719546" h="3525590">
                <a:moveTo>
                  <a:pt x="0" y="0"/>
                </a:moveTo>
                <a:lnTo>
                  <a:pt x="2719546" y="3525590"/>
                </a:lnTo>
                <a:lnTo>
                  <a:pt x="1828959" y="3525590"/>
                </a:lnTo>
                <a:lnTo>
                  <a:pt x="0" y="623183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5914D5-54FA-9F62-FF80-263498B6B1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43468"/>
            <a:ext cx="9144000" cy="3618898"/>
          </a:xfrm>
        </p:spPr>
        <p:txBody>
          <a:bodyPr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Recommended Recruitment Plan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Internal Hiring (Look Inside First - 40% of positions) : 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Promote current staff and move people to new roles.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Why : It is cheaper, faster, and make staff happy because they see a clear career path.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External  Hiring (Bring In Fresh Talent – 60% of positions) :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Online Job Sites : Use specialised platforms like BMJ jobs for medical staff and LinkedIn/GitHub for tech talent.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Social Media : Use targeted ads on LinkedIn and X to reach experts who aren’t actively looking for a job but might switch.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Evidence-Bases-Strategy : A mix of inside and outside hiring keeps the company fresh while saving money. </a:t>
            </a:r>
            <a:b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0160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63BD9-566C-602A-C6BB-57501AD62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76880" y="360362"/>
            <a:ext cx="9144000" cy="3597121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Better Selection Methods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Moving away from old, basic interviews to a high-accuracy system(Schmidt &amp; Hunter, 1998) :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1. Structured Competency Interviews : Ask every candidate the same job-related questions. Score them using a clear checklist.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2. Situational Judgement Tests(SJTs) : Give online tests with realistic digital health problems(e.g., how to handle a tech glitch during a patient call).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3. Work Samples : Have tech candidates write small pieces of code, and have clinical staff run a practice online consultation.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Result : Fairer hiring, less bias, and better predictions of who will do well on the job.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288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CE7DF-7CAE-5B40-0586-D070069684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71520" y="-113726"/>
            <a:ext cx="9144000" cy="4473678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Learning &amp; Development Strategy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What We Need To Teach :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Tech Skills : Telemedicine tools, patient data security, and AI health systems.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Soft Skills : Showing empathy online, virtual teamwork, and remote leadership.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 We Will Deliver It : Use blended learning (mix online videos with live interactive workshops) and pair clinical staff with tech staff for manual mentoring.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Measuring Success (Kirkpatrick’s Model) :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Level 1 : Did staff enjoy the training?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Level 2 : Did the pass the skill tests?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Level 3 : Are they using the skills with patients?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Level 4 : Did it improve our company’s business results?</a:t>
            </a:r>
          </a:p>
        </p:txBody>
      </p:sp>
    </p:spTree>
    <p:extLst>
      <p:ext uri="{BB962C8B-B14F-4D97-AF65-F5344CB8AC3E}">
        <p14:creationId xmlns:p14="http://schemas.microsoft.com/office/powerpoint/2010/main" val="988923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6A454-05BF-BC8B-4091-625189E0C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469019"/>
            <a:ext cx="10515600" cy="4737817"/>
          </a:xfrm>
        </p:spPr>
        <p:txBody>
          <a:bodyPr>
            <a:norm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Talent &amp; Leadership Management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9-Box Grid Strategy :Group employees based on their current performance and future potential. This helps find future leaders early.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Clear Succession Paths : Map out who will take over critical executive and tech roles if someone leaves suddenly, avoiding business disruptions.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Fixing the Leadership Gap :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Train managers in Transformational Leadership (Bass, 1985).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Focus on building trust, communicating a clear vision, and motivating remote teams.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Benefit : Staff stay longer when they see the company investing in their future career growth.</a:t>
            </a:r>
          </a:p>
        </p:txBody>
      </p:sp>
    </p:spTree>
    <p:extLst>
      <p:ext uri="{BB962C8B-B14F-4D97-AF65-F5344CB8AC3E}">
        <p14:creationId xmlns:p14="http://schemas.microsoft.com/office/powerpoint/2010/main" val="1322668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C16EC-0679-5F4B-B2F9-56E91D46D8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37840" y="594043"/>
            <a:ext cx="8227306" cy="3607118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Performance &amp; Staff Motivation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Better Performance Reviews : Drop the stressful annual review. Switch to quarterly check-ins focused on OKRs (Objective and Key Results).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Applying Motivation Theories :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Herzberg’s Two-Factor Theory : Fix the basic things first (fair pay, good tech tools) to stop complaints. Then add true motivators (praise, freedom to make decisions, interesting work) to boost real excitement.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Vroom’s Expectancy Theory : Make sure employees see a clear line : If they work hard (Effort), they will hit their targets (Performance), and they will get an excellent reward (Reward).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Outcome : Higher daily effort and better overall business results.</a:t>
            </a:r>
          </a:p>
        </p:txBody>
      </p:sp>
    </p:spTree>
    <p:extLst>
      <p:ext uri="{BB962C8B-B14F-4D97-AF65-F5344CB8AC3E}">
        <p14:creationId xmlns:p14="http://schemas.microsoft.com/office/powerpoint/2010/main" val="3818590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C65F4-81DE-3F56-AA71-B1748C721C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94000" y="121112"/>
            <a:ext cx="9144000" cy="4029740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Total Reward &amp; Stopping Burnout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Fair Rewards Model : Offer competitive base salaries + extra pay bonuses for getting new tech certificates.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Beating Staff Burnout (Direct Action) :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Support : Free, private therapy sessions (Employee Assistance Programmes).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Group Support : Weekly clinical group meetings to share and talk about work stress.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Right to Disconnect : Rules that stop managers from emailing or calling staff outside of working hours.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Value : Less sick leave, lower turnover, and a reputation as a kind, caring place to work.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2392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884BF-1197-FDC1-B913-E47EE80E88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15360" y="1979398"/>
            <a:ext cx="8361680" cy="3090442"/>
          </a:xfrm>
        </p:spPr>
        <p:txBody>
          <a:bodyPr>
            <a:normAutofit fontScale="90000"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 &amp; Next Steps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Main Steps We Must Take :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Start skills audits immediately to find out exactly what training is missing.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Blend inside promotions with smart online hiring to build a strong talent pipeline.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 modern training, fair goals OKRs (Objects &amp; Key Results) and strong wellbeing rules to stop burnout.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Expected Business Benefits :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Lower Turnover : Fewer people quitting, saving huge hiring costs.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Faster Hiring : Filling vacant jobs quickly with the best talent.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High Engagement : A happier, more energetic team providing safer patient care.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/>
            </a:b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05529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3B5AD-127F-C1F7-FE01-52356F131D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0288" y="1621214"/>
            <a:ext cx="7405874" cy="2520012"/>
          </a:xfrm>
          <a:solidFill>
            <a:schemeClr val="bg2"/>
          </a:solidFill>
        </p:spPr>
        <p:txBody>
          <a:bodyPr anchor="ctr">
            <a:normAutofit fontScale="90000"/>
          </a:bodyPr>
          <a:lstStyle/>
          <a:p>
            <a:pPr algn="ctr"/>
            <a:r>
              <a:rPr lang="en-GB" sz="1500" b="1" dirty="0">
                <a:solidFill>
                  <a:schemeClr val="tx2"/>
                </a:solidFill>
              </a:rPr>
              <a:t>Academic References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Barney, J., 1991. Firm resources and sustained competitive advantage. </a:t>
            </a:r>
            <a:r>
              <a:rPr lang="en-GB" sz="1500" i="1" dirty="0">
                <a:solidFill>
                  <a:schemeClr val="tx2"/>
                </a:solidFill>
              </a:rPr>
              <a:t>Journal of management</a:t>
            </a:r>
            <a:r>
              <a:rPr lang="en-GB" sz="1500" dirty="0">
                <a:solidFill>
                  <a:schemeClr val="tx2"/>
                </a:solidFill>
              </a:rPr>
              <a:t>, </a:t>
            </a:r>
            <a:r>
              <a:rPr lang="en-GB" sz="1500" i="1" dirty="0">
                <a:solidFill>
                  <a:schemeClr val="tx2"/>
                </a:solidFill>
              </a:rPr>
              <a:t>17</a:t>
            </a:r>
            <a:r>
              <a:rPr lang="en-GB" sz="1500" dirty="0">
                <a:solidFill>
                  <a:schemeClr val="tx2"/>
                </a:solidFill>
              </a:rPr>
              <a:t>(1), pp.99-120.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CIPD (2024) Resourcing and Talent Planning Report. London: Chartered Institute of Personal and Development.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 Schmidt, F.L. and Hunter, J.E., 1998. The validity and utility of selection methods in personnel psychology: Practical and theoretical implications of 85 years of research findings. </a:t>
            </a:r>
            <a:r>
              <a:rPr lang="en-GB" sz="1500" i="1" dirty="0">
                <a:solidFill>
                  <a:schemeClr val="tx2"/>
                </a:solidFill>
              </a:rPr>
              <a:t>Psychological bulletin</a:t>
            </a:r>
            <a:r>
              <a:rPr lang="en-GB" sz="1500" dirty="0">
                <a:solidFill>
                  <a:schemeClr val="tx2"/>
                </a:solidFill>
              </a:rPr>
              <a:t>, </a:t>
            </a:r>
            <a:r>
              <a:rPr lang="en-GB" sz="1500" i="1" dirty="0">
                <a:solidFill>
                  <a:schemeClr val="tx2"/>
                </a:solidFill>
              </a:rPr>
              <a:t>124</a:t>
            </a:r>
            <a:r>
              <a:rPr lang="en-GB" sz="1500" dirty="0">
                <a:solidFill>
                  <a:schemeClr val="tx2"/>
                </a:solidFill>
              </a:rPr>
              <a:t>(2), p.262.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Kirkpatrick, D. and Kirkpatrick, J., 2006. </a:t>
            </a:r>
            <a:r>
              <a:rPr lang="en-GB" sz="1500" i="1" dirty="0">
                <a:solidFill>
                  <a:schemeClr val="tx2"/>
                </a:solidFill>
              </a:rPr>
              <a:t>Evaluating training programs: The four levels</a:t>
            </a:r>
            <a:r>
              <a:rPr lang="en-GB" sz="1500" dirty="0">
                <a:solidFill>
                  <a:schemeClr val="tx2"/>
                </a:solidFill>
              </a:rPr>
              <a:t>. Berrett-Koehler Publishers.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Bass, B.M., 1985. Leadership and performance beyond expectations.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Herzberg, F.(1966). Work and the nature of man. Cleveland: World Publishing Company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Vroom, V.H., 1964. Work and motivation. New York: John Wiley &amp; Sons.</a:t>
            </a:r>
            <a:br>
              <a:rPr lang="en-GB" sz="1500" dirty="0">
                <a:solidFill>
                  <a:schemeClr val="tx2"/>
                </a:solidFill>
              </a:rPr>
            </a:br>
            <a:br>
              <a:rPr lang="en-GB" sz="1500" dirty="0">
                <a:solidFill>
                  <a:schemeClr val="tx2"/>
                </a:solidFill>
              </a:rPr>
            </a:br>
            <a:r>
              <a:rPr lang="en-GB" sz="1500" dirty="0">
                <a:solidFill>
                  <a:schemeClr val="tx2"/>
                </a:solidFill>
              </a:rPr>
              <a:t>Boxall, P.F. and Purcell, J. (2022) </a:t>
            </a:r>
            <a:r>
              <a:rPr lang="en-GB" sz="1500" i="1" dirty="0">
                <a:solidFill>
                  <a:schemeClr val="tx2"/>
                </a:solidFill>
              </a:rPr>
              <a:t>Strategy and human resource management. 5</a:t>
            </a:r>
            <a:r>
              <a:rPr lang="en-GB" sz="1500" i="1" baseline="30000" dirty="0">
                <a:solidFill>
                  <a:schemeClr val="tx2"/>
                </a:solidFill>
              </a:rPr>
              <a:t>th</a:t>
            </a:r>
            <a:r>
              <a:rPr lang="en-GB" sz="1500" i="1" dirty="0">
                <a:solidFill>
                  <a:schemeClr val="tx2"/>
                </a:solidFill>
              </a:rPr>
              <a:t> edn. London: Bloomsbury Academic.</a:t>
            </a:r>
            <a:endParaRPr lang="en-GB" sz="15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825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0</TotalTime>
  <Words>1495</Words>
  <Application>Microsoft Office PowerPoint</Application>
  <PresentationFormat>Widescreen</PresentationFormat>
  <Paragraphs>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Corbel</vt:lpstr>
      <vt:lpstr>Parallax</vt:lpstr>
      <vt:lpstr>Strategic HR Plan for Health Connect UK  Fixing Workforce Challenges to Drive Growth &amp; Engagement  Developing and Managing Individuals and Teams          Prepared by : Shamim Ahmed Student ID : 2419766 Module : LCLM5002 Lecturer : Dr Shujun Xiao</vt:lpstr>
      <vt:lpstr>Health Connect UK : Current Situation  About the Company : A first-growing online healthcare provider in the Uk offering virtual doctor visits and remote health tracking.  Current Workforce Problems :  . Hard to hire top tech and medical experts. . High staff turnover(people leaving the company). . Staff burnout and low mental wellbeing. . Big skills gaps in digital health tools. . Low staff excitement and hard-to-manage mixed teams.  Why Good HR Matters : People are our main asset. According to the Resource-Based View theory(Barney, 1991), hiring and keeping unique talents gives us a huge advantage over competitors.    </vt:lpstr>
      <vt:lpstr>Workforce Planning &amp; Finding Skills Gaps   Predicting Demand : We need to figure out exactly how many doctors, nurse, and tech staff we need to meet customer growth targets over the next 1-3 years.  Checking Current Staff Supply : Look closely at who we have, who might leave, and where we are missing skills(CIPD,2024).  Running a Skills Audit :  . Test staff on both medical knowledge and tech skills. . Find out exactly what training is missing for virtual patient care.  Goal : Stop reactive hiring and start planning so we always have the right people ready.   </vt:lpstr>
      <vt:lpstr>Recruitment Challenges  The Double Shortage : We need people who understand medical care and complex software. These people are very rare.  Fierce Competition : We are fighting against the NHS(which has strong job security) and wealthy tech startups(which pay huge salaries).  Remote Work Hurdles : Managing and hiring workers across different areas makes it harder to build a share company culture.  Speed-Matters : Slow hiring processes mean top candidates accept other jobs before we make an offer. </vt:lpstr>
      <vt:lpstr>Recommended Recruitment Plan  Internal Hiring (Look Inside First - 40% of positions) :   . Promote current staff and move people to new roles. . Why : It is cheaper, faster, and make staff happy because they see a clear career path.  External  Hiring (Bring In Fresh Talent – 60% of positions) :  . Online Job Sites : Use specialised platforms like BMJ jobs for medical staff and LinkedIn/GitHub for tech talent. . Social Media : Use targeted ads on LinkedIn and X to reach experts who aren’t actively looking for a job but might switch.  Evidence-Bases-Strategy : A mix of inside and outside hiring keeps the company fresh while saving money.  </vt:lpstr>
      <vt:lpstr>Better Selection Methods  Moving away from old, basic interviews to a high-accuracy system(Schmidt &amp; Hunter, 1998) :  1. Structured Competency Interviews : Ask every candidate the same job-related questions. Score them using a clear checklist.  2. Situational Judgement Tests(SJTs) : Give online tests with realistic digital health problems(e.g., how to handle a tech glitch during a patient call).  3. Work Samples : Have tech candidates write small pieces of code, and have clinical staff run a practice online consultation.  Result : Fairer hiring, less bias, and better predictions of who will do well on the job.</vt:lpstr>
      <vt:lpstr>Learning &amp; Development Strategy  What We Need To Teach :   . Tech Skills : Telemedicine tools, patient data security, and AI health systems. . Soft Skills : Showing empathy online, virtual teamwork, and remote leadership.  How We Will Deliver It : Use blended learning (mix online videos with live interactive workshops) and pair clinical staff with tech staff for manual mentoring.  Measuring Success (Kirkpatrick’s Model) :  . Level 1 : Did staff enjoy the training? . Level 2 : Did the pass the skill tests?  . Level 3 : Are they using the skills with patients? . Level 4 : Did it improve our company’s business results?</vt:lpstr>
      <vt:lpstr>Talent &amp; Leadership Management  The 9-Box Grid Strategy :Group employees based on their current performance and future potential. This helps find future leaders early.  Clear Succession Paths : Map out who will take over critical executive and tech roles if someone leaves suddenly, avoiding business disruptions.  Fixing the Leadership Gap :   . Train managers in Transformational Leadership (Bass, 1985). . Focus on building trust, communicating a clear vision, and motivating remote teams.  Benefit : Staff stay longer when they see the company investing in their future career growth.</vt:lpstr>
      <vt:lpstr>Performance &amp; Staff Motivation  Better Performance Reviews : Drop the stressful annual review. Switch to quarterly check-ins focused on OKRs (Objective and Key Results).  Applying Motivation Theories :   . Herzberg’s Two-Factor Theory : Fix the basic things first (fair pay, good tech tools) to stop complaints. Then add true motivators (praise, freedom to make decisions, interesting work) to boost real excitement.  . Vroom’s Expectancy Theory : Make sure employees see a clear line : If they work hard (Effort), they will hit their targets (Performance), and they will get an excellent reward (Reward).  Outcome : Higher daily effort and better overall business results.</vt:lpstr>
      <vt:lpstr>Total Reward &amp; Stopping Burnout  Fair Rewards Model : Offer competitive base salaries + extra pay bonuses for getting new tech certificates.  Beating Staff Burnout (Direct Action) :  . Mental Health Support : Free, private therapy sessions (Employee Assistance Programmes). . Group Support : Weekly clinical group meetings to share and talk about work stress. . Right to Disconnect : Rules that stop managers from emailing or calling staff outside of working hours.  Value : Less sick leave, lower turnover, and a reputation as a kind, caring place to work.</vt:lpstr>
      <vt:lpstr>Conclusion &amp; Next Steps     Main Steps We Must Take :   . Start skills audits immediately to find out exactly what training is missing. . Blend inside promotions with smart online hiring to build a strong talent pipeline. . Use modern training, fair goals OKRs (Objects &amp; Key Results) and strong wellbeing rules to stop burnout.  Expected Business Benefits :   . Lower Turnover : Fewer people quitting, saving huge hiring costs. . Faster Hiring : Filling vacant jobs quickly with the best talent. . High Engagement : A happier, more energetic team providing safer patient care.  </vt:lpstr>
      <vt:lpstr>Academic References  Barney, J., 1991. Firm resources and sustained competitive advantage. Journal of management, 17(1), pp.99-120.  CIPD (2024) Resourcing and Talent Planning Report. London: Chartered Institute of Personal and Development.   Schmidt, F.L. and Hunter, J.E., 1998. The validity and utility of selection methods in personnel psychology: Practical and theoretical implications of 85 years of research findings. Psychological bulletin, 124(2), p.262.  Kirkpatrick, D. and Kirkpatrick, J., 2006. Evaluating training programs: The four levels. Berrett-Koehler Publishers.  Bass, B.M., 1985. Leadership and performance beyond expectations.  Herzberg, F.(1966). Work and the nature of man. Cleveland: World Publishing Company   Vroom, V.H., 1964. Work and motivation. New York: John Wiley &amp; Sons.  Boxall, P.F. and Purcell, J. (2022) Strategy and human resource management. 5th edn. London: Bloomsbury Academic.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Shamim Ahmed (2419766)</dc:creator>
  <cp:lastModifiedBy>Shamim Ahmed (2419766)</cp:lastModifiedBy>
  <cp:revision>1</cp:revision>
  <dcterms:created xsi:type="dcterms:W3CDTF">2026-10-05T19:14:36Z</dcterms:created>
  <dcterms:modified xsi:type="dcterms:W3CDTF">2026-10-07T20:28:35Z</dcterms:modified>
</cp:coreProperties>
</file>