
<file path=[Content_Types].xml><?xml version="1.0" encoding="utf-8"?>
<Types xmlns="http://schemas.openxmlformats.org/package/2006/content-types">
  <Default ContentType="image/jpeg" Extension="jpg"/>
  <Default ContentType="application/xml" Extension="xml"/>
  <Default ContentType="image/png" Extension="png"/>
  <Default ContentType="application/vnd.openxmlformats-package.relationships+xml" Extension="rels"/>
  <Override ContentType="application/vnd.openxmlformats-officedocument.presentationml.notesSlide+xml" PartName="/ppt/notesSlides/notesSlide37.xml"/>
  <Override ContentType="application/vnd.openxmlformats-officedocument.presentationml.notesSlide+xml" PartName="/ppt/notesSlides/notesSlide29.xml"/>
  <Override ContentType="application/vnd.openxmlformats-officedocument.presentationml.notesSlide+xml" PartName="/ppt/notesSlides/notesSlide32.xml"/>
  <Override ContentType="application/vnd.openxmlformats-officedocument.presentationml.notesSlide+xml" PartName="/ppt/notesSlides/notesSlide45.xml"/>
  <Override ContentType="application/vnd.openxmlformats-officedocument.presentationml.notesSlide+xml" PartName="/ppt/notesSlides/notesSlide3.xml"/>
  <Override ContentType="application/vnd.openxmlformats-officedocument.presentationml.notesSlide+xml" PartName="/ppt/notesSlides/notesSlide46.xml"/>
  <Override ContentType="application/vnd.openxmlformats-officedocument.presentationml.notesSlide+xml" PartName="/ppt/notesSlides/notesSlide9.xml"/>
  <Override ContentType="application/vnd.openxmlformats-officedocument.presentationml.notesSlide+xml" PartName="/ppt/notesSlides/notesSlide28.xml"/>
  <Override ContentType="application/vnd.openxmlformats-officedocument.presentationml.notesSlide+xml" PartName="/ppt/notesSlides/notesSlide33.xml"/>
  <Override ContentType="application/vnd.openxmlformats-officedocument.presentationml.notesSlide+xml" PartName="/ppt/notesSlides/notesSlide41.xml"/>
  <Override ContentType="application/vnd.openxmlformats-officedocument.presentationml.notesSlide+xml" PartName="/ppt/notesSlides/notesSlide15.xml"/>
  <Override ContentType="application/vnd.openxmlformats-officedocument.presentationml.notesSlide+xml" PartName="/ppt/notesSlides/notesSlide11.xml"/>
  <Override ContentType="application/vnd.openxmlformats-officedocument.presentationml.notesSlide+xml" PartName="/ppt/notesSlides/notesSlide24.xml"/>
  <Override ContentType="application/vnd.openxmlformats-officedocument.presentationml.notesSlide+xml" PartName="/ppt/notesSlides/notesSlide12.xml"/>
  <Override ContentType="application/vnd.openxmlformats-officedocument.presentationml.notesSlide+xml" PartName="/ppt/notesSlides/notesSlide20.xml"/>
  <Override ContentType="application/vnd.openxmlformats-officedocument.presentationml.notesSlide+xml" PartName="/ppt/notesSlides/notesSlide17.xml"/>
  <Override ContentType="application/vnd.openxmlformats-officedocument.presentationml.notesSlide+xml" PartName="/ppt/notesSlides/notesSlide42.xml"/>
  <Override ContentType="application/vnd.openxmlformats-officedocument.presentationml.notesSlide+xml" PartName="/ppt/notesSlides/notesSlide16.xml"/>
  <Override ContentType="application/vnd.openxmlformats-officedocument.presentationml.notesSlide+xml" PartName="/ppt/notesSlides/notesSlide21.xml"/>
  <Override ContentType="application/vnd.openxmlformats-officedocument.presentationml.notesSlide+xml" PartName="/ppt/notesSlides/notesSlide8.xml"/>
  <Override ContentType="application/vnd.openxmlformats-officedocument.presentationml.notesSlide+xml" PartName="/ppt/notesSlides/notesSlide34.xml"/>
  <Override ContentType="application/vnd.openxmlformats-officedocument.presentationml.notesSlide+xml" PartName="/ppt/notesSlides/notesSlide38.xml"/>
  <Override ContentType="application/vnd.openxmlformats-officedocument.presentationml.notesSlide+xml" PartName="/ppt/notesSlides/notesSlide4.xml"/>
  <Override ContentType="application/vnd.openxmlformats-officedocument.presentationml.notesSlide+xml" PartName="/ppt/notesSlides/notesSlide25.xml"/>
  <Override ContentType="application/vnd.openxmlformats-officedocument.presentationml.notesSlide+xml" PartName="/ppt/notesSlides/notesSlide18.xml"/>
  <Override ContentType="application/vnd.openxmlformats-officedocument.presentationml.notesSlide+xml" PartName="/ppt/notesSlides/notesSlide43.xml"/>
  <Override ContentType="application/vnd.openxmlformats-officedocument.presentationml.notesSlide+xml" PartName="/ppt/notesSlides/notesSlide6.xml"/>
  <Override ContentType="application/vnd.openxmlformats-officedocument.presentationml.notesSlide+xml" PartName="/ppt/notesSlides/notesSlide13.xml"/>
  <Override ContentType="application/vnd.openxmlformats-officedocument.presentationml.notesSlide+xml" PartName="/ppt/notesSlides/notesSlide1.xml"/>
  <Override ContentType="application/vnd.openxmlformats-officedocument.presentationml.notesSlide+xml" PartName="/ppt/notesSlides/notesSlide30.xml"/>
  <Override ContentType="application/vnd.openxmlformats-officedocument.presentationml.notesSlide+xml" PartName="/ppt/notesSlides/notesSlide22.xml"/>
  <Override ContentType="application/vnd.openxmlformats-officedocument.presentationml.notesSlide+xml" PartName="/ppt/notesSlides/notesSlide7.xml"/>
  <Override ContentType="application/vnd.openxmlformats-officedocument.presentationml.notesSlide+xml" PartName="/ppt/notesSlides/notesSlide26.xml"/>
  <Override ContentType="application/vnd.openxmlformats-officedocument.presentationml.notesSlide+xml" PartName="/ppt/notesSlides/notesSlide35.xml"/>
  <Override ContentType="application/vnd.openxmlformats-officedocument.presentationml.notesSlide+xml" PartName="/ppt/notesSlides/notesSlide5.xml"/>
  <Override ContentType="application/vnd.openxmlformats-officedocument.presentationml.notesSlide+xml" PartName="/ppt/notesSlides/notesSlide39.xml"/>
  <Override ContentType="application/vnd.openxmlformats-officedocument.presentationml.notesSlide+xml" PartName="/ppt/notesSlides/notesSlide31.xml"/>
  <Override ContentType="application/vnd.openxmlformats-officedocument.presentationml.notesSlide+xml" PartName="/ppt/notesSlides/notesSlide36.xml"/>
  <Override ContentType="application/vnd.openxmlformats-officedocument.presentationml.notesSlide+xml" PartName="/ppt/notesSlides/notesSlide19.xml"/>
  <Override ContentType="application/vnd.openxmlformats-officedocument.presentationml.notesSlide+xml" PartName="/ppt/notesSlides/notesSlide44.xml"/>
  <Override ContentType="application/vnd.openxmlformats-officedocument.presentationml.notesSlide+xml" PartName="/ppt/notesSlides/notesSlide27.xml"/>
  <Override ContentType="application/vnd.openxmlformats-officedocument.presentationml.notesSlide+xml" PartName="/ppt/notesSlides/notesSlide40.xml"/>
  <Override ContentType="application/vnd.openxmlformats-officedocument.presentationml.notesSlide+xml" PartName="/ppt/notesSlides/notesSlide14.xml"/>
  <Override ContentType="application/vnd.openxmlformats-officedocument.presentationml.notesSlide+xml" PartName="/ppt/notesSlides/notesSlide23.xml"/>
  <Override ContentType="application/vnd.openxmlformats-officedocument.presentationml.notesSlide+xml" PartName="/ppt/notesSlides/notesSlide2.xml"/>
  <Override ContentType="application/vnd.openxmlformats-officedocument.presentationml.notesSlide+xml" PartName="/ppt/notesSlides/notesSlide10.xml"/>
  <Override ContentType="application/vnd.openxmlformats-officedocument.presentationml.tableStyles+xml" PartName="/ppt/tableStyles.xml"/>
  <Override ContentType="application/vnd.openxmlformats-officedocument.presentationml.slideLayout+xml" PartName="/ppt/slideLayouts/slideLayout3.xml"/>
  <Override ContentType="application/vnd.openxmlformats-officedocument.presentationml.slideLayout+xml" PartName="/ppt/slideLayouts/slideLayout4.xml"/>
  <Override ContentType="application/vnd.openxmlformats-officedocument.presentationml.slideLayout+xml" PartName="/ppt/slideLayouts/slideLayout5.xml"/>
  <Override ContentType="application/vnd.openxmlformats-officedocument.presentationml.slideLayout+xml" PartName="/ppt/slideLayouts/slideLayout2.xml"/>
  <Override ContentType="application/vnd.openxmlformats-officedocument.presentationml.slideLayout+xml" PartName="/ppt/slideLayouts/slideLayout11.xml"/>
  <Override ContentType="application/vnd.openxmlformats-officedocument.presentationml.slideLayout+xml" PartName="/ppt/slideLayouts/slideLayout1.xml"/>
  <Override ContentType="application/vnd.openxmlformats-officedocument.presentationml.slideLayout+xml" PartName="/ppt/slideLayouts/slideLayout10.xml"/>
  <Override ContentType="application/vnd.openxmlformats-officedocument.presentationml.slideLayout+xml" PartName="/ppt/slideLayouts/slideLayout7.xml"/>
  <Override ContentType="application/vnd.openxmlformats-officedocument.presentationml.slideLayout+xml" PartName="/ppt/slideLayouts/slideLayout6.xml"/>
  <Override ContentType="application/vnd.openxmlformats-officedocument.presentationml.slideLayout+xml" PartName="/ppt/slideLayouts/slideLayout8.xml"/>
  <Override ContentType="application/vnd.openxmlformats-officedocument.presentationml.slideLayout+xml" PartName="/ppt/slideLayouts/slideLayout9.xml"/>
  <Override ContentType="application/vnd.openxmlformats-officedocument.presentationml.slideMaster+xml" PartName="/ppt/slideMasters/slideMaster1.xml"/>
  <Override ContentType="application/vnd.openxmlformats-officedocument.presentationml.slide+xml" PartName="/ppt/slides/slide4.xml"/>
  <Override ContentType="application/vnd.openxmlformats-officedocument.presentationml.slide+xml" PartName="/ppt/slides/slide18.xml"/>
  <Override ContentType="application/vnd.openxmlformats-officedocument.presentationml.slide+xml" PartName="/ppt/slides/slide43.xml"/>
  <Override ContentType="application/vnd.openxmlformats-officedocument.presentationml.slide+xml" PartName="/ppt/slides/slide30.xml"/>
  <Override ContentType="application/vnd.openxmlformats-officedocument.presentationml.slide+xml" PartName="/ppt/slides/slide22.xml"/>
  <Override ContentType="application/vnd.openxmlformats-officedocument.presentationml.slide+xml" PartName="/ppt/slides/slide35.xml"/>
  <Override ContentType="application/vnd.openxmlformats-officedocument.presentationml.slide+xml" PartName="/ppt/slides/slide26.xml"/>
  <Override ContentType="application/vnd.openxmlformats-officedocument.presentationml.slide+xml" PartName="/ppt/slides/slide19.xml"/>
  <Override ContentType="application/vnd.openxmlformats-officedocument.presentationml.slide+xml" PartName="/ppt/slides/slide39.xml"/>
  <Override ContentType="application/vnd.openxmlformats-officedocument.presentationml.slide+xml" PartName="/ppt/slides/slide3.xml"/>
  <Override ContentType="application/vnd.openxmlformats-officedocument.presentationml.slide+xml" PartName="/ppt/slides/slide9.xml"/>
  <Override ContentType="application/vnd.openxmlformats-officedocument.presentationml.slide+xml" PartName="/ppt/slides/slide13.xml"/>
  <Override ContentType="application/vnd.openxmlformats-officedocument.presentationml.slide+xml" PartName="/ppt/slides/slide5.xml"/>
  <Override ContentType="application/vnd.openxmlformats-officedocument.presentationml.slide+xml" PartName="/ppt/slides/slide12.xml"/>
  <Override ContentType="application/vnd.openxmlformats-officedocument.presentationml.slide+xml" PartName="/ppt/slides/slide17.xml"/>
  <Override ContentType="application/vnd.openxmlformats-officedocument.presentationml.slide+xml" PartName="/ppt/slides/slide42.xml"/>
  <Override ContentType="application/vnd.openxmlformats-officedocument.presentationml.slide+xml" PartName="/ppt/slides/slide25.xml"/>
  <Override ContentType="application/vnd.openxmlformats-officedocument.presentationml.slide+xml" PartName="/ppt/slides/slide34.xml"/>
  <Override ContentType="application/vnd.openxmlformats-officedocument.presentationml.slide+xml" PartName="/ppt/slides/slide20.xml"/>
  <Override ContentType="application/vnd.openxmlformats-officedocument.presentationml.slide+xml" PartName="/ppt/slides/slide21.xml"/>
  <Override ContentType="application/vnd.openxmlformats-officedocument.presentationml.slide+xml" PartName="/ppt/slides/slide33.xml"/>
  <Override ContentType="application/vnd.openxmlformats-officedocument.presentationml.slide+xml" PartName="/ppt/slides/slide38.xml"/>
  <Override ContentType="application/vnd.openxmlformats-officedocument.presentationml.slide+xml" PartName="/ppt/slides/slide46.xml"/>
  <Override ContentType="application/vnd.openxmlformats-officedocument.presentationml.slide+xml" PartName="/ppt/slides/slide16.xml"/>
  <Override ContentType="application/vnd.openxmlformats-officedocument.presentationml.slide+xml" PartName="/ppt/slides/slide8.xml"/>
  <Override ContentType="application/vnd.openxmlformats-officedocument.presentationml.slide+xml" PartName="/ppt/slides/slide29.xml"/>
  <Override ContentType="application/vnd.openxmlformats-officedocument.presentationml.slide+xml" PartName="/ppt/slides/slide24.xml"/>
  <Override ContentType="application/vnd.openxmlformats-officedocument.presentationml.slide+xml" PartName="/ppt/slides/slide11.xml"/>
  <Override ContentType="application/vnd.openxmlformats-officedocument.presentationml.slide+xml" PartName="/ppt/slides/slide32.xml"/>
  <Override ContentType="application/vnd.openxmlformats-officedocument.presentationml.slide+xml" PartName="/ppt/slides/slide37.xml"/>
  <Override ContentType="application/vnd.openxmlformats-officedocument.presentationml.slide+xml" PartName="/ppt/slides/slide1.xml"/>
  <Override ContentType="application/vnd.openxmlformats-officedocument.presentationml.slide+xml" PartName="/ppt/slides/slide45.xml"/>
  <Override ContentType="application/vnd.openxmlformats-officedocument.presentationml.slide+xml" PartName="/ppt/slides/slide28.xml"/>
  <Override ContentType="application/vnd.openxmlformats-officedocument.presentationml.slide+xml" PartName="/ppt/slides/slide41.xml"/>
  <Override ContentType="application/vnd.openxmlformats-officedocument.presentationml.slide+xml" PartName="/ppt/slides/slide7.xml"/>
  <Override ContentType="application/vnd.openxmlformats-officedocument.presentationml.slide+xml" PartName="/ppt/slides/slide15.xml"/>
  <Override ContentType="application/vnd.openxmlformats-officedocument.presentationml.slide+xml" PartName="/ppt/slides/slide36.xml"/>
  <Override ContentType="application/vnd.openxmlformats-officedocument.presentationml.slide+xml" PartName="/ppt/slides/slide31.xml"/>
  <Override ContentType="application/vnd.openxmlformats-officedocument.presentationml.slide+xml" PartName="/ppt/slides/slide23.xml"/>
  <Override ContentType="application/vnd.openxmlformats-officedocument.presentationml.slide+xml" PartName="/ppt/slides/slide27.xml"/>
  <Override ContentType="application/vnd.openxmlformats-officedocument.presentationml.slide+xml" PartName="/ppt/slides/slide10.xml"/>
  <Override ContentType="application/vnd.openxmlformats-officedocument.presentationml.slide+xml" PartName="/ppt/slides/slide2.xml"/>
  <Override ContentType="application/vnd.openxmlformats-officedocument.presentationml.slide+xml" PartName="/ppt/slides/slide44.xml"/>
  <Override ContentType="application/vnd.openxmlformats-officedocument.presentationml.slide+xml" PartName="/ppt/slides/slide6.xml"/>
  <Override ContentType="application/vnd.openxmlformats-officedocument.presentationml.slide+xml" PartName="/ppt/slides/slide14.xml"/>
  <Override ContentType="application/vnd.openxmlformats-officedocument.presentationml.slide+xml" PartName="/ppt/slides/slide40.xml"/>
  <Override ContentType="application/vnd.openxmlformats-officedocument.presentationml.notesMaster+xml" PartName="/ppt/notesMasters/notesMaster1.xml"/>
  <Override ContentType="application/vnd.openxmlformats-officedocument.presentationml.presentation.main+xml" PartName="/ppt/presentation.xml"/>
  <Override ContentType="application/vnd.openxmlformats-officedocument.presentationml.presProps+xml" PartName="/ppt/presProps.xml"/>
  <Override ContentType="application/vnd.openxmlformats-officedocument.theme+xml" PartName="/ppt/theme/theme1.xml"/>
  <Override ContentType="application/vnd.openxmlformats-officedocument.theme+xml" PartName="/ppt/theme/theme2.xml"/>
  <Override ContentType="application/vnd.openxmlformats-officedocument.presentationml.viewProps+xml" PartName="/ppt/viewProp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autoCompressPictures="0" strictFirstAndLastChars="0" saveSubsetFonts="1">
  <p:sldMasterIdLst>
    <p:sldMasterId id="2147483659" r:id="rId5"/>
  </p:sldMasterIdLst>
  <p:notesMasterIdLst>
    <p:notesMasterId r:id="rId6"/>
  </p:notesMasterIdLst>
  <p:sldIdLst>
    <p:sldId id="256" r:id="rId7"/>
    <p:sldId id="257" r:id="rId8"/>
    <p:sldId id="258" r:id="rId9"/>
    <p:sldId id="259" r:id="rId10"/>
    <p:sldId id="260" r:id="rId11"/>
    <p:sldId id="261" r:id="rId12"/>
    <p:sldId id="262" r:id="rId13"/>
    <p:sldId id="263" r:id="rId14"/>
    <p:sldId id="264" r:id="rId15"/>
    <p:sldId id="265" r:id="rId16"/>
    <p:sldId id="266" r:id="rId17"/>
    <p:sldId id="267" r:id="rId18"/>
    <p:sldId id="268" r:id="rId19"/>
    <p:sldId id="269" r:id="rId20"/>
    <p:sldId id="270" r:id="rId21"/>
    <p:sldId id="271" r:id="rId22"/>
    <p:sldId id="272" r:id="rId23"/>
    <p:sldId id="273" r:id="rId24"/>
    <p:sldId id="274" r:id="rId25"/>
    <p:sldId id="275" r:id="rId26"/>
    <p:sldId id="276" r:id="rId27"/>
    <p:sldId id="277" r:id="rId28"/>
    <p:sldId id="278" r:id="rId29"/>
    <p:sldId id="279" r:id="rId30"/>
    <p:sldId id="280" r:id="rId31"/>
    <p:sldId id="281" r:id="rId32"/>
    <p:sldId id="282" r:id="rId33"/>
    <p:sldId id="283" r:id="rId34"/>
    <p:sldId id="284" r:id="rId35"/>
    <p:sldId id="285" r:id="rId36"/>
    <p:sldId id="286" r:id="rId37"/>
    <p:sldId id="287" r:id="rId38"/>
    <p:sldId id="288" r:id="rId39"/>
    <p:sldId id="289" r:id="rId40"/>
    <p:sldId id="290" r:id="rId41"/>
    <p:sldId id="291" r:id="rId42"/>
    <p:sldId id="292" r:id="rId43"/>
    <p:sldId id="293" r:id="rId44"/>
    <p:sldId id="294" r:id="rId45"/>
    <p:sldId id="295" r:id="rId46"/>
    <p:sldId id="296" r:id="rId47"/>
    <p:sldId id="297" r:id="rId48"/>
    <p:sldId id="298" r:id="rId49"/>
    <p:sldId id="299" r:id="rId50"/>
    <p:sldId id="300" r:id="rId51"/>
    <p:sldId id="301" r:id="rId52"/>
  </p:sldIdLst>
  <p:sldSz cy="5143500" cx="9144000"/>
  <p:notesSz cx="6858000" cy="9144000"/>
  <p:defaultText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defaultTextStyle>
  <p:extLst>
    <p:ext uri="{EFAFB233-063F-42B5-8137-9DF3F51BA10A}">
      <p15:sldGuideLst>
        <p15:guide id="1" orient="horz" pos="162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file>

<file path=ppt/tableStyles.xml><?xml version="1.0" encoding="utf-8"?>
<a:tblStyleLst xmlns:a="http://schemas.openxmlformats.org/drawingml/2006/main" xmlns:r="http://schemas.openxmlformats.org/officeDocument/2006/relationships" def="{F00CC420-8824-4805-B0F7-768D86164E49}">
  <a:tblStyle styleId="{F00CC420-8824-4805-B0F7-768D86164E49}" styleName="Table_0">
    <a:wholeTbl>
      <a:tcTxStyle b="off" i="off">
        <a:font>
          <a:latin typeface="Tw Cen MT"/>
          <a:ea typeface="Tw Cen MT"/>
          <a:cs typeface="Tw Cen MT"/>
        </a:font>
        <a:srgbClr val="000000"/>
      </a:tcTxStyle>
      <a:tcStyle>
        <a:tcBdr>
          <a:left>
            <a:ln cap="flat" cmpd="sng" w="12700">
              <a:solidFill>
                <a:srgbClr val="FFFFFF"/>
              </a:solidFill>
              <a:prstDash val="solid"/>
              <a:round/>
              <a:headEnd len="sm" w="sm" type="none"/>
              <a:tailEnd len="sm" w="sm" type="none"/>
            </a:ln>
          </a:left>
          <a:right>
            <a:ln cap="flat" cmpd="sng" w="12700">
              <a:solidFill>
                <a:srgbClr val="FFFFFF"/>
              </a:solidFill>
              <a:prstDash val="solid"/>
              <a:round/>
              <a:headEnd len="sm" w="sm" type="none"/>
              <a:tailEnd len="sm" w="sm" type="none"/>
            </a:ln>
          </a:right>
          <a:top>
            <a:ln cap="flat" cmpd="sng" w="12700">
              <a:solidFill>
                <a:srgbClr val="FFFFFF"/>
              </a:solidFill>
              <a:prstDash val="solid"/>
              <a:round/>
              <a:headEnd len="sm" w="sm" type="none"/>
              <a:tailEnd len="sm" w="sm" type="none"/>
            </a:ln>
          </a:top>
          <a:bottom>
            <a:ln cap="flat" cmpd="sng" w="12700">
              <a:solidFill>
                <a:srgbClr val="FFFFFF"/>
              </a:solidFill>
              <a:prstDash val="solid"/>
              <a:round/>
              <a:headEnd len="sm" w="sm" type="none"/>
              <a:tailEnd len="sm" w="sm" type="none"/>
            </a:ln>
          </a:bottom>
          <a:insideH>
            <a:ln cap="flat" cmpd="sng" w="12700">
              <a:solidFill>
                <a:srgbClr val="FFFFFF"/>
              </a:solidFill>
              <a:prstDash val="solid"/>
              <a:round/>
              <a:headEnd len="sm" w="sm" type="none"/>
              <a:tailEnd len="sm" w="sm" type="none"/>
            </a:ln>
          </a:insideH>
          <a:insideV>
            <a:ln cap="flat" cmpd="sng" w="12700">
              <a:solidFill>
                <a:srgbClr val="FFFFFF"/>
              </a:solidFill>
              <a:prstDash val="solid"/>
              <a:round/>
              <a:headEnd len="sm" w="sm" type="none"/>
              <a:tailEnd len="sm" w="sm" type="none"/>
            </a:ln>
          </a:insideV>
        </a:tcBdr>
        <a:fill>
          <a:solidFill>
            <a:srgbClr val="EFF6E8"/>
          </a:solidFill>
        </a:fill>
      </a:tcStyle>
    </a:wholeTbl>
    <a:band1H>
      <a:tcTxStyle/>
      <a:tcStyle>
        <a:fill>
          <a:solidFill>
            <a:srgbClr val="DDEDCE"/>
          </a:solidFill>
        </a:fill>
      </a:tcStyle>
    </a:band1H>
    <a:band2H>
      <a:tcTxStyle/>
    </a:band2H>
    <a:band1V>
      <a:tcTxStyle/>
      <a:tcStyle>
        <a:fill>
          <a:solidFill>
            <a:srgbClr val="DDEDCE"/>
          </a:solidFill>
        </a:fill>
      </a:tcStyle>
    </a:band1V>
    <a:band2V>
      <a:tcTxStyle/>
    </a:band2V>
    <a:lastCol>
      <a:tcTxStyle b="on" i="off">
        <a:font>
          <a:latin typeface="Tw Cen MT"/>
          <a:ea typeface="Tw Cen MT"/>
          <a:cs typeface="Tw Cen MT"/>
        </a:font>
        <a:srgbClr val="FFFFFF"/>
      </a:tcTxStyle>
      <a:tcStyle>
        <a:fill>
          <a:solidFill>
            <a:srgbClr val="9ACD4C"/>
          </a:solidFill>
        </a:fill>
      </a:tcStyle>
    </a:lastCol>
    <a:firstCol>
      <a:tcTxStyle b="on" i="off">
        <a:font>
          <a:latin typeface="Tw Cen MT"/>
          <a:ea typeface="Tw Cen MT"/>
          <a:cs typeface="Tw Cen MT"/>
        </a:font>
        <a:srgbClr val="FFFFFF"/>
      </a:tcTxStyle>
      <a:tcStyle>
        <a:fill>
          <a:solidFill>
            <a:srgbClr val="9ACD4C"/>
          </a:solidFill>
        </a:fill>
      </a:tcStyle>
    </a:firstCol>
    <a:lastRow>
      <a:tcTxStyle b="on" i="off">
        <a:font>
          <a:latin typeface="Tw Cen MT"/>
          <a:ea typeface="Tw Cen MT"/>
          <a:cs typeface="Tw Cen MT"/>
        </a:font>
        <a:srgbClr val="FFFFFF"/>
      </a:tcTxStyle>
      <a:tcStyle>
        <a:tcBdr>
          <a:top>
            <a:ln cap="flat" cmpd="sng" w="38100">
              <a:solidFill>
                <a:srgbClr val="FFFFFF"/>
              </a:solidFill>
              <a:prstDash val="solid"/>
              <a:round/>
              <a:headEnd len="sm" w="sm" type="none"/>
              <a:tailEnd len="sm" w="sm" type="none"/>
            </a:ln>
          </a:top>
        </a:tcBdr>
        <a:fill>
          <a:solidFill>
            <a:srgbClr val="9ACD4C"/>
          </a:solidFill>
        </a:fill>
      </a:tcStyle>
    </a:lastRow>
    <a:seCell>
      <a:tcTxStyle/>
    </a:seCell>
    <a:swCell>
      <a:tcTxStyle/>
    </a:swCell>
    <a:firstRow>
      <a:tcTxStyle b="on" i="off">
        <a:font>
          <a:latin typeface="Tw Cen MT"/>
          <a:ea typeface="Tw Cen MT"/>
          <a:cs typeface="Tw Cen MT"/>
        </a:font>
        <a:srgbClr val="FFFFFF"/>
      </a:tcTxStyle>
      <a:tcStyle>
        <a:tcBdr>
          <a:bottom>
            <a:ln cap="flat" cmpd="sng" w="38100">
              <a:solidFill>
                <a:srgbClr val="FFFFFF"/>
              </a:solidFill>
              <a:prstDash val="solid"/>
              <a:round/>
              <a:headEnd len="sm" w="sm" type="none"/>
              <a:tailEnd len="sm" w="sm" type="none"/>
            </a:ln>
          </a:bottom>
        </a:tcBdr>
        <a:fill>
          <a:solidFill>
            <a:srgbClr val="9ACD4C"/>
          </a:solidFill>
        </a:fill>
      </a:tcStyle>
    </a:firstRow>
    <a:neCell>
      <a:tcTxStyle/>
    </a:neCell>
    <a:nwCell>
      <a:tcTxStyle/>
    </a:nwCell>
  </a:tblStyle>
</a:tblStyleLst>
</file>

<file path=ppt/viewProps.xml><?xml version="1.0" encoding="utf-8"?>
<p:view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Comments="0">
  <p:slideViewPr>
    <p:cSldViewPr snapToGrid="0">
      <p:cViewPr varScale="1">
        <p:scale>
          <a:sx n="100" d="100"/>
          <a:sy n="100" d="100"/>
        </p:scale>
        <p:origin x="0" y="0"/>
      </p:cViewPr>
      <p:guideLst>
        <p:guide pos="1620" orient="horz"/>
        <p:guide pos="2880"/>
      </p:guideLst>
    </p:cSldViewPr>
  </p:slideViewPr>
</p:viewPr>
</file>

<file path=ppt/_rels/presentation.xml.rels><?xml version="1.0" encoding="UTF-8" standalone="yes"?><Relationships xmlns="http://schemas.openxmlformats.org/package/2006/relationships"><Relationship Id="rId40" Type="http://schemas.openxmlformats.org/officeDocument/2006/relationships/slide" Target="slides/slide34.xml"/><Relationship Id="rId42" Type="http://schemas.openxmlformats.org/officeDocument/2006/relationships/slide" Target="slides/slide36.xml"/><Relationship Id="rId41" Type="http://schemas.openxmlformats.org/officeDocument/2006/relationships/slide" Target="slides/slide35.xml"/><Relationship Id="rId44" Type="http://schemas.openxmlformats.org/officeDocument/2006/relationships/slide" Target="slides/slide38.xml"/><Relationship Id="rId43" Type="http://schemas.openxmlformats.org/officeDocument/2006/relationships/slide" Target="slides/slide37.xml"/><Relationship Id="rId46" Type="http://schemas.openxmlformats.org/officeDocument/2006/relationships/slide" Target="slides/slide40.xml"/><Relationship Id="rId45" Type="http://schemas.openxmlformats.org/officeDocument/2006/relationships/slide" Target="slides/slide39.xml"/><Relationship Id="rId1" Type="http://schemas.openxmlformats.org/officeDocument/2006/relationships/theme" Target="theme/theme2.xml"/><Relationship Id="rId2" Type="http://schemas.openxmlformats.org/officeDocument/2006/relationships/viewProps" Target="viewProps.xml"/><Relationship Id="rId3" Type="http://schemas.openxmlformats.org/officeDocument/2006/relationships/presProps" Target="presProps.xml"/><Relationship Id="rId4" Type="http://schemas.openxmlformats.org/officeDocument/2006/relationships/tableStyles" Target="tableStyles.xml"/><Relationship Id="rId9" Type="http://schemas.openxmlformats.org/officeDocument/2006/relationships/slide" Target="slides/slide3.xml"/><Relationship Id="rId48" Type="http://schemas.openxmlformats.org/officeDocument/2006/relationships/slide" Target="slides/slide42.xml"/><Relationship Id="rId47" Type="http://schemas.openxmlformats.org/officeDocument/2006/relationships/slide" Target="slides/slide41.xml"/><Relationship Id="rId49" Type="http://schemas.openxmlformats.org/officeDocument/2006/relationships/slide" Target="slides/slide43.xml"/><Relationship Id="rId5" Type="http://schemas.openxmlformats.org/officeDocument/2006/relationships/slideMaster" Target="slideMasters/slideMaster1.xml"/><Relationship Id="rId6" Type="http://schemas.openxmlformats.org/officeDocument/2006/relationships/notesMaster" Target="notesMasters/notesMaster1.xml"/><Relationship Id="rId7" Type="http://schemas.openxmlformats.org/officeDocument/2006/relationships/slide" Target="slides/slide1.xml"/><Relationship Id="rId8" Type="http://schemas.openxmlformats.org/officeDocument/2006/relationships/slide" Target="slides/slide2.xml"/><Relationship Id="rId31" Type="http://schemas.openxmlformats.org/officeDocument/2006/relationships/slide" Target="slides/slide25.xml"/><Relationship Id="rId30" Type="http://schemas.openxmlformats.org/officeDocument/2006/relationships/slide" Target="slides/slide24.xml"/><Relationship Id="rId33" Type="http://schemas.openxmlformats.org/officeDocument/2006/relationships/slide" Target="slides/slide27.xml"/><Relationship Id="rId32" Type="http://schemas.openxmlformats.org/officeDocument/2006/relationships/slide" Target="slides/slide26.xml"/><Relationship Id="rId35" Type="http://schemas.openxmlformats.org/officeDocument/2006/relationships/slide" Target="slides/slide29.xml"/><Relationship Id="rId34" Type="http://schemas.openxmlformats.org/officeDocument/2006/relationships/slide" Target="slides/slide28.xml"/><Relationship Id="rId37" Type="http://schemas.openxmlformats.org/officeDocument/2006/relationships/slide" Target="slides/slide31.xml"/><Relationship Id="rId36" Type="http://schemas.openxmlformats.org/officeDocument/2006/relationships/slide" Target="slides/slide30.xml"/><Relationship Id="rId39" Type="http://schemas.openxmlformats.org/officeDocument/2006/relationships/slide" Target="slides/slide33.xml"/><Relationship Id="rId38" Type="http://schemas.openxmlformats.org/officeDocument/2006/relationships/slide" Target="slides/slide32.xml"/><Relationship Id="rId20" Type="http://schemas.openxmlformats.org/officeDocument/2006/relationships/slide" Target="slides/slide14.xml"/><Relationship Id="rId22" Type="http://schemas.openxmlformats.org/officeDocument/2006/relationships/slide" Target="slides/slide16.xml"/><Relationship Id="rId21" Type="http://schemas.openxmlformats.org/officeDocument/2006/relationships/slide" Target="slides/slide15.xml"/><Relationship Id="rId24" Type="http://schemas.openxmlformats.org/officeDocument/2006/relationships/slide" Target="slides/slide18.xml"/><Relationship Id="rId23" Type="http://schemas.openxmlformats.org/officeDocument/2006/relationships/slide" Target="slides/slide17.xml"/><Relationship Id="rId26" Type="http://schemas.openxmlformats.org/officeDocument/2006/relationships/slide" Target="slides/slide20.xml"/><Relationship Id="rId25" Type="http://schemas.openxmlformats.org/officeDocument/2006/relationships/slide" Target="slides/slide19.xml"/><Relationship Id="rId28" Type="http://schemas.openxmlformats.org/officeDocument/2006/relationships/slide" Target="slides/slide22.xml"/><Relationship Id="rId27" Type="http://schemas.openxmlformats.org/officeDocument/2006/relationships/slide" Target="slides/slide21.xml"/><Relationship Id="rId29" Type="http://schemas.openxmlformats.org/officeDocument/2006/relationships/slide" Target="slides/slide23.xml"/><Relationship Id="rId51" Type="http://schemas.openxmlformats.org/officeDocument/2006/relationships/slide" Target="slides/slide45.xml"/><Relationship Id="rId50" Type="http://schemas.openxmlformats.org/officeDocument/2006/relationships/slide" Target="slides/slide44.xml"/><Relationship Id="rId52" Type="http://schemas.openxmlformats.org/officeDocument/2006/relationships/slide" Target="slides/slide46.xml"/><Relationship Id="rId11" Type="http://schemas.openxmlformats.org/officeDocument/2006/relationships/slide" Target="slides/slide5.xml"/><Relationship Id="rId10" Type="http://schemas.openxmlformats.org/officeDocument/2006/relationships/slide" Target="slides/slide4.xml"/><Relationship Id="rId13" Type="http://schemas.openxmlformats.org/officeDocument/2006/relationships/slide" Target="slides/slide7.xml"/><Relationship Id="rId12" Type="http://schemas.openxmlformats.org/officeDocument/2006/relationships/slide" Target="slides/slide6.xml"/><Relationship Id="rId15" Type="http://schemas.openxmlformats.org/officeDocument/2006/relationships/slide" Target="slides/slide9.xml"/><Relationship Id="rId14" Type="http://schemas.openxmlformats.org/officeDocument/2006/relationships/slide" Target="slides/slide8.xml"/><Relationship Id="rId17" Type="http://schemas.openxmlformats.org/officeDocument/2006/relationships/slide" Target="slides/slide11.xml"/><Relationship Id="rId16" Type="http://schemas.openxmlformats.org/officeDocument/2006/relationships/slide" Target="slides/slide10.xml"/><Relationship Id="rId19" Type="http://schemas.openxmlformats.org/officeDocument/2006/relationships/slide" Target="slides/slide13.xml"/><Relationship Id="rId18" Type="http://schemas.openxmlformats.org/officeDocument/2006/relationships/slide" Target="slides/slide12.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1.xml"/></Relationships>
</file>

<file path=ppt/notesMasters/notesMaster1.xml><?xml version="1.0" encoding="utf-8"?>
<p:notes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2" name="Shape 2"/>
        <p:cNvGrpSpPr/>
        <p:nvPr/>
      </p:nvGrpSpPr>
      <p:grpSpPr>
        <a:xfrm>
          <a:off x="0" y="0"/>
          <a:ext cx="0" cy="0"/>
          <a:chOff x="0" y="0"/>
          <a:chExt cx="0" cy="0"/>
        </a:xfrm>
      </p:grpSpPr>
      <p:sp>
        <p:nvSpPr>
          <p:cNvPr id="3" name="Google Shape;3;n"/>
          <p:cNvSpPr/>
          <p:nvPr>
            <p:ph idx="2" type="sldImg"/>
          </p:nvPr>
        </p:nvSpPr>
        <p:spPr>
          <a:xfrm>
            <a:off x="381300" y="685800"/>
            <a:ext cx="6096075"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4" name="Google Shape;4;n"/>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lstStyle>
            <a:lvl1pPr indent="-298450" lvl="0" marL="457200">
              <a:spcBef>
                <a:spcPts val="0"/>
              </a:spcBef>
              <a:spcAft>
                <a:spcPts val="0"/>
              </a:spcAft>
              <a:buSzPts val="1100"/>
              <a:buChar char="●"/>
              <a:defRPr sz="1100"/>
            </a:lvl1pPr>
            <a:lvl2pPr indent="-298450" lvl="1" marL="914400">
              <a:spcBef>
                <a:spcPts val="0"/>
              </a:spcBef>
              <a:spcAft>
                <a:spcPts val="0"/>
              </a:spcAft>
              <a:buSzPts val="1100"/>
              <a:buChar char="○"/>
              <a:defRPr sz="1100"/>
            </a:lvl2pPr>
            <a:lvl3pPr indent="-298450" lvl="2" marL="1371600">
              <a:spcBef>
                <a:spcPts val="0"/>
              </a:spcBef>
              <a:spcAft>
                <a:spcPts val="0"/>
              </a:spcAft>
              <a:buSzPts val="1100"/>
              <a:buChar char="■"/>
              <a:defRPr sz="1100"/>
            </a:lvl3pPr>
            <a:lvl4pPr indent="-298450" lvl="3" marL="1828800">
              <a:spcBef>
                <a:spcPts val="0"/>
              </a:spcBef>
              <a:spcAft>
                <a:spcPts val="0"/>
              </a:spcAft>
              <a:buSzPts val="1100"/>
              <a:buChar char="●"/>
              <a:defRPr sz="1100"/>
            </a:lvl4pPr>
            <a:lvl5pPr indent="-298450" lvl="4" marL="2286000">
              <a:spcBef>
                <a:spcPts val="0"/>
              </a:spcBef>
              <a:spcAft>
                <a:spcPts val="0"/>
              </a:spcAft>
              <a:buSzPts val="1100"/>
              <a:buChar char="○"/>
              <a:defRPr sz="1100"/>
            </a:lvl5pPr>
            <a:lvl6pPr indent="-298450" lvl="5" marL="2743200">
              <a:spcBef>
                <a:spcPts val="0"/>
              </a:spcBef>
              <a:spcAft>
                <a:spcPts val="0"/>
              </a:spcAft>
              <a:buSzPts val="1100"/>
              <a:buChar char="■"/>
              <a:defRPr sz="1100"/>
            </a:lvl6pPr>
            <a:lvl7pPr indent="-298450" lvl="6" marL="3200400">
              <a:spcBef>
                <a:spcPts val="0"/>
              </a:spcBef>
              <a:spcAft>
                <a:spcPts val="0"/>
              </a:spcAft>
              <a:buSzPts val="1100"/>
              <a:buChar char="●"/>
              <a:defRPr sz="1100"/>
            </a:lvl7pPr>
            <a:lvl8pPr indent="-298450" lvl="7" marL="3657600">
              <a:spcBef>
                <a:spcPts val="0"/>
              </a:spcBef>
              <a:spcAft>
                <a:spcPts val="0"/>
              </a:spcAft>
              <a:buSzPts val="1100"/>
              <a:buChar char="○"/>
              <a:defRPr sz="1100"/>
            </a:lvl8pPr>
            <a:lvl9pPr indent="-298450" lvl="8" marL="4114800">
              <a:spcBef>
                <a:spcPts val="0"/>
              </a:spcBef>
              <a:spcAft>
                <a:spcPts val="0"/>
              </a:spcAft>
              <a:buSzPts val="1100"/>
              <a:buChar char="■"/>
              <a:defRPr sz="1100"/>
            </a:lvl9pPr>
          </a:lstStyle>
          <a:p/>
        </p:txBody>
      </p:sp>
    </p:spTree>
  </p:cSld>
  <p:clrMap accent1="accent1" accent2="accent2" accent3="accent3" accent4="accent4" accent5="accent5" accent6="accent6" bg1="lt1" bg2="dk2" tx1="dk1" tx2="lt2" folHlink="folHlink" hlink="hlink"/>
  <p:notes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50" name="Shape 50"/>
        <p:cNvGrpSpPr/>
        <p:nvPr/>
      </p:nvGrpSpPr>
      <p:grpSpPr>
        <a:xfrm>
          <a:off x="0" y="0"/>
          <a:ext cx="0" cy="0"/>
          <a:chOff x="0" y="0"/>
          <a:chExt cx="0" cy="0"/>
        </a:xfrm>
      </p:grpSpPr>
      <p:sp>
        <p:nvSpPr>
          <p:cNvPr id="51" name="Google Shape;51;g5487098031_0_1: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52" name="Google Shape;52;g5487098031_0_1: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55" name="Shape 55"/>
        <p:cNvGrpSpPr/>
        <p:nvPr/>
      </p:nvGrpSpPr>
      <p:grpSpPr>
        <a:xfrm>
          <a:off x="0" y="0"/>
          <a:ext cx="0" cy="0"/>
          <a:chOff x="0" y="0"/>
          <a:chExt cx="0" cy="0"/>
        </a:xfrm>
      </p:grpSpPr>
      <p:sp>
        <p:nvSpPr>
          <p:cNvPr id="56" name="Google Shape;56;g5487098031_0_6: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57" name="Google Shape;57;g5487098031_0_6: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62" name="Shape 62"/>
        <p:cNvGrpSpPr/>
        <p:nvPr/>
      </p:nvGrpSpPr>
      <p:grpSpPr>
        <a:xfrm>
          <a:off x="0" y="0"/>
          <a:ext cx="0" cy="0"/>
          <a:chOff x="0" y="0"/>
          <a:chExt cx="0" cy="0"/>
        </a:xfrm>
      </p:grpSpPr>
      <p:sp>
        <p:nvSpPr>
          <p:cNvPr id="63" name="Google Shape;63;g5487098031_0_11: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64" name="Google Shape;64;g5487098031_0_11: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68" name="Shape 68"/>
        <p:cNvGrpSpPr/>
        <p:nvPr/>
      </p:nvGrpSpPr>
      <p:grpSpPr>
        <a:xfrm>
          <a:off x="0" y="0"/>
          <a:ext cx="0" cy="0"/>
          <a:chOff x="0" y="0"/>
          <a:chExt cx="0" cy="0"/>
        </a:xfrm>
      </p:grpSpPr>
      <p:sp>
        <p:nvSpPr>
          <p:cNvPr id="69" name="Google Shape;69;g5487098031_0_21: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70" name="Google Shape;70;g5487098031_0_21: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73" name="Shape 73"/>
        <p:cNvGrpSpPr/>
        <p:nvPr/>
      </p:nvGrpSpPr>
      <p:grpSpPr>
        <a:xfrm>
          <a:off x="0" y="0"/>
          <a:ext cx="0" cy="0"/>
          <a:chOff x="0" y="0"/>
          <a:chExt cx="0" cy="0"/>
        </a:xfrm>
      </p:grpSpPr>
      <p:sp>
        <p:nvSpPr>
          <p:cNvPr id="74" name="Google Shape;74;g5487098031_0_16: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75" name="Google Shape;75;g5487098031_0_16: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78" name="Shape 78"/>
        <p:cNvGrpSpPr/>
        <p:nvPr/>
      </p:nvGrpSpPr>
      <p:grpSpPr>
        <a:xfrm>
          <a:off x="0" y="0"/>
          <a:ext cx="0" cy="0"/>
          <a:chOff x="0" y="0"/>
          <a:chExt cx="0" cy="0"/>
        </a:xfrm>
      </p:grpSpPr>
      <p:sp>
        <p:nvSpPr>
          <p:cNvPr id="79" name="Google Shape;79;g5487098031_0_26: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80" name="Google Shape;80;g5487098031_0_26: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84" name="Shape 84"/>
        <p:cNvGrpSpPr/>
        <p:nvPr/>
      </p:nvGrpSpPr>
      <p:grpSpPr>
        <a:xfrm>
          <a:off x="0" y="0"/>
          <a:ext cx="0" cy="0"/>
          <a:chOff x="0" y="0"/>
          <a:chExt cx="0" cy="0"/>
        </a:xfrm>
      </p:grpSpPr>
      <p:sp>
        <p:nvSpPr>
          <p:cNvPr id="85" name="Google Shape;85;p:notes"/>
          <p:cNvSpPr/>
          <p:nvPr>
            <p:ph idx="2" type="sldImg"/>
          </p:nvPr>
        </p:nvSpPr>
        <p:spPr>
          <a:xfrm>
            <a:off x="381300" y="685800"/>
            <a:ext cx="6096075" cy="3429000"/>
          </a:xfrm>
          <a:custGeom>
            <a:rect b="b" l="l" r="r" t="t"/>
            <a:pathLst>
              <a:path extrusionOk="0" h="120000" w="120000">
                <a:moveTo>
                  <a:pt x="0" y="0"/>
                </a:moveTo>
                <a:lnTo>
                  <a:pt x="120000" y="0"/>
                </a:lnTo>
                <a:lnTo>
                  <a:pt x="120000" y="120000"/>
                </a:lnTo>
                <a:lnTo>
                  <a:pt x="0" y="120000"/>
                </a:lnTo>
                <a:close/>
              </a:path>
            </a:pathLst>
          </a:custGeom>
        </p:spPr>
      </p:sp>
      <p:sp>
        <p:nvSpPr>
          <p:cNvPr id="86" name="Google Shape;86;p: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91" name="Shape 91"/>
        <p:cNvGrpSpPr/>
        <p:nvPr/>
      </p:nvGrpSpPr>
      <p:grpSpPr>
        <a:xfrm>
          <a:off x="0" y="0"/>
          <a:ext cx="0" cy="0"/>
          <a:chOff x="0" y="0"/>
          <a:chExt cx="0" cy="0"/>
        </a:xfrm>
      </p:grpSpPr>
      <p:sp>
        <p:nvSpPr>
          <p:cNvPr id="92" name="Google Shape;92;g5487098031_0_54: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93" name="Google Shape;93;g5487098031_0_54: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97" name="Shape 97"/>
        <p:cNvGrpSpPr/>
        <p:nvPr/>
      </p:nvGrpSpPr>
      <p:grpSpPr>
        <a:xfrm>
          <a:off x="0" y="0"/>
          <a:ext cx="0" cy="0"/>
          <a:chOff x="0" y="0"/>
          <a:chExt cx="0" cy="0"/>
        </a:xfrm>
      </p:grpSpPr>
      <p:sp>
        <p:nvSpPr>
          <p:cNvPr id="98" name="Google Shape;98;g5487098031_0_59: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99" name="Google Shape;99;g5487098031_0_59: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102" name="Shape 102"/>
        <p:cNvGrpSpPr/>
        <p:nvPr/>
      </p:nvGrpSpPr>
      <p:grpSpPr>
        <a:xfrm>
          <a:off x="0" y="0"/>
          <a:ext cx="0" cy="0"/>
          <a:chOff x="0" y="0"/>
          <a:chExt cx="0" cy="0"/>
        </a:xfrm>
      </p:grpSpPr>
      <p:sp>
        <p:nvSpPr>
          <p:cNvPr id="103" name="Google Shape;103;g5487098031_0_64: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04" name="Google Shape;104;g5487098031_0_64: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112" name="Shape 112"/>
        <p:cNvGrpSpPr/>
        <p:nvPr/>
      </p:nvGrpSpPr>
      <p:grpSpPr>
        <a:xfrm>
          <a:off x="0" y="0"/>
          <a:ext cx="0" cy="0"/>
          <a:chOff x="0" y="0"/>
          <a:chExt cx="0" cy="0"/>
        </a:xfrm>
      </p:grpSpPr>
      <p:sp>
        <p:nvSpPr>
          <p:cNvPr id="113" name="Google Shape;113;g5487098031_0_74: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14" name="Google Shape;114;g5487098031_0_74: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118" name="Shape 118"/>
        <p:cNvGrpSpPr/>
        <p:nvPr/>
      </p:nvGrpSpPr>
      <p:grpSpPr>
        <a:xfrm>
          <a:off x="0" y="0"/>
          <a:ext cx="0" cy="0"/>
          <a:chOff x="0" y="0"/>
          <a:chExt cx="0" cy="0"/>
        </a:xfrm>
      </p:grpSpPr>
      <p:sp>
        <p:nvSpPr>
          <p:cNvPr id="119" name="Google Shape;119;g5487098031_0_107: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20" name="Google Shape;120;g5487098031_0_107: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124" name="Shape 124"/>
        <p:cNvGrpSpPr/>
        <p:nvPr/>
      </p:nvGrpSpPr>
      <p:grpSpPr>
        <a:xfrm>
          <a:off x="0" y="0"/>
          <a:ext cx="0" cy="0"/>
          <a:chOff x="0" y="0"/>
          <a:chExt cx="0" cy="0"/>
        </a:xfrm>
      </p:grpSpPr>
      <p:sp>
        <p:nvSpPr>
          <p:cNvPr id="125" name="Google Shape;125;g5487098031_0_112: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26" name="Google Shape;126;g5487098031_0_112: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130" name="Shape 130"/>
        <p:cNvGrpSpPr/>
        <p:nvPr/>
      </p:nvGrpSpPr>
      <p:grpSpPr>
        <a:xfrm>
          <a:off x="0" y="0"/>
          <a:ext cx="0" cy="0"/>
          <a:chOff x="0" y="0"/>
          <a:chExt cx="0" cy="0"/>
        </a:xfrm>
      </p:grpSpPr>
      <p:sp>
        <p:nvSpPr>
          <p:cNvPr id="131" name="Google Shape;131;g5487098031_0_117: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32" name="Google Shape;132;g5487098031_0_117: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138" name="Shape 138"/>
        <p:cNvGrpSpPr/>
        <p:nvPr/>
      </p:nvGrpSpPr>
      <p:grpSpPr>
        <a:xfrm>
          <a:off x="0" y="0"/>
          <a:ext cx="0" cy="0"/>
          <a:chOff x="0" y="0"/>
          <a:chExt cx="0" cy="0"/>
        </a:xfrm>
      </p:grpSpPr>
      <p:sp>
        <p:nvSpPr>
          <p:cNvPr id="139" name="Google Shape;139;g5487098031_0_122: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40" name="Google Shape;140;g5487098031_0_122: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143" name="Shape 143"/>
        <p:cNvGrpSpPr/>
        <p:nvPr/>
      </p:nvGrpSpPr>
      <p:grpSpPr>
        <a:xfrm>
          <a:off x="0" y="0"/>
          <a:ext cx="0" cy="0"/>
          <a:chOff x="0" y="0"/>
          <a:chExt cx="0" cy="0"/>
        </a:xfrm>
      </p:grpSpPr>
      <p:sp>
        <p:nvSpPr>
          <p:cNvPr id="144" name="Google Shape;144;g5487098031_0_127: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45" name="Google Shape;145;g5487098031_0_127: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148" name="Shape 148"/>
        <p:cNvGrpSpPr/>
        <p:nvPr/>
      </p:nvGrpSpPr>
      <p:grpSpPr>
        <a:xfrm>
          <a:off x="0" y="0"/>
          <a:ext cx="0" cy="0"/>
          <a:chOff x="0" y="0"/>
          <a:chExt cx="0" cy="0"/>
        </a:xfrm>
      </p:grpSpPr>
      <p:sp>
        <p:nvSpPr>
          <p:cNvPr id="149" name="Google Shape;149;g5487098031_0_137: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50" name="Google Shape;150;g5487098031_0_137: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155" name="Shape 155"/>
        <p:cNvGrpSpPr/>
        <p:nvPr/>
      </p:nvGrpSpPr>
      <p:grpSpPr>
        <a:xfrm>
          <a:off x="0" y="0"/>
          <a:ext cx="0" cy="0"/>
          <a:chOff x="0" y="0"/>
          <a:chExt cx="0" cy="0"/>
        </a:xfrm>
      </p:grpSpPr>
      <p:sp>
        <p:nvSpPr>
          <p:cNvPr id="156" name="Google Shape;156;g5487098031_0_142: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57" name="Google Shape;157;g5487098031_0_142: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160" name="Shape 160"/>
        <p:cNvGrpSpPr/>
        <p:nvPr/>
      </p:nvGrpSpPr>
      <p:grpSpPr>
        <a:xfrm>
          <a:off x="0" y="0"/>
          <a:ext cx="0" cy="0"/>
          <a:chOff x="0" y="0"/>
          <a:chExt cx="0" cy="0"/>
        </a:xfrm>
      </p:grpSpPr>
      <p:sp>
        <p:nvSpPr>
          <p:cNvPr id="161" name="Google Shape;161;g5487098031_0_147: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62" name="Google Shape;162;g5487098031_0_147: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2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167" name="Shape 167"/>
        <p:cNvGrpSpPr/>
        <p:nvPr/>
      </p:nvGrpSpPr>
      <p:grpSpPr>
        <a:xfrm>
          <a:off x="0" y="0"/>
          <a:ext cx="0" cy="0"/>
          <a:chOff x="0" y="0"/>
          <a:chExt cx="0" cy="0"/>
        </a:xfrm>
      </p:grpSpPr>
      <p:sp>
        <p:nvSpPr>
          <p:cNvPr id="168" name="Google Shape;168;g5487098031_0_152: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69" name="Google Shape;169;g5487098031_0_152: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2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173" name="Shape 173"/>
        <p:cNvGrpSpPr/>
        <p:nvPr/>
      </p:nvGrpSpPr>
      <p:grpSpPr>
        <a:xfrm>
          <a:off x="0" y="0"/>
          <a:ext cx="0" cy="0"/>
          <a:chOff x="0" y="0"/>
          <a:chExt cx="0" cy="0"/>
        </a:xfrm>
      </p:grpSpPr>
      <p:sp>
        <p:nvSpPr>
          <p:cNvPr id="174" name="Google Shape;174;g5487098031_0_194: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75" name="Google Shape;175;g5487098031_0_194: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2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179" name="Shape 179"/>
        <p:cNvGrpSpPr/>
        <p:nvPr/>
      </p:nvGrpSpPr>
      <p:grpSpPr>
        <a:xfrm>
          <a:off x="0" y="0"/>
          <a:ext cx="0" cy="0"/>
          <a:chOff x="0" y="0"/>
          <a:chExt cx="0" cy="0"/>
        </a:xfrm>
      </p:grpSpPr>
      <p:sp>
        <p:nvSpPr>
          <p:cNvPr id="180" name="Google Shape;180;g5487098031_0_199: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81" name="Google Shape;181;g5487098031_0_199: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2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186" name="Shape 186"/>
        <p:cNvGrpSpPr/>
        <p:nvPr/>
      </p:nvGrpSpPr>
      <p:grpSpPr>
        <a:xfrm>
          <a:off x="0" y="0"/>
          <a:ext cx="0" cy="0"/>
          <a:chOff x="0" y="0"/>
          <a:chExt cx="0" cy="0"/>
        </a:xfrm>
      </p:grpSpPr>
      <p:sp>
        <p:nvSpPr>
          <p:cNvPr id="187" name="Google Shape;187;g5487098031_0_204: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88" name="Google Shape;188;g5487098031_0_204: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2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194" name="Shape 194"/>
        <p:cNvGrpSpPr/>
        <p:nvPr/>
      </p:nvGrpSpPr>
      <p:grpSpPr>
        <a:xfrm>
          <a:off x="0" y="0"/>
          <a:ext cx="0" cy="0"/>
          <a:chOff x="0" y="0"/>
          <a:chExt cx="0" cy="0"/>
        </a:xfrm>
      </p:grpSpPr>
      <p:sp>
        <p:nvSpPr>
          <p:cNvPr id="195" name="Google Shape;195;g5487098031_0_209: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96" name="Google Shape;196;g5487098031_0_209: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2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200" name="Shape 200"/>
        <p:cNvGrpSpPr/>
        <p:nvPr/>
      </p:nvGrpSpPr>
      <p:grpSpPr>
        <a:xfrm>
          <a:off x="0" y="0"/>
          <a:ext cx="0" cy="0"/>
          <a:chOff x="0" y="0"/>
          <a:chExt cx="0" cy="0"/>
        </a:xfrm>
      </p:grpSpPr>
      <p:sp>
        <p:nvSpPr>
          <p:cNvPr id="201" name="Google Shape;201;g5487098031_0_214: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202" name="Google Shape;202;g5487098031_0_214: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2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206" name="Shape 206"/>
        <p:cNvGrpSpPr/>
        <p:nvPr/>
      </p:nvGrpSpPr>
      <p:grpSpPr>
        <a:xfrm>
          <a:off x="0" y="0"/>
          <a:ext cx="0" cy="0"/>
          <a:chOff x="0" y="0"/>
          <a:chExt cx="0" cy="0"/>
        </a:xfrm>
      </p:grpSpPr>
      <p:sp>
        <p:nvSpPr>
          <p:cNvPr id="207" name="Google Shape;207;g5487098031_0_245: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208" name="Google Shape;208;g5487098031_0_245: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2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212" name="Shape 212"/>
        <p:cNvGrpSpPr/>
        <p:nvPr/>
      </p:nvGrpSpPr>
      <p:grpSpPr>
        <a:xfrm>
          <a:off x="0" y="0"/>
          <a:ext cx="0" cy="0"/>
          <a:chOff x="0" y="0"/>
          <a:chExt cx="0" cy="0"/>
        </a:xfrm>
      </p:grpSpPr>
      <p:sp>
        <p:nvSpPr>
          <p:cNvPr id="213" name="Google Shape;213;g5487098031_0_219: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214" name="Google Shape;214;g5487098031_0_219: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2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239" name="Shape 239"/>
        <p:cNvGrpSpPr/>
        <p:nvPr/>
      </p:nvGrpSpPr>
      <p:grpSpPr>
        <a:xfrm>
          <a:off x="0" y="0"/>
          <a:ext cx="0" cy="0"/>
          <a:chOff x="0" y="0"/>
          <a:chExt cx="0" cy="0"/>
        </a:xfrm>
      </p:grpSpPr>
      <p:sp>
        <p:nvSpPr>
          <p:cNvPr id="240" name="Google Shape;240;g5487098031_0_301: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241" name="Google Shape;241;g5487098031_0_301: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2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245" name="Shape 245"/>
        <p:cNvGrpSpPr/>
        <p:nvPr/>
      </p:nvGrpSpPr>
      <p:grpSpPr>
        <a:xfrm>
          <a:off x="0" y="0"/>
          <a:ext cx="0" cy="0"/>
          <a:chOff x="0" y="0"/>
          <a:chExt cx="0" cy="0"/>
        </a:xfrm>
      </p:grpSpPr>
      <p:sp>
        <p:nvSpPr>
          <p:cNvPr id="246" name="Google Shape;246;g5487098031_0_275: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247" name="Google Shape;247;g5487098031_0_275: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3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251" name="Shape 251"/>
        <p:cNvGrpSpPr/>
        <p:nvPr/>
      </p:nvGrpSpPr>
      <p:grpSpPr>
        <a:xfrm>
          <a:off x="0" y="0"/>
          <a:ext cx="0" cy="0"/>
          <a:chOff x="0" y="0"/>
          <a:chExt cx="0" cy="0"/>
        </a:xfrm>
      </p:grpSpPr>
      <p:sp>
        <p:nvSpPr>
          <p:cNvPr id="252" name="Google Shape;252;g5487098031_0_295: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253" name="Google Shape;253;g5487098031_0_295: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3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257" name="Shape 257"/>
        <p:cNvGrpSpPr/>
        <p:nvPr/>
      </p:nvGrpSpPr>
      <p:grpSpPr>
        <a:xfrm>
          <a:off x="0" y="0"/>
          <a:ext cx="0" cy="0"/>
          <a:chOff x="0" y="0"/>
          <a:chExt cx="0" cy="0"/>
        </a:xfrm>
      </p:grpSpPr>
      <p:sp>
        <p:nvSpPr>
          <p:cNvPr id="258" name="Google Shape;258;g5487098031_0_315: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259" name="Google Shape;259;g5487098031_0_315: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3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263" name="Shape 263"/>
        <p:cNvGrpSpPr/>
        <p:nvPr/>
      </p:nvGrpSpPr>
      <p:grpSpPr>
        <a:xfrm>
          <a:off x="0" y="0"/>
          <a:ext cx="0" cy="0"/>
          <a:chOff x="0" y="0"/>
          <a:chExt cx="0" cy="0"/>
        </a:xfrm>
      </p:grpSpPr>
      <p:sp>
        <p:nvSpPr>
          <p:cNvPr id="264" name="Google Shape;264;g5487098031_0_312: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265" name="Google Shape;265;g5487098031_0_312: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3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269" name="Shape 269"/>
        <p:cNvGrpSpPr/>
        <p:nvPr/>
      </p:nvGrpSpPr>
      <p:grpSpPr>
        <a:xfrm>
          <a:off x="0" y="0"/>
          <a:ext cx="0" cy="0"/>
          <a:chOff x="0" y="0"/>
          <a:chExt cx="0" cy="0"/>
        </a:xfrm>
      </p:grpSpPr>
      <p:sp>
        <p:nvSpPr>
          <p:cNvPr id="270" name="Google Shape;270;g5487098031_0_224: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271" name="Google Shape;271;g5487098031_0_224: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3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275" name="Shape 275"/>
        <p:cNvGrpSpPr/>
        <p:nvPr/>
      </p:nvGrpSpPr>
      <p:grpSpPr>
        <a:xfrm>
          <a:off x="0" y="0"/>
          <a:ext cx="0" cy="0"/>
          <a:chOff x="0" y="0"/>
          <a:chExt cx="0" cy="0"/>
        </a:xfrm>
      </p:grpSpPr>
      <p:sp>
        <p:nvSpPr>
          <p:cNvPr id="276" name="Google Shape;276;g5487098031_0_342: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277" name="Google Shape;277;g5487098031_0_342: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3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280" name="Shape 280"/>
        <p:cNvGrpSpPr/>
        <p:nvPr/>
      </p:nvGrpSpPr>
      <p:grpSpPr>
        <a:xfrm>
          <a:off x="0" y="0"/>
          <a:ext cx="0" cy="0"/>
          <a:chOff x="0" y="0"/>
          <a:chExt cx="0" cy="0"/>
        </a:xfrm>
      </p:grpSpPr>
      <p:sp>
        <p:nvSpPr>
          <p:cNvPr id="281" name="Google Shape;281;g5487098031_0_330: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282" name="Google Shape;282;g5487098031_0_33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3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286" name="Shape 286"/>
        <p:cNvGrpSpPr/>
        <p:nvPr/>
      </p:nvGrpSpPr>
      <p:grpSpPr>
        <a:xfrm>
          <a:off x="0" y="0"/>
          <a:ext cx="0" cy="0"/>
          <a:chOff x="0" y="0"/>
          <a:chExt cx="0" cy="0"/>
        </a:xfrm>
      </p:grpSpPr>
      <p:sp>
        <p:nvSpPr>
          <p:cNvPr id="287" name="Google Shape;287;g5487098031_0_339: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288" name="Google Shape;288;g5487098031_0_339: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3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292" name="Shape 292"/>
        <p:cNvGrpSpPr/>
        <p:nvPr/>
      </p:nvGrpSpPr>
      <p:grpSpPr>
        <a:xfrm>
          <a:off x="0" y="0"/>
          <a:ext cx="0" cy="0"/>
          <a:chOff x="0" y="0"/>
          <a:chExt cx="0" cy="0"/>
        </a:xfrm>
      </p:grpSpPr>
      <p:sp>
        <p:nvSpPr>
          <p:cNvPr id="293" name="Google Shape;293;g5487098031_0_352: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294" name="Google Shape;294;g5487098031_0_352: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3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299" name="Shape 299"/>
        <p:cNvGrpSpPr/>
        <p:nvPr/>
      </p:nvGrpSpPr>
      <p:grpSpPr>
        <a:xfrm>
          <a:off x="0" y="0"/>
          <a:ext cx="0" cy="0"/>
          <a:chOff x="0" y="0"/>
          <a:chExt cx="0" cy="0"/>
        </a:xfrm>
      </p:grpSpPr>
      <p:sp>
        <p:nvSpPr>
          <p:cNvPr id="300" name="Google Shape;300;g5487098031_0_349: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301" name="Google Shape;301;g5487098031_0_349: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3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305" name="Shape 305"/>
        <p:cNvGrpSpPr/>
        <p:nvPr/>
      </p:nvGrpSpPr>
      <p:grpSpPr>
        <a:xfrm>
          <a:off x="0" y="0"/>
          <a:ext cx="0" cy="0"/>
          <a:chOff x="0" y="0"/>
          <a:chExt cx="0" cy="0"/>
        </a:xfrm>
      </p:grpSpPr>
      <p:sp>
        <p:nvSpPr>
          <p:cNvPr id="306" name="Google Shape;306;g5487098031_0_365: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307" name="Google Shape;307;g5487098031_0_365: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4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312" name="Shape 312"/>
        <p:cNvGrpSpPr/>
        <p:nvPr/>
      </p:nvGrpSpPr>
      <p:grpSpPr>
        <a:xfrm>
          <a:off x="0" y="0"/>
          <a:ext cx="0" cy="0"/>
          <a:chOff x="0" y="0"/>
          <a:chExt cx="0" cy="0"/>
        </a:xfrm>
      </p:grpSpPr>
      <p:sp>
        <p:nvSpPr>
          <p:cNvPr id="313" name="Google Shape;313;g5487098031_0_388: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314" name="Google Shape;314;g5487098031_0_388: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4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318" name="Shape 318"/>
        <p:cNvGrpSpPr/>
        <p:nvPr/>
      </p:nvGrpSpPr>
      <p:grpSpPr>
        <a:xfrm>
          <a:off x="0" y="0"/>
          <a:ext cx="0" cy="0"/>
          <a:chOff x="0" y="0"/>
          <a:chExt cx="0" cy="0"/>
        </a:xfrm>
      </p:grpSpPr>
      <p:sp>
        <p:nvSpPr>
          <p:cNvPr id="319" name="Google Shape;319;g5487098031_0_385: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320" name="Google Shape;320;g5487098031_0_385: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4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324" name="Shape 324"/>
        <p:cNvGrpSpPr/>
        <p:nvPr/>
      </p:nvGrpSpPr>
      <p:grpSpPr>
        <a:xfrm>
          <a:off x="0" y="0"/>
          <a:ext cx="0" cy="0"/>
          <a:chOff x="0" y="0"/>
          <a:chExt cx="0" cy="0"/>
        </a:xfrm>
      </p:grpSpPr>
      <p:sp>
        <p:nvSpPr>
          <p:cNvPr id="325" name="Google Shape;325;g5487098031_0_400: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326" name="Google Shape;326;g5487098031_0_40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4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331" name="Shape 331"/>
        <p:cNvGrpSpPr/>
        <p:nvPr/>
      </p:nvGrpSpPr>
      <p:grpSpPr>
        <a:xfrm>
          <a:off x="0" y="0"/>
          <a:ext cx="0" cy="0"/>
          <a:chOff x="0" y="0"/>
          <a:chExt cx="0" cy="0"/>
        </a:xfrm>
      </p:grpSpPr>
      <p:sp>
        <p:nvSpPr>
          <p:cNvPr id="332" name="Google Shape;332;g5487098031_0_409: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333" name="Google Shape;333;g5487098031_0_409: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4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336" name="Shape 336"/>
        <p:cNvGrpSpPr/>
        <p:nvPr/>
      </p:nvGrpSpPr>
      <p:grpSpPr>
        <a:xfrm>
          <a:off x="0" y="0"/>
          <a:ext cx="0" cy="0"/>
          <a:chOff x="0" y="0"/>
          <a:chExt cx="0" cy="0"/>
        </a:xfrm>
      </p:grpSpPr>
      <p:sp>
        <p:nvSpPr>
          <p:cNvPr id="337" name="Google Shape;337;g5487098031_0_415: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338" name="Google Shape;338;g5487098031_0_415: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4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342" name="Shape 342"/>
        <p:cNvGrpSpPr/>
        <p:nvPr/>
      </p:nvGrpSpPr>
      <p:grpSpPr>
        <a:xfrm>
          <a:off x="0" y="0"/>
          <a:ext cx="0" cy="0"/>
          <a:chOff x="0" y="0"/>
          <a:chExt cx="0" cy="0"/>
        </a:xfrm>
      </p:grpSpPr>
      <p:sp>
        <p:nvSpPr>
          <p:cNvPr id="343" name="Google Shape;343;g5487098031_0_132: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344" name="Google Shape;344;g5487098031_0_132: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4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349" name="Shape 349"/>
        <p:cNvGrpSpPr/>
        <p:nvPr/>
      </p:nvGrpSpPr>
      <p:grpSpPr>
        <a:xfrm>
          <a:off x="0" y="0"/>
          <a:ext cx="0" cy="0"/>
          <a:chOff x="0" y="0"/>
          <a:chExt cx="0" cy="0"/>
        </a:xfrm>
      </p:grpSpPr>
      <p:sp>
        <p:nvSpPr>
          <p:cNvPr id="350" name="Google Shape;350;g5487098031_2_0: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351" name="Google Shape;351;g5487098031_2_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Title slide" type="title">
  <p:cSld name="TITLE">
    <p:spTree>
      <p:nvGrpSpPr>
        <p:cNvPr id="9" name="Shape 9"/>
        <p:cNvGrpSpPr/>
        <p:nvPr/>
      </p:nvGrpSpPr>
      <p:grpSpPr>
        <a:xfrm>
          <a:off x="0" y="0"/>
          <a:ext cx="0" cy="0"/>
          <a:chOff x="0" y="0"/>
          <a:chExt cx="0" cy="0"/>
        </a:xfrm>
      </p:grpSpPr>
      <p:sp>
        <p:nvSpPr>
          <p:cNvPr id="10" name="Google Shape;10;p2"/>
          <p:cNvSpPr txBox="1"/>
          <p:nvPr>
            <p:ph type="ctrTitle"/>
          </p:nvPr>
        </p:nvSpPr>
        <p:spPr>
          <a:xfrm>
            <a:off x="311708" y="744575"/>
            <a:ext cx="8520600" cy="2052600"/>
          </a:xfrm>
          <a:prstGeom prst="rect">
            <a:avLst/>
          </a:prstGeom>
        </p:spPr>
        <p:txBody>
          <a:bodyPr anchorCtr="0" anchor="b" bIns="91425" lIns="91425" spcFirstLastPara="1" rIns="91425" wrap="square" tIns="91425"/>
          <a:lstStyle>
            <a:lvl1pPr lvl="0" algn="ctr">
              <a:spcBef>
                <a:spcPts val="0"/>
              </a:spcBef>
              <a:spcAft>
                <a:spcPts val="0"/>
              </a:spcAft>
              <a:buSzPts val="5200"/>
              <a:buNone/>
              <a:defRPr sz="5200"/>
            </a:lvl1pPr>
            <a:lvl2pPr lvl="1" algn="ctr">
              <a:spcBef>
                <a:spcPts val="0"/>
              </a:spcBef>
              <a:spcAft>
                <a:spcPts val="0"/>
              </a:spcAft>
              <a:buSzPts val="5200"/>
              <a:buNone/>
              <a:defRPr sz="5200"/>
            </a:lvl2pPr>
            <a:lvl3pPr lvl="2" algn="ctr">
              <a:spcBef>
                <a:spcPts val="0"/>
              </a:spcBef>
              <a:spcAft>
                <a:spcPts val="0"/>
              </a:spcAft>
              <a:buSzPts val="5200"/>
              <a:buNone/>
              <a:defRPr sz="5200"/>
            </a:lvl3pPr>
            <a:lvl4pPr lvl="3" algn="ctr">
              <a:spcBef>
                <a:spcPts val="0"/>
              </a:spcBef>
              <a:spcAft>
                <a:spcPts val="0"/>
              </a:spcAft>
              <a:buSzPts val="5200"/>
              <a:buNone/>
              <a:defRPr sz="5200"/>
            </a:lvl4pPr>
            <a:lvl5pPr lvl="4" algn="ctr">
              <a:spcBef>
                <a:spcPts val="0"/>
              </a:spcBef>
              <a:spcAft>
                <a:spcPts val="0"/>
              </a:spcAft>
              <a:buSzPts val="5200"/>
              <a:buNone/>
              <a:defRPr sz="5200"/>
            </a:lvl5pPr>
            <a:lvl6pPr lvl="5" algn="ctr">
              <a:spcBef>
                <a:spcPts val="0"/>
              </a:spcBef>
              <a:spcAft>
                <a:spcPts val="0"/>
              </a:spcAft>
              <a:buSzPts val="5200"/>
              <a:buNone/>
              <a:defRPr sz="5200"/>
            </a:lvl6pPr>
            <a:lvl7pPr lvl="6" algn="ctr">
              <a:spcBef>
                <a:spcPts val="0"/>
              </a:spcBef>
              <a:spcAft>
                <a:spcPts val="0"/>
              </a:spcAft>
              <a:buSzPts val="5200"/>
              <a:buNone/>
              <a:defRPr sz="5200"/>
            </a:lvl7pPr>
            <a:lvl8pPr lvl="7" algn="ctr">
              <a:spcBef>
                <a:spcPts val="0"/>
              </a:spcBef>
              <a:spcAft>
                <a:spcPts val="0"/>
              </a:spcAft>
              <a:buSzPts val="5200"/>
              <a:buNone/>
              <a:defRPr sz="5200"/>
            </a:lvl8pPr>
            <a:lvl9pPr lvl="8" algn="ctr">
              <a:spcBef>
                <a:spcPts val="0"/>
              </a:spcBef>
              <a:spcAft>
                <a:spcPts val="0"/>
              </a:spcAft>
              <a:buSzPts val="5200"/>
              <a:buNone/>
              <a:defRPr sz="5200"/>
            </a:lvl9pPr>
          </a:lstStyle>
          <a:p/>
        </p:txBody>
      </p:sp>
      <p:sp>
        <p:nvSpPr>
          <p:cNvPr id="11" name="Google Shape;11;p2"/>
          <p:cNvSpPr txBox="1"/>
          <p:nvPr>
            <p:ph idx="1" type="subTitle"/>
          </p:nvPr>
        </p:nvSpPr>
        <p:spPr>
          <a:xfrm>
            <a:off x="311700" y="2834125"/>
            <a:ext cx="8520600" cy="792600"/>
          </a:xfrm>
          <a:prstGeom prst="rect">
            <a:avLst/>
          </a:prstGeom>
        </p:spPr>
        <p:txBody>
          <a:bodyPr anchorCtr="0" anchor="t" bIns="91425" lIns="91425" spcFirstLastPara="1" rIns="91425" wrap="square" tIns="91425"/>
          <a:lstStyle>
            <a:lvl1pPr lvl="0" algn="ctr">
              <a:lnSpc>
                <a:spcPct val="100000"/>
              </a:lnSpc>
              <a:spcBef>
                <a:spcPts val="0"/>
              </a:spcBef>
              <a:spcAft>
                <a:spcPts val="0"/>
              </a:spcAft>
              <a:buSzPts val="2800"/>
              <a:buNone/>
              <a:defRPr sz="2800"/>
            </a:lvl1pPr>
            <a:lvl2pPr lvl="1" algn="ctr">
              <a:lnSpc>
                <a:spcPct val="100000"/>
              </a:lnSpc>
              <a:spcBef>
                <a:spcPts val="0"/>
              </a:spcBef>
              <a:spcAft>
                <a:spcPts val="0"/>
              </a:spcAft>
              <a:buSzPts val="2800"/>
              <a:buNone/>
              <a:defRPr sz="2800"/>
            </a:lvl2pPr>
            <a:lvl3pPr lvl="2" algn="ctr">
              <a:lnSpc>
                <a:spcPct val="100000"/>
              </a:lnSpc>
              <a:spcBef>
                <a:spcPts val="0"/>
              </a:spcBef>
              <a:spcAft>
                <a:spcPts val="0"/>
              </a:spcAft>
              <a:buSzPts val="2800"/>
              <a:buNone/>
              <a:defRPr sz="2800"/>
            </a:lvl3pPr>
            <a:lvl4pPr lvl="3" algn="ctr">
              <a:lnSpc>
                <a:spcPct val="100000"/>
              </a:lnSpc>
              <a:spcBef>
                <a:spcPts val="0"/>
              </a:spcBef>
              <a:spcAft>
                <a:spcPts val="0"/>
              </a:spcAft>
              <a:buSzPts val="2800"/>
              <a:buNone/>
              <a:defRPr sz="2800"/>
            </a:lvl4pPr>
            <a:lvl5pPr lvl="4" algn="ctr">
              <a:lnSpc>
                <a:spcPct val="100000"/>
              </a:lnSpc>
              <a:spcBef>
                <a:spcPts val="0"/>
              </a:spcBef>
              <a:spcAft>
                <a:spcPts val="0"/>
              </a:spcAft>
              <a:buSzPts val="2800"/>
              <a:buNone/>
              <a:defRPr sz="2800"/>
            </a:lvl5pPr>
            <a:lvl6pPr lvl="5" algn="ctr">
              <a:lnSpc>
                <a:spcPct val="100000"/>
              </a:lnSpc>
              <a:spcBef>
                <a:spcPts val="0"/>
              </a:spcBef>
              <a:spcAft>
                <a:spcPts val="0"/>
              </a:spcAft>
              <a:buSzPts val="2800"/>
              <a:buNone/>
              <a:defRPr sz="2800"/>
            </a:lvl6pPr>
            <a:lvl7pPr lvl="6" algn="ctr">
              <a:lnSpc>
                <a:spcPct val="100000"/>
              </a:lnSpc>
              <a:spcBef>
                <a:spcPts val="0"/>
              </a:spcBef>
              <a:spcAft>
                <a:spcPts val="0"/>
              </a:spcAft>
              <a:buSzPts val="2800"/>
              <a:buNone/>
              <a:defRPr sz="2800"/>
            </a:lvl7pPr>
            <a:lvl8pPr lvl="7" algn="ctr">
              <a:lnSpc>
                <a:spcPct val="100000"/>
              </a:lnSpc>
              <a:spcBef>
                <a:spcPts val="0"/>
              </a:spcBef>
              <a:spcAft>
                <a:spcPts val="0"/>
              </a:spcAft>
              <a:buSzPts val="2800"/>
              <a:buNone/>
              <a:defRPr sz="2800"/>
            </a:lvl8pPr>
            <a:lvl9pPr lvl="8" algn="ctr">
              <a:lnSpc>
                <a:spcPct val="100000"/>
              </a:lnSpc>
              <a:spcBef>
                <a:spcPts val="0"/>
              </a:spcBef>
              <a:spcAft>
                <a:spcPts val="0"/>
              </a:spcAft>
              <a:buSzPts val="2800"/>
              <a:buNone/>
              <a:defRPr sz="2800"/>
            </a:lvl9pPr>
          </a:lstStyle>
          <a:p/>
        </p:txBody>
      </p:sp>
      <p:sp>
        <p:nvSpPr>
          <p:cNvPr id="12" name="Google Shape;12;p2"/>
          <p:cNvSpPr txBox="1"/>
          <p:nvPr>
            <p:ph idx="12" type="sldNum"/>
          </p:nvPr>
        </p:nvSpPr>
        <p:spPr>
          <a:xfrm>
            <a:off x="8472458" y="4663217"/>
            <a:ext cx="548700" cy="393600"/>
          </a:xfrm>
          <a:prstGeom prst="rect">
            <a:avLst/>
          </a:prstGeom>
        </p:spPr>
        <p:txBody>
          <a:bodyPr anchorCtr="0" anchor="ctr" bIns="91425" lIns="91425" spcFirstLastPara="1" rIns="91425" wrap="square" tIns="91425">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Section header" type="secHead">
  <p:cSld name="SECTION_HEADER">
    <p:spTree>
      <p:nvGrpSpPr>
        <p:cNvPr id="13" name="Shape 13"/>
        <p:cNvGrpSpPr/>
        <p:nvPr/>
      </p:nvGrpSpPr>
      <p:grpSpPr>
        <a:xfrm>
          <a:off x="0" y="0"/>
          <a:ext cx="0" cy="0"/>
          <a:chOff x="0" y="0"/>
          <a:chExt cx="0" cy="0"/>
        </a:xfrm>
      </p:grpSpPr>
      <p:sp>
        <p:nvSpPr>
          <p:cNvPr id="14" name="Google Shape;14;p3"/>
          <p:cNvSpPr txBox="1"/>
          <p:nvPr>
            <p:ph type="title"/>
          </p:nvPr>
        </p:nvSpPr>
        <p:spPr>
          <a:xfrm>
            <a:off x="311700" y="2150850"/>
            <a:ext cx="8520600" cy="841800"/>
          </a:xfrm>
          <a:prstGeom prst="rect">
            <a:avLst/>
          </a:prstGeom>
        </p:spPr>
        <p:txBody>
          <a:bodyPr anchorCtr="0" anchor="ctr" bIns="91425" lIns="91425" spcFirstLastPara="1" rIns="91425" wrap="square" tIns="91425"/>
          <a:lstStyle>
            <a:lvl1pPr lvl="0" algn="ctr">
              <a:spcBef>
                <a:spcPts val="0"/>
              </a:spcBef>
              <a:spcAft>
                <a:spcPts val="0"/>
              </a:spcAft>
              <a:buSzPts val="3600"/>
              <a:buNone/>
              <a:defRPr sz="3600"/>
            </a:lvl1pPr>
            <a:lvl2pPr lvl="1" algn="ctr">
              <a:spcBef>
                <a:spcPts val="0"/>
              </a:spcBef>
              <a:spcAft>
                <a:spcPts val="0"/>
              </a:spcAft>
              <a:buSzPts val="3600"/>
              <a:buNone/>
              <a:defRPr sz="3600"/>
            </a:lvl2pPr>
            <a:lvl3pPr lvl="2" algn="ctr">
              <a:spcBef>
                <a:spcPts val="0"/>
              </a:spcBef>
              <a:spcAft>
                <a:spcPts val="0"/>
              </a:spcAft>
              <a:buSzPts val="3600"/>
              <a:buNone/>
              <a:defRPr sz="3600"/>
            </a:lvl3pPr>
            <a:lvl4pPr lvl="3" algn="ctr">
              <a:spcBef>
                <a:spcPts val="0"/>
              </a:spcBef>
              <a:spcAft>
                <a:spcPts val="0"/>
              </a:spcAft>
              <a:buSzPts val="3600"/>
              <a:buNone/>
              <a:defRPr sz="3600"/>
            </a:lvl4pPr>
            <a:lvl5pPr lvl="4" algn="ctr">
              <a:spcBef>
                <a:spcPts val="0"/>
              </a:spcBef>
              <a:spcAft>
                <a:spcPts val="0"/>
              </a:spcAft>
              <a:buSzPts val="3600"/>
              <a:buNone/>
              <a:defRPr sz="3600"/>
            </a:lvl5pPr>
            <a:lvl6pPr lvl="5" algn="ctr">
              <a:spcBef>
                <a:spcPts val="0"/>
              </a:spcBef>
              <a:spcAft>
                <a:spcPts val="0"/>
              </a:spcAft>
              <a:buSzPts val="3600"/>
              <a:buNone/>
              <a:defRPr sz="3600"/>
            </a:lvl6pPr>
            <a:lvl7pPr lvl="6" algn="ctr">
              <a:spcBef>
                <a:spcPts val="0"/>
              </a:spcBef>
              <a:spcAft>
                <a:spcPts val="0"/>
              </a:spcAft>
              <a:buSzPts val="3600"/>
              <a:buNone/>
              <a:defRPr sz="3600"/>
            </a:lvl7pPr>
            <a:lvl8pPr lvl="7" algn="ctr">
              <a:spcBef>
                <a:spcPts val="0"/>
              </a:spcBef>
              <a:spcAft>
                <a:spcPts val="0"/>
              </a:spcAft>
              <a:buSzPts val="3600"/>
              <a:buNone/>
              <a:defRPr sz="3600"/>
            </a:lvl8pPr>
            <a:lvl9pPr lvl="8" algn="ctr">
              <a:spcBef>
                <a:spcPts val="0"/>
              </a:spcBef>
              <a:spcAft>
                <a:spcPts val="0"/>
              </a:spcAft>
              <a:buSzPts val="3600"/>
              <a:buNone/>
              <a:defRPr sz="3600"/>
            </a:lvl9pPr>
          </a:lstStyle>
          <a:p/>
        </p:txBody>
      </p:sp>
      <p:sp>
        <p:nvSpPr>
          <p:cNvPr id="15" name="Google Shape;15;p3"/>
          <p:cNvSpPr txBox="1"/>
          <p:nvPr>
            <p:ph idx="12" type="sldNum"/>
          </p:nvPr>
        </p:nvSpPr>
        <p:spPr>
          <a:xfrm>
            <a:off x="8472458" y="4663217"/>
            <a:ext cx="548700" cy="393600"/>
          </a:xfrm>
          <a:prstGeom prst="rect">
            <a:avLst/>
          </a:prstGeom>
        </p:spPr>
        <p:txBody>
          <a:bodyPr anchorCtr="0" anchor="ctr" bIns="91425" lIns="91425" spcFirstLastPara="1" rIns="91425" wrap="square" tIns="91425">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Title and body" type="tx">
  <p:cSld name="TITLE_AND_BODY">
    <p:spTree>
      <p:nvGrpSpPr>
        <p:cNvPr id="16" name="Shape 16"/>
        <p:cNvGrpSpPr/>
        <p:nvPr/>
      </p:nvGrpSpPr>
      <p:grpSpPr>
        <a:xfrm>
          <a:off x="0" y="0"/>
          <a:ext cx="0" cy="0"/>
          <a:chOff x="0" y="0"/>
          <a:chExt cx="0" cy="0"/>
        </a:xfrm>
      </p:grpSpPr>
      <p:sp>
        <p:nvSpPr>
          <p:cNvPr id="17" name="Google Shape;17;p4"/>
          <p:cNvSpPr txBox="1"/>
          <p:nvPr>
            <p:ph type="title"/>
          </p:nvPr>
        </p:nvSpPr>
        <p:spPr>
          <a:xfrm>
            <a:off x="311700" y="445025"/>
            <a:ext cx="8520600" cy="572700"/>
          </a:xfrm>
          <a:prstGeom prst="rect">
            <a:avLst/>
          </a:prstGeom>
        </p:spPr>
        <p:txBody>
          <a:bodyPr anchorCtr="0" anchor="t" bIns="91425" lIns="91425" spcFirstLastPara="1" rIns="91425" wrap="square" tIns="91425"/>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p:txBody>
      </p:sp>
      <p:sp>
        <p:nvSpPr>
          <p:cNvPr id="18" name="Google Shape;18;p4"/>
          <p:cNvSpPr txBox="1"/>
          <p:nvPr>
            <p:ph idx="1" type="body"/>
          </p:nvPr>
        </p:nvSpPr>
        <p:spPr>
          <a:xfrm>
            <a:off x="311700" y="1152475"/>
            <a:ext cx="8520600" cy="3416400"/>
          </a:xfrm>
          <a:prstGeom prst="rect">
            <a:avLst/>
          </a:prstGeom>
        </p:spPr>
        <p:txBody>
          <a:bodyPr anchorCtr="0" anchor="t" bIns="91425" lIns="91425" spcFirstLastPara="1" rIns="91425" wrap="square" tIns="91425"/>
          <a:lstStyle>
            <a:lvl1pPr indent="-342900" lvl="0" marL="457200">
              <a:spcBef>
                <a:spcPts val="0"/>
              </a:spcBef>
              <a:spcAft>
                <a:spcPts val="0"/>
              </a:spcAft>
              <a:buSzPts val="1800"/>
              <a:buChar char="●"/>
              <a:defRPr/>
            </a:lvl1pPr>
            <a:lvl2pPr indent="-317500" lvl="1" marL="914400">
              <a:spcBef>
                <a:spcPts val="1600"/>
              </a:spcBef>
              <a:spcAft>
                <a:spcPts val="0"/>
              </a:spcAft>
              <a:buSzPts val="1400"/>
              <a:buChar char="○"/>
              <a:defRPr/>
            </a:lvl2pPr>
            <a:lvl3pPr indent="-317500" lvl="2" marL="1371600">
              <a:spcBef>
                <a:spcPts val="1600"/>
              </a:spcBef>
              <a:spcAft>
                <a:spcPts val="0"/>
              </a:spcAft>
              <a:buSzPts val="1400"/>
              <a:buChar char="■"/>
              <a:defRPr/>
            </a:lvl3pPr>
            <a:lvl4pPr indent="-317500" lvl="3" marL="1828800">
              <a:spcBef>
                <a:spcPts val="1600"/>
              </a:spcBef>
              <a:spcAft>
                <a:spcPts val="0"/>
              </a:spcAft>
              <a:buSzPts val="1400"/>
              <a:buChar char="●"/>
              <a:defRPr/>
            </a:lvl4pPr>
            <a:lvl5pPr indent="-317500" lvl="4" marL="2286000">
              <a:spcBef>
                <a:spcPts val="1600"/>
              </a:spcBef>
              <a:spcAft>
                <a:spcPts val="0"/>
              </a:spcAft>
              <a:buSzPts val="1400"/>
              <a:buChar char="○"/>
              <a:defRPr/>
            </a:lvl5pPr>
            <a:lvl6pPr indent="-317500" lvl="5" marL="2743200">
              <a:spcBef>
                <a:spcPts val="1600"/>
              </a:spcBef>
              <a:spcAft>
                <a:spcPts val="0"/>
              </a:spcAft>
              <a:buSzPts val="1400"/>
              <a:buChar char="■"/>
              <a:defRPr/>
            </a:lvl6pPr>
            <a:lvl7pPr indent="-317500" lvl="6" marL="3200400">
              <a:spcBef>
                <a:spcPts val="1600"/>
              </a:spcBef>
              <a:spcAft>
                <a:spcPts val="0"/>
              </a:spcAft>
              <a:buSzPts val="1400"/>
              <a:buChar char="●"/>
              <a:defRPr/>
            </a:lvl7pPr>
            <a:lvl8pPr indent="-317500" lvl="7" marL="3657600">
              <a:spcBef>
                <a:spcPts val="1600"/>
              </a:spcBef>
              <a:spcAft>
                <a:spcPts val="0"/>
              </a:spcAft>
              <a:buSzPts val="1400"/>
              <a:buChar char="○"/>
              <a:defRPr/>
            </a:lvl8pPr>
            <a:lvl9pPr indent="-317500" lvl="8" marL="4114800">
              <a:spcBef>
                <a:spcPts val="1600"/>
              </a:spcBef>
              <a:spcAft>
                <a:spcPts val="1600"/>
              </a:spcAft>
              <a:buSzPts val="1400"/>
              <a:buChar char="■"/>
              <a:defRPr/>
            </a:lvl9pPr>
          </a:lstStyle>
          <a:p/>
        </p:txBody>
      </p:sp>
      <p:sp>
        <p:nvSpPr>
          <p:cNvPr id="19" name="Google Shape;19;p4"/>
          <p:cNvSpPr txBox="1"/>
          <p:nvPr>
            <p:ph idx="12" type="sldNum"/>
          </p:nvPr>
        </p:nvSpPr>
        <p:spPr>
          <a:xfrm>
            <a:off x="8472458" y="4663217"/>
            <a:ext cx="548700" cy="393600"/>
          </a:xfrm>
          <a:prstGeom prst="rect">
            <a:avLst/>
          </a:prstGeom>
        </p:spPr>
        <p:txBody>
          <a:bodyPr anchorCtr="0" anchor="ctr" bIns="91425" lIns="91425" spcFirstLastPara="1" rIns="91425" wrap="square" tIns="91425">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Title and two columns" type="twoColTx">
  <p:cSld name="TITLE_AND_TWO_COLUMNS">
    <p:spTree>
      <p:nvGrpSpPr>
        <p:cNvPr id="20" name="Shape 20"/>
        <p:cNvGrpSpPr/>
        <p:nvPr/>
      </p:nvGrpSpPr>
      <p:grpSpPr>
        <a:xfrm>
          <a:off x="0" y="0"/>
          <a:ext cx="0" cy="0"/>
          <a:chOff x="0" y="0"/>
          <a:chExt cx="0" cy="0"/>
        </a:xfrm>
      </p:grpSpPr>
      <p:sp>
        <p:nvSpPr>
          <p:cNvPr id="21" name="Google Shape;21;p5"/>
          <p:cNvSpPr txBox="1"/>
          <p:nvPr>
            <p:ph type="title"/>
          </p:nvPr>
        </p:nvSpPr>
        <p:spPr>
          <a:xfrm>
            <a:off x="311700" y="445025"/>
            <a:ext cx="8520600" cy="572700"/>
          </a:xfrm>
          <a:prstGeom prst="rect">
            <a:avLst/>
          </a:prstGeom>
        </p:spPr>
        <p:txBody>
          <a:bodyPr anchorCtr="0" anchor="t" bIns="91425" lIns="91425" spcFirstLastPara="1" rIns="91425" wrap="square" tIns="91425"/>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p:txBody>
      </p:sp>
      <p:sp>
        <p:nvSpPr>
          <p:cNvPr id="22" name="Google Shape;22;p5"/>
          <p:cNvSpPr txBox="1"/>
          <p:nvPr>
            <p:ph idx="1" type="body"/>
          </p:nvPr>
        </p:nvSpPr>
        <p:spPr>
          <a:xfrm>
            <a:off x="311700" y="1152475"/>
            <a:ext cx="3999900" cy="3416400"/>
          </a:xfrm>
          <a:prstGeom prst="rect">
            <a:avLst/>
          </a:prstGeom>
        </p:spPr>
        <p:txBody>
          <a:bodyPr anchorCtr="0" anchor="t" bIns="91425" lIns="91425" spcFirstLastPara="1" rIns="91425" wrap="square" tIns="91425"/>
          <a:lstStyle>
            <a:lvl1pPr indent="-317500" lvl="0" marL="457200">
              <a:spcBef>
                <a:spcPts val="0"/>
              </a:spcBef>
              <a:spcAft>
                <a:spcPts val="0"/>
              </a:spcAft>
              <a:buSzPts val="1400"/>
              <a:buChar char="●"/>
              <a:defRPr sz="1400"/>
            </a:lvl1pPr>
            <a:lvl2pPr indent="-304800" lvl="1" marL="914400">
              <a:spcBef>
                <a:spcPts val="1600"/>
              </a:spcBef>
              <a:spcAft>
                <a:spcPts val="0"/>
              </a:spcAft>
              <a:buSzPts val="1200"/>
              <a:buChar char="○"/>
              <a:defRPr sz="1200"/>
            </a:lvl2pPr>
            <a:lvl3pPr indent="-304800" lvl="2" marL="1371600">
              <a:spcBef>
                <a:spcPts val="1600"/>
              </a:spcBef>
              <a:spcAft>
                <a:spcPts val="0"/>
              </a:spcAft>
              <a:buSzPts val="1200"/>
              <a:buChar char="■"/>
              <a:defRPr sz="1200"/>
            </a:lvl3pPr>
            <a:lvl4pPr indent="-304800" lvl="3" marL="1828800">
              <a:spcBef>
                <a:spcPts val="1600"/>
              </a:spcBef>
              <a:spcAft>
                <a:spcPts val="0"/>
              </a:spcAft>
              <a:buSzPts val="1200"/>
              <a:buChar char="●"/>
              <a:defRPr sz="1200"/>
            </a:lvl4pPr>
            <a:lvl5pPr indent="-304800" lvl="4" marL="2286000">
              <a:spcBef>
                <a:spcPts val="1600"/>
              </a:spcBef>
              <a:spcAft>
                <a:spcPts val="0"/>
              </a:spcAft>
              <a:buSzPts val="1200"/>
              <a:buChar char="○"/>
              <a:defRPr sz="1200"/>
            </a:lvl5pPr>
            <a:lvl6pPr indent="-304800" lvl="5" marL="2743200">
              <a:spcBef>
                <a:spcPts val="1600"/>
              </a:spcBef>
              <a:spcAft>
                <a:spcPts val="0"/>
              </a:spcAft>
              <a:buSzPts val="1200"/>
              <a:buChar char="■"/>
              <a:defRPr sz="1200"/>
            </a:lvl6pPr>
            <a:lvl7pPr indent="-304800" lvl="6" marL="3200400">
              <a:spcBef>
                <a:spcPts val="1600"/>
              </a:spcBef>
              <a:spcAft>
                <a:spcPts val="0"/>
              </a:spcAft>
              <a:buSzPts val="1200"/>
              <a:buChar char="●"/>
              <a:defRPr sz="1200"/>
            </a:lvl7pPr>
            <a:lvl8pPr indent="-304800" lvl="7" marL="3657600">
              <a:spcBef>
                <a:spcPts val="1600"/>
              </a:spcBef>
              <a:spcAft>
                <a:spcPts val="0"/>
              </a:spcAft>
              <a:buSzPts val="1200"/>
              <a:buChar char="○"/>
              <a:defRPr sz="1200"/>
            </a:lvl8pPr>
            <a:lvl9pPr indent="-304800" lvl="8" marL="4114800">
              <a:spcBef>
                <a:spcPts val="1600"/>
              </a:spcBef>
              <a:spcAft>
                <a:spcPts val="1600"/>
              </a:spcAft>
              <a:buSzPts val="1200"/>
              <a:buChar char="■"/>
              <a:defRPr sz="1200"/>
            </a:lvl9pPr>
          </a:lstStyle>
          <a:p/>
        </p:txBody>
      </p:sp>
      <p:sp>
        <p:nvSpPr>
          <p:cNvPr id="23" name="Google Shape;23;p5"/>
          <p:cNvSpPr txBox="1"/>
          <p:nvPr>
            <p:ph idx="2" type="body"/>
          </p:nvPr>
        </p:nvSpPr>
        <p:spPr>
          <a:xfrm>
            <a:off x="4832400" y="1152475"/>
            <a:ext cx="3999900" cy="3416400"/>
          </a:xfrm>
          <a:prstGeom prst="rect">
            <a:avLst/>
          </a:prstGeom>
        </p:spPr>
        <p:txBody>
          <a:bodyPr anchorCtr="0" anchor="t" bIns="91425" lIns="91425" spcFirstLastPara="1" rIns="91425" wrap="square" tIns="91425"/>
          <a:lstStyle>
            <a:lvl1pPr indent="-317500" lvl="0" marL="457200">
              <a:spcBef>
                <a:spcPts val="0"/>
              </a:spcBef>
              <a:spcAft>
                <a:spcPts val="0"/>
              </a:spcAft>
              <a:buSzPts val="1400"/>
              <a:buChar char="●"/>
              <a:defRPr sz="1400"/>
            </a:lvl1pPr>
            <a:lvl2pPr indent="-304800" lvl="1" marL="914400">
              <a:spcBef>
                <a:spcPts val="1600"/>
              </a:spcBef>
              <a:spcAft>
                <a:spcPts val="0"/>
              </a:spcAft>
              <a:buSzPts val="1200"/>
              <a:buChar char="○"/>
              <a:defRPr sz="1200"/>
            </a:lvl2pPr>
            <a:lvl3pPr indent="-304800" lvl="2" marL="1371600">
              <a:spcBef>
                <a:spcPts val="1600"/>
              </a:spcBef>
              <a:spcAft>
                <a:spcPts val="0"/>
              </a:spcAft>
              <a:buSzPts val="1200"/>
              <a:buChar char="■"/>
              <a:defRPr sz="1200"/>
            </a:lvl3pPr>
            <a:lvl4pPr indent="-304800" lvl="3" marL="1828800">
              <a:spcBef>
                <a:spcPts val="1600"/>
              </a:spcBef>
              <a:spcAft>
                <a:spcPts val="0"/>
              </a:spcAft>
              <a:buSzPts val="1200"/>
              <a:buChar char="●"/>
              <a:defRPr sz="1200"/>
            </a:lvl4pPr>
            <a:lvl5pPr indent="-304800" lvl="4" marL="2286000">
              <a:spcBef>
                <a:spcPts val="1600"/>
              </a:spcBef>
              <a:spcAft>
                <a:spcPts val="0"/>
              </a:spcAft>
              <a:buSzPts val="1200"/>
              <a:buChar char="○"/>
              <a:defRPr sz="1200"/>
            </a:lvl5pPr>
            <a:lvl6pPr indent="-304800" lvl="5" marL="2743200">
              <a:spcBef>
                <a:spcPts val="1600"/>
              </a:spcBef>
              <a:spcAft>
                <a:spcPts val="0"/>
              </a:spcAft>
              <a:buSzPts val="1200"/>
              <a:buChar char="■"/>
              <a:defRPr sz="1200"/>
            </a:lvl6pPr>
            <a:lvl7pPr indent="-304800" lvl="6" marL="3200400">
              <a:spcBef>
                <a:spcPts val="1600"/>
              </a:spcBef>
              <a:spcAft>
                <a:spcPts val="0"/>
              </a:spcAft>
              <a:buSzPts val="1200"/>
              <a:buChar char="●"/>
              <a:defRPr sz="1200"/>
            </a:lvl7pPr>
            <a:lvl8pPr indent="-304800" lvl="7" marL="3657600">
              <a:spcBef>
                <a:spcPts val="1600"/>
              </a:spcBef>
              <a:spcAft>
                <a:spcPts val="0"/>
              </a:spcAft>
              <a:buSzPts val="1200"/>
              <a:buChar char="○"/>
              <a:defRPr sz="1200"/>
            </a:lvl8pPr>
            <a:lvl9pPr indent="-304800" lvl="8" marL="4114800">
              <a:spcBef>
                <a:spcPts val="1600"/>
              </a:spcBef>
              <a:spcAft>
                <a:spcPts val="1600"/>
              </a:spcAft>
              <a:buSzPts val="1200"/>
              <a:buChar char="■"/>
              <a:defRPr sz="1200"/>
            </a:lvl9pPr>
          </a:lstStyle>
          <a:p/>
        </p:txBody>
      </p:sp>
      <p:sp>
        <p:nvSpPr>
          <p:cNvPr id="24" name="Google Shape;24;p5"/>
          <p:cNvSpPr txBox="1"/>
          <p:nvPr>
            <p:ph idx="12" type="sldNum"/>
          </p:nvPr>
        </p:nvSpPr>
        <p:spPr>
          <a:xfrm>
            <a:off x="8472458" y="4663217"/>
            <a:ext cx="548700" cy="393600"/>
          </a:xfrm>
          <a:prstGeom prst="rect">
            <a:avLst/>
          </a:prstGeom>
        </p:spPr>
        <p:txBody>
          <a:bodyPr anchorCtr="0" anchor="ctr" bIns="91425" lIns="91425" spcFirstLastPara="1" rIns="91425" wrap="square" tIns="91425">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Title only" type="titleOnly">
  <p:cSld name="TITLE_ONLY">
    <p:spTree>
      <p:nvGrpSpPr>
        <p:cNvPr id="25" name="Shape 25"/>
        <p:cNvGrpSpPr/>
        <p:nvPr/>
      </p:nvGrpSpPr>
      <p:grpSpPr>
        <a:xfrm>
          <a:off x="0" y="0"/>
          <a:ext cx="0" cy="0"/>
          <a:chOff x="0" y="0"/>
          <a:chExt cx="0" cy="0"/>
        </a:xfrm>
      </p:grpSpPr>
      <p:sp>
        <p:nvSpPr>
          <p:cNvPr id="26" name="Google Shape;26;p6"/>
          <p:cNvSpPr txBox="1"/>
          <p:nvPr>
            <p:ph type="title"/>
          </p:nvPr>
        </p:nvSpPr>
        <p:spPr>
          <a:xfrm>
            <a:off x="311700" y="445025"/>
            <a:ext cx="8520600" cy="572700"/>
          </a:xfrm>
          <a:prstGeom prst="rect">
            <a:avLst/>
          </a:prstGeom>
        </p:spPr>
        <p:txBody>
          <a:bodyPr anchorCtr="0" anchor="t" bIns="91425" lIns="91425" spcFirstLastPara="1" rIns="91425" wrap="square" tIns="91425"/>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p:txBody>
      </p:sp>
      <p:sp>
        <p:nvSpPr>
          <p:cNvPr id="27" name="Google Shape;27;p6"/>
          <p:cNvSpPr txBox="1"/>
          <p:nvPr>
            <p:ph idx="12" type="sldNum"/>
          </p:nvPr>
        </p:nvSpPr>
        <p:spPr>
          <a:xfrm>
            <a:off x="8472458" y="4663217"/>
            <a:ext cx="548700" cy="393600"/>
          </a:xfrm>
          <a:prstGeom prst="rect">
            <a:avLst/>
          </a:prstGeom>
        </p:spPr>
        <p:txBody>
          <a:bodyPr anchorCtr="0" anchor="ctr" bIns="91425" lIns="91425" spcFirstLastPara="1" rIns="91425" wrap="square" tIns="91425">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One column text">
  <p:cSld name="ONE_COLUMN_TEXT">
    <p:spTree>
      <p:nvGrpSpPr>
        <p:cNvPr id="28" name="Shape 28"/>
        <p:cNvGrpSpPr/>
        <p:nvPr/>
      </p:nvGrpSpPr>
      <p:grpSpPr>
        <a:xfrm>
          <a:off x="0" y="0"/>
          <a:ext cx="0" cy="0"/>
          <a:chOff x="0" y="0"/>
          <a:chExt cx="0" cy="0"/>
        </a:xfrm>
      </p:grpSpPr>
      <p:sp>
        <p:nvSpPr>
          <p:cNvPr id="29" name="Google Shape;29;p7"/>
          <p:cNvSpPr txBox="1"/>
          <p:nvPr>
            <p:ph type="title"/>
          </p:nvPr>
        </p:nvSpPr>
        <p:spPr>
          <a:xfrm>
            <a:off x="311700" y="555600"/>
            <a:ext cx="2808000" cy="755700"/>
          </a:xfrm>
          <a:prstGeom prst="rect">
            <a:avLst/>
          </a:prstGeom>
        </p:spPr>
        <p:txBody>
          <a:bodyPr anchorCtr="0" anchor="b" bIns="91425" lIns="91425" spcFirstLastPara="1" rIns="91425" wrap="square" tIns="91425"/>
          <a:lstStyle>
            <a:lvl1pPr lvl="0">
              <a:spcBef>
                <a:spcPts val="0"/>
              </a:spcBef>
              <a:spcAft>
                <a:spcPts val="0"/>
              </a:spcAft>
              <a:buSzPts val="2400"/>
              <a:buNone/>
              <a:defRPr sz="2400"/>
            </a:lvl1pPr>
            <a:lvl2pPr lvl="1">
              <a:spcBef>
                <a:spcPts val="0"/>
              </a:spcBef>
              <a:spcAft>
                <a:spcPts val="0"/>
              </a:spcAft>
              <a:buSzPts val="2400"/>
              <a:buNone/>
              <a:defRPr sz="2400"/>
            </a:lvl2pPr>
            <a:lvl3pPr lvl="2">
              <a:spcBef>
                <a:spcPts val="0"/>
              </a:spcBef>
              <a:spcAft>
                <a:spcPts val="0"/>
              </a:spcAft>
              <a:buSzPts val="2400"/>
              <a:buNone/>
              <a:defRPr sz="2400"/>
            </a:lvl3pPr>
            <a:lvl4pPr lvl="3">
              <a:spcBef>
                <a:spcPts val="0"/>
              </a:spcBef>
              <a:spcAft>
                <a:spcPts val="0"/>
              </a:spcAft>
              <a:buSzPts val="2400"/>
              <a:buNone/>
              <a:defRPr sz="2400"/>
            </a:lvl4pPr>
            <a:lvl5pPr lvl="4">
              <a:spcBef>
                <a:spcPts val="0"/>
              </a:spcBef>
              <a:spcAft>
                <a:spcPts val="0"/>
              </a:spcAft>
              <a:buSzPts val="2400"/>
              <a:buNone/>
              <a:defRPr sz="2400"/>
            </a:lvl5pPr>
            <a:lvl6pPr lvl="5">
              <a:spcBef>
                <a:spcPts val="0"/>
              </a:spcBef>
              <a:spcAft>
                <a:spcPts val="0"/>
              </a:spcAft>
              <a:buSzPts val="2400"/>
              <a:buNone/>
              <a:defRPr sz="2400"/>
            </a:lvl6pPr>
            <a:lvl7pPr lvl="6">
              <a:spcBef>
                <a:spcPts val="0"/>
              </a:spcBef>
              <a:spcAft>
                <a:spcPts val="0"/>
              </a:spcAft>
              <a:buSzPts val="2400"/>
              <a:buNone/>
              <a:defRPr sz="2400"/>
            </a:lvl7pPr>
            <a:lvl8pPr lvl="7">
              <a:spcBef>
                <a:spcPts val="0"/>
              </a:spcBef>
              <a:spcAft>
                <a:spcPts val="0"/>
              </a:spcAft>
              <a:buSzPts val="2400"/>
              <a:buNone/>
              <a:defRPr sz="2400"/>
            </a:lvl8pPr>
            <a:lvl9pPr lvl="8">
              <a:spcBef>
                <a:spcPts val="0"/>
              </a:spcBef>
              <a:spcAft>
                <a:spcPts val="0"/>
              </a:spcAft>
              <a:buSzPts val="2400"/>
              <a:buNone/>
              <a:defRPr sz="2400"/>
            </a:lvl9pPr>
          </a:lstStyle>
          <a:p/>
        </p:txBody>
      </p:sp>
      <p:sp>
        <p:nvSpPr>
          <p:cNvPr id="30" name="Google Shape;30;p7"/>
          <p:cNvSpPr txBox="1"/>
          <p:nvPr>
            <p:ph idx="1" type="body"/>
          </p:nvPr>
        </p:nvSpPr>
        <p:spPr>
          <a:xfrm>
            <a:off x="311700" y="1389600"/>
            <a:ext cx="2808000" cy="3179400"/>
          </a:xfrm>
          <a:prstGeom prst="rect">
            <a:avLst/>
          </a:prstGeom>
        </p:spPr>
        <p:txBody>
          <a:bodyPr anchorCtr="0" anchor="t" bIns="91425" lIns="91425" spcFirstLastPara="1" rIns="91425" wrap="square" tIns="91425"/>
          <a:lstStyle>
            <a:lvl1pPr indent="-304800" lvl="0" marL="457200">
              <a:spcBef>
                <a:spcPts val="0"/>
              </a:spcBef>
              <a:spcAft>
                <a:spcPts val="0"/>
              </a:spcAft>
              <a:buSzPts val="1200"/>
              <a:buChar char="●"/>
              <a:defRPr sz="1200"/>
            </a:lvl1pPr>
            <a:lvl2pPr indent="-304800" lvl="1" marL="914400">
              <a:spcBef>
                <a:spcPts val="1600"/>
              </a:spcBef>
              <a:spcAft>
                <a:spcPts val="0"/>
              </a:spcAft>
              <a:buSzPts val="1200"/>
              <a:buChar char="○"/>
              <a:defRPr sz="1200"/>
            </a:lvl2pPr>
            <a:lvl3pPr indent="-304800" lvl="2" marL="1371600">
              <a:spcBef>
                <a:spcPts val="1600"/>
              </a:spcBef>
              <a:spcAft>
                <a:spcPts val="0"/>
              </a:spcAft>
              <a:buSzPts val="1200"/>
              <a:buChar char="■"/>
              <a:defRPr sz="1200"/>
            </a:lvl3pPr>
            <a:lvl4pPr indent="-304800" lvl="3" marL="1828800">
              <a:spcBef>
                <a:spcPts val="1600"/>
              </a:spcBef>
              <a:spcAft>
                <a:spcPts val="0"/>
              </a:spcAft>
              <a:buSzPts val="1200"/>
              <a:buChar char="●"/>
              <a:defRPr sz="1200"/>
            </a:lvl4pPr>
            <a:lvl5pPr indent="-304800" lvl="4" marL="2286000">
              <a:spcBef>
                <a:spcPts val="1600"/>
              </a:spcBef>
              <a:spcAft>
                <a:spcPts val="0"/>
              </a:spcAft>
              <a:buSzPts val="1200"/>
              <a:buChar char="○"/>
              <a:defRPr sz="1200"/>
            </a:lvl5pPr>
            <a:lvl6pPr indent="-304800" lvl="5" marL="2743200">
              <a:spcBef>
                <a:spcPts val="1600"/>
              </a:spcBef>
              <a:spcAft>
                <a:spcPts val="0"/>
              </a:spcAft>
              <a:buSzPts val="1200"/>
              <a:buChar char="■"/>
              <a:defRPr sz="1200"/>
            </a:lvl6pPr>
            <a:lvl7pPr indent="-304800" lvl="6" marL="3200400">
              <a:spcBef>
                <a:spcPts val="1600"/>
              </a:spcBef>
              <a:spcAft>
                <a:spcPts val="0"/>
              </a:spcAft>
              <a:buSzPts val="1200"/>
              <a:buChar char="●"/>
              <a:defRPr sz="1200"/>
            </a:lvl7pPr>
            <a:lvl8pPr indent="-304800" lvl="7" marL="3657600">
              <a:spcBef>
                <a:spcPts val="1600"/>
              </a:spcBef>
              <a:spcAft>
                <a:spcPts val="0"/>
              </a:spcAft>
              <a:buSzPts val="1200"/>
              <a:buChar char="○"/>
              <a:defRPr sz="1200"/>
            </a:lvl8pPr>
            <a:lvl9pPr indent="-304800" lvl="8" marL="4114800">
              <a:spcBef>
                <a:spcPts val="1600"/>
              </a:spcBef>
              <a:spcAft>
                <a:spcPts val="1600"/>
              </a:spcAft>
              <a:buSzPts val="1200"/>
              <a:buChar char="■"/>
              <a:defRPr sz="1200"/>
            </a:lvl9pPr>
          </a:lstStyle>
          <a:p/>
        </p:txBody>
      </p:sp>
      <p:sp>
        <p:nvSpPr>
          <p:cNvPr id="31" name="Google Shape;31;p7"/>
          <p:cNvSpPr txBox="1"/>
          <p:nvPr>
            <p:ph idx="12" type="sldNum"/>
          </p:nvPr>
        </p:nvSpPr>
        <p:spPr>
          <a:xfrm>
            <a:off x="8472458" y="4663217"/>
            <a:ext cx="548700" cy="393600"/>
          </a:xfrm>
          <a:prstGeom prst="rect">
            <a:avLst/>
          </a:prstGeom>
        </p:spPr>
        <p:txBody>
          <a:bodyPr anchorCtr="0" anchor="ctr" bIns="91425" lIns="91425" spcFirstLastPara="1" rIns="91425" wrap="square" tIns="91425">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Main point">
  <p:cSld name="MAIN_POINT">
    <p:spTree>
      <p:nvGrpSpPr>
        <p:cNvPr id="32" name="Shape 32"/>
        <p:cNvGrpSpPr/>
        <p:nvPr/>
      </p:nvGrpSpPr>
      <p:grpSpPr>
        <a:xfrm>
          <a:off x="0" y="0"/>
          <a:ext cx="0" cy="0"/>
          <a:chOff x="0" y="0"/>
          <a:chExt cx="0" cy="0"/>
        </a:xfrm>
      </p:grpSpPr>
      <p:sp>
        <p:nvSpPr>
          <p:cNvPr id="33" name="Google Shape;33;p8"/>
          <p:cNvSpPr txBox="1"/>
          <p:nvPr>
            <p:ph type="title"/>
          </p:nvPr>
        </p:nvSpPr>
        <p:spPr>
          <a:xfrm>
            <a:off x="490250" y="450150"/>
            <a:ext cx="6367800" cy="4090800"/>
          </a:xfrm>
          <a:prstGeom prst="rect">
            <a:avLst/>
          </a:prstGeom>
        </p:spPr>
        <p:txBody>
          <a:bodyPr anchorCtr="0" anchor="ctr" bIns="91425" lIns="91425" spcFirstLastPara="1" rIns="91425" wrap="square" tIns="91425"/>
          <a:lstStyle>
            <a:lvl1pPr lvl="0">
              <a:spcBef>
                <a:spcPts val="0"/>
              </a:spcBef>
              <a:spcAft>
                <a:spcPts val="0"/>
              </a:spcAft>
              <a:buSzPts val="4800"/>
              <a:buNone/>
              <a:defRPr sz="4800"/>
            </a:lvl1pPr>
            <a:lvl2pPr lvl="1">
              <a:spcBef>
                <a:spcPts val="0"/>
              </a:spcBef>
              <a:spcAft>
                <a:spcPts val="0"/>
              </a:spcAft>
              <a:buSzPts val="4800"/>
              <a:buNone/>
              <a:defRPr sz="4800"/>
            </a:lvl2pPr>
            <a:lvl3pPr lvl="2">
              <a:spcBef>
                <a:spcPts val="0"/>
              </a:spcBef>
              <a:spcAft>
                <a:spcPts val="0"/>
              </a:spcAft>
              <a:buSzPts val="4800"/>
              <a:buNone/>
              <a:defRPr sz="4800"/>
            </a:lvl3pPr>
            <a:lvl4pPr lvl="3">
              <a:spcBef>
                <a:spcPts val="0"/>
              </a:spcBef>
              <a:spcAft>
                <a:spcPts val="0"/>
              </a:spcAft>
              <a:buSzPts val="4800"/>
              <a:buNone/>
              <a:defRPr sz="4800"/>
            </a:lvl4pPr>
            <a:lvl5pPr lvl="4">
              <a:spcBef>
                <a:spcPts val="0"/>
              </a:spcBef>
              <a:spcAft>
                <a:spcPts val="0"/>
              </a:spcAft>
              <a:buSzPts val="4800"/>
              <a:buNone/>
              <a:defRPr sz="4800"/>
            </a:lvl5pPr>
            <a:lvl6pPr lvl="5">
              <a:spcBef>
                <a:spcPts val="0"/>
              </a:spcBef>
              <a:spcAft>
                <a:spcPts val="0"/>
              </a:spcAft>
              <a:buSzPts val="4800"/>
              <a:buNone/>
              <a:defRPr sz="4800"/>
            </a:lvl6pPr>
            <a:lvl7pPr lvl="6">
              <a:spcBef>
                <a:spcPts val="0"/>
              </a:spcBef>
              <a:spcAft>
                <a:spcPts val="0"/>
              </a:spcAft>
              <a:buSzPts val="4800"/>
              <a:buNone/>
              <a:defRPr sz="4800"/>
            </a:lvl7pPr>
            <a:lvl8pPr lvl="7">
              <a:spcBef>
                <a:spcPts val="0"/>
              </a:spcBef>
              <a:spcAft>
                <a:spcPts val="0"/>
              </a:spcAft>
              <a:buSzPts val="4800"/>
              <a:buNone/>
              <a:defRPr sz="4800"/>
            </a:lvl8pPr>
            <a:lvl9pPr lvl="8">
              <a:spcBef>
                <a:spcPts val="0"/>
              </a:spcBef>
              <a:spcAft>
                <a:spcPts val="0"/>
              </a:spcAft>
              <a:buSzPts val="4800"/>
              <a:buNone/>
              <a:defRPr sz="4800"/>
            </a:lvl9pPr>
          </a:lstStyle>
          <a:p/>
        </p:txBody>
      </p:sp>
      <p:sp>
        <p:nvSpPr>
          <p:cNvPr id="34" name="Google Shape;34;p8"/>
          <p:cNvSpPr txBox="1"/>
          <p:nvPr>
            <p:ph idx="12" type="sldNum"/>
          </p:nvPr>
        </p:nvSpPr>
        <p:spPr>
          <a:xfrm>
            <a:off x="8472458" y="4663217"/>
            <a:ext cx="548700" cy="393600"/>
          </a:xfrm>
          <a:prstGeom prst="rect">
            <a:avLst/>
          </a:prstGeom>
        </p:spPr>
        <p:txBody>
          <a:bodyPr anchorCtr="0" anchor="ctr" bIns="91425" lIns="91425" spcFirstLastPara="1" rIns="91425" wrap="square" tIns="91425">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Section title and description">
  <p:cSld name="SECTION_TITLE_AND_DESCRIPTION">
    <p:spTree>
      <p:nvGrpSpPr>
        <p:cNvPr id="35" name="Shape 35"/>
        <p:cNvGrpSpPr/>
        <p:nvPr/>
      </p:nvGrpSpPr>
      <p:grpSpPr>
        <a:xfrm>
          <a:off x="0" y="0"/>
          <a:ext cx="0" cy="0"/>
          <a:chOff x="0" y="0"/>
          <a:chExt cx="0" cy="0"/>
        </a:xfrm>
      </p:grpSpPr>
      <p:sp>
        <p:nvSpPr>
          <p:cNvPr id="36" name="Google Shape;36;p9"/>
          <p:cNvSpPr/>
          <p:nvPr/>
        </p:nvSpPr>
        <p:spPr>
          <a:xfrm>
            <a:off x="4572000" y="-125"/>
            <a:ext cx="4572000" cy="5143500"/>
          </a:xfrm>
          <a:prstGeom prst="rect">
            <a:avLst/>
          </a:prstGeom>
          <a:solidFill>
            <a:schemeClr val="lt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7" name="Google Shape;37;p9"/>
          <p:cNvSpPr txBox="1"/>
          <p:nvPr>
            <p:ph type="title"/>
          </p:nvPr>
        </p:nvSpPr>
        <p:spPr>
          <a:xfrm>
            <a:off x="265500" y="1233175"/>
            <a:ext cx="4045200" cy="1482300"/>
          </a:xfrm>
          <a:prstGeom prst="rect">
            <a:avLst/>
          </a:prstGeom>
        </p:spPr>
        <p:txBody>
          <a:bodyPr anchorCtr="0" anchor="b" bIns="91425" lIns="91425" spcFirstLastPara="1" rIns="91425" wrap="square" tIns="91425"/>
          <a:lstStyle>
            <a:lvl1pPr lvl="0" algn="ctr">
              <a:spcBef>
                <a:spcPts val="0"/>
              </a:spcBef>
              <a:spcAft>
                <a:spcPts val="0"/>
              </a:spcAft>
              <a:buSzPts val="4200"/>
              <a:buNone/>
              <a:defRPr sz="4200"/>
            </a:lvl1pPr>
            <a:lvl2pPr lvl="1" algn="ctr">
              <a:spcBef>
                <a:spcPts val="0"/>
              </a:spcBef>
              <a:spcAft>
                <a:spcPts val="0"/>
              </a:spcAft>
              <a:buSzPts val="4200"/>
              <a:buNone/>
              <a:defRPr sz="4200"/>
            </a:lvl2pPr>
            <a:lvl3pPr lvl="2" algn="ctr">
              <a:spcBef>
                <a:spcPts val="0"/>
              </a:spcBef>
              <a:spcAft>
                <a:spcPts val="0"/>
              </a:spcAft>
              <a:buSzPts val="4200"/>
              <a:buNone/>
              <a:defRPr sz="4200"/>
            </a:lvl3pPr>
            <a:lvl4pPr lvl="3" algn="ctr">
              <a:spcBef>
                <a:spcPts val="0"/>
              </a:spcBef>
              <a:spcAft>
                <a:spcPts val="0"/>
              </a:spcAft>
              <a:buSzPts val="4200"/>
              <a:buNone/>
              <a:defRPr sz="4200"/>
            </a:lvl4pPr>
            <a:lvl5pPr lvl="4" algn="ctr">
              <a:spcBef>
                <a:spcPts val="0"/>
              </a:spcBef>
              <a:spcAft>
                <a:spcPts val="0"/>
              </a:spcAft>
              <a:buSzPts val="4200"/>
              <a:buNone/>
              <a:defRPr sz="4200"/>
            </a:lvl5pPr>
            <a:lvl6pPr lvl="5" algn="ctr">
              <a:spcBef>
                <a:spcPts val="0"/>
              </a:spcBef>
              <a:spcAft>
                <a:spcPts val="0"/>
              </a:spcAft>
              <a:buSzPts val="4200"/>
              <a:buNone/>
              <a:defRPr sz="4200"/>
            </a:lvl6pPr>
            <a:lvl7pPr lvl="6" algn="ctr">
              <a:spcBef>
                <a:spcPts val="0"/>
              </a:spcBef>
              <a:spcAft>
                <a:spcPts val="0"/>
              </a:spcAft>
              <a:buSzPts val="4200"/>
              <a:buNone/>
              <a:defRPr sz="4200"/>
            </a:lvl7pPr>
            <a:lvl8pPr lvl="7" algn="ctr">
              <a:spcBef>
                <a:spcPts val="0"/>
              </a:spcBef>
              <a:spcAft>
                <a:spcPts val="0"/>
              </a:spcAft>
              <a:buSzPts val="4200"/>
              <a:buNone/>
              <a:defRPr sz="4200"/>
            </a:lvl8pPr>
            <a:lvl9pPr lvl="8" algn="ctr">
              <a:spcBef>
                <a:spcPts val="0"/>
              </a:spcBef>
              <a:spcAft>
                <a:spcPts val="0"/>
              </a:spcAft>
              <a:buSzPts val="4200"/>
              <a:buNone/>
              <a:defRPr sz="4200"/>
            </a:lvl9pPr>
          </a:lstStyle>
          <a:p/>
        </p:txBody>
      </p:sp>
      <p:sp>
        <p:nvSpPr>
          <p:cNvPr id="38" name="Google Shape;38;p9"/>
          <p:cNvSpPr txBox="1"/>
          <p:nvPr>
            <p:ph idx="1" type="subTitle"/>
          </p:nvPr>
        </p:nvSpPr>
        <p:spPr>
          <a:xfrm>
            <a:off x="265500" y="2803075"/>
            <a:ext cx="4045200" cy="1235100"/>
          </a:xfrm>
          <a:prstGeom prst="rect">
            <a:avLst/>
          </a:prstGeom>
        </p:spPr>
        <p:txBody>
          <a:bodyPr anchorCtr="0" anchor="t" bIns="91425" lIns="91425" spcFirstLastPara="1" rIns="91425" wrap="square" tIns="91425"/>
          <a:lstStyle>
            <a:lvl1pPr lvl="0" algn="ctr">
              <a:lnSpc>
                <a:spcPct val="100000"/>
              </a:lnSpc>
              <a:spcBef>
                <a:spcPts val="0"/>
              </a:spcBef>
              <a:spcAft>
                <a:spcPts val="0"/>
              </a:spcAft>
              <a:buSzPts val="2100"/>
              <a:buNone/>
              <a:defRPr sz="2100"/>
            </a:lvl1pPr>
            <a:lvl2pPr lvl="1" algn="ctr">
              <a:lnSpc>
                <a:spcPct val="100000"/>
              </a:lnSpc>
              <a:spcBef>
                <a:spcPts val="0"/>
              </a:spcBef>
              <a:spcAft>
                <a:spcPts val="0"/>
              </a:spcAft>
              <a:buSzPts val="2100"/>
              <a:buNone/>
              <a:defRPr sz="2100"/>
            </a:lvl2pPr>
            <a:lvl3pPr lvl="2" algn="ctr">
              <a:lnSpc>
                <a:spcPct val="100000"/>
              </a:lnSpc>
              <a:spcBef>
                <a:spcPts val="0"/>
              </a:spcBef>
              <a:spcAft>
                <a:spcPts val="0"/>
              </a:spcAft>
              <a:buSzPts val="2100"/>
              <a:buNone/>
              <a:defRPr sz="2100"/>
            </a:lvl3pPr>
            <a:lvl4pPr lvl="3" algn="ctr">
              <a:lnSpc>
                <a:spcPct val="100000"/>
              </a:lnSpc>
              <a:spcBef>
                <a:spcPts val="0"/>
              </a:spcBef>
              <a:spcAft>
                <a:spcPts val="0"/>
              </a:spcAft>
              <a:buSzPts val="2100"/>
              <a:buNone/>
              <a:defRPr sz="2100"/>
            </a:lvl4pPr>
            <a:lvl5pPr lvl="4" algn="ctr">
              <a:lnSpc>
                <a:spcPct val="100000"/>
              </a:lnSpc>
              <a:spcBef>
                <a:spcPts val="0"/>
              </a:spcBef>
              <a:spcAft>
                <a:spcPts val="0"/>
              </a:spcAft>
              <a:buSzPts val="2100"/>
              <a:buNone/>
              <a:defRPr sz="2100"/>
            </a:lvl5pPr>
            <a:lvl6pPr lvl="5" algn="ctr">
              <a:lnSpc>
                <a:spcPct val="100000"/>
              </a:lnSpc>
              <a:spcBef>
                <a:spcPts val="0"/>
              </a:spcBef>
              <a:spcAft>
                <a:spcPts val="0"/>
              </a:spcAft>
              <a:buSzPts val="2100"/>
              <a:buNone/>
              <a:defRPr sz="2100"/>
            </a:lvl6pPr>
            <a:lvl7pPr lvl="6" algn="ctr">
              <a:lnSpc>
                <a:spcPct val="100000"/>
              </a:lnSpc>
              <a:spcBef>
                <a:spcPts val="0"/>
              </a:spcBef>
              <a:spcAft>
                <a:spcPts val="0"/>
              </a:spcAft>
              <a:buSzPts val="2100"/>
              <a:buNone/>
              <a:defRPr sz="2100"/>
            </a:lvl7pPr>
            <a:lvl8pPr lvl="7" algn="ctr">
              <a:lnSpc>
                <a:spcPct val="100000"/>
              </a:lnSpc>
              <a:spcBef>
                <a:spcPts val="0"/>
              </a:spcBef>
              <a:spcAft>
                <a:spcPts val="0"/>
              </a:spcAft>
              <a:buSzPts val="2100"/>
              <a:buNone/>
              <a:defRPr sz="2100"/>
            </a:lvl8pPr>
            <a:lvl9pPr lvl="8" algn="ctr">
              <a:lnSpc>
                <a:spcPct val="100000"/>
              </a:lnSpc>
              <a:spcBef>
                <a:spcPts val="0"/>
              </a:spcBef>
              <a:spcAft>
                <a:spcPts val="0"/>
              </a:spcAft>
              <a:buSzPts val="2100"/>
              <a:buNone/>
              <a:defRPr sz="2100"/>
            </a:lvl9pPr>
          </a:lstStyle>
          <a:p/>
        </p:txBody>
      </p:sp>
      <p:sp>
        <p:nvSpPr>
          <p:cNvPr id="39" name="Google Shape;39;p9"/>
          <p:cNvSpPr txBox="1"/>
          <p:nvPr>
            <p:ph idx="2" type="body"/>
          </p:nvPr>
        </p:nvSpPr>
        <p:spPr>
          <a:xfrm>
            <a:off x="4939500" y="724075"/>
            <a:ext cx="3837000" cy="3695100"/>
          </a:xfrm>
          <a:prstGeom prst="rect">
            <a:avLst/>
          </a:prstGeom>
        </p:spPr>
        <p:txBody>
          <a:bodyPr anchorCtr="0" anchor="ctr" bIns="91425" lIns="91425" spcFirstLastPara="1" rIns="91425" wrap="square" tIns="91425"/>
          <a:lstStyle>
            <a:lvl1pPr indent="-342900" lvl="0" marL="457200">
              <a:spcBef>
                <a:spcPts val="0"/>
              </a:spcBef>
              <a:spcAft>
                <a:spcPts val="0"/>
              </a:spcAft>
              <a:buSzPts val="1800"/>
              <a:buChar char="●"/>
              <a:defRPr/>
            </a:lvl1pPr>
            <a:lvl2pPr indent="-317500" lvl="1" marL="914400">
              <a:spcBef>
                <a:spcPts val="1600"/>
              </a:spcBef>
              <a:spcAft>
                <a:spcPts val="0"/>
              </a:spcAft>
              <a:buSzPts val="1400"/>
              <a:buChar char="○"/>
              <a:defRPr/>
            </a:lvl2pPr>
            <a:lvl3pPr indent="-317500" lvl="2" marL="1371600">
              <a:spcBef>
                <a:spcPts val="1600"/>
              </a:spcBef>
              <a:spcAft>
                <a:spcPts val="0"/>
              </a:spcAft>
              <a:buSzPts val="1400"/>
              <a:buChar char="■"/>
              <a:defRPr/>
            </a:lvl3pPr>
            <a:lvl4pPr indent="-317500" lvl="3" marL="1828800">
              <a:spcBef>
                <a:spcPts val="1600"/>
              </a:spcBef>
              <a:spcAft>
                <a:spcPts val="0"/>
              </a:spcAft>
              <a:buSzPts val="1400"/>
              <a:buChar char="●"/>
              <a:defRPr/>
            </a:lvl4pPr>
            <a:lvl5pPr indent="-317500" lvl="4" marL="2286000">
              <a:spcBef>
                <a:spcPts val="1600"/>
              </a:spcBef>
              <a:spcAft>
                <a:spcPts val="0"/>
              </a:spcAft>
              <a:buSzPts val="1400"/>
              <a:buChar char="○"/>
              <a:defRPr/>
            </a:lvl5pPr>
            <a:lvl6pPr indent="-317500" lvl="5" marL="2743200">
              <a:spcBef>
                <a:spcPts val="1600"/>
              </a:spcBef>
              <a:spcAft>
                <a:spcPts val="0"/>
              </a:spcAft>
              <a:buSzPts val="1400"/>
              <a:buChar char="■"/>
              <a:defRPr/>
            </a:lvl6pPr>
            <a:lvl7pPr indent="-317500" lvl="6" marL="3200400">
              <a:spcBef>
                <a:spcPts val="1600"/>
              </a:spcBef>
              <a:spcAft>
                <a:spcPts val="0"/>
              </a:spcAft>
              <a:buSzPts val="1400"/>
              <a:buChar char="●"/>
              <a:defRPr/>
            </a:lvl7pPr>
            <a:lvl8pPr indent="-317500" lvl="7" marL="3657600">
              <a:spcBef>
                <a:spcPts val="1600"/>
              </a:spcBef>
              <a:spcAft>
                <a:spcPts val="0"/>
              </a:spcAft>
              <a:buSzPts val="1400"/>
              <a:buChar char="○"/>
              <a:defRPr/>
            </a:lvl8pPr>
            <a:lvl9pPr indent="-317500" lvl="8" marL="4114800">
              <a:spcBef>
                <a:spcPts val="1600"/>
              </a:spcBef>
              <a:spcAft>
                <a:spcPts val="1600"/>
              </a:spcAft>
              <a:buSzPts val="1400"/>
              <a:buChar char="■"/>
              <a:defRPr/>
            </a:lvl9pPr>
          </a:lstStyle>
          <a:p/>
        </p:txBody>
      </p:sp>
      <p:sp>
        <p:nvSpPr>
          <p:cNvPr id="40" name="Google Shape;40;p9"/>
          <p:cNvSpPr txBox="1"/>
          <p:nvPr>
            <p:ph idx="12" type="sldNum"/>
          </p:nvPr>
        </p:nvSpPr>
        <p:spPr>
          <a:xfrm>
            <a:off x="8472458" y="4663217"/>
            <a:ext cx="548700" cy="393600"/>
          </a:xfrm>
          <a:prstGeom prst="rect">
            <a:avLst/>
          </a:prstGeom>
        </p:spPr>
        <p:txBody>
          <a:bodyPr anchorCtr="0" anchor="ctr" bIns="91425" lIns="91425" spcFirstLastPara="1" rIns="91425" wrap="square" tIns="91425">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Caption">
  <p:cSld name="CAPTION_ONLY">
    <p:spTree>
      <p:nvGrpSpPr>
        <p:cNvPr id="41" name="Shape 41"/>
        <p:cNvGrpSpPr/>
        <p:nvPr/>
      </p:nvGrpSpPr>
      <p:grpSpPr>
        <a:xfrm>
          <a:off x="0" y="0"/>
          <a:ext cx="0" cy="0"/>
          <a:chOff x="0" y="0"/>
          <a:chExt cx="0" cy="0"/>
        </a:xfrm>
      </p:grpSpPr>
      <p:sp>
        <p:nvSpPr>
          <p:cNvPr id="42" name="Google Shape;42;p10"/>
          <p:cNvSpPr txBox="1"/>
          <p:nvPr>
            <p:ph idx="1" type="body"/>
          </p:nvPr>
        </p:nvSpPr>
        <p:spPr>
          <a:xfrm>
            <a:off x="311700" y="4230575"/>
            <a:ext cx="5998800" cy="605100"/>
          </a:xfrm>
          <a:prstGeom prst="rect">
            <a:avLst/>
          </a:prstGeom>
        </p:spPr>
        <p:txBody>
          <a:bodyPr anchorCtr="0" anchor="ctr" bIns="91425" lIns="91425" spcFirstLastPara="1" rIns="91425" wrap="square" tIns="91425"/>
          <a:lstStyle>
            <a:lvl1pPr indent="-228600" lvl="0" marL="457200">
              <a:lnSpc>
                <a:spcPct val="100000"/>
              </a:lnSpc>
              <a:spcBef>
                <a:spcPts val="0"/>
              </a:spcBef>
              <a:spcAft>
                <a:spcPts val="0"/>
              </a:spcAft>
              <a:buSzPts val="1800"/>
              <a:buNone/>
              <a:defRPr/>
            </a:lvl1pPr>
          </a:lstStyle>
          <a:p/>
        </p:txBody>
      </p:sp>
      <p:sp>
        <p:nvSpPr>
          <p:cNvPr id="43" name="Google Shape;43;p10"/>
          <p:cNvSpPr txBox="1"/>
          <p:nvPr>
            <p:ph idx="12" type="sldNum"/>
          </p:nvPr>
        </p:nvSpPr>
        <p:spPr>
          <a:xfrm>
            <a:off x="8472458" y="4663217"/>
            <a:ext cx="548700" cy="393600"/>
          </a:xfrm>
          <a:prstGeom prst="rect">
            <a:avLst/>
          </a:prstGeom>
        </p:spPr>
        <p:txBody>
          <a:bodyPr anchorCtr="0" anchor="ctr" bIns="91425" lIns="91425" spcFirstLastPara="1" rIns="91425" wrap="square" tIns="91425">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Big number">
  <p:cSld name="BIG_NUMBER">
    <p:spTree>
      <p:nvGrpSpPr>
        <p:cNvPr id="44" name="Shape 44"/>
        <p:cNvGrpSpPr/>
        <p:nvPr/>
      </p:nvGrpSpPr>
      <p:grpSpPr>
        <a:xfrm>
          <a:off x="0" y="0"/>
          <a:ext cx="0" cy="0"/>
          <a:chOff x="0" y="0"/>
          <a:chExt cx="0" cy="0"/>
        </a:xfrm>
      </p:grpSpPr>
      <p:sp>
        <p:nvSpPr>
          <p:cNvPr id="45" name="Google Shape;45;p11"/>
          <p:cNvSpPr txBox="1"/>
          <p:nvPr>
            <p:ph hasCustomPrompt="1" type="title"/>
          </p:nvPr>
        </p:nvSpPr>
        <p:spPr>
          <a:xfrm>
            <a:off x="311700" y="1106125"/>
            <a:ext cx="8520600" cy="1963500"/>
          </a:xfrm>
          <a:prstGeom prst="rect">
            <a:avLst/>
          </a:prstGeom>
        </p:spPr>
        <p:txBody>
          <a:bodyPr anchorCtr="0" anchor="b" bIns="91425" lIns="91425" spcFirstLastPara="1" rIns="91425" wrap="square" tIns="91425"/>
          <a:lstStyle>
            <a:lvl1pPr lvl="0" algn="ctr">
              <a:spcBef>
                <a:spcPts val="0"/>
              </a:spcBef>
              <a:spcAft>
                <a:spcPts val="0"/>
              </a:spcAft>
              <a:buSzPts val="12000"/>
              <a:buNone/>
              <a:defRPr sz="12000"/>
            </a:lvl1pPr>
            <a:lvl2pPr lvl="1" algn="ctr">
              <a:spcBef>
                <a:spcPts val="0"/>
              </a:spcBef>
              <a:spcAft>
                <a:spcPts val="0"/>
              </a:spcAft>
              <a:buSzPts val="12000"/>
              <a:buNone/>
              <a:defRPr sz="12000"/>
            </a:lvl2pPr>
            <a:lvl3pPr lvl="2" algn="ctr">
              <a:spcBef>
                <a:spcPts val="0"/>
              </a:spcBef>
              <a:spcAft>
                <a:spcPts val="0"/>
              </a:spcAft>
              <a:buSzPts val="12000"/>
              <a:buNone/>
              <a:defRPr sz="12000"/>
            </a:lvl3pPr>
            <a:lvl4pPr lvl="3" algn="ctr">
              <a:spcBef>
                <a:spcPts val="0"/>
              </a:spcBef>
              <a:spcAft>
                <a:spcPts val="0"/>
              </a:spcAft>
              <a:buSzPts val="12000"/>
              <a:buNone/>
              <a:defRPr sz="12000"/>
            </a:lvl4pPr>
            <a:lvl5pPr lvl="4" algn="ctr">
              <a:spcBef>
                <a:spcPts val="0"/>
              </a:spcBef>
              <a:spcAft>
                <a:spcPts val="0"/>
              </a:spcAft>
              <a:buSzPts val="12000"/>
              <a:buNone/>
              <a:defRPr sz="12000"/>
            </a:lvl5pPr>
            <a:lvl6pPr lvl="5" algn="ctr">
              <a:spcBef>
                <a:spcPts val="0"/>
              </a:spcBef>
              <a:spcAft>
                <a:spcPts val="0"/>
              </a:spcAft>
              <a:buSzPts val="12000"/>
              <a:buNone/>
              <a:defRPr sz="12000"/>
            </a:lvl6pPr>
            <a:lvl7pPr lvl="6" algn="ctr">
              <a:spcBef>
                <a:spcPts val="0"/>
              </a:spcBef>
              <a:spcAft>
                <a:spcPts val="0"/>
              </a:spcAft>
              <a:buSzPts val="12000"/>
              <a:buNone/>
              <a:defRPr sz="12000"/>
            </a:lvl7pPr>
            <a:lvl8pPr lvl="7" algn="ctr">
              <a:spcBef>
                <a:spcPts val="0"/>
              </a:spcBef>
              <a:spcAft>
                <a:spcPts val="0"/>
              </a:spcAft>
              <a:buSzPts val="12000"/>
              <a:buNone/>
              <a:defRPr sz="12000"/>
            </a:lvl8pPr>
            <a:lvl9pPr lvl="8" algn="ctr">
              <a:spcBef>
                <a:spcPts val="0"/>
              </a:spcBef>
              <a:spcAft>
                <a:spcPts val="0"/>
              </a:spcAft>
              <a:buSzPts val="12000"/>
              <a:buNone/>
              <a:defRPr sz="12000"/>
            </a:lvl9pPr>
          </a:lstStyle>
          <a:p>
            <a:r>
              <a:t>xx%</a:t>
            </a:r>
          </a:p>
        </p:txBody>
      </p:sp>
      <p:sp>
        <p:nvSpPr>
          <p:cNvPr id="46" name="Google Shape;46;p11"/>
          <p:cNvSpPr txBox="1"/>
          <p:nvPr>
            <p:ph idx="1" type="body"/>
          </p:nvPr>
        </p:nvSpPr>
        <p:spPr>
          <a:xfrm>
            <a:off x="311700" y="3152225"/>
            <a:ext cx="8520600" cy="1300800"/>
          </a:xfrm>
          <a:prstGeom prst="rect">
            <a:avLst/>
          </a:prstGeom>
        </p:spPr>
        <p:txBody>
          <a:bodyPr anchorCtr="0" anchor="t" bIns="91425" lIns="91425" spcFirstLastPara="1" rIns="91425" wrap="square" tIns="91425"/>
          <a:lstStyle>
            <a:lvl1pPr indent="-342900" lvl="0" marL="457200" algn="ctr">
              <a:spcBef>
                <a:spcPts val="0"/>
              </a:spcBef>
              <a:spcAft>
                <a:spcPts val="0"/>
              </a:spcAft>
              <a:buSzPts val="1800"/>
              <a:buChar char="●"/>
              <a:defRPr/>
            </a:lvl1pPr>
            <a:lvl2pPr indent="-317500" lvl="1" marL="914400" algn="ctr">
              <a:spcBef>
                <a:spcPts val="1600"/>
              </a:spcBef>
              <a:spcAft>
                <a:spcPts val="0"/>
              </a:spcAft>
              <a:buSzPts val="1400"/>
              <a:buChar char="○"/>
              <a:defRPr/>
            </a:lvl2pPr>
            <a:lvl3pPr indent="-317500" lvl="2" marL="1371600" algn="ctr">
              <a:spcBef>
                <a:spcPts val="1600"/>
              </a:spcBef>
              <a:spcAft>
                <a:spcPts val="0"/>
              </a:spcAft>
              <a:buSzPts val="1400"/>
              <a:buChar char="■"/>
              <a:defRPr/>
            </a:lvl3pPr>
            <a:lvl4pPr indent="-317500" lvl="3" marL="1828800" algn="ctr">
              <a:spcBef>
                <a:spcPts val="1600"/>
              </a:spcBef>
              <a:spcAft>
                <a:spcPts val="0"/>
              </a:spcAft>
              <a:buSzPts val="1400"/>
              <a:buChar char="●"/>
              <a:defRPr/>
            </a:lvl4pPr>
            <a:lvl5pPr indent="-317500" lvl="4" marL="2286000" algn="ctr">
              <a:spcBef>
                <a:spcPts val="1600"/>
              </a:spcBef>
              <a:spcAft>
                <a:spcPts val="0"/>
              </a:spcAft>
              <a:buSzPts val="1400"/>
              <a:buChar char="○"/>
              <a:defRPr/>
            </a:lvl5pPr>
            <a:lvl6pPr indent="-317500" lvl="5" marL="2743200" algn="ctr">
              <a:spcBef>
                <a:spcPts val="1600"/>
              </a:spcBef>
              <a:spcAft>
                <a:spcPts val="0"/>
              </a:spcAft>
              <a:buSzPts val="1400"/>
              <a:buChar char="■"/>
              <a:defRPr/>
            </a:lvl6pPr>
            <a:lvl7pPr indent="-317500" lvl="6" marL="3200400" algn="ctr">
              <a:spcBef>
                <a:spcPts val="1600"/>
              </a:spcBef>
              <a:spcAft>
                <a:spcPts val="0"/>
              </a:spcAft>
              <a:buSzPts val="1400"/>
              <a:buChar char="●"/>
              <a:defRPr/>
            </a:lvl7pPr>
            <a:lvl8pPr indent="-317500" lvl="7" marL="3657600" algn="ctr">
              <a:spcBef>
                <a:spcPts val="1600"/>
              </a:spcBef>
              <a:spcAft>
                <a:spcPts val="0"/>
              </a:spcAft>
              <a:buSzPts val="1400"/>
              <a:buChar char="○"/>
              <a:defRPr/>
            </a:lvl8pPr>
            <a:lvl9pPr indent="-317500" lvl="8" marL="4114800" algn="ctr">
              <a:spcBef>
                <a:spcPts val="1600"/>
              </a:spcBef>
              <a:spcAft>
                <a:spcPts val="1600"/>
              </a:spcAft>
              <a:buSzPts val="1400"/>
              <a:buChar char="■"/>
              <a:defRPr/>
            </a:lvl9pPr>
          </a:lstStyle>
          <a:p/>
        </p:txBody>
      </p:sp>
      <p:sp>
        <p:nvSpPr>
          <p:cNvPr id="47" name="Google Shape;47;p11"/>
          <p:cNvSpPr txBox="1"/>
          <p:nvPr>
            <p:ph idx="12" type="sldNum"/>
          </p:nvPr>
        </p:nvSpPr>
        <p:spPr>
          <a:xfrm>
            <a:off x="8472458" y="4663217"/>
            <a:ext cx="548700" cy="393600"/>
          </a:xfrm>
          <a:prstGeom prst="rect">
            <a:avLst/>
          </a:prstGeom>
        </p:spPr>
        <p:txBody>
          <a:bodyPr anchorCtr="0" anchor="ctr" bIns="91425" lIns="91425" spcFirstLastPara="1" rIns="91425" wrap="square" tIns="91425">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Blank" type="blank">
  <p:cSld name="BLANK">
    <p:spTree>
      <p:nvGrpSpPr>
        <p:cNvPr id="48" name="Shape 48"/>
        <p:cNvGrpSpPr/>
        <p:nvPr/>
      </p:nvGrpSpPr>
      <p:grpSpPr>
        <a:xfrm>
          <a:off x="0" y="0"/>
          <a:ext cx="0" cy="0"/>
          <a:chOff x="0" y="0"/>
          <a:chExt cx="0" cy="0"/>
        </a:xfrm>
      </p:grpSpPr>
      <p:sp>
        <p:nvSpPr>
          <p:cNvPr id="49" name="Google Shape;49;p12"/>
          <p:cNvSpPr txBox="1"/>
          <p:nvPr>
            <p:ph idx="12" type="sldNum"/>
          </p:nvPr>
        </p:nvSpPr>
        <p:spPr>
          <a:xfrm>
            <a:off x="8472458" y="4663217"/>
            <a:ext cx="548700" cy="393600"/>
          </a:xfrm>
          <a:prstGeom prst="rect">
            <a:avLst/>
          </a:prstGeom>
        </p:spPr>
        <p:txBody>
          <a:bodyPr anchorCtr="0" anchor="ctr" bIns="91425" lIns="91425" spcFirstLastPara="1" rIns="91425" wrap="square" tIns="91425">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0.xml"/><Relationship Id="rId10" Type="http://schemas.openxmlformats.org/officeDocument/2006/relationships/slideLayout" Target="../slideLayouts/slideLayout9.xml"/><Relationship Id="rId13" Type="http://schemas.openxmlformats.org/officeDocument/2006/relationships/theme" Target="../theme/theme2.xml"/><Relationship Id="rId12" Type="http://schemas.openxmlformats.org/officeDocument/2006/relationships/slideLayout" Target="../slideLayouts/slideLayout11.xml"/><Relationship Id="rId1" Type="http://schemas.openxmlformats.org/officeDocument/2006/relationships/image" Target="../media/image28.png"/><Relationship Id="rId2" Type="http://schemas.openxmlformats.org/officeDocument/2006/relationships/slideLayout" Target="../slideLayouts/slideLayout1.xml"/><Relationship Id="rId3" Type="http://schemas.openxmlformats.org/officeDocument/2006/relationships/slideLayout" Target="../slideLayouts/slideLayout2.xml"/><Relationship Id="rId4" Type="http://schemas.openxmlformats.org/officeDocument/2006/relationships/slideLayout" Target="../slideLayouts/slideLayout3.xml"/><Relationship Id="rId9" Type="http://schemas.openxmlformats.org/officeDocument/2006/relationships/slideLayout" Target="../slideLayouts/slideLayout8.xml"/><Relationship Id="rId5" Type="http://schemas.openxmlformats.org/officeDocument/2006/relationships/slideLayout" Target="../slideLayouts/slideLayout4.xml"/><Relationship Id="rId6" Type="http://schemas.openxmlformats.org/officeDocument/2006/relationships/slideLayout" Target="../slideLayouts/slideLayout5.xml"/><Relationship Id="rId7" Type="http://schemas.openxmlformats.org/officeDocument/2006/relationships/slideLayout" Target="../slideLayouts/slideLayout6.xml"/><Relationship Id="rId8" Type="http://schemas.openxmlformats.org/officeDocument/2006/relationships/slideLayout" Target="../slideLayouts/slideLayout7.xml"/></Relationships>
</file>

<file path=ppt/slideMasters/slideMaster1.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name="simple-light-2">
    <p:bg>
      <p:bgPr>
        <a:blipFill>
          <a:blip r:embed="rId1">
            <a:alphaModFix/>
          </a:blip>
          <a:stretch>
            <a:fillRect/>
          </a:stretch>
        </a:blipFill>
      </p:bgPr>
    </p:bg>
    <p:spTree>
      <p:nvGrpSpPr>
        <p:cNvPr id="5" name="Shape 5"/>
        <p:cNvGrpSpPr/>
        <p:nvPr/>
      </p:nvGrpSpPr>
      <p:grpSpPr>
        <a:xfrm>
          <a:off x="0" y="0"/>
          <a:ext cx="0" cy="0"/>
          <a:chOff x="0" y="0"/>
          <a:chExt cx="0" cy="0"/>
        </a:xfrm>
      </p:grpSpPr>
      <p:sp>
        <p:nvSpPr>
          <p:cNvPr id="6" name="Google Shape;6;p1"/>
          <p:cNvSpPr txBox="1"/>
          <p:nvPr>
            <p:ph type="title"/>
          </p:nvPr>
        </p:nvSpPr>
        <p:spPr>
          <a:xfrm>
            <a:off x="311700" y="445025"/>
            <a:ext cx="8520600" cy="572700"/>
          </a:xfrm>
          <a:prstGeom prst="rect">
            <a:avLst/>
          </a:prstGeom>
          <a:noFill/>
          <a:ln>
            <a:noFill/>
          </a:ln>
        </p:spPr>
        <p:txBody>
          <a:bodyPr anchorCtr="0" anchor="t" bIns="91425" lIns="91425" spcFirstLastPara="1" rIns="91425" wrap="square" tIns="91425"/>
          <a:lstStyle>
            <a:lvl1pPr lvl="0">
              <a:spcBef>
                <a:spcPts val="0"/>
              </a:spcBef>
              <a:spcAft>
                <a:spcPts val="0"/>
              </a:spcAft>
              <a:buClr>
                <a:schemeClr val="dk1"/>
              </a:buClr>
              <a:buSzPts val="2800"/>
              <a:buNone/>
              <a:defRPr sz="2800">
                <a:solidFill>
                  <a:schemeClr val="dk1"/>
                </a:solidFill>
              </a:defRPr>
            </a:lvl1pPr>
            <a:lvl2pPr lvl="1">
              <a:spcBef>
                <a:spcPts val="0"/>
              </a:spcBef>
              <a:spcAft>
                <a:spcPts val="0"/>
              </a:spcAft>
              <a:buClr>
                <a:schemeClr val="dk1"/>
              </a:buClr>
              <a:buSzPts val="2800"/>
              <a:buNone/>
              <a:defRPr sz="2800">
                <a:solidFill>
                  <a:schemeClr val="dk1"/>
                </a:solidFill>
              </a:defRPr>
            </a:lvl2pPr>
            <a:lvl3pPr lvl="2">
              <a:spcBef>
                <a:spcPts val="0"/>
              </a:spcBef>
              <a:spcAft>
                <a:spcPts val="0"/>
              </a:spcAft>
              <a:buClr>
                <a:schemeClr val="dk1"/>
              </a:buClr>
              <a:buSzPts val="2800"/>
              <a:buNone/>
              <a:defRPr sz="2800">
                <a:solidFill>
                  <a:schemeClr val="dk1"/>
                </a:solidFill>
              </a:defRPr>
            </a:lvl3pPr>
            <a:lvl4pPr lvl="3">
              <a:spcBef>
                <a:spcPts val="0"/>
              </a:spcBef>
              <a:spcAft>
                <a:spcPts val="0"/>
              </a:spcAft>
              <a:buClr>
                <a:schemeClr val="dk1"/>
              </a:buClr>
              <a:buSzPts val="2800"/>
              <a:buNone/>
              <a:defRPr sz="2800">
                <a:solidFill>
                  <a:schemeClr val="dk1"/>
                </a:solidFill>
              </a:defRPr>
            </a:lvl4pPr>
            <a:lvl5pPr lvl="4">
              <a:spcBef>
                <a:spcPts val="0"/>
              </a:spcBef>
              <a:spcAft>
                <a:spcPts val="0"/>
              </a:spcAft>
              <a:buClr>
                <a:schemeClr val="dk1"/>
              </a:buClr>
              <a:buSzPts val="2800"/>
              <a:buNone/>
              <a:defRPr sz="2800">
                <a:solidFill>
                  <a:schemeClr val="dk1"/>
                </a:solidFill>
              </a:defRPr>
            </a:lvl5pPr>
            <a:lvl6pPr lvl="5">
              <a:spcBef>
                <a:spcPts val="0"/>
              </a:spcBef>
              <a:spcAft>
                <a:spcPts val="0"/>
              </a:spcAft>
              <a:buClr>
                <a:schemeClr val="dk1"/>
              </a:buClr>
              <a:buSzPts val="2800"/>
              <a:buNone/>
              <a:defRPr sz="2800">
                <a:solidFill>
                  <a:schemeClr val="dk1"/>
                </a:solidFill>
              </a:defRPr>
            </a:lvl6pPr>
            <a:lvl7pPr lvl="6">
              <a:spcBef>
                <a:spcPts val="0"/>
              </a:spcBef>
              <a:spcAft>
                <a:spcPts val="0"/>
              </a:spcAft>
              <a:buClr>
                <a:schemeClr val="dk1"/>
              </a:buClr>
              <a:buSzPts val="2800"/>
              <a:buNone/>
              <a:defRPr sz="2800">
                <a:solidFill>
                  <a:schemeClr val="dk1"/>
                </a:solidFill>
              </a:defRPr>
            </a:lvl7pPr>
            <a:lvl8pPr lvl="7">
              <a:spcBef>
                <a:spcPts val="0"/>
              </a:spcBef>
              <a:spcAft>
                <a:spcPts val="0"/>
              </a:spcAft>
              <a:buClr>
                <a:schemeClr val="dk1"/>
              </a:buClr>
              <a:buSzPts val="2800"/>
              <a:buNone/>
              <a:defRPr sz="2800">
                <a:solidFill>
                  <a:schemeClr val="dk1"/>
                </a:solidFill>
              </a:defRPr>
            </a:lvl8pPr>
            <a:lvl9pPr lvl="8">
              <a:spcBef>
                <a:spcPts val="0"/>
              </a:spcBef>
              <a:spcAft>
                <a:spcPts val="0"/>
              </a:spcAft>
              <a:buClr>
                <a:schemeClr val="dk1"/>
              </a:buClr>
              <a:buSzPts val="2800"/>
              <a:buNone/>
              <a:defRPr sz="2800">
                <a:solidFill>
                  <a:schemeClr val="dk1"/>
                </a:solidFill>
              </a:defRPr>
            </a:lvl9pPr>
          </a:lstStyle>
          <a:p/>
        </p:txBody>
      </p:sp>
      <p:sp>
        <p:nvSpPr>
          <p:cNvPr id="7" name="Google Shape;7;p1"/>
          <p:cNvSpPr txBox="1"/>
          <p:nvPr>
            <p:ph idx="1" type="body"/>
          </p:nvPr>
        </p:nvSpPr>
        <p:spPr>
          <a:xfrm>
            <a:off x="311700" y="1152475"/>
            <a:ext cx="8520600" cy="3416400"/>
          </a:xfrm>
          <a:prstGeom prst="rect">
            <a:avLst/>
          </a:prstGeom>
          <a:noFill/>
          <a:ln>
            <a:noFill/>
          </a:ln>
        </p:spPr>
        <p:txBody>
          <a:bodyPr anchorCtr="0" anchor="t" bIns="91425" lIns="91425" spcFirstLastPara="1" rIns="91425" wrap="square" tIns="91425"/>
          <a:lstStyle>
            <a:lvl1pPr indent="-342900" lvl="0" marL="457200">
              <a:lnSpc>
                <a:spcPct val="115000"/>
              </a:lnSpc>
              <a:spcBef>
                <a:spcPts val="0"/>
              </a:spcBef>
              <a:spcAft>
                <a:spcPts val="0"/>
              </a:spcAft>
              <a:buClr>
                <a:schemeClr val="dk2"/>
              </a:buClr>
              <a:buSzPts val="1800"/>
              <a:buChar char="●"/>
              <a:defRPr sz="1800">
                <a:solidFill>
                  <a:schemeClr val="dk2"/>
                </a:solidFill>
              </a:defRPr>
            </a:lvl1pPr>
            <a:lvl2pPr indent="-317500" lvl="1" marL="914400">
              <a:lnSpc>
                <a:spcPct val="115000"/>
              </a:lnSpc>
              <a:spcBef>
                <a:spcPts val="1600"/>
              </a:spcBef>
              <a:spcAft>
                <a:spcPts val="0"/>
              </a:spcAft>
              <a:buClr>
                <a:schemeClr val="dk2"/>
              </a:buClr>
              <a:buSzPts val="1400"/>
              <a:buChar char="○"/>
              <a:defRPr>
                <a:solidFill>
                  <a:schemeClr val="dk2"/>
                </a:solidFill>
              </a:defRPr>
            </a:lvl2pPr>
            <a:lvl3pPr indent="-317500" lvl="2" marL="1371600">
              <a:lnSpc>
                <a:spcPct val="115000"/>
              </a:lnSpc>
              <a:spcBef>
                <a:spcPts val="1600"/>
              </a:spcBef>
              <a:spcAft>
                <a:spcPts val="0"/>
              </a:spcAft>
              <a:buClr>
                <a:schemeClr val="dk2"/>
              </a:buClr>
              <a:buSzPts val="1400"/>
              <a:buChar char="■"/>
              <a:defRPr>
                <a:solidFill>
                  <a:schemeClr val="dk2"/>
                </a:solidFill>
              </a:defRPr>
            </a:lvl3pPr>
            <a:lvl4pPr indent="-317500" lvl="3" marL="1828800">
              <a:lnSpc>
                <a:spcPct val="115000"/>
              </a:lnSpc>
              <a:spcBef>
                <a:spcPts val="1600"/>
              </a:spcBef>
              <a:spcAft>
                <a:spcPts val="0"/>
              </a:spcAft>
              <a:buClr>
                <a:schemeClr val="dk2"/>
              </a:buClr>
              <a:buSzPts val="1400"/>
              <a:buChar char="●"/>
              <a:defRPr>
                <a:solidFill>
                  <a:schemeClr val="dk2"/>
                </a:solidFill>
              </a:defRPr>
            </a:lvl4pPr>
            <a:lvl5pPr indent="-317500" lvl="4" marL="2286000">
              <a:lnSpc>
                <a:spcPct val="115000"/>
              </a:lnSpc>
              <a:spcBef>
                <a:spcPts val="1600"/>
              </a:spcBef>
              <a:spcAft>
                <a:spcPts val="0"/>
              </a:spcAft>
              <a:buClr>
                <a:schemeClr val="dk2"/>
              </a:buClr>
              <a:buSzPts val="1400"/>
              <a:buChar char="○"/>
              <a:defRPr>
                <a:solidFill>
                  <a:schemeClr val="dk2"/>
                </a:solidFill>
              </a:defRPr>
            </a:lvl5pPr>
            <a:lvl6pPr indent="-317500" lvl="5" marL="2743200">
              <a:lnSpc>
                <a:spcPct val="115000"/>
              </a:lnSpc>
              <a:spcBef>
                <a:spcPts val="1600"/>
              </a:spcBef>
              <a:spcAft>
                <a:spcPts val="0"/>
              </a:spcAft>
              <a:buClr>
                <a:schemeClr val="dk2"/>
              </a:buClr>
              <a:buSzPts val="1400"/>
              <a:buChar char="■"/>
              <a:defRPr>
                <a:solidFill>
                  <a:schemeClr val="dk2"/>
                </a:solidFill>
              </a:defRPr>
            </a:lvl6pPr>
            <a:lvl7pPr indent="-317500" lvl="6" marL="3200400">
              <a:lnSpc>
                <a:spcPct val="115000"/>
              </a:lnSpc>
              <a:spcBef>
                <a:spcPts val="1600"/>
              </a:spcBef>
              <a:spcAft>
                <a:spcPts val="0"/>
              </a:spcAft>
              <a:buClr>
                <a:schemeClr val="dk2"/>
              </a:buClr>
              <a:buSzPts val="1400"/>
              <a:buChar char="●"/>
              <a:defRPr>
                <a:solidFill>
                  <a:schemeClr val="dk2"/>
                </a:solidFill>
              </a:defRPr>
            </a:lvl7pPr>
            <a:lvl8pPr indent="-317500" lvl="7" marL="3657600">
              <a:lnSpc>
                <a:spcPct val="115000"/>
              </a:lnSpc>
              <a:spcBef>
                <a:spcPts val="1600"/>
              </a:spcBef>
              <a:spcAft>
                <a:spcPts val="0"/>
              </a:spcAft>
              <a:buClr>
                <a:schemeClr val="dk2"/>
              </a:buClr>
              <a:buSzPts val="1400"/>
              <a:buChar char="○"/>
              <a:defRPr>
                <a:solidFill>
                  <a:schemeClr val="dk2"/>
                </a:solidFill>
              </a:defRPr>
            </a:lvl8pPr>
            <a:lvl9pPr indent="-317500" lvl="8" marL="4114800">
              <a:lnSpc>
                <a:spcPct val="115000"/>
              </a:lnSpc>
              <a:spcBef>
                <a:spcPts val="1600"/>
              </a:spcBef>
              <a:spcAft>
                <a:spcPts val="1600"/>
              </a:spcAft>
              <a:buClr>
                <a:schemeClr val="dk2"/>
              </a:buClr>
              <a:buSzPts val="1400"/>
              <a:buChar char="■"/>
              <a:defRPr>
                <a:solidFill>
                  <a:schemeClr val="dk2"/>
                </a:solidFill>
              </a:defRPr>
            </a:lvl9pPr>
          </a:lstStyle>
          <a:p/>
        </p:txBody>
      </p:sp>
      <p:sp>
        <p:nvSpPr>
          <p:cNvPr id="8" name="Google Shape;8;p1"/>
          <p:cNvSpPr txBox="1"/>
          <p:nvPr>
            <p:ph idx="12" type="sldNum"/>
          </p:nvPr>
        </p:nvSpPr>
        <p:spPr>
          <a:xfrm>
            <a:off x="8472458" y="4663217"/>
            <a:ext cx="548700" cy="393600"/>
          </a:xfrm>
          <a:prstGeom prst="rect">
            <a:avLst/>
          </a:prstGeom>
          <a:noFill/>
          <a:ln>
            <a:noFill/>
          </a:ln>
        </p:spPr>
        <p:txBody>
          <a:bodyPr anchorCtr="0" anchor="ctr" bIns="91425" lIns="91425" spcFirstLastPara="1" rIns="91425" wrap="square" tIns="91425">
            <a:noAutofit/>
          </a:bodyPr>
          <a:lstStyle>
            <a:lvl1pPr lvl="0" algn="r">
              <a:buNone/>
              <a:defRPr sz="1000">
                <a:solidFill>
                  <a:schemeClr val="dk2"/>
                </a:solidFill>
              </a:defRPr>
            </a:lvl1pPr>
            <a:lvl2pPr lvl="1" algn="r">
              <a:buNone/>
              <a:defRPr sz="1000">
                <a:solidFill>
                  <a:schemeClr val="dk2"/>
                </a:solidFill>
              </a:defRPr>
            </a:lvl2pPr>
            <a:lvl3pPr lvl="2" algn="r">
              <a:buNone/>
              <a:defRPr sz="1000">
                <a:solidFill>
                  <a:schemeClr val="dk2"/>
                </a:solidFill>
              </a:defRPr>
            </a:lvl3pPr>
            <a:lvl4pPr lvl="3" algn="r">
              <a:buNone/>
              <a:defRPr sz="1000">
                <a:solidFill>
                  <a:schemeClr val="dk2"/>
                </a:solidFill>
              </a:defRPr>
            </a:lvl4pPr>
            <a:lvl5pPr lvl="4" algn="r">
              <a:buNone/>
              <a:defRPr sz="1000">
                <a:solidFill>
                  <a:schemeClr val="dk2"/>
                </a:solidFill>
              </a:defRPr>
            </a:lvl5pPr>
            <a:lvl6pPr lvl="5" algn="r">
              <a:buNone/>
              <a:defRPr sz="1000">
                <a:solidFill>
                  <a:schemeClr val="dk2"/>
                </a:solidFill>
              </a:defRPr>
            </a:lvl6pPr>
            <a:lvl7pPr lvl="6" algn="r">
              <a:buNone/>
              <a:defRPr sz="1000">
                <a:solidFill>
                  <a:schemeClr val="dk2"/>
                </a:solidFill>
              </a:defRPr>
            </a:lvl7pPr>
            <a:lvl8pPr lvl="7" algn="r">
              <a:buNone/>
              <a:defRPr sz="1000">
                <a:solidFill>
                  <a:schemeClr val="dk2"/>
                </a:solidFill>
              </a:defRPr>
            </a:lvl8pPr>
            <a:lvl9pPr lvl="8" algn="r">
              <a:buNone/>
              <a:defRPr sz="1000">
                <a:solidFill>
                  <a:schemeClr val="dk2"/>
                </a:solidFill>
              </a:defRPr>
            </a:lvl9pPr>
          </a:lstStyle>
          <a:p>
            <a:pPr indent="0" lvl="0" marL="0" rtl="0" algn="r">
              <a:spcBef>
                <a:spcPts val="0"/>
              </a:spcBef>
              <a:spcAft>
                <a:spcPts val="0"/>
              </a:spcAft>
              <a:buNone/>
            </a:pPr>
            <a:fld id="{00000000-1234-1234-1234-123412341234}" type="slidenum">
              <a:rPr lang="en"/>
              <a:t>‹#›</a:t>
            </a:fld>
            <a:endParaRPr/>
          </a:p>
        </p:txBody>
      </p:sp>
    </p:spTree>
  </p:cSld>
  <p:clrMap accent1="accent1" accent2="accent2" accent3="accent3" accent4="accent4" accent5="accent5" accent6="accent6" bg1="lt1" bg2="dk2" tx1="dk1" tx2="lt2" folHlink="folHlink" hlink="hlink"/>
  <p:sldLayoutIdLst>
    <p:sldLayoutId id="2147483648" r:id="rId2"/>
    <p:sldLayoutId id="2147483649" r:id="rId3"/>
    <p:sldLayoutId id="2147483650" r:id="rId4"/>
    <p:sldLayoutId id="2147483651" r:id="rId5"/>
    <p:sldLayoutId id="2147483652" r:id="rId6"/>
    <p:sldLayoutId id="2147483653" r:id="rId7"/>
    <p:sldLayoutId id="2147483654" r:id="rId8"/>
    <p:sldLayoutId id="2147483655" r:id="rId9"/>
    <p:sldLayoutId id="2147483656" r:id="rId10"/>
    <p:sldLayoutId id="2147483657" r:id="rId11"/>
    <p:sldLayoutId id="2147483658" r:id="rId12"/>
  </p:sldLayoutIdLst>
  <mc:AlternateContent>
    <mc:Choice Requires="p14">
      <p:transition spd="slow" p14:dur="1000">
        <p:fade thruBlk="1"/>
      </p:transition>
    </mc:Choice>
    <mc:Fallback>
      <p:transition spd="slow">
        <p:fade/>
      </p:transition>
    </mc:Fallback>
  </mc:AlternateContent>
  <p:hf dt="0" ftr="0" hdr="0" sldNum="0"/>
  <p:txStyles>
    <p:title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titleStyle>
    <p:body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bodyStyle>
    <p:other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xml"/><Relationship Id="rId3" Type="http://schemas.openxmlformats.org/officeDocument/2006/relationships/image" Target="../media/image9.jp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2.xml"/><Relationship Id="rId3" Type="http://schemas.openxmlformats.org/officeDocument/2006/relationships/image" Target="../media/image35.png"/><Relationship Id="rId4" Type="http://schemas.openxmlformats.org/officeDocument/2006/relationships/image" Target="../media/image1.pn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6.xml"/><Relationship Id="rId3" Type="http://schemas.openxmlformats.org/officeDocument/2006/relationships/image" Target="../media/image26.jp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1.xml"/><Relationship Id="rId3" Type="http://schemas.openxmlformats.org/officeDocument/2006/relationships/image" Target="../media/image7.jpg"/></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2.xml"/><Relationship Id="rId3" Type="http://schemas.openxmlformats.org/officeDocument/2006/relationships/image" Target="../media/image15.jpg"/></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3.xml"/><Relationship Id="rId3" Type="http://schemas.openxmlformats.org/officeDocument/2006/relationships/image" Target="../media/image10.jpg"/></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4.xml"/><Relationship Id="rId3" Type="http://schemas.openxmlformats.org/officeDocument/2006/relationships/image" Target="../media/image14.jpg"/><Relationship Id="rId4" Type="http://schemas.openxmlformats.org/officeDocument/2006/relationships/hyperlink" Target="http://caravanistan.com/transport/horse-riding/kazakhstan/" TargetMode="External"/><Relationship Id="rId5" Type="http://schemas.openxmlformats.org/officeDocument/2006/relationships/hyperlink" Target="https://creativecommons.org/licenses/by-sa/3.0/" TargetMode="Externa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5.xml"/><Relationship Id="rId3" Type="http://schemas.openxmlformats.org/officeDocument/2006/relationships/image" Target="../media/image24.jpg"/></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6.xml"/><Relationship Id="rId3" Type="http://schemas.openxmlformats.org/officeDocument/2006/relationships/image" Target="../media/image27.jpg"/></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7.xml"/><Relationship Id="rId3" Type="http://schemas.openxmlformats.org/officeDocument/2006/relationships/image" Target="../media/image13.jpg"/><Relationship Id="rId4" Type="http://schemas.openxmlformats.org/officeDocument/2006/relationships/image" Target="../media/image2.jpg"/></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8.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9.xml"/><Relationship Id="rId3" Type="http://schemas.openxmlformats.org/officeDocument/2006/relationships/image" Target="../media/image12.jpg"/></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20.xml"/><Relationship Id="rId3" Type="http://schemas.openxmlformats.org/officeDocument/2006/relationships/image" Target="../media/image5.jpg"/></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21.xml"/><Relationship Id="rId3" Type="http://schemas.openxmlformats.org/officeDocument/2006/relationships/image" Target="../media/image11.jpg"/></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22.xml"/><Relationship Id="rId3" Type="http://schemas.openxmlformats.org/officeDocument/2006/relationships/image" Target="../media/image6.jpg"/></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23.xml"/><Relationship Id="rId3" Type="http://schemas.openxmlformats.org/officeDocument/2006/relationships/hyperlink" Target="http://www.facebook.com/INFINITEMOUTAIN" TargetMode="External"/><Relationship Id="rId4" Type="http://schemas.openxmlformats.org/officeDocument/2006/relationships/hyperlink" Target="http://www.twiter.com/INFINITEMOUTAIN" TargetMode="External"/><Relationship Id="rId5" Type="http://schemas.openxmlformats.org/officeDocument/2006/relationships/hyperlink" Target="http://www.booking.com/INFINITEMOUTAIN" TargetMode="Externa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24.xml"/><Relationship Id="rId3" Type="http://schemas.openxmlformats.org/officeDocument/2006/relationships/image" Target="../media/image8.jpg"/></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25.xml"/><Relationship Id="rId3" Type="http://schemas.openxmlformats.org/officeDocument/2006/relationships/image" Target="../media/image3.png"/></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26.xml"/><Relationship Id="rId3" Type="http://schemas.openxmlformats.org/officeDocument/2006/relationships/image" Target="../media/image3.png"/></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27.xml"/><Relationship Id="rId3" Type="http://schemas.openxmlformats.org/officeDocument/2006/relationships/image" Target="../media/image4.png"/></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28.xml"/><Relationship Id="rId3" Type="http://schemas.openxmlformats.org/officeDocument/2006/relationships/image" Target="../media/image16.png"/></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29.xml"/><Relationship Id="rId3" Type="http://schemas.openxmlformats.org/officeDocument/2006/relationships/image" Target="../media/image16.png"/></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30.xml"/><Relationship Id="rId3" Type="http://schemas.openxmlformats.org/officeDocument/2006/relationships/image" Target="../media/image16.png"/></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31.xml"/><Relationship Id="rId3" Type="http://schemas.openxmlformats.org/officeDocument/2006/relationships/image" Target="../media/image16.png"/></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32.xml"/><Relationship Id="rId3" Type="http://schemas.openxmlformats.org/officeDocument/2006/relationships/image" Target="../media/image16.png"/></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33.xml"/><Relationship Id="rId3" Type="http://schemas.openxmlformats.org/officeDocument/2006/relationships/image" Target="../media/image30.jpg"/><Relationship Id="rId4" Type="http://schemas.openxmlformats.org/officeDocument/2006/relationships/image" Target="../media/image18.png"/></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34.xml"/><Relationship Id="rId3" Type="http://schemas.openxmlformats.org/officeDocument/2006/relationships/image" Target="../media/image30.jpg"/><Relationship Id="rId4" Type="http://schemas.openxmlformats.org/officeDocument/2006/relationships/image" Target="../media/image17.png"/></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35.xml"/><Relationship Id="rId3" Type="http://schemas.openxmlformats.org/officeDocument/2006/relationships/image" Target="../media/image31.jpg"/><Relationship Id="rId4" Type="http://schemas.openxmlformats.org/officeDocument/2006/relationships/image" Target="../media/image19.png"/></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36.xml"/><Relationship Id="rId3" Type="http://schemas.openxmlformats.org/officeDocument/2006/relationships/image" Target="../media/image30.jpg"/><Relationship Id="rId4" Type="http://schemas.openxmlformats.org/officeDocument/2006/relationships/image" Target="../media/image20.jpg"/></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37.xml"/><Relationship Id="rId3" Type="http://schemas.openxmlformats.org/officeDocument/2006/relationships/image" Target="../media/image30.jpg"/><Relationship Id="rId4" Type="http://schemas.openxmlformats.org/officeDocument/2006/relationships/image" Target="../media/image21.jpg"/></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38.xml"/><Relationship Id="rId3" Type="http://schemas.openxmlformats.org/officeDocument/2006/relationships/image" Target="../media/image30.jpg"/><Relationship Id="rId4" Type="http://schemas.openxmlformats.org/officeDocument/2006/relationships/image" Target="../media/image21.jpg"/></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39.xml"/><Relationship Id="rId3" Type="http://schemas.openxmlformats.org/officeDocument/2006/relationships/image" Target="../media/image32.jpg"/><Relationship Id="rId4" Type="http://schemas.openxmlformats.org/officeDocument/2006/relationships/image" Target="../media/image21.jpg"/></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40.xml"/><Relationship Id="rId3" Type="http://schemas.openxmlformats.org/officeDocument/2006/relationships/image" Target="../media/image32.jpg"/><Relationship Id="rId4" Type="http://schemas.openxmlformats.org/officeDocument/2006/relationships/image" Target="../media/image21.jpg"/></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41.xml"/><Relationship Id="rId3" Type="http://schemas.openxmlformats.org/officeDocument/2006/relationships/image" Target="../media/image32.jpg"/><Relationship Id="rId4" Type="http://schemas.openxmlformats.org/officeDocument/2006/relationships/image" Target="../media/image33.png"/><Relationship Id="rId5" Type="http://schemas.openxmlformats.org/officeDocument/2006/relationships/image" Target="../media/image34.jpg"/></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42.xml"/><Relationship Id="rId3" Type="http://schemas.openxmlformats.org/officeDocument/2006/relationships/image" Target="../media/image29.jpg"/><Relationship Id="rId4" Type="http://schemas.openxmlformats.org/officeDocument/2006/relationships/image" Target="../media/image23.jpg"/><Relationship Id="rId5" Type="http://schemas.openxmlformats.org/officeDocument/2006/relationships/image" Target="../media/image25.jpg"/></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43.xml"/><Relationship Id="rId3" Type="http://schemas.openxmlformats.org/officeDocument/2006/relationships/image" Target="../media/image22.jpg"/></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44.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45.xml"/><Relationship Id="rId3" Type="http://schemas.openxmlformats.org/officeDocument/2006/relationships/image" Target="../media/image34.jpg"/></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46.xml"/></Relationships>
</file>

<file path=ppt/slides/slide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53" name="Shape 53"/>
        <p:cNvGrpSpPr/>
        <p:nvPr/>
      </p:nvGrpSpPr>
      <p:grpSpPr>
        <a:xfrm>
          <a:off x="0" y="0"/>
          <a:ext cx="0" cy="0"/>
          <a:chOff x="0" y="0"/>
          <a:chExt cx="0" cy="0"/>
        </a:xfrm>
      </p:grpSpPr>
      <p:pic>
        <p:nvPicPr>
          <p:cNvPr id="54" name="Google Shape;54;p13"/>
          <p:cNvPicPr preferRelativeResize="0"/>
          <p:nvPr/>
        </p:nvPicPr>
        <p:blipFill>
          <a:blip r:embed="rId3">
            <a:alphaModFix/>
          </a:blip>
          <a:stretch>
            <a:fillRect/>
          </a:stretch>
        </p:blipFill>
        <p:spPr>
          <a:xfrm>
            <a:off x="0" y="0"/>
            <a:ext cx="9144000" cy="5143499"/>
          </a:xfrm>
          <a:prstGeom prst="rect">
            <a:avLst/>
          </a:prstGeom>
          <a:noFill/>
          <a:ln>
            <a:noFill/>
          </a:ln>
        </p:spPr>
      </p:pic>
    </p:spTree>
  </p:cSld>
  <p:clrMapOvr>
    <a:masterClrMapping/>
  </p:clrMapOvr>
</p:sld>
</file>

<file path=ppt/slides/slide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58" name="Shape 58"/>
        <p:cNvGrpSpPr/>
        <p:nvPr/>
      </p:nvGrpSpPr>
      <p:grpSpPr>
        <a:xfrm>
          <a:off x="0" y="0"/>
          <a:ext cx="0" cy="0"/>
          <a:chOff x="0" y="0"/>
          <a:chExt cx="0" cy="0"/>
        </a:xfrm>
      </p:grpSpPr>
      <p:pic>
        <p:nvPicPr>
          <p:cNvPr id="59" name="Google Shape;59;p14"/>
          <p:cNvPicPr preferRelativeResize="0"/>
          <p:nvPr/>
        </p:nvPicPr>
        <p:blipFill>
          <a:blip r:embed="rId3">
            <a:alphaModFix/>
          </a:blip>
          <a:stretch>
            <a:fillRect/>
          </a:stretch>
        </p:blipFill>
        <p:spPr>
          <a:xfrm>
            <a:off x="0" y="0"/>
            <a:ext cx="9143999" cy="5143499"/>
          </a:xfrm>
          <a:prstGeom prst="rect">
            <a:avLst/>
          </a:prstGeom>
          <a:noFill/>
          <a:ln>
            <a:noFill/>
          </a:ln>
        </p:spPr>
      </p:pic>
      <p:sp>
        <p:nvSpPr>
          <p:cNvPr id="60" name="Google Shape;60;p14"/>
          <p:cNvSpPr/>
          <p:nvPr/>
        </p:nvSpPr>
        <p:spPr>
          <a:xfrm>
            <a:off x="3196800" y="2822850"/>
            <a:ext cx="2750400" cy="919800"/>
          </a:xfrm>
          <a:prstGeom prst="rect">
            <a:avLst/>
          </a:prstGeom>
          <a:solidFill>
            <a:schemeClr val="lt2"/>
          </a:solidFill>
          <a:ln cap="flat" cmpd="sng" w="9525">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pic>
        <p:nvPicPr>
          <p:cNvPr id="61" name="Google Shape;61;p14"/>
          <p:cNvPicPr preferRelativeResize="0"/>
          <p:nvPr/>
        </p:nvPicPr>
        <p:blipFill>
          <a:blip r:embed="rId4">
            <a:alphaModFix/>
          </a:blip>
          <a:stretch>
            <a:fillRect/>
          </a:stretch>
        </p:blipFill>
        <p:spPr>
          <a:xfrm>
            <a:off x="3196800" y="2822875"/>
            <a:ext cx="2750400" cy="919750"/>
          </a:xfrm>
          <a:prstGeom prst="rect">
            <a:avLst/>
          </a:prstGeom>
          <a:noFill/>
          <a:ln>
            <a:noFill/>
          </a:ln>
        </p:spPr>
      </p:pic>
    </p:spTree>
  </p:cSld>
  <p:clrMapOvr>
    <a:masterClrMapping/>
  </p:clrMapOvr>
</p:sld>
</file>

<file path=ppt/slides/slide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65" name="Shape 65"/>
        <p:cNvGrpSpPr/>
        <p:nvPr/>
      </p:nvGrpSpPr>
      <p:grpSpPr>
        <a:xfrm>
          <a:off x="0" y="0"/>
          <a:ext cx="0" cy="0"/>
          <a:chOff x="0" y="0"/>
          <a:chExt cx="0" cy="0"/>
        </a:xfrm>
      </p:grpSpPr>
      <p:sp>
        <p:nvSpPr>
          <p:cNvPr id="66" name="Google Shape;66;p15"/>
          <p:cNvSpPr txBox="1"/>
          <p:nvPr>
            <p:ph idx="1" type="body"/>
          </p:nvPr>
        </p:nvSpPr>
        <p:spPr>
          <a:xfrm>
            <a:off x="311700" y="802650"/>
            <a:ext cx="8520600" cy="1187700"/>
          </a:xfrm>
          <a:prstGeom prst="rect">
            <a:avLst/>
          </a:prstGeom>
        </p:spPr>
        <p:txBody>
          <a:bodyPr anchorCtr="0" anchor="t" bIns="91425" lIns="91425" spcFirstLastPara="1" rIns="91425" wrap="square" tIns="91425">
            <a:noAutofit/>
          </a:bodyPr>
          <a:lstStyle/>
          <a:p>
            <a:pPr indent="0" lvl="0" marL="0" rtl="0" algn="ctr">
              <a:lnSpc>
                <a:spcPct val="90000"/>
              </a:lnSpc>
              <a:spcBef>
                <a:spcPts val="0"/>
              </a:spcBef>
              <a:spcAft>
                <a:spcPts val="0"/>
              </a:spcAft>
              <a:buClr>
                <a:schemeClr val="dk1"/>
              </a:buClr>
              <a:buSzPts val="3800"/>
              <a:buFont typeface="Calibri"/>
              <a:buNone/>
            </a:pPr>
            <a:r>
              <a:rPr b="1" lang="en" sz="3000">
                <a:solidFill>
                  <a:schemeClr val="dk1"/>
                </a:solidFill>
                <a:latin typeface="Times New Roman"/>
                <a:ea typeface="Times New Roman"/>
                <a:cs typeface="Times New Roman"/>
                <a:sym typeface="Times New Roman"/>
              </a:rPr>
              <a:t>MARKETING ENVIRONMENTAL AUDIT TO ”INFINITE MOUNTAIN” INN</a:t>
            </a:r>
            <a:endParaRPr b="1" sz="3000">
              <a:solidFill>
                <a:schemeClr val="dk1"/>
              </a:solidFill>
              <a:latin typeface="Times New Roman"/>
              <a:ea typeface="Times New Roman"/>
              <a:cs typeface="Times New Roman"/>
              <a:sym typeface="Times New Roman"/>
            </a:endParaRPr>
          </a:p>
          <a:p>
            <a:pPr indent="0" lvl="0" marL="0" rtl="0" algn="l">
              <a:spcBef>
                <a:spcPts val="0"/>
              </a:spcBef>
              <a:spcAft>
                <a:spcPts val="1600"/>
              </a:spcAft>
              <a:buNone/>
            </a:pPr>
            <a:r>
              <a:t/>
            </a:r>
            <a:endParaRPr/>
          </a:p>
        </p:txBody>
      </p:sp>
      <p:sp>
        <p:nvSpPr>
          <p:cNvPr id="67" name="Google Shape;67;p15"/>
          <p:cNvSpPr txBox="1"/>
          <p:nvPr/>
        </p:nvSpPr>
        <p:spPr>
          <a:xfrm>
            <a:off x="6128153" y="2846149"/>
            <a:ext cx="2123100" cy="967800"/>
          </a:xfrm>
          <a:prstGeom prst="rect">
            <a:avLst/>
          </a:prstGeom>
          <a:noFill/>
          <a:ln>
            <a:noFill/>
          </a:ln>
        </p:spPr>
        <p:txBody>
          <a:bodyPr anchorCtr="0" anchor="ctr" bIns="45700" lIns="91425" spcFirstLastPara="1" rIns="91425" wrap="square" tIns="45700">
            <a:noAutofit/>
          </a:bodyPr>
          <a:lstStyle/>
          <a:p>
            <a:pPr indent="0" lvl="0" marL="0" rtl="0" algn="l">
              <a:lnSpc>
                <a:spcPct val="90000"/>
              </a:lnSpc>
              <a:spcBef>
                <a:spcPts val="0"/>
              </a:spcBef>
              <a:spcAft>
                <a:spcPts val="0"/>
              </a:spcAft>
              <a:buNone/>
            </a:pPr>
            <a:r>
              <a:rPr lang="en" sz="1800">
                <a:solidFill>
                  <a:srgbClr val="000000"/>
                </a:solidFill>
                <a:latin typeface="Calibri"/>
                <a:ea typeface="Calibri"/>
                <a:cs typeface="Calibri"/>
                <a:sym typeface="Calibri"/>
              </a:rPr>
              <a:t>PRESENTED BY ..</a:t>
            </a:r>
            <a:endParaRPr sz="1800">
              <a:solidFill>
                <a:srgbClr val="000000"/>
              </a:solidFill>
              <a:latin typeface="Calibri"/>
              <a:ea typeface="Calibri"/>
              <a:cs typeface="Calibri"/>
              <a:sym typeface="Calibri"/>
            </a:endParaRPr>
          </a:p>
        </p:txBody>
      </p:sp>
    </p:spTree>
  </p:cSld>
  <p:clrMapOvr>
    <a:masterClrMapping/>
  </p:clrMapOvr>
  <p:timing>
    <p:tnLst>
      <p:par>
        <p:cTn dur="indefinite" nodeType="tmRoot" restart="never">
          <p:childTnLst>
            <p:seq concurrent="1" nextAc="seek">
              <p:cTn dur="indefinite" id="2" nodeType="mainSeq">
                <p:childTnLst>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66"/>
                                        </p:tgtEl>
                                        <p:attrNameLst>
                                          <p:attrName>style.visibility</p:attrName>
                                        </p:attrNameLst>
                                      </p:cBhvr>
                                      <p:to>
                                        <p:strVal val="visible"/>
                                      </p:to>
                                    </p:set>
                                    <p:animEffect filter="fade" transition="in">
                                      <p:cBhvr>
                                        <p:cTn dur="1000"/>
                                        <p:tgtEl>
                                          <p:spTgt spid="66"/>
                                        </p:tgtEl>
                                      </p:cBhvr>
                                    </p:animEffect>
                                  </p:childTnLst>
                                </p:cTn>
                              </p:par>
                            </p:childTnLst>
                          </p:cTn>
                        </p:par>
                      </p:childTnLst>
                    </p:cTn>
                  </p:par>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67"/>
                                        </p:tgtEl>
                                        <p:attrNameLst>
                                          <p:attrName>style.visibility</p:attrName>
                                        </p:attrNameLst>
                                      </p:cBhvr>
                                      <p:to>
                                        <p:strVal val="visible"/>
                                      </p:to>
                                    </p:set>
                                    <p:animEffect filter="fade" transition="in">
                                      <p:cBhvr>
                                        <p:cTn dur="1000"/>
                                        <p:tgtEl>
                                          <p:spTgt spid="67"/>
                                        </p:tgtEl>
                                      </p:cBhvr>
                                    </p:animEffect>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71" name="Shape 71"/>
        <p:cNvGrpSpPr/>
        <p:nvPr/>
      </p:nvGrpSpPr>
      <p:grpSpPr>
        <a:xfrm>
          <a:off x="0" y="0"/>
          <a:ext cx="0" cy="0"/>
          <a:chOff x="0" y="0"/>
          <a:chExt cx="0" cy="0"/>
        </a:xfrm>
      </p:grpSpPr>
      <p:sp>
        <p:nvSpPr>
          <p:cNvPr id="72" name="Google Shape;72;p16"/>
          <p:cNvSpPr txBox="1"/>
          <p:nvPr>
            <p:ph idx="1" type="body"/>
          </p:nvPr>
        </p:nvSpPr>
        <p:spPr>
          <a:xfrm>
            <a:off x="311700" y="1152475"/>
            <a:ext cx="8520600" cy="3720300"/>
          </a:xfrm>
          <a:prstGeom prst="rect">
            <a:avLst/>
          </a:prstGeom>
        </p:spPr>
        <p:txBody>
          <a:bodyPr anchorCtr="0" anchor="t" bIns="91425" lIns="91425" spcFirstLastPara="1" rIns="91425" wrap="square" tIns="91425">
            <a:noAutofit/>
          </a:bodyPr>
          <a:lstStyle/>
          <a:p>
            <a:pPr indent="0" lvl="0" marL="0" rtl="0" algn="l">
              <a:lnSpc>
                <a:spcPct val="100000"/>
              </a:lnSpc>
              <a:spcBef>
                <a:spcPts val="0"/>
              </a:spcBef>
              <a:spcAft>
                <a:spcPts val="0"/>
              </a:spcAft>
              <a:buClr>
                <a:schemeClr val="dk1"/>
              </a:buClr>
              <a:buFont typeface="Arial"/>
              <a:buNone/>
            </a:pPr>
            <a:r>
              <a:t/>
            </a:r>
            <a:endParaRPr>
              <a:solidFill>
                <a:schemeClr val="lt1"/>
              </a:solidFill>
            </a:endParaRPr>
          </a:p>
          <a:p>
            <a:pPr indent="0" lvl="0" marL="0" rtl="0" algn="l">
              <a:lnSpc>
                <a:spcPct val="100000"/>
              </a:lnSpc>
              <a:spcBef>
                <a:spcPts val="0"/>
              </a:spcBef>
              <a:spcAft>
                <a:spcPts val="0"/>
              </a:spcAft>
              <a:buNone/>
            </a:pPr>
            <a:r>
              <a:rPr lang="en">
                <a:solidFill>
                  <a:schemeClr val="lt1"/>
                </a:solidFill>
              </a:rPr>
              <a:t>WE ARE THE ”INFINIT MOUNTAIN” INN LEADERSHIP TEAM FROM BRASOV, ROMANIA. </a:t>
            </a:r>
            <a:endParaRPr>
              <a:solidFill>
                <a:schemeClr val="lt1"/>
              </a:solidFill>
            </a:endParaRPr>
          </a:p>
          <a:p>
            <a:pPr indent="0" lvl="0" marL="0" rtl="0" algn="l">
              <a:lnSpc>
                <a:spcPct val="100000"/>
              </a:lnSpc>
              <a:spcBef>
                <a:spcPts val="0"/>
              </a:spcBef>
              <a:spcAft>
                <a:spcPts val="0"/>
              </a:spcAft>
              <a:buNone/>
            </a:pPr>
            <a:r>
              <a:t/>
            </a:r>
            <a:endParaRPr>
              <a:solidFill>
                <a:schemeClr val="lt1"/>
              </a:solidFill>
            </a:endParaRPr>
          </a:p>
          <a:p>
            <a:pPr indent="0" lvl="0" marL="0" rtl="0" algn="l">
              <a:lnSpc>
                <a:spcPct val="100000"/>
              </a:lnSpc>
              <a:spcBef>
                <a:spcPts val="0"/>
              </a:spcBef>
              <a:spcAft>
                <a:spcPts val="0"/>
              </a:spcAft>
              <a:buNone/>
            </a:pPr>
            <a:r>
              <a:t/>
            </a:r>
            <a:endParaRPr>
              <a:solidFill>
                <a:schemeClr val="lt1"/>
              </a:solidFill>
            </a:endParaRPr>
          </a:p>
          <a:p>
            <a:pPr indent="0" lvl="0" marL="0" rtl="0" algn="l">
              <a:lnSpc>
                <a:spcPct val="100000"/>
              </a:lnSpc>
              <a:spcBef>
                <a:spcPts val="0"/>
              </a:spcBef>
              <a:spcAft>
                <a:spcPts val="0"/>
              </a:spcAft>
              <a:buNone/>
            </a:pPr>
            <a:r>
              <a:t/>
            </a:r>
            <a:endParaRPr>
              <a:solidFill>
                <a:schemeClr val="lt1"/>
              </a:solidFill>
            </a:endParaRPr>
          </a:p>
          <a:p>
            <a:pPr indent="0" lvl="0" marL="0" rtl="0" algn="l">
              <a:lnSpc>
                <a:spcPct val="100000"/>
              </a:lnSpc>
              <a:spcBef>
                <a:spcPts val="0"/>
              </a:spcBef>
              <a:spcAft>
                <a:spcPts val="0"/>
              </a:spcAft>
              <a:buNone/>
            </a:pPr>
            <a:r>
              <a:t/>
            </a:r>
            <a:endParaRPr>
              <a:solidFill>
                <a:schemeClr val="lt1"/>
              </a:solidFill>
            </a:endParaRPr>
          </a:p>
          <a:p>
            <a:pPr indent="0" lvl="0" marL="0" rtl="0" algn="l">
              <a:lnSpc>
                <a:spcPct val="100000"/>
              </a:lnSpc>
              <a:spcBef>
                <a:spcPts val="0"/>
              </a:spcBef>
              <a:spcAft>
                <a:spcPts val="0"/>
              </a:spcAft>
              <a:buClr>
                <a:schemeClr val="dk1"/>
              </a:buClr>
              <a:buFont typeface="Arial"/>
              <a:buNone/>
            </a:pPr>
            <a:r>
              <a:t/>
            </a:r>
            <a:endParaRPr>
              <a:solidFill>
                <a:schemeClr val="lt1"/>
              </a:solidFill>
            </a:endParaRPr>
          </a:p>
          <a:p>
            <a:pPr indent="0" lvl="0" marL="0" rtl="0" algn="l">
              <a:lnSpc>
                <a:spcPct val="100000"/>
              </a:lnSpc>
              <a:spcBef>
                <a:spcPts val="0"/>
              </a:spcBef>
              <a:spcAft>
                <a:spcPts val="0"/>
              </a:spcAft>
              <a:buClr>
                <a:schemeClr val="dk1"/>
              </a:buClr>
              <a:buFont typeface="Arial"/>
              <a:buNone/>
            </a:pPr>
            <a:r>
              <a:t/>
            </a:r>
            <a:endParaRPr>
              <a:solidFill>
                <a:schemeClr val="lt1"/>
              </a:solidFill>
            </a:endParaRPr>
          </a:p>
          <a:p>
            <a:pPr indent="0" lvl="0" marL="0" rtl="0" algn="l">
              <a:lnSpc>
                <a:spcPct val="100000"/>
              </a:lnSpc>
              <a:spcBef>
                <a:spcPts val="0"/>
              </a:spcBef>
              <a:spcAft>
                <a:spcPts val="0"/>
              </a:spcAft>
              <a:buClr>
                <a:schemeClr val="dk1"/>
              </a:buClr>
              <a:buFont typeface="Arial"/>
              <a:buNone/>
            </a:pPr>
            <a:r>
              <a:rPr lang="en">
                <a:solidFill>
                  <a:schemeClr val="lt1"/>
                </a:solidFill>
              </a:rPr>
              <a:t>WE ARE HERE TODAY TO TALK  TO YOU ABOUT OUR NEWLY OPENED GUEST HOUSE LOCATED IN POIANA BRASOV, WHICH IS IN NEIGHBOURHOOD OF BRASOV, POPULAR AMONG TOURISTS FROM SEVERAL EUROPEAN COUNTRIES.</a:t>
            </a:r>
            <a:endParaRPr>
              <a:solidFill>
                <a:schemeClr val="lt1"/>
              </a:solidFill>
            </a:endParaRPr>
          </a:p>
          <a:p>
            <a:pPr indent="0" lvl="0" marL="0" rtl="0" algn="l">
              <a:spcBef>
                <a:spcPts val="0"/>
              </a:spcBef>
              <a:spcAft>
                <a:spcPts val="1600"/>
              </a:spcAft>
              <a:buNone/>
            </a:pPr>
            <a:r>
              <a:t/>
            </a:r>
            <a:endParaRPr>
              <a:solidFill>
                <a:schemeClr val="lt1"/>
              </a:solidFill>
            </a:endParaRPr>
          </a:p>
        </p:txBody>
      </p:sp>
    </p:spTree>
  </p:cSld>
  <p:clrMapOvr>
    <a:masterClrMapping/>
  </p:clrMapOvr>
  <p:timing>
    <p:tnLst>
      <p:par>
        <p:cTn dur="indefinite" nodeType="tmRoot" restart="never">
          <p:childTnLst>
            <p:seq concurrent="1" nextAc="seek">
              <p:cTn dur="indefinite" id="2" nodeType="mainSeq">
                <p:childTnLst>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72">
                                            <p:txEl>
                                              <p:pRg end="0" st="0"/>
                                            </p:txEl>
                                          </p:spTgt>
                                        </p:tgtEl>
                                        <p:attrNameLst>
                                          <p:attrName>style.visibility</p:attrName>
                                        </p:attrNameLst>
                                      </p:cBhvr>
                                      <p:to>
                                        <p:strVal val="visible"/>
                                      </p:to>
                                    </p:set>
                                    <p:animEffect filter="fade" transition="in">
                                      <p:cBhvr>
                                        <p:cTn dur="1000"/>
                                        <p:tgtEl>
                                          <p:spTgt spid="72">
                                            <p:txEl>
                                              <p:pRg end="0" st="0"/>
                                            </p:txEl>
                                          </p:spTgt>
                                        </p:tgtEl>
                                      </p:cBhvr>
                                    </p:animEffect>
                                  </p:childTnLst>
                                </p:cTn>
                              </p:par>
                            </p:childTnLst>
                          </p:cTn>
                        </p:par>
                      </p:childTnLst>
                    </p:cTn>
                  </p:par>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72">
                                            <p:txEl>
                                              <p:pRg end="1" st="1"/>
                                            </p:txEl>
                                          </p:spTgt>
                                        </p:tgtEl>
                                        <p:attrNameLst>
                                          <p:attrName>style.visibility</p:attrName>
                                        </p:attrNameLst>
                                      </p:cBhvr>
                                      <p:to>
                                        <p:strVal val="visible"/>
                                      </p:to>
                                    </p:set>
                                    <p:animEffect filter="fade" transition="in">
                                      <p:cBhvr>
                                        <p:cTn dur="1000"/>
                                        <p:tgtEl>
                                          <p:spTgt spid="72">
                                            <p:txEl>
                                              <p:pRg end="1" st="1"/>
                                            </p:txEl>
                                          </p:spTgt>
                                        </p:tgtEl>
                                      </p:cBhvr>
                                    </p:animEffect>
                                  </p:childTnLst>
                                </p:cTn>
                              </p:par>
                            </p:childTnLst>
                          </p:cTn>
                        </p:par>
                      </p:childTnLst>
                    </p:cTn>
                  </p:par>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72">
                                            <p:txEl>
                                              <p:pRg end="2" st="2"/>
                                            </p:txEl>
                                          </p:spTgt>
                                        </p:tgtEl>
                                        <p:attrNameLst>
                                          <p:attrName>style.visibility</p:attrName>
                                        </p:attrNameLst>
                                      </p:cBhvr>
                                      <p:to>
                                        <p:strVal val="visible"/>
                                      </p:to>
                                    </p:set>
                                    <p:animEffect filter="fade" transition="in">
                                      <p:cBhvr>
                                        <p:cTn dur="1000"/>
                                        <p:tgtEl>
                                          <p:spTgt spid="72">
                                            <p:txEl>
                                              <p:pRg end="2" st="2"/>
                                            </p:txEl>
                                          </p:spTgt>
                                        </p:tgtEl>
                                      </p:cBhvr>
                                    </p:animEffect>
                                  </p:childTnLst>
                                </p:cTn>
                              </p:par>
                            </p:childTnLst>
                          </p:cTn>
                        </p:par>
                      </p:childTnLst>
                    </p:cTn>
                  </p:par>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72">
                                            <p:txEl>
                                              <p:pRg end="3" st="3"/>
                                            </p:txEl>
                                          </p:spTgt>
                                        </p:tgtEl>
                                        <p:attrNameLst>
                                          <p:attrName>style.visibility</p:attrName>
                                        </p:attrNameLst>
                                      </p:cBhvr>
                                      <p:to>
                                        <p:strVal val="visible"/>
                                      </p:to>
                                    </p:set>
                                    <p:animEffect filter="fade" transition="in">
                                      <p:cBhvr>
                                        <p:cTn dur="1000"/>
                                        <p:tgtEl>
                                          <p:spTgt spid="72">
                                            <p:txEl>
                                              <p:pRg end="3" st="3"/>
                                            </p:txEl>
                                          </p:spTgt>
                                        </p:tgtEl>
                                      </p:cBhvr>
                                    </p:animEffect>
                                  </p:childTnLst>
                                </p:cTn>
                              </p:par>
                            </p:childTnLst>
                          </p:cTn>
                        </p:par>
                      </p:childTnLst>
                    </p:cTn>
                  </p:par>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72">
                                            <p:txEl>
                                              <p:pRg end="4" st="4"/>
                                            </p:txEl>
                                          </p:spTgt>
                                        </p:tgtEl>
                                        <p:attrNameLst>
                                          <p:attrName>style.visibility</p:attrName>
                                        </p:attrNameLst>
                                      </p:cBhvr>
                                      <p:to>
                                        <p:strVal val="visible"/>
                                      </p:to>
                                    </p:set>
                                    <p:animEffect filter="fade" transition="in">
                                      <p:cBhvr>
                                        <p:cTn dur="1000"/>
                                        <p:tgtEl>
                                          <p:spTgt spid="72">
                                            <p:txEl>
                                              <p:pRg end="4" st="4"/>
                                            </p:txEl>
                                          </p:spTgt>
                                        </p:tgtEl>
                                      </p:cBhvr>
                                    </p:animEffect>
                                  </p:childTnLst>
                                </p:cTn>
                              </p:par>
                            </p:childTnLst>
                          </p:cTn>
                        </p:par>
                      </p:childTnLst>
                    </p:cTn>
                  </p:par>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72">
                                            <p:txEl>
                                              <p:pRg end="5" st="5"/>
                                            </p:txEl>
                                          </p:spTgt>
                                        </p:tgtEl>
                                        <p:attrNameLst>
                                          <p:attrName>style.visibility</p:attrName>
                                        </p:attrNameLst>
                                      </p:cBhvr>
                                      <p:to>
                                        <p:strVal val="visible"/>
                                      </p:to>
                                    </p:set>
                                    <p:animEffect filter="fade" transition="in">
                                      <p:cBhvr>
                                        <p:cTn dur="1000"/>
                                        <p:tgtEl>
                                          <p:spTgt spid="72">
                                            <p:txEl>
                                              <p:pRg end="5" st="5"/>
                                            </p:txEl>
                                          </p:spTgt>
                                        </p:tgtEl>
                                      </p:cBhvr>
                                    </p:animEffect>
                                  </p:childTnLst>
                                </p:cTn>
                              </p:par>
                            </p:childTnLst>
                          </p:cTn>
                        </p:par>
                      </p:childTnLst>
                    </p:cTn>
                  </p:par>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72">
                                            <p:txEl>
                                              <p:pRg end="6" st="6"/>
                                            </p:txEl>
                                          </p:spTgt>
                                        </p:tgtEl>
                                        <p:attrNameLst>
                                          <p:attrName>style.visibility</p:attrName>
                                        </p:attrNameLst>
                                      </p:cBhvr>
                                      <p:to>
                                        <p:strVal val="visible"/>
                                      </p:to>
                                    </p:set>
                                    <p:animEffect filter="fade" transition="in">
                                      <p:cBhvr>
                                        <p:cTn dur="1000"/>
                                        <p:tgtEl>
                                          <p:spTgt spid="72">
                                            <p:txEl>
                                              <p:pRg end="6" st="6"/>
                                            </p:txEl>
                                          </p:spTgt>
                                        </p:tgtEl>
                                      </p:cBhvr>
                                    </p:animEffect>
                                  </p:childTnLst>
                                </p:cTn>
                              </p:par>
                            </p:childTnLst>
                          </p:cTn>
                        </p:par>
                      </p:childTnLst>
                    </p:cTn>
                  </p:par>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72">
                                            <p:txEl>
                                              <p:pRg end="7" st="7"/>
                                            </p:txEl>
                                          </p:spTgt>
                                        </p:tgtEl>
                                        <p:attrNameLst>
                                          <p:attrName>style.visibility</p:attrName>
                                        </p:attrNameLst>
                                      </p:cBhvr>
                                      <p:to>
                                        <p:strVal val="visible"/>
                                      </p:to>
                                    </p:set>
                                    <p:animEffect filter="fade" transition="in">
                                      <p:cBhvr>
                                        <p:cTn dur="1000"/>
                                        <p:tgtEl>
                                          <p:spTgt spid="72">
                                            <p:txEl>
                                              <p:pRg end="7" st="7"/>
                                            </p:txEl>
                                          </p:spTgt>
                                        </p:tgtEl>
                                      </p:cBhvr>
                                    </p:animEffect>
                                  </p:childTnLst>
                                </p:cTn>
                              </p:par>
                            </p:childTnLst>
                          </p:cTn>
                        </p:par>
                      </p:childTnLst>
                    </p:cTn>
                  </p:par>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72">
                                            <p:txEl>
                                              <p:pRg end="8" st="8"/>
                                            </p:txEl>
                                          </p:spTgt>
                                        </p:tgtEl>
                                        <p:attrNameLst>
                                          <p:attrName>style.visibility</p:attrName>
                                        </p:attrNameLst>
                                      </p:cBhvr>
                                      <p:to>
                                        <p:strVal val="visible"/>
                                      </p:to>
                                    </p:set>
                                    <p:animEffect filter="fade" transition="in">
                                      <p:cBhvr>
                                        <p:cTn dur="1000"/>
                                        <p:tgtEl>
                                          <p:spTgt spid="72">
                                            <p:txEl>
                                              <p:pRg end="8" st="8"/>
                                            </p:txEl>
                                          </p:spTgt>
                                        </p:tgtEl>
                                      </p:cBhvr>
                                    </p:animEffect>
                                  </p:childTnLst>
                                </p:cTn>
                              </p:par>
                            </p:childTnLst>
                          </p:cTn>
                        </p:par>
                      </p:childTnLst>
                    </p:cTn>
                  </p:par>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72">
                                            <p:txEl>
                                              <p:pRg end="9" st="9"/>
                                            </p:txEl>
                                          </p:spTgt>
                                        </p:tgtEl>
                                        <p:attrNameLst>
                                          <p:attrName>style.visibility</p:attrName>
                                        </p:attrNameLst>
                                      </p:cBhvr>
                                      <p:to>
                                        <p:strVal val="visible"/>
                                      </p:to>
                                    </p:set>
                                    <p:animEffect filter="fade" transition="in">
                                      <p:cBhvr>
                                        <p:cTn dur="1000"/>
                                        <p:tgtEl>
                                          <p:spTgt spid="72">
                                            <p:txEl>
                                              <p:pRg end="9" st="9"/>
                                            </p:txEl>
                                          </p:spTgt>
                                        </p:tgtEl>
                                      </p:cBhvr>
                                    </p:animEffect>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76" name="Shape 76"/>
        <p:cNvGrpSpPr/>
        <p:nvPr/>
      </p:nvGrpSpPr>
      <p:grpSpPr>
        <a:xfrm>
          <a:off x="0" y="0"/>
          <a:ext cx="0" cy="0"/>
          <a:chOff x="0" y="0"/>
          <a:chExt cx="0" cy="0"/>
        </a:xfrm>
      </p:grpSpPr>
      <p:sp>
        <p:nvSpPr>
          <p:cNvPr id="77" name="Google Shape;77;p17"/>
          <p:cNvSpPr txBox="1"/>
          <p:nvPr>
            <p:ph idx="1" type="body"/>
          </p:nvPr>
        </p:nvSpPr>
        <p:spPr>
          <a:xfrm>
            <a:off x="311700" y="868550"/>
            <a:ext cx="8520600" cy="4275000"/>
          </a:xfrm>
          <a:prstGeom prst="rect">
            <a:avLst/>
          </a:prstGeom>
        </p:spPr>
        <p:txBody>
          <a:bodyPr anchorCtr="0" anchor="t" bIns="91425" lIns="91425" spcFirstLastPara="1" rIns="91425" wrap="square" tIns="91425">
            <a:noAutofit/>
          </a:bodyPr>
          <a:lstStyle/>
          <a:p>
            <a:pPr indent="0" lvl="0" marL="0" rtl="0" algn="l">
              <a:lnSpc>
                <a:spcPct val="90000"/>
              </a:lnSpc>
              <a:spcBef>
                <a:spcPts val="0"/>
              </a:spcBef>
              <a:spcAft>
                <a:spcPts val="0"/>
              </a:spcAft>
              <a:buNone/>
            </a:pPr>
            <a:r>
              <a:rPr lang="en" sz="2000">
                <a:solidFill>
                  <a:schemeClr val="lt1"/>
                </a:solidFill>
              </a:rPr>
              <a:t>THANK YOU FOR BEING HERE TODAY </a:t>
            </a:r>
            <a:endParaRPr sz="2000">
              <a:solidFill>
                <a:schemeClr val="lt1"/>
              </a:solidFill>
            </a:endParaRPr>
          </a:p>
          <a:p>
            <a:pPr indent="0" lvl="0" marL="0" rtl="0" algn="l">
              <a:lnSpc>
                <a:spcPct val="90000"/>
              </a:lnSpc>
              <a:spcBef>
                <a:spcPts val="0"/>
              </a:spcBef>
              <a:spcAft>
                <a:spcPts val="0"/>
              </a:spcAft>
              <a:buNone/>
            </a:pPr>
            <a:r>
              <a:t/>
            </a:r>
            <a:endParaRPr sz="2000">
              <a:solidFill>
                <a:schemeClr val="dk1"/>
              </a:solidFill>
            </a:endParaRPr>
          </a:p>
          <a:p>
            <a:pPr indent="0" lvl="0" marL="0" rtl="0" algn="l">
              <a:lnSpc>
                <a:spcPct val="90000"/>
              </a:lnSpc>
              <a:spcBef>
                <a:spcPts val="0"/>
              </a:spcBef>
              <a:spcAft>
                <a:spcPts val="0"/>
              </a:spcAft>
              <a:buNone/>
            </a:pPr>
            <a:r>
              <a:t/>
            </a:r>
            <a:endParaRPr sz="2000">
              <a:solidFill>
                <a:schemeClr val="dk1"/>
              </a:solidFill>
            </a:endParaRPr>
          </a:p>
          <a:p>
            <a:pPr indent="0" lvl="0" marL="0" rtl="0" algn="l">
              <a:lnSpc>
                <a:spcPct val="90000"/>
              </a:lnSpc>
              <a:spcBef>
                <a:spcPts val="0"/>
              </a:spcBef>
              <a:spcAft>
                <a:spcPts val="0"/>
              </a:spcAft>
              <a:buNone/>
            </a:pPr>
            <a:r>
              <a:t/>
            </a:r>
            <a:endParaRPr sz="2000">
              <a:solidFill>
                <a:schemeClr val="dk1"/>
              </a:solidFill>
            </a:endParaRPr>
          </a:p>
          <a:p>
            <a:pPr indent="0" lvl="0" marL="0" rtl="0" algn="l">
              <a:lnSpc>
                <a:spcPct val="90000"/>
              </a:lnSpc>
              <a:spcBef>
                <a:spcPts val="0"/>
              </a:spcBef>
              <a:spcAft>
                <a:spcPts val="0"/>
              </a:spcAft>
              <a:buNone/>
            </a:pPr>
            <a:r>
              <a:t/>
            </a:r>
            <a:endParaRPr sz="2000">
              <a:solidFill>
                <a:schemeClr val="dk1"/>
              </a:solidFill>
            </a:endParaRPr>
          </a:p>
          <a:p>
            <a:pPr indent="0" lvl="0" marL="0" rtl="0" algn="l">
              <a:lnSpc>
                <a:spcPct val="90000"/>
              </a:lnSpc>
              <a:spcBef>
                <a:spcPts val="0"/>
              </a:spcBef>
              <a:spcAft>
                <a:spcPts val="0"/>
              </a:spcAft>
              <a:buNone/>
            </a:pPr>
            <a:r>
              <a:t/>
            </a:r>
            <a:endParaRPr sz="2000">
              <a:solidFill>
                <a:schemeClr val="dk1"/>
              </a:solidFill>
            </a:endParaRPr>
          </a:p>
          <a:p>
            <a:pPr indent="0" lvl="0" marL="0" rtl="0" algn="l">
              <a:lnSpc>
                <a:spcPct val="90000"/>
              </a:lnSpc>
              <a:spcBef>
                <a:spcPts val="0"/>
              </a:spcBef>
              <a:spcAft>
                <a:spcPts val="0"/>
              </a:spcAft>
              <a:buNone/>
            </a:pPr>
            <a:r>
              <a:t/>
            </a:r>
            <a:endParaRPr sz="2000">
              <a:solidFill>
                <a:schemeClr val="dk1"/>
              </a:solidFill>
            </a:endParaRPr>
          </a:p>
          <a:p>
            <a:pPr indent="0" lvl="0" marL="0" rtl="0" algn="l">
              <a:lnSpc>
                <a:spcPct val="90000"/>
              </a:lnSpc>
              <a:spcBef>
                <a:spcPts val="0"/>
              </a:spcBef>
              <a:spcAft>
                <a:spcPts val="0"/>
              </a:spcAft>
              <a:buClr>
                <a:schemeClr val="dk1"/>
              </a:buClr>
              <a:buSzPts val="2000"/>
              <a:buFont typeface="Arial"/>
              <a:buNone/>
            </a:pPr>
            <a:br>
              <a:rPr lang="en" sz="2000">
                <a:solidFill>
                  <a:schemeClr val="lt1"/>
                </a:solidFill>
              </a:rPr>
            </a:br>
            <a:br>
              <a:rPr lang="en" sz="2000">
                <a:solidFill>
                  <a:schemeClr val="lt1"/>
                </a:solidFill>
              </a:rPr>
            </a:br>
            <a:r>
              <a:rPr lang="en" sz="1900">
                <a:solidFill>
                  <a:schemeClr val="lt1"/>
                </a:solidFill>
                <a:latin typeface="Calibri"/>
                <a:ea typeface="Calibri"/>
                <a:cs typeface="Calibri"/>
                <a:sym typeface="Calibri"/>
              </a:rPr>
              <a:t>IN THIS PRESENTATION WE WILL UNDERTAKE A MARKETING ENVIRONMENTAL AUDIT RELATING TO OUR NEW BUSINESS, PROVIDING JUSTIFICATION FOR OUR PROPOSAL, UNDERTAKING A SEGMENTATION EXERCISE WHICH INCLUDES A COMMUNICATION MIX STRATEGY FOR EACH SEGMENT</a:t>
            </a:r>
            <a:br>
              <a:rPr lang="en" sz="1900">
                <a:solidFill>
                  <a:schemeClr val="lt1"/>
                </a:solidFill>
                <a:latin typeface="Calibri"/>
                <a:ea typeface="Calibri"/>
                <a:cs typeface="Calibri"/>
                <a:sym typeface="Calibri"/>
              </a:rPr>
            </a:br>
            <a:br>
              <a:rPr lang="en" sz="1900">
                <a:solidFill>
                  <a:schemeClr val="lt1"/>
                </a:solidFill>
                <a:latin typeface="Calibri"/>
                <a:ea typeface="Calibri"/>
                <a:cs typeface="Calibri"/>
                <a:sym typeface="Calibri"/>
              </a:rPr>
            </a:br>
            <a:endParaRPr sz="1900">
              <a:solidFill>
                <a:schemeClr val="lt1"/>
              </a:solidFill>
              <a:latin typeface="Calibri"/>
              <a:ea typeface="Calibri"/>
              <a:cs typeface="Calibri"/>
              <a:sym typeface="Calibri"/>
            </a:endParaRPr>
          </a:p>
          <a:p>
            <a:pPr indent="0" lvl="0" marL="0" rtl="0" algn="l">
              <a:spcBef>
                <a:spcPts val="0"/>
              </a:spcBef>
              <a:spcAft>
                <a:spcPts val="1600"/>
              </a:spcAft>
              <a:buNone/>
            </a:pPr>
            <a:r>
              <a:t/>
            </a:r>
            <a:endParaRPr/>
          </a:p>
        </p:txBody>
      </p:sp>
    </p:spTree>
  </p:cSld>
  <p:clrMapOvr>
    <a:masterClrMapping/>
  </p:clrMapOvr>
  <p:timing>
    <p:tnLst>
      <p:par>
        <p:cTn dur="indefinite" nodeType="tmRoot" restart="never">
          <p:childTnLst>
            <p:seq concurrent="1" nextAc="seek">
              <p:cTn dur="indefinite" id="2" nodeType="mainSeq">
                <p:childTnLst>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77">
                                            <p:txEl>
                                              <p:pRg end="0" st="0"/>
                                            </p:txEl>
                                          </p:spTgt>
                                        </p:tgtEl>
                                        <p:attrNameLst>
                                          <p:attrName>style.visibility</p:attrName>
                                        </p:attrNameLst>
                                      </p:cBhvr>
                                      <p:to>
                                        <p:strVal val="visible"/>
                                      </p:to>
                                    </p:set>
                                    <p:animEffect filter="fade" transition="in">
                                      <p:cBhvr>
                                        <p:cTn dur="1000"/>
                                        <p:tgtEl>
                                          <p:spTgt spid="77">
                                            <p:txEl>
                                              <p:pRg end="0" st="0"/>
                                            </p:txEl>
                                          </p:spTgt>
                                        </p:tgtEl>
                                      </p:cBhvr>
                                    </p:animEffect>
                                  </p:childTnLst>
                                </p:cTn>
                              </p:par>
                            </p:childTnLst>
                          </p:cTn>
                        </p:par>
                      </p:childTnLst>
                    </p:cTn>
                  </p:par>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77">
                                            <p:txEl>
                                              <p:pRg end="1" st="1"/>
                                            </p:txEl>
                                          </p:spTgt>
                                        </p:tgtEl>
                                        <p:attrNameLst>
                                          <p:attrName>style.visibility</p:attrName>
                                        </p:attrNameLst>
                                      </p:cBhvr>
                                      <p:to>
                                        <p:strVal val="visible"/>
                                      </p:to>
                                    </p:set>
                                    <p:animEffect filter="fade" transition="in">
                                      <p:cBhvr>
                                        <p:cTn dur="1000"/>
                                        <p:tgtEl>
                                          <p:spTgt spid="77">
                                            <p:txEl>
                                              <p:pRg end="1" st="1"/>
                                            </p:txEl>
                                          </p:spTgt>
                                        </p:tgtEl>
                                      </p:cBhvr>
                                    </p:animEffect>
                                  </p:childTnLst>
                                </p:cTn>
                              </p:par>
                            </p:childTnLst>
                          </p:cTn>
                        </p:par>
                      </p:childTnLst>
                    </p:cTn>
                  </p:par>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77">
                                            <p:txEl>
                                              <p:pRg end="2" st="2"/>
                                            </p:txEl>
                                          </p:spTgt>
                                        </p:tgtEl>
                                        <p:attrNameLst>
                                          <p:attrName>style.visibility</p:attrName>
                                        </p:attrNameLst>
                                      </p:cBhvr>
                                      <p:to>
                                        <p:strVal val="visible"/>
                                      </p:to>
                                    </p:set>
                                    <p:animEffect filter="fade" transition="in">
                                      <p:cBhvr>
                                        <p:cTn dur="1000"/>
                                        <p:tgtEl>
                                          <p:spTgt spid="77">
                                            <p:txEl>
                                              <p:pRg end="2" st="2"/>
                                            </p:txEl>
                                          </p:spTgt>
                                        </p:tgtEl>
                                      </p:cBhvr>
                                    </p:animEffect>
                                  </p:childTnLst>
                                </p:cTn>
                              </p:par>
                            </p:childTnLst>
                          </p:cTn>
                        </p:par>
                      </p:childTnLst>
                    </p:cTn>
                  </p:par>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77">
                                            <p:txEl>
                                              <p:pRg end="3" st="3"/>
                                            </p:txEl>
                                          </p:spTgt>
                                        </p:tgtEl>
                                        <p:attrNameLst>
                                          <p:attrName>style.visibility</p:attrName>
                                        </p:attrNameLst>
                                      </p:cBhvr>
                                      <p:to>
                                        <p:strVal val="visible"/>
                                      </p:to>
                                    </p:set>
                                    <p:animEffect filter="fade" transition="in">
                                      <p:cBhvr>
                                        <p:cTn dur="1000"/>
                                        <p:tgtEl>
                                          <p:spTgt spid="77">
                                            <p:txEl>
                                              <p:pRg end="3" st="3"/>
                                            </p:txEl>
                                          </p:spTgt>
                                        </p:tgtEl>
                                      </p:cBhvr>
                                    </p:animEffect>
                                  </p:childTnLst>
                                </p:cTn>
                              </p:par>
                            </p:childTnLst>
                          </p:cTn>
                        </p:par>
                      </p:childTnLst>
                    </p:cTn>
                  </p:par>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77">
                                            <p:txEl>
                                              <p:pRg end="4" st="4"/>
                                            </p:txEl>
                                          </p:spTgt>
                                        </p:tgtEl>
                                        <p:attrNameLst>
                                          <p:attrName>style.visibility</p:attrName>
                                        </p:attrNameLst>
                                      </p:cBhvr>
                                      <p:to>
                                        <p:strVal val="visible"/>
                                      </p:to>
                                    </p:set>
                                    <p:animEffect filter="fade" transition="in">
                                      <p:cBhvr>
                                        <p:cTn dur="1000"/>
                                        <p:tgtEl>
                                          <p:spTgt spid="77">
                                            <p:txEl>
                                              <p:pRg end="4" st="4"/>
                                            </p:txEl>
                                          </p:spTgt>
                                        </p:tgtEl>
                                      </p:cBhvr>
                                    </p:animEffect>
                                  </p:childTnLst>
                                </p:cTn>
                              </p:par>
                            </p:childTnLst>
                          </p:cTn>
                        </p:par>
                      </p:childTnLst>
                    </p:cTn>
                  </p:par>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77">
                                            <p:txEl>
                                              <p:pRg end="5" st="5"/>
                                            </p:txEl>
                                          </p:spTgt>
                                        </p:tgtEl>
                                        <p:attrNameLst>
                                          <p:attrName>style.visibility</p:attrName>
                                        </p:attrNameLst>
                                      </p:cBhvr>
                                      <p:to>
                                        <p:strVal val="visible"/>
                                      </p:to>
                                    </p:set>
                                    <p:animEffect filter="fade" transition="in">
                                      <p:cBhvr>
                                        <p:cTn dur="1000"/>
                                        <p:tgtEl>
                                          <p:spTgt spid="77">
                                            <p:txEl>
                                              <p:pRg end="5" st="5"/>
                                            </p:txEl>
                                          </p:spTgt>
                                        </p:tgtEl>
                                      </p:cBhvr>
                                    </p:animEffect>
                                  </p:childTnLst>
                                </p:cTn>
                              </p:par>
                            </p:childTnLst>
                          </p:cTn>
                        </p:par>
                      </p:childTnLst>
                    </p:cTn>
                  </p:par>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77">
                                            <p:txEl>
                                              <p:pRg end="6" st="6"/>
                                            </p:txEl>
                                          </p:spTgt>
                                        </p:tgtEl>
                                        <p:attrNameLst>
                                          <p:attrName>style.visibility</p:attrName>
                                        </p:attrNameLst>
                                      </p:cBhvr>
                                      <p:to>
                                        <p:strVal val="visible"/>
                                      </p:to>
                                    </p:set>
                                    <p:animEffect filter="fade" transition="in">
                                      <p:cBhvr>
                                        <p:cTn dur="1000"/>
                                        <p:tgtEl>
                                          <p:spTgt spid="77">
                                            <p:txEl>
                                              <p:pRg end="6" st="6"/>
                                            </p:txEl>
                                          </p:spTgt>
                                        </p:tgtEl>
                                      </p:cBhvr>
                                    </p:animEffect>
                                  </p:childTnLst>
                                </p:cTn>
                              </p:par>
                            </p:childTnLst>
                          </p:cTn>
                        </p:par>
                      </p:childTnLst>
                    </p:cTn>
                  </p:par>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77">
                                            <p:txEl>
                                              <p:pRg end="7" st="7"/>
                                            </p:txEl>
                                          </p:spTgt>
                                        </p:tgtEl>
                                        <p:attrNameLst>
                                          <p:attrName>style.visibility</p:attrName>
                                        </p:attrNameLst>
                                      </p:cBhvr>
                                      <p:to>
                                        <p:strVal val="visible"/>
                                      </p:to>
                                    </p:set>
                                    <p:animEffect filter="fade" transition="in">
                                      <p:cBhvr>
                                        <p:cTn dur="1000"/>
                                        <p:tgtEl>
                                          <p:spTgt spid="77">
                                            <p:txEl>
                                              <p:pRg end="7" st="7"/>
                                            </p:txEl>
                                          </p:spTgt>
                                        </p:tgtEl>
                                      </p:cBhvr>
                                    </p:animEffect>
                                  </p:childTnLst>
                                </p:cTn>
                              </p:par>
                            </p:childTnLst>
                          </p:cTn>
                        </p:par>
                      </p:childTnLst>
                    </p:cTn>
                  </p:par>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77">
                                            <p:txEl>
                                              <p:pRg end="8" st="8"/>
                                            </p:txEl>
                                          </p:spTgt>
                                        </p:tgtEl>
                                        <p:attrNameLst>
                                          <p:attrName>style.visibility</p:attrName>
                                        </p:attrNameLst>
                                      </p:cBhvr>
                                      <p:to>
                                        <p:strVal val="visible"/>
                                      </p:to>
                                    </p:set>
                                    <p:animEffect filter="fade" transition="in">
                                      <p:cBhvr>
                                        <p:cTn dur="1000"/>
                                        <p:tgtEl>
                                          <p:spTgt spid="77">
                                            <p:txEl>
                                              <p:pRg end="8" st="8"/>
                                            </p:txEl>
                                          </p:spTgt>
                                        </p:tgtEl>
                                      </p:cBhvr>
                                    </p:animEffect>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bg>
      <p:bgPr>
        <a:blipFill>
          <a:blip r:embed="rId3">
            <a:alphaModFix/>
          </a:blip>
          <a:stretch>
            <a:fillRect/>
          </a:stretch>
        </a:blipFill>
      </p:bgPr>
    </p:bg>
    <p:spTree>
      <p:nvGrpSpPr>
        <p:cNvPr id="81" name="Shape 81"/>
        <p:cNvGrpSpPr/>
        <p:nvPr/>
      </p:nvGrpSpPr>
      <p:grpSpPr>
        <a:xfrm>
          <a:off x="0" y="0"/>
          <a:ext cx="0" cy="0"/>
          <a:chOff x="0" y="0"/>
          <a:chExt cx="0" cy="0"/>
        </a:xfrm>
      </p:grpSpPr>
      <p:sp>
        <p:nvSpPr>
          <p:cNvPr id="82" name="Google Shape;82;p18"/>
          <p:cNvSpPr txBox="1"/>
          <p:nvPr>
            <p:ph type="title"/>
          </p:nvPr>
        </p:nvSpPr>
        <p:spPr>
          <a:xfrm>
            <a:off x="311700" y="445025"/>
            <a:ext cx="8520600" cy="572700"/>
          </a:xfrm>
          <a:prstGeom prst="rect">
            <a:avLst/>
          </a:prstGeom>
        </p:spPr>
        <p:txBody>
          <a:bodyPr anchorCtr="0" anchor="t" bIns="91425" lIns="91425" spcFirstLastPara="1" rIns="91425" wrap="square" tIns="91425">
            <a:noAutofit/>
          </a:bodyPr>
          <a:lstStyle/>
          <a:p>
            <a:pPr indent="0" lvl="0" marL="0" rtl="0" algn="l">
              <a:lnSpc>
                <a:spcPct val="90000"/>
              </a:lnSpc>
              <a:spcBef>
                <a:spcPts val="0"/>
              </a:spcBef>
              <a:spcAft>
                <a:spcPts val="0"/>
              </a:spcAft>
              <a:buClr>
                <a:schemeClr val="dk1"/>
              </a:buClr>
              <a:buSzPts val="4400"/>
              <a:buFont typeface="Calibri"/>
              <a:buNone/>
            </a:pPr>
            <a:r>
              <a:rPr b="1" i="1" lang="en" sz="2400" u="sng">
                <a:latin typeface="Calibri"/>
                <a:ea typeface="Calibri"/>
                <a:cs typeface="Calibri"/>
                <a:sym typeface="Calibri"/>
              </a:rPr>
              <a:t>POIANA BRASOV IS..</a:t>
            </a:r>
            <a:endParaRPr b="1" i="1" sz="2400" u="sng">
              <a:latin typeface="Calibri"/>
              <a:ea typeface="Calibri"/>
              <a:cs typeface="Calibri"/>
              <a:sym typeface="Calibri"/>
            </a:endParaRPr>
          </a:p>
          <a:p>
            <a:pPr indent="0" lvl="0" marL="0" rtl="0" algn="l">
              <a:spcBef>
                <a:spcPts val="0"/>
              </a:spcBef>
              <a:spcAft>
                <a:spcPts val="0"/>
              </a:spcAft>
              <a:buNone/>
            </a:pPr>
            <a:r>
              <a:t/>
            </a:r>
            <a:endParaRPr sz="2400"/>
          </a:p>
        </p:txBody>
      </p:sp>
      <p:sp>
        <p:nvSpPr>
          <p:cNvPr id="83" name="Google Shape;83;p18"/>
          <p:cNvSpPr txBox="1"/>
          <p:nvPr>
            <p:ph idx="1" type="body"/>
          </p:nvPr>
        </p:nvSpPr>
        <p:spPr>
          <a:xfrm>
            <a:off x="311700" y="1152475"/>
            <a:ext cx="8520600" cy="3416400"/>
          </a:xfrm>
          <a:prstGeom prst="rect">
            <a:avLst/>
          </a:prstGeom>
        </p:spPr>
        <p:txBody>
          <a:bodyPr anchorCtr="0" anchor="t" bIns="91425" lIns="91425" spcFirstLastPara="1" rIns="91425" wrap="square" tIns="91425">
            <a:noAutofit/>
          </a:bodyPr>
          <a:lstStyle/>
          <a:p>
            <a:pPr indent="-165100" lvl="0" marL="228600" rtl="0" algn="l">
              <a:lnSpc>
                <a:spcPct val="80000"/>
              </a:lnSpc>
              <a:spcBef>
                <a:spcPts val="0"/>
              </a:spcBef>
              <a:spcAft>
                <a:spcPts val="0"/>
              </a:spcAft>
              <a:buClr>
                <a:schemeClr val="lt1"/>
              </a:buClr>
              <a:buSzPts val="1800"/>
              <a:buChar char="•"/>
            </a:pPr>
            <a:r>
              <a:rPr lang="en">
                <a:solidFill>
                  <a:schemeClr val="lt1"/>
                </a:solidFill>
                <a:latin typeface="Calibri"/>
                <a:ea typeface="Calibri"/>
                <a:cs typeface="Calibri"/>
                <a:sym typeface="Calibri"/>
              </a:rPr>
              <a:t>THE BIGGEST AND MOST LUXURIOUS MOUNTAIN RESORT INTHE HEART OF TRANSYLVANIA IN  ROMANIA</a:t>
            </a:r>
            <a:endParaRPr>
              <a:solidFill>
                <a:schemeClr val="lt1"/>
              </a:solidFill>
              <a:latin typeface="Calibri"/>
              <a:ea typeface="Calibri"/>
              <a:cs typeface="Calibri"/>
              <a:sym typeface="Calibri"/>
            </a:endParaRPr>
          </a:p>
          <a:p>
            <a:pPr indent="-165100" lvl="0" marL="228600" rtl="0" algn="l">
              <a:lnSpc>
                <a:spcPct val="80000"/>
              </a:lnSpc>
              <a:spcBef>
                <a:spcPts val="1000"/>
              </a:spcBef>
              <a:spcAft>
                <a:spcPts val="0"/>
              </a:spcAft>
              <a:buClr>
                <a:schemeClr val="lt1"/>
              </a:buClr>
              <a:buSzPts val="1800"/>
              <a:buChar char="•"/>
            </a:pPr>
            <a:r>
              <a:rPr lang="en">
                <a:solidFill>
                  <a:schemeClr val="lt1"/>
                </a:solidFill>
                <a:latin typeface="Calibri"/>
                <a:ea typeface="Calibri"/>
                <a:cs typeface="Calibri"/>
                <a:sym typeface="Calibri"/>
              </a:rPr>
              <a:t>WAS VOTED THE MOST REASONABLY PRICED SKI RESORT BY TELEGRAPH.CO.UK IN 2008</a:t>
            </a:r>
            <a:endParaRPr>
              <a:solidFill>
                <a:schemeClr val="lt1"/>
              </a:solidFill>
              <a:latin typeface="Calibri"/>
              <a:ea typeface="Calibri"/>
              <a:cs typeface="Calibri"/>
              <a:sym typeface="Calibri"/>
            </a:endParaRPr>
          </a:p>
          <a:p>
            <a:pPr indent="-165100" lvl="0" marL="228600" rtl="0" algn="l">
              <a:lnSpc>
                <a:spcPct val="80000"/>
              </a:lnSpc>
              <a:spcBef>
                <a:spcPts val="1000"/>
              </a:spcBef>
              <a:spcAft>
                <a:spcPts val="0"/>
              </a:spcAft>
              <a:buClr>
                <a:schemeClr val="lt1"/>
              </a:buClr>
              <a:buSzPts val="1800"/>
              <a:buChar char="•"/>
            </a:pPr>
            <a:r>
              <a:rPr lang="en">
                <a:solidFill>
                  <a:schemeClr val="lt1"/>
                </a:solidFill>
                <a:latin typeface="Calibri"/>
                <a:ea typeface="Calibri"/>
                <a:cs typeface="Calibri"/>
                <a:sym typeface="Calibri"/>
              </a:rPr>
              <a:t>POSITIONED IN THE CARPATHIANS, STILL VERY CLOSE TO THE MAIOR CITY, BRASOV (14KM), FOR EASY ACCESS</a:t>
            </a:r>
            <a:endParaRPr>
              <a:solidFill>
                <a:schemeClr val="lt1"/>
              </a:solidFill>
              <a:latin typeface="Calibri"/>
              <a:ea typeface="Calibri"/>
              <a:cs typeface="Calibri"/>
              <a:sym typeface="Calibri"/>
            </a:endParaRPr>
          </a:p>
          <a:p>
            <a:pPr indent="-165100" lvl="0" marL="228600" rtl="0" algn="l">
              <a:lnSpc>
                <a:spcPct val="80000"/>
              </a:lnSpc>
              <a:spcBef>
                <a:spcPts val="1000"/>
              </a:spcBef>
              <a:spcAft>
                <a:spcPts val="0"/>
              </a:spcAft>
              <a:buClr>
                <a:schemeClr val="lt1"/>
              </a:buClr>
              <a:buSzPts val="1800"/>
              <a:buChar char="•"/>
            </a:pPr>
            <a:r>
              <a:rPr lang="en">
                <a:solidFill>
                  <a:schemeClr val="lt1"/>
                </a:solidFill>
                <a:latin typeface="Calibri"/>
                <a:ea typeface="Calibri"/>
                <a:cs typeface="Calibri"/>
                <a:sym typeface="Calibri"/>
              </a:rPr>
              <a:t>THE CLOSEST AIRPORT IS JUST 188KM AWAY IN THE CAPITAL CITY BUCHAREST</a:t>
            </a:r>
            <a:endParaRPr>
              <a:solidFill>
                <a:schemeClr val="lt1"/>
              </a:solidFill>
              <a:latin typeface="Calibri"/>
              <a:ea typeface="Calibri"/>
              <a:cs typeface="Calibri"/>
              <a:sym typeface="Calibri"/>
            </a:endParaRPr>
          </a:p>
          <a:p>
            <a:pPr indent="-165100" lvl="0" marL="228600" rtl="0" algn="l">
              <a:lnSpc>
                <a:spcPct val="80000"/>
              </a:lnSpc>
              <a:spcBef>
                <a:spcPts val="1000"/>
              </a:spcBef>
              <a:spcAft>
                <a:spcPts val="0"/>
              </a:spcAft>
              <a:buClr>
                <a:schemeClr val="lt1"/>
              </a:buClr>
              <a:buSzPts val="1800"/>
              <a:buChar char="•"/>
            </a:pPr>
            <a:r>
              <a:rPr lang="en">
                <a:solidFill>
                  <a:schemeClr val="lt1"/>
                </a:solidFill>
                <a:latin typeface="Calibri"/>
                <a:ea typeface="Calibri"/>
                <a:cs typeface="Calibri"/>
                <a:sym typeface="Calibri"/>
              </a:rPr>
              <a:t>CLOSE TO MAIOR TOURISTS ATTRACTIONS LIKE DRACULA’S CASTLE (23KM)..</a:t>
            </a:r>
            <a:endParaRPr>
              <a:solidFill>
                <a:schemeClr val="lt1"/>
              </a:solidFill>
              <a:latin typeface="Calibri"/>
              <a:ea typeface="Calibri"/>
              <a:cs typeface="Calibri"/>
              <a:sym typeface="Calibri"/>
            </a:endParaRPr>
          </a:p>
          <a:p>
            <a:pPr indent="-50800" lvl="0" marL="228600" rtl="0" algn="l">
              <a:lnSpc>
                <a:spcPct val="80000"/>
              </a:lnSpc>
              <a:spcBef>
                <a:spcPts val="1000"/>
              </a:spcBef>
              <a:spcAft>
                <a:spcPts val="0"/>
              </a:spcAft>
              <a:buClr>
                <a:schemeClr val="dk1"/>
              </a:buClr>
              <a:buSzPts val="2800"/>
              <a:buFont typeface="Arial"/>
              <a:buNone/>
            </a:pPr>
            <a:r>
              <a:t/>
            </a:r>
            <a:endParaRPr>
              <a:solidFill>
                <a:schemeClr val="lt1"/>
              </a:solidFill>
              <a:latin typeface="Calibri"/>
              <a:ea typeface="Calibri"/>
              <a:cs typeface="Calibri"/>
              <a:sym typeface="Calibri"/>
            </a:endParaRPr>
          </a:p>
          <a:p>
            <a:pPr indent="0" lvl="0" marL="0" rtl="0" algn="l">
              <a:spcBef>
                <a:spcPts val="0"/>
              </a:spcBef>
              <a:spcAft>
                <a:spcPts val="1600"/>
              </a:spcAft>
              <a:buNone/>
            </a:pPr>
            <a:r>
              <a:t/>
            </a:r>
            <a:endParaRPr>
              <a:solidFill>
                <a:schemeClr val="lt1"/>
              </a:solidFill>
            </a:endParaRPr>
          </a:p>
        </p:txBody>
      </p:sp>
    </p:spTree>
  </p:cSld>
  <p:clrMapOvr>
    <a:masterClrMapping/>
  </p:clrMapOvr>
  <p:timing>
    <p:tnLst>
      <p:par>
        <p:cTn dur="indefinite" nodeType="tmRoot" restart="never">
          <p:childTnLst>
            <p:seq concurrent="1" nextAc="seek">
              <p:cTn dur="indefinite" id="2" nodeType="mainSeq">
                <p:childTnLst>
                  <p:par>
                    <p:cTn fill="hold">
                      <p:stCondLst>
                        <p:cond delay="indefinite"/>
                      </p:stCondLst>
                      <p:childTnLst>
                        <p:par>
                          <p:cTn fill="hold">
                            <p:stCondLst>
                              <p:cond delay="0"/>
                            </p:stCondLst>
                            <p:childTnLst>
                              <p:par>
                                <p:cTn fill="hold" nodeType="clickEffect" presetClass="entr" presetID="1" presetSubtype="0">
                                  <p:stCondLst>
                                    <p:cond delay="0"/>
                                  </p:stCondLst>
                                  <p:childTnLst>
                                    <p:set>
                                      <p:cBhvr>
                                        <p:cTn dur="1" fill="hold">
                                          <p:stCondLst>
                                            <p:cond delay="0"/>
                                          </p:stCondLst>
                                        </p:cTn>
                                        <p:tgtEl>
                                          <p:spTgt spid="82"/>
                                        </p:tgtEl>
                                        <p:attrNameLst>
                                          <p:attrName>style.visibility</p:attrName>
                                        </p:attrNameLst>
                                      </p:cBhvr>
                                      <p:to>
                                        <p:strVal val="visible"/>
                                      </p:to>
                                    </p:set>
                                  </p:childTnLst>
                                </p:cTn>
                              </p:par>
                            </p:childTnLst>
                          </p:cTn>
                        </p:par>
                      </p:childTnLst>
                    </p:cTn>
                  </p:par>
                  <p:par>
                    <p:cTn fill="hold">
                      <p:stCondLst>
                        <p:cond delay="indefinite"/>
                      </p:stCondLst>
                      <p:childTnLst>
                        <p:par>
                          <p:cTn fill="hold">
                            <p:stCondLst>
                              <p:cond delay="0"/>
                            </p:stCondLst>
                            <p:childTnLst>
                              <p:par>
                                <p:cTn fill="hold" nodeType="clickEffect" presetClass="exit" presetID="2" presetSubtype="8">
                                  <p:stCondLst>
                                    <p:cond delay="0"/>
                                  </p:stCondLst>
                                  <p:childTnLst>
                                    <p:anim calcmode="lin" valueType="num">
                                      <p:cBhvr additive="base">
                                        <p:cTn dur="1000"/>
                                        <p:tgtEl>
                                          <p:spTgt spid="83"/>
                                        </p:tgtEl>
                                        <p:attrNameLst>
                                          <p:attrName>ppt_x</p:attrName>
                                        </p:attrNameLst>
                                      </p:cBhvr>
                                      <p:tavLst>
                                        <p:tav fmla="" tm="0">
                                          <p:val>
                                            <p:strVal val="#ppt_x"/>
                                          </p:val>
                                        </p:tav>
                                        <p:tav fmla="" tm="100000">
                                          <p:val>
                                            <p:strVal val="#ppt_x-1"/>
                                          </p:val>
                                        </p:tav>
                                      </p:tavLst>
                                    </p:anim>
                                    <p:set>
                                      <p:cBhvr>
                                        <p:cTn dur="1" fill="hold">
                                          <p:stCondLst>
                                            <p:cond delay="1000"/>
                                          </p:stCondLst>
                                        </p:cTn>
                                        <p:tgtEl>
                                          <p:spTgt spid="83"/>
                                        </p:tgtEl>
                                        <p:attrNameLst>
                                          <p:attrName>style.visibility</p:attrName>
                                        </p:attrNameLst>
                                      </p:cBhvr>
                                      <p:to>
                                        <p:strVal val="hidden"/>
                                      </p:to>
                                    </p:set>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87" name="Shape 87"/>
        <p:cNvGrpSpPr/>
        <p:nvPr/>
      </p:nvGrpSpPr>
      <p:grpSpPr>
        <a:xfrm>
          <a:off x="0" y="0"/>
          <a:ext cx="0" cy="0"/>
          <a:chOff x="0" y="0"/>
          <a:chExt cx="0" cy="0"/>
        </a:xfrm>
      </p:grpSpPr>
      <p:sp>
        <p:nvSpPr>
          <p:cNvPr id="88" name="Google Shape;88;p19"/>
          <p:cNvSpPr txBox="1"/>
          <p:nvPr/>
        </p:nvSpPr>
        <p:spPr>
          <a:xfrm>
            <a:off x="389075" y="844600"/>
            <a:ext cx="3245400" cy="1366500"/>
          </a:xfrm>
          <a:prstGeom prst="rect">
            <a:avLst/>
          </a:prstGeom>
          <a:noFill/>
          <a:ln>
            <a:noFill/>
          </a:ln>
        </p:spPr>
        <p:txBody>
          <a:bodyPr anchorCtr="0" anchor="t" bIns="91425" lIns="91425" spcFirstLastPara="1" rIns="91425" wrap="square" tIns="91425">
            <a:noAutofit/>
          </a:bodyPr>
          <a:lstStyle/>
          <a:p>
            <a:pPr indent="0" lvl="0" marL="0" rtl="0" algn="just">
              <a:lnSpc>
                <a:spcPct val="90000"/>
              </a:lnSpc>
              <a:spcBef>
                <a:spcPts val="0"/>
              </a:spcBef>
              <a:spcAft>
                <a:spcPts val="0"/>
              </a:spcAft>
              <a:buClr>
                <a:schemeClr val="lt1"/>
              </a:buClr>
              <a:buSzPts val="1900"/>
              <a:buFont typeface="Calibri"/>
              <a:buNone/>
            </a:pPr>
            <a:r>
              <a:rPr lang="en">
                <a:solidFill>
                  <a:schemeClr val="lt1"/>
                </a:solidFill>
                <a:latin typeface="Calibri"/>
                <a:ea typeface="Calibri"/>
                <a:cs typeface="Calibri"/>
                <a:sym typeface="Calibri"/>
              </a:rPr>
              <a:t>„INFINIT MOUNTAIN” INN LOCATED IN A QUIET AND PEACEFUL ENVIRONMENT IN POIANA BRASOV, TRANSYLVANIA IN ROMANIA, HAS BEEN ESTABLISHED IN MID JULY 2018</a:t>
            </a:r>
            <a:endParaRPr>
              <a:solidFill>
                <a:schemeClr val="lt1"/>
              </a:solidFill>
              <a:latin typeface="Calibri"/>
              <a:ea typeface="Calibri"/>
              <a:cs typeface="Calibri"/>
              <a:sym typeface="Calibri"/>
            </a:endParaRPr>
          </a:p>
          <a:p>
            <a:pPr indent="0" lvl="0" marL="0" rtl="0" algn="just">
              <a:spcBef>
                <a:spcPts val="0"/>
              </a:spcBef>
              <a:spcAft>
                <a:spcPts val="0"/>
              </a:spcAft>
              <a:buNone/>
            </a:pPr>
            <a:r>
              <a:t/>
            </a:r>
            <a:endParaRPr>
              <a:solidFill>
                <a:schemeClr val="lt1"/>
              </a:solidFill>
            </a:endParaRPr>
          </a:p>
        </p:txBody>
      </p:sp>
      <p:sp>
        <p:nvSpPr>
          <p:cNvPr id="89" name="Google Shape;89;p19"/>
          <p:cNvSpPr txBox="1"/>
          <p:nvPr/>
        </p:nvSpPr>
        <p:spPr>
          <a:xfrm>
            <a:off x="5285825" y="911025"/>
            <a:ext cx="3349800" cy="977400"/>
          </a:xfrm>
          <a:prstGeom prst="rect">
            <a:avLst/>
          </a:prstGeom>
          <a:noFill/>
          <a:ln>
            <a:noFill/>
          </a:ln>
        </p:spPr>
        <p:txBody>
          <a:bodyPr anchorCtr="0" anchor="t" bIns="91425" lIns="91425" spcFirstLastPara="1" rIns="91425" wrap="square" tIns="91425">
            <a:noAutofit/>
          </a:bodyPr>
          <a:lstStyle/>
          <a:p>
            <a:pPr indent="0" lvl="0" marL="0" rtl="0" algn="just">
              <a:lnSpc>
                <a:spcPct val="90000"/>
              </a:lnSpc>
              <a:spcBef>
                <a:spcPts val="0"/>
              </a:spcBef>
              <a:spcAft>
                <a:spcPts val="0"/>
              </a:spcAft>
              <a:buClr>
                <a:schemeClr val="lt1"/>
              </a:buClr>
              <a:buSzPts val="1900"/>
              <a:buFont typeface="Calibri"/>
              <a:buNone/>
            </a:pPr>
            <a:r>
              <a:rPr lang="en" sz="1800">
                <a:solidFill>
                  <a:schemeClr val="lt1"/>
                </a:solidFill>
                <a:latin typeface="Calibri"/>
                <a:ea typeface="Calibri"/>
                <a:cs typeface="Calibri"/>
                <a:sym typeface="Calibri"/>
              </a:rPr>
              <a:t>15 KM AWAY FROM BRASOV CITY, SURROUNDED BY BEAUTIFUL FORESTS AND HIGH MOUNTAINS</a:t>
            </a:r>
            <a:endParaRPr sz="1800">
              <a:solidFill>
                <a:schemeClr val="lt1"/>
              </a:solidFill>
              <a:latin typeface="Calibri"/>
              <a:ea typeface="Calibri"/>
              <a:cs typeface="Calibri"/>
              <a:sym typeface="Calibri"/>
            </a:endParaRPr>
          </a:p>
          <a:p>
            <a:pPr indent="0" lvl="0" marL="0" rtl="0" algn="just">
              <a:spcBef>
                <a:spcPts val="0"/>
              </a:spcBef>
              <a:spcAft>
                <a:spcPts val="0"/>
              </a:spcAft>
              <a:buNone/>
            </a:pPr>
            <a:r>
              <a:t/>
            </a:r>
            <a:endParaRPr/>
          </a:p>
        </p:txBody>
      </p:sp>
      <p:sp>
        <p:nvSpPr>
          <p:cNvPr id="90" name="Google Shape;90;p19"/>
          <p:cNvSpPr txBox="1"/>
          <p:nvPr/>
        </p:nvSpPr>
        <p:spPr>
          <a:xfrm>
            <a:off x="597850" y="3957275"/>
            <a:ext cx="7800600" cy="512400"/>
          </a:xfrm>
          <a:prstGeom prst="rect">
            <a:avLst/>
          </a:prstGeom>
          <a:noFill/>
          <a:ln>
            <a:noFill/>
          </a:ln>
        </p:spPr>
        <p:txBody>
          <a:bodyPr anchorCtr="0" anchor="t" bIns="91425" lIns="91425" spcFirstLastPara="1" rIns="91425" wrap="square" tIns="91425">
            <a:noAutofit/>
          </a:bodyPr>
          <a:lstStyle/>
          <a:p>
            <a:pPr indent="0" lvl="0" marL="0" rtl="0" algn="l">
              <a:lnSpc>
                <a:spcPct val="90000"/>
              </a:lnSpc>
              <a:spcBef>
                <a:spcPts val="0"/>
              </a:spcBef>
              <a:spcAft>
                <a:spcPts val="0"/>
              </a:spcAft>
              <a:buClr>
                <a:schemeClr val="lt1"/>
              </a:buClr>
              <a:buSzPts val="1900"/>
              <a:buFont typeface="Calibri"/>
              <a:buNone/>
            </a:pPr>
            <a:r>
              <a:rPr lang="en" sz="1900">
                <a:solidFill>
                  <a:schemeClr val="lt1"/>
                </a:solidFill>
                <a:latin typeface="Calibri"/>
                <a:ea typeface="Calibri"/>
                <a:cs typeface="Calibri"/>
                <a:sym typeface="Calibri"/>
              </a:rPr>
              <a:t>NEWEST 4 STARS GUEST-HOUSE IN TRANSYLVANIA</a:t>
            </a:r>
            <a:endParaRPr sz="1900">
              <a:solidFill>
                <a:schemeClr val="lt1"/>
              </a:solidFill>
              <a:latin typeface="Calibri"/>
              <a:ea typeface="Calibri"/>
              <a:cs typeface="Calibri"/>
              <a:sym typeface="Calibri"/>
            </a:endParaRPr>
          </a:p>
          <a:p>
            <a:pPr indent="0" lvl="0" marL="0" rtl="0" algn="l">
              <a:spcBef>
                <a:spcPts val="0"/>
              </a:spcBef>
              <a:spcAft>
                <a:spcPts val="0"/>
              </a:spcAft>
              <a:buNone/>
            </a:pPr>
            <a:r>
              <a:t/>
            </a:r>
            <a:endParaRPr/>
          </a:p>
        </p:txBody>
      </p:sp>
    </p:spTree>
  </p:cSld>
  <p:clrMapOvr>
    <a:masterClrMapping/>
  </p:clrMapOvr>
  <p:timing>
    <p:tnLst>
      <p:par>
        <p:cTn dur="indefinite" nodeType="tmRoot" restart="never">
          <p:childTnLst>
            <p:seq concurrent="1" nextAc="seek">
              <p:cTn dur="indefinite" id="2" nodeType="mainSeq">
                <p:childTnLst>
                  <p:par>
                    <p:cTn fill="hold">
                      <p:stCondLst>
                        <p:cond delay="indefinite"/>
                      </p:stCondLst>
                      <p:childTnLst>
                        <p:par>
                          <p:cTn fill="hold">
                            <p:stCondLst>
                              <p:cond delay="0"/>
                            </p:stCondLst>
                            <p:childTnLst>
                              <p:par>
                                <p:cTn fill="hold" nodeType="clickEffect" presetClass="emph" presetID="8" presetSubtype="0">
                                  <p:stCondLst>
                                    <p:cond delay="0"/>
                                  </p:stCondLst>
                                  <p:childTnLst>
                                    <p:animRot by="-21600000">
                                      <p:cBhvr>
                                        <p:cTn dur="1000" fill="hold"/>
                                        <p:tgtEl>
                                          <p:spTgt spid="90"/>
                                        </p:tgtEl>
                                        <p:attrNameLst>
                                          <p:attrName>r</p:attrName>
                                        </p:attrNameLst>
                                      </p:cBhvr>
                                    </p:animRot>
                                  </p:childTnLst>
                                </p:cTn>
                              </p:par>
                            </p:childTnLst>
                          </p:cTn>
                        </p:par>
                      </p:childTnLst>
                    </p:cTn>
                  </p:par>
                  <p:par>
                    <p:cTn fill="hold">
                      <p:stCondLst>
                        <p:cond delay="indefinite"/>
                      </p:stCondLst>
                      <p:childTnLst>
                        <p:par>
                          <p:cTn fill="hold">
                            <p:stCondLst>
                              <p:cond delay="0"/>
                            </p:stCondLst>
                            <p:childTnLst>
                              <p:par>
                                <p:cTn fill="hold" nodeType="clickEffect" presetClass="exit" presetID="2" presetSubtype="8">
                                  <p:stCondLst>
                                    <p:cond delay="0"/>
                                  </p:stCondLst>
                                  <p:childTnLst>
                                    <p:anim calcmode="lin" valueType="num">
                                      <p:cBhvr additive="base">
                                        <p:cTn dur="1000"/>
                                        <p:tgtEl>
                                          <p:spTgt spid="88"/>
                                        </p:tgtEl>
                                        <p:attrNameLst>
                                          <p:attrName>ppt_x</p:attrName>
                                        </p:attrNameLst>
                                      </p:cBhvr>
                                      <p:tavLst>
                                        <p:tav fmla="" tm="0">
                                          <p:val>
                                            <p:strVal val="#ppt_x"/>
                                          </p:val>
                                        </p:tav>
                                        <p:tav fmla="" tm="100000">
                                          <p:val>
                                            <p:strVal val="#ppt_x-1"/>
                                          </p:val>
                                        </p:tav>
                                      </p:tavLst>
                                    </p:anim>
                                    <p:set>
                                      <p:cBhvr>
                                        <p:cTn dur="1" fill="hold">
                                          <p:stCondLst>
                                            <p:cond delay="1000"/>
                                          </p:stCondLst>
                                        </p:cTn>
                                        <p:tgtEl>
                                          <p:spTgt spid="88"/>
                                        </p:tgtEl>
                                        <p:attrNameLst>
                                          <p:attrName>style.visibility</p:attrName>
                                        </p:attrNameLst>
                                      </p:cBhvr>
                                      <p:to>
                                        <p:strVal val="hidden"/>
                                      </p:to>
                                    </p:set>
                                  </p:childTnLst>
                                </p:cTn>
                              </p:par>
                            </p:childTnLst>
                          </p:cTn>
                        </p:par>
                      </p:childTnLst>
                    </p:cTn>
                  </p:par>
                  <p:par>
                    <p:cTn fill="hold">
                      <p:stCondLst>
                        <p:cond delay="indefinite"/>
                      </p:stCondLst>
                      <p:childTnLst>
                        <p:par>
                          <p:cTn fill="hold">
                            <p:stCondLst>
                              <p:cond delay="0"/>
                            </p:stCondLst>
                            <p:childTnLst>
                              <p:par>
                                <p:cTn fill="hold" nodeType="clickEffect" presetClass="exit" presetID="2" presetSubtype="2">
                                  <p:stCondLst>
                                    <p:cond delay="0"/>
                                  </p:stCondLst>
                                  <p:childTnLst>
                                    <p:anim calcmode="lin" valueType="num">
                                      <p:cBhvr additive="base">
                                        <p:cTn dur="1000"/>
                                        <p:tgtEl>
                                          <p:spTgt spid="89"/>
                                        </p:tgtEl>
                                        <p:attrNameLst>
                                          <p:attrName>ppt_x</p:attrName>
                                        </p:attrNameLst>
                                      </p:cBhvr>
                                      <p:tavLst>
                                        <p:tav fmla="" tm="0">
                                          <p:val>
                                            <p:strVal val="#ppt_x"/>
                                          </p:val>
                                        </p:tav>
                                        <p:tav fmla="" tm="100000">
                                          <p:val>
                                            <p:strVal val="#ppt_x+1"/>
                                          </p:val>
                                        </p:tav>
                                      </p:tavLst>
                                    </p:anim>
                                    <p:set>
                                      <p:cBhvr>
                                        <p:cTn dur="1" fill="hold">
                                          <p:stCondLst>
                                            <p:cond delay="1000"/>
                                          </p:stCondLst>
                                        </p:cTn>
                                        <p:tgtEl>
                                          <p:spTgt spid="89"/>
                                        </p:tgtEl>
                                        <p:attrNameLst>
                                          <p:attrName>style.visibility</p:attrName>
                                        </p:attrNameLst>
                                      </p:cBhvr>
                                      <p:to>
                                        <p:strVal val="hidden"/>
                                      </p:to>
                                    </p:set>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94" name="Shape 94"/>
        <p:cNvGrpSpPr/>
        <p:nvPr/>
      </p:nvGrpSpPr>
      <p:grpSpPr>
        <a:xfrm>
          <a:off x="0" y="0"/>
          <a:ext cx="0" cy="0"/>
          <a:chOff x="0" y="0"/>
          <a:chExt cx="0" cy="0"/>
        </a:xfrm>
      </p:grpSpPr>
      <p:sp>
        <p:nvSpPr>
          <p:cNvPr id="95" name="Google Shape;95;p20"/>
          <p:cNvSpPr txBox="1"/>
          <p:nvPr/>
        </p:nvSpPr>
        <p:spPr>
          <a:xfrm>
            <a:off x="284650" y="3198100"/>
            <a:ext cx="2695200" cy="986400"/>
          </a:xfrm>
          <a:prstGeom prst="rect">
            <a:avLst/>
          </a:prstGeom>
          <a:noFill/>
          <a:ln>
            <a:noFill/>
          </a:ln>
        </p:spPr>
        <p:txBody>
          <a:bodyPr anchorCtr="0" anchor="t" bIns="91425" lIns="91425" spcFirstLastPara="1" rIns="91425" wrap="square" tIns="91425">
            <a:noAutofit/>
          </a:bodyPr>
          <a:lstStyle/>
          <a:p>
            <a:pPr indent="0" lvl="0" marL="0" rtl="0" algn="just">
              <a:lnSpc>
                <a:spcPct val="90000"/>
              </a:lnSpc>
              <a:spcBef>
                <a:spcPts val="0"/>
              </a:spcBef>
              <a:spcAft>
                <a:spcPts val="0"/>
              </a:spcAft>
              <a:buNone/>
            </a:pPr>
            <a:r>
              <a:rPr lang="en" sz="1800">
                <a:solidFill>
                  <a:schemeClr val="lt1"/>
                </a:solidFill>
                <a:latin typeface="Calibri"/>
                <a:ea typeface="Calibri"/>
                <a:cs typeface="Calibri"/>
                <a:sym typeface="Calibri"/>
              </a:rPr>
              <a:t>SHORT PRESENTATION OF PRODUCTS AND SERVICES</a:t>
            </a:r>
            <a:br>
              <a:rPr lang="en" sz="1800">
                <a:solidFill>
                  <a:schemeClr val="lt1"/>
                </a:solidFill>
                <a:latin typeface="Calibri"/>
                <a:ea typeface="Calibri"/>
                <a:cs typeface="Calibri"/>
                <a:sym typeface="Calibri"/>
              </a:rPr>
            </a:br>
            <a:br>
              <a:rPr lang="en" sz="1800">
                <a:solidFill>
                  <a:schemeClr val="lt1"/>
                </a:solidFill>
                <a:latin typeface="Calibri"/>
                <a:ea typeface="Calibri"/>
                <a:cs typeface="Calibri"/>
                <a:sym typeface="Calibri"/>
              </a:rPr>
            </a:br>
            <a:endParaRPr sz="1800">
              <a:solidFill>
                <a:schemeClr val="lt1"/>
              </a:solidFill>
              <a:latin typeface="Calibri"/>
              <a:ea typeface="Calibri"/>
              <a:cs typeface="Calibri"/>
              <a:sym typeface="Calibri"/>
            </a:endParaRPr>
          </a:p>
        </p:txBody>
      </p:sp>
      <p:sp>
        <p:nvSpPr>
          <p:cNvPr id="96" name="Google Shape;96;p20"/>
          <p:cNvSpPr txBox="1"/>
          <p:nvPr/>
        </p:nvSpPr>
        <p:spPr>
          <a:xfrm>
            <a:off x="189750" y="1447775"/>
            <a:ext cx="8009400" cy="1450800"/>
          </a:xfrm>
          <a:prstGeom prst="rect">
            <a:avLst/>
          </a:prstGeom>
          <a:noFill/>
          <a:ln>
            <a:noFill/>
          </a:ln>
        </p:spPr>
        <p:txBody>
          <a:bodyPr anchorCtr="0" anchor="t" bIns="91425" lIns="91425" spcFirstLastPara="1" rIns="91425" wrap="square" tIns="91425">
            <a:noAutofit/>
          </a:bodyPr>
          <a:lstStyle/>
          <a:p>
            <a:pPr indent="-165100" lvl="0" marL="228600" rtl="0" algn="l">
              <a:lnSpc>
                <a:spcPct val="90000"/>
              </a:lnSpc>
              <a:spcBef>
                <a:spcPts val="0"/>
              </a:spcBef>
              <a:spcAft>
                <a:spcPts val="0"/>
              </a:spcAft>
              <a:buClr>
                <a:srgbClr val="FFD966"/>
              </a:buClr>
              <a:buSzPts val="1400"/>
              <a:buChar char="•"/>
            </a:pPr>
            <a:r>
              <a:rPr lang="en">
                <a:solidFill>
                  <a:srgbClr val="FFD966"/>
                </a:solidFill>
                <a:latin typeface="Calibri"/>
                <a:ea typeface="Calibri"/>
                <a:cs typeface="Calibri"/>
                <a:sym typeface="Calibri"/>
              </a:rPr>
              <a:t>15 UNIQUE AND ELEGANT ROOMS FOR RELAXATION(SUITE, DOUBLE, TRIPLE)</a:t>
            </a:r>
            <a:endParaRPr>
              <a:solidFill>
                <a:srgbClr val="FFD966"/>
              </a:solidFill>
              <a:latin typeface="Calibri"/>
              <a:ea typeface="Calibri"/>
              <a:cs typeface="Calibri"/>
              <a:sym typeface="Calibri"/>
            </a:endParaRPr>
          </a:p>
          <a:p>
            <a:pPr indent="-165100" lvl="0" marL="228600" rtl="0" algn="l">
              <a:lnSpc>
                <a:spcPct val="90000"/>
              </a:lnSpc>
              <a:spcBef>
                <a:spcPts val="1000"/>
              </a:spcBef>
              <a:spcAft>
                <a:spcPts val="0"/>
              </a:spcAft>
              <a:buClr>
                <a:srgbClr val="FFD966"/>
              </a:buClr>
              <a:buSzPts val="1400"/>
              <a:buChar char="•"/>
            </a:pPr>
            <a:r>
              <a:rPr lang="en">
                <a:solidFill>
                  <a:srgbClr val="FFD966"/>
                </a:solidFill>
                <a:latin typeface="Calibri"/>
                <a:ea typeface="Calibri"/>
                <a:cs typeface="Calibri"/>
                <a:sym typeface="Calibri"/>
              </a:rPr>
              <a:t>ALL ROOMS HAVE BALCONY, AIR CONDITIONING, BATHROOM, LCD TV AND FREE WI-FI</a:t>
            </a:r>
            <a:endParaRPr>
              <a:solidFill>
                <a:srgbClr val="FFD966"/>
              </a:solidFill>
              <a:latin typeface="Calibri"/>
              <a:ea typeface="Calibri"/>
              <a:cs typeface="Calibri"/>
              <a:sym typeface="Calibri"/>
            </a:endParaRPr>
          </a:p>
          <a:p>
            <a:pPr indent="-165100" lvl="0" marL="228600" rtl="0" algn="l">
              <a:lnSpc>
                <a:spcPct val="90000"/>
              </a:lnSpc>
              <a:spcBef>
                <a:spcPts val="1000"/>
              </a:spcBef>
              <a:spcAft>
                <a:spcPts val="0"/>
              </a:spcAft>
              <a:buClr>
                <a:srgbClr val="FFD966"/>
              </a:buClr>
              <a:buSzPts val="1400"/>
              <a:buChar char="•"/>
            </a:pPr>
            <a:r>
              <a:rPr lang="en">
                <a:solidFill>
                  <a:srgbClr val="FFD966"/>
                </a:solidFill>
                <a:latin typeface="Calibri"/>
                <a:ea typeface="Calibri"/>
                <a:cs typeface="Calibri"/>
                <a:sym typeface="Calibri"/>
              </a:rPr>
              <a:t>PRIVATE PARKING</a:t>
            </a:r>
            <a:endParaRPr>
              <a:solidFill>
                <a:srgbClr val="FFD966"/>
              </a:solidFill>
              <a:latin typeface="Calibri"/>
              <a:ea typeface="Calibri"/>
              <a:cs typeface="Calibri"/>
              <a:sym typeface="Calibri"/>
            </a:endParaRPr>
          </a:p>
          <a:p>
            <a:pPr indent="-165100" lvl="0" marL="228600" rtl="0" algn="l">
              <a:lnSpc>
                <a:spcPct val="90000"/>
              </a:lnSpc>
              <a:spcBef>
                <a:spcPts val="1000"/>
              </a:spcBef>
              <a:spcAft>
                <a:spcPts val="0"/>
              </a:spcAft>
              <a:buClr>
                <a:srgbClr val="FFD966"/>
              </a:buClr>
              <a:buSzPts val="1400"/>
              <a:buChar char="•"/>
            </a:pPr>
            <a:r>
              <a:rPr lang="en">
                <a:solidFill>
                  <a:srgbClr val="FFD966"/>
                </a:solidFill>
                <a:latin typeface="Calibri"/>
                <a:ea typeface="Calibri"/>
                <a:cs typeface="Calibri"/>
                <a:sym typeface="Calibri"/>
              </a:rPr>
              <a:t>LOCAL AND ORGANIC CUISINE</a:t>
            </a:r>
            <a:endParaRPr>
              <a:solidFill>
                <a:srgbClr val="FFD966"/>
              </a:solidFill>
              <a:latin typeface="Calibri"/>
              <a:ea typeface="Calibri"/>
              <a:cs typeface="Calibri"/>
              <a:sym typeface="Calibri"/>
            </a:endParaRPr>
          </a:p>
          <a:p>
            <a:pPr indent="-165100" lvl="0" marL="228600" rtl="0" algn="l">
              <a:lnSpc>
                <a:spcPct val="90000"/>
              </a:lnSpc>
              <a:spcBef>
                <a:spcPts val="1000"/>
              </a:spcBef>
              <a:spcAft>
                <a:spcPts val="0"/>
              </a:spcAft>
              <a:buClr>
                <a:srgbClr val="FFD966"/>
              </a:buClr>
              <a:buSzPts val="1400"/>
              <a:buChar char="•"/>
            </a:pPr>
            <a:r>
              <a:rPr lang="en">
                <a:solidFill>
                  <a:srgbClr val="FFD966"/>
                </a:solidFill>
                <a:latin typeface="Calibri"/>
                <a:ea typeface="Calibri"/>
                <a:cs typeface="Calibri"/>
                <a:sym typeface="Calibri"/>
              </a:rPr>
              <a:t>SAUNA/SPA/WELLNESS</a:t>
            </a:r>
            <a:endParaRPr>
              <a:solidFill>
                <a:srgbClr val="FFD966"/>
              </a:solidFill>
              <a:latin typeface="Calibri"/>
              <a:ea typeface="Calibri"/>
              <a:cs typeface="Calibri"/>
              <a:sym typeface="Calibri"/>
            </a:endParaRPr>
          </a:p>
          <a:p>
            <a:pPr indent="0" lvl="0" marL="0" rtl="0" algn="l">
              <a:lnSpc>
                <a:spcPct val="90000"/>
              </a:lnSpc>
              <a:spcBef>
                <a:spcPts val="1000"/>
              </a:spcBef>
              <a:spcAft>
                <a:spcPts val="0"/>
              </a:spcAft>
              <a:buNone/>
            </a:pPr>
            <a:r>
              <a:t/>
            </a:r>
            <a:endParaRPr>
              <a:solidFill>
                <a:srgbClr val="FFD966"/>
              </a:solidFill>
              <a:latin typeface="Calibri"/>
              <a:ea typeface="Calibri"/>
              <a:cs typeface="Calibri"/>
              <a:sym typeface="Calibri"/>
            </a:endParaRPr>
          </a:p>
          <a:p>
            <a:pPr indent="0" lvl="0" marL="0" rtl="0" algn="l">
              <a:lnSpc>
                <a:spcPct val="90000"/>
              </a:lnSpc>
              <a:spcBef>
                <a:spcPts val="1000"/>
              </a:spcBef>
              <a:spcAft>
                <a:spcPts val="0"/>
              </a:spcAft>
              <a:buNone/>
            </a:pPr>
            <a:r>
              <a:t/>
            </a:r>
            <a:endParaRPr>
              <a:solidFill>
                <a:srgbClr val="FFD966"/>
              </a:solidFill>
              <a:latin typeface="Calibri"/>
              <a:ea typeface="Calibri"/>
              <a:cs typeface="Calibri"/>
              <a:sym typeface="Calibri"/>
            </a:endParaRPr>
          </a:p>
          <a:p>
            <a:pPr indent="0" lvl="0" marL="0" rtl="0" algn="l">
              <a:lnSpc>
                <a:spcPct val="90000"/>
              </a:lnSpc>
              <a:spcBef>
                <a:spcPts val="1000"/>
              </a:spcBef>
              <a:spcAft>
                <a:spcPts val="0"/>
              </a:spcAft>
              <a:buNone/>
            </a:pPr>
            <a:r>
              <a:t/>
            </a:r>
            <a:endParaRPr>
              <a:solidFill>
                <a:srgbClr val="FFD966"/>
              </a:solidFill>
              <a:latin typeface="Calibri"/>
              <a:ea typeface="Calibri"/>
              <a:cs typeface="Calibri"/>
              <a:sym typeface="Calibri"/>
            </a:endParaRPr>
          </a:p>
        </p:txBody>
      </p:sp>
    </p:spTree>
  </p:cSld>
  <p:clrMapOvr>
    <a:masterClrMapping/>
  </p:clrMapOvr>
  <p:timing>
    <p:tnLst>
      <p:par>
        <p:cTn dur="indefinite" nodeType="tmRoot" restart="never">
          <p:childTnLst>
            <p:seq concurrent="1" nextAc="seek">
              <p:cTn dur="indefinite" id="2" nodeType="mainSeq">
                <p:childTnLst>
                  <p:par>
                    <p:cTn fill="hold">
                      <p:stCondLst>
                        <p:cond delay="indefinite"/>
                      </p:stCondLst>
                      <p:childTnLst>
                        <p:par>
                          <p:cTn fill="hold">
                            <p:stCondLst>
                              <p:cond delay="0"/>
                            </p:stCondLst>
                            <p:childTnLst>
                              <p:par>
                                <p:cTn fill="hold" nodeType="clickEffect" presetClass="entr" presetID="2" presetSubtype="4">
                                  <p:stCondLst>
                                    <p:cond delay="0"/>
                                  </p:stCondLst>
                                  <p:childTnLst>
                                    <p:set>
                                      <p:cBhvr>
                                        <p:cTn dur="1" fill="hold">
                                          <p:stCondLst>
                                            <p:cond delay="0"/>
                                          </p:stCondLst>
                                        </p:cTn>
                                        <p:tgtEl>
                                          <p:spTgt spid="96">
                                            <p:txEl>
                                              <p:pRg end="0" st="0"/>
                                            </p:txEl>
                                          </p:spTgt>
                                        </p:tgtEl>
                                        <p:attrNameLst>
                                          <p:attrName>style.visibility</p:attrName>
                                        </p:attrNameLst>
                                      </p:cBhvr>
                                      <p:to>
                                        <p:strVal val="visible"/>
                                      </p:to>
                                    </p:set>
                                    <p:anim calcmode="lin" valueType="num">
                                      <p:cBhvr additive="base">
                                        <p:cTn dur="1000"/>
                                        <p:tgtEl>
                                          <p:spTgt spid="96">
                                            <p:txEl>
                                              <p:pRg end="0" st="0"/>
                                            </p:txEl>
                                          </p:spTgt>
                                        </p:tgtEl>
                                        <p:attrNameLst>
                                          <p:attrName>ppt_y</p:attrName>
                                        </p:attrNameLst>
                                      </p:cBhvr>
                                      <p:tavLst>
                                        <p:tav fmla="" tm="0">
                                          <p:val>
                                            <p:strVal val="#ppt_y+1"/>
                                          </p:val>
                                        </p:tav>
                                        <p:tav fmla="" tm="100000">
                                          <p:val>
                                            <p:strVal val="#ppt_y"/>
                                          </p:val>
                                        </p:tav>
                                      </p:tavLst>
                                    </p:anim>
                                  </p:childTnLst>
                                </p:cTn>
                              </p:par>
                            </p:childTnLst>
                          </p:cTn>
                        </p:par>
                      </p:childTnLst>
                    </p:cTn>
                  </p:par>
                  <p:par>
                    <p:cTn fill="hold">
                      <p:stCondLst>
                        <p:cond delay="indefinite"/>
                      </p:stCondLst>
                      <p:childTnLst>
                        <p:par>
                          <p:cTn fill="hold">
                            <p:stCondLst>
                              <p:cond delay="0"/>
                            </p:stCondLst>
                            <p:childTnLst>
                              <p:par>
                                <p:cTn fill="hold" nodeType="clickEffect" presetClass="entr" presetID="2" presetSubtype="4">
                                  <p:stCondLst>
                                    <p:cond delay="0"/>
                                  </p:stCondLst>
                                  <p:childTnLst>
                                    <p:set>
                                      <p:cBhvr>
                                        <p:cTn dur="1" fill="hold">
                                          <p:stCondLst>
                                            <p:cond delay="0"/>
                                          </p:stCondLst>
                                        </p:cTn>
                                        <p:tgtEl>
                                          <p:spTgt spid="96">
                                            <p:txEl>
                                              <p:pRg end="1" st="1"/>
                                            </p:txEl>
                                          </p:spTgt>
                                        </p:tgtEl>
                                        <p:attrNameLst>
                                          <p:attrName>style.visibility</p:attrName>
                                        </p:attrNameLst>
                                      </p:cBhvr>
                                      <p:to>
                                        <p:strVal val="visible"/>
                                      </p:to>
                                    </p:set>
                                    <p:anim calcmode="lin" valueType="num">
                                      <p:cBhvr additive="base">
                                        <p:cTn dur="1000"/>
                                        <p:tgtEl>
                                          <p:spTgt spid="96">
                                            <p:txEl>
                                              <p:pRg end="1" st="1"/>
                                            </p:txEl>
                                          </p:spTgt>
                                        </p:tgtEl>
                                        <p:attrNameLst>
                                          <p:attrName>ppt_y</p:attrName>
                                        </p:attrNameLst>
                                      </p:cBhvr>
                                      <p:tavLst>
                                        <p:tav fmla="" tm="0">
                                          <p:val>
                                            <p:strVal val="#ppt_y+1"/>
                                          </p:val>
                                        </p:tav>
                                        <p:tav fmla="" tm="100000">
                                          <p:val>
                                            <p:strVal val="#ppt_y"/>
                                          </p:val>
                                        </p:tav>
                                      </p:tavLst>
                                    </p:anim>
                                  </p:childTnLst>
                                </p:cTn>
                              </p:par>
                            </p:childTnLst>
                          </p:cTn>
                        </p:par>
                      </p:childTnLst>
                    </p:cTn>
                  </p:par>
                  <p:par>
                    <p:cTn fill="hold">
                      <p:stCondLst>
                        <p:cond delay="indefinite"/>
                      </p:stCondLst>
                      <p:childTnLst>
                        <p:par>
                          <p:cTn fill="hold">
                            <p:stCondLst>
                              <p:cond delay="0"/>
                            </p:stCondLst>
                            <p:childTnLst>
                              <p:par>
                                <p:cTn fill="hold" nodeType="clickEffect" presetClass="entr" presetID="2" presetSubtype="4">
                                  <p:stCondLst>
                                    <p:cond delay="0"/>
                                  </p:stCondLst>
                                  <p:childTnLst>
                                    <p:set>
                                      <p:cBhvr>
                                        <p:cTn dur="1" fill="hold">
                                          <p:stCondLst>
                                            <p:cond delay="0"/>
                                          </p:stCondLst>
                                        </p:cTn>
                                        <p:tgtEl>
                                          <p:spTgt spid="96">
                                            <p:txEl>
                                              <p:pRg end="2" st="2"/>
                                            </p:txEl>
                                          </p:spTgt>
                                        </p:tgtEl>
                                        <p:attrNameLst>
                                          <p:attrName>style.visibility</p:attrName>
                                        </p:attrNameLst>
                                      </p:cBhvr>
                                      <p:to>
                                        <p:strVal val="visible"/>
                                      </p:to>
                                    </p:set>
                                    <p:anim calcmode="lin" valueType="num">
                                      <p:cBhvr additive="base">
                                        <p:cTn dur="1000"/>
                                        <p:tgtEl>
                                          <p:spTgt spid="96">
                                            <p:txEl>
                                              <p:pRg end="2" st="2"/>
                                            </p:txEl>
                                          </p:spTgt>
                                        </p:tgtEl>
                                        <p:attrNameLst>
                                          <p:attrName>ppt_y</p:attrName>
                                        </p:attrNameLst>
                                      </p:cBhvr>
                                      <p:tavLst>
                                        <p:tav fmla="" tm="0">
                                          <p:val>
                                            <p:strVal val="#ppt_y+1"/>
                                          </p:val>
                                        </p:tav>
                                        <p:tav fmla="" tm="100000">
                                          <p:val>
                                            <p:strVal val="#ppt_y"/>
                                          </p:val>
                                        </p:tav>
                                      </p:tavLst>
                                    </p:anim>
                                  </p:childTnLst>
                                </p:cTn>
                              </p:par>
                            </p:childTnLst>
                          </p:cTn>
                        </p:par>
                      </p:childTnLst>
                    </p:cTn>
                  </p:par>
                  <p:par>
                    <p:cTn fill="hold">
                      <p:stCondLst>
                        <p:cond delay="indefinite"/>
                      </p:stCondLst>
                      <p:childTnLst>
                        <p:par>
                          <p:cTn fill="hold">
                            <p:stCondLst>
                              <p:cond delay="0"/>
                            </p:stCondLst>
                            <p:childTnLst>
                              <p:par>
                                <p:cTn fill="hold" nodeType="clickEffect" presetClass="entr" presetID="2" presetSubtype="4">
                                  <p:stCondLst>
                                    <p:cond delay="0"/>
                                  </p:stCondLst>
                                  <p:childTnLst>
                                    <p:set>
                                      <p:cBhvr>
                                        <p:cTn dur="1" fill="hold">
                                          <p:stCondLst>
                                            <p:cond delay="0"/>
                                          </p:stCondLst>
                                        </p:cTn>
                                        <p:tgtEl>
                                          <p:spTgt spid="96">
                                            <p:txEl>
                                              <p:pRg end="3" st="3"/>
                                            </p:txEl>
                                          </p:spTgt>
                                        </p:tgtEl>
                                        <p:attrNameLst>
                                          <p:attrName>style.visibility</p:attrName>
                                        </p:attrNameLst>
                                      </p:cBhvr>
                                      <p:to>
                                        <p:strVal val="visible"/>
                                      </p:to>
                                    </p:set>
                                    <p:anim calcmode="lin" valueType="num">
                                      <p:cBhvr additive="base">
                                        <p:cTn dur="1000"/>
                                        <p:tgtEl>
                                          <p:spTgt spid="96">
                                            <p:txEl>
                                              <p:pRg end="3" st="3"/>
                                            </p:txEl>
                                          </p:spTgt>
                                        </p:tgtEl>
                                        <p:attrNameLst>
                                          <p:attrName>ppt_y</p:attrName>
                                        </p:attrNameLst>
                                      </p:cBhvr>
                                      <p:tavLst>
                                        <p:tav fmla="" tm="0">
                                          <p:val>
                                            <p:strVal val="#ppt_y+1"/>
                                          </p:val>
                                        </p:tav>
                                        <p:tav fmla="" tm="100000">
                                          <p:val>
                                            <p:strVal val="#ppt_y"/>
                                          </p:val>
                                        </p:tav>
                                      </p:tavLst>
                                    </p:anim>
                                  </p:childTnLst>
                                </p:cTn>
                              </p:par>
                            </p:childTnLst>
                          </p:cTn>
                        </p:par>
                      </p:childTnLst>
                    </p:cTn>
                  </p:par>
                  <p:par>
                    <p:cTn fill="hold">
                      <p:stCondLst>
                        <p:cond delay="indefinite"/>
                      </p:stCondLst>
                      <p:childTnLst>
                        <p:par>
                          <p:cTn fill="hold">
                            <p:stCondLst>
                              <p:cond delay="0"/>
                            </p:stCondLst>
                            <p:childTnLst>
                              <p:par>
                                <p:cTn fill="hold" nodeType="clickEffect" presetClass="entr" presetID="2" presetSubtype="4">
                                  <p:stCondLst>
                                    <p:cond delay="0"/>
                                  </p:stCondLst>
                                  <p:childTnLst>
                                    <p:set>
                                      <p:cBhvr>
                                        <p:cTn dur="1" fill="hold">
                                          <p:stCondLst>
                                            <p:cond delay="0"/>
                                          </p:stCondLst>
                                        </p:cTn>
                                        <p:tgtEl>
                                          <p:spTgt spid="96">
                                            <p:txEl>
                                              <p:pRg end="4" st="4"/>
                                            </p:txEl>
                                          </p:spTgt>
                                        </p:tgtEl>
                                        <p:attrNameLst>
                                          <p:attrName>style.visibility</p:attrName>
                                        </p:attrNameLst>
                                      </p:cBhvr>
                                      <p:to>
                                        <p:strVal val="visible"/>
                                      </p:to>
                                    </p:set>
                                    <p:anim calcmode="lin" valueType="num">
                                      <p:cBhvr additive="base">
                                        <p:cTn dur="1000"/>
                                        <p:tgtEl>
                                          <p:spTgt spid="96">
                                            <p:txEl>
                                              <p:pRg end="4" st="4"/>
                                            </p:txEl>
                                          </p:spTgt>
                                        </p:tgtEl>
                                        <p:attrNameLst>
                                          <p:attrName>ppt_y</p:attrName>
                                        </p:attrNameLst>
                                      </p:cBhvr>
                                      <p:tavLst>
                                        <p:tav fmla="" tm="0">
                                          <p:val>
                                            <p:strVal val="#ppt_y+1"/>
                                          </p:val>
                                        </p:tav>
                                        <p:tav fmla="" tm="100000">
                                          <p:val>
                                            <p:strVal val="#ppt_y"/>
                                          </p:val>
                                        </p:tav>
                                      </p:tavLst>
                                    </p:anim>
                                  </p:childTnLst>
                                </p:cTn>
                              </p:par>
                            </p:childTnLst>
                          </p:cTn>
                        </p:par>
                      </p:childTnLst>
                    </p:cTn>
                  </p:par>
                  <p:par>
                    <p:cTn fill="hold">
                      <p:stCondLst>
                        <p:cond delay="indefinite"/>
                      </p:stCondLst>
                      <p:childTnLst>
                        <p:par>
                          <p:cTn fill="hold">
                            <p:stCondLst>
                              <p:cond delay="0"/>
                            </p:stCondLst>
                            <p:childTnLst>
                              <p:par>
                                <p:cTn fill="hold" nodeType="clickEffect" presetClass="entr" presetID="2" presetSubtype="4">
                                  <p:stCondLst>
                                    <p:cond delay="0"/>
                                  </p:stCondLst>
                                  <p:childTnLst>
                                    <p:set>
                                      <p:cBhvr>
                                        <p:cTn dur="1" fill="hold">
                                          <p:stCondLst>
                                            <p:cond delay="0"/>
                                          </p:stCondLst>
                                        </p:cTn>
                                        <p:tgtEl>
                                          <p:spTgt spid="96">
                                            <p:txEl>
                                              <p:pRg end="5" st="5"/>
                                            </p:txEl>
                                          </p:spTgt>
                                        </p:tgtEl>
                                        <p:attrNameLst>
                                          <p:attrName>style.visibility</p:attrName>
                                        </p:attrNameLst>
                                      </p:cBhvr>
                                      <p:to>
                                        <p:strVal val="visible"/>
                                      </p:to>
                                    </p:set>
                                    <p:anim calcmode="lin" valueType="num">
                                      <p:cBhvr additive="base">
                                        <p:cTn dur="1000"/>
                                        <p:tgtEl>
                                          <p:spTgt spid="96">
                                            <p:txEl>
                                              <p:pRg end="5" st="5"/>
                                            </p:txEl>
                                          </p:spTgt>
                                        </p:tgtEl>
                                        <p:attrNameLst>
                                          <p:attrName>ppt_y</p:attrName>
                                        </p:attrNameLst>
                                      </p:cBhvr>
                                      <p:tavLst>
                                        <p:tav fmla="" tm="0">
                                          <p:val>
                                            <p:strVal val="#ppt_y+1"/>
                                          </p:val>
                                        </p:tav>
                                        <p:tav fmla="" tm="100000">
                                          <p:val>
                                            <p:strVal val="#ppt_y"/>
                                          </p:val>
                                        </p:tav>
                                      </p:tavLst>
                                    </p:anim>
                                  </p:childTnLst>
                                </p:cTn>
                              </p:par>
                            </p:childTnLst>
                          </p:cTn>
                        </p:par>
                      </p:childTnLst>
                    </p:cTn>
                  </p:par>
                  <p:par>
                    <p:cTn fill="hold">
                      <p:stCondLst>
                        <p:cond delay="indefinite"/>
                      </p:stCondLst>
                      <p:childTnLst>
                        <p:par>
                          <p:cTn fill="hold">
                            <p:stCondLst>
                              <p:cond delay="0"/>
                            </p:stCondLst>
                            <p:childTnLst>
                              <p:par>
                                <p:cTn fill="hold" nodeType="clickEffect" presetClass="entr" presetID="2" presetSubtype="4">
                                  <p:stCondLst>
                                    <p:cond delay="0"/>
                                  </p:stCondLst>
                                  <p:childTnLst>
                                    <p:set>
                                      <p:cBhvr>
                                        <p:cTn dur="1" fill="hold">
                                          <p:stCondLst>
                                            <p:cond delay="0"/>
                                          </p:stCondLst>
                                        </p:cTn>
                                        <p:tgtEl>
                                          <p:spTgt spid="96">
                                            <p:txEl>
                                              <p:pRg end="6" st="6"/>
                                            </p:txEl>
                                          </p:spTgt>
                                        </p:tgtEl>
                                        <p:attrNameLst>
                                          <p:attrName>style.visibility</p:attrName>
                                        </p:attrNameLst>
                                      </p:cBhvr>
                                      <p:to>
                                        <p:strVal val="visible"/>
                                      </p:to>
                                    </p:set>
                                    <p:anim calcmode="lin" valueType="num">
                                      <p:cBhvr additive="base">
                                        <p:cTn dur="1000"/>
                                        <p:tgtEl>
                                          <p:spTgt spid="96">
                                            <p:txEl>
                                              <p:pRg end="6" st="6"/>
                                            </p:txEl>
                                          </p:spTgt>
                                        </p:tgtEl>
                                        <p:attrNameLst>
                                          <p:attrName>ppt_y</p:attrName>
                                        </p:attrNameLst>
                                      </p:cBhvr>
                                      <p:tavLst>
                                        <p:tav fmla="" tm="0">
                                          <p:val>
                                            <p:strVal val="#ppt_y+1"/>
                                          </p:val>
                                        </p:tav>
                                        <p:tav fmla="" tm="100000">
                                          <p:val>
                                            <p:strVal val="#ppt_y"/>
                                          </p:val>
                                        </p:tav>
                                      </p:tavLst>
                                    </p:anim>
                                  </p:childTnLst>
                                </p:cTn>
                              </p:par>
                            </p:childTnLst>
                          </p:cTn>
                        </p:par>
                      </p:childTnLst>
                    </p:cTn>
                  </p:par>
                  <p:par>
                    <p:cTn fill="hold">
                      <p:stCondLst>
                        <p:cond delay="indefinite"/>
                      </p:stCondLst>
                      <p:childTnLst>
                        <p:par>
                          <p:cTn fill="hold">
                            <p:stCondLst>
                              <p:cond delay="0"/>
                            </p:stCondLst>
                            <p:childTnLst>
                              <p:par>
                                <p:cTn fill="hold" nodeType="clickEffect" presetClass="entr" presetID="2" presetSubtype="4">
                                  <p:stCondLst>
                                    <p:cond delay="0"/>
                                  </p:stCondLst>
                                  <p:childTnLst>
                                    <p:set>
                                      <p:cBhvr>
                                        <p:cTn dur="1" fill="hold">
                                          <p:stCondLst>
                                            <p:cond delay="0"/>
                                          </p:stCondLst>
                                        </p:cTn>
                                        <p:tgtEl>
                                          <p:spTgt spid="96">
                                            <p:txEl>
                                              <p:pRg end="7" st="7"/>
                                            </p:txEl>
                                          </p:spTgt>
                                        </p:tgtEl>
                                        <p:attrNameLst>
                                          <p:attrName>style.visibility</p:attrName>
                                        </p:attrNameLst>
                                      </p:cBhvr>
                                      <p:to>
                                        <p:strVal val="visible"/>
                                      </p:to>
                                    </p:set>
                                    <p:anim calcmode="lin" valueType="num">
                                      <p:cBhvr additive="base">
                                        <p:cTn dur="1000"/>
                                        <p:tgtEl>
                                          <p:spTgt spid="96">
                                            <p:txEl>
                                              <p:pRg end="7" st="7"/>
                                            </p:txEl>
                                          </p:spTgt>
                                        </p:tgtEl>
                                        <p:attrNameLst>
                                          <p:attrName>ppt_y</p:attrName>
                                        </p:attrNameLst>
                                      </p:cBhvr>
                                      <p:tavLst>
                                        <p:tav fmla="" tm="0">
                                          <p:val>
                                            <p:strVal val="#ppt_y+1"/>
                                          </p:val>
                                        </p:tav>
                                        <p:tav fmla="" tm="100000">
                                          <p:val>
                                            <p:strVal val="#ppt_y"/>
                                          </p:val>
                                        </p:tav>
                                      </p:tavLst>
                                    </p:anim>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100" name="Shape 100"/>
        <p:cNvGrpSpPr/>
        <p:nvPr/>
      </p:nvGrpSpPr>
      <p:grpSpPr>
        <a:xfrm>
          <a:off x="0" y="0"/>
          <a:ext cx="0" cy="0"/>
          <a:chOff x="0" y="0"/>
          <a:chExt cx="0" cy="0"/>
        </a:xfrm>
      </p:grpSpPr>
      <p:sp>
        <p:nvSpPr>
          <p:cNvPr id="101" name="Google Shape;101;p21"/>
          <p:cNvSpPr txBox="1"/>
          <p:nvPr/>
        </p:nvSpPr>
        <p:spPr>
          <a:xfrm>
            <a:off x="455550" y="1167250"/>
            <a:ext cx="7515900" cy="3000000"/>
          </a:xfrm>
          <a:prstGeom prst="rect">
            <a:avLst/>
          </a:prstGeom>
          <a:noFill/>
          <a:ln>
            <a:noFill/>
          </a:ln>
        </p:spPr>
        <p:txBody>
          <a:bodyPr anchorCtr="0" anchor="t" bIns="91425" lIns="91425" spcFirstLastPara="1" rIns="91425" wrap="square" tIns="91425">
            <a:noAutofit/>
          </a:bodyPr>
          <a:lstStyle/>
          <a:p>
            <a:pPr indent="-228600" lvl="0" marL="228600" rtl="0" algn="l">
              <a:lnSpc>
                <a:spcPct val="90000"/>
              </a:lnSpc>
              <a:spcBef>
                <a:spcPts val="1000"/>
              </a:spcBef>
              <a:spcAft>
                <a:spcPts val="0"/>
              </a:spcAft>
              <a:buClr>
                <a:schemeClr val="lt1"/>
              </a:buClr>
              <a:buSzPts val="1800"/>
              <a:buChar char="•"/>
            </a:pPr>
            <a:r>
              <a:rPr lang="en" sz="1800">
                <a:solidFill>
                  <a:schemeClr val="lt1"/>
                </a:solidFill>
                <a:latin typeface="Calibri"/>
                <a:ea typeface="Calibri"/>
                <a:cs typeface="Calibri"/>
                <a:sym typeface="Calibri"/>
              </a:rPr>
              <a:t>OUR PRODUCTS AND SERVICES CORRESPOND TO THE EXPECTATION OF EACH CONSUMER GROUPS</a:t>
            </a:r>
            <a:endParaRPr sz="1800">
              <a:solidFill>
                <a:schemeClr val="lt1"/>
              </a:solidFill>
              <a:latin typeface="Calibri"/>
              <a:ea typeface="Calibri"/>
              <a:cs typeface="Calibri"/>
              <a:sym typeface="Calibri"/>
            </a:endParaRPr>
          </a:p>
          <a:p>
            <a:pPr indent="-228600" lvl="0" marL="228600" rtl="0" algn="l">
              <a:lnSpc>
                <a:spcPct val="90000"/>
              </a:lnSpc>
              <a:spcBef>
                <a:spcPts val="1000"/>
              </a:spcBef>
              <a:spcAft>
                <a:spcPts val="0"/>
              </a:spcAft>
              <a:buClr>
                <a:schemeClr val="lt1"/>
              </a:buClr>
              <a:buSzPts val="1800"/>
              <a:buFont typeface="Calibri"/>
              <a:buChar char="•"/>
            </a:pPr>
            <a:r>
              <a:t/>
            </a:r>
            <a:endParaRPr sz="1800">
              <a:solidFill>
                <a:schemeClr val="lt1"/>
              </a:solidFill>
              <a:latin typeface="Calibri"/>
              <a:ea typeface="Calibri"/>
              <a:cs typeface="Calibri"/>
              <a:sym typeface="Calibri"/>
            </a:endParaRPr>
          </a:p>
          <a:p>
            <a:pPr indent="0" lvl="0" marL="228600" rtl="0" algn="l">
              <a:lnSpc>
                <a:spcPct val="90000"/>
              </a:lnSpc>
              <a:spcBef>
                <a:spcPts val="0"/>
              </a:spcBef>
              <a:spcAft>
                <a:spcPts val="0"/>
              </a:spcAft>
              <a:buNone/>
            </a:pPr>
            <a:r>
              <a:t/>
            </a:r>
            <a:endParaRPr sz="1800">
              <a:solidFill>
                <a:schemeClr val="lt1"/>
              </a:solidFill>
              <a:latin typeface="Calibri"/>
              <a:ea typeface="Calibri"/>
              <a:cs typeface="Calibri"/>
              <a:sym typeface="Calibri"/>
            </a:endParaRPr>
          </a:p>
          <a:p>
            <a:pPr indent="-165100" lvl="0" marL="228600" rtl="0" algn="l">
              <a:lnSpc>
                <a:spcPct val="90000"/>
              </a:lnSpc>
              <a:spcBef>
                <a:spcPts val="0"/>
              </a:spcBef>
              <a:spcAft>
                <a:spcPts val="0"/>
              </a:spcAft>
              <a:buClr>
                <a:schemeClr val="lt1"/>
              </a:buClr>
              <a:buSzPts val="1800"/>
              <a:buChar char="•"/>
            </a:pPr>
            <a:r>
              <a:rPr lang="en" sz="1800">
                <a:solidFill>
                  <a:schemeClr val="lt1"/>
                </a:solidFill>
                <a:latin typeface="Calibri"/>
                <a:ea typeface="Calibri"/>
                <a:cs typeface="Calibri"/>
                <a:sym typeface="Calibri"/>
              </a:rPr>
              <a:t>SWIMMING POOL</a:t>
            </a:r>
            <a:endParaRPr sz="1800">
              <a:solidFill>
                <a:schemeClr val="lt1"/>
              </a:solidFill>
              <a:latin typeface="Calibri"/>
              <a:ea typeface="Calibri"/>
              <a:cs typeface="Calibri"/>
              <a:sym typeface="Calibri"/>
            </a:endParaRPr>
          </a:p>
          <a:p>
            <a:pPr indent="-165100" lvl="0" marL="228600" rtl="0" algn="l">
              <a:lnSpc>
                <a:spcPct val="90000"/>
              </a:lnSpc>
              <a:spcBef>
                <a:spcPts val="1000"/>
              </a:spcBef>
              <a:spcAft>
                <a:spcPts val="0"/>
              </a:spcAft>
              <a:buClr>
                <a:schemeClr val="lt1"/>
              </a:buClr>
              <a:buSzPts val="1800"/>
              <a:buChar char="•"/>
            </a:pPr>
            <a:r>
              <a:rPr lang="en" sz="1800">
                <a:solidFill>
                  <a:schemeClr val="lt1"/>
                </a:solidFill>
                <a:latin typeface="Calibri"/>
                <a:ea typeface="Calibri"/>
                <a:cs typeface="Calibri"/>
                <a:sym typeface="Calibri"/>
              </a:rPr>
              <a:t>GIFTSHOP </a:t>
            </a:r>
            <a:endParaRPr sz="1800">
              <a:solidFill>
                <a:schemeClr val="lt1"/>
              </a:solidFill>
              <a:latin typeface="Calibri"/>
              <a:ea typeface="Calibri"/>
              <a:cs typeface="Calibri"/>
              <a:sym typeface="Calibri"/>
            </a:endParaRPr>
          </a:p>
          <a:p>
            <a:pPr indent="0" lvl="0" marL="0" rtl="0" algn="l">
              <a:lnSpc>
                <a:spcPct val="90000"/>
              </a:lnSpc>
              <a:spcBef>
                <a:spcPts val="1000"/>
              </a:spcBef>
              <a:spcAft>
                <a:spcPts val="0"/>
              </a:spcAft>
              <a:buNone/>
            </a:pPr>
            <a:r>
              <a:t/>
            </a:r>
            <a:endParaRPr sz="1800">
              <a:solidFill>
                <a:schemeClr val="lt1"/>
              </a:solidFill>
              <a:latin typeface="Calibri"/>
              <a:ea typeface="Calibri"/>
              <a:cs typeface="Calibri"/>
              <a:sym typeface="Calibri"/>
            </a:endParaRPr>
          </a:p>
          <a:p>
            <a:pPr indent="-165100" lvl="0" marL="228600" rtl="0" algn="l">
              <a:lnSpc>
                <a:spcPct val="90000"/>
              </a:lnSpc>
              <a:spcBef>
                <a:spcPts val="1000"/>
              </a:spcBef>
              <a:spcAft>
                <a:spcPts val="0"/>
              </a:spcAft>
              <a:buClr>
                <a:schemeClr val="lt1"/>
              </a:buClr>
              <a:buSzPts val="1800"/>
              <a:buChar char="•"/>
            </a:pPr>
            <a:r>
              <a:rPr lang="en" sz="1800">
                <a:solidFill>
                  <a:schemeClr val="lt1"/>
                </a:solidFill>
                <a:latin typeface="Calibri"/>
                <a:ea typeface="Calibri"/>
                <a:cs typeface="Calibri"/>
                <a:sym typeface="Calibri"/>
              </a:rPr>
              <a:t>AFFORDABLE PRICES FOR ALL OUR REMARKABLE PRODUCTS AND SERVICES</a:t>
            </a:r>
            <a:endParaRPr sz="1800">
              <a:solidFill>
                <a:schemeClr val="lt1"/>
              </a:solidFill>
              <a:latin typeface="Calibri"/>
              <a:ea typeface="Calibri"/>
              <a:cs typeface="Calibri"/>
              <a:sym typeface="Calibri"/>
            </a:endParaRPr>
          </a:p>
          <a:p>
            <a:pPr indent="-165100" lvl="0" marL="228600" rtl="0" algn="l">
              <a:lnSpc>
                <a:spcPct val="90000"/>
              </a:lnSpc>
              <a:spcBef>
                <a:spcPts val="1000"/>
              </a:spcBef>
              <a:spcAft>
                <a:spcPts val="0"/>
              </a:spcAft>
              <a:buClr>
                <a:schemeClr val="lt1"/>
              </a:buClr>
              <a:buSzPts val="1800"/>
              <a:buChar char="•"/>
            </a:pPr>
            <a:r>
              <a:rPr lang="en" sz="1800">
                <a:solidFill>
                  <a:schemeClr val="lt1"/>
                </a:solidFill>
                <a:latin typeface="Calibri"/>
                <a:ea typeface="Calibri"/>
                <a:cs typeface="Calibri"/>
                <a:sym typeface="Calibri"/>
              </a:rPr>
              <a:t>PRICE ADVANTAGE OVER COMPETOTORS</a:t>
            </a:r>
            <a:endParaRPr sz="1800">
              <a:solidFill>
                <a:schemeClr val="lt1"/>
              </a:solidFill>
              <a:latin typeface="Calibri"/>
              <a:ea typeface="Calibri"/>
              <a:cs typeface="Calibri"/>
              <a:sym typeface="Calibri"/>
            </a:endParaRPr>
          </a:p>
          <a:p>
            <a:pPr indent="0" lvl="0" marL="0" rtl="0" algn="l">
              <a:lnSpc>
                <a:spcPct val="90000"/>
              </a:lnSpc>
              <a:spcBef>
                <a:spcPts val="1000"/>
              </a:spcBef>
              <a:spcAft>
                <a:spcPts val="0"/>
              </a:spcAft>
              <a:buNone/>
            </a:pPr>
            <a:r>
              <a:t/>
            </a:r>
            <a:endParaRPr sz="1800">
              <a:solidFill>
                <a:schemeClr val="lt1"/>
              </a:solidFill>
              <a:latin typeface="Calibri"/>
              <a:ea typeface="Calibri"/>
              <a:cs typeface="Calibri"/>
              <a:sym typeface="Calibri"/>
            </a:endParaRPr>
          </a:p>
        </p:txBody>
      </p:sp>
    </p:spTree>
  </p:cSld>
  <p:clrMapOvr>
    <a:masterClrMapping/>
  </p:clrMapOvr>
  <p:timing>
    <p:tnLst>
      <p:par>
        <p:cTn dur="indefinite" nodeType="tmRoot" restart="never">
          <p:childTnLst>
            <p:seq concurrent="1" nextAc="seek">
              <p:cTn dur="indefinite" id="2" nodeType="mainSeq">
                <p:childTnLst>
                  <p:par>
                    <p:cTn fill="hold">
                      <p:stCondLst>
                        <p:cond delay="indefinite"/>
                      </p:stCondLst>
                      <p:childTnLst>
                        <p:par>
                          <p:cTn fill="hold">
                            <p:stCondLst>
                              <p:cond delay="0"/>
                            </p:stCondLst>
                            <p:childTnLst>
                              <p:par>
                                <p:cTn fill="hold" nodeType="clickEffect" presetClass="entr" presetID="2" presetSubtype="1">
                                  <p:stCondLst>
                                    <p:cond delay="0"/>
                                  </p:stCondLst>
                                  <p:childTnLst>
                                    <p:set>
                                      <p:cBhvr>
                                        <p:cTn dur="1" fill="hold">
                                          <p:stCondLst>
                                            <p:cond delay="0"/>
                                          </p:stCondLst>
                                        </p:cTn>
                                        <p:tgtEl>
                                          <p:spTgt spid="101">
                                            <p:txEl>
                                              <p:pRg end="0" st="0"/>
                                            </p:txEl>
                                          </p:spTgt>
                                        </p:tgtEl>
                                        <p:attrNameLst>
                                          <p:attrName>style.visibility</p:attrName>
                                        </p:attrNameLst>
                                      </p:cBhvr>
                                      <p:to>
                                        <p:strVal val="visible"/>
                                      </p:to>
                                    </p:set>
                                    <p:anim calcmode="lin" valueType="num">
                                      <p:cBhvr additive="base">
                                        <p:cTn dur="1000"/>
                                        <p:tgtEl>
                                          <p:spTgt spid="101">
                                            <p:txEl>
                                              <p:pRg end="0" st="0"/>
                                            </p:txEl>
                                          </p:spTgt>
                                        </p:tgtEl>
                                        <p:attrNameLst>
                                          <p:attrName>ppt_y</p:attrName>
                                        </p:attrNameLst>
                                      </p:cBhvr>
                                      <p:tavLst>
                                        <p:tav fmla="" tm="0">
                                          <p:val>
                                            <p:strVal val="#ppt_y-1"/>
                                          </p:val>
                                        </p:tav>
                                        <p:tav fmla="" tm="100000">
                                          <p:val>
                                            <p:strVal val="#ppt_y"/>
                                          </p:val>
                                        </p:tav>
                                      </p:tavLst>
                                    </p:anim>
                                  </p:childTnLst>
                                </p:cTn>
                              </p:par>
                            </p:childTnLst>
                          </p:cTn>
                        </p:par>
                      </p:childTnLst>
                    </p:cTn>
                  </p:par>
                  <p:par>
                    <p:cTn fill="hold">
                      <p:stCondLst>
                        <p:cond delay="indefinite"/>
                      </p:stCondLst>
                      <p:childTnLst>
                        <p:par>
                          <p:cTn fill="hold">
                            <p:stCondLst>
                              <p:cond delay="0"/>
                            </p:stCondLst>
                            <p:childTnLst>
                              <p:par>
                                <p:cTn fill="hold" nodeType="clickEffect" presetClass="entr" presetID="2" presetSubtype="1">
                                  <p:stCondLst>
                                    <p:cond delay="0"/>
                                  </p:stCondLst>
                                  <p:childTnLst>
                                    <p:set>
                                      <p:cBhvr>
                                        <p:cTn dur="1" fill="hold">
                                          <p:stCondLst>
                                            <p:cond delay="0"/>
                                          </p:stCondLst>
                                        </p:cTn>
                                        <p:tgtEl>
                                          <p:spTgt spid="101">
                                            <p:txEl>
                                              <p:pRg end="1" st="1"/>
                                            </p:txEl>
                                          </p:spTgt>
                                        </p:tgtEl>
                                        <p:attrNameLst>
                                          <p:attrName>style.visibility</p:attrName>
                                        </p:attrNameLst>
                                      </p:cBhvr>
                                      <p:to>
                                        <p:strVal val="visible"/>
                                      </p:to>
                                    </p:set>
                                    <p:anim calcmode="lin" valueType="num">
                                      <p:cBhvr additive="base">
                                        <p:cTn dur="1000"/>
                                        <p:tgtEl>
                                          <p:spTgt spid="101">
                                            <p:txEl>
                                              <p:pRg end="1" st="1"/>
                                            </p:txEl>
                                          </p:spTgt>
                                        </p:tgtEl>
                                        <p:attrNameLst>
                                          <p:attrName>ppt_y</p:attrName>
                                        </p:attrNameLst>
                                      </p:cBhvr>
                                      <p:tavLst>
                                        <p:tav fmla="" tm="0">
                                          <p:val>
                                            <p:strVal val="#ppt_y-1"/>
                                          </p:val>
                                        </p:tav>
                                        <p:tav fmla="" tm="100000">
                                          <p:val>
                                            <p:strVal val="#ppt_y"/>
                                          </p:val>
                                        </p:tav>
                                      </p:tavLst>
                                    </p:anim>
                                  </p:childTnLst>
                                </p:cTn>
                              </p:par>
                            </p:childTnLst>
                          </p:cTn>
                        </p:par>
                      </p:childTnLst>
                    </p:cTn>
                  </p:par>
                  <p:par>
                    <p:cTn fill="hold">
                      <p:stCondLst>
                        <p:cond delay="indefinite"/>
                      </p:stCondLst>
                      <p:childTnLst>
                        <p:par>
                          <p:cTn fill="hold">
                            <p:stCondLst>
                              <p:cond delay="0"/>
                            </p:stCondLst>
                            <p:childTnLst>
                              <p:par>
                                <p:cTn fill="hold" nodeType="clickEffect" presetClass="entr" presetID="2" presetSubtype="1">
                                  <p:stCondLst>
                                    <p:cond delay="0"/>
                                  </p:stCondLst>
                                  <p:childTnLst>
                                    <p:set>
                                      <p:cBhvr>
                                        <p:cTn dur="1" fill="hold">
                                          <p:stCondLst>
                                            <p:cond delay="0"/>
                                          </p:stCondLst>
                                        </p:cTn>
                                        <p:tgtEl>
                                          <p:spTgt spid="101">
                                            <p:txEl>
                                              <p:pRg end="2" st="2"/>
                                            </p:txEl>
                                          </p:spTgt>
                                        </p:tgtEl>
                                        <p:attrNameLst>
                                          <p:attrName>style.visibility</p:attrName>
                                        </p:attrNameLst>
                                      </p:cBhvr>
                                      <p:to>
                                        <p:strVal val="visible"/>
                                      </p:to>
                                    </p:set>
                                    <p:anim calcmode="lin" valueType="num">
                                      <p:cBhvr additive="base">
                                        <p:cTn dur="1000"/>
                                        <p:tgtEl>
                                          <p:spTgt spid="101">
                                            <p:txEl>
                                              <p:pRg end="2" st="2"/>
                                            </p:txEl>
                                          </p:spTgt>
                                        </p:tgtEl>
                                        <p:attrNameLst>
                                          <p:attrName>ppt_y</p:attrName>
                                        </p:attrNameLst>
                                      </p:cBhvr>
                                      <p:tavLst>
                                        <p:tav fmla="" tm="0">
                                          <p:val>
                                            <p:strVal val="#ppt_y-1"/>
                                          </p:val>
                                        </p:tav>
                                        <p:tav fmla="" tm="100000">
                                          <p:val>
                                            <p:strVal val="#ppt_y"/>
                                          </p:val>
                                        </p:tav>
                                      </p:tavLst>
                                    </p:anim>
                                  </p:childTnLst>
                                </p:cTn>
                              </p:par>
                            </p:childTnLst>
                          </p:cTn>
                        </p:par>
                      </p:childTnLst>
                    </p:cTn>
                  </p:par>
                  <p:par>
                    <p:cTn fill="hold">
                      <p:stCondLst>
                        <p:cond delay="indefinite"/>
                      </p:stCondLst>
                      <p:childTnLst>
                        <p:par>
                          <p:cTn fill="hold">
                            <p:stCondLst>
                              <p:cond delay="0"/>
                            </p:stCondLst>
                            <p:childTnLst>
                              <p:par>
                                <p:cTn fill="hold" nodeType="clickEffect" presetClass="entr" presetID="2" presetSubtype="1">
                                  <p:stCondLst>
                                    <p:cond delay="0"/>
                                  </p:stCondLst>
                                  <p:childTnLst>
                                    <p:set>
                                      <p:cBhvr>
                                        <p:cTn dur="1" fill="hold">
                                          <p:stCondLst>
                                            <p:cond delay="0"/>
                                          </p:stCondLst>
                                        </p:cTn>
                                        <p:tgtEl>
                                          <p:spTgt spid="101">
                                            <p:txEl>
                                              <p:pRg end="3" st="3"/>
                                            </p:txEl>
                                          </p:spTgt>
                                        </p:tgtEl>
                                        <p:attrNameLst>
                                          <p:attrName>style.visibility</p:attrName>
                                        </p:attrNameLst>
                                      </p:cBhvr>
                                      <p:to>
                                        <p:strVal val="visible"/>
                                      </p:to>
                                    </p:set>
                                    <p:anim calcmode="lin" valueType="num">
                                      <p:cBhvr additive="base">
                                        <p:cTn dur="1000"/>
                                        <p:tgtEl>
                                          <p:spTgt spid="101">
                                            <p:txEl>
                                              <p:pRg end="3" st="3"/>
                                            </p:txEl>
                                          </p:spTgt>
                                        </p:tgtEl>
                                        <p:attrNameLst>
                                          <p:attrName>ppt_y</p:attrName>
                                        </p:attrNameLst>
                                      </p:cBhvr>
                                      <p:tavLst>
                                        <p:tav fmla="" tm="0">
                                          <p:val>
                                            <p:strVal val="#ppt_y-1"/>
                                          </p:val>
                                        </p:tav>
                                        <p:tav fmla="" tm="100000">
                                          <p:val>
                                            <p:strVal val="#ppt_y"/>
                                          </p:val>
                                        </p:tav>
                                      </p:tavLst>
                                    </p:anim>
                                  </p:childTnLst>
                                </p:cTn>
                              </p:par>
                            </p:childTnLst>
                          </p:cTn>
                        </p:par>
                      </p:childTnLst>
                    </p:cTn>
                  </p:par>
                  <p:par>
                    <p:cTn fill="hold">
                      <p:stCondLst>
                        <p:cond delay="indefinite"/>
                      </p:stCondLst>
                      <p:childTnLst>
                        <p:par>
                          <p:cTn fill="hold">
                            <p:stCondLst>
                              <p:cond delay="0"/>
                            </p:stCondLst>
                            <p:childTnLst>
                              <p:par>
                                <p:cTn fill="hold" nodeType="clickEffect" presetClass="entr" presetID="2" presetSubtype="1">
                                  <p:stCondLst>
                                    <p:cond delay="0"/>
                                  </p:stCondLst>
                                  <p:childTnLst>
                                    <p:set>
                                      <p:cBhvr>
                                        <p:cTn dur="1" fill="hold">
                                          <p:stCondLst>
                                            <p:cond delay="0"/>
                                          </p:stCondLst>
                                        </p:cTn>
                                        <p:tgtEl>
                                          <p:spTgt spid="101">
                                            <p:txEl>
                                              <p:pRg end="4" st="4"/>
                                            </p:txEl>
                                          </p:spTgt>
                                        </p:tgtEl>
                                        <p:attrNameLst>
                                          <p:attrName>style.visibility</p:attrName>
                                        </p:attrNameLst>
                                      </p:cBhvr>
                                      <p:to>
                                        <p:strVal val="visible"/>
                                      </p:to>
                                    </p:set>
                                    <p:anim calcmode="lin" valueType="num">
                                      <p:cBhvr additive="base">
                                        <p:cTn dur="1000"/>
                                        <p:tgtEl>
                                          <p:spTgt spid="101">
                                            <p:txEl>
                                              <p:pRg end="4" st="4"/>
                                            </p:txEl>
                                          </p:spTgt>
                                        </p:tgtEl>
                                        <p:attrNameLst>
                                          <p:attrName>ppt_y</p:attrName>
                                        </p:attrNameLst>
                                      </p:cBhvr>
                                      <p:tavLst>
                                        <p:tav fmla="" tm="0">
                                          <p:val>
                                            <p:strVal val="#ppt_y-1"/>
                                          </p:val>
                                        </p:tav>
                                        <p:tav fmla="" tm="100000">
                                          <p:val>
                                            <p:strVal val="#ppt_y"/>
                                          </p:val>
                                        </p:tav>
                                      </p:tavLst>
                                    </p:anim>
                                  </p:childTnLst>
                                </p:cTn>
                              </p:par>
                            </p:childTnLst>
                          </p:cTn>
                        </p:par>
                      </p:childTnLst>
                    </p:cTn>
                  </p:par>
                  <p:par>
                    <p:cTn fill="hold">
                      <p:stCondLst>
                        <p:cond delay="indefinite"/>
                      </p:stCondLst>
                      <p:childTnLst>
                        <p:par>
                          <p:cTn fill="hold">
                            <p:stCondLst>
                              <p:cond delay="0"/>
                            </p:stCondLst>
                            <p:childTnLst>
                              <p:par>
                                <p:cTn fill="hold" nodeType="clickEffect" presetClass="entr" presetID="2" presetSubtype="1">
                                  <p:stCondLst>
                                    <p:cond delay="0"/>
                                  </p:stCondLst>
                                  <p:childTnLst>
                                    <p:set>
                                      <p:cBhvr>
                                        <p:cTn dur="1" fill="hold">
                                          <p:stCondLst>
                                            <p:cond delay="0"/>
                                          </p:stCondLst>
                                        </p:cTn>
                                        <p:tgtEl>
                                          <p:spTgt spid="101">
                                            <p:txEl>
                                              <p:pRg end="5" st="5"/>
                                            </p:txEl>
                                          </p:spTgt>
                                        </p:tgtEl>
                                        <p:attrNameLst>
                                          <p:attrName>style.visibility</p:attrName>
                                        </p:attrNameLst>
                                      </p:cBhvr>
                                      <p:to>
                                        <p:strVal val="visible"/>
                                      </p:to>
                                    </p:set>
                                    <p:anim calcmode="lin" valueType="num">
                                      <p:cBhvr additive="base">
                                        <p:cTn dur="1000"/>
                                        <p:tgtEl>
                                          <p:spTgt spid="101">
                                            <p:txEl>
                                              <p:pRg end="5" st="5"/>
                                            </p:txEl>
                                          </p:spTgt>
                                        </p:tgtEl>
                                        <p:attrNameLst>
                                          <p:attrName>ppt_y</p:attrName>
                                        </p:attrNameLst>
                                      </p:cBhvr>
                                      <p:tavLst>
                                        <p:tav fmla="" tm="0">
                                          <p:val>
                                            <p:strVal val="#ppt_y-1"/>
                                          </p:val>
                                        </p:tav>
                                        <p:tav fmla="" tm="100000">
                                          <p:val>
                                            <p:strVal val="#ppt_y"/>
                                          </p:val>
                                        </p:tav>
                                      </p:tavLst>
                                    </p:anim>
                                  </p:childTnLst>
                                </p:cTn>
                              </p:par>
                            </p:childTnLst>
                          </p:cTn>
                        </p:par>
                      </p:childTnLst>
                    </p:cTn>
                  </p:par>
                  <p:par>
                    <p:cTn fill="hold">
                      <p:stCondLst>
                        <p:cond delay="indefinite"/>
                      </p:stCondLst>
                      <p:childTnLst>
                        <p:par>
                          <p:cTn fill="hold">
                            <p:stCondLst>
                              <p:cond delay="0"/>
                            </p:stCondLst>
                            <p:childTnLst>
                              <p:par>
                                <p:cTn fill="hold" nodeType="clickEffect" presetClass="entr" presetID="2" presetSubtype="1">
                                  <p:stCondLst>
                                    <p:cond delay="0"/>
                                  </p:stCondLst>
                                  <p:childTnLst>
                                    <p:set>
                                      <p:cBhvr>
                                        <p:cTn dur="1" fill="hold">
                                          <p:stCondLst>
                                            <p:cond delay="0"/>
                                          </p:stCondLst>
                                        </p:cTn>
                                        <p:tgtEl>
                                          <p:spTgt spid="101">
                                            <p:txEl>
                                              <p:pRg end="6" st="6"/>
                                            </p:txEl>
                                          </p:spTgt>
                                        </p:tgtEl>
                                        <p:attrNameLst>
                                          <p:attrName>style.visibility</p:attrName>
                                        </p:attrNameLst>
                                      </p:cBhvr>
                                      <p:to>
                                        <p:strVal val="visible"/>
                                      </p:to>
                                    </p:set>
                                    <p:anim calcmode="lin" valueType="num">
                                      <p:cBhvr additive="base">
                                        <p:cTn dur="1000"/>
                                        <p:tgtEl>
                                          <p:spTgt spid="101">
                                            <p:txEl>
                                              <p:pRg end="6" st="6"/>
                                            </p:txEl>
                                          </p:spTgt>
                                        </p:tgtEl>
                                        <p:attrNameLst>
                                          <p:attrName>ppt_y</p:attrName>
                                        </p:attrNameLst>
                                      </p:cBhvr>
                                      <p:tavLst>
                                        <p:tav fmla="" tm="0">
                                          <p:val>
                                            <p:strVal val="#ppt_y-1"/>
                                          </p:val>
                                        </p:tav>
                                        <p:tav fmla="" tm="100000">
                                          <p:val>
                                            <p:strVal val="#ppt_y"/>
                                          </p:val>
                                        </p:tav>
                                      </p:tavLst>
                                    </p:anim>
                                  </p:childTnLst>
                                </p:cTn>
                              </p:par>
                            </p:childTnLst>
                          </p:cTn>
                        </p:par>
                      </p:childTnLst>
                    </p:cTn>
                  </p:par>
                  <p:par>
                    <p:cTn fill="hold">
                      <p:stCondLst>
                        <p:cond delay="indefinite"/>
                      </p:stCondLst>
                      <p:childTnLst>
                        <p:par>
                          <p:cTn fill="hold">
                            <p:stCondLst>
                              <p:cond delay="0"/>
                            </p:stCondLst>
                            <p:childTnLst>
                              <p:par>
                                <p:cTn fill="hold" nodeType="clickEffect" presetClass="entr" presetID="2" presetSubtype="1">
                                  <p:stCondLst>
                                    <p:cond delay="0"/>
                                  </p:stCondLst>
                                  <p:childTnLst>
                                    <p:set>
                                      <p:cBhvr>
                                        <p:cTn dur="1" fill="hold">
                                          <p:stCondLst>
                                            <p:cond delay="0"/>
                                          </p:stCondLst>
                                        </p:cTn>
                                        <p:tgtEl>
                                          <p:spTgt spid="101">
                                            <p:txEl>
                                              <p:pRg end="7" st="7"/>
                                            </p:txEl>
                                          </p:spTgt>
                                        </p:tgtEl>
                                        <p:attrNameLst>
                                          <p:attrName>style.visibility</p:attrName>
                                        </p:attrNameLst>
                                      </p:cBhvr>
                                      <p:to>
                                        <p:strVal val="visible"/>
                                      </p:to>
                                    </p:set>
                                    <p:anim calcmode="lin" valueType="num">
                                      <p:cBhvr additive="base">
                                        <p:cTn dur="1000"/>
                                        <p:tgtEl>
                                          <p:spTgt spid="101">
                                            <p:txEl>
                                              <p:pRg end="7" st="7"/>
                                            </p:txEl>
                                          </p:spTgt>
                                        </p:tgtEl>
                                        <p:attrNameLst>
                                          <p:attrName>ppt_y</p:attrName>
                                        </p:attrNameLst>
                                      </p:cBhvr>
                                      <p:tavLst>
                                        <p:tav fmla="" tm="0">
                                          <p:val>
                                            <p:strVal val="#ppt_y-1"/>
                                          </p:val>
                                        </p:tav>
                                        <p:tav fmla="" tm="100000">
                                          <p:val>
                                            <p:strVal val="#ppt_y"/>
                                          </p:val>
                                        </p:tav>
                                      </p:tavLst>
                                    </p:anim>
                                  </p:childTnLst>
                                </p:cTn>
                              </p:par>
                            </p:childTnLst>
                          </p:cTn>
                        </p:par>
                      </p:childTnLst>
                    </p:cTn>
                  </p:par>
                  <p:par>
                    <p:cTn fill="hold">
                      <p:stCondLst>
                        <p:cond delay="indefinite"/>
                      </p:stCondLst>
                      <p:childTnLst>
                        <p:par>
                          <p:cTn fill="hold">
                            <p:stCondLst>
                              <p:cond delay="0"/>
                            </p:stCondLst>
                            <p:childTnLst>
                              <p:par>
                                <p:cTn fill="hold" nodeType="clickEffect" presetClass="entr" presetID="2" presetSubtype="1">
                                  <p:stCondLst>
                                    <p:cond delay="0"/>
                                  </p:stCondLst>
                                  <p:childTnLst>
                                    <p:set>
                                      <p:cBhvr>
                                        <p:cTn dur="1" fill="hold">
                                          <p:stCondLst>
                                            <p:cond delay="0"/>
                                          </p:stCondLst>
                                        </p:cTn>
                                        <p:tgtEl>
                                          <p:spTgt spid="101">
                                            <p:txEl>
                                              <p:pRg end="8" st="8"/>
                                            </p:txEl>
                                          </p:spTgt>
                                        </p:tgtEl>
                                        <p:attrNameLst>
                                          <p:attrName>style.visibility</p:attrName>
                                        </p:attrNameLst>
                                      </p:cBhvr>
                                      <p:to>
                                        <p:strVal val="visible"/>
                                      </p:to>
                                    </p:set>
                                    <p:anim calcmode="lin" valueType="num">
                                      <p:cBhvr additive="base">
                                        <p:cTn dur="1000"/>
                                        <p:tgtEl>
                                          <p:spTgt spid="101">
                                            <p:txEl>
                                              <p:pRg end="8" st="8"/>
                                            </p:txEl>
                                          </p:spTgt>
                                        </p:tgtEl>
                                        <p:attrNameLst>
                                          <p:attrName>ppt_y</p:attrName>
                                        </p:attrNameLst>
                                      </p:cBhvr>
                                      <p:tavLst>
                                        <p:tav fmla="" tm="0">
                                          <p:val>
                                            <p:strVal val="#ppt_y-1"/>
                                          </p:val>
                                        </p:tav>
                                        <p:tav fmla="" tm="100000">
                                          <p:val>
                                            <p:strVal val="#ppt_y"/>
                                          </p:val>
                                        </p:tav>
                                      </p:tavLst>
                                    </p:anim>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1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105" name="Shape 105"/>
        <p:cNvGrpSpPr/>
        <p:nvPr/>
      </p:nvGrpSpPr>
      <p:grpSpPr>
        <a:xfrm>
          <a:off x="0" y="0"/>
          <a:ext cx="0" cy="0"/>
          <a:chOff x="0" y="0"/>
          <a:chExt cx="0" cy="0"/>
        </a:xfrm>
      </p:grpSpPr>
      <p:sp>
        <p:nvSpPr>
          <p:cNvPr id="106" name="Google Shape;106;p22"/>
          <p:cNvSpPr txBox="1"/>
          <p:nvPr/>
        </p:nvSpPr>
        <p:spPr>
          <a:xfrm>
            <a:off x="493475" y="1195725"/>
            <a:ext cx="2249100" cy="3046200"/>
          </a:xfrm>
          <a:prstGeom prst="rect">
            <a:avLst/>
          </a:prstGeom>
          <a:noFill/>
          <a:ln>
            <a:noFill/>
          </a:ln>
        </p:spPr>
        <p:txBody>
          <a:bodyPr anchorCtr="0" anchor="t" bIns="91425" lIns="91425" spcFirstLastPara="1" rIns="91425" wrap="square" tIns="91425">
            <a:noAutofit/>
          </a:bodyPr>
          <a:lstStyle/>
          <a:p>
            <a:pPr indent="0" lvl="0" marL="0" rtl="0" algn="ctr">
              <a:lnSpc>
                <a:spcPct val="90000"/>
              </a:lnSpc>
              <a:spcBef>
                <a:spcPts val="0"/>
              </a:spcBef>
              <a:spcAft>
                <a:spcPts val="0"/>
              </a:spcAft>
              <a:buNone/>
            </a:pPr>
            <a:r>
              <a:rPr lang="en" sz="2160">
                <a:solidFill>
                  <a:schemeClr val="lt1"/>
                </a:solidFill>
                <a:latin typeface="Calibri"/>
                <a:ea typeface="Calibri"/>
                <a:cs typeface="Calibri"/>
                <a:sym typeface="Calibri"/>
              </a:rPr>
              <a:t>...RELAXATION GUARANTEED</a:t>
            </a:r>
            <a:br>
              <a:rPr lang="en" sz="2160">
                <a:solidFill>
                  <a:schemeClr val="lt1"/>
                </a:solidFill>
                <a:latin typeface="Calibri"/>
                <a:ea typeface="Calibri"/>
                <a:cs typeface="Calibri"/>
                <a:sym typeface="Calibri"/>
              </a:rPr>
            </a:br>
            <a:endParaRPr sz="2160">
              <a:solidFill>
                <a:schemeClr val="lt1"/>
              </a:solidFill>
              <a:latin typeface="Calibri"/>
              <a:ea typeface="Calibri"/>
              <a:cs typeface="Calibri"/>
              <a:sym typeface="Calibri"/>
            </a:endParaRPr>
          </a:p>
          <a:p>
            <a:pPr indent="0" lvl="0" marL="0" rtl="0" algn="ctr">
              <a:lnSpc>
                <a:spcPct val="90000"/>
              </a:lnSpc>
              <a:spcBef>
                <a:spcPts val="0"/>
              </a:spcBef>
              <a:spcAft>
                <a:spcPts val="0"/>
              </a:spcAft>
              <a:buNone/>
            </a:pPr>
            <a:br>
              <a:rPr lang="en" sz="2160">
                <a:solidFill>
                  <a:schemeClr val="lt1"/>
                </a:solidFill>
                <a:latin typeface="Calibri"/>
                <a:ea typeface="Calibri"/>
                <a:cs typeface="Calibri"/>
                <a:sym typeface="Calibri"/>
              </a:rPr>
            </a:br>
            <a:r>
              <a:rPr lang="en" sz="2160">
                <a:solidFill>
                  <a:schemeClr val="lt1"/>
                </a:solidFill>
                <a:latin typeface="Calibri"/>
                <a:ea typeface="Calibri"/>
                <a:cs typeface="Calibri"/>
                <a:sym typeface="Calibri"/>
              </a:rPr>
              <a:t>WE CREATE ENTERTAINING PROGRAMS TO MAKE PEOPLE AT ALL AGE GROUPS HAPPIER</a:t>
            </a:r>
            <a:br>
              <a:rPr lang="en" sz="2160">
                <a:solidFill>
                  <a:schemeClr val="lt1"/>
                </a:solidFill>
                <a:latin typeface="Calibri"/>
                <a:ea typeface="Calibri"/>
                <a:cs typeface="Calibri"/>
                <a:sym typeface="Calibri"/>
              </a:rPr>
            </a:br>
            <a:br>
              <a:rPr lang="en" sz="2160">
                <a:solidFill>
                  <a:schemeClr val="lt1"/>
                </a:solidFill>
                <a:latin typeface="Calibri"/>
                <a:ea typeface="Calibri"/>
                <a:cs typeface="Calibri"/>
                <a:sym typeface="Calibri"/>
              </a:rPr>
            </a:br>
            <a:endParaRPr sz="2160">
              <a:solidFill>
                <a:schemeClr val="lt1"/>
              </a:solidFill>
              <a:latin typeface="Calibri"/>
              <a:ea typeface="Calibri"/>
              <a:cs typeface="Calibri"/>
              <a:sym typeface="Calibri"/>
            </a:endParaRPr>
          </a:p>
        </p:txBody>
      </p:sp>
      <p:sp>
        <p:nvSpPr>
          <p:cNvPr id="107" name="Google Shape;107;p22"/>
          <p:cNvSpPr txBox="1"/>
          <p:nvPr/>
        </p:nvSpPr>
        <p:spPr>
          <a:xfrm>
            <a:off x="2555650" y="882550"/>
            <a:ext cx="2967300" cy="540300"/>
          </a:xfrm>
          <a:prstGeom prst="rect">
            <a:avLst/>
          </a:prstGeom>
          <a:noFill/>
          <a:ln>
            <a:noFill/>
          </a:ln>
        </p:spPr>
        <p:txBody>
          <a:bodyPr anchorCtr="0" anchor="ctr" bIns="163825" lIns="163825" spcFirstLastPara="1" rIns="163825" wrap="square" tIns="163825">
            <a:noAutofit/>
          </a:bodyPr>
          <a:lstStyle/>
          <a:p>
            <a:pPr indent="0" lvl="0" marL="0" marR="0" rtl="0" algn="l">
              <a:lnSpc>
                <a:spcPct val="90000"/>
              </a:lnSpc>
              <a:spcBef>
                <a:spcPts val="0"/>
              </a:spcBef>
              <a:spcAft>
                <a:spcPts val="0"/>
              </a:spcAft>
              <a:buClr>
                <a:srgbClr val="FFFFFF"/>
              </a:buClr>
              <a:buSzPts val="4300"/>
              <a:buFont typeface="Calibri"/>
              <a:buNone/>
            </a:pPr>
            <a:r>
              <a:rPr lang="en" sz="2400">
                <a:solidFill>
                  <a:srgbClr val="FFFFFF"/>
                </a:solidFill>
                <a:latin typeface="Calibri"/>
                <a:ea typeface="Calibri"/>
                <a:cs typeface="Calibri"/>
                <a:sym typeface="Calibri"/>
              </a:rPr>
              <a:t>HORSE-RIDING</a:t>
            </a:r>
            <a:endParaRPr sz="2400">
              <a:solidFill>
                <a:srgbClr val="FFFFFF"/>
              </a:solidFill>
              <a:latin typeface="Calibri"/>
              <a:ea typeface="Calibri"/>
              <a:cs typeface="Calibri"/>
              <a:sym typeface="Calibri"/>
            </a:endParaRPr>
          </a:p>
        </p:txBody>
      </p:sp>
      <p:sp>
        <p:nvSpPr>
          <p:cNvPr id="108" name="Google Shape;108;p22"/>
          <p:cNvSpPr txBox="1"/>
          <p:nvPr/>
        </p:nvSpPr>
        <p:spPr>
          <a:xfrm>
            <a:off x="4368223" y="1561050"/>
            <a:ext cx="2796600" cy="459600"/>
          </a:xfrm>
          <a:prstGeom prst="rect">
            <a:avLst/>
          </a:prstGeom>
          <a:noFill/>
          <a:ln>
            <a:noFill/>
          </a:ln>
        </p:spPr>
        <p:txBody>
          <a:bodyPr anchorCtr="0" anchor="ctr" bIns="163825" lIns="163825" spcFirstLastPara="1" rIns="163825" wrap="square" tIns="163825">
            <a:noAutofit/>
          </a:bodyPr>
          <a:lstStyle/>
          <a:p>
            <a:pPr indent="0" lvl="0" marL="0" marR="0" rtl="0" algn="l">
              <a:lnSpc>
                <a:spcPct val="90000"/>
              </a:lnSpc>
              <a:spcBef>
                <a:spcPts val="0"/>
              </a:spcBef>
              <a:spcAft>
                <a:spcPts val="0"/>
              </a:spcAft>
              <a:buClr>
                <a:srgbClr val="FFFFFF"/>
              </a:buClr>
              <a:buSzPts val="4300"/>
              <a:buFont typeface="Calibri"/>
              <a:buNone/>
            </a:pPr>
            <a:r>
              <a:rPr lang="en" sz="1800">
                <a:solidFill>
                  <a:srgbClr val="FFFFFF"/>
                </a:solidFill>
                <a:latin typeface="Calibri"/>
                <a:ea typeface="Calibri"/>
                <a:cs typeface="Calibri"/>
                <a:sym typeface="Calibri"/>
              </a:rPr>
              <a:t>HIKING</a:t>
            </a:r>
            <a:endParaRPr sz="1800">
              <a:solidFill>
                <a:srgbClr val="FFFFFF"/>
              </a:solidFill>
              <a:latin typeface="Calibri"/>
              <a:ea typeface="Calibri"/>
              <a:cs typeface="Calibri"/>
              <a:sym typeface="Calibri"/>
            </a:endParaRPr>
          </a:p>
        </p:txBody>
      </p:sp>
      <p:sp>
        <p:nvSpPr>
          <p:cNvPr id="109" name="Google Shape;109;p22"/>
          <p:cNvSpPr txBox="1"/>
          <p:nvPr/>
        </p:nvSpPr>
        <p:spPr>
          <a:xfrm>
            <a:off x="6216425" y="882550"/>
            <a:ext cx="2362500" cy="459600"/>
          </a:xfrm>
          <a:prstGeom prst="rect">
            <a:avLst/>
          </a:prstGeom>
          <a:noFill/>
          <a:ln>
            <a:noFill/>
          </a:ln>
        </p:spPr>
        <p:txBody>
          <a:bodyPr anchorCtr="0" anchor="t" bIns="91425" lIns="91425" spcFirstLastPara="1" rIns="91425" wrap="square" tIns="91425">
            <a:noAutofit/>
          </a:bodyPr>
          <a:lstStyle/>
          <a:p>
            <a:pPr indent="0" lvl="0" marL="0" rtl="0" algn="l">
              <a:lnSpc>
                <a:spcPct val="90000"/>
              </a:lnSpc>
              <a:spcBef>
                <a:spcPts val="0"/>
              </a:spcBef>
              <a:spcAft>
                <a:spcPts val="0"/>
              </a:spcAft>
              <a:buNone/>
            </a:pPr>
            <a:r>
              <a:rPr lang="en" sz="1800">
                <a:solidFill>
                  <a:schemeClr val="lt1"/>
                </a:solidFill>
                <a:latin typeface="Calibri"/>
                <a:ea typeface="Calibri"/>
                <a:cs typeface="Calibri"/>
                <a:sym typeface="Calibri"/>
              </a:rPr>
              <a:t>MOUNTAIN-CLIMBING</a:t>
            </a:r>
            <a:endParaRPr sz="1800">
              <a:solidFill>
                <a:schemeClr val="lt1"/>
              </a:solidFill>
              <a:latin typeface="Calibri"/>
              <a:ea typeface="Calibri"/>
              <a:cs typeface="Calibri"/>
              <a:sym typeface="Calibri"/>
            </a:endParaRPr>
          </a:p>
        </p:txBody>
      </p:sp>
      <p:sp>
        <p:nvSpPr>
          <p:cNvPr id="110" name="Google Shape;110;p22"/>
          <p:cNvSpPr txBox="1"/>
          <p:nvPr/>
        </p:nvSpPr>
        <p:spPr>
          <a:xfrm>
            <a:off x="6059825" y="3332075"/>
            <a:ext cx="2675700" cy="415800"/>
          </a:xfrm>
          <a:prstGeom prst="rect">
            <a:avLst/>
          </a:prstGeom>
          <a:noFill/>
          <a:ln>
            <a:noFill/>
          </a:ln>
        </p:spPr>
        <p:txBody>
          <a:bodyPr anchorCtr="0" anchor="t" bIns="91425" lIns="91425" spcFirstLastPara="1" rIns="91425" wrap="square" tIns="91425">
            <a:noAutofit/>
          </a:bodyPr>
          <a:lstStyle/>
          <a:p>
            <a:pPr indent="0" lvl="0" marL="0" rtl="0" algn="l">
              <a:lnSpc>
                <a:spcPct val="90000"/>
              </a:lnSpc>
              <a:spcBef>
                <a:spcPts val="0"/>
              </a:spcBef>
              <a:spcAft>
                <a:spcPts val="0"/>
              </a:spcAft>
              <a:buNone/>
            </a:pPr>
            <a:r>
              <a:rPr lang="en" sz="1800">
                <a:solidFill>
                  <a:schemeClr val="lt1"/>
                </a:solidFill>
                <a:latin typeface="Calibri"/>
                <a:ea typeface="Calibri"/>
                <a:cs typeface="Calibri"/>
                <a:sym typeface="Calibri"/>
              </a:rPr>
              <a:t>SKIING/SNOWBOARDING </a:t>
            </a:r>
            <a:endParaRPr sz="1800">
              <a:solidFill>
                <a:schemeClr val="lt1"/>
              </a:solidFill>
              <a:latin typeface="Calibri"/>
              <a:ea typeface="Calibri"/>
              <a:cs typeface="Calibri"/>
              <a:sym typeface="Calibri"/>
            </a:endParaRPr>
          </a:p>
        </p:txBody>
      </p:sp>
      <p:sp>
        <p:nvSpPr>
          <p:cNvPr id="111" name="Google Shape;111;p22"/>
          <p:cNvSpPr txBox="1"/>
          <p:nvPr/>
        </p:nvSpPr>
        <p:spPr>
          <a:xfrm>
            <a:off x="5790500" y="3930475"/>
            <a:ext cx="1706400" cy="965700"/>
          </a:xfrm>
          <a:prstGeom prst="rect">
            <a:avLst/>
          </a:prstGeom>
          <a:noFill/>
          <a:ln>
            <a:noFill/>
          </a:ln>
        </p:spPr>
        <p:txBody>
          <a:bodyPr anchorCtr="0" anchor="t" bIns="91425" lIns="91425" spcFirstLastPara="1" rIns="91425" wrap="square" tIns="91425">
            <a:noAutofit/>
          </a:bodyPr>
          <a:lstStyle/>
          <a:p>
            <a:pPr indent="0" lvl="0" marL="0" rtl="0" algn="l">
              <a:lnSpc>
                <a:spcPct val="90000"/>
              </a:lnSpc>
              <a:spcBef>
                <a:spcPts val="0"/>
              </a:spcBef>
              <a:spcAft>
                <a:spcPts val="0"/>
              </a:spcAft>
              <a:buNone/>
            </a:pPr>
            <a:r>
              <a:rPr lang="en" sz="4400">
                <a:solidFill>
                  <a:srgbClr val="FFFFFF"/>
                </a:solidFill>
                <a:latin typeface="Calibri"/>
                <a:ea typeface="Calibri"/>
                <a:cs typeface="Calibri"/>
                <a:sym typeface="Calibri"/>
              </a:rPr>
              <a:t>....</a:t>
            </a:r>
            <a:endParaRPr sz="4400">
              <a:solidFill>
                <a:srgbClr val="FFFFFF"/>
              </a:solidFill>
              <a:latin typeface="Calibri"/>
              <a:ea typeface="Calibri"/>
              <a:cs typeface="Calibri"/>
              <a:sym typeface="Calibri"/>
            </a:endParaRPr>
          </a:p>
        </p:txBody>
      </p:sp>
    </p:spTree>
  </p:cSld>
  <p:clrMapOvr>
    <a:masterClrMapping/>
  </p:clrMapOvr>
  <p:timing>
    <p:tnLst>
      <p:par>
        <p:cTn dur="indefinite" nodeType="tmRoot" restart="never">
          <p:childTnLst>
            <p:seq concurrent="1" nextAc="seek">
              <p:cTn dur="indefinite" id="2" nodeType="mainSeq">
                <p:childTnLst>
                  <p:par>
                    <p:cTn fill="hold">
                      <p:stCondLst>
                        <p:cond delay="indefinite"/>
                      </p:stCondLst>
                      <p:childTnLst>
                        <p:par>
                          <p:cTn fill="hold">
                            <p:stCondLst>
                              <p:cond delay="0"/>
                            </p:stCondLst>
                            <p:childTnLst>
                              <p:par>
                                <p:cTn fill="hold" nodeType="clickEffect" presetClass="entr" presetID="2" presetSubtype="8">
                                  <p:stCondLst>
                                    <p:cond delay="0"/>
                                  </p:stCondLst>
                                  <p:childTnLst>
                                    <p:set>
                                      <p:cBhvr>
                                        <p:cTn dur="1" fill="hold">
                                          <p:stCondLst>
                                            <p:cond delay="0"/>
                                          </p:stCondLst>
                                        </p:cTn>
                                        <p:tgtEl>
                                          <p:spTgt spid="106"/>
                                        </p:tgtEl>
                                        <p:attrNameLst>
                                          <p:attrName>style.visibility</p:attrName>
                                        </p:attrNameLst>
                                      </p:cBhvr>
                                      <p:to>
                                        <p:strVal val="visible"/>
                                      </p:to>
                                    </p:set>
                                    <p:anim calcmode="lin" valueType="num">
                                      <p:cBhvr additive="base">
                                        <p:cTn dur="1000"/>
                                        <p:tgtEl>
                                          <p:spTgt spid="106"/>
                                        </p:tgtEl>
                                        <p:attrNameLst>
                                          <p:attrName>ppt_x</p:attrName>
                                        </p:attrNameLst>
                                      </p:cBhvr>
                                      <p:tavLst>
                                        <p:tav fmla="" tm="0">
                                          <p:val>
                                            <p:strVal val="#ppt_x-1"/>
                                          </p:val>
                                        </p:tav>
                                        <p:tav fmla="" tm="100000">
                                          <p:val>
                                            <p:strVal val="#ppt_x"/>
                                          </p:val>
                                        </p:tav>
                                      </p:tavLst>
                                    </p:anim>
                                  </p:childTnLst>
                                </p:cTn>
                              </p:par>
                            </p:childTnLst>
                          </p:cTn>
                        </p:par>
                      </p:childTnLst>
                    </p:cTn>
                  </p:par>
                  <p:par>
                    <p:cTn fill="hold">
                      <p:stCondLst>
                        <p:cond delay="indefinite"/>
                      </p:stCondLst>
                      <p:childTnLst>
                        <p:par>
                          <p:cTn fill="hold">
                            <p:stCondLst>
                              <p:cond delay="0"/>
                            </p:stCondLst>
                            <p:childTnLst>
                              <p:par>
                                <p:cTn fill="hold" nodeType="clickEffect" presetClass="entr" presetID="2" presetSubtype="2">
                                  <p:stCondLst>
                                    <p:cond delay="0"/>
                                  </p:stCondLst>
                                  <p:childTnLst>
                                    <p:set>
                                      <p:cBhvr>
                                        <p:cTn dur="1" fill="hold">
                                          <p:stCondLst>
                                            <p:cond delay="0"/>
                                          </p:stCondLst>
                                        </p:cTn>
                                        <p:tgtEl>
                                          <p:spTgt spid="109"/>
                                        </p:tgtEl>
                                        <p:attrNameLst>
                                          <p:attrName>style.visibility</p:attrName>
                                        </p:attrNameLst>
                                      </p:cBhvr>
                                      <p:to>
                                        <p:strVal val="visible"/>
                                      </p:to>
                                    </p:set>
                                    <p:anim calcmode="lin" valueType="num">
                                      <p:cBhvr additive="base">
                                        <p:cTn dur="1000"/>
                                        <p:tgtEl>
                                          <p:spTgt spid="109"/>
                                        </p:tgtEl>
                                        <p:attrNameLst>
                                          <p:attrName>ppt_x</p:attrName>
                                        </p:attrNameLst>
                                      </p:cBhvr>
                                      <p:tavLst>
                                        <p:tav fmla="" tm="0">
                                          <p:val>
                                            <p:strVal val="#ppt_x+1"/>
                                          </p:val>
                                        </p:tav>
                                        <p:tav fmla="" tm="100000">
                                          <p:val>
                                            <p:strVal val="#ppt_x"/>
                                          </p:val>
                                        </p:tav>
                                      </p:tavLst>
                                    </p:anim>
                                  </p:childTnLst>
                                </p:cTn>
                              </p:par>
                            </p:childTnLst>
                          </p:cTn>
                        </p:par>
                      </p:childTnLst>
                    </p:cTn>
                  </p:par>
                  <p:par>
                    <p:cTn fill="hold">
                      <p:stCondLst>
                        <p:cond delay="indefinite"/>
                      </p:stCondLst>
                      <p:childTnLst>
                        <p:par>
                          <p:cTn fill="hold">
                            <p:stCondLst>
                              <p:cond delay="0"/>
                            </p:stCondLst>
                            <p:childTnLst>
                              <p:par>
                                <p:cTn fill="hold" nodeType="clickEffect" presetClass="entr" presetID="2" presetSubtype="1">
                                  <p:stCondLst>
                                    <p:cond delay="0"/>
                                  </p:stCondLst>
                                  <p:childTnLst>
                                    <p:set>
                                      <p:cBhvr>
                                        <p:cTn dur="1" fill="hold">
                                          <p:stCondLst>
                                            <p:cond delay="0"/>
                                          </p:stCondLst>
                                        </p:cTn>
                                        <p:tgtEl>
                                          <p:spTgt spid="107"/>
                                        </p:tgtEl>
                                        <p:attrNameLst>
                                          <p:attrName>style.visibility</p:attrName>
                                        </p:attrNameLst>
                                      </p:cBhvr>
                                      <p:to>
                                        <p:strVal val="visible"/>
                                      </p:to>
                                    </p:set>
                                    <p:anim calcmode="lin" valueType="num">
                                      <p:cBhvr additive="base">
                                        <p:cTn dur="1000"/>
                                        <p:tgtEl>
                                          <p:spTgt spid="107"/>
                                        </p:tgtEl>
                                        <p:attrNameLst>
                                          <p:attrName>ppt_y</p:attrName>
                                        </p:attrNameLst>
                                      </p:cBhvr>
                                      <p:tavLst>
                                        <p:tav fmla="" tm="0">
                                          <p:val>
                                            <p:strVal val="#ppt_y-1"/>
                                          </p:val>
                                        </p:tav>
                                        <p:tav fmla="" tm="100000">
                                          <p:val>
                                            <p:strVal val="#ppt_y"/>
                                          </p:val>
                                        </p:tav>
                                      </p:tavLst>
                                    </p:anim>
                                  </p:childTnLst>
                                </p:cTn>
                              </p:par>
                            </p:childTnLst>
                          </p:cTn>
                        </p:par>
                      </p:childTnLst>
                    </p:cTn>
                  </p:par>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108"/>
                                        </p:tgtEl>
                                        <p:attrNameLst>
                                          <p:attrName>style.visibility</p:attrName>
                                        </p:attrNameLst>
                                      </p:cBhvr>
                                      <p:to>
                                        <p:strVal val="visible"/>
                                      </p:to>
                                    </p:set>
                                    <p:animEffect filter="fade" transition="in">
                                      <p:cBhvr>
                                        <p:cTn dur="1000"/>
                                        <p:tgtEl>
                                          <p:spTgt spid="108"/>
                                        </p:tgtEl>
                                      </p:cBhvr>
                                    </p:animEffect>
                                  </p:childTnLst>
                                </p:cTn>
                              </p:par>
                            </p:childTnLst>
                          </p:cTn>
                        </p:par>
                      </p:childTnLst>
                    </p:cTn>
                  </p:par>
                  <p:par>
                    <p:cTn fill="hold">
                      <p:stCondLst>
                        <p:cond delay="indefinite"/>
                      </p:stCondLst>
                      <p:childTnLst>
                        <p:par>
                          <p:cTn fill="hold">
                            <p:stCondLst>
                              <p:cond delay="0"/>
                            </p:stCondLst>
                            <p:childTnLst>
                              <p:par>
                                <p:cTn fill="hold" nodeType="clickEffect" presetClass="entr" presetID="2" presetSubtype="4">
                                  <p:stCondLst>
                                    <p:cond delay="0"/>
                                  </p:stCondLst>
                                  <p:childTnLst>
                                    <p:set>
                                      <p:cBhvr>
                                        <p:cTn dur="1" fill="hold">
                                          <p:stCondLst>
                                            <p:cond delay="0"/>
                                          </p:stCondLst>
                                        </p:cTn>
                                        <p:tgtEl>
                                          <p:spTgt spid="110"/>
                                        </p:tgtEl>
                                        <p:attrNameLst>
                                          <p:attrName>style.visibility</p:attrName>
                                        </p:attrNameLst>
                                      </p:cBhvr>
                                      <p:to>
                                        <p:strVal val="visible"/>
                                      </p:to>
                                    </p:set>
                                    <p:anim calcmode="lin" valueType="num">
                                      <p:cBhvr additive="base">
                                        <p:cTn dur="1000"/>
                                        <p:tgtEl>
                                          <p:spTgt spid="110"/>
                                        </p:tgtEl>
                                        <p:attrNameLst>
                                          <p:attrName>ppt_y</p:attrName>
                                        </p:attrNameLst>
                                      </p:cBhvr>
                                      <p:tavLst>
                                        <p:tav fmla="" tm="0">
                                          <p:val>
                                            <p:strVal val="#ppt_y+1"/>
                                          </p:val>
                                        </p:tav>
                                        <p:tav fmla="" tm="100000">
                                          <p:val>
                                            <p:strVal val="#ppt_y"/>
                                          </p:val>
                                        </p:tav>
                                      </p:tavLst>
                                    </p:anim>
                                  </p:childTnLst>
                                </p:cTn>
                              </p:par>
                            </p:childTnLst>
                          </p:cTn>
                        </p:par>
                      </p:childTnLst>
                    </p:cTn>
                  </p:par>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111"/>
                                        </p:tgtEl>
                                        <p:attrNameLst>
                                          <p:attrName>style.visibility</p:attrName>
                                        </p:attrNameLst>
                                      </p:cBhvr>
                                      <p:to>
                                        <p:strVal val="visible"/>
                                      </p:to>
                                    </p:set>
                                    <p:animEffect filter="fade" transition="in">
                                      <p:cBhvr>
                                        <p:cTn dur="1000"/>
                                        <p:tgtEl>
                                          <p:spTgt spid="111"/>
                                        </p:tgtEl>
                                      </p:cBhvr>
                                    </p:animEffect>
                                  </p:childTnLst>
                                </p:cTn>
                              </p:par>
                            </p:childTnLst>
                          </p:cTn>
                        </p:par>
                      </p:childTnLst>
                    </p:cTn>
                  </p:par>
                  <p:par>
                    <p:cTn fill="hold">
                      <p:stCondLst>
                        <p:cond delay="indefinite"/>
                      </p:stCondLst>
                      <p:childTnLst>
                        <p:par>
                          <p:cTn fill="hold">
                            <p:stCondLst>
                              <p:cond delay="0"/>
                            </p:stCondLst>
                            <p:childTnLst>
                              <p:par>
                                <p:cTn fill="hold" nodeType="clickEffect" presetClass="entr" presetID="1" presetSubtype="0">
                                  <p:stCondLst>
                                    <p:cond delay="0"/>
                                  </p:stCondLst>
                                  <p:childTnLst>
                                    <p:set>
                                      <p:cBhvr>
                                        <p:cTn dur="1" fill="hold">
                                          <p:stCondLst>
                                            <p:cond delay="0"/>
                                          </p:stCondLst>
                                        </p:cTn>
                                        <p:tgtEl>
                                          <p:spTgt spid="111"/>
                                        </p:tgtEl>
                                        <p:attrNameLst>
                                          <p:attrName>style.visibility</p:attrName>
                                        </p:attrNameLst>
                                      </p:cBhvr>
                                      <p:to>
                                        <p:strVal val="visible"/>
                                      </p:to>
                                    </p:set>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1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115" name="Shape 115"/>
        <p:cNvGrpSpPr/>
        <p:nvPr/>
      </p:nvGrpSpPr>
      <p:grpSpPr>
        <a:xfrm>
          <a:off x="0" y="0"/>
          <a:ext cx="0" cy="0"/>
          <a:chOff x="0" y="0"/>
          <a:chExt cx="0" cy="0"/>
        </a:xfrm>
      </p:grpSpPr>
      <p:pic>
        <p:nvPicPr>
          <p:cNvPr descr="A képen fa, fű, kültéri, talaj látható&#10;&#10;Automatikusan generált leírás" id="116" name="Google Shape;116;p23"/>
          <p:cNvPicPr preferRelativeResize="0"/>
          <p:nvPr/>
        </p:nvPicPr>
        <p:blipFill rotWithShape="1">
          <a:blip r:embed="rId3">
            <a:alphaModFix/>
          </a:blip>
          <a:srcRect b="10634" l="0" r="0" t="0"/>
          <a:stretch/>
        </p:blipFill>
        <p:spPr>
          <a:xfrm>
            <a:off x="1831550" y="446025"/>
            <a:ext cx="5485200" cy="4697400"/>
          </a:xfrm>
          <a:prstGeom prst="rect">
            <a:avLst/>
          </a:prstGeom>
          <a:noFill/>
          <a:ln>
            <a:noFill/>
          </a:ln>
        </p:spPr>
      </p:pic>
      <p:sp>
        <p:nvSpPr>
          <p:cNvPr id="117" name="Google Shape;117;p23"/>
          <p:cNvSpPr txBox="1"/>
          <p:nvPr/>
        </p:nvSpPr>
        <p:spPr>
          <a:xfrm>
            <a:off x="115375" y="3956075"/>
            <a:ext cx="3129600" cy="928800"/>
          </a:xfrm>
          <a:prstGeom prst="rect">
            <a:avLst/>
          </a:prstGeom>
          <a:noFill/>
          <a:ln>
            <a:noFill/>
          </a:ln>
          <a:effectLst>
            <a:outerShdw blurRad="57150" rotWithShape="0" algn="bl" dir="5400000" dist="19050">
              <a:srgbClr val="000000">
                <a:alpha val="67000"/>
              </a:srgbClr>
            </a:outerShdw>
          </a:effectLst>
        </p:spPr>
        <p:txBody>
          <a:bodyPr anchorCtr="0" anchor="t" bIns="91425" lIns="91425" spcFirstLastPara="1" rIns="91425" wrap="square" tIns="91425">
            <a:noAutofit/>
          </a:bodyPr>
          <a:lstStyle/>
          <a:p>
            <a:pPr indent="0" lvl="0" marL="0" rtl="0" algn="l">
              <a:lnSpc>
                <a:spcPct val="90000"/>
              </a:lnSpc>
              <a:spcBef>
                <a:spcPts val="0"/>
              </a:spcBef>
              <a:spcAft>
                <a:spcPts val="0"/>
              </a:spcAft>
              <a:buNone/>
            </a:pPr>
            <a:r>
              <a:rPr b="1" i="1" lang="en" sz="2400" u="sng">
                <a:solidFill>
                  <a:srgbClr val="FFFFFF"/>
                </a:solidFill>
                <a:latin typeface="Calibri"/>
                <a:ea typeface="Calibri"/>
                <a:cs typeface="Calibri"/>
                <a:sym typeface="Calibri"/>
              </a:rPr>
              <a:t>SWIMMING POOL</a:t>
            </a:r>
            <a:endParaRPr b="1" i="1" sz="2400" u="sng">
              <a:solidFill>
                <a:srgbClr val="FFFFFF"/>
              </a:solidFill>
              <a:latin typeface="Calibri"/>
              <a:ea typeface="Calibri"/>
              <a:cs typeface="Calibri"/>
              <a:sym typeface="Calibri"/>
            </a:endParaRPr>
          </a:p>
        </p:txBody>
      </p:sp>
    </p:spTree>
  </p:cSld>
  <p:clrMapOvr>
    <a:masterClrMapping/>
  </p:clrMapOvr>
  <p:timing>
    <p:tnLst>
      <p:par>
        <p:cTn dur="indefinite" nodeType="tmRoot" restart="never">
          <p:childTnLst>
            <p:seq concurrent="1" nextAc="seek">
              <p:cTn dur="indefinite" id="2" nodeType="mainSeq">
                <p:childTnLst>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117"/>
                                        </p:tgtEl>
                                        <p:attrNameLst>
                                          <p:attrName>style.visibility</p:attrName>
                                        </p:attrNameLst>
                                      </p:cBhvr>
                                      <p:to>
                                        <p:strVal val="visible"/>
                                      </p:to>
                                    </p:set>
                                    <p:animEffect filter="fade" transition="in">
                                      <p:cBhvr>
                                        <p:cTn dur="1000"/>
                                        <p:tgtEl>
                                          <p:spTgt spid="117"/>
                                        </p:tgtEl>
                                      </p:cBhvr>
                                    </p:animEffect>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1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bg>
      <p:bgPr>
        <a:solidFill>
          <a:srgbClr val="F3F3F3"/>
        </a:solidFill>
      </p:bgPr>
    </p:bg>
    <p:spTree>
      <p:nvGrpSpPr>
        <p:cNvPr id="121" name="Shape 121"/>
        <p:cNvGrpSpPr/>
        <p:nvPr/>
      </p:nvGrpSpPr>
      <p:grpSpPr>
        <a:xfrm>
          <a:off x="0" y="0"/>
          <a:ext cx="0" cy="0"/>
          <a:chOff x="0" y="0"/>
          <a:chExt cx="0" cy="0"/>
        </a:xfrm>
      </p:grpSpPr>
      <p:pic>
        <p:nvPicPr>
          <p:cNvPr id="122" name="Google Shape;122;p24"/>
          <p:cNvPicPr preferRelativeResize="0"/>
          <p:nvPr/>
        </p:nvPicPr>
        <p:blipFill>
          <a:blip r:embed="rId3">
            <a:alphaModFix/>
          </a:blip>
          <a:stretch>
            <a:fillRect/>
          </a:stretch>
        </p:blipFill>
        <p:spPr>
          <a:xfrm>
            <a:off x="152400" y="152400"/>
            <a:ext cx="8602134" cy="4838701"/>
          </a:xfrm>
          <a:prstGeom prst="rect">
            <a:avLst/>
          </a:prstGeom>
          <a:noFill/>
          <a:ln>
            <a:noFill/>
          </a:ln>
        </p:spPr>
      </p:pic>
      <p:sp>
        <p:nvSpPr>
          <p:cNvPr id="123" name="Google Shape;123;p24"/>
          <p:cNvSpPr txBox="1"/>
          <p:nvPr/>
        </p:nvSpPr>
        <p:spPr>
          <a:xfrm>
            <a:off x="304800" y="304800"/>
            <a:ext cx="2048700" cy="900300"/>
          </a:xfrm>
          <a:prstGeom prst="rect">
            <a:avLst/>
          </a:prstGeom>
          <a:noFill/>
          <a:ln>
            <a:noFill/>
          </a:ln>
        </p:spPr>
        <p:txBody>
          <a:bodyPr anchorCtr="0" anchor="t" bIns="91425" lIns="91425" spcFirstLastPara="1" rIns="91425" wrap="square" tIns="91425">
            <a:noAutofit/>
          </a:bodyPr>
          <a:lstStyle/>
          <a:p>
            <a:pPr indent="0" lvl="0" marL="0" rtl="0" algn="l">
              <a:lnSpc>
                <a:spcPct val="90000"/>
              </a:lnSpc>
              <a:spcBef>
                <a:spcPts val="0"/>
              </a:spcBef>
              <a:spcAft>
                <a:spcPts val="0"/>
              </a:spcAft>
              <a:buNone/>
            </a:pPr>
            <a:r>
              <a:rPr b="1" i="1" lang="en" sz="3000" u="sng">
                <a:solidFill>
                  <a:srgbClr val="FFFFFF"/>
                </a:solidFill>
                <a:latin typeface="Calibri"/>
                <a:ea typeface="Calibri"/>
                <a:cs typeface="Calibri"/>
                <a:sym typeface="Calibri"/>
              </a:rPr>
              <a:t>SAUNA</a:t>
            </a:r>
            <a:endParaRPr b="1" i="1" sz="3000" u="sng">
              <a:solidFill>
                <a:srgbClr val="FFFFFF"/>
              </a:solidFill>
              <a:latin typeface="Calibri"/>
              <a:ea typeface="Calibri"/>
              <a:cs typeface="Calibri"/>
              <a:sym typeface="Calibri"/>
            </a:endParaRPr>
          </a:p>
        </p:txBody>
      </p:sp>
    </p:spTree>
  </p:cSld>
  <p:clrMapOvr>
    <a:masterClrMapping/>
  </p:clrMapOvr>
  <p:timing>
    <p:tnLst>
      <p:par>
        <p:cTn dur="indefinite" nodeType="tmRoot" restart="never">
          <p:childTnLst>
            <p:seq concurrent="1" nextAc="seek">
              <p:cTn dur="indefinite" id="2" nodeType="mainSeq">
                <p:childTnLst>
                  <p:par>
                    <p:cTn fill="hold">
                      <p:stCondLst>
                        <p:cond delay="indefinite"/>
                      </p:stCondLst>
                      <p:childTnLst>
                        <p:par>
                          <p:cTn fill="hold">
                            <p:stCondLst>
                              <p:cond delay="0"/>
                            </p:stCondLst>
                            <p:childTnLst>
                              <p:par>
                                <p:cTn fill="hold" nodeType="clickEffect" presetClass="entr" presetID="2" presetSubtype="2">
                                  <p:stCondLst>
                                    <p:cond delay="0"/>
                                  </p:stCondLst>
                                  <p:childTnLst>
                                    <p:set>
                                      <p:cBhvr>
                                        <p:cTn dur="1" fill="hold">
                                          <p:stCondLst>
                                            <p:cond delay="0"/>
                                          </p:stCondLst>
                                        </p:cTn>
                                        <p:tgtEl>
                                          <p:spTgt spid="123"/>
                                        </p:tgtEl>
                                        <p:attrNameLst>
                                          <p:attrName>style.visibility</p:attrName>
                                        </p:attrNameLst>
                                      </p:cBhvr>
                                      <p:to>
                                        <p:strVal val="visible"/>
                                      </p:to>
                                    </p:set>
                                    <p:anim calcmode="lin" valueType="num">
                                      <p:cBhvr additive="base">
                                        <p:cTn dur="1000"/>
                                        <p:tgtEl>
                                          <p:spTgt spid="123"/>
                                        </p:tgtEl>
                                        <p:attrNameLst>
                                          <p:attrName>ppt_x</p:attrName>
                                        </p:attrNameLst>
                                      </p:cBhvr>
                                      <p:tavLst>
                                        <p:tav fmla="" tm="0">
                                          <p:val>
                                            <p:strVal val="#ppt_x+1"/>
                                          </p:val>
                                        </p:tav>
                                        <p:tav fmla="" tm="100000">
                                          <p:val>
                                            <p:strVal val="#ppt_x"/>
                                          </p:val>
                                        </p:tav>
                                      </p:tavLst>
                                    </p:anim>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1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bg>
      <p:bgPr>
        <a:solidFill>
          <a:srgbClr val="FFFFFF"/>
        </a:solidFill>
      </p:bgPr>
    </p:bg>
    <p:spTree>
      <p:nvGrpSpPr>
        <p:cNvPr id="127" name="Shape 127"/>
        <p:cNvGrpSpPr/>
        <p:nvPr/>
      </p:nvGrpSpPr>
      <p:grpSpPr>
        <a:xfrm>
          <a:off x="0" y="0"/>
          <a:ext cx="0" cy="0"/>
          <a:chOff x="0" y="0"/>
          <a:chExt cx="0" cy="0"/>
        </a:xfrm>
      </p:grpSpPr>
      <p:pic>
        <p:nvPicPr>
          <p:cNvPr id="128" name="Google Shape;128;p25"/>
          <p:cNvPicPr preferRelativeResize="0"/>
          <p:nvPr/>
        </p:nvPicPr>
        <p:blipFill>
          <a:blip r:embed="rId3">
            <a:alphaModFix/>
          </a:blip>
          <a:stretch>
            <a:fillRect/>
          </a:stretch>
        </p:blipFill>
        <p:spPr>
          <a:xfrm>
            <a:off x="0" y="66425"/>
            <a:ext cx="9144001" cy="5143501"/>
          </a:xfrm>
          <a:prstGeom prst="rect">
            <a:avLst/>
          </a:prstGeom>
          <a:noFill/>
          <a:ln>
            <a:noFill/>
          </a:ln>
        </p:spPr>
      </p:pic>
      <p:sp>
        <p:nvSpPr>
          <p:cNvPr id="129" name="Google Shape;129;p25"/>
          <p:cNvSpPr txBox="1"/>
          <p:nvPr/>
        </p:nvSpPr>
        <p:spPr>
          <a:xfrm>
            <a:off x="0" y="0"/>
            <a:ext cx="3000000" cy="3000000"/>
          </a:xfrm>
          <a:prstGeom prst="rect">
            <a:avLst/>
          </a:prstGeom>
          <a:noFill/>
          <a:ln>
            <a:noFill/>
          </a:ln>
        </p:spPr>
        <p:txBody>
          <a:bodyPr anchorCtr="0" anchor="t" bIns="91425" lIns="91425" spcFirstLastPara="1" rIns="91425" wrap="square" tIns="91425">
            <a:noAutofit/>
          </a:bodyPr>
          <a:lstStyle/>
          <a:p>
            <a:pPr indent="0" lvl="0" marL="0" rtl="0" algn="l">
              <a:lnSpc>
                <a:spcPct val="90000"/>
              </a:lnSpc>
              <a:spcBef>
                <a:spcPts val="0"/>
              </a:spcBef>
              <a:spcAft>
                <a:spcPts val="0"/>
              </a:spcAft>
              <a:buNone/>
            </a:pPr>
            <a:r>
              <a:rPr lang="en" sz="2400">
                <a:solidFill>
                  <a:srgbClr val="FFFFFF"/>
                </a:solidFill>
                <a:highlight>
                  <a:srgbClr val="000000"/>
                </a:highlight>
                <a:latin typeface="Calibri"/>
                <a:ea typeface="Calibri"/>
                <a:cs typeface="Calibri"/>
                <a:sym typeface="Calibri"/>
              </a:rPr>
              <a:t>SPA</a:t>
            </a:r>
            <a:br>
              <a:rPr lang="en" sz="2400">
                <a:solidFill>
                  <a:srgbClr val="FFFFFF"/>
                </a:solidFill>
                <a:highlight>
                  <a:srgbClr val="000000"/>
                </a:highlight>
                <a:latin typeface="Calibri"/>
                <a:ea typeface="Calibri"/>
                <a:cs typeface="Calibri"/>
                <a:sym typeface="Calibri"/>
              </a:rPr>
            </a:br>
            <a:br>
              <a:rPr lang="en" sz="2400">
                <a:solidFill>
                  <a:srgbClr val="FFFFFF"/>
                </a:solidFill>
                <a:highlight>
                  <a:srgbClr val="000000"/>
                </a:highlight>
                <a:latin typeface="Calibri"/>
                <a:ea typeface="Calibri"/>
                <a:cs typeface="Calibri"/>
                <a:sym typeface="Calibri"/>
              </a:rPr>
            </a:br>
            <a:r>
              <a:rPr lang="en" sz="2400">
                <a:solidFill>
                  <a:srgbClr val="FFFFFF"/>
                </a:solidFill>
                <a:highlight>
                  <a:srgbClr val="000000"/>
                </a:highlight>
                <a:latin typeface="Calibri"/>
                <a:ea typeface="Calibri"/>
                <a:cs typeface="Calibri"/>
                <a:sym typeface="Calibri"/>
              </a:rPr>
              <a:t>WELLNESS</a:t>
            </a:r>
            <a:endParaRPr sz="2400">
              <a:solidFill>
                <a:srgbClr val="FFFFFF"/>
              </a:solidFill>
              <a:highlight>
                <a:srgbClr val="000000"/>
              </a:highlight>
              <a:latin typeface="Calibri"/>
              <a:ea typeface="Calibri"/>
              <a:cs typeface="Calibri"/>
              <a:sym typeface="Calibri"/>
            </a:endParaRPr>
          </a:p>
        </p:txBody>
      </p:sp>
    </p:spTree>
  </p:cSld>
  <p:clrMapOvr>
    <a:masterClrMapping/>
  </p:clrMapOvr>
  <p:timing>
    <p:tnLst>
      <p:par>
        <p:cTn dur="indefinite" nodeType="tmRoot" restart="never">
          <p:childTnLst>
            <p:seq concurrent="1" nextAc="seek">
              <p:cTn dur="indefinite" id="2" nodeType="mainSeq">
                <p:childTnLst>
                  <p:par>
                    <p:cTn fill="hold">
                      <p:stCondLst>
                        <p:cond delay="indefinite"/>
                      </p:stCondLst>
                      <p:childTnLst>
                        <p:par>
                          <p:cTn fill="hold">
                            <p:stCondLst>
                              <p:cond delay="0"/>
                            </p:stCondLst>
                            <p:childTnLst>
                              <p:par>
                                <p:cTn fill="hold" nodeType="clickEffect" presetClass="entr" presetID="2" presetSubtype="4">
                                  <p:stCondLst>
                                    <p:cond delay="0"/>
                                  </p:stCondLst>
                                  <p:childTnLst>
                                    <p:set>
                                      <p:cBhvr>
                                        <p:cTn dur="1" fill="hold">
                                          <p:stCondLst>
                                            <p:cond delay="0"/>
                                          </p:stCondLst>
                                        </p:cTn>
                                        <p:tgtEl>
                                          <p:spTgt spid="129"/>
                                        </p:tgtEl>
                                        <p:attrNameLst>
                                          <p:attrName>style.visibility</p:attrName>
                                        </p:attrNameLst>
                                      </p:cBhvr>
                                      <p:to>
                                        <p:strVal val="visible"/>
                                      </p:to>
                                    </p:set>
                                    <p:anim calcmode="lin" valueType="num">
                                      <p:cBhvr additive="base">
                                        <p:cTn dur="1000"/>
                                        <p:tgtEl>
                                          <p:spTgt spid="129"/>
                                        </p:tgtEl>
                                        <p:attrNameLst>
                                          <p:attrName>ppt_y</p:attrName>
                                        </p:attrNameLst>
                                      </p:cBhvr>
                                      <p:tavLst>
                                        <p:tav fmla="" tm="0">
                                          <p:val>
                                            <p:strVal val="#ppt_y+1"/>
                                          </p:val>
                                        </p:tav>
                                        <p:tav fmla="" tm="100000">
                                          <p:val>
                                            <p:strVal val="#ppt_y"/>
                                          </p:val>
                                        </p:tav>
                                      </p:tavLst>
                                    </p:anim>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1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bg>
      <p:bgPr>
        <a:solidFill>
          <a:srgbClr val="FFFFFF"/>
        </a:solidFill>
      </p:bgPr>
    </p:bg>
    <p:spTree>
      <p:nvGrpSpPr>
        <p:cNvPr id="133" name="Shape 133"/>
        <p:cNvGrpSpPr/>
        <p:nvPr/>
      </p:nvGrpSpPr>
      <p:grpSpPr>
        <a:xfrm>
          <a:off x="0" y="0"/>
          <a:ext cx="0" cy="0"/>
          <a:chOff x="0" y="0"/>
          <a:chExt cx="0" cy="0"/>
        </a:xfrm>
      </p:grpSpPr>
      <p:pic>
        <p:nvPicPr>
          <p:cNvPr descr="A képen kültéri, ló, lovaglás, égbolt látható&#10;&#10;Automatikusan generált leírás" id="134" name="Google Shape;134;p26"/>
          <p:cNvPicPr preferRelativeResize="0"/>
          <p:nvPr/>
        </p:nvPicPr>
        <p:blipFill rotWithShape="1">
          <a:blip r:embed="rId3">
            <a:alphaModFix/>
          </a:blip>
          <a:srcRect b="0" l="21137" r="27281" t="0"/>
          <a:stretch/>
        </p:blipFill>
        <p:spPr>
          <a:xfrm>
            <a:off x="2" y="0"/>
            <a:ext cx="4637100" cy="6858000"/>
          </a:xfrm>
          <a:prstGeom prst="rect">
            <a:avLst/>
          </a:prstGeom>
          <a:noFill/>
          <a:ln>
            <a:noFill/>
          </a:ln>
        </p:spPr>
      </p:pic>
      <p:sp>
        <p:nvSpPr>
          <p:cNvPr id="135" name="Google Shape;135;p26"/>
          <p:cNvSpPr/>
          <p:nvPr/>
        </p:nvSpPr>
        <p:spPr>
          <a:xfrm>
            <a:off x="4637247" y="0"/>
            <a:ext cx="7554900" cy="6858000"/>
          </a:xfrm>
          <a:prstGeom prst="rect">
            <a:avLst/>
          </a:prstGeom>
          <a:solidFill>
            <a:srgbClr val="262626"/>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1800">
              <a:solidFill>
                <a:srgbClr val="FFFFFF"/>
              </a:solidFill>
              <a:latin typeface="Calibri"/>
              <a:ea typeface="Calibri"/>
              <a:cs typeface="Calibri"/>
              <a:sym typeface="Calibri"/>
            </a:endParaRPr>
          </a:p>
        </p:txBody>
      </p:sp>
      <p:sp>
        <p:nvSpPr>
          <p:cNvPr id="136" name="Google Shape;136;p26"/>
          <p:cNvSpPr txBox="1"/>
          <p:nvPr/>
        </p:nvSpPr>
        <p:spPr>
          <a:xfrm>
            <a:off x="4774351" y="649578"/>
            <a:ext cx="4369500" cy="1922100"/>
          </a:xfrm>
          <a:prstGeom prst="rect">
            <a:avLst/>
          </a:prstGeom>
          <a:noFill/>
          <a:ln>
            <a:noFill/>
          </a:ln>
        </p:spPr>
        <p:txBody>
          <a:bodyPr anchorCtr="0" anchor="b" bIns="45700" lIns="91425" spcFirstLastPara="1" rIns="91425" wrap="square" tIns="45700">
            <a:noAutofit/>
          </a:bodyPr>
          <a:lstStyle/>
          <a:p>
            <a:pPr indent="0" lvl="0" marL="0" rtl="0" algn="l">
              <a:lnSpc>
                <a:spcPct val="90000"/>
              </a:lnSpc>
              <a:spcBef>
                <a:spcPts val="0"/>
              </a:spcBef>
              <a:spcAft>
                <a:spcPts val="0"/>
              </a:spcAft>
              <a:buNone/>
            </a:pPr>
            <a:r>
              <a:rPr lang="en" sz="2400">
                <a:solidFill>
                  <a:srgbClr val="FFFFFF"/>
                </a:solidFill>
                <a:latin typeface="Calibri"/>
                <a:ea typeface="Calibri"/>
                <a:cs typeface="Calibri"/>
                <a:sym typeface="Calibri"/>
              </a:rPr>
              <a:t>HORSE-RIDING</a:t>
            </a:r>
            <a:br>
              <a:rPr lang="en" sz="2400">
                <a:solidFill>
                  <a:srgbClr val="FFFFFF"/>
                </a:solidFill>
                <a:latin typeface="Calibri"/>
                <a:ea typeface="Calibri"/>
                <a:cs typeface="Calibri"/>
                <a:sym typeface="Calibri"/>
              </a:rPr>
            </a:br>
            <a:endParaRPr sz="2400">
              <a:solidFill>
                <a:srgbClr val="FFFFFF"/>
              </a:solidFill>
              <a:latin typeface="Calibri"/>
              <a:ea typeface="Calibri"/>
              <a:cs typeface="Calibri"/>
              <a:sym typeface="Calibri"/>
            </a:endParaRPr>
          </a:p>
        </p:txBody>
      </p:sp>
      <p:sp>
        <p:nvSpPr>
          <p:cNvPr id="137" name="Google Shape;137;p26"/>
          <p:cNvSpPr txBox="1"/>
          <p:nvPr/>
        </p:nvSpPr>
        <p:spPr>
          <a:xfrm>
            <a:off x="9710231" y="6870700"/>
            <a:ext cx="2481900" cy="200100"/>
          </a:xfrm>
          <a:prstGeom prst="rect">
            <a:avLst/>
          </a:prstGeom>
          <a:solidFill>
            <a:srgbClr val="000000"/>
          </a:solidFill>
          <a:ln>
            <a:noFill/>
          </a:ln>
        </p:spPr>
        <p:txBody>
          <a:bodyPr anchorCtr="0" anchor="t" bIns="45700" lIns="91425" spcFirstLastPara="1" rIns="91425" wrap="square" tIns="45700">
            <a:noAutofit/>
          </a:bodyPr>
          <a:lstStyle/>
          <a:p>
            <a:pPr indent="0" lvl="0" marL="0" marR="0" rtl="0" algn="r">
              <a:spcBef>
                <a:spcPts val="0"/>
              </a:spcBef>
              <a:spcAft>
                <a:spcPts val="0"/>
              </a:spcAft>
              <a:buNone/>
            </a:pPr>
            <a:r>
              <a:rPr lang="en" sz="700">
                <a:solidFill>
                  <a:srgbClr val="FFFFFF"/>
                </a:solidFill>
                <a:latin typeface="Calibri"/>
                <a:ea typeface="Calibri"/>
                <a:cs typeface="Calibri"/>
                <a:sym typeface="Calibri"/>
              </a:rPr>
              <a:t>Cím: </a:t>
            </a:r>
            <a:r>
              <a:rPr lang="en" sz="700" u="sng">
                <a:solidFill>
                  <a:srgbClr val="0563C1"/>
                </a:solidFill>
                <a:latin typeface="Calibri"/>
                <a:ea typeface="Calibri"/>
                <a:cs typeface="Calibri"/>
                <a:sym typeface="Calibri"/>
                <a:hlinkClick r:id="rId4"/>
              </a:rPr>
              <a:t>Fénykép</a:t>
            </a:r>
            <a:r>
              <a:rPr lang="en" sz="700">
                <a:solidFill>
                  <a:srgbClr val="FFFFFF"/>
                </a:solidFill>
                <a:latin typeface="Calibri"/>
                <a:ea typeface="Calibri"/>
                <a:cs typeface="Calibri"/>
                <a:sym typeface="Calibri"/>
              </a:rPr>
              <a:t>, készítette: Ismeretlen a készítő, licenc: </a:t>
            </a:r>
            <a:r>
              <a:rPr lang="en" sz="700" u="sng">
                <a:solidFill>
                  <a:srgbClr val="0563C1"/>
                </a:solidFill>
                <a:latin typeface="Calibri"/>
                <a:ea typeface="Calibri"/>
                <a:cs typeface="Calibri"/>
                <a:sym typeface="Calibri"/>
                <a:hlinkClick r:id="rId5"/>
              </a:rPr>
              <a:t>CC BY-SA</a:t>
            </a:r>
            <a:endParaRPr sz="700">
              <a:solidFill>
                <a:srgbClr val="FFFFFF"/>
              </a:solidFill>
              <a:latin typeface="Calibri"/>
              <a:ea typeface="Calibri"/>
              <a:cs typeface="Calibri"/>
              <a:sym typeface="Calibri"/>
            </a:endParaRPr>
          </a:p>
        </p:txBody>
      </p:sp>
    </p:spTree>
  </p:cSld>
  <p:clrMapOvr>
    <a:masterClrMapping/>
  </p:clrMapOvr>
  <p:timing>
    <p:tnLst>
      <p:par>
        <p:cTn dur="indefinite" nodeType="tmRoot" restart="never">
          <p:childTnLst>
            <p:seq concurrent="1" nextAc="seek">
              <p:cTn dur="indefinite" id="2" nodeType="mainSeq">
                <p:childTnLst>
                  <p:par>
                    <p:cTn fill="hold">
                      <p:stCondLst>
                        <p:cond delay="indefinite"/>
                      </p:stCondLst>
                      <p:childTnLst>
                        <p:par>
                          <p:cTn fill="hold">
                            <p:stCondLst>
                              <p:cond delay="0"/>
                            </p:stCondLst>
                            <p:childTnLst>
                              <p:par>
                                <p:cTn fill="hold" nodeType="clickEffect" presetClass="entr" presetID="2" presetSubtype="8">
                                  <p:stCondLst>
                                    <p:cond delay="0"/>
                                  </p:stCondLst>
                                  <p:childTnLst>
                                    <p:set>
                                      <p:cBhvr>
                                        <p:cTn dur="1" fill="hold">
                                          <p:stCondLst>
                                            <p:cond delay="0"/>
                                          </p:stCondLst>
                                        </p:cTn>
                                        <p:tgtEl>
                                          <p:spTgt spid="136"/>
                                        </p:tgtEl>
                                        <p:attrNameLst>
                                          <p:attrName>style.visibility</p:attrName>
                                        </p:attrNameLst>
                                      </p:cBhvr>
                                      <p:to>
                                        <p:strVal val="visible"/>
                                      </p:to>
                                    </p:set>
                                    <p:anim calcmode="lin" valueType="num">
                                      <p:cBhvr additive="base">
                                        <p:cTn dur="1000"/>
                                        <p:tgtEl>
                                          <p:spTgt spid="136"/>
                                        </p:tgtEl>
                                        <p:attrNameLst>
                                          <p:attrName>ppt_x</p:attrName>
                                        </p:attrNameLst>
                                      </p:cBhvr>
                                      <p:tavLst>
                                        <p:tav fmla="" tm="0">
                                          <p:val>
                                            <p:strVal val="#ppt_x-1"/>
                                          </p:val>
                                        </p:tav>
                                        <p:tav fmla="" tm="100000">
                                          <p:val>
                                            <p:strVal val="#ppt_x"/>
                                          </p:val>
                                        </p:tav>
                                      </p:tavLst>
                                    </p:anim>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1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bg>
      <p:bgPr>
        <a:blipFill>
          <a:blip r:embed="rId3">
            <a:alphaModFix/>
          </a:blip>
          <a:stretch>
            <a:fillRect/>
          </a:stretch>
        </a:blipFill>
      </p:bgPr>
    </p:bg>
    <p:spTree>
      <p:nvGrpSpPr>
        <p:cNvPr id="141" name="Shape 141"/>
        <p:cNvGrpSpPr/>
        <p:nvPr/>
      </p:nvGrpSpPr>
      <p:grpSpPr>
        <a:xfrm>
          <a:off x="0" y="0"/>
          <a:ext cx="0" cy="0"/>
          <a:chOff x="0" y="0"/>
          <a:chExt cx="0" cy="0"/>
        </a:xfrm>
      </p:grpSpPr>
      <p:sp>
        <p:nvSpPr>
          <p:cNvPr id="142" name="Google Shape;142;p27"/>
          <p:cNvSpPr txBox="1"/>
          <p:nvPr/>
        </p:nvSpPr>
        <p:spPr>
          <a:xfrm>
            <a:off x="47450" y="237300"/>
            <a:ext cx="4014300" cy="4906200"/>
          </a:xfrm>
          <a:prstGeom prst="rect">
            <a:avLst/>
          </a:prstGeom>
          <a:noFill/>
          <a:ln>
            <a:noFill/>
          </a:ln>
        </p:spPr>
        <p:txBody>
          <a:bodyPr anchorCtr="0" anchor="t" bIns="91425" lIns="91425" spcFirstLastPara="1" rIns="91425" wrap="square" tIns="91425">
            <a:noAutofit/>
          </a:bodyPr>
          <a:lstStyle/>
          <a:p>
            <a:pPr indent="0" lvl="0" marL="0" rtl="0" algn="l">
              <a:lnSpc>
                <a:spcPct val="90000"/>
              </a:lnSpc>
              <a:spcBef>
                <a:spcPts val="0"/>
              </a:spcBef>
              <a:spcAft>
                <a:spcPts val="0"/>
              </a:spcAft>
              <a:buNone/>
            </a:pPr>
            <a:r>
              <a:rPr lang="en" sz="2400">
                <a:solidFill>
                  <a:srgbClr val="FFFFFF"/>
                </a:solidFill>
                <a:latin typeface="Calibri"/>
                <a:ea typeface="Calibri"/>
                <a:cs typeface="Calibri"/>
                <a:sym typeface="Calibri"/>
              </a:rPr>
              <a:t>HIKING</a:t>
            </a:r>
            <a:br>
              <a:rPr lang="en" sz="2400">
                <a:solidFill>
                  <a:srgbClr val="FFFFFF"/>
                </a:solidFill>
                <a:latin typeface="Calibri"/>
                <a:ea typeface="Calibri"/>
                <a:cs typeface="Calibri"/>
                <a:sym typeface="Calibri"/>
              </a:rPr>
            </a:br>
            <a:br>
              <a:rPr lang="en" sz="2400">
                <a:solidFill>
                  <a:srgbClr val="FFFFFF"/>
                </a:solidFill>
                <a:latin typeface="Calibri"/>
                <a:ea typeface="Calibri"/>
                <a:cs typeface="Calibri"/>
                <a:sym typeface="Calibri"/>
              </a:rPr>
            </a:br>
            <a:endParaRPr sz="2400">
              <a:solidFill>
                <a:srgbClr val="FFFFFF"/>
              </a:solidFill>
              <a:latin typeface="Calibri"/>
              <a:ea typeface="Calibri"/>
              <a:cs typeface="Calibri"/>
              <a:sym typeface="Calibri"/>
            </a:endParaRPr>
          </a:p>
          <a:p>
            <a:pPr indent="0" lvl="0" marL="0" rtl="0" algn="l">
              <a:lnSpc>
                <a:spcPct val="90000"/>
              </a:lnSpc>
              <a:spcBef>
                <a:spcPts val="0"/>
              </a:spcBef>
              <a:spcAft>
                <a:spcPts val="0"/>
              </a:spcAft>
              <a:buNone/>
            </a:pPr>
            <a:r>
              <a:t/>
            </a:r>
            <a:endParaRPr sz="2400">
              <a:solidFill>
                <a:srgbClr val="FFFFFF"/>
              </a:solidFill>
              <a:latin typeface="Calibri"/>
              <a:ea typeface="Calibri"/>
              <a:cs typeface="Calibri"/>
              <a:sym typeface="Calibri"/>
            </a:endParaRPr>
          </a:p>
          <a:p>
            <a:pPr indent="0" lvl="0" marL="0" rtl="0" algn="l">
              <a:lnSpc>
                <a:spcPct val="90000"/>
              </a:lnSpc>
              <a:spcBef>
                <a:spcPts val="0"/>
              </a:spcBef>
              <a:spcAft>
                <a:spcPts val="0"/>
              </a:spcAft>
              <a:buNone/>
            </a:pPr>
            <a:r>
              <a:t/>
            </a:r>
            <a:endParaRPr sz="2400">
              <a:solidFill>
                <a:srgbClr val="FFFFFF"/>
              </a:solidFill>
              <a:latin typeface="Calibri"/>
              <a:ea typeface="Calibri"/>
              <a:cs typeface="Calibri"/>
              <a:sym typeface="Calibri"/>
            </a:endParaRPr>
          </a:p>
          <a:p>
            <a:pPr indent="0" lvl="0" marL="0" rtl="0" algn="l">
              <a:lnSpc>
                <a:spcPct val="90000"/>
              </a:lnSpc>
              <a:spcBef>
                <a:spcPts val="0"/>
              </a:spcBef>
              <a:spcAft>
                <a:spcPts val="0"/>
              </a:spcAft>
              <a:buNone/>
            </a:pPr>
            <a:r>
              <a:t/>
            </a:r>
            <a:endParaRPr sz="2400">
              <a:solidFill>
                <a:srgbClr val="FFFFFF"/>
              </a:solidFill>
              <a:latin typeface="Calibri"/>
              <a:ea typeface="Calibri"/>
              <a:cs typeface="Calibri"/>
              <a:sym typeface="Calibri"/>
            </a:endParaRPr>
          </a:p>
          <a:p>
            <a:pPr indent="0" lvl="0" marL="0" rtl="0" algn="l">
              <a:lnSpc>
                <a:spcPct val="90000"/>
              </a:lnSpc>
              <a:spcBef>
                <a:spcPts val="0"/>
              </a:spcBef>
              <a:spcAft>
                <a:spcPts val="0"/>
              </a:spcAft>
              <a:buNone/>
            </a:pPr>
            <a:r>
              <a:t/>
            </a:r>
            <a:endParaRPr sz="2400">
              <a:solidFill>
                <a:srgbClr val="FFFFFF"/>
              </a:solidFill>
              <a:latin typeface="Calibri"/>
              <a:ea typeface="Calibri"/>
              <a:cs typeface="Calibri"/>
              <a:sym typeface="Calibri"/>
            </a:endParaRPr>
          </a:p>
          <a:p>
            <a:pPr indent="0" lvl="0" marL="0" rtl="0" algn="l">
              <a:lnSpc>
                <a:spcPct val="90000"/>
              </a:lnSpc>
              <a:spcBef>
                <a:spcPts val="0"/>
              </a:spcBef>
              <a:spcAft>
                <a:spcPts val="0"/>
              </a:spcAft>
              <a:buNone/>
            </a:pPr>
            <a:r>
              <a:t/>
            </a:r>
            <a:endParaRPr sz="2400">
              <a:solidFill>
                <a:srgbClr val="FFFFFF"/>
              </a:solidFill>
              <a:latin typeface="Calibri"/>
              <a:ea typeface="Calibri"/>
              <a:cs typeface="Calibri"/>
              <a:sym typeface="Calibri"/>
            </a:endParaRPr>
          </a:p>
          <a:p>
            <a:pPr indent="0" lvl="0" marL="0" rtl="0" algn="l">
              <a:lnSpc>
                <a:spcPct val="90000"/>
              </a:lnSpc>
              <a:spcBef>
                <a:spcPts val="0"/>
              </a:spcBef>
              <a:spcAft>
                <a:spcPts val="0"/>
              </a:spcAft>
              <a:buNone/>
            </a:pPr>
            <a:r>
              <a:t/>
            </a:r>
            <a:endParaRPr sz="2400">
              <a:solidFill>
                <a:srgbClr val="FFFFFF"/>
              </a:solidFill>
              <a:latin typeface="Calibri"/>
              <a:ea typeface="Calibri"/>
              <a:cs typeface="Calibri"/>
              <a:sym typeface="Calibri"/>
            </a:endParaRPr>
          </a:p>
          <a:p>
            <a:pPr indent="0" lvl="0" marL="0" rtl="0" algn="l">
              <a:lnSpc>
                <a:spcPct val="90000"/>
              </a:lnSpc>
              <a:spcBef>
                <a:spcPts val="0"/>
              </a:spcBef>
              <a:spcAft>
                <a:spcPts val="0"/>
              </a:spcAft>
              <a:buNone/>
            </a:pPr>
            <a:br>
              <a:rPr lang="en" sz="2400">
                <a:solidFill>
                  <a:srgbClr val="FFFFFF"/>
                </a:solidFill>
                <a:latin typeface="Calibri"/>
                <a:ea typeface="Calibri"/>
                <a:cs typeface="Calibri"/>
                <a:sym typeface="Calibri"/>
              </a:rPr>
            </a:br>
            <a:r>
              <a:rPr lang="en" sz="2400">
                <a:solidFill>
                  <a:srgbClr val="FFFFFF"/>
                </a:solidFill>
                <a:latin typeface="Calibri"/>
                <a:ea typeface="Calibri"/>
                <a:cs typeface="Calibri"/>
                <a:sym typeface="Calibri"/>
              </a:rPr>
              <a:t>MOUNTAIN-CLIMBING</a:t>
            </a:r>
            <a:endParaRPr sz="2400">
              <a:solidFill>
                <a:srgbClr val="FFFFFF"/>
              </a:solidFill>
              <a:latin typeface="Calibri"/>
              <a:ea typeface="Calibri"/>
              <a:cs typeface="Calibri"/>
              <a:sym typeface="Calibri"/>
            </a:endParaRPr>
          </a:p>
        </p:txBody>
      </p:sp>
    </p:spTree>
  </p:cSld>
  <p:clrMapOvr>
    <a:masterClrMapping/>
  </p:clrMapOvr>
  <p:timing>
    <p:tnLst>
      <p:par>
        <p:cTn dur="indefinite" nodeType="tmRoot" restart="never">
          <p:childTnLst>
            <p:seq concurrent="1" nextAc="seek">
              <p:cTn dur="indefinite" id="2" nodeType="mainSeq">
                <p:childTnLst>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142">
                                            <p:txEl>
                                              <p:pRg end="0" st="0"/>
                                            </p:txEl>
                                          </p:spTgt>
                                        </p:tgtEl>
                                        <p:attrNameLst>
                                          <p:attrName>style.visibility</p:attrName>
                                        </p:attrNameLst>
                                      </p:cBhvr>
                                      <p:to>
                                        <p:strVal val="visible"/>
                                      </p:to>
                                    </p:set>
                                    <p:animEffect filter="fade" transition="in">
                                      <p:cBhvr>
                                        <p:cTn dur="1000"/>
                                        <p:tgtEl>
                                          <p:spTgt spid="142">
                                            <p:txEl>
                                              <p:pRg end="0" st="0"/>
                                            </p:txEl>
                                          </p:spTgt>
                                        </p:tgtEl>
                                      </p:cBhvr>
                                    </p:animEffect>
                                  </p:childTnLst>
                                </p:cTn>
                              </p:par>
                            </p:childTnLst>
                          </p:cTn>
                        </p:par>
                      </p:childTnLst>
                    </p:cTn>
                  </p:par>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142">
                                            <p:txEl>
                                              <p:pRg end="1" st="1"/>
                                            </p:txEl>
                                          </p:spTgt>
                                        </p:tgtEl>
                                        <p:attrNameLst>
                                          <p:attrName>style.visibility</p:attrName>
                                        </p:attrNameLst>
                                      </p:cBhvr>
                                      <p:to>
                                        <p:strVal val="visible"/>
                                      </p:to>
                                    </p:set>
                                    <p:animEffect filter="fade" transition="in">
                                      <p:cBhvr>
                                        <p:cTn dur="1000"/>
                                        <p:tgtEl>
                                          <p:spTgt spid="142">
                                            <p:txEl>
                                              <p:pRg end="1" st="1"/>
                                            </p:txEl>
                                          </p:spTgt>
                                        </p:tgtEl>
                                      </p:cBhvr>
                                    </p:animEffect>
                                  </p:childTnLst>
                                </p:cTn>
                              </p:par>
                            </p:childTnLst>
                          </p:cTn>
                        </p:par>
                      </p:childTnLst>
                    </p:cTn>
                  </p:par>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142">
                                            <p:txEl>
                                              <p:pRg end="2" st="2"/>
                                            </p:txEl>
                                          </p:spTgt>
                                        </p:tgtEl>
                                        <p:attrNameLst>
                                          <p:attrName>style.visibility</p:attrName>
                                        </p:attrNameLst>
                                      </p:cBhvr>
                                      <p:to>
                                        <p:strVal val="visible"/>
                                      </p:to>
                                    </p:set>
                                    <p:animEffect filter="fade" transition="in">
                                      <p:cBhvr>
                                        <p:cTn dur="1000"/>
                                        <p:tgtEl>
                                          <p:spTgt spid="142">
                                            <p:txEl>
                                              <p:pRg end="2" st="2"/>
                                            </p:txEl>
                                          </p:spTgt>
                                        </p:tgtEl>
                                      </p:cBhvr>
                                    </p:animEffect>
                                  </p:childTnLst>
                                </p:cTn>
                              </p:par>
                            </p:childTnLst>
                          </p:cTn>
                        </p:par>
                      </p:childTnLst>
                    </p:cTn>
                  </p:par>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142">
                                            <p:txEl>
                                              <p:pRg end="3" st="3"/>
                                            </p:txEl>
                                          </p:spTgt>
                                        </p:tgtEl>
                                        <p:attrNameLst>
                                          <p:attrName>style.visibility</p:attrName>
                                        </p:attrNameLst>
                                      </p:cBhvr>
                                      <p:to>
                                        <p:strVal val="visible"/>
                                      </p:to>
                                    </p:set>
                                    <p:animEffect filter="fade" transition="in">
                                      <p:cBhvr>
                                        <p:cTn dur="1000"/>
                                        <p:tgtEl>
                                          <p:spTgt spid="142">
                                            <p:txEl>
                                              <p:pRg end="3" st="3"/>
                                            </p:txEl>
                                          </p:spTgt>
                                        </p:tgtEl>
                                      </p:cBhvr>
                                    </p:animEffect>
                                  </p:childTnLst>
                                </p:cTn>
                              </p:par>
                            </p:childTnLst>
                          </p:cTn>
                        </p:par>
                      </p:childTnLst>
                    </p:cTn>
                  </p:par>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142">
                                            <p:txEl>
                                              <p:pRg end="4" st="4"/>
                                            </p:txEl>
                                          </p:spTgt>
                                        </p:tgtEl>
                                        <p:attrNameLst>
                                          <p:attrName>style.visibility</p:attrName>
                                        </p:attrNameLst>
                                      </p:cBhvr>
                                      <p:to>
                                        <p:strVal val="visible"/>
                                      </p:to>
                                    </p:set>
                                    <p:animEffect filter="fade" transition="in">
                                      <p:cBhvr>
                                        <p:cTn dur="1000"/>
                                        <p:tgtEl>
                                          <p:spTgt spid="142">
                                            <p:txEl>
                                              <p:pRg end="4" st="4"/>
                                            </p:txEl>
                                          </p:spTgt>
                                        </p:tgtEl>
                                      </p:cBhvr>
                                    </p:animEffect>
                                  </p:childTnLst>
                                </p:cTn>
                              </p:par>
                            </p:childTnLst>
                          </p:cTn>
                        </p:par>
                      </p:childTnLst>
                    </p:cTn>
                  </p:par>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142">
                                            <p:txEl>
                                              <p:pRg end="5" st="5"/>
                                            </p:txEl>
                                          </p:spTgt>
                                        </p:tgtEl>
                                        <p:attrNameLst>
                                          <p:attrName>style.visibility</p:attrName>
                                        </p:attrNameLst>
                                      </p:cBhvr>
                                      <p:to>
                                        <p:strVal val="visible"/>
                                      </p:to>
                                    </p:set>
                                    <p:animEffect filter="fade" transition="in">
                                      <p:cBhvr>
                                        <p:cTn dur="1000"/>
                                        <p:tgtEl>
                                          <p:spTgt spid="142">
                                            <p:txEl>
                                              <p:pRg end="5" st="5"/>
                                            </p:txEl>
                                          </p:spTgt>
                                        </p:tgtEl>
                                      </p:cBhvr>
                                    </p:animEffect>
                                  </p:childTnLst>
                                </p:cTn>
                              </p:par>
                            </p:childTnLst>
                          </p:cTn>
                        </p:par>
                      </p:childTnLst>
                    </p:cTn>
                  </p:par>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142">
                                            <p:txEl>
                                              <p:pRg end="6" st="6"/>
                                            </p:txEl>
                                          </p:spTgt>
                                        </p:tgtEl>
                                        <p:attrNameLst>
                                          <p:attrName>style.visibility</p:attrName>
                                        </p:attrNameLst>
                                      </p:cBhvr>
                                      <p:to>
                                        <p:strVal val="visible"/>
                                      </p:to>
                                    </p:set>
                                    <p:animEffect filter="fade" transition="in">
                                      <p:cBhvr>
                                        <p:cTn dur="1000"/>
                                        <p:tgtEl>
                                          <p:spTgt spid="142">
                                            <p:txEl>
                                              <p:pRg end="6" st="6"/>
                                            </p:txEl>
                                          </p:spTgt>
                                        </p:tgtEl>
                                      </p:cBhvr>
                                    </p:animEffect>
                                  </p:childTnLst>
                                </p:cTn>
                              </p:par>
                            </p:childTnLst>
                          </p:cTn>
                        </p:par>
                      </p:childTnLst>
                    </p:cTn>
                  </p:par>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142">
                                            <p:txEl>
                                              <p:pRg end="7" st="7"/>
                                            </p:txEl>
                                          </p:spTgt>
                                        </p:tgtEl>
                                        <p:attrNameLst>
                                          <p:attrName>style.visibility</p:attrName>
                                        </p:attrNameLst>
                                      </p:cBhvr>
                                      <p:to>
                                        <p:strVal val="visible"/>
                                      </p:to>
                                    </p:set>
                                    <p:animEffect filter="fade" transition="in">
                                      <p:cBhvr>
                                        <p:cTn dur="1000"/>
                                        <p:tgtEl>
                                          <p:spTgt spid="142">
                                            <p:txEl>
                                              <p:pRg end="7" st="7"/>
                                            </p:txEl>
                                          </p:spTgt>
                                        </p:tgtEl>
                                      </p:cBhvr>
                                    </p:animEffect>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1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bg>
      <p:bgPr>
        <a:blipFill>
          <a:blip r:embed="rId3">
            <a:alphaModFix/>
          </a:blip>
          <a:stretch>
            <a:fillRect/>
          </a:stretch>
        </a:blipFill>
      </p:bgPr>
    </p:bg>
    <p:spTree>
      <p:nvGrpSpPr>
        <p:cNvPr id="146" name="Shape 146"/>
        <p:cNvGrpSpPr/>
        <p:nvPr/>
      </p:nvGrpSpPr>
      <p:grpSpPr>
        <a:xfrm>
          <a:off x="0" y="0"/>
          <a:ext cx="0" cy="0"/>
          <a:chOff x="0" y="0"/>
          <a:chExt cx="0" cy="0"/>
        </a:xfrm>
      </p:grpSpPr>
      <p:sp>
        <p:nvSpPr>
          <p:cNvPr id="147" name="Google Shape;147;p28"/>
          <p:cNvSpPr txBox="1"/>
          <p:nvPr/>
        </p:nvSpPr>
        <p:spPr>
          <a:xfrm>
            <a:off x="5997575" y="142350"/>
            <a:ext cx="3000000" cy="3000000"/>
          </a:xfrm>
          <a:prstGeom prst="rect">
            <a:avLst/>
          </a:prstGeom>
          <a:noFill/>
          <a:ln>
            <a:noFill/>
          </a:ln>
        </p:spPr>
        <p:txBody>
          <a:bodyPr anchorCtr="0" anchor="t" bIns="91425" lIns="91425" spcFirstLastPara="1" rIns="91425" wrap="square" tIns="91425">
            <a:noAutofit/>
          </a:bodyPr>
          <a:lstStyle/>
          <a:p>
            <a:pPr indent="0" lvl="0" marL="0" rtl="0" algn="l">
              <a:lnSpc>
                <a:spcPct val="90000"/>
              </a:lnSpc>
              <a:spcBef>
                <a:spcPts val="0"/>
              </a:spcBef>
              <a:spcAft>
                <a:spcPts val="0"/>
              </a:spcAft>
              <a:buNone/>
            </a:pPr>
            <a:r>
              <a:rPr i="1" lang="en" sz="3000">
                <a:latin typeface="Calibri"/>
                <a:ea typeface="Calibri"/>
                <a:cs typeface="Calibri"/>
                <a:sym typeface="Calibri"/>
              </a:rPr>
              <a:t>SKIING</a:t>
            </a:r>
            <a:br>
              <a:rPr i="1" lang="en" sz="3000">
                <a:latin typeface="Calibri"/>
                <a:ea typeface="Calibri"/>
                <a:cs typeface="Calibri"/>
                <a:sym typeface="Calibri"/>
              </a:rPr>
            </a:br>
            <a:br>
              <a:rPr i="1" lang="en" sz="3000">
                <a:latin typeface="Calibri"/>
                <a:ea typeface="Calibri"/>
                <a:cs typeface="Calibri"/>
                <a:sym typeface="Calibri"/>
              </a:rPr>
            </a:br>
            <a:r>
              <a:rPr i="1" lang="en" sz="3000">
                <a:latin typeface="Calibri"/>
                <a:ea typeface="Calibri"/>
                <a:cs typeface="Calibri"/>
                <a:sym typeface="Calibri"/>
              </a:rPr>
              <a:t>SNOWBOARDING</a:t>
            </a:r>
            <a:endParaRPr i="1" sz="3000">
              <a:latin typeface="Calibri"/>
              <a:ea typeface="Calibri"/>
              <a:cs typeface="Calibri"/>
              <a:sym typeface="Calibri"/>
            </a:endParaRPr>
          </a:p>
        </p:txBody>
      </p:sp>
    </p:spTree>
  </p:cSld>
  <p:clrMapOvr>
    <a:masterClrMapping/>
  </p:clrMapOvr>
  <p:timing>
    <p:tnLst>
      <p:par>
        <p:cTn dur="indefinite" nodeType="tmRoot" restart="never">
          <p:childTnLst>
            <p:seq concurrent="1" nextAc="seek">
              <p:cTn dur="indefinite" id="2" nodeType="mainSeq">
                <p:childTnLst>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147">
                                            <p:txEl>
                                              <p:pRg end="0" st="0"/>
                                            </p:txEl>
                                          </p:spTgt>
                                        </p:tgtEl>
                                        <p:attrNameLst>
                                          <p:attrName>style.visibility</p:attrName>
                                        </p:attrNameLst>
                                      </p:cBhvr>
                                      <p:to>
                                        <p:strVal val="visible"/>
                                      </p:to>
                                    </p:set>
                                    <p:animEffect filter="fade" transition="in">
                                      <p:cBhvr>
                                        <p:cTn dur="1000"/>
                                        <p:tgtEl>
                                          <p:spTgt spid="147">
                                            <p:txEl>
                                              <p:pRg end="0" st="0"/>
                                            </p:txEl>
                                          </p:spTgt>
                                        </p:tgtEl>
                                      </p:cBhvr>
                                    </p:animEffect>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1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bg>
      <p:bgPr>
        <a:solidFill>
          <a:srgbClr val="FFFFFF"/>
        </a:solidFill>
      </p:bgPr>
    </p:bg>
    <p:spTree>
      <p:nvGrpSpPr>
        <p:cNvPr id="151" name="Shape 151"/>
        <p:cNvGrpSpPr/>
        <p:nvPr/>
      </p:nvGrpSpPr>
      <p:grpSpPr>
        <a:xfrm>
          <a:off x="0" y="0"/>
          <a:ext cx="0" cy="0"/>
          <a:chOff x="0" y="0"/>
          <a:chExt cx="0" cy="0"/>
        </a:xfrm>
      </p:grpSpPr>
      <p:pic>
        <p:nvPicPr>
          <p:cNvPr id="152" name="Google Shape;152;p29"/>
          <p:cNvPicPr preferRelativeResize="0"/>
          <p:nvPr/>
        </p:nvPicPr>
        <p:blipFill>
          <a:blip r:embed="rId3">
            <a:alphaModFix/>
          </a:blip>
          <a:stretch>
            <a:fillRect/>
          </a:stretch>
        </p:blipFill>
        <p:spPr>
          <a:xfrm>
            <a:off x="152400" y="3159125"/>
            <a:ext cx="3256846" cy="1831976"/>
          </a:xfrm>
          <a:prstGeom prst="rect">
            <a:avLst/>
          </a:prstGeom>
          <a:noFill/>
          <a:ln>
            <a:noFill/>
          </a:ln>
        </p:spPr>
      </p:pic>
      <p:pic>
        <p:nvPicPr>
          <p:cNvPr id="153" name="Google Shape;153;p29"/>
          <p:cNvPicPr preferRelativeResize="0"/>
          <p:nvPr/>
        </p:nvPicPr>
        <p:blipFill>
          <a:blip r:embed="rId4">
            <a:alphaModFix/>
          </a:blip>
          <a:stretch>
            <a:fillRect/>
          </a:stretch>
        </p:blipFill>
        <p:spPr>
          <a:xfrm>
            <a:off x="152400" y="152400"/>
            <a:ext cx="8839200" cy="2854325"/>
          </a:xfrm>
          <a:prstGeom prst="rect">
            <a:avLst/>
          </a:prstGeom>
          <a:noFill/>
          <a:ln>
            <a:noFill/>
          </a:ln>
        </p:spPr>
      </p:pic>
      <p:sp>
        <p:nvSpPr>
          <p:cNvPr id="154" name="Google Shape;154;p29"/>
          <p:cNvSpPr txBox="1"/>
          <p:nvPr/>
        </p:nvSpPr>
        <p:spPr>
          <a:xfrm>
            <a:off x="4194500" y="2429400"/>
            <a:ext cx="4887000" cy="2714100"/>
          </a:xfrm>
          <a:prstGeom prst="rect">
            <a:avLst/>
          </a:prstGeom>
          <a:noFill/>
          <a:ln>
            <a:noFill/>
          </a:ln>
        </p:spPr>
        <p:txBody>
          <a:bodyPr anchorCtr="0" anchor="ctr" bIns="91425" lIns="91425" spcFirstLastPara="1" rIns="91425" wrap="square" tIns="91425">
            <a:noAutofit/>
          </a:bodyPr>
          <a:lstStyle/>
          <a:p>
            <a:pPr indent="0" lvl="0" marL="0" rtl="0" algn="l">
              <a:spcBef>
                <a:spcPts val="0"/>
              </a:spcBef>
              <a:spcAft>
                <a:spcPts val="0"/>
              </a:spcAft>
              <a:buNone/>
            </a:pPr>
            <a:r>
              <a:rPr lang="en"/>
              <a:t> </a:t>
            </a:r>
            <a:r>
              <a:rPr b="1" lang="en" sz="2350">
                <a:solidFill>
                  <a:schemeClr val="dk1"/>
                </a:solidFill>
              </a:rPr>
              <a:t>         	Marketing Mix</a:t>
            </a:r>
            <a:r>
              <a:rPr lang="en" sz="2350">
                <a:solidFill>
                  <a:schemeClr val="dk1"/>
                </a:solidFill>
              </a:rPr>
              <a:t>​</a:t>
            </a:r>
            <a:endParaRPr sz="2350">
              <a:solidFill>
                <a:schemeClr val="dk1"/>
              </a:solidFill>
            </a:endParaRPr>
          </a:p>
          <a:p>
            <a:pPr indent="0" lvl="0" marL="0" rtl="0" algn="l">
              <a:lnSpc>
                <a:spcPct val="115000"/>
              </a:lnSpc>
              <a:spcBef>
                <a:spcPts val="0"/>
              </a:spcBef>
              <a:spcAft>
                <a:spcPts val="0"/>
              </a:spcAft>
              <a:buClr>
                <a:schemeClr val="dk1"/>
              </a:buClr>
              <a:buSzPts val="1100"/>
              <a:buFont typeface="Arial"/>
              <a:buNone/>
            </a:pPr>
            <a:r>
              <a:rPr i="1" lang="en" sz="1550">
                <a:solidFill>
                  <a:schemeClr val="dk1"/>
                </a:solidFill>
              </a:rPr>
              <a:t>Our business is at the beginning, ,we must keep in mind how to do the best strategies to achieve satisfactory results and in the future we can expand our business.</a:t>
            </a:r>
            <a:r>
              <a:rPr lang="en" sz="1550">
                <a:solidFill>
                  <a:schemeClr val="dk1"/>
                </a:solidFill>
              </a:rPr>
              <a:t>​</a:t>
            </a:r>
            <a:endParaRPr sz="1550">
              <a:solidFill>
                <a:schemeClr val="dk1"/>
              </a:solidFill>
            </a:endParaRPr>
          </a:p>
          <a:p>
            <a:pPr indent="0" lvl="0" marL="0" rtl="0" algn="l">
              <a:lnSpc>
                <a:spcPct val="115000"/>
              </a:lnSpc>
              <a:spcBef>
                <a:spcPts val="0"/>
              </a:spcBef>
              <a:spcAft>
                <a:spcPts val="0"/>
              </a:spcAft>
              <a:buClr>
                <a:schemeClr val="dk1"/>
              </a:buClr>
              <a:buSzPts val="1100"/>
              <a:buFont typeface="Arial"/>
              <a:buNone/>
            </a:pPr>
            <a:r>
              <a:rPr i="1" lang="en" sz="1550">
                <a:solidFill>
                  <a:schemeClr val="dk1"/>
                </a:solidFill>
              </a:rPr>
              <a:t>Each part of Marketing Mix is important for our business to identify the right target and to find the right strategy to success.</a:t>
            </a:r>
            <a:r>
              <a:rPr lang="en" sz="1550">
                <a:solidFill>
                  <a:schemeClr val="dk1"/>
                </a:solidFill>
              </a:rPr>
              <a:t>​</a:t>
            </a:r>
            <a:endParaRPr sz="1550">
              <a:solidFill>
                <a:schemeClr val="dk1"/>
              </a:solidFill>
            </a:endParaRPr>
          </a:p>
          <a:p>
            <a:pPr indent="0" lvl="0" marL="0" rtl="0" algn="l">
              <a:spcBef>
                <a:spcPts val="0"/>
              </a:spcBef>
              <a:spcAft>
                <a:spcPts val="0"/>
              </a:spcAft>
              <a:buNone/>
            </a:pPr>
            <a:r>
              <a:t/>
            </a:r>
            <a:endParaRPr/>
          </a:p>
        </p:txBody>
      </p:sp>
    </p:spTree>
  </p:cSld>
  <p:clrMapOvr>
    <a:masterClrMapping/>
  </p:clrMapOvr>
  <p:timing>
    <p:tnLst>
      <p:par>
        <p:cTn dur="indefinite" nodeType="tmRoot" restart="never">
          <p:childTnLst>
            <p:seq concurrent="1" nextAc="seek">
              <p:cTn dur="indefinite" id="2" nodeType="mainSeq">
                <p:childTnLst>
                  <p:par>
                    <p:cTn fill="hold">
                      <p:stCondLst>
                        <p:cond delay="indefinite"/>
                      </p:stCondLst>
                      <p:childTnLst>
                        <p:par>
                          <p:cTn fill="hold">
                            <p:stCondLst>
                              <p:cond delay="0"/>
                            </p:stCondLst>
                            <p:childTnLst>
                              <p:par>
                                <p:cTn fill="hold" nodeType="clickEffect" presetClass="entr" presetID="1" presetSubtype="0">
                                  <p:stCondLst>
                                    <p:cond delay="0"/>
                                  </p:stCondLst>
                                  <p:childTnLst>
                                    <p:set>
                                      <p:cBhvr>
                                        <p:cTn dur="1" fill="hold">
                                          <p:stCondLst>
                                            <p:cond delay="0"/>
                                          </p:stCondLst>
                                        </p:cTn>
                                        <p:tgtEl>
                                          <p:spTgt spid="154"/>
                                        </p:tgtEl>
                                        <p:attrNameLst>
                                          <p:attrName>style.visibility</p:attrName>
                                        </p:attrNameLst>
                                      </p:cBhvr>
                                      <p:to>
                                        <p:strVal val="visible"/>
                                      </p:to>
                                    </p:set>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1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158" name="Shape 158"/>
        <p:cNvGrpSpPr/>
        <p:nvPr/>
      </p:nvGrpSpPr>
      <p:grpSpPr>
        <a:xfrm>
          <a:off x="0" y="0"/>
          <a:ext cx="0" cy="0"/>
          <a:chOff x="0" y="0"/>
          <a:chExt cx="0" cy="0"/>
        </a:xfrm>
      </p:grpSpPr>
      <p:sp>
        <p:nvSpPr>
          <p:cNvPr id="159" name="Google Shape;159;p30"/>
          <p:cNvSpPr txBox="1"/>
          <p:nvPr>
            <p:ph idx="1" type="subTitle"/>
          </p:nvPr>
        </p:nvSpPr>
        <p:spPr>
          <a:xfrm>
            <a:off x="311700" y="881925"/>
            <a:ext cx="8520600" cy="4118400"/>
          </a:xfrm>
          <a:prstGeom prst="rect">
            <a:avLst/>
          </a:prstGeom>
        </p:spPr>
        <p:txBody>
          <a:bodyPr anchorCtr="0" anchor="t" bIns="91425" lIns="91425" spcFirstLastPara="1" rIns="91425" wrap="square" tIns="91425">
            <a:noAutofit/>
          </a:bodyPr>
          <a:lstStyle/>
          <a:p>
            <a:pPr indent="0" lvl="0" marL="0" rtl="0" algn="l">
              <a:lnSpc>
                <a:spcPct val="115000"/>
              </a:lnSpc>
              <a:spcBef>
                <a:spcPts val="0"/>
              </a:spcBef>
              <a:spcAft>
                <a:spcPts val="0"/>
              </a:spcAft>
              <a:buNone/>
            </a:pPr>
            <a:r>
              <a:rPr b="1" lang="en" sz="2350">
                <a:solidFill>
                  <a:srgbClr val="FFFFFF"/>
                </a:solidFill>
                <a:highlight>
                  <a:srgbClr val="000000"/>
                </a:highlight>
              </a:rPr>
              <a:t>    	Products </a:t>
            </a:r>
            <a:r>
              <a:rPr lang="en" sz="2350">
                <a:solidFill>
                  <a:srgbClr val="FFFFFF"/>
                </a:solidFill>
                <a:highlight>
                  <a:srgbClr val="000000"/>
                </a:highlight>
              </a:rPr>
              <a:t>​</a:t>
            </a:r>
            <a:endParaRPr sz="2350">
              <a:solidFill>
                <a:srgbClr val="FFFFFF"/>
              </a:solidFill>
              <a:highlight>
                <a:srgbClr val="000000"/>
              </a:highlight>
            </a:endParaRPr>
          </a:p>
          <a:p>
            <a:pPr indent="0" lvl="0" marL="0" rtl="0" algn="l">
              <a:lnSpc>
                <a:spcPct val="115000"/>
              </a:lnSpc>
              <a:spcBef>
                <a:spcPts val="0"/>
              </a:spcBef>
              <a:spcAft>
                <a:spcPts val="0"/>
              </a:spcAft>
              <a:buNone/>
            </a:pPr>
            <a:r>
              <a:t/>
            </a:r>
            <a:endParaRPr sz="2350">
              <a:solidFill>
                <a:srgbClr val="FFFFFF"/>
              </a:solidFill>
              <a:highlight>
                <a:srgbClr val="000000"/>
              </a:highlight>
            </a:endParaRPr>
          </a:p>
          <a:p>
            <a:pPr indent="0" lvl="0" marL="0" rtl="0" algn="l">
              <a:lnSpc>
                <a:spcPct val="115000"/>
              </a:lnSpc>
              <a:spcBef>
                <a:spcPts val="0"/>
              </a:spcBef>
              <a:spcAft>
                <a:spcPts val="0"/>
              </a:spcAft>
              <a:buNone/>
            </a:pPr>
            <a:r>
              <a:t/>
            </a:r>
            <a:endParaRPr sz="2350">
              <a:solidFill>
                <a:srgbClr val="FFFFFF"/>
              </a:solidFill>
              <a:highlight>
                <a:srgbClr val="000000"/>
              </a:highlight>
            </a:endParaRPr>
          </a:p>
          <a:p>
            <a:pPr indent="0" lvl="0" marL="0" rtl="0" algn="l">
              <a:lnSpc>
                <a:spcPct val="115000"/>
              </a:lnSpc>
              <a:spcBef>
                <a:spcPts val="0"/>
              </a:spcBef>
              <a:spcAft>
                <a:spcPts val="0"/>
              </a:spcAft>
              <a:buClr>
                <a:schemeClr val="dk1"/>
              </a:buClr>
              <a:buSzPts val="1100"/>
              <a:buFont typeface="Arial"/>
              <a:buNone/>
            </a:pPr>
            <a:r>
              <a:t/>
            </a:r>
            <a:endParaRPr sz="2350">
              <a:solidFill>
                <a:srgbClr val="FFFFFF"/>
              </a:solidFill>
              <a:highlight>
                <a:srgbClr val="000000"/>
              </a:highlight>
            </a:endParaRPr>
          </a:p>
          <a:p>
            <a:pPr indent="0" lvl="0" marL="0" rtl="0" algn="l">
              <a:lnSpc>
                <a:spcPct val="115000"/>
              </a:lnSpc>
              <a:spcBef>
                <a:spcPts val="0"/>
              </a:spcBef>
              <a:spcAft>
                <a:spcPts val="0"/>
              </a:spcAft>
              <a:buClr>
                <a:schemeClr val="dk1"/>
              </a:buClr>
              <a:buSzPts val="1100"/>
              <a:buFont typeface="Arial"/>
              <a:buNone/>
            </a:pPr>
            <a:r>
              <a:rPr i="1" lang="en" sz="1550">
                <a:solidFill>
                  <a:srgbClr val="FFFFFF"/>
                </a:solidFill>
                <a:highlight>
                  <a:srgbClr val="000000"/>
                </a:highlight>
              </a:rPr>
              <a:t>We are offering traditional Romanian breakfast,lunch,dinner,deserts and drinks made from our local organic products.</a:t>
            </a:r>
            <a:r>
              <a:rPr lang="en" sz="1550">
                <a:solidFill>
                  <a:srgbClr val="FFFFFF"/>
                </a:solidFill>
                <a:highlight>
                  <a:srgbClr val="000000"/>
                </a:highlight>
              </a:rPr>
              <a:t>​</a:t>
            </a:r>
            <a:r>
              <a:rPr i="1" lang="en" sz="1550">
                <a:solidFill>
                  <a:srgbClr val="FFFFFF"/>
                </a:solidFill>
                <a:highlight>
                  <a:srgbClr val="000000"/>
                </a:highlight>
              </a:rPr>
              <a:t>Also we offer  ski storage rooms,free parking,24-hours reception,safe,laundry and ironing facilities,children’s playground and tennis courts,relaxin massage and free WiFi.We organise games,barbecue and campfire on evenings,and guided tours. For Christmas,New Year and Easter we do also festive parties with Romanian dishes,mulled wine,Romanian brandy and music.</a:t>
            </a:r>
            <a:r>
              <a:rPr lang="en" sz="1550">
                <a:solidFill>
                  <a:srgbClr val="FFFFFF"/>
                </a:solidFill>
                <a:highlight>
                  <a:srgbClr val="000000"/>
                </a:highlight>
              </a:rPr>
              <a:t>​</a:t>
            </a:r>
            <a:endParaRPr sz="1550">
              <a:solidFill>
                <a:srgbClr val="FFFFFF"/>
              </a:solidFill>
              <a:highlight>
                <a:srgbClr val="000000"/>
              </a:highlight>
            </a:endParaRPr>
          </a:p>
          <a:p>
            <a:pPr indent="0" lvl="0" marL="0" rtl="0" algn="l">
              <a:lnSpc>
                <a:spcPct val="115000"/>
              </a:lnSpc>
              <a:spcBef>
                <a:spcPts val="0"/>
              </a:spcBef>
              <a:spcAft>
                <a:spcPts val="0"/>
              </a:spcAft>
              <a:buClr>
                <a:schemeClr val="dk1"/>
              </a:buClr>
              <a:buSzPts val="1100"/>
              <a:buFont typeface="Arial"/>
              <a:buNone/>
            </a:pPr>
            <a:r>
              <a:rPr lang="en" sz="2350">
                <a:solidFill>
                  <a:srgbClr val="FFFFFF"/>
                </a:solidFill>
                <a:highlight>
                  <a:srgbClr val="000000"/>
                </a:highlight>
              </a:rPr>
              <a:t>​</a:t>
            </a:r>
            <a:endParaRPr sz="2350">
              <a:solidFill>
                <a:srgbClr val="FFFFFF"/>
              </a:solidFill>
              <a:highlight>
                <a:srgbClr val="000000"/>
              </a:highlight>
            </a:endParaRPr>
          </a:p>
          <a:p>
            <a:pPr indent="0" lvl="0" marL="0" rtl="0" algn="ctr">
              <a:spcBef>
                <a:spcPts val="0"/>
              </a:spcBef>
              <a:spcAft>
                <a:spcPts val="0"/>
              </a:spcAft>
              <a:buNone/>
            </a:pPr>
            <a:r>
              <a:t/>
            </a:r>
            <a:endParaRPr>
              <a:solidFill>
                <a:srgbClr val="FFFFFF"/>
              </a:solidFill>
              <a:highlight>
                <a:srgbClr val="000000"/>
              </a:highlight>
            </a:endParaRPr>
          </a:p>
        </p:txBody>
      </p:sp>
    </p:spTree>
  </p:cSld>
  <p:clrMapOvr>
    <a:masterClrMapping/>
  </p:clrMapOvr>
  <p:timing>
    <p:tnLst>
      <p:par>
        <p:cTn dur="indefinite" nodeType="tmRoot" restart="never">
          <p:childTnLst>
            <p:seq concurrent="1" nextAc="seek">
              <p:cTn dur="indefinite" id="2" nodeType="mainSeq">
                <p:childTnLst>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159">
                                            <p:txEl>
                                              <p:pRg end="0" st="0"/>
                                            </p:txEl>
                                          </p:spTgt>
                                        </p:tgtEl>
                                        <p:attrNameLst>
                                          <p:attrName>style.visibility</p:attrName>
                                        </p:attrNameLst>
                                      </p:cBhvr>
                                      <p:to>
                                        <p:strVal val="visible"/>
                                      </p:to>
                                    </p:set>
                                    <p:animEffect filter="fade" transition="in">
                                      <p:cBhvr>
                                        <p:cTn dur="1000"/>
                                        <p:tgtEl>
                                          <p:spTgt spid="159">
                                            <p:txEl>
                                              <p:pRg end="0" st="0"/>
                                            </p:txEl>
                                          </p:spTgt>
                                        </p:tgtEl>
                                      </p:cBhvr>
                                    </p:animEffect>
                                  </p:childTnLst>
                                </p:cTn>
                              </p:par>
                            </p:childTnLst>
                          </p:cTn>
                        </p:par>
                      </p:childTnLst>
                    </p:cTn>
                  </p:par>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159">
                                            <p:txEl>
                                              <p:pRg end="1" st="1"/>
                                            </p:txEl>
                                          </p:spTgt>
                                        </p:tgtEl>
                                        <p:attrNameLst>
                                          <p:attrName>style.visibility</p:attrName>
                                        </p:attrNameLst>
                                      </p:cBhvr>
                                      <p:to>
                                        <p:strVal val="visible"/>
                                      </p:to>
                                    </p:set>
                                    <p:animEffect filter="fade" transition="in">
                                      <p:cBhvr>
                                        <p:cTn dur="1000"/>
                                        <p:tgtEl>
                                          <p:spTgt spid="159">
                                            <p:txEl>
                                              <p:pRg end="1" st="1"/>
                                            </p:txEl>
                                          </p:spTgt>
                                        </p:tgtEl>
                                      </p:cBhvr>
                                    </p:animEffect>
                                  </p:childTnLst>
                                </p:cTn>
                              </p:par>
                            </p:childTnLst>
                          </p:cTn>
                        </p:par>
                      </p:childTnLst>
                    </p:cTn>
                  </p:par>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159">
                                            <p:txEl>
                                              <p:pRg end="2" st="2"/>
                                            </p:txEl>
                                          </p:spTgt>
                                        </p:tgtEl>
                                        <p:attrNameLst>
                                          <p:attrName>style.visibility</p:attrName>
                                        </p:attrNameLst>
                                      </p:cBhvr>
                                      <p:to>
                                        <p:strVal val="visible"/>
                                      </p:to>
                                    </p:set>
                                    <p:animEffect filter="fade" transition="in">
                                      <p:cBhvr>
                                        <p:cTn dur="1000"/>
                                        <p:tgtEl>
                                          <p:spTgt spid="159">
                                            <p:txEl>
                                              <p:pRg end="2" st="2"/>
                                            </p:txEl>
                                          </p:spTgt>
                                        </p:tgtEl>
                                      </p:cBhvr>
                                    </p:animEffect>
                                  </p:childTnLst>
                                </p:cTn>
                              </p:par>
                            </p:childTnLst>
                          </p:cTn>
                        </p:par>
                      </p:childTnLst>
                    </p:cTn>
                  </p:par>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159">
                                            <p:txEl>
                                              <p:pRg end="3" st="3"/>
                                            </p:txEl>
                                          </p:spTgt>
                                        </p:tgtEl>
                                        <p:attrNameLst>
                                          <p:attrName>style.visibility</p:attrName>
                                        </p:attrNameLst>
                                      </p:cBhvr>
                                      <p:to>
                                        <p:strVal val="visible"/>
                                      </p:to>
                                    </p:set>
                                    <p:animEffect filter="fade" transition="in">
                                      <p:cBhvr>
                                        <p:cTn dur="1000"/>
                                        <p:tgtEl>
                                          <p:spTgt spid="159">
                                            <p:txEl>
                                              <p:pRg end="3" st="3"/>
                                            </p:txEl>
                                          </p:spTgt>
                                        </p:tgtEl>
                                      </p:cBhvr>
                                    </p:animEffect>
                                  </p:childTnLst>
                                </p:cTn>
                              </p:par>
                            </p:childTnLst>
                          </p:cTn>
                        </p:par>
                      </p:childTnLst>
                    </p:cTn>
                  </p:par>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159">
                                            <p:txEl>
                                              <p:pRg end="4" st="4"/>
                                            </p:txEl>
                                          </p:spTgt>
                                        </p:tgtEl>
                                        <p:attrNameLst>
                                          <p:attrName>style.visibility</p:attrName>
                                        </p:attrNameLst>
                                      </p:cBhvr>
                                      <p:to>
                                        <p:strVal val="visible"/>
                                      </p:to>
                                    </p:set>
                                    <p:animEffect filter="fade" transition="in">
                                      <p:cBhvr>
                                        <p:cTn dur="1000"/>
                                        <p:tgtEl>
                                          <p:spTgt spid="159">
                                            <p:txEl>
                                              <p:pRg end="4" st="4"/>
                                            </p:txEl>
                                          </p:spTgt>
                                        </p:tgtEl>
                                      </p:cBhvr>
                                    </p:animEffect>
                                  </p:childTnLst>
                                </p:cTn>
                              </p:par>
                            </p:childTnLst>
                          </p:cTn>
                        </p:par>
                      </p:childTnLst>
                    </p:cTn>
                  </p:par>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159">
                                            <p:txEl>
                                              <p:pRg end="5" st="5"/>
                                            </p:txEl>
                                          </p:spTgt>
                                        </p:tgtEl>
                                        <p:attrNameLst>
                                          <p:attrName>style.visibility</p:attrName>
                                        </p:attrNameLst>
                                      </p:cBhvr>
                                      <p:to>
                                        <p:strVal val="visible"/>
                                      </p:to>
                                    </p:set>
                                    <p:animEffect filter="fade" transition="in">
                                      <p:cBhvr>
                                        <p:cTn dur="1000"/>
                                        <p:tgtEl>
                                          <p:spTgt spid="159">
                                            <p:txEl>
                                              <p:pRg end="5" st="5"/>
                                            </p:txEl>
                                          </p:spTgt>
                                        </p:tgtEl>
                                      </p:cBhvr>
                                    </p:animEffect>
                                  </p:childTnLst>
                                </p:cTn>
                              </p:par>
                            </p:childTnLst>
                          </p:cTn>
                        </p:par>
                      </p:childTnLst>
                    </p:cTn>
                  </p:par>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159">
                                            <p:txEl>
                                              <p:pRg end="6" st="6"/>
                                            </p:txEl>
                                          </p:spTgt>
                                        </p:tgtEl>
                                        <p:attrNameLst>
                                          <p:attrName>style.visibility</p:attrName>
                                        </p:attrNameLst>
                                      </p:cBhvr>
                                      <p:to>
                                        <p:strVal val="visible"/>
                                      </p:to>
                                    </p:set>
                                    <p:animEffect filter="fade" transition="in">
                                      <p:cBhvr>
                                        <p:cTn dur="1000"/>
                                        <p:tgtEl>
                                          <p:spTgt spid="159">
                                            <p:txEl>
                                              <p:pRg end="6" st="6"/>
                                            </p:txEl>
                                          </p:spTgt>
                                        </p:tgtEl>
                                      </p:cBhvr>
                                    </p:animEffect>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1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bg>
      <p:bgPr>
        <a:solidFill>
          <a:srgbClr val="FFFFFF"/>
        </a:solidFill>
      </p:bgPr>
    </p:bg>
    <p:spTree>
      <p:nvGrpSpPr>
        <p:cNvPr id="163" name="Shape 163"/>
        <p:cNvGrpSpPr/>
        <p:nvPr/>
      </p:nvGrpSpPr>
      <p:grpSpPr>
        <a:xfrm>
          <a:off x="0" y="0"/>
          <a:ext cx="0" cy="0"/>
          <a:chOff x="0" y="0"/>
          <a:chExt cx="0" cy="0"/>
        </a:xfrm>
      </p:grpSpPr>
      <p:pic>
        <p:nvPicPr>
          <p:cNvPr id="164" name="Google Shape;164;p31"/>
          <p:cNvPicPr preferRelativeResize="0"/>
          <p:nvPr/>
        </p:nvPicPr>
        <p:blipFill>
          <a:blip r:embed="rId3">
            <a:alphaModFix/>
          </a:blip>
          <a:stretch>
            <a:fillRect/>
          </a:stretch>
        </p:blipFill>
        <p:spPr>
          <a:xfrm>
            <a:off x="152400" y="152400"/>
            <a:ext cx="8306434" cy="4838700"/>
          </a:xfrm>
          <a:prstGeom prst="rect">
            <a:avLst/>
          </a:prstGeom>
          <a:noFill/>
          <a:ln>
            <a:noFill/>
          </a:ln>
        </p:spPr>
      </p:pic>
      <p:sp>
        <p:nvSpPr>
          <p:cNvPr id="165" name="Google Shape;165;p31"/>
          <p:cNvSpPr txBox="1"/>
          <p:nvPr/>
        </p:nvSpPr>
        <p:spPr>
          <a:xfrm>
            <a:off x="304800" y="304800"/>
            <a:ext cx="3000000" cy="3000000"/>
          </a:xfrm>
          <a:prstGeom prst="rect">
            <a:avLst/>
          </a:prstGeom>
          <a:noFill/>
          <a:ln>
            <a:noFill/>
          </a:ln>
        </p:spPr>
        <p:txBody>
          <a:bodyPr anchorCtr="0" anchor="ctr" bIns="91425" lIns="91425" spcFirstLastPara="1" rIns="91425" wrap="square" tIns="91425">
            <a:noAutofit/>
          </a:bodyPr>
          <a:lstStyle/>
          <a:p>
            <a:pPr indent="0" lvl="0" marL="0" rtl="0" algn="l">
              <a:spcBef>
                <a:spcPts val="0"/>
              </a:spcBef>
              <a:spcAft>
                <a:spcPts val="0"/>
              </a:spcAft>
              <a:buNone/>
            </a:pPr>
            <a:r>
              <a:rPr lang="en"/>
              <a:t> </a:t>
            </a:r>
            <a:endParaRPr/>
          </a:p>
        </p:txBody>
      </p:sp>
      <p:sp>
        <p:nvSpPr>
          <p:cNvPr id="166" name="Google Shape;166;p31"/>
          <p:cNvSpPr txBox="1"/>
          <p:nvPr/>
        </p:nvSpPr>
        <p:spPr>
          <a:xfrm>
            <a:off x="76213" y="3672075"/>
            <a:ext cx="8458800" cy="873000"/>
          </a:xfrm>
          <a:prstGeom prst="rect">
            <a:avLst/>
          </a:prstGeom>
          <a:noFill/>
          <a:ln>
            <a:noFill/>
          </a:ln>
        </p:spPr>
        <p:txBody>
          <a:bodyPr anchorCtr="0" anchor="t" bIns="91425" lIns="91425" spcFirstLastPara="1" rIns="91425" wrap="square" tIns="91425">
            <a:noAutofit/>
          </a:bodyPr>
          <a:lstStyle/>
          <a:p>
            <a:pPr indent="0" lvl="0" marL="0" rtl="0" algn="just">
              <a:lnSpc>
                <a:spcPct val="115000"/>
              </a:lnSpc>
              <a:spcBef>
                <a:spcPts val="0"/>
              </a:spcBef>
              <a:spcAft>
                <a:spcPts val="0"/>
              </a:spcAft>
              <a:buNone/>
            </a:pPr>
            <a:r>
              <a:rPr lang="en" sz="2350">
                <a:solidFill>
                  <a:schemeClr val="dk1"/>
                </a:solidFill>
              </a:rPr>
              <a:t>        	</a:t>
            </a:r>
            <a:r>
              <a:rPr b="1" lang="en" sz="2350">
                <a:solidFill>
                  <a:schemeClr val="dk1"/>
                </a:solidFill>
              </a:rPr>
              <a:t>Price</a:t>
            </a:r>
            <a:r>
              <a:rPr lang="en" sz="2350">
                <a:solidFill>
                  <a:schemeClr val="dk1"/>
                </a:solidFill>
              </a:rPr>
              <a:t>​</a:t>
            </a:r>
            <a:endParaRPr sz="2350">
              <a:solidFill>
                <a:schemeClr val="dk1"/>
              </a:solidFill>
            </a:endParaRPr>
          </a:p>
          <a:p>
            <a:pPr indent="0" lvl="0" marL="0" rtl="0" algn="just">
              <a:lnSpc>
                <a:spcPct val="115000"/>
              </a:lnSpc>
              <a:spcBef>
                <a:spcPts val="0"/>
              </a:spcBef>
              <a:spcAft>
                <a:spcPts val="0"/>
              </a:spcAft>
              <a:buNone/>
            </a:pPr>
            <a:r>
              <a:rPr i="1" lang="en" sz="1550">
                <a:solidFill>
                  <a:schemeClr val="dk1"/>
                </a:solidFill>
              </a:rPr>
              <a:t>We will try to offer the best prices for our products and services to our costumers,considering the local competitors and the general business costs.</a:t>
            </a:r>
            <a:r>
              <a:rPr lang="en" sz="1550">
                <a:solidFill>
                  <a:schemeClr val="dk1"/>
                </a:solidFill>
              </a:rPr>
              <a:t>​</a:t>
            </a:r>
            <a:r>
              <a:rPr i="1" lang="en" sz="1550">
                <a:solidFill>
                  <a:schemeClr val="dk1"/>
                </a:solidFill>
              </a:rPr>
              <a:t>The costumers can make cash payments, cards payments,mobile payments and online payments also.</a:t>
            </a:r>
            <a:r>
              <a:rPr lang="en" sz="1550">
                <a:solidFill>
                  <a:schemeClr val="dk1"/>
                </a:solidFill>
              </a:rPr>
              <a:t>​</a:t>
            </a:r>
            <a:endParaRPr sz="1550">
              <a:solidFill>
                <a:schemeClr val="dk1"/>
              </a:solidFill>
            </a:endParaRPr>
          </a:p>
        </p:txBody>
      </p:sp>
    </p:spTree>
  </p:cSld>
  <p:clrMapOvr>
    <a:masterClrMapping/>
  </p:clrMapOvr>
  <p:timing>
    <p:tnLst>
      <p:par>
        <p:cTn dur="indefinite" nodeType="tmRoot" restart="never">
          <p:childTnLst>
            <p:seq concurrent="1" nextAc="seek">
              <p:cTn dur="indefinite" id="2" nodeType="mainSeq">
                <p:childTnLst>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166">
                                            <p:txEl>
                                              <p:pRg end="0" st="0"/>
                                            </p:txEl>
                                          </p:spTgt>
                                        </p:tgtEl>
                                        <p:attrNameLst>
                                          <p:attrName>style.visibility</p:attrName>
                                        </p:attrNameLst>
                                      </p:cBhvr>
                                      <p:to>
                                        <p:strVal val="visible"/>
                                      </p:to>
                                    </p:set>
                                    <p:animEffect filter="fade" transition="in">
                                      <p:cBhvr>
                                        <p:cTn dur="1000"/>
                                        <p:tgtEl>
                                          <p:spTgt spid="166">
                                            <p:txEl>
                                              <p:pRg end="0" st="0"/>
                                            </p:txEl>
                                          </p:spTgt>
                                        </p:tgtEl>
                                      </p:cBhvr>
                                    </p:animEffect>
                                  </p:childTnLst>
                                </p:cTn>
                              </p:par>
                            </p:childTnLst>
                          </p:cTn>
                        </p:par>
                      </p:childTnLst>
                    </p:cTn>
                  </p:par>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166">
                                            <p:txEl>
                                              <p:pRg end="1" st="1"/>
                                            </p:txEl>
                                          </p:spTgt>
                                        </p:tgtEl>
                                        <p:attrNameLst>
                                          <p:attrName>style.visibility</p:attrName>
                                        </p:attrNameLst>
                                      </p:cBhvr>
                                      <p:to>
                                        <p:strVal val="visible"/>
                                      </p:to>
                                    </p:set>
                                    <p:animEffect filter="fade" transition="in">
                                      <p:cBhvr>
                                        <p:cTn dur="1000"/>
                                        <p:tgtEl>
                                          <p:spTgt spid="166">
                                            <p:txEl>
                                              <p:pRg end="1" st="1"/>
                                            </p:txEl>
                                          </p:spTgt>
                                        </p:tgtEl>
                                      </p:cBhvr>
                                    </p:animEffect>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2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bg>
      <p:bgPr>
        <a:solidFill>
          <a:srgbClr val="FFFFFF"/>
        </a:solidFill>
      </p:bgPr>
    </p:bg>
    <p:spTree>
      <p:nvGrpSpPr>
        <p:cNvPr id="170" name="Shape 170"/>
        <p:cNvGrpSpPr/>
        <p:nvPr/>
      </p:nvGrpSpPr>
      <p:grpSpPr>
        <a:xfrm>
          <a:off x="0" y="0"/>
          <a:ext cx="0" cy="0"/>
          <a:chOff x="0" y="0"/>
          <a:chExt cx="0" cy="0"/>
        </a:xfrm>
      </p:grpSpPr>
      <p:pic>
        <p:nvPicPr>
          <p:cNvPr id="171" name="Google Shape;171;p32"/>
          <p:cNvPicPr preferRelativeResize="0"/>
          <p:nvPr/>
        </p:nvPicPr>
        <p:blipFill>
          <a:blip r:embed="rId3">
            <a:alphaModFix/>
          </a:blip>
          <a:stretch>
            <a:fillRect/>
          </a:stretch>
        </p:blipFill>
        <p:spPr>
          <a:xfrm>
            <a:off x="152400" y="152400"/>
            <a:ext cx="8602133" cy="4838700"/>
          </a:xfrm>
          <a:prstGeom prst="rect">
            <a:avLst/>
          </a:prstGeom>
          <a:noFill/>
          <a:ln>
            <a:noFill/>
          </a:ln>
        </p:spPr>
      </p:pic>
      <p:sp>
        <p:nvSpPr>
          <p:cNvPr id="172" name="Google Shape;172;p32"/>
          <p:cNvSpPr txBox="1"/>
          <p:nvPr/>
        </p:nvSpPr>
        <p:spPr>
          <a:xfrm>
            <a:off x="304800" y="304800"/>
            <a:ext cx="3000000" cy="3000000"/>
          </a:xfrm>
          <a:prstGeom prst="rect">
            <a:avLst/>
          </a:prstGeom>
          <a:noFill/>
          <a:ln>
            <a:noFill/>
          </a:ln>
        </p:spPr>
        <p:txBody>
          <a:bodyPr anchorCtr="0" anchor="ctr" bIns="91425" lIns="91425" spcFirstLastPara="1" rIns="91425" wrap="square" tIns="91425">
            <a:noAutofit/>
          </a:bodyPr>
          <a:lstStyle/>
          <a:p>
            <a:pPr indent="0" lvl="0" marL="0" rtl="0" algn="l">
              <a:spcBef>
                <a:spcPts val="0"/>
              </a:spcBef>
              <a:spcAft>
                <a:spcPts val="0"/>
              </a:spcAft>
              <a:buNone/>
            </a:pPr>
            <a:r>
              <a:rPr lang="en"/>
              <a:t> </a:t>
            </a:r>
            <a:endParaRPr/>
          </a:p>
        </p:txBody>
      </p:sp>
    </p:spTree>
  </p:cSld>
  <p:clrMapOvr>
    <a:masterClrMapping/>
  </p:clrMapOvr>
  <p:timing>
    <p:tnLst>
      <p:par>
        <p:cTn dur="indefinite" nodeType="tmRoot" restart="never">
          <p:childTnLst>
            <p:seq concurrent="1" nextAc="seek">
              <p:cTn dur="indefinite" id="2" nodeType="mainSeq">
                <p:childTnLst>
                  <p:par>
                    <p:cTn fill="hold">
                      <p:stCondLst>
                        <p:cond delay="indefinite"/>
                      </p:stCondLst>
                      <p:childTnLst>
                        <p:par>
                          <p:cTn fill="hold">
                            <p:stCondLst>
                              <p:cond delay="0"/>
                            </p:stCondLst>
                            <p:childTnLst>
                              <p:par>
                                <p:cTn fill="hold" nodeType="clickEffect" presetClass="entr" presetID="2" presetSubtype="4">
                                  <p:stCondLst>
                                    <p:cond delay="0"/>
                                  </p:stCondLst>
                                  <p:childTnLst>
                                    <p:set>
                                      <p:cBhvr>
                                        <p:cTn dur="1" fill="hold">
                                          <p:stCondLst>
                                            <p:cond delay="0"/>
                                          </p:stCondLst>
                                        </p:cTn>
                                        <p:tgtEl>
                                          <p:spTgt spid="171"/>
                                        </p:tgtEl>
                                        <p:attrNameLst>
                                          <p:attrName>style.visibility</p:attrName>
                                        </p:attrNameLst>
                                      </p:cBhvr>
                                      <p:to>
                                        <p:strVal val="visible"/>
                                      </p:to>
                                    </p:set>
                                    <p:anim calcmode="lin" valueType="num">
                                      <p:cBhvr additive="base">
                                        <p:cTn dur="1000"/>
                                        <p:tgtEl>
                                          <p:spTgt spid="171"/>
                                        </p:tgtEl>
                                        <p:attrNameLst>
                                          <p:attrName>ppt_y</p:attrName>
                                        </p:attrNameLst>
                                      </p:cBhvr>
                                      <p:tavLst>
                                        <p:tav fmla="" tm="0">
                                          <p:val>
                                            <p:strVal val="#ppt_y+1"/>
                                          </p:val>
                                        </p:tav>
                                        <p:tav fmla="" tm="100000">
                                          <p:val>
                                            <p:strVal val="#ppt_y"/>
                                          </p:val>
                                        </p:tav>
                                      </p:tavLst>
                                    </p:anim>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2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bg>
      <p:bgPr>
        <a:solidFill>
          <a:srgbClr val="FFFFFF"/>
        </a:solidFill>
      </p:bgPr>
    </p:bg>
    <p:spTree>
      <p:nvGrpSpPr>
        <p:cNvPr id="176" name="Shape 176"/>
        <p:cNvGrpSpPr/>
        <p:nvPr/>
      </p:nvGrpSpPr>
      <p:grpSpPr>
        <a:xfrm>
          <a:off x="0" y="0"/>
          <a:ext cx="0" cy="0"/>
          <a:chOff x="0" y="0"/>
          <a:chExt cx="0" cy="0"/>
        </a:xfrm>
      </p:grpSpPr>
      <p:pic>
        <p:nvPicPr>
          <p:cNvPr id="177" name="Google Shape;177;p33"/>
          <p:cNvPicPr preferRelativeResize="0"/>
          <p:nvPr/>
        </p:nvPicPr>
        <p:blipFill>
          <a:blip r:embed="rId3">
            <a:alphaModFix/>
          </a:blip>
          <a:stretch>
            <a:fillRect/>
          </a:stretch>
        </p:blipFill>
        <p:spPr>
          <a:xfrm>
            <a:off x="152400" y="152400"/>
            <a:ext cx="5465600" cy="4838700"/>
          </a:xfrm>
          <a:prstGeom prst="rect">
            <a:avLst/>
          </a:prstGeom>
          <a:noFill/>
          <a:ln>
            <a:noFill/>
          </a:ln>
        </p:spPr>
      </p:pic>
      <p:sp>
        <p:nvSpPr>
          <p:cNvPr id="178" name="Google Shape;178;p33"/>
          <p:cNvSpPr txBox="1"/>
          <p:nvPr/>
        </p:nvSpPr>
        <p:spPr>
          <a:xfrm>
            <a:off x="304800" y="304800"/>
            <a:ext cx="3000000" cy="3000000"/>
          </a:xfrm>
          <a:prstGeom prst="rect">
            <a:avLst/>
          </a:prstGeom>
          <a:noFill/>
          <a:ln>
            <a:noFill/>
          </a:ln>
        </p:spPr>
        <p:txBody>
          <a:bodyPr anchorCtr="0" anchor="ctr" bIns="91425" lIns="91425" spcFirstLastPara="1" rIns="91425" wrap="square" tIns="91425">
            <a:noAutofit/>
          </a:bodyPr>
          <a:lstStyle/>
          <a:p>
            <a:pPr indent="0" lvl="0" marL="0" rtl="0" algn="l">
              <a:spcBef>
                <a:spcPts val="0"/>
              </a:spcBef>
              <a:spcAft>
                <a:spcPts val="0"/>
              </a:spcAft>
              <a:buNone/>
            </a:pPr>
            <a:r>
              <a:rPr lang="en"/>
              <a:t> </a:t>
            </a:r>
            <a:endParaRPr/>
          </a:p>
        </p:txBody>
      </p:sp>
    </p:spTree>
  </p:cSld>
  <p:clrMapOvr>
    <a:masterClrMapping/>
  </p:clrMapOvr>
</p:sld>
</file>

<file path=ppt/slides/slide2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bg>
      <p:bgPr>
        <a:solidFill>
          <a:srgbClr val="FFFFFF"/>
        </a:solidFill>
      </p:bgPr>
    </p:bg>
    <p:spTree>
      <p:nvGrpSpPr>
        <p:cNvPr id="182" name="Shape 182"/>
        <p:cNvGrpSpPr/>
        <p:nvPr/>
      </p:nvGrpSpPr>
      <p:grpSpPr>
        <a:xfrm>
          <a:off x="0" y="0"/>
          <a:ext cx="0" cy="0"/>
          <a:chOff x="0" y="0"/>
          <a:chExt cx="0" cy="0"/>
        </a:xfrm>
      </p:grpSpPr>
      <p:pic>
        <p:nvPicPr>
          <p:cNvPr id="183" name="Google Shape;183;p34"/>
          <p:cNvPicPr preferRelativeResize="0"/>
          <p:nvPr/>
        </p:nvPicPr>
        <p:blipFill>
          <a:blip r:embed="rId3">
            <a:alphaModFix/>
          </a:blip>
          <a:stretch>
            <a:fillRect/>
          </a:stretch>
        </p:blipFill>
        <p:spPr>
          <a:xfrm>
            <a:off x="152400" y="152400"/>
            <a:ext cx="5987525" cy="4838700"/>
          </a:xfrm>
          <a:prstGeom prst="rect">
            <a:avLst/>
          </a:prstGeom>
          <a:noFill/>
          <a:ln>
            <a:noFill/>
          </a:ln>
        </p:spPr>
      </p:pic>
      <p:sp>
        <p:nvSpPr>
          <p:cNvPr id="184" name="Google Shape;184;p34"/>
          <p:cNvSpPr txBox="1"/>
          <p:nvPr/>
        </p:nvSpPr>
        <p:spPr>
          <a:xfrm>
            <a:off x="333924" y="304800"/>
            <a:ext cx="3573300" cy="3000000"/>
          </a:xfrm>
          <a:prstGeom prst="rect">
            <a:avLst/>
          </a:prstGeom>
          <a:noFill/>
          <a:ln>
            <a:noFill/>
          </a:ln>
        </p:spPr>
        <p:txBody>
          <a:bodyPr anchorCtr="0" anchor="ctr" bIns="91425" lIns="91425" spcFirstLastPara="1" rIns="91425" wrap="square" tIns="91425">
            <a:noAutofit/>
          </a:bodyPr>
          <a:lstStyle/>
          <a:p>
            <a:pPr indent="0" lvl="0" marL="0" rtl="0" algn="l">
              <a:spcBef>
                <a:spcPts val="0"/>
              </a:spcBef>
              <a:spcAft>
                <a:spcPts val="0"/>
              </a:spcAft>
              <a:buNone/>
            </a:pPr>
            <a:r>
              <a:rPr lang="en"/>
              <a:t> </a:t>
            </a:r>
            <a:endParaRPr/>
          </a:p>
        </p:txBody>
      </p:sp>
      <p:sp>
        <p:nvSpPr>
          <p:cNvPr id="185" name="Google Shape;185;p34"/>
          <p:cNvSpPr txBox="1"/>
          <p:nvPr/>
        </p:nvSpPr>
        <p:spPr>
          <a:xfrm>
            <a:off x="6139925" y="0"/>
            <a:ext cx="3000000" cy="4991100"/>
          </a:xfrm>
          <a:prstGeom prst="rect">
            <a:avLst/>
          </a:prstGeom>
          <a:noFill/>
          <a:ln>
            <a:noFill/>
          </a:ln>
        </p:spPr>
        <p:txBody>
          <a:bodyPr anchorCtr="0" anchor="t" bIns="91425" lIns="91425" spcFirstLastPara="1" rIns="91425" wrap="square" tIns="91425">
            <a:noAutofit/>
          </a:bodyPr>
          <a:lstStyle/>
          <a:p>
            <a:pPr indent="0" lvl="0" marL="0" rtl="0" algn="l">
              <a:lnSpc>
                <a:spcPct val="115000"/>
              </a:lnSpc>
              <a:spcBef>
                <a:spcPts val="0"/>
              </a:spcBef>
              <a:spcAft>
                <a:spcPts val="0"/>
              </a:spcAft>
              <a:buNone/>
            </a:pPr>
            <a:r>
              <a:rPr b="1" lang="en" sz="2350">
                <a:solidFill>
                  <a:schemeClr val="dk1"/>
                </a:solidFill>
              </a:rPr>
              <a:t>               	Promotion </a:t>
            </a:r>
            <a:r>
              <a:rPr lang="en" sz="2350">
                <a:solidFill>
                  <a:schemeClr val="dk1"/>
                </a:solidFill>
              </a:rPr>
              <a:t>​</a:t>
            </a:r>
            <a:endParaRPr sz="2350">
              <a:solidFill>
                <a:schemeClr val="dk1"/>
              </a:solidFill>
            </a:endParaRPr>
          </a:p>
          <a:p>
            <a:pPr indent="0" lvl="0" marL="0" rtl="0" algn="l">
              <a:lnSpc>
                <a:spcPct val="115000"/>
              </a:lnSpc>
              <a:spcBef>
                <a:spcPts val="0"/>
              </a:spcBef>
              <a:spcAft>
                <a:spcPts val="0"/>
              </a:spcAft>
              <a:buNone/>
            </a:pPr>
            <a:r>
              <a:rPr i="1" lang="en" sz="1550">
                <a:solidFill>
                  <a:schemeClr val="dk1"/>
                </a:solidFill>
              </a:rPr>
              <a:t>Because we are new on the market the promotion is most important for us now and we need to attract </a:t>
            </a:r>
            <a:r>
              <a:rPr i="1" lang="en" sz="1550">
                <a:solidFill>
                  <a:schemeClr val="dk1"/>
                </a:solidFill>
              </a:rPr>
              <a:t>customers</a:t>
            </a:r>
            <a:r>
              <a:rPr i="1" lang="en" sz="1550">
                <a:solidFill>
                  <a:schemeClr val="dk1"/>
                </a:solidFill>
              </a:rPr>
              <a:t>.</a:t>
            </a:r>
            <a:r>
              <a:rPr lang="en" sz="1550">
                <a:solidFill>
                  <a:schemeClr val="dk1"/>
                </a:solidFill>
              </a:rPr>
              <a:t>​</a:t>
            </a:r>
            <a:endParaRPr sz="1550">
              <a:solidFill>
                <a:schemeClr val="dk1"/>
              </a:solidFill>
            </a:endParaRPr>
          </a:p>
          <a:p>
            <a:pPr indent="0" lvl="0" marL="0" rtl="0" algn="l">
              <a:lnSpc>
                <a:spcPct val="115000"/>
              </a:lnSpc>
              <a:spcBef>
                <a:spcPts val="0"/>
              </a:spcBef>
              <a:spcAft>
                <a:spcPts val="0"/>
              </a:spcAft>
              <a:buNone/>
            </a:pPr>
            <a:r>
              <a:rPr i="1" lang="en" sz="1550">
                <a:solidFill>
                  <a:schemeClr val="dk1"/>
                </a:solidFill>
              </a:rPr>
              <a:t>We create special offers for </a:t>
            </a:r>
            <a:r>
              <a:rPr i="1" lang="en" sz="1550">
                <a:solidFill>
                  <a:schemeClr val="dk1"/>
                </a:solidFill>
              </a:rPr>
              <a:t>customers</a:t>
            </a:r>
            <a:r>
              <a:rPr i="1" lang="en" sz="1550">
                <a:solidFill>
                  <a:schemeClr val="dk1"/>
                </a:solidFill>
              </a:rPr>
              <a:t> </a:t>
            </a:r>
            <a:r>
              <a:rPr i="1" lang="en" sz="1550">
                <a:solidFill>
                  <a:schemeClr val="dk1"/>
                </a:solidFill>
              </a:rPr>
              <a:t>which</a:t>
            </a:r>
            <a:r>
              <a:rPr i="1" lang="en" sz="1550">
                <a:solidFill>
                  <a:schemeClr val="dk1"/>
                </a:solidFill>
              </a:rPr>
              <a:t> are visiting us online or offline.</a:t>
            </a:r>
            <a:r>
              <a:rPr lang="en" sz="1550">
                <a:solidFill>
                  <a:schemeClr val="dk1"/>
                </a:solidFill>
              </a:rPr>
              <a:t>​</a:t>
            </a:r>
            <a:endParaRPr sz="1550">
              <a:solidFill>
                <a:schemeClr val="dk1"/>
              </a:solidFill>
            </a:endParaRPr>
          </a:p>
          <a:p>
            <a:pPr indent="0" lvl="0" marL="0" rtl="0" algn="l">
              <a:lnSpc>
                <a:spcPct val="115000"/>
              </a:lnSpc>
              <a:spcBef>
                <a:spcPts val="0"/>
              </a:spcBef>
              <a:spcAft>
                <a:spcPts val="0"/>
              </a:spcAft>
              <a:buNone/>
            </a:pPr>
            <a:r>
              <a:rPr i="1" lang="en" sz="1550">
                <a:solidFill>
                  <a:schemeClr val="dk1"/>
                </a:solidFill>
              </a:rPr>
              <a:t>The offers are:rewards on social media and for our loyal customers and their friends,free meal for kids,discounts for students and special offers on special events.</a:t>
            </a:r>
            <a:r>
              <a:rPr lang="en" sz="1550">
                <a:solidFill>
                  <a:schemeClr val="dk1"/>
                </a:solidFill>
              </a:rPr>
              <a:t>​</a:t>
            </a:r>
            <a:endParaRPr sz="1550">
              <a:solidFill>
                <a:schemeClr val="dk1"/>
              </a:solidFill>
            </a:endParaRPr>
          </a:p>
        </p:txBody>
      </p:sp>
    </p:spTree>
  </p:cSld>
  <p:clrMapOvr>
    <a:masterClrMapping/>
  </p:clrMapOvr>
</p:sld>
</file>

<file path=ppt/slides/slide2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189" name="Shape 189"/>
        <p:cNvGrpSpPr/>
        <p:nvPr/>
      </p:nvGrpSpPr>
      <p:grpSpPr>
        <a:xfrm>
          <a:off x="0" y="0"/>
          <a:ext cx="0" cy="0"/>
          <a:chOff x="0" y="0"/>
          <a:chExt cx="0" cy="0"/>
        </a:xfrm>
      </p:grpSpPr>
      <p:sp>
        <p:nvSpPr>
          <p:cNvPr id="190" name="Google Shape;190;p35"/>
          <p:cNvSpPr txBox="1"/>
          <p:nvPr>
            <p:ph type="ctrTitle"/>
          </p:nvPr>
        </p:nvSpPr>
        <p:spPr>
          <a:xfrm>
            <a:off x="311700" y="635175"/>
            <a:ext cx="8520600" cy="2323200"/>
          </a:xfrm>
          <a:prstGeom prst="rect">
            <a:avLst/>
          </a:prstGeom>
        </p:spPr>
        <p:txBody>
          <a:bodyPr anchorCtr="0" anchor="b" bIns="91425" lIns="91425" spcFirstLastPara="1" rIns="91425" wrap="square" tIns="91425">
            <a:noAutofit/>
          </a:bodyPr>
          <a:lstStyle/>
          <a:p>
            <a:pPr indent="0" lvl="0" marL="0" rtl="0" algn="just">
              <a:lnSpc>
                <a:spcPct val="115000"/>
              </a:lnSpc>
              <a:spcBef>
                <a:spcPts val="0"/>
              </a:spcBef>
              <a:spcAft>
                <a:spcPts val="0"/>
              </a:spcAft>
              <a:buClr>
                <a:schemeClr val="dk1"/>
              </a:buClr>
              <a:buSzPts val="1100"/>
              <a:buFont typeface="Arial"/>
              <a:buNone/>
            </a:pPr>
            <a:r>
              <a:rPr lang="en" sz="2350"/>
              <a:t>            	</a:t>
            </a:r>
            <a:r>
              <a:rPr b="1" lang="en" sz="2350"/>
              <a:t>Marketing Strategy </a:t>
            </a:r>
            <a:r>
              <a:rPr lang="en" sz="2350"/>
              <a:t>​</a:t>
            </a:r>
            <a:endParaRPr sz="2350"/>
          </a:p>
          <a:p>
            <a:pPr indent="0" lvl="0" marL="0" rtl="0" algn="just">
              <a:lnSpc>
                <a:spcPct val="115000"/>
              </a:lnSpc>
              <a:spcBef>
                <a:spcPts val="0"/>
              </a:spcBef>
              <a:spcAft>
                <a:spcPts val="0"/>
              </a:spcAft>
              <a:buClr>
                <a:schemeClr val="dk1"/>
              </a:buClr>
              <a:buSzPts val="1100"/>
              <a:buFont typeface="Arial"/>
              <a:buNone/>
            </a:pPr>
            <a:r>
              <a:rPr i="1" lang="en" sz="1550"/>
              <a:t>Our strategy is to build an online presence because this days that is vital for any business,and we can attract </a:t>
            </a:r>
            <a:r>
              <a:rPr i="1" lang="en" sz="1550"/>
              <a:t>customers</a:t>
            </a:r>
            <a:r>
              <a:rPr i="1" lang="en" sz="1550"/>
              <a:t> from other countries also.</a:t>
            </a:r>
            <a:r>
              <a:rPr lang="en" sz="1550"/>
              <a:t>​</a:t>
            </a:r>
            <a:endParaRPr sz="1550"/>
          </a:p>
          <a:p>
            <a:pPr indent="0" lvl="0" marL="0" rtl="0" algn="just">
              <a:lnSpc>
                <a:spcPct val="115000"/>
              </a:lnSpc>
              <a:spcBef>
                <a:spcPts val="0"/>
              </a:spcBef>
              <a:spcAft>
                <a:spcPts val="0"/>
              </a:spcAft>
              <a:buClr>
                <a:schemeClr val="dk1"/>
              </a:buClr>
              <a:buSzPts val="1100"/>
              <a:buFont typeface="Arial"/>
              <a:buNone/>
            </a:pPr>
            <a:r>
              <a:rPr i="1" lang="en" sz="1550"/>
              <a:t>To advertise our business we will create a social media platforms , electronic media,press,website page and promoting on the travel sites also.</a:t>
            </a:r>
            <a:r>
              <a:rPr lang="en" sz="1550"/>
              <a:t>​</a:t>
            </a:r>
            <a:endParaRPr sz="1550"/>
          </a:p>
          <a:p>
            <a:pPr indent="0" lvl="0" marL="0" rtl="0" algn="just">
              <a:spcBef>
                <a:spcPts val="0"/>
              </a:spcBef>
              <a:spcAft>
                <a:spcPts val="0"/>
              </a:spcAft>
              <a:buNone/>
            </a:pPr>
            <a:r>
              <a:t/>
            </a:r>
            <a:endParaRPr/>
          </a:p>
        </p:txBody>
      </p:sp>
      <p:sp>
        <p:nvSpPr>
          <p:cNvPr id="191" name="Google Shape;191;p35"/>
          <p:cNvSpPr txBox="1"/>
          <p:nvPr/>
        </p:nvSpPr>
        <p:spPr>
          <a:xfrm>
            <a:off x="531425" y="3747875"/>
            <a:ext cx="5162400" cy="3036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lang="en" u="sng">
                <a:solidFill>
                  <a:schemeClr val="hlink"/>
                </a:solidFill>
                <a:hlinkClick r:id="rId3"/>
              </a:rPr>
              <a:t>WWW.FACEBOOK.COM/INFINITEMOUTAIN</a:t>
            </a:r>
            <a:endParaRPr/>
          </a:p>
          <a:p>
            <a:pPr indent="0" lvl="0" marL="0" rtl="0" algn="l">
              <a:spcBef>
                <a:spcPts val="0"/>
              </a:spcBef>
              <a:spcAft>
                <a:spcPts val="0"/>
              </a:spcAft>
              <a:buNone/>
            </a:pPr>
            <a:r>
              <a:t/>
            </a:r>
            <a:endParaRPr/>
          </a:p>
        </p:txBody>
      </p:sp>
      <p:sp>
        <p:nvSpPr>
          <p:cNvPr id="192" name="Google Shape;192;p35"/>
          <p:cNvSpPr txBox="1"/>
          <p:nvPr/>
        </p:nvSpPr>
        <p:spPr>
          <a:xfrm>
            <a:off x="5238400" y="3795300"/>
            <a:ext cx="3549300" cy="4176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lang="en" u="sng">
                <a:solidFill>
                  <a:schemeClr val="hlink"/>
                </a:solidFill>
                <a:hlinkClick r:id="rId4"/>
              </a:rPr>
              <a:t>www.TWITER.COM/INFINITEMOUTAIN</a:t>
            </a:r>
            <a:endParaRPr/>
          </a:p>
          <a:p>
            <a:pPr indent="0" lvl="0" marL="0" rtl="0" algn="l">
              <a:spcBef>
                <a:spcPts val="0"/>
              </a:spcBef>
              <a:spcAft>
                <a:spcPts val="0"/>
              </a:spcAft>
              <a:buNone/>
            </a:pPr>
            <a:r>
              <a:t/>
            </a:r>
            <a:endParaRPr/>
          </a:p>
        </p:txBody>
      </p:sp>
      <p:sp>
        <p:nvSpPr>
          <p:cNvPr id="193" name="Google Shape;193;p35"/>
          <p:cNvSpPr txBox="1"/>
          <p:nvPr/>
        </p:nvSpPr>
        <p:spPr>
          <a:xfrm>
            <a:off x="2239600" y="4374200"/>
            <a:ext cx="4821000" cy="3036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lang="en" u="sng">
                <a:solidFill>
                  <a:schemeClr val="hlink"/>
                </a:solidFill>
                <a:hlinkClick r:id="rId5"/>
              </a:rPr>
              <a:t>WWW.BOOKING.COM/INFINITEMOUTAIN</a:t>
            </a:r>
            <a:endParaRPr/>
          </a:p>
          <a:p>
            <a:pPr indent="0" lvl="0" marL="0" rtl="0" algn="l">
              <a:spcBef>
                <a:spcPts val="0"/>
              </a:spcBef>
              <a:spcAft>
                <a:spcPts val="0"/>
              </a:spcAft>
              <a:buNone/>
            </a:pPr>
            <a:r>
              <a:t/>
            </a:r>
            <a:endParaRPr/>
          </a:p>
        </p:txBody>
      </p:sp>
    </p:spTree>
  </p:cSld>
  <p:clrMapOvr>
    <a:masterClrMapping/>
  </p:clrMapOvr>
  <p:timing>
    <p:tnLst>
      <p:par>
        <p:cTn dur="indefinite" nodeType="tmRoot" restart="never">
          <p:childTnLst>
            <p:seq concurrent="1" nextAc="seek">
              <p:cTn dur="indefinite" id="2" nodeType="mainSeq">
                <p:childTnLst>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190">
                                            <p:txEl>
                                              <p:pRg end="0" st="0"/>
                                            </p:txEl>
                                          </p:spTgt>
                                        </p:tgtEl>
                                        <p:attrNameLst>
                                          <p:attrName>style.visibility</p:attrName>
                                        </p:attrNameLst>
                                      </p:cBhvr>
                                      <p:to>
                                        <p:strVal val="visible"/>
                                      </p:to>
                                    </p:set>
                                    <p:animEffect filter="fade" transition="in">
                                      <p:cBhvr>
                                        <p:cTn dur="1000"/>
                                        <p:tgtEl>
                                          <p:spTgt spid="190">
                                            <p:txEl>
                                              <p:pRg end="0" st="0"/>
                                            </p:txEl>
                                          </p:spTgt>
                                        </p:tgtEl>
                                      </p:cBhvr>
                                    </p:animEffect>
                                  </p:childTnLst>
                                </p:cTn>
                              </p:par>
                            </p:childTnLst>
                          </p:cTn>
                        </p:par>
                      </p:childTnLst>
                    </p:cTn>
                  </p:par>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190">
                                            <p:txEl>
                                              <p:pRg end="1" st="1"/>
                                            </p:txEl>
                                          </p:spTgt>
                                        </p:tgtEl>
                                        <p:attrNameLst>
                                          <p:attrName>style.visibility</p:attrName>
                                        </p:attrNameLst>
                                      </p:cBhvr>
                                      <p:to>
                                        <p:strVal val="visible"/>
                                      </p:to>
                                    </p:set>
                                    <p:animEffect filter="fade" transition="in">
                                      <p:cBhvr>
                                        <p:cTn dur="1000"/>
                                        <p:tgtEl>
                                          <p:spTgt spid="190">
                                            <p:txEl>
                                              <p:pRg end="1" st="1"/>
                                            </p:txEl>
                                          </p:spTgt>
                                        </p:tgtEl>
                                      </p:cBhvr>
                                    </p:animEffect>
                                  </p:childTnLst>
                                </p:cTn>
                              </p:par>
                            </p:childTnLst>
                          </p:cTn>
                        </p:par>
                      </p:childTnLst>
                    </p:cTn>
                  </p:par>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190">
                                            <p:txEl>
                                              <p:pRg end="2" st="2"/>
                                            </p:txEl>
                                          </p:spTgt>
                                        </p:tgtEl>
                                        <p:attrNameLst>
                                          <p:attrName>style.visibility</p:attrName>
                                        </p:attrNameLst>
                                      </p:cBhvr>
                                      <p:to>
                                        <p:strVal val="visible"/>
                                      </p:to>
                                    </p:set>
                                    <p:animEffect filter="fade" transition="in">
                                      <p:cBhvr>
                                        <p:cTn dur="1000"/>
                                        <p:tgtEl>
                                          <p:spTgt spid="190">
                                            <p:txEl>
                                              <p:pRg end="2" st="2"/>
                                            </p:txEl>
                                          </p:spTgt>
                                        </p:tgtEl>
                                      </p:cBhvr>
                                    </p:animEffect>
                                  </p:childTnLst>
                                </p:cTn>
                              </p:par>
                            </p:childTnLst>
                          </p:cTn>
                        </p:par>
                      </p:childTnLst>
                    </p:cTn>
                  </p:par>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190">
                                            <p:txEl>
                                              <p:pRg end="3" st="3"/>
                                            </p:txEl>
                                          </p:spTgt>
                                        </p:tgtEl>
                                        <p:attrNameLst>
                                          <p:attrName>style.visibility</p:attrName>
                                        </p:attrNameLst>
                                      </p:cBhvr>
                                      <p:to>
                                        <p:strVal val="visible"/>
                                      </p:to>
                                    </p:set>
                                    <p:animEffect filter="fade" transition="in">
                                      <p:cBhvr>
                                        <p:cTn dur="1000"/>
                                        <p:tgtEl>
                                          <p:spTgt spid="190">
                                            <p:txEl>
                                              <p:pRg end="3" st="3"/>
                                            </p:txEl>
                                          </p:spTgt>
                                        </p:tgtEl>
                                      </p:cBhvr>
                                    </p:animEffect>
                                  </p:childTnLst>
                                </p:cTn>
                              </p:par>
                            </p:childTnLst>
                          </p:cTn>
                        </p:par>
                      </p:childTnLst>
                    </p:cTn>
                  </p:par>
                  <p:par>
                    <p:cTn fill="hold">
                      <p:stCondLst>
                        <p:cond delay="indefinite"/>
                      </p:stCondLst>
                      <p:childTnLst>
                        <p:par>
                          <p:cTn fill="hold">
                            <p:stCondLst>
                              <p:cond delay="0"/>
                            </p:stCondLst>
                            <p:childTnLst>
                              <p:par>
                                <p:cTn fill="hold" nodeType="clickEffect" presetClass="entr" presetID="2" presetSubtype="8">
                                  <p:stCondLst>
                                    <p:cond delay="0"/>
                                  </p:stCondLst>
                                  <p:childTnLst>
                                    <p:set>
                                      <p:cBhvr>
                                        <p:cTn dur="1" fill="hold">
                                          <p:stCondLst>
                                            <p:cond delay="0"/>
                                          </p:stCondLst>
                                        </p:cTn>
                                        <p:tgtEl>
                                          <p:spTgt spid="191"/>
                                        </p:tgtEl>
                                        <p:attrNameLst>
                                          <p:attrName>style.visibility</p:attrName>
                                        </p:attrNameLst>
                                      </p:cBhvr>
                                      <p:to>
                                        <p:strVal val="visible"/>
                                      </p:to>
                                    </p:set>
                                    <p:anim calcmode="lin" valueType="num">
                                      <p:cBhvr additive="base">
                                        <p:cTn dur="1000"/>
                                        <p:tgtEl>
                                          <p:spTgt spid="191"/>
                                        </p:tgtEl>
                                        <p:attrNameLst>
                                          <p:attrName>ppt_x</p:attrName>
                                        </p:attrNameLst>
                                      </p:cBhvr>
                                      <p:tavLst>
                                        <p:tav fmla="" tm="0">
                                          <p:val>
                                            <p:strVal val="#ppt_x-1"/>
                                          </p:val>
                                        </p:tav>
                                        <p:tav fmla="" tm="100000">
                                          <p:val>
                                            <p:strVal val="#ppt_x"/>
                                          </p:val>
                                        </p:tav>
                                      </p:tavLst>
                                    </p:anim>
                                  </p:childTnLst>
                                </p:cTn>
                              </p:par>
                            </p:childTnLst>
                          </p:cTn>
                        </p:par>
                      </p:childTnLst>
                    </p:cTn>
                  </p:par>
                  <p:par>
                    <p:cTn fill="hold">
                      <p:stCondLst>
                        <p:cond delay="indefinite"/>
                      </p:stCondLst>
                      <p:childTnLst>
                        <p:par>
                          <p:cTn fill="hold">
                            <p:stCondLst>
                              <p:cond delay="0"/>
                            </p:stCondLst>
                            <p:childTnLst>
                              <p:par>
                                <p:cTn fill="hold" nodeType="clickEffect" presetClass="entr" presetID="2" presetSubtype="2">
                                  <p:stCondLst>
                                    <p:cond delay="0"/>
                                  </p:stCondLst>
                                  <p:childTnLst>
                                    <p:set>
                                      <p:cBhvr>
                                        <p:cTn dur="1" fill="hold">
                                          <p:stCondLst>
                                            <p:cond delay="0"/>
                                          </p:stCondLst>
                                        </p:cTn>
                                        <p:tgtEl>
                                          <p:spTgt spid="192"/>
                                        </p:tgtEl>
                                        <p:attrNameLst>
                                          <p:attrName>style.visibility</p:attrName>
                                        </p:attrNameLst>
                                      </p:cBhvr>
                                      <p:to>
                                        <p:strVal val="visible"/>
                                      </p:to>
                                    </p:set>
                                    <p:anim calcmode="lin" valueType="num">
                                      <p:cBhvr additive="base">
                                        <p:cTn dur="1000"/>
                                        <p:tgtEl>
                                          <p:spTgt spid="192"/>
                                        </p:tgtEl>
                                        <p:attrNameLst>
                                          <p:attrName>ppt_x</p:attrName>
                                        </p:attrNameLst>
                                      </p:cBhvr>
                                      <p:tavLst>
                                        <p:tav fmla="" tm="0">
                                          <p:val>
                                            <p:strVal val="#ppt_x+1"/>
                                          </p:val>
                                        </p:tav>
                                        <p:tav fmla="" tm="100000">
                                          <p:val>
                                            <p:strVal val="#ppt_x"/>
                                          </p:val>
                                        </p:tav>
                                      </p:tavLst>
                                    </p:anim>
                                  </p:childTnLst>
                                </p:cTn>
                              </p:par>
                            </p:childTnLst>
                          </p:cTn>
                        </p:par>
                      </p:childTnLst>
                    </p:cTn>
                  </p:par>
                  <p:par>
                    <p:cTn fill="hold">
                      <p:stCondLst>
                        <p:cond delay="indefinite"/>
                      </p:stCondLst>
                      <p:childTnLst>
                        <p:par>
                          <p:cTn fill="hold">
                            <p:stCondLst>
                              <p:cond delay="0"/>
                            </p:stCondLst>
                            <p:childTnLst>
                              <p:par>
                                <p:cTn fill="hold" nodeType="clickEffect" presetClass="entr" presetID="2" presetSubtype="4">
                                  <p:stCondLst>
                                    <p:cond delay="0"/>
                                  </p:stCondLst>
                                  <p:childTnLst>
                                    <p:set>
                                      <p:cBhvr>
                                        <p:cTn dur="1" fill="hold">
                                          <p:stCondLst>
                                            <p:cond delay="0"/>
                                          </p:stCondLst>
                                        </p:cTn>
                                        <p:tgtEl>
                                          <p:spTgt spid="193"/>
                                        </p:tgtEl>
                                        <p:attrNameLst>
                                          <p:attrName>style.visibility</p:attrName>
                                        </p:attrNameLst>
                                      </p:cBhvr>
                                      <p:to>
                                        <p:strVal val="visible"/>
                                      </p:to>
                                    </p:set>
                                    <p:anim calcmode="lin" valueType="num">
                                      <p:cBhvr additive="base">
                                        <p:cTn dur="1000"/>
                                        <p:tgtEl>
                                          <p:spTgt spid="193"/>
                                        </p:tgtEl>
                                        <p:attrNameLst>
                                          <p:attrName>ppt_y</p:attrName>
                                        </p:attrNameLst>
                                      </p:cBhvr>
                                      <p:tavLst>
                                        <p:tav fmla="" tm="0">
                                          <p:val>
                                            <p:strVal val="#ppt_y+1"/>
                                          </p:val>
                                        </p:tav>
                                        <p:tav fmla="" tm="100000">
                                          <p:val>
                                            <p:strVal val="#ppt_y"/>
                                          </p:val>
                                        </p:tav>
                                      </p:tavLst>
                                    </p:anim>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2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bg>
      <p:bgPr>
        <a:blipFill>
          <a:blip r:embed="rId3">
            <a:alphaModFix/>
          </a:blip>
          <a:stretch>
            <a:fillRect/>
          </a:stretch>
        </a:blipFill>
      </p:bgPr>
    </p:bg>
    <p:spTree>
      <p:nvGrpSpPr>
        <p:cNvPr id="197" name="Shape 197"/>
        <p:cNvGrpSpPr/>
        <p:nvPr/>
      </p:nvGrpSpPr>
      <p:grpSpPr>
        <a:xfrm>
          <a:off x="0" y="0"/>
          <a:ext cx="0" cy="0"/>
          <a:chOff x="0" y="0"/>
          <a:chExt cx="0" cy="0"/>
        </a:xfrm>
      </p:grpSpPr>
      <p:sp>
        <p:nvSpPr>
          <p:cNvPr id="198" name="Google Shape;198;p36"/>
          <p:cNvSpPr txBox="1"/>
          <p:nvPr>
            <p:ph type="ctrTitle"/>
          </p:nvPr>
        </p:nvSpPr>
        <p:spPr>
          <a:xfrm>
            <a:off x="311700" y="744575"/>
            <a:ext cx="8520600" cy="1266600"/>
          </a:xfrm>
          <a:prstGeom prst="rect">
            <a:avLst/>
          </a:prstGeom>
        </p:spPr>
        <p:txBody>
          <a:bodyPr anchorCtr="0" anchor="b" bIns="91425" lIns="91425" spcFirstLastPara="1" rIns="91425" wrap="square" tIns="91425">
            <a:noAutofit/>
          </a:bodyPr>
          <a:lstStyle/>
          <a:p>
            <a:pPr indent="0" lvl="0" marL="0" rtl="0" algn="ctr">
              <a:lnSpc>
                <a:spcPct val="90000"/>
              </a:lnSpc>
              <a:spcBef>
                <a:spcPts val="0"/>
              </a:spcBef>
              <a:spcAft>
                <a:spcPts val="0"/>
              </a:spcAft>
              <a:buClr>
                <a:schemeClr val="lt1"/>
              </a:buClr>
              <a:buSzPts val="3600"/>
              <a:buFont typeface="Twentieth Century"/>
              <a:buNone/>
            </a:pPr>
            <a:r>
              <a:rPr lang="en" sz="3600">
                <a:solidFill>
                  <a:schemeClr val="lt1"/>
                </a:solidFill>
                <a:latin typeface="Twentieth Century"/>
                <a:ea typeface="Twentieth Century"/>
                <a:cs typeface="Twentieth Century"/>
                <a:sym typeface="Twentieth Century"/>
              </a:rPr>
              <a:t>TARGET MARKETING</a:t>
            </a:r>
            <a:endParaRPr sz="3600">
              <a:solidFill>
                <a:schemeClr val="lt1"/>
              </a:solidFill>
              <a:latin typeface="Twentieth Century"/>
              <a:ea typeface="Twentieth Century"/>
              <a:cs typeface="Twentieth Century"/>
              <a:sym typeface="Twentieth Century"/>
            </a:endParaRPr>
          </a:p>
          <a:p>
            <a:pPr indent="0" lvl="0" marL="0" rtl="0" algn="ctr">
              <a:spcBef>
                <a:spcPts val="0"/>
              </a:spcBef>
              <a:spcAft>
                <a:spcPts val="0"/>
              </a:spcAft>
              <a:buNone/>
            </a:pPr>
            <a:r>
              <a:t/>
            </a:r>
            <a:endParaRPr/>
          </a:p>
        </p:txBody>
      </p:sp>
      <p:sp>
        <p:nvSpPr>
          <p:cNvPr id="199" name="Google Shape;199;p36"/>
          <p:cNvSpPr txBox="1"/>
          <p:nvPr>
            <p:ph idx="1" type="subTitle"/>
          </p:nvPr>
        </p:nvSpPr>
        <p:spPr>
          <a:xfrm>
            <a:off x="911025" y="1584150"/>
            <a:ext cx="7816800" cy="2374800"/>
          </a:xfrm>
          <a:prstGeom prst="rect">
            <a:avLst/>
          </a:prstGeom>
        </p:spPr>
        <p:txBody>
          <a:bodyPr anchorCtr="0" anchor="t" bIns="91425" lIns="91425" spcFirstLastPara="1" rIns="91425" wrap="square" tIns="91425">
            <a:noAutofit/>
          </a:bodyPr>
          <a:lstStyle/>
          <a:p>
            <a:pPr indent="0" lvl="0" marL="0" rtl="0" algn="l">
              <a:lnSpc>
                <a:spcPct val="80000"/>
              </a:lnSpc>
              <a:spcBef>
                <a:spcPts val="0"/>
              </a:spcBef>
              <a:spcAft>
                <a:spcPts val="0"/>
              </a:spcAft>
              <a:buClr>
                <a:srgbClr val="FF0000"/>
              </a:buClr>
              <a:buSzPts val="3000"/>
              <a:buFont typeface="Arial"/>
              <a:buNone/>
            </a:pPr>
            <a:r>
              <a:rPr lang="en" sz="2400">
                <a:solidFill>
                  <a:srgbClr val="000000"/>
                </a:solidFill>
                <a:latin typeface="Twentieth Century"/>
                <a:ea typeface="Twentieth Century"/>
                <a:cs typeface="Twentieth Century"/>
                <a:sym typeface="Twentieth Century"/>
              </a:rPr>
              <a:t>THE TARGET MARKET IS A GROUP OF CONSUMERS OR ORGANIZATIONS WHO WILL BUY PRODUCTS OR SERVICES FROM THE COMPANY. THAT IS WHY THE ACTIVITY MUST BE CARRIED OUT IN SUCH A WAY THAT EVERY EFFORT IS MADE TO REACH THIS AUDIENCE.</a:t>
            </a:r>
            <a:endParaRPr sz="2400">
              <a:solidFill>
                <a:srgbClr val="000000"/>
              </a:solidFill>
              <a:latin typeface="Twentieth Century"/>
              <a:ea typeface="Twentieth Century"/>
              <a:cs typeface="Twentieth Century"/>
              <a:sym typeface="Twentieth Century"/>
            </a:endParaRPr>
          </a:p>
          <a:p>
            <a:pPr indent="0" lvl="0" marL="0" rtl="0" algn="ctr">
              <a:spcBef>
                <a:spcPts val="0"/>
              </a:spcBef>
              <a:spcAft>
                <a:spcPts val="0"/>
              </a:spcAft>
              <a:buNone/>
            </a:pPr>
            <a:r>
              <a:t/>
            </a:r>
            <a:endParaRPr>
              <a:solidFill>
                <a:srgbClr val="000000"/>
              </a:solidFill>
            </a:endParaRPr>
          </a:p>
        </p:txBody>
      </p:sp>
    </p:spTree>
  </p:cSld>
  <p:clrMapOvr>
    <a:masterClrMapping/>
  </p:clrMapOvr>
  <p:timing>
    <p:tnLst>
      <p:par>
        <p:cTn dur="indefinite" nodeType="tmRoot" restart="never">
          <p:childTnLst>
            <p:seq concurrent="1" nextAc="seek">
              <p:cTn dur="indefinite" id="2" nodeType="mainSeq">
                <p:childTnLst>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198">
                                            <p:txEl>
                                              <p:pRg end="0" st="0"/>
                                            </p:txEl>
                                          </p:spTgt>
                                        </p:tgtEl>
                                        <p:attrNameLst>
                                          <p:attrName>style.visibility</p:attrName>
                                        </p:attrNameLst>
                                      </p:cBhvr>
                                      <p:to>
                                        <p:strVal val="visible"/>
                                      </p:to>
                                    </p:set>
                                    <p:animEffect filter="fade" transition="in">
                                      <p:cBhvr>
                                        <p:cTn dur="1000"/>
                                        <p:tgtEl>
                                          <p:spTgt spid="198">
                                            <p:txEl>
                                              <p:pRg end="0" st="0"/>
                                            </p:txEl>
                                          </p:spTgt>
                                        </p:tgtEl>
                                      </p:cBhvr>
                                    </p:animEffect>
                                  </p:childTnLst>
                                </p:cTn>
                              </p:par>
                            </p:childTnLst>
                          </p:cTn>
                        </p:par>
                      </p:childTnLst>
                    </p:cTn>
                  </p:par>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198">
                                            <p:txEl>
                                              <p:pRg end="1" st="1"/>
                                            </p:txEl>
                                          </p:spTgt>
                                        </p:tgtEl>
                                        <p:attrNameLst>
                                          <p:attrName>style.visibility</p:attrName>
                                        </p:attrNameLst>
                                      </p:cBhvr>
                                      <p:to>
                                        <p:strVal val="visible"/>
                                      </p:to>
                                    </p:set>
                                    <p:animEffect filter="fade" transition="in">
                                      <p:cBhvr>
                                        <p:cTn dur="1000"/>
                                        <p:tgtEl>
                                          <p:spTgt spid="198">
                                            <p:txEl>
                                              <p:pRg end="1" st="1"/>
                                            </p:txEl>
                                          </p:spTgt>
                                        </p:tgtEl>
                                      </p:cBhvr>
                                    </p:animEffect>
                                  </p:childTnLst>
                                </p:cTn>
                              </p:par>
                            </p:childTnLst>
                          </p:cTn>
                        </p:par>
                      </p:childTnLst>
                    </p:cTn>
                  </p:par>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199"/>
                                        </p:tgtEl>
                                        <p:attrNameLst>
                                          <p:attrName>style.visibility</p:attrName>
                                        </p:attrNameLst>
                                      </p:cBhvr>
                                      <p:to>
                                        <p:strVal val="visible"/>
                                      </p:to>
                                    </p:set>
                                    <p:animEffect filter="fade" transition="in">
                                      <p:cBhvr>
                                        <p:cTn dur="1000"/>
                                        <p:tgtEl>
                                          <p:spTgt spid="199"/>
                                        </p:tgtEl>
                                      </p:cBhvr>
                                    </p:animEffect>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2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bg>
      <p:bgPr>
        <a:blipFill>
          <a:blip r:embed="rId3">
            <a:alphaModFix/>
          </a:blip>
          <a:stretch>
            <a:fillRect/>
          </a:stretch>
        </a:blipFill>
      </p:bgPr>
    </p:bg>
    <p:spTree>
      <p:nvGrpSpPr>
        <p:cNvPr id="203" name="Shape 203"/>
        <p:cNvGrpSpPr/>
        <p:nvPr/>
      </p:nvGrpSpPr>
      <p:grpSpPr>
        <a:xfrm>
          <a:off x="0" y="0"/>
          <a:ext cx="0" cy="0"/>
          <a:chOff x="0" y="0"/>
          <a:chExt cx="0" cy="0"/>
        </a:xfrm>
      </p:grpSpPr>
      <p:sp>
        <p:nvSpPr>
          <p:cNvPr id="204" name="Google Shape;204;p37"/>
          <p:cNvSpPr txBox="1"/>
          <p:nvPr>
            <p:ph type="ctrTitle"/>
          </p:nvPr>
        </p:nvSpPr>
        <p:spPr>
          <a:xfrm>
            <a:off x="387625" y="644675"/>
            <a:ext cx="8520600" cy="1129200"/>
          </a:xfrm>
          <a:prstGeom prst="rect">
            <a:avLst/>
          </a:prstGeom>
        </p:spPr>
        <p:txBody>
          <a:bodyPr anchorCtr="0" anchor="b" bIns="91425" lIns="91425" spcFirstLastPara="1" rIns="91425" wrap="square" tIns="91425">
            <a:noAutofit/>
          </a:bodyPr>
          <a:lstStyle/>
          <a:p>
            <a:pPr indent="0" lvl="0" marL="0" rtl="0" algn="l">
              <a:lnSpc>
                <a:spcPct val="90000"/>
              </a:lnSpc>
              <a:spcBef>
                <a:spcPts val="0"/>
              </a:spcBef>
              <a:spcAft>
                <a:spcPts val="0"/>
              </a:spcAft>
              <a:buClr>
                <a:srgbClr val="092338"/>
              </a:buClr>
              <a:buSzPts val="3200"/>
              <a:buFont typeface="Twentieth Century"/>
              <a:buNone/>
            </a:pPr>
            <a:r>
              <a:rPr b="1" lang="en" sz="3200">
                <a:solidFill>
                  <a:srgbClr val="092338"/>
                </a:solidFill>
                <a:latin typeface="Twentieth Century"/>
                <a:ea typeface="Twentieth Century"/>
                <a:cs typeface="Twentieth Century"/>
                <a:sym typeface="Twentieth Century"/>
              </a:rPr>
              <a:t>                        TARGET MARKET</a:t>
            </a:r>
            <a:endParaRPr b="1" sz="3200">
              <a:solidFill>
                <a:srgbClr val="092338"/>
              </a:solidFill>
              <a:latin typeface="Twentieth Century"/>
              <a:ea typeface="Twentieth Century"/>
              <a:cs typeface="Twentieth Century"/>
              <a:sym typeface="Twentieth Century"/>
            </a:endParaRPr>
          </a:p>
          <a:p>
            <a:pPr indent="0" lvl="0" marL="0" rtl="0" algn="ctr">
              <a:spcBef>
                <a:spcPts val="0"/>
              </a:spcBef>
              <a:spcAft>
                <a:spcPts val="0"/>
              </a:spcAft>
              <a:buNone/>
            </a:pPr>
            <a:r>
              <a:t/>
            </a:r>
            <a:endParaRPr/>
          </a:p>
        </p:txBody>
      </p:sp>
      <p:sp>
        <p:nvSpPr>
          <p:cNvPr id="205" name="Google Shape;205;p37"/>
          <p:cNvSpPr txBox="1"/>
          <p:nvPr>
            <p:ph idx="1" type="subTitle"/>
          </p:nvPr>
        </p:nvSpPr>
        <p:spPr>
          <a:xfrm>
            <a:off x="387625" y="879200"/>
            <a:ext cx="8520600" cy="4149900"/>
          </a:xfrm>
          <a:prstGeom prst="rect">
            <a:avLst/>
          </a:prstGeom>
        </p:spPr>
        <p:txBody>
          <a:bodyPr anchorCtr="0" anchor="t" bIns="91425" lIns="91425" spcFirstLastPara="1" rIns="91425" wrap="square" tIns="91425">
            <a:noAutofit/>
          </a:bodyPr>
          <a:lstStyle/>
          <a:p>
            <a:pPr indent="-215900" lvl="0" marL="285750" rtl="0" algn="just">
              <a:lnSpc>
                <a:spcPct val="100000"/>
              </a:lnSpc>
              <a:spcBef>
                <a:spcPts val="0"/>
              </a:spcBef>
              <a:spcAft>
                <a:spcPts val="0"/>
              </a:spcAft>
              <a:buClr>
                <a:srgbClr val="000000"/>
              </a:buClr>
              <a:buSzPts val="1400"/>
              <a:buChar char="•"/>
            </a:pPr>
            <a:r>
              <a:rPr b="1" lang="en" sz="1400">
                <a:solidFill>
                  <a:srgbClr val="000000"/>
                </a:solidFill>
                <a:latin typeface="Twentieth Century"/>
                <a:ea typeface="Twentieth Century"/>
                <a:cs typeface="Twentieth Century"/>
                <a:sym typeface="Twentieth Century"/>
              </a:rPr>
              <a:t>The main target are mountain lovers, Romanian and foreign tourists;</a:t>
            </a:r>
            <a:endParaRPr sz="1400">
              <a:solidFill>
                <a:srgbClr val="000000"/>
              </a:solidFill>
              <a:latin typeface="Twentieth Century"/>
              <a:ea typeface="Twentieth Century"/>
              <a:cs typeface="Twentieth Century"/>
              <a:sym typeface="Twentieth Century"/>
            </a:endParaRPr>
          </a:p>
          <a:p>
            <a:pPr indent="-215900" lvl="0" marL="285750" rtl="0" algn="just">
              <a:lnSpc>
                <a:spcPct val="100000"/>
              </a:lnSpc>
              <a:spcBef>
                <a:spcPts val="1000"/>
              </a:spcBef>
              <a:spcAft>
                <a:spcPts val="0"/>
              </a:spcAft>
              <a:buClr>
                <a:srgbClr val="000000"/>
              </a:buClr>
              <a:buSzPts val="1400"/>
              <a:buChar char="•"/>
            </a:pPr>
            <a:r>
              <a:rPr b="1" lang="en" sz="1400">
                <a:solidFill>
                  <a:srgbClr val="000000"/>
                </a:solidFill>
                <a:latin typeface="Twentieth Century"/>
                <a:ea typeface="Twentieth Century"/>
                <a:cs typeface="Twentieth Century"/>
                <a:sym typeface="Twentieth Century"/>
              </a:rPr>
              <a:t>Tourists that do not have mountainous regions (from the south of the country, especially from Bucharest);</a:t>
            </a:r>
            <a:endParaRPr sz="1400">
              <a:solidFill>
                <a:srgbClr val="000000"/>
              </a:solidFill>
              <a:latin typeface="Twentieth Century"/>
              <a:ea typeface="Twentieth Century"/>
              <a:cs typeface="Twentieth Century"/>
              <a:sym typeface="Twentieth Century"/>
            </a:endParaRPr>
          </a:p>
          <a:p>
            <a:pPr indent="-215900" lvl="0" marL="285750" rtl="0" algn="just">
              <a:lnSpc>
                <a:spcPct val="100000"/>
              </a:lnSpc>
              <a:spcBef>
                <a:spcPts val="1000"/>
              </a:spcBef>
              <a:spcAft>
                <a:spcPts val="0"/>
              </a:spcAft>
              <a:buClr>
                <a:srgbClr val="000000"/>
              </a:buClr>
              <a:buSzPts val="1400"/>
              <a:buChar char="•"/>
            </a:pPr>
            <a:r>
              <a:rPr b="1" lang="en" sz="1400">
                <a:solidFill>
                  <a:srgbClr val="000000"/>
                </a:solidFill>
                <a:latin typeface="Twentieth Century"/>
                <a:ea typeface="Twentieth Century"/>
                <a:cs typeface="Twentieth Century"/>
                <a:sym typeface="Twentieth Century"/>
              </a:rPr>
              <a:t>Adventure tourism enthusiasts;</a:t>
            </a:r>
            <a:endParaRPr sz="1400">
              <a:solidFill>
                <a:srgbClr val="000000"/>
              </a:solidFill>
              <a:latin typeface="Twentieth Century"/>
              <a:ea typeface="Twentieth Century"/>
              <a:cs typeface="Twentieth Century"/>
              <a:sym typeface="Twentieth Century"/>
            </a:endParaRPr>
          </a:p>
          <a:p>
            <a:pPr indent="-215900" lvl="0" marL="285750" rtl="0" algn="just">
              <a:lnSpc>
                <a:spcPct val="100000"/>
              </a:lnSpc>
              <a:spcBef>
                <a:spcPts val="1000"/>
              </a:spcBef>
              <a:spcAft>
                <a:spcPts val="0"/>
              </a:spcAft>
              <a:buClr>
                <a:srgbClr val="000000"/>
              </a:buClr>
              <a:buSzPts val="1400"/>
              <a:buChar char="•"/>
            </a:pPr>
            <a:r>
              <a:rPr b="1" lang="en" sz="1400">
                <a:solidFill>
                  <a:srgbClr val="000000"/>
                </a:solidFill>
                <a:latin typeface="Twentieth Century"/>
                <a:ea typeface="Twentieth Century"/>
                <a:cs typeface="Twentieth Century"/>
                <a:sym typeface="Twentieth Century"/>
              </a:rPr>
              <a:t>Tourists from business environments who want to organize mountain meetings or contract services for their employees;</a:t>
            </a:r>
            <a:endParaRPr sz="1400">
              <a:solidFill>
                <a:srgbClr val="000000"/>
              </a:solidFill>
              <a:latin typeface="Twentieth Century"/>
              <a:ea typeface="Twentieth Century"/>
              <a:cs typeface="Twentieth Century"/>
              <a:sym typeface="Twentieth Century"/>
            </a:endParaRPr>
          </a:p>
          <a:p>
            <a:pPr indent="-215900" lvl="0" marL="285750" rtl="0" algn="just">
              <a:lnSpc>
                <a:spcPct val="100000"/>
              </a:lnSpc>
              <a:spcBef>
                <a:spcPts val="1000"/>
              </a:spcBef>
              <a:spcAft>
                <a:spcPts val="0"/>
              </a:spcAft>
              <a:buClr>
                <a:srgbClr val="000000"/>
              </a:buClr>
              <a:buSzPts val="1400"/>
              <a:buChar char="•"/>
            </a:pPr>
            <a:r>
              <a:rPr b="1" lang="en" sz="1400">
                <a:solidFill>
                  <a:srgbClr val="000000"/>
                </a:solidFill>
                <a:latin typeface="Twentieth Century"/>
                <a:ea typeface="Twentieth Century"/>
                <a:cs typeface="Twentieth Century"/>
                <a:sym typeface="Twentieth Century"/>
              </a:rPr>
              <a:t>Family with children;</a:t>
            </a:r>
            <a:endParaRPr sz="1400">
              <a:solidFill>
                <a:srgbClr val="000000"/>
              </a:solidFill>
              <a:latin typeface="Twentieth Century"/>
              <a:ea typeface="Twentieth Century"/>
              <a:cs typeface="Twentieth Century"/>
              <a:sym typeface="Twentieth Century"/>
            </a:endParaRPr>
          </a:p>
          <a:p>
            <a:pPr indent="-215900" lvl="0" marL="285750" rtl="0" algn="just">
              <a:lnSpc>
                <a:spcPct val="100000"/>
              </a:lnSpc>
              <a:spcBef>
                <a:spcPts val="1000"/>
              </a:spcBef>
              <a:spcAft>
                <a:spcPts val="0"/>
              </a:spcAft>
              <a:buClr>
                <a:srgbClr val="000000"/>
              </a:buClr>
              <a:buSzPts val="1400"/>
              <a:buChar char="•"/>
            </a:pPr>
            <a:r>
              <a:rPr b="1" lang="en" sz="1400">
                <a:solidFill>
                  <a:srgbClr val="000000"/>
                </a:solidFill>
                <a:latin typeface="Twentieth Century"/>
                <a:ea typeface="Twentieth Century"/>
                <a:cs typeface="Twentieth Century"/>
                <a:sym typeface="Twentieth Century"/>
              </a:rPr>
              <a:t>Young married couples;</a:t>
            </a:r>
            <a:endParaRPr sz="1400">
              <a:solidFill>
                <a:srgbClr val="000000"/>
              </a:solidFill>
              <a:latin typeface="Twentieth Century"/>
              <a:ea typeface="Twentieth Century"/>
              <a:cs typeface="Twentieth Century"/>
              <a:sym typeface="Twentieth Century"/>
            </a:endParaRPr>
          </a:p>
          <a:p>
            <a:pPr indent="-215900" lvl="0" marL="285750" rtl="0" algn="just">
              <a:lnSpc>
                <a:spcPct val="100000"/>
              </a:lnSpc>
              <a:spcBef>
                <a:spcPts val="1000"/>
              </a:spcBef>
              <a:spcAft>
                <a:spcPts val="0"/>
              </a:spcAft>
              <a:buClr>
                <a:srgbClr val="000000"/>
              </a:buClr>
              <a:buSzPts val="1400"/>
              <a:buChar char="•"/>
            </a:pPr>
            <a:r>
              <a:rPr b="1" lang="en" sz="1400">
                <a:solidFill>
                  <a:srgbClr val="000000"/>
                </a:solidFill>
                <a:latin typeface="Twentieth Century"/>
                <a:ea typeface="Twentieth Century"/>
                <a:cs typeface="Twentieth Century"/>
                <a:sym typeface="Twentieth Century"/>
              </a:rPr>
              <a:t>Small group of peoples who want to spend an weekend together;</a:t>
            </a:r>
            <a:endParaRPr sz="1400">
              <a:solidFill>
                <a:srgbClr val="000000"/>
              </a:solidFill>
              <a:latin typeface="Twentieth Century"/>
              <a:ea typeface="Twentieth Century"/>
              <a:cs typeface="Twentieth Century"/>
              <a:sym typeface="Twentieth Century"/>
            </a:endParaRPr>
          </a:p>
          <a:p>
            <a:pPr indent="-215900" lvl="0" marL="285750" rtl="0" algn="just">
              <a:lnSpc>
                <a:spcPct val="100000"/>
              </a:lnSpc>
              <a:spcBef>
                <a:spcPts val="1000"/>
              </a:spcBef>
              <a:spcAft>
                <a:spcPts val="0"/>
              </a:spcAft>
              <a:buClr>
                <a:srgbClr val="000000"/>
              </a:buClr>
              <a:buSzPts val="1400"/>
              <a:buChar char="•"/>
            </a:pPr>
            <a:r>
              <a:rPr b="1" lang="en" sz="1400">
                <a:solidFill>
                  <a:srgbClr val="000000"/>
                </a:solidFill>
                <a:latin typeface="Twentieth Century"/>
                <a:ea typeface="Twentieth Century"/>
                <a:cs typeface="Twentieth Century"/>
                <a:sym typeface="Twentieth Century"/>
              </a:rPr>
              <a:t>People who want to practice winter sports or hiking;</a:t>
            </a:r>
            <a:endParaRPr sz="1400">
              <a:solidFill>
                <a:srgbClr val="000000"/>
              </a:solidFill>
              <a:latin typeface="Twentieth Century"/>
              <a:ea typeface="Twentieth Century"/>
              <a:cs typeface="Twentieth Century"/>
              <a:sym typeface="Twentieth Century"/>
            </a:endParaRPr>
          </a:p>
          <a:p>
            <a:pPr indent="-215900" lvl="0" marL="285750" rtl="0" algn="just">
              <a:lnSpc>
                <a:spcPct val="100000"/>
              </a:lnSpc>
              <a:spcBef>
                <a:spcPts val="1000"/>
              </a:spcBef>
              <a:spcAft>
                <a:spcPts val="0"/>
              </a:spcAft>
              <a:buClr>
                <a:srgbClr val="000000"/>
              </a:buClr>
              <a:buSzPts val="1400"/>
              <a:buChar char="•"/>
            </a:pPr>
            <a:r>
              <a:rPr b="1" lang="en" sz="1400">
                <a:solidFill>
                  <a:srgbClr val="000000"/>
                </a:solidFill>
                <a:latin typeface="Twentieth Century"/>
                <a:ea typeface="Twentieth Century"/>
                <a:cs typeface="Twentieth Century"/>
                <a:sym typeface="Twentieth Century"/>
              </a:rPr>
              <a:t>Older people, retirees, who love the mountain and want to relax by breathing fresh air.</a:t>
            </a:r>
            <a:endParaRPr sz="1400">
              <a:solidFill>
                <a:srgbClr val="000000"/>
              </a:solidFill>
              <a:latin typeface="Twentieth Century"/>
              <a:ea typeface="Twentieth Century"/>
              <a:cs typeface="Twentieth Century"/>
              <a:sym typeface="Twentieth Century"/>
            </a:endParaRPr>
          </a:p>
          <a:p>
            <a:pPr indent="-127000" lvl="0" marL="285750" rtl="0" algn="just">
              <a:lnSpc>
                <a:spcPct val="100000"/>
              </a:lnSpc>
              <a:spcBef>
                <a:spcPts val="1000"/>
              </a:spcBef>
              <a:spcAft>
                <a:spcPts val="0"/>
              </a:spcAft>
              <a:buClr>
                <a:schemeClr val="lt1"/>
              </a:buClr>
              <a:buSzPts val="2500"/>
              <a:buFont typeface="Arial"/>
              <a:buNone/>
            </a:pPr>
            <a:r>
              <a:t/>
            </a:r>
            <a:endParaRPr b="1" sz="1400">
              <a:solidFill>
                <a:srgbClr val="000000"/>
              </a:solidFill>
              <a:latin typeface="Twentieth Century"/>
              <a:ea typeface="Twentieth Century"/>
              <a:cs typeface="Twentieth Century"/>
              <a:sym typeface="Twentieth Century"/>
            </a:endParaRPr>
          </a:p>
          <a:p>
            <a:pPr indent="-127000" lvl="0" marL="285750" rtl="0" algn="just">
              <a:lnSpc>
                <a:spcPct val="100000"/>
              </a:lnSpc>
              <a:spcBef>
                <a:spcPts val="1000"/>
              </a:spcBef>
              <a:spcAft>
                <a:spcPts val="0"/>
              </a:spcAft>
              <a:buClr>
                <a:schemeClr val="lt1"/>
              </a:buClr>
              <a:buSzPts val="2500"/>
              <a:buFont typeface="Arial"/>
              <a:buNone/>
            </a:pPr>
            <a:r>
              <a:t/>
            </a:r>
            <a:endParaRPr b="1" sz="1400">
              <a:solidFill>
                <a:srgbClr val="000000"/>
              </a:solidFill>
              <a:latin typeface="Twentieth Century"/>
              <a:ea typeface="Twentieth Century"/>
              <a:cs typeface="Twentieth Century"/>
              <a:sym typeface="Twentieth Century"/>
            </a:endParaRPr>
          </a:p>
          <a:p>
            <a:pPr indent="-158750" lvl="0" marL="285750" rtl="0" algn="just">
              <a:lnSpc>
                <a:spcPct val="100000"/>
              </a:lnSpc>
              <a:spcBef>
                <a:spcPts val="1000"/>
              </a:spcBef>
              <a:spcAft>
                <a:spcPts val="0"/>
              </a:spcAft>
              <a:buClr>
                <a:schemeClr val="lt1"/>
              </a:buClr>
              <a:buSzPts val="2000"/>
              <a:buFont typeface="Arial"/>
              <a:buNone/>
            </a:pPr>
            <a:r>
              <a:t/>
            </a:r>
            <a:endParaRPr b="1" sz="1400">
              <a:solidFill>
                <a:srgbClr val="000000"/>
              </a:solidFill>
              <a:latin typeface="Twentieth Century"/>
              <a:ea typeface="Twentieth Century"/>
              <a:cs typeface="Twentieth Century"/>
              <a:sym typeface="Twentieth Century"/>
            </a:endParaRPr>
          </a:p>
          <a:p>
            <a:pPr indent="0" lvl="0" marL="0" rtl="0" algn="just">
              <a:lnSpc>
                <a:spcPct val="100000"/>
              </a:lnSpc>
              <a:spcBef>
                <a:spcPts val="0"/>
              </a:spcBef>
              <a:spcAft>
                <a:spcPts val="0"/>
              </a:spcAft>
              <a:buNone/>
            </a:pPr>
            <a:r>
              <a:t/>
            </a:r>
            <a:endParaRPr sz="1400">
              <a:solidFill>
                <a:srgbClr val="000000"/>
              </a:solidFill>
            </a:endParaRPr>
          </a:p>
        </p:txBody>
      </p:sp>
    </p:spTree>
  </p:cSld>
  <p:clrMapOvr>
    <a:masterClrMapping/>
  </p:clrMapOvr>
</p:sld>
</file>

<file path=ppt/slides/slide2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bg>
      <p:bgPr>
        <a:blipFill>
          <a:blip r:embed="rId3">
            <a:alphaModFix/>
          </a:blip>
          <a:stretch>
            <a:fillRect/>
          </a:stretch>
        </a:blipFill>
      </p:bgPr>
    </p:bg>
    <p:spTree>
      <p:nvGrpSpPr>
        <p:cNvPr id="209" name="Shape 209"/>
        <p:cNvGrpSpPr/>
        <p:nvPr/>
      </p:nvGrpSpPr>
      <p:grpSpPr>
        <a:xfrm>
          <a:off x="0" y="0"/>
          <a:ext cx="0" cy="0"/>
          <a:chOff x="0" y="0"/>
          <a:chExt cx="0" cy="0"/>
        </a:xfrm>
      </p:grpSpPr>
      <p:sp>
        <p:nvSpPr>
          <p:cNvPr id="210" name="Google Shape;210;p38"/>
          <p:cNvSpPr txBox="1"/>
          <p:nvPr>
            <p:ph type="ctrTitle"/>
          </p:nvPr>
        </p:nvSpPr>
        <p:spPr>
          <a:xfrm>
            <a:off x="311700" y="744575"/>
            <a:ext cx="8520600" cy="735900"/>
          </a:xfrm>
          <a:prstGeom prst="rect">
            <a:avLst/>
          </a:prstGeom>
        </p:spPr>
        <p:txBody>
          <a:bodyPr anchorCtr="0" anchor="b" bIns="91425" lIns="91425" spcFirstLastPara="1" rIns="91425" wrap="square" tIns="91425">
            <a:noAutofit/>
          </a:bodyPr>
          <a:lstStyle/>
          <a:p>
            <a:pPr indent="0" lvl="0" marL="0" rtl="0" algn="ctr">
              <a:lnSpc>
                <a:spcPct val="90000"/>
              </a:lnSpc>
              <a:spcBef>
                <a:spcPts val="0"/>
              </a:spcBef>
              <a:spcAft>
                <a:spcPts val="0"/>
              </a:spcAft>
              <a:buClr>
                <a:schemeClr val="lt1"/>
              </a:buClr>
              <a:buSzPts val="3600"/>
              <a:buFont typeface="Twentieth Century"/>
              <a:buNone/>
            </a:pPr>
            <a:r>
              <a:rPr lang="en" sz="3600">
                <a:solidFill>
                  <a:srgbClr val="000000"/>
                </a:solidFill>
                <a:latin typeface="Twentieth Century"/>
                <a:ea typeface="Twentieth Century"/>
                <a:cs typeface="Twentieth Century"/>
                <a:sym typeface="Twentieth Century"/>
              </a:rPr>
              <a:t>MARKET SEGMENTATION</a:t>
            </a:r>
            <a:endParaRPr sz="3600">
              <a:solidFill>
                <a:srgbClr val="000000"/>
              </a:solidFill>
              <a:latin typeface="Twentieth Century"/>
              <a:ea typeface="Twentieth Century"/>
              <a:cs typeface="Twentieth Century"/>
              <a:sym typeface="Twentieth Century"/>
            </a:endParaRPr>
          </a:p>
          <a:p>
            <a:pPr indent="0" lvl="0" marL="0" rtl="0" algn="ctr">
              <a:spcBef>
                <a:spcPts val="0"/>
              </a:spcBef>
              <a:spcAft>
                <a:spcPts val="0"/>
              </a:spcAft>
              <a:buNone/>
            </a:pPr>
            <a:r>
              <a:t/>
            </a:r>
            <a:endParaRPr>
              <a:solidFill>
                <a:srgbClr val="000000"/>
              </a:solidFill>
            </a:endParaRPr>
          </a:p>
        </p:txBody>
      </p:sp>
      <p:graphicFrame>
        <p:nvGraphicFramePr>
          <p:cNvPr id="211" name="Google Shape;211;p38"/>
          <p:cNvGraphicFramePr/>
          <p:nvPr/>
        </p:nvGraphicFramePr>
        <p:xfrm>
          <a:off x="499938" y="560563"/>
          <a:ext cx="3000000" cy="3000000"/>
        </p:xfrm>
        <a:graphic>
          <a:graphicData uri="http://schemas.openxmlformats.org/drawingml/2006/table">
            <a:tbl>
              <a:tblPr bandRow="1" firstRow="1">
                <a:noFill/>
                <a:tableStyleId>{F00CC420-8824-4805-B0F7-768D86164E49}</a:tableStyleId>
              </a:tblPr>
              <a:tblGrid>
                <a:gridCol w="1953000"/>
                <a:gridCol w="1953000"/>
                <a:gridCol w="2209225"/>
                <a:gridCol w="2028900"/>
              </a:tblGrid>
              <a:tr h="640625">
                <a:tc>
                  <a:txBody>
                    <a:bodyPr>
                      <a:noAutofit/>
                    </a:bodyPr>
                    <a:lstStyle/>
                    <a:p>
                      <a:pPr indent="0" lvl="0" marL="0" marR="0" rtl="0" algn="ctr">
                        <a:spcBef>
                          <a:spcPts val="0"/>
                        </a:spcBef>
                        <a:spcAft>
                          <a:spcPts val="0"/>
                        </a:spcAft>
                        <a:buNone/>
                      </a:pPr>
                      <a:r>
                        <a:rPr b="0" lang="en" sz="1800" u="none" cap="none" strike="noStrike">
                          <a:solidFill>
                            <a:srgbClr val="FF0000"/>
                          </a:solidFill>
                        </a:rPr>
                        <a:t>GEOGRAFICS</a:t>
                      </a:r>
                      <a:endParaRPr b="0" sz="1800" u="none" cap="none" strike="noStrike">
                        <a:solidFill>
                          <a:srgbClr val="FF0000"/>
                        </a:solidFill>
                      </a:endParaRPr>
                    </a:p>
                  </a:txBody>
                  <a:tcPr marT="45725" marB="45725" marR="91450" marL="91450"/>
                </a:tc>
                <a:tc>
                  <a:txBody>
                    <a:bodyPr>
                      <a:noAutofit/>
                    </a:bodyPr>
                    <a:lstStyle/>
                    <a:p>
                      <a:pPr indent="0" lvl="0" marL="0" marR="0" rtl="0" algn="ctr">
                        <a:spcBef>
                          <a:spcPts val="0"/>
                        </a:spcBef>
                        <a:spcAft>
                          <a:spcPts val="0"/>
                        </a:spcAft>
                        <a:buNone/>
                      </a:pPr>
                      <a:r>
                        <a:rPr b="0" lang="en" sz="1800" u="none" cap="none" strike="noStrike">
                          <a:solidFill>
                            <a:srgbClr val="FF0000"/>
                          </a:solidFill>
                        </a:rPr>
                        <a:t>DEMOGRAFICS</a:t>
                      </a:r>
                      <a:endParaRPr b="0" sz="1800" u="none" cap="none" strike="noStrike">
                        <a:solidFill>
                          <a:srgbClr val="FF0000"/>
                        </a:solidFill>
                      </a:endParaRPr>
                    </a:p>
                  </a:txBody>
                  <a:tcPr marT="45725" marB="45725" marR="91450" marL="91450"/>
                </a:tc>
                <a:tc>
                  <a:txBody>
                    <a:bodyPr>
                      <a:noAutofit/>
                    </a:bodyPr>
                    <a:lstStyle/>
                    <a:p>
                      <a:pPr indent="0" lvl="0" marL="0" marR="0" rtl="0" algn="ctr">
                        <a:spcBef>
                          <a:spcPts val="0"/>
                        </a:spcBef>
                        <a:spcAft>
                          <a:spcPts val="0"/>
                        </a:spcAft>
                        <a:buNone/>
                      </a:pPr>
                      <a:r>
                        <a:rPr b="0" lang="en" sz="1800" u="none" cap="none" strike="noStrike">
                          <a:solidFill>
                            <a:srgbClr val="FF0000"/>
                          </a:solidFill>
                        </a:rPr>
                        <a:t>PSYCHOGRAFICS</a:t>
                      </a:r>
                      <a:endParaRPr b="0" sz="1800" u="none" cap="none" strike="noStrike">
                        <a:solidFill>
                          <a:srgbClr val="FF0000"/>
                        </a:solidFill>
                      </a:endParaRPr>
                    </a:p>
                  </a:txBody>
                  <a:tcPr marT="45725" marB="45725" marR="91450" marL="91450"/>
                </a:tc>
                <a:tc>
                  <a:txBody>
                    <a:bodyPr>
                      <a:noAutofit/>
                    </a:bodyPr>
                    <a:lstStyle/>
                    <a:p>
                      <a:pPr indent="0" lvl="0" marL="0" marR="0" rtl="0" algn="ctr">
                        <a:spcBef>
                          <a:spcPts val="0"/>
                        </a:spcBef>
                        <a:spcAft>
                          <a:spcPts val="0"/>
                        </a:spcAft>
                        <a:buNone/>
                      </a:pPr>
                      <a:r>
                        <a:rPr b="0" lang="en" sz="1800" u="none" cap="none" strike="noStrike">
                          <a:solidFill>
                            <a:srgbClr val="FF0000"/>
                          </a:solidFill>
                        </a:rPr>
                        <a:t>BEHAVIOR</a:t>
                      </a:r>
                      <a:endParaRPr b="0" sz="1800" u="none" cap="none" strike="noStrike">
                        <a:solidFill>
                          <a:srgbClr val="FF0000"/>
                        </a:solidFill>
                      </a:endParaRPr>
                    </a:p>
                  </a:txBody>
                  <a:tcPr marT="45725" marB="45725" marR="91450" marL="91450"/>
                </a:tc>
              </a:tr>
              <a:tr h="2893250">
                <a:tc>
                  <a:txBody>
                    <a:bodyPr>
                      <a:noAutofit/>
                    </a:bodyPr>
                    <a:lstStyle/>
                    <a:p>
                      <a:pPr indent="-285750" lvl="0" marL="285750" marR="0" rtl="0" algn="l">
                        <a:spcBef>
                          <a:spcPts val="0"/>
                        </a:spcBef>
                        <a:spcAft>
                          <a:spcPts val="0"/>
                        </a:spcAft>
                        <a:buClr>
                          <a:srgbClr val="FFFFFF"/>
                        </a:buClr>
                        <a:buSzPts val="1800"/>
                        <a:buFont typeface="Arial"/>
                        <a:buChar char="•"/>
                      </a:pPr>
                      <a:r>
                        <a:rPr lang="en" sz="1800" u="none" cap="none" strike="noStrike"/>
                        <a:t>Romanians</a:t>
                      </a:r>
                      <a:endParaRPr/>
                    </a:p>
                    <a:p>
                      <a:pPr indent="-285750" lvl="0" marL="285750" marR="0" rtl="0" algn="l">
                        <a:spcBef>
                          <a:spcPts val="0"/>
                        </a:spcBef>
                        <a:spcAft>
                          <a:spcPts val="0"/>
                        </a:spcAft>
                        <a:buClr>
                          <a:srgbClr val="FFFFFF"/>
                        </a:buClr>
                        <a:buSzPts val="1800"/>
                        <a:buFont typeface="Arial"/>
                        <a:buChar char="•"/>
                      </a:pPr>
                      <a:r>
                        <a:rPr lang="en" sz="1800" u="none" cap="none" strike="noStrike"/>
                        <a:t>Foreigners</a:t>
                      </a:r>
                      <a:endParaRPr/>
                    </a:p>
                    <a:p>
                      <a:pPr indent="-285750" lvl="0" marL="285750" marR="0" rtl="0" algn="l">
                        <a:spcBef>
                          <a:spcPts val="0"/>
                        </a:spcBef>
                        <a:spcAft>
                          <a:spcPts val="0"/>
                        </a:spcAft>
                        <a:buClr>
                          <a:srgbClr val="FFFFFF"/>
                        </a:buClr>
                        <a:buSzPts val="1800"/>
                        <a:buFont typeface="Arial"/>
                        <a:buChar char="•"/>
                      </a:pPr>
                      <a:r>
                        <a:rPr lang="en" sz="1800" u="none" cap="none" strike="noStrike"/>
                        <a:t>Rural</a:t>
                      </a:r>
                      <a:endParaRPr/>
                    </a:p>
                    <a:p>
                      <a:pPr indent="-285750" lvl="0" marL="285750" marR="0" rtl="0" algn="l">
                        <a:spcBef>
                          <a:spcPts val="0"/>
                        </a:spcBef>
                        <a:spcAft>
                          <a:spcPts val="0"/>
                        </a:spcAft>
                        <a:buClr>
                          <a:srgbClr val="FFFFFF"/>
                        </a:buClr>
                        <a:buSzPts val="1800"/>
                        <a:buFont typeface="Arial"/>
                        <a:buChar char="•"/>
                      </a:pPr>
                      <a:r>
                        <a:rPr lang="en" sz="1800" u="none" cap="none" strike="noStrike"/>
                        <a:t>Urban</a:t>
                      </a:r>
                      <a:endParaRPr/>
                    </a:p>
                    <a:p>
                      <a:pPr indent="-171450" lvl="0" marL="285750" marR="0" rtl="0" algn="l">
                        <a:spcBef>
                          <a:spcPts val="0"/>
                        </a:spcBef>
                        <a:spcAft>
                          <a:spcPts val="0"/>
                        </a:spcAft>
                        <a:buClr>
                          <a:srgbClr val="FFFFFF"/>
                        </a:buClr>
                        <a:buSzPts val="1800"/>
                        <a:buFont typeface="Arial"/>
                        <a:buNone/>
                      </a:pPr>
                      <a:r>
                        <a:t/>
                      </a:r>
                      <a:endParaRPr sz="1800" u="none" cap="none" strike="noStrike"/>
                    </a:p>
                  </a:txBody>
                  <a:tcPr marT="45725" marB="45725" marR="91450" marL="91450"/>
                </a:tc>
                <a:tc>
                  <a:txBody>
                    <a:bodyPr>
                      <a:noAutofit/>
                    </a:bodyPr>
                    <a:lstStyle/>
                    <a:p>
                      <a:pPr indent="-285750" lvl="0" marL="285750" marR="0" rtl="0" algn="l">
                        <a:spcBef>
                          <a:spcPts val="0"/>
                        </a:spcBef>
                        <a:spcAft>
                          <a:spcPts val="0"/>
                        </a:spcAft>
                        <a:buClr>
                          <a:srgbClr val="FFFFFF"/>
                        </a:buClr>
                        <a:buSzPts val="1800"/>
                        <a:buFont typeface="Arial"/>
                        <a:buChar char="•"/>
                      </a:pPr>
                      <a:r>
                        <a:rPr lang="en" sz="1800" u="none" cap="none" strike="noStrike"/>
                        <a:t>All ages</a:t>
                      </a:r>
                      <a:endParaRPr/>
                    </a:p>
                    <a:p>
                      <a:pPr indent="-285750" lvl="0" marL="285750" marR="0" rtl="0" algn="l">
                        <a:spcBef>
                          <a:spcPts val="0"/>
                        </a:spcBef>
                        <a:spcAft>
                          <a:spcPts val="0"/>
                        </a:spcAft>
                        <a:buClr>
                          <a:srgbClr val="FFFFFF"/>
                        </a:buClr>
                        <a:buSzPts val="1800"/>
                        <a:buFont typeface="Arial"/>
                        <a:buChar char="•"/>
                      </a:pPr>
                      <a:r>
                        <a:rPr lang="en" sz="1800" u="none" cap="none" strike="noStrike"/>
                        <a:t>All gender</a:t>
                      </a:r>
                      <a:endParaRPr/>
                    </a:p>
                    <a:p>
                      <a:pPr indent="-285750" lvl="0" marL="285750" marR="0" rtl="0" algn="l">
                        <a:spcBef>
                          <a:spcPts val="0"/>
                        </a:spcBef>
                        <a:spcAft>
                          <a:spcPts val="0"/>
                        </a:spcAft>
                        <a:buClr>
                          <a:srgbClr val="FFFFFF"/>
                        </a:buClr>
                        <a:buSzPts val="1800"/>
                        <a:buFont typeface="Arial"/>
                        <a:buChar char="•"/>
                      </a:pPr>
                      <a:r>
                        <a:rPr lang="en" sz="1800" u="none" cap="none" strike="noStrike"/>
                        <a:t>All races</a:t>
                      </a:r>
                      <a:endParaRPr/>
                    </a:p>
                    <a:p>
                      <a:pPr indent="-285750" lvl="0" marL="285750" marR="0" rtl="0" algn="l">
                        <a:spcBef>
                          <a:spcPts val="0"/>
                        </a:spcBef>
                        <a:spcAft>
                          <a:spcPts val="0"/>
                        </a:spcAft>
                        <a:buClr>
                          <a:srgbClr val="FFFFFF"/>
                        </a:buClr>
                        <a:buSzPts val="1800"/>
                        <a:buFont typeface="Arial"/>
                        <a:buChar char="•"/>
                      </a:pPr>
                      <a:r>
                        <a:rPr lang="en" sz="1800" u="none" cap="none" strike="noStrike"/>
                        <a:t>All religion</a:t>
                      </a:r>
                      <a:endParaRPr/>
                    </a:p>
                    <a:p>
                      <a:pPr indent="-285750" lvl="0" marL="285750" marR="0" rtl="0" algn="l">
                        <a:spcBef>
                          <a:spcPts val="0"/>
                        </a:spcBef>
                        <a:spcAft>
                          <a:spcPts val="0"/>
                        </a:spcAft>
                        <a:buClr>
                          <a:srgbClr val="FFFFFF"/>
                        </a:buClr>
                        <a:buSzPts val="1800"/>
                        <a:buFont typeface="Arial"/>
                        <a:buChar char="•"/>
                      </a:pPr>
                      <a:r>
                        <a:rPr lang="en" sz="1800" u="none" cap="none" strike="noStrike"/>
                        <a:t>Income medium to high</a:t>
                      </a:r>
                      <a:endParaRPr/>
                    </a:p>
                    <a:p>
                      <a:pPr indent="-171450" lvl="0" marL="285750" marR="0" rtl="0" algn="l">
                        <a:spcBef>
                          <a:spcPts val="0"/>
                        </a:spcBef>
                        <a:spcAft>
                          <a:spcPts val="0"/>
                        </a:spcAft>
                        <a:buClr>
                          <a:srgbClr val="FFFFFF"/>
                        </a:buClr>
                        <a:buSzPts val="1800"/>
                        <a:buFont typeface="Arial"/>
                        <a:buNone/>
                      </a:pPr>
                      <a:r>
                        <a:t/>
                      </a:r>
                      <a:endParaRPr sz="1800" u="none" cap="none" strike="noStrike"/>
                    </a:p>
                  </a:txBody>
                  <a:tcPr marT="45725" marB="45725" marR="91450" marL="91450"/>
                </a:tc>
                <a:tc>
                  <a:txBody>
                    <a:bodyPr>
                      <a:noAutofit/>
                    </a:bodyPr>
                    <a:lstStyle/>
                    <a:p>
                      <a:pPr indent="-285750" lvl="0" marL="285750" marR="0" rtl="0" algn="l">
                        <a:spcBef>
                          <a:spcPts val="0"/>
                        </a:spcBef>
                        <a:spcAft>
                          <a:spcPts val="0"/>
                        </a:spcAft>
                        <a:buClr>
                          <a:srgbClr val="FFFFFF"/>
                        </a:buClr>
                        <a:buSzPts val="1800"/>
                        <a:buFont typeface="Arial"/>
                        <a:buChar char="•"/>
                      </a:pPr>
                      <a:r>
                        <a:rPr lang="en" sz="1800" u="none" cap="none" strike="noStrike"/>
                        <a:t>Active lifestyle</a:t>
                      </a:r>
                      <a:endParaRPr/>
                    </a:p>
                    <a:p>
                      <a:pPr indent="-285750" lvl="0" marL="285750" marR="0" rtl="0" algn="l">
                        <a:spcBef>
                          <a:spcPts val="0"/>
                        </a:spcBef>
                        <a:spcAft>
                          <a:spcPts val="0"/>
                        </a:spcAft>
                        <a:buClr>
                          <a:srgbClr val="FFFFFF"/>
                        </a:buClr>
                        <a:buSzPts val="1800"/>
                        <a:buFont typeface="Arial"/>
                        <a:buChar char="•"/>
                      </a:pPr>
                      <a:r>
                        <a:rPr lang="en" sz="1800" u="none" cap="none" strike="noStrike"/>
                        <a:t>Medium to high social class</a:t>
                      </a:r>
                      <a:endParaRPr/>
                    </a:p>
                    <a:p>
                      <a:pPr indent="-285750" lvl="0" marL="285750" marR="0" rtl="0" algn="l">
                        <a:spcBef>
                          <a:spcPts val="0"/>
                        </a:spcBef>
                        <a:spcAft>
                          <a:spcPts val="0"/>
                        </a:spcAft>
                        <a:buClr>
                          <a:srgbClr val="FFFFFF"/>
                        </a:buClr>
                        <a:buSzPts val="1800"/>
                        <a:buFont typeface="Arial"/>
                        <a:buChar char="•"/>
                      </a:pPr>
                      <a:r>
                        <a:rPr lang="en" sz="1800" u="none" cap="none" strike="noStrike"/>
                        <a:t>Average education to high</a:t>
                      </a:r>
                      <a:endParaRPr/>
                    </a:p>
                    <a:p>
                      <a:pPr indent="-285750" lvl="0" marL="285750" marR="0" rtl="0" algn="l">
                        <a:spcBef>
                          <a:spcPts val="0"/>
                        </a:spcBef>
                        <a:spcAft>
                          <a:spcPts val="0"/>
                        </a:spcAft>
                        <a:buClr>
                          <a:srgbClr val="FFFFFF"/>
                        </a:buClr>
                        <a:buSzPts val="1800"/>
                        <a:buFont typeface="Arial"/>
                        <a:buChar char="•"/>
                      </a:pPr>
                      <a:r>
                        <a:rPr lang="en" sz="1800" u="none" cap="none" strike="noStrike"/>
                        <a:t>those who practice winter sports and hiking</a:t>
                      </a:r>
                      <a:endParaRPr/>
                    </a:p>
                    <a:p>
                      <a:pPr indent="0" lvl="0" marL="0" marR="0" rtl="0" algn="l">
                        <a:spcBef>
                          <a:spcPts val="0"/>
                        </a:spcBef>
                        <a:spcAft>
                          <a:spcPts val="0"/>
                        </a:spcAft>
                        <a:buNone/>
                      </a:pPr>
                      <a:r>
                        <a:t/>
                      </a:r>
                      <a:endParaRPr sz="1800"/>
                    </a:p>
                  </a:txBody>
                  <a:tcPr marT="45725" marB="45725" marR="91450" marL="91450"/>
                </a:tc>
                <a:tc>
                  <a:txBody>
                    <a:bodyPr>
                      <a:noAutofit/>
                    </a:bodyPr>
                    <a:lstStyle/>
                    <a:p>
                      <a:pPr indent="-285750" lvl="0" marL="285750" marR="0" rtl="0" algn="l">
                        <a:lnSpc>
                          <a:spcPct val="100000"/>
                        </a:lnSpc>
                        <a:spcBef>
                          <a:spcPts val="0"/>
                        </a:spcBef>
                        <a:spcAft>
                          <a:spcPts val="0"/>
                        </a:spcAft>
                        <a:buClr>
                          <a:srgbClr val="FFFFFF"/>
                        </a:buClr>
                        <a:buSzPts val="1800"/>
                        <a:buFont typeface="Arial"/>
                        <a:buChar char="•"/>
                      </a:pPr>
                      <a:r>
                        <a:rPr lang="en" sz="1800"/>
                        <a:t>tourists who come for the first time</a:t>
                      </a:r>
                      <a:endParaRPr/>
                    </a:p>
                    <a:p>
                      <a:pPr indent="-285750" lvl="0" marL="285750" marR="0" rtl="0" algn="l">
                        <a:lnSpc>
                          <a:spcPct val="100000"/>
                        </a:lnSpc>
                        <a:spcBef>
                          <a:spcPts val="0"/>
                        </a:spcBef>
                        <a:spcAft>
                          <a:spcPts val="0"/>
                        </a:spcAft>
                        <a:buClr>
                          <a:srgbClr val="FFFFFF"/>
                        </a:buClr>
                        <a:buSzPts val="1800"/>
                        <a:buFont typeface="Arial"/>
                        <a:buChar char="•"/>
                      </a:pPr>
                      <a:r>
                        <a:rPr lang="en" sz="1800"/>
                        <a:t>loyal tourists, those who have been and have been pleased with the service</a:t>
                      </a:r>
                      <a:endParaRPr/>
                    </a:p>
                    <a:p>
                      <a:pPr indent="-285750" lvl="0" marL="285750" marR="0" rtl="0" algn="l">
                        <a:lnSpc>
                          <a:spcPct val="100000"/>
                        </a:lnSpc>
                        <a:spcBef>
                          <a:spcPts val="0"/>
                        </a:spcBef>
                        <a:spcAft>
                          <a:spcPts val="0"/>
                        </a:spcAft>
                        <a:buClr>
                          <a:srgbClr val="FFFFFF"/>
                        </a:buClr>
                        <a:buSzPts val="1800"/>
                        <a:buFont typeface="Arial"/>
                        <a:buChar char="•"/>
                      </a:pPr>
                      <a:r>
                        <a:rPr lang="en" sz="1800"/>
                        <a:t>tourists attracted by offers</a:t>
                      </a:r>
                      <a:endParaRPr/>
                    </a:p>
                    <a:p>
                      <a:pPr indent="0" lvl="0" marL="0" marR="0" rtl="0" algn="l">
                        <a:spcBef>
                          <a:spcPts val="0"/>
                        </a:spcBef>
                        <a:spcAft>
                          <a:spcPts val="0"/>
                        </a:spcAft>
                        <a:buNone/>
                      </a:pPr>
                      <a:r>
                        <a:t/>
                      </a:r>
                      <a:endParaRPr sz="1800"/>
                    </a:p>
                  </a:txBody>
                  <a:tcPr marT="45725" marB="45725" marR="91450" marL="91450"/>
                </a:tc>
              </a:tr>
            </a:tbl>
          </a:graphicData>
        </a:graphic>
      </p:graphicFrame>
    </p:spTree>
  </p:cSld>
  <p:clrMapOvr>
    <a:masterClrMapping/>
  </p:clrMapOvr>
  <p:timing>
    <p:tnLst>
      <p:par>
        <p:cTn dur="indefinite" nodeType="tmRoot" restart="never">
          <p:childTnLst>
            <p:seq concurrent="1" nextAc="seek">
              <p:cTn dur="indefinite" id="2" nodeType="mainSeq">
                <p:childTnLst>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210"/>
                                        </p:tgtEl>
                                        <p:attrNameLst>
                                          <p:attrName>style.visibility</p:attrName>
                                        </p:attrNameLst>
                                      </p:cBhvr>
                                      <p:to>
                                        <p:strVal val="visible"/>
                                      </p:to>
                                    </p:set>
                                    <p:animEffect filter="fade" transition="in">
                                      <p:cBhvr>
                                        <p:cTn dur="1000"/>
                                        <p:tgtEl>
                                          <p:spTgt spid="210"/>
                                        </p:tgtEl>
                                      </p:cBhvr>
                                    </p:animEffect>
                                  </p:childTnLst>
                                </p:cTn>
                              </p:par>
                            </p:childTnLst>
                          </p:cTn>
                        </p:par>
                      </p:childTnLst>
                    </p:cTn>
                  </p:par>
                  <p:par>
                    <p:cTn fill="hold">
                      <p:stCondLst>
                        <p:cond delay="indefinite"/>
                      </p:stCondLst>
                      <p:childTnLst>
                        <p:par>
                          <p:cTn fill="hold">
                            <p:stCondLst>
                              <p:cond delay="0"/>
                            </p:stCondLst>
                            <p:childTnLst>
                              <p:par>
                                <p:cTn fill="hold" nodeType="clickEffect" presetClass="entr" presetID="2" presetSubtype="4">
                                  <p:stCondLst>
                                    <p:cond delay="0"/>
                                  </p:stCondLst>
                                  <p:childTnLst>
                                    <p:set>
                                      <p:cBhvr>
                                        <p:cTn dur="1" fill="hold">
                                          <p:stCondLst>
                                            <p:cond delay="0"/>
                                          </p:stCondLst>
                                        </p:cTn>
                                        <p:tgtEl>
                                          <p:spTgt spid="211"/>
                                        </p:tgtEl>
                                        <p:attrNameLst>
                                          <p:attrName>style.visibility</p:attrName>
                                        </p:attrNameLst>
                                      </p:cBhvr>
                                      <p:to>
                                        <p:strVal val="visible"/>
                                      </p:to>
                                    </p:set>
                                    <p:anim calcmode="lin" valueType="num">
                                      <p:cBhvr additive="base">
                                        <p:cTn dur="1000"/>
                                        <p:tgtEl>
                                          <p:spTgt spid="211"/>
                                        </p:tgtEl>
                                        <p:attrNameLst>
                                          <p:attrName>ppt_y</p:attrName>
                                        </p:attrNameLst>
                                      </p:cBhvr>
                                      <p:tavLst>
                                        <p:tav fmla="" tm="0">
                                          <p:val>
                                            <p:strVal val="#ppt_y+1"/>
                                          </p:val>
                                        </p:tav>
                                        <p:tav fmla="" tm="100000">
                                          <p:val>
                                            <p:strVal val="#ppt_y"/>
                                          </p:val>
                                        </p:tav>
                                      </p:tavLst>
                                    </p:anim>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2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bg>
      <p:bgPr>
        <a:blipFill>
          <a:blip r:embed="rId3">
            <a:alphaModFix/>
          </a:blip>
          <a:stretch>
            <a:fillRect/>
          </a:stretch>
        </a:blipFill>
      </p:bgPr>
    </p:bg>
    <p:spTree>
      <p:nvGrpSpPr>
        <p:cNvPr id="215" name="Shape 215"/>
        <p:cNvGrpSpPr/>
        <p:nvPr/>
      </p:nvGrpSpPr>
      <p:grpSpPr>
        <a:xfrm>
          <a:off x="0" y="0"/>
          <a:ext cx="0" cy="0"/>
          <a:chOff x="0" y="0"/>
          <a:chExt cx="0" cy="0"/>
        </a:xfrm>
      </p:grpSpPr>
      <p:sp>
        <p:nvSpPr>
          <p:cNvPr id="216" name="Google Shape;216;p39"/>
          <p:cNvSpPr txBox="1"/>
          <p:nvPr/>
        </p:nvSpPr>
        <p:spPr>
          <a:xfrm>
            <a:off x="1118255" y="1311851"/>
            <a:ext cx="3855900" cy="1639800"/>
          </a:xfrm>
          <a:prstGeom prst="rect">
            <a:avLst/>
          </a:prstGeom>
          <a:noFill/>
          <a:ln>
            <a:noFill/>
          </a:ln>
        </p:spPr>
        <p:txBody>
          <a:bodyPr anchorCtr="0" anchor="b" bIns="45700" lIns="91425" spcFirstLastPara="1" rIns="91425" wrap="square" tIns="45700">
            <a:noAutofit/>
          </a:bodyPr>
          <a:lstStyle/>
          <a:p>
            <a:pPr indent="0" lvl="0" marL="0" rtl="0" algn="l">
              <a:lnSpc>
                <a:spcPct val="90000"/>
              </a:lnSpc>
              <a:spcBef>
                <a:spcPts val="0"/>
              </a:spcBef>
              <a:spcAft>
                <a:spcPts val="0"/>
              </a:spcAft>
              <a:buNone/>
            </a:pPr>
            <a:r>
              <a:rPr lang="en" sz="3200">
                <a:latin typeface="Twentieth Century"/>
                <a:ea typeface="Twentieth Century"/>
                <a:cs typeface="Twentieth Century"/>
                <a:sym typeface="Twentieth Century"/>
              </a:rPr>
              <a:t>MICRO ENVIRONMENT</a:t>
            </a:r>
            <a:endParaRPr sz="3200">
              <a:latin typeface="Twentieth Century"/>
              <a:ea typeface="Twentieth Century"/>
              <a:cs typeface="Twentieth Century"/>
              <a:sym typeface="Twentieth Century"/>
            </a:endParaRPr>
          </a:p>
        </p:txBody>
      </p:sp>
      <p:grpSp>
        <p:nvGrpSpPr>
          <p:cNvPr id="217" name="Google Shape;217;p39"/>
          <p:cNvGrpSpPr/>
          <p:nvPr/>
        </p:nvGrpSpPr>
        <p:grpSpPr>
          <a:xfrm>
            <a:off x="4294560" y="639340"/>
            <a:ext cx="4825480" cy="3823444"/>
            <a:chOff x="139764" y="-20396"/>
            <a:chExt cx="5611676" cy="5239747"/>
          </a:xfrm>
        </p:grpSpPr>
        <p:sp>
          <p:nvSpPr>
            <p:cNvPr id="218" name="Google Shape;218;p39"/>
            <p:cNvSpPr/>
            <p:nvPr/>
          </p:nvSpPr>
          <p:spPr>
            <a:xfrm>
              <a:off x="2042974" y="-20396"/>
              <a:ext cx="1866000" cy="1656300"/>
            </a:xfrm>
            <a:prstGeom prst="ellipse">
              <a:avLst/>
            </a:prstGeom>
            <a:solidFill>
              <a:srgbClr val="99CD49"/>
            </a:solidFill>
            <a:ln cap="flat" cmpd="sng" w="15875">
              <a:solidFill>
                <a:srgbClr val="FFFFFF"/>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19" name="Google Shape;219;p39"/>
            <p:cNvSpPr txBox="1"/>
            <p:nvPr/>
          </p:nvSpPr>
          <p:spPr>
            <a:xfrm>
              <a:off x="2316246" y="222166"/>
              <a:ext cx="1319400" cy="1171200"/>
            </a:xfrm>
            <a:prstGeom prst="rect">
              <a:avLst/>
            </a:prstGeom>
            <a:noFill/>
            <a:ln>
              <a:noFill/>
            </a:ln>
          </p:spPr>
          <p:txBody>
            <a:bodyPr anchorCtr="0" anchor="ctr" bIns="22850" lIns="22850" spcFirstLastPara="1" rIns="22850" wrap="square" tIns="22850">
              <a:noAutofit/>
            </a:bodyPr>
            <a:lstStyle/>
            <a:p>
              <a:pPr indent="0" lvl="0" marL="0" marR="0" rtl="0" algn="ctr">
                <a:lnSpc>
                  <a:spcPct val="90000"/>
                </a:lnSpc>
                <a:spcBef>
                  <a:spcPts val="0"/>
                </a:spcBef>
                <a:spcAft>
                  <a:spcPts val="0"/>
                </a:spcAft>
                <a:buNone/>
              </a:pPr>
              <a:r>
                <a:rPr b="0" i="0" lang="en" sz="1800" u="none" cap="none" strike="noStrike">
                  <a:solidFill>
                    <a:srgbClr val="FFFFFF"/>
                  </a:solidFill>
                  <a:latin typeface="Twentieth Century"/>
                  <a:ea typeface="Twentieth Century"/>
                  <a:cs typeface="Twentieth Century"/>
                  <a:sym typeface="Twentieth Century"/>
                </a:rPr>
                <a:t>Competitors</a:t>
              </a:r>
              <a:endParaRPr b="0" i="0" sz="1800" u="none" cap="none" strike="noStrike">
                <a:solidFill>
                  <a:srgbClr val="FFFFFF"/>
                </a:solidFill>
                <a:latin typeface="Twentieth Century"/>
                <a:ea typeface="Twentieth Century"/>
                <a:cs typeface="Twentieth Century"/>
                <a:sym typeface="Twentieth Century"/>
              </a:endParaRPr>
            </a:p>
          </p:txBody>
        </p:sp>
        <p:sp>
          <p:nvSpPr>
            <p:cNvPr id="220" name="Google Shape;220;p39"/>
            <p:cNvSpPr/>
            <p:nvPr/>
          </p:nvSpPr>
          <p:spPr>
            <a:xfrm rot="2160045">
              <a:off x="3777782" y="1245958"/>
              <a:ext cx="332258" cy="530038"/>
            </a:xfrm>
            <a:prstGeom prst="rightArrow">
              <a:avLst>
                <a:gd fmla="val 60000" name="adj1"/>
                <a:gd fmla="val 50000" name="adj2"/>
              </a:avLst>
            </a:prstGeom>
            <a:solidFill>
              <a:srgbClr val="C9E1AF"/>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21" name="Google Shape;221;p39"/>
            <p:cNvSpPr txBox="1"/>
            <p:nvPr/>
          </p:nvSpPr>
          <p:spPr>
            <a:xfrm rot="2161642">
              <a:off x="3787353" y="1322796"/>
              <a:ext cx="232585" cy="318098"/>
            </a:xfrm>
            <a:prstGeom prst="rect">
              <a:avLst/>
            </a:prstGeom>
            <a:noFill/>
            <a:ln>
              <a:noFill/>
            </a:ln>
          </p:spPr>
          <p:txBody>
            <a:bodyPr anchorCtr="0" anchor="ctr" bIns="0" lIns="0" spcFirstLastPara="1" rIns="0" wrap="square" tIns="0">
              <a:noAutofit/>
            </a:bodyPr>
            <a:lstStyle/>
            <a:p>
              <a:pPr indent="0" lvl="0" marL="0" marR="0" rtl="0" algn="ctr">
                <a:lnSpc>
                  <a:spcPct val="90000"/>
                </a:lnSpc>
                <a:spcBef>
                  <a:spcPts val="0"/>
                </a:spcBef>
                <a:spcAft>
                  <a:spcPts val="0"/>
                </a:spcAft>
                <a:buNone/>
              </a:pPr>
              <a:r>
                <a:t/>
              </a:r>
              <a:endParaRPr b="0" i="0" sz="1800" u="none" cap="none" strike="noStrike">
                <a:solidFill>
                  <a:srgbClr val="FFFFFF"/>
                </a:solidFill>
                <a:latin typeface="Twentieth Century"/>
                <a:ea typeface="Twentieth Century"/>
                <a:cs typeface="Twentieth Century"/>
                <a:sym typeface="Twentieth Century"/>
              </a:endParaRPr>
            </a:p>
          </p:txBody>
        </p:sp>
        <p:sp>
          <p:nvSpPr>
            <p:cNvPr id="222" name="Google Shape;222;p39"/>
            <p:cNvSpPr/>
            <p:nvPr/>
          </p:nvSpPr>
          <p:spPr>
            <a:xfrm>
              <a:off x="4013540" y="1407616"/>
              <a:ext cx="1737900" cy="1570500"/>
            </a:xfrm>
            <a:prstGeom prst="ellipse">
              <a:avLst/>
            </a:prstGeom>
            <a:solidFill>
              <a:srgbClr val="99CD49"/>
            </a:solidFill>
            <a:ln cap="flat" cmpd="sng" w="15875">
              <a:solidFill>
                <a:srgbClr val="FFFFFF"/>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23" name="Google Shape;223;p39"/>
            <p:cNvSpPr txBox="1"/>
            <p:nvPr/>
          </p:nvSpPr>
          <p:spPr>
            <a:xfrm>
              <a:off x="4268051" y="1637626"/>
              <a:ext cx="1228800" cy="1110600"/>
            </a:xfrm>
            <a:prstGeom prst="rect">
              <a:avLst/>
            </a:prstGeom>
            <a:noFill/>
            <a:ln>
              <a:noFill/>
            </a:ln>
          </p:spPr>
          <p:txBody>
            <a:bodyPr anchorCtr="0" anchor="ctr" bIns="22850" lIns="22850" spcFirstLastPara="1" rIns="22850" wrap="square" tIns="22850">
              <a:noAutofit/>
            </a:bodyPr>
            <a:lstStyle/>
            <a:p>
              <a:pPr indent="0" lvl="0" marL="0" marR="0" rtl="0" algn="ctr">
                <a:lnSpc>
                  <a:spcPct val="90000"/>
                </a:lnSpc>
                <a:spcBef>
                  <a:spcPts val="0"/>
                </a:spcBef>
                <a:spcAft>
                  <a:spcPts val="0"/>
                </a:spcAft>
                <a:buNone/>
              </a:pPr>
              <a:r>
                <a:rPr b="0" i="0" lang="en" sz="1800" u="none" cap="none" strike="noStrike">
                  <a:solidFill>
                    <a:srgbClr val="FFFFFF"/>
                  </a:solidFill>
                  <a:latin typeface="Twentieth Century"/>
                  <a:ea typeface="Twentieth Century"/>
                  <a:cs typeface="Twentieth Century"/>
                  <a:sym typeface="Twentieth Century"/>
                </a:rPr>
                <a:t>Customers</a:t>
              </a:r>
              <a:endParaRPr b="0" i="0" sz="1800" u="none" cap="none" strike="noStrike">
                <a:solidFill>
                  <a:srgbClr val="FFFFFF"/>
                </a:solidFill>
                <a:latin typeface="Twentieth Century"/>
                <a:ea typeface="Twentieth Century"/>
                <a:cs typeface="Twentieth Century"/>
                <a:sym typeface="Twentieth Century"/>
              </a:endParaRPr>
            </a:p>
          </p:txBody>
        </p:sp>
        <p:sp>
          <p:nvSpPr>
            <p:cNvPr id="224" name="Google Shape;224;p39"/>
            <p:cNvSpPr/>
            <p:nvPr/>
          </p:nvSpPr>
          <p:spPr>
            <a:xfrm rot="6480490">
              <a:off x="4318682" y="3036115"/>
              <a:ext cx="407566" cy="529949"/>
            </a:xfrm>
            <a:prstGeom prst="rightArrow">
              <a:avLst>
                <a:gd fmla="val 60000" name="adj1"/>
                <a:gd fmla="val 50000" name="adj2"/>
              </a:avLst>
            </a:prstGeom>
            <a:solidFill>
              <a:srgbClr val="C9E1AF"/>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25" name="Google Shape;225;p39"/>
            <p:cNvSpPr txBox="1"/>
            <p:nvPr/>
          </p:nvSpPr>
          <p:spPr>
            <a:xfrm rot="-4319062">
              <a:off x="4398715" y="3084043"/>
              <a:ext cx="285182" cy="318007"/>
            </a:xfrm>
            <a:prstGeom prst="rect">
              <a:avLst/>
            </a:prstGeom>
            <a:noFill/>
            <a:ln>
              <a:noFill/>
            </a:ln>
          </p:spPr>
          <p:txBody>
            <a:bodyPr anchorCtr="0" anchor="ctr" bIns="0" lIns="0" spcFirstLastPara="1" rIns="0" wrap="square" tIns="0">
              <a:noAutofit/>
            </a:bodyPr>
            <a:lstStyle/>
            <a:p>
              <a:pPr indent="0" lvl="0" marL="0" marR="0" rtl="0" algn="ctr">
                <a:lnSpc>
                  <a:spcPct val="90000"/>
                </a:lnSpc>
                <a:spcBef>
                  <a:spcPts val="0"/>
                </a:spcBef>
                <a:spcAft>
                  <a:spcPts val="0"/>
                </a:spcAft>
                <a:buNone/>
              </a:pPr>
              <a:r>
                <a:t/>
              </a:r>
              <a:endParaRPr b="0" i="0" sz="1800" u="none" cap="none" strike="noStrike">
                <a:solidFill>
                  <a:srgbClr val="FFFFFF"/>
                </a:solidFill>
                <a:latin typeface="Twentieth Century"/>
                <a:ea typeface="Twentieth Century"/>
                <a:cs typeface="Twentieth Century"/>
                <a:sym typeface="Twentieth Century"/>
              </a:endParaRPr>
            </a:p>
          </p:txBody>
        </p:sp>
        <p:sp>
          <p:nvSpPr>
            <p:cNvPr id="226" name="Google Shape;226;p39"/>
            <p:cNvSpPr/>
            <p:nvPr/>
          </p:nvSpPr>
          <p:spPr>
            <a:xfrm>
              <a:off x="3238609" y="3648851"/>
              <a:ext cx="1831200" cy="1570500"/>
            </a:xfrm>
            <a:prstGeom prst="ellipse">
              <a:avLst/>
            </a:prstGeom>
            <a:solidFill>
              <a:srgbClr val="99CD49"/>
            </a:solidFill>
            <a:ln cap="flat" cmpd="sng" w="15875">
              <a:solidFill>
                <a:srgbClr val="FFFFFF"/>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27" name="Google Shape;227;p39"/>
            <p:cNvSpPr txBox="1"/>
            <p:nvPr/>
          </p:nvSpPr>
          <p:spPr>
            <a:xfrm>
              <a:off x="3506801" y="3878861"/>
              <a:ext cx="1294800" cy="1110600"/>
            </a:xfrm>
            <a:prstGeom prst="rect">
              <a:avLst/>
            </a:prstGeom>
            <a:noFill/>
            <a:ln>
              <a:noFill/>
            </a:ln>
          </p:spPr>
          <p:txBody>
            <a:bodyPr anchorCtr="0" anchor="ctr" bIns="22850" lIns="22850" spcFirstLastPara="1" rIns="22850" wrap="square" tIns="22850">
              <a:noAutofit/>
            </a:bodyPr>
            <a:lstStyle/>
            <a:p>
              <a:pPr indent="0" lvl="0" marL="0" marR="0" rtl="0" algn="ctr">
                <a:lnSpc>
                  <a:spcPct val="90000"/>
                </a:lnSpc>
                <a:spcBef>
                  <a:spcPts val="0"/>
                </a:spcBef>
                <a:spcAft>
                  <a:spcPts val="0"/>
                </a:spcAft>
                <a:buNone/>
              </a:pPr>
              <a:r>
                <a:rPr b="0" i="0" lang="en" sz="1800" u="none" cap="none" strike="noStrike">
                  <a:solidFill>
                    <a:srgbClr val="FFFFFF"/>
                  </a:solidFill>
                  <a:latin typeface="Twentieth Century"/>
                  <a:ea typeface="Twentieth Century"/>
                  <a:cs typeface="Twentieth Century"/>
                  <a:sym typeface="Twentieth Century"/>
                </a:rPr>
                <a:t>Distribution channels</a:t>
              </a:r>
              <a:endParaRPr b="0" i="0" sz="1800" u="none" cap="none" strike="noStrike">
                <a:solidFill>
                  <a:srgbClr val="FFFFFF"/>
                </a:solidFill>
                <a:latin typeface="Twentieth Century"/>
                <a:ea typeface="Twentieth Century"/>
                <a:cs typeface="Twentieth Century"/>
                <a:sym typeface="Twentieth Century"/>
              </a:endParaRPr>
            </a:p>
          </p:txBody>
        </p:sp>
        <p:sp>
          <p:nvSpPr>
            <p:cNvPr id="228" name="Google Shape;228;p39"/>
            <p:cNvSpPr/>
            <p:nvPr/>
          </p:nvSpPr>
          <p:spPr>
            <a:xfrm rot="10800000">
              <a:off x="2869662" y="4169094"/>
              <a:ext cx="260700" cy="530100"/>
            </a:xfrm>
            <a:prstGeom prst="rightArrow">
              <a:avLst>
                <a:gd fmla="val 60000" name="adj1"/>
                <a:gd fmla="val 50000" name="adj2"/>
              </a:avLst>
            </a:prstGeom>
            <a:solidFill>
              <a:srgbClr val="C9E1AF"/>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29" name="Google Shape;229;p39"/>
            <p:cNvSpPr txBox="1"/>
            <p:nvPr/>
          </p:nvSpPr>
          <p:spPr>
            <a:xfrm>
              <a:off x="2947820" y="4275131"/>
              <a:ext cx="182400" cy="318000"/>
            </a:xfrm>
            <a:prstGeom prst="rect">
              <a:avLst/>
            </a:prstGeom>
            <a:noFill/>
            <a:ln>
              <a:noFill/>
            </a:ln>
          </p:spPr>
          <p:txBody>
            <a:bodyPr anchorCtr="0" anchor="ctr" bIns="0" lIns="0" spcFirstLastPara="1" rIns="0" wrap="square" tIns="0">
              <a:noAutofit/>
            </a:bodyPr>
            <a:lstStyle/>
            <a:p>
              <a:pPr indent="0" lvl="0" marL="0" marR="0" rtl="0" algn="ctr">
                <a:lnSpc>
                  <a:spcPct val="90000"/>
                </a:lnSpc>
                <a:spcBef>
                  <a:spcPts val="0"/>
                </a:spcBef>
                <a:spcAft>
                  <a:spcPts val="0"/>
                </a:spcAft>
                <a:buNone/>
              </a:pPr>
              <a:r>
                <a:t/>
              </a:r>
              <a:endParaRPr b="0" i="0" sz="1800" u="none" cap="none" strike="noStrike">
                <a:solidFill>
                  <a:srgbClr val="FFFFFF"/>
                </a:solidFill>
                <a:latin typeface="Twentieth Century"/>
                <a:ea typeface="Twentieth Century"/>
                <a:cs typeface="Twentieth Century"/>
                <a:sym typeface="Twentieth Century"/>
              </a:endParaRPr>
            </a:p>
          </p:txBody>
        </p:sp>
        <p:sp>
          <p:nvSpPr>
            <p:cNvPr id="230" name="Google Shape;230;p39"/>
            <p:cNvSpPr/>
            <p:nvPr/>
          </p:nvSpPr>
          <p:spPr>
            <a:xfrm>
              <a:off x="848817" y="3648851"/>
              <a:ext cx="1897800" cy="1570500"/>
            </a:xfrm>
            <a:prstGeom prst="ellipse">
              <a:avLst/>
            </a:prstGeom>
            <a:solidFill>
              <a:srgbClr val="99CD49"/>
            </a:solidFill>
            <a:ln cap="flat" cmpd="sng" w="15875">
              <a:solidFill>
                <a:srgbClr val="FFFFFF"/>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31" name="Google Shape;231;p39"/>
            <p:cNvSpPr txBox="1"/>
            <p:nvPr/>
          </p:nvSpPr>
          <p:spPr>
            <a:xfrm>
              <a:off x="1126738" y="3878861"/>
              <a:ext cx="1341900" cy="1110600"/>
            </a:xfrm>
            <a:prstGeom prst="rect">
              <a:avLst/>
            </a:prstGeom>
            <a:noFill/>
            <a:ln>
              <a:noFill/>
            </a:ln>
          </p:spPr>
          <p:txBody>
            <a:bodyPr anchorCtr="0" anchor="ctr" bIns="22850" lIns="22850" spcFirstLastPara="1" rIns="22850" wrap="square" tIns="22850">
              <a:noAutofit/>
            </a:bodyPr>
            <a:lstStyle/>
            <a:p>
              <a:pPr indent="0" lvl="0" marL="0" marR="0" rtl="0" algn="ctr">
                <a:lnSpc>
                  <a:spcPct val="90000"/>
                </a:lnSpc>
                <a:spcBef>
                  <a:spcPts val="0"/>
                </a:spcBef>
                <a:spcAft>
                  <a:spcPts val="0"/>
                </a:spcAft>
                <a:buNone/>
              </a:pPr>
              <a:r>
                <a:rPr b="0" i="0" lang="en" sz="1800" u="none" cap="none" strike="noStrike">
                  <a:solidFill>
                    <a:srgbClr val="FFFFFF"/>
                  </a:solidFill>
                  <a:latin typeface="Twentieth Century"/>
                  <a:ea typeface="Twentieth Century"/>
                  <a:cs typeface="Twentieth Century"/>
                  <a:sym typeface="Twentieth Century"/>
                </a:rPr>
                <a:t>Suppliers</a:t>
              </a:r>
              <a:endParaRPr b="0" i="0" sz="1800" u="none" cap="none" strike="noStrike">
                <a:solidFill>
                  <a:srgbClr val="FFFFFF"/>
                </a:solidFill>
                <a:latin typeface="Twentieth Century"/>
                <a:ea typeface="Twentieth Century"/>
                <a:cs typeface="Twentieth Century"/>
                <a:sym typeface="Twentieth Century"/>
              </a:endParaRPr>
            </a:p>
          </p:txBody>
        </p:sp>
        <p:sp>
          <p:nvSpPr>
            <p:cNvPr id="232" name="Google Shape;232;p39"/>
            <p:cNvSpPr/>
            <p:nvPr/>
          </p:nvSpPr>
          <p:spPr>
            <a:xfrm rot="-6478673">
              <a:off x="1234788" y="3058892"/>
              <a:ext cx="404342" cy="529949"/>
            </a:xfrm>
            <a:prstGeom prst="rightArrow">
              <a:avLst>
                <a:gd fmla="val 60000" name="adj1"/>
                <a:gd fmla="val 50000" name="adj2"/>
              </a:avLst>
            </a:prstGeom>
            <a:solidFill>
              <a:srgbClr val="C9E1AF"/>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33" name="Google Shape;233;p39"/>
            <p:cNvSpPr txBox="1"/>
            <p:nvPr/>
          </p:nvSpPr>
          <p:spPr>
            <a:xfrm rot="4318104">
              <a:off x="1314303" y="3222584"/>
              <a:ext cx="282999" cy="318007"/>
            </a:xfrm>
            <a:prstGeom prst="rect">
              <a:avLst/>
            </a:prstGeom>
            <a:noFill/>
            <a:ln>
              <a:noFill/>
            </a:ln>
          </p:spPr>
          <p:txBody>
            <a:bodyPr anchorCtr="0" anchor="ctr" bIns="0" lIns="0" spcFirstLastPara="1" rIns="0" wrap="square" tIns="0">
              <a:noAutofit/>
            </a:bodyPr>
            <a:lstStyle/>
            <a:p>
              <a:pPr indent="0" lvl="0" marL="0" marR="0" rtl="0" algn="ctr">
                <a:lnSpc>
                  <a:spcPct val="90000"/>
                </a:lnSpc>
                <a:spcBef>
                  <a:spcPts val="0"/>
                </a:spcBef>
                <a:spcAft>
                  <a:spcPts val="0"/>
                </a:spcAft>
                <a:buNone/>
              </a:pPr>
              <a:r>
                <a:t/>
              </a:r>
              <a:endParaRPr b="0" i="0" sz="1800" u="none" cap="none" strike="noStrike">
                <a:solidFill>
                  <a:srgbClr val="FFFFFF"/>
                </a:solidFill>
                <a:latin typeface="Twentieth Century"/>
                <a:ea typeface="Twentieth Century"/>
                <a:cs typeface="Twentieth Century"/>
                <a:sym typeface="Twentieth Century"/>
              </a:endParaRPr>
            </a:p>
          </p:txBody>
        </p:sp>
        <p:sp>
          <p:nvSpPr>
            <p:cNvPr id="234" name="Google Shape;234;p39"/>
            <p:cNvSpPr/>
            <p:nvPr/>
          </p:nvSpPr>
          <p:spPr>
            <a:xfrm>
              <a:off x="139764" y="1407616"/>
              <a:ext cx="1859400" cy="1570500"/>
            </a:xfrm>
            <a:prstGeom prst="ellipse">
              <a:avLst/>
            </a:prstGeom>
            <a:solidFill>
              <a:srgbClr val="99CD49"/>
            </a:solidFill>
            <a:ln cap="flat" cmpd="sng" w="15875">
              <a:solidFill>
                <a:srgbClr val="FFFFFF"/>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35" name="Google Shape;235;p39"/>
            <p:cNvSpPr txBox="1"/>
            <p:nvPr/>
          </p:nvSpPr>
          <p:spPr>
            <a:xfrm>
              <a:off x="412070" y="1637626"/>
              <a:ext cx="1314900" cy="1110600"/>
            </a:xfrm>
            <a:prstGeom prst="rect">
              <a:avLst/>
            </a:prstGeom>
            <a:noFill/>
            <a:ln>
              <a:noFill/>
            </a:ln>
          </p:spPr>
          <p:txBody>
            <a:bodyPr anchorCtr="0" anchor="ctr" bIns="22850" lIns="22850" spcFirstLastPara="1" rIns="22850" wrap="square" tIns="22850">
              <a:noAutofit/>
            </a:bodyPr>
            <a:lstStyle/>
            <a:p>
              <a:pPr indent="0" lvl="0" marL="0" marR="0" rtl="0" algn="ctr">
                <a:lnSpc>
                  <a:spcPct val="90000"/>
                </a:lnSpc>
                <a:spcBef>
                  <a:spcPts val="0"/>
                </a:spcBef>
                <a:spcAft>
                  <a:spcPts val="0"/>
                </a:spcAft>
                <a:buNone/>
              </a:pPr>
              <a:r>
                <a:rPr b="0" i="0" lang="en" sz="1800" u="none" cap="none" strike="noStrike">
                  <a:solidFill>
                    <a:srgbClr val="FFFFFF"/>
                  </a:solidFill>
                  <a:latin typeface="Twentieth Century"/>
                  <a:ea typeface="Twentieth Century"/>
                  <a:cs typeface="Twentieth Century"/>
                  <a:sym typeface="Twentieth Century"/>
                </a:rPr>
                <a:t>Public</a:t>
              </a:r>
              <a:endParaRPr b="0" i="0" sz="1800" u="none" cap="none" strike="noStrike">
                <a:solidFill>
                  <a:srgbClr val="FFFFFF"/>
                </a:solidFill>
                <a:latin typeface="Twentieth Century"/>
                <a:ea typeface="Twentieth Century"/>
                <a:cs typeface="Twentieth Century"/>
                <a:sym typeface="Twentieth Century"/>
              </a:endParaRPr>
            </a:p>
          </p:txBody>
        </p:sp>
        <p:sp>
          <p:nvSpPr>
            <p:cNvPr id="236" name="Google Shape;236;p39"/>
            <p:cNvSpPr/>
            <p:nvPr/>
          </p:nvSpPr>
          <p:spPr>
            <a:xfrm rot="-2161642">
              <a:off x="1849866" y="1246659"/>
              <a:ext cx="314194" cy="530038"/>
            </a:xfrm>
            <a:prstGeom prst="rightArrow">
              <a:avLst>
                <a:gd fmla="val 60000" name="adj1"/>
                <a:gd fmla="val 50000" name="adj2"/>
              </a:avLst>
            </a:prstGeom>
            <a:solidFill>
              <a:srgbClr val="C9E1AF"/>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37" name="Google Shape;237;p39"/>
            <p:cNvSpPr txBox="1"/>
            <p:nvPr/>
          </p:nvSpPr>
          <p:spPr>
            <a:xfrm rot="-2160608">
              <a:off x="1858815" y="1380498"/>
              <a:ext cx="219925" cy="318098"/>
            </a:xfrm>
            <a:prstGeom prst="rect">
              <a:avLst/>
            </a:prstGeom>
            <a:noFill/>
            <a:ln>
              <a:noFill/>
            </a:ln>
          </p:spPr>
          <p:txBody>
            <a:bodyPr anchorCtr="0" anchor="ctr" bIns="0" lIns="0" spcFirstLastPara="1" rIns="0" wrap="square" tIns="0">
              <a:noAutofit/>
            </a:bodyPr>
            <a:lstStyle/>
            <a:p>
              <a:pPr indent="0" lvl="0" marL="0" marR="0" rtl="0" algn="ctr">
                <a:lnSpc>
                  <a:spcPct val="90000"/>
                </a:lnSpc>
                <a:spcBef>
                  <a:spcPts val="0"/>
                </a:spcBef>
                <a:spcAft>
                  <a:spcPts val="0"/>
                </a:spcAft>
                <a:buNone/>
              </a:pPr>
              <a:r>
                <a:t/>
              </a:r>
              <a:endParaRPr b="0" i="0" sz="1800" u="none" cap="none" strike="noStrike">
                <a:solidFill>
                  <a:srgbClr val="FFFFFF"/>
                </a:solidFill>
                <a:latin typeface="Twentieth Century"/>
                <a:ea typeface="Twentieth Century"/>
                <a:cs typeface="Twentieth Century"/>
                <a:sym typeface="Twentieth Century"/>
              </a:endParaRPr>
            </a:p>
          </p:txBody>
        </p:sp>
      </p:grpSp>
      <p:sp>
        <p:nvSpPr>
          <p:cNvPr id="238" name="Google Shape;238;p39"/>
          <p:cNvSpPr txBox="1"/>
          <p:nvPr/>
        </p:nvSpPr>
        <p:spPr>
          <a:xfrm>
            <a:off x="1213130" y="2477261"/>
            <a:ext cx="3855900" cy="3541800"/>
          </a:xfrm>
          <a:prstGeom prst="rect">
            <a:avLst/>
          </a:prstGeom>
          <a:noFill/>
          <a:ln>
            <a:noFill/>
          </a:ln>
        </p:spPr>
        <p:txBody>
          <a:bodyPr anchorCtr="0" anchor="t" bIns="45700" lIns="91425" spcFirstLastPara="1" rIns="91425" wrap="square" tIns="45700">
            <a:noAutofit/>
          </a:bodyPr>
          <a:lstStyle/>
          <a:p>
            <a:pPr indent="0" lvl="0" marL="0" rtl="0" algn="l">
              <a:lnSpc>
                <a:spcPct val="120000"/>
              </a:lnSpc>
              <a:spcBef>
                <a:spcPts val="0"/>
              </a:spcBef>
              <a:spcAft>
                <a:spcPts val="0"/>
              </a:spcAft>
              <a:buNone/>
            </a:pPr>
            <a:r>
              <a:t/>
            </a:r>
            <a:endParaRPr sz="1600">
              <a:solidFill>
                <a:srgbClr val="FFFFFF"/>
              </a:solidFill>
              <a:latin typeface="Twentieth Century"/>
              <a:ea typeface="Twentieth Century"/>
              <a:cs typeface="Twentieth Century"/>
              <a:sym typeface="Twentieth Century"/>
            </a:endParaRPr>
          </a:p>
        </p:txBody>
      </p:sp>
    </p:spTree>
  </p:cSld>
  <p:clrMapOvr>
    <a:masterClrMapping/>
  </p:clrMapOvr>
</p:sld>
</file>

<file path=ppt/slides/slide2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bg>
      <p:bgPr>
        <a:blipFill>
          <a:blip r:embed="rId3">
            <a:alphaModFix/>
          </a:blip>
          <a:stretch>
            <a:fillRect/>
          </a:stretch>
        </a:blipFill>
      </p:bgPr>
    </p:bg>
    <p:spTree>
      <p:nvGrpSpPr>
        <p:cNvPr id="242" name="Shape 242"/>
        <p:cNvGrpSpPr/>
        <p:nvPr/>
      </p:nvGrpSpPr>
      <p:grpSpPr>
        <a:xfrm>
          <a:off x="0" y="0"/>
          <a:ext cx="0" cy="0"/>
          <a:chOff x="0" y="0"/>
          <a:chExt cx="0" cy="0"/>
        </a:xfrm>
      </p:grpSpPr>
      <p:sp>
        <p:nvSpPr>
          <p:cNvPr id="243" name="Google Shape;243;p40"/>
          <p:cNvSpPr txBox="1"/>
          <p:nvPr/>
        </p:nvSpPr>
        <p:spPr>
          <a:xfrm>
            <a:off x="0" y="768050"/>
            <a:ext cx="8142300" cy="4061700"/>
          </a:xfrm>
          <a:prstGeom prst="rect">
            <a:avLst/>
          </a:prstGeom>
          <a:noFill/>
          <a:ln>
            <a:noFill/>
          </a:ln>
        </p:spPr>
        <p:txBody>
          <a:bodyPr anchorCtr="0" anchor="t" bIns="91425" lIns="91425" spcFirstLastPara="1" rIns="91425" wrap="square" tIns="91425">
            <a:noAutofit/>
          </a:bodyPr>
          <a:lstStyle/>
          <a:p>
            <a:pPr indent="-228599" lvl="0" marL="228600" rtl="0" algn="l">
              <a:spcBef>
                <a:spcPts val="0"/>
              </a:spcBef>
              <a:spcAft>
                <a:spcPts val="0"/>
              </a:spcAft>
              <a:buClr>
                <a:srgbClr val="000000"/>
              </a:buClr>
              <a:buSzPts val="2099"/>
              <a:buChar char="•"/>
            </a:pPr>
            <a:r>
              <a:rPr lang="en" sz="1679">
                <a:latin typeface="Twentieth Century"/>
                <a:ea typeface="Twentieth Century"/>
                <a:cs typeface="Twentieth Century"/>
                <a:sym typeface="Twentieth Century"/>
              </a:rPr>
              <a:t>In Poiana Brasov there are many hotels and hostels that attract tourists, being one of the most beautiful resorts in Romania.</a:t>
            </a:r>
            <a:br>
              <a:rPr lang="en" sz="1679">
                <a:latin typeface="Twentieth Century"/>
                <a:ea typeface="Twentieth Century"/>
                <a:cs typeface="Twentieth Century"/>
                <a:sym typeface="Twentieth Century"/>
              </a:rPr>
            </a:br>
            <a:r>
              <a:rPr lang="en" sz="1679">
                <a:latin typeface="Twentieth Century"/>
                <a:ea typeface="Twentieth Century"/>
                <a:cs typeface="Twentieth Century"/>
                <a:sym typeface="Twentieth Century"/>
              </a:rPr>
              <a:t>Hotel Carol *** is one of the competitors of Infinite Mountains Hotel. It is located in a very beautiful area, it has 312 places arranged in rooms with 2 beds and 6 apartments.</a:t>
            </a:r>
            <a:br>
              <a:rPr lang="en" sz="1679">
                <a:latin typeface="Twentieth Century"/>
                <a:ea typeface="Twentieth Century"/>
                <a:cs typeface="Twentieth Century"/>
                <a:sym typeface="Twentieth Century"/>
              </a:rPr>
            </a:br>
            <a:r>
              <a:rPr lang="en" sz="1679">
                <a:latin typeface="Twentieth Century"/>
                <a:ea typeface="Twentieth Century"/>
                <a:cs typeface="Twentieth Century"/>
                <a:sym typeface="Twentieth Century"/>
              </a:rPr>
              <a:t>Bradul Chalet ** is situated at the base of the ski slope, it has 20 double rooms and has a great view. Rooms do not have a TV, a refrigerator or a terrace, being classified as 2 stars.</a:t>
            </a:r>
            <a:br>
              <a:rPr lang="en" sz="1679">
                <a:latin typeface="Twentieth Century"/>
                <a:ea typeface="Twentieth Century"/>
                <a:cs typeface="Twentieth Century"/>
                <a:sym typeface="Twentieth Century"/>
              </a:rPr>
            </a:br>
            <a:r>
              <a:rPr lang="en" sz="1679">
                <a:latin typeface="Twentieth Century"/>
                <a:ea typeface="Twentieth Century"/>
                <a:cs typeface="Twentieth Century"/>
                <a:sym typeface="Twentieth Century"/>
              </a:rPr>
              <a:t>These two tourist units are the true competitors of Infinite Mountains ****. The only advantage of these 2 hotels would be their seniority, with loyal customers. The competitive advantage of the Infinite Mountains is that it is a 4 star category offering great comfort and relaxation, it also offers breakfast and the prices are not very high compared to those of the competitors. As a 4-star hotel the reception service is personalized, the rooms have a private bathroom, smart TV, hairdryer, coffee and tea making facilities as well as high speed internet. Breakfast will be fresh ingredients from local households.</a:t>
            </a:r>
            <a:endParaRPr sz="2400">
              <a:latin typeface="Twentieth Century"/>
              <a:ea typeface="Twentieth Century"/>
              <a:cs typeface="Twentieth Century"/>
              <a:sym typeface="Twentieth Century"/>
            </a:endParaRPr>
          </a:p>
          <a:p>
            <a:pPr indent="-95250" lvl="0" marL="228600" rtl="0" algn="l">
              <a:spcBef>
                <a:spcPts val="1000"/>
              </a:spcBef>
              <a:spcAft>
                <a:spcPts val="0"/>
              </a:spcAft>
              <a:buNone/>
            </a:pPr>
            <a:r>
              <a:t/>
            </a:r>
            <a:endParaRPr sz="1679">
              <a:latin typeface="Twentieth Century"/>
              <a:ea typeface="Twentieth Century"/>
              <a:cs typeface="Twentieth Century"/>
              <a:sym typeface="Twentieth Century"/>
            </a:endParaRPr>
          </a:p>
        </p:txBody>
      </p:sp>
      <p:sp>
        <p:nvSpPr>
          <p:cNvPr id="244" name="Google Shape;244;p40"/>
          <p:cNvSpPr txBox="1"/>
          <p:nvPr/>
        </p:nvSpPr>
        <p:spPr>
          <a:xfrm>
            <a:off x="152400" y="152400"/>
            <a:ext cx="6262800" cy="615600"/>
          </a:xfrm>
          <a:prstGeom prst="rect">
            <a:avLst/>
          </a:prstGeom>
          <a:noFill/>
          <a:ln>
            <a:noFill/>
          </a:ln>
        </p:spPr>
        <p:txBody>
          <a:bodyPr anchorCtr="0" anchor="t" bIns="91425" lIns="91425" spcFirstLastPara="1" rIns="91425" wrap="square" tIns="91425">
            <a:noAutofit/>
          </a:bodyPr>
          <a:lstStyle/>
          <a:p>
            <a:pPr indent="0" lvl="0" marL="0" rtl="0" algn="ctr">
              <a:lnSpc>
                <a:spcPct val="90000"/>
              </a:lnSpc>
              <a:spcBef>
                <a:spcPts val="0"/>
              </a:spcBef>
              <a:spcAft>
                <a:spcPts val="0"/>
              </a:spcAft>
              <a:buNone/>
            </a:pPr>
            <a:r>
              <a:rPr b="1" i="1" lang="en" sz="3600" u="sng">
                <a:latin typeface="Twentieth Century"/>
                <a:ea typeface="Twentieth Century"/>
                <a:cs typeface="Twentieth Century"/>
                <a:sym typeface="Twentieth Century"/>
              </a:rPr>
              <a:t>COMPETITORS</a:t>
            </a:r>
            <a:endParaRPr b="1" i="1" sz="3600" u="sng">
              <a:latin typeface="Twentieth Century"/>
              <a:ea typeface="Twentieth Century"/>
              <a:cs typeface="Twentieth Century"/>
              <a:sym typeface="Twentieth Century"/>
            </a:endParaRPr>
          </a:p>
        </p:txBody>
      </p:sp>
    </p:spTree>
  </p:cSld>
  <p:clrMapOvr>
    <a:masterClrMapping/>
  </p:clrMapOvr>
</p:sld>
</file>

<file path=ppt/slides/slide2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bg>
      <p:bgPr>
        <a:blipFill>
          <a:blip r:embed="rId3">
            <a:alphaModFix/>
          </a:blip>
          <a:stretch>
            <a:fillRect/>
          </a:stretch>
        </a:blipFill>
      </p:bgPr>
    </p:bg>
    <p:spTree>
      <p:nvGrpSpPr>
        <p:cNvPr id="248" name="Shape 248"/>
        <p:cNvGrpSpPr/>
        <p:nvPr/>
      </p:nvGrpSpPr>
      <p:grpSpPr>
        <a:xfrm>
          <a:off x="0" y="0"/>
          <a:ext cx="0" cy="0"/>
          <a:chOff x="0" y="0"/>
          <a:chExt cx="0" cy="0"/>
        </a:xfrm>
      </p:grpSpPr>
      <p:sp>
        <p:nvSpPr>
          <p:cNvPr id="249" name="Google Shape;249;p41"/>
          <p:cNvSpPr txBox="1"/>
          <p:nvPr/>
        </p:nvSpPr>
        <p:spPr>
          <a:xfrm>
            <a:off x="94900" y="739575"/>
            <a:ext cx="8778000" cy="3862200"/>
          </a:xfrm>
          <a:prstGeom prst="rect">
            <a:avLst/>
          </a:prstGeom>
          <a:noFill/>
          <a:ln>
            <a:noFill/>
          </a:ln>
        </p:spPr>
        <p:txBody>
          <a:bodyPr anchorCtr="0" anchor="t" bIns="91425" lIns="91425" spcFirstLastPara="1" rIns="91425" wrap="square" tIns="91425">
            <a:noAutofit/>
          </a:bodyPr>
          <a:lstStyle/>
          <a:p>
            <a:pPr indent="-204787" lvl="0" marL="228600" rtl="0" algn="l">
              <a:spcBef>
                <a:spcPts val="0"/>
              </a:spcBef>
              <a:spcAft>
                <a:spcPts val="0"/>
              </a:spcAft>
              <a:buClr>
                <a:srgbClr val="000000"/>
              </a:buClr>
              <a:buSzPts val="2400"/>
              <a:buChar char="•"/>
            </a:pPr>
            <a:r>
              <a:rPr lang="en" sz="2400">
                <a:latin typeface="Twentieth Century"/>
                <a:ea typeface="Twentieth Century"/>
                <a:cs typeface="Twentieth Century"/>
                <a:sym typeface="Twentieth Century"/>
              </a:rPr>
              <a:t>Being a high end inn, the guests will be middle and high income people who can afford a higher price for a privileged treatment. Among the clients will be: </a:t>
            </a:r>
            <a:endParaRPr sz="2400">
              <a:latin typeface="Twentieth Century"/>
              <a:ea typeface="Twentieth Century"/>
              <a:cs typeface="Twentieth Century"/>
              <a:sym typeface="Twentieth Century"/>
            </a:endParaRPr>
          </a:p>
          <a:p>
            <a:pPr indent="-204787" lvl="0" marL="1541462" rtl="0" algn="l">
              <a:spcBef>
                <a:spcPts val="1000"/>
              </a:spcBef>
              <a:spcAft>
                <a:spcPts val="0"/>
              </a:spcAft>
              <a:buClr>
                <a:srgbClr val="000000"/>
              </a:buClr>
              <a:buSzPts val="2400"/>
              <a:buFont typeface="Noto Sans Symbols"/>
              <a:buChar char="❑"/>
            </a:pPr>
            <a:r>
              <a:rPr lang="en" sz="2400">
                <a:latin typeface="Twentieth Century"/>
                <a:ea typeface="Twentieth Century"/>
                <a:cs typeface="Twentieth Century"/>
                <a:sym typeface="Twentieth Century"/>
              </a:rPr>
              <a:t> those who want to relax over the weekend; </a:t>
            </a:r>
            <a:endParaRPr sz="2400">
              <a:latin typeface="Twentieth Century"/>
              <a:ea typeface="Twentieth Century"/>
              <a:cs typeface="Twentieth Century"/>
              <a:sym typeface="Twentieth Century"/>
            </a:endParaRPr>
          </a:p>
          <a:p>
            <a:pPr indent="-204787" lvl="0" marL="1541462" rtl="0" algn="l">
              <a:spcBef>
                <a:spcPts val="1000"/>
              </a:spcBef>
              <a:spcAft>
                <a:spcPts val="0"/>
              </a:spcAft>
              <a:buClr>
                <a:srgbClr val="000000"/>
              </a:buClr>
              <a:buSzPts val="2400"/>
              <a:buFont typeface="Noto Sans Symbols"/>
              <a:buChar char="❑"/>
            </a:pPr>
            <a:r>
              <a:rPr lang="en" sz="2400">
                <a:latin typeface="Twentieth Century"/>
                <a:ea typeface="Twentieth Century"/>
                <a:cs typeface="Twentieth Century"/>
                <a:sym typeface="Twentieth Century"/>
              </a:rPr>
              <a:t>those who want to organize a festive meal;</a:t>
            </a:r>
            <a:endParaRPr sz="2400">
              <a:latin typeface="Twentieth Century"/>
              <a:ea typeface="Twentieth Century"/>
              <a:cs typeface="Twentieth Century"/>
              <a:sym typeface="Twentieth Century"/>
            </a:endParaRPr>
          </a:p>
          <a:p>
            <a:pPr indent="-204787" lvl="0" marL="1541462" rtl="0" algn="l">
              <a:spcBef>
                <a:spcPts val="1000"/>
              </a:spcBef>
              <a:spcAft>
                <a:spcPts val="0"/>
              </a:spcAft>
              <a:buClr>
                <a:srgbClr val="000000"/>
              </a:buClr>
              <a:buSzPts val="2400"/>
              <a:buFont typeface="Noto Sans Symbols"/>
              <a:buChar char="❑"/>
            </a:pPr>
            <a:r>
              <a:rPr lang="en" sz="2400">
                <a:latin typeface="Twentieth Century"/>
                <a:ea typeface="Twentieth Century"/>
                <a:cs typeface="Twentieth Century"/>
                <a:sym typeface="Twentieth Century"/>
              </a:rPr>
              <a:t>families with children on vacation;</a:t>
            </a:r>
            <a:endParaRPr sz="2400">
              <a:latin typeface="Twentieth Century"/>
              <a:ea typeface="Twentieth Century"/>
              <a:cs typeface="Twentieth Century"/>
              <a:sym typeface="Twentieth Century"/>
            </a:endParaRPr>
          </a:p>
          <a:p>
            <a:pPr indent="-204787" lvl="0" marL="1541462" rtl="0" algn="l">
              <a:spcBef>
                <a:spcPts val="1000"/>
              </a:spcBef>
              <a:spcAft>
                <a:spcPts val="0"/>
              </a:spcAft>
              <a:buClr>
                <a:srgbClr val="000000"/>
              </a:buClr>
              <a:buSzPts val="2400"/>
              <a:buFont typeface="Noto Sans Symbols"/>
              <a:buChar char="❑"/>
            </a:pPr>
            <a:r>
              <a:rPr lang="en" sz="2400">
                <a:latin typeface="Twentieth Century"/>
                <a:ea typeface="Twentieth Century"/>
                <a:cs typeface="Twentieth Century"/>
                <a:sym typeface="Twentieth Century"/>
              </a:rPr>
              <a:t> people who practice winter sports or hiking lovers;</a:t>
            </a:r>
            <a:endParaRPr sz="2400">
              <a:latin typeface="Twentieth Century"/>
              <a:ea typeface="Twentieth Century"/>
              <a:cs typeface="Twentieth Century"/>
              <a:sym typeface="Twentieth Century"/>
            </a:endParaRPr>
          </a:p>
          <a:p>
            <a:pPr indent="-204787" lvl="0" marL="1541462" rtl="0" algn="l">
              <a:spcBef>
                <a:spcPts val="1000"/>
              </a:spcBef>
              <a:spcAft>
                <a:spcPts val="0"/>
              </a:spcAft>
              <a:buClr>
                <a:srgbClr val="000000"/>
              </a:buClr>
              <a:buSzPts val="2400"/>
              <a:buFont typeface="Noto Sans Symbols"/>
              <a:buChar char="❑"/>
            </a:pPr>
            <a:r>
              <a:rPr lang="en" sz="2400">
                <a:latin typeface="Twentieth Century"/>
                <a:ea typeface="Twentieth Century"/>
                <a:cs typeface="Twentieth Century"/>
                <a:sym typeface="Twentieth Century"/>
              </a:rPr>
              <a:t>foreign clients will be in large numbers because the resort is known and appreciated internationally.</a:t>
            </a:r>
            <a:endParaRPr sz="2400">
              <a:latin typeface="Twentieth Century"/>
              <a:ea typeface="Twentieth Century"/>
              <a:cs typeface="Twentieth Century"/>
              <a:sym typeface="Twentieth Century"/>
            </a:endParaRPr>
          </a:p>
        </p:txBody>
      </p:sp>
      <p:sp>
        <p:nvSpPr>
          <p:cNvPr id="250" name="Google Shape;250;p41"/>
          <p:cNvSpPr txBox="1"/>
          <p:nvPr/>
        </p:nvSpPr>
        <p:spPr>
          <a:xfrm>
            <a:off x="152400" y="152400"/>
            <a:ext cx="5114400" cy="587100"/>
          </a:xfrm>
          <a:prstGeom prst="rect">
            <a:avLst/>
          </a:prstGeom>
          <a:noFill/>
          <a:ln>
            <a:noFill/>
          </a:ln>
        </p:spPr>
        <p:txBody>
          <a:bodyPr anchorCtr="0" anchor="t" bIns="91425" lIns="91425" spcFirstLastPara="1" rIns="91425" wrap="square" tIns="91425">
            <a:noAutofit/>
          </a:bodyPr>
          <a:lstStyle/>
          <a:p>
            <a:pPr indent="0" lvl="0" marL="0" rtl="0" algn="l">
              <a:lnSpc>
                <a:spcPct val="90000"/>
              </a:lnSpc>
              <a:spcBef>
                <a:spcPts val="0"/>
              </a:spcBef>
              <a:spcAft>
                <a:spcPts val="0"/>
              </a:spcAft>
              <a:buNone/>
            </a:pPr>
            <a:r>
              <a:rPr b="1" i="1" lang="en" sz="3600">
                <a:latin typeface="Twentieth Century"/>
                <a:ea typeface="Twentieth Century"/>
                <a:cs typeface="Twentieth Century"/>
                <a:sym typeface="Twentieth Century"/>
              </a:rPr>
              <a:t>CUSTOMERS</a:t>
            </a:r>
            <a:endParaRPr b="1" i="1" sz="3600">
              <a:latin typeface="Twentieth Century"/>
              <a:ea typeface="Twentieth Century"/>
              <a:cs typeface="Twentieth Century"/>
              <a:sym typeface="Twentieth Century"/>
            </a:endParaRPr>
          </a:p>
        </p:txBody>
      </p:sp>
    </p:spTree>
  </p:cSld>
  <p:clrMapOvr>
    <a:masterClrMapping/>
  </p:clrMapOvr>
</p:sld>
</file>

<file path=ppt/slides/slide3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bg>
      <p:bgPr>
        <a:blipFill>
          <a:blip r:embed="rId3">
            <a:alphaModFix/>
          </a:blip>
          <a:stretch>
            <a:fillRect/>
          </a:stretch>
        </a:blipFill>
      </p:bgPr>
    </p:bg>
    <p:spTree>
      <p:nvGrpSpPr>
        <p:cNvPr id="254" name="Shape 254"/>
        <p:cNvGrpSpPr/>
        <p:nvPr/>
      </p:nvGrpSpPr>
      <p:grpSpPr>
        <a:xfrm>
          <a:off x="0" y="0"/>
          <a:ext cx="0" cy="0"/>
          <a:chOff x="0" y="0"/>
          <a:chExt cx="0" cy="0"/>
        </a:xfrm>
      </p:grpSpPr>
      <p:sp>
        <p:nvSpPr>
          <p:cNvPr id="255" name="Google Shape;255;p42"/>
          <p:cNvSpPr txBox="1"/>
          <p:nvPr/>
        </p:nvSpPr>
        <p:spPr>
          <a:xfrm>
            <a:off x="0" y="0"/>
            <a:ext cx="7734300" cy="626400"/>
          </a:xfrm>
          <a:prstGeom prst="rect">
            <a:avLst/>
          </a:prstGeom>
          <a:noFill/>
          <a:ln>
            <a:noFill/>
          </a:ln>
        </p:spPr>
        <p:txBody>
          <a:bodyPr anchorCtr="0" anchor="t" bIns="91425" lIns="91425" spcFirstLastPara="1" rIns="91425" wrap="square" tIns="91425">
            <a:noAutofit/>
          </a:bodyPr>
          <a:lstStyle/>
          <a:p>
            <a:pPr indent="0" lvl="0" marL="0" rtl="0" algn="l">
              <a:lnSpc>
                <a:spcPct val="90000"/>
              </a:lnSpc>
              <a:spcBef>
                <a:spcPts val="0"/>
              </a:spcBef>
              <a:spcAft>
                <a:spcPts val="0"/>
              </a:spcAft>
              <a:buNone/>
            </a:pPr>
            <a:r>
              <a:rPr b="1" i="1" lang="en" sz="3600" u="sng">
                <a:latin typeface="Twentieth Century"/>
                <a:ea typeface="Twentieth Century"/>
                <a:cs typeface="Twentieth Century"/>
                <a:sym typeface="Twentieth Century"/>
              </a:rPr>
              <a:t>DISTRIBUTION CHANNELS</a:t>
            </a:r>
            <a:endParaRPr b="1" i="1" sz="3600" u="sng">
              <a:latin typeface="Twentieth Century"/>
              <a:ea typeface="Twentieth Century"/>
              <a:cs typeface="Twentieth Century"/>
              <a:sym typeface="Twentieth Century"/>
            </a:endParaRPr>
          </a:p>
        </p:txBody>
      </p:sp>
      <p:sp>
        <p:nvSpPr>
          <p:cNvPr id="256" name="Google Shape;256;p42"/>
          <p:cNvSpPr txBox="1"/>
          <p:nvPr/>
        </p:nvSpPr>
        <p:spPr>
          <a:xfrm>
            <a:off x="152400" y="768050"/>
            <a:ext cx="8559300" cy="4185000"/>
          </a:xfrm>
          <a:prstGeom prst="rect">
            <a:avLst/>
          </a:prstGeom>
          <a:noFill/>
          <a:ln>
            <a:noFill/>
          </a:ln>
        </p:spPr>
        <p:txBody>
          <a:bodyPr anchorCtr="0" anchor="t" bIns="91425" lIns="91425" spcFirstLastPara="1" rIns="91425" wrap="square" tIns="91425">
            <a:noAutofit/>
          </a:bodyPr>
          <a:lstStyle/>
          <a:p>
            <a:pPr indent="-152400" lvl="0" marL="228600" rtl="0" algn="l">
              <a:lnSpc>
                <a:spcPct val="120000"/>
              </a:lnSpc>
              <a:spcBef>
                <a:spcPts val="0"/>
              </a:spcBef>
              <a:spcAft>
                <a:spcPts val="0"/>
              </a:spcAft>
              <a:buClr>
                <a:srgbClr val="000000"/>
              </a:buClr>
              <a:buSzPts val="1800"/>
              <a:buChar char="•"/>
            </a:pPr>
            <a:r>
              <a:rPr lang="en" sz="1800">
                <a:latin typeface="Twentieth Century"/>
                <a:ea typeface="Twentieth Century"/>
                <a:cs typeface="Twentieth Century"/>
                <a:sym typeface="Twentieth Century"/>
              </a:rPr>
              <a:t>by booking the room directly on the hotel's website, booking at the hotel's or phone's reception by the tourist.</a:t>
            </a:r>
            <a:endParaRPr sz="1800">
              <a:latin typeface="Twentieth Century"/>
              <a:ea typeface="Twentieth Century"/>
              <a:cs typeface="Twentieth Century"/>
              <a:sym typeface="Twentieth Century"/>
            </a:endParaRPr>
          </a:p>
          <a:p>
            <a:pPr indent="-152400" lvl="0" marL="228600" rtl="0" algn="l">
              <a:lnSpc>
                <a:spcPct val="120000"/>
              </a:lnSpc>
              <a:spcBef>
                <a:spcPts val="1000"/>
              </a:spcBef>
              <a:spcAft>
                <a:spcPts val="0"/>
              </a:spcAft>
              <a:buClr>
                <a:srgbClr val="000000"/>
              </a:buClr>
              <a:buSzPts val="1800"/>
              <a:buChar char="•"/>
            </a:pPr>
            <a:r>
              <a:rPr lang="en" sz="1800">
                <a:latin typeface="Twentieth Century"/>
                <a:ea typeface="Twentieth Century"/>
                <a:cs typeface="Twentieth Century"/>
                <a:sym typeface="Twentieth Century"/>
              </a:rPr>
              <a:t>through online booking portals: tripadvisor.com, booking.com, travel.ro, priceline.ro, etc</a:t>
            </a:r>
            <a:endParaRPr sz="1800">
              <a:latin typeface="Twentieth Century"/>
              <a:ea typeface="Twentieth Century"/>
              <a:cs typeface="Twentieth Century"/>
              <a:sym typeface="Twentieth Century"/>
            </a:endParaRPr>
          </a:p>
          <a:p>
            <a:pPr indent="-152400" lvl="0" marL="228600" rtl="0" algn="l">
              <a:lnSpc>
                <a:spcPct val="120000"/>
              </a:lnSpc>
              <a:spcBef>
                <a:spcPts val="1000"/>
              </a:spcBef>
              <a:spcAft>
                <a:spcPts val="0"/>
              </a:spcAft>
              <a:buClr>
                <a:srgbClr val="000000"/>
              </a:buClr>
              <a:buSzPts val="1800"/>
              <a:buChar char="•"/>
            </a:pPr>
            <a:r>
              <a:rPr lang="en" sz="1800">
                <a:latin typeface="Twentieth Century"/>
                <a:ea typeface="Twentieth Century"/>
                <a:cs typeface="Twentieth Century"/>
                <a:sym typeface="Twentieth Century"/>
              </a:rPr>
              <a:t>social media and mobile devices;</a:t>
            </a:r>
            <a:endParaRPr sz="1800">
              <a:latin typeface="Twentieth Century"/>
              <a:ea typeface="Twentieth Century"/>
              <a:cs typeface="Twentieth Century"/>
              <a:sym typeface="Twentieth Century"/>
            </a:endParaRPr>
          </a:p>
          <a:p>
            <a:pPr indent="-152400" lvl="0" marL="228600" rtl="0" algn="l">
              <a:lnSpc>
                <a:spcPct val="120000"/>
              </a:lnSpc>
              <a:spcBef>
                <a:spcPts val="1000"/>
              </a:spcBef>
              <a:spcAft>
                <a:spcPts val="0"/>
              </a:spcAft>
              <a:buClr>
                <a:srgbClr val="000000"/>
              </a:buClr>
              <a:buSzPts val="1800"/>
              <a:buChar char="•"/>
            </a:pPr>
            <a:r>
              <a:rPr lang="en" sz="1800">
                <a:latin typeface="Twentieth Century"/>
                <a:ea typeface="Twentieth Century"/>
                <a:cs typeface="Twentieth Century"/>
                <a:sym typeface="Twentieth Century"/>
              </a:rPr>
              <a:t>travel agencies in Romania and abroad.</a:t>
            </a:r>
            <a:endParaRPr sz="1800">
              <a:latin typeface="Twentieth Century"/>
              <a:ea typeface="Twentieth Century"/>
              <a:cs typeface="Twentieth Century"/>
              <a:sym typeface="Twentieth Century"/>
            </a:endParaRPr>
          </a:p>
        </p:txBody>
      </p:sp>
    </p:spTree>
  </p:cSld>
  <p:clrMapOvr>
    <a:masterClrMapping/>
  </p:clrMapOvr>
</p:sld>
</file>

<file path=ppt/slides/slide3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bg>
      <p:bgPr>
        <a:blipFill>
          <a:blip r:embed="rId3">
            <a:alphaModFix/>
          </a:blip>
          <a:stretch>
            <a:fillRect/>
          </a:stretch>
        </a:blipFill>
      </p:bgPr>
    </p:bg>
    <p:spTree>
      <p:nvGrpSpPr>
        <p:cNvPr id="260" name="Shape 260"/>
        <p:cNvGrpSpPr/>
        <p:nvPr/>
      </p:nvGrpSpPr>
      <p:grpSpPr>
        <a:xfrm>
          <a:off x="0" y="0"/>
          <a:ext cx="0" cy="0"/>
          <a:chOff x="0" y="0"/>
          <a:chExt cx="0" cy="0"/>
        </a:xfrm>
      </p:grpSpPr>
      <p:sp>
        <p:nvSpPr>
          <p:cNvPr id="261" name="Google Shape;261;p43"/>
          <p:cNvSpPr txBox="1"/>
          <p:nvPr/>
        </p:nvSpPr>
        <p:spPr>
          <a:xfrm>
            <a:off x="0" y="0"/>
            <a:ext cx="6747300" cy="730200"/>
          </a:xfrm>
          <a:prstGeom prst="rect">
            <a:avLst/>
          </a:prstGeom>
          <a:noFill/>
          <a:ln>
            <a:noFill/>
          </a:ln>
        </p:spPr>
        <p:txBody>
          <a:bodyPr anchorCtr="0" anchor="t" bIns="91425" lIns="91425" spcFirstLastPara="1" rIns="91425" wrap="square" tIns="91425">
            <a:noAutofit/>
          </a:bodyPr>
          <a:lstStyle/>
          <a:p>
            <a:pPr indent="0" lvl="0" marL="0" rtl="0" algn="l">
              <a:lnSpc>
                <a:spcPct val="90000"/>
              </a:lnSpc>
              <a:spcBef>
                <a:spcPts val="0"/>
              </a:spcBef>
              <a:spcAft>
                <a:spcPts val="0"/>
              </a:spcAft>
              <a:buNone/>
            </a:pPr>
            <a:r>
              <a:rPr b="1" i="1" lang="en" sz="3600" u="sng">
                <a:latin typeface="Twentieth Century"/>
                <a:ea typeface="Twentieth Century"/>
                <a:cs typeface="Twentieth Century"/>
                <a:sym typeface="Twentieth Century"/>
              </a:rPr>
              <a:t>SUPPLIERS</a:t>
            </a:r>
            <a:endParaRPr b="1" i="1" sz="3600" u="sng">
              <a:latin typeface="Twentieth Century"/>
              <a:ea typeface="Twentieth Century"/>
              <a:cs typeface="Twentieth Century"/>
              <a:sym typeface="Twentieth Century"/>
            </a:endParaRPr>
          </a:p>
        </p:txBody>
      </p:sp>
      <p:sp>
        <p:nvSpPr>
          <p:cNvPr id="262" name="Google Shape;262;p43"/>
          <p:cNvSpPr txBox="1"/>
          <p:nvPr/>
        </p:nvSpPr>
        <p:spPr>
          <a:xfrm>
            <a:off x="152400" y="730200"/>
            <a:ext cx="8170200" cy="4194300"/>
          </a:xfrm>
          <a:prstGeom prst="rect">
            <a:avLst/>
          </a:prstGeom>
          <a:noFill/>
          <a:ln>
            <a:noFill/>
          </a:ln>
        </p:spPr>
        <p:txBody>
          <a:bodyPr anchorCtr="0" anchor="t" bIns="91425" lIns="91425" spcFirstLastPara="1" rIns="91425" wrap="square" tIns="91425">
            <a:noAutofit/>
          </a:bodyPr>
          <a:lstStyle/>
          <a:p>
            <a:pPr indent="-228600" lvl="0" marL="228600" rtl="0" algn="l">
              <a:lnSpc>
                <a:spcPct val="120000"/>
              </a:lnSpc>
              <a:spcBef>
                <a:spcPts val="0"/>
              </a:spcBef>
              <a:spcAft>
                <a:spcPts val="0"/>
              </a:spcAft>
              <a:buClr>
                <a:srgbClr val="000000"/>
              </a:buClr>
              <a:buSzPts val="3000"/>
              <a:buChar char="•"/>
            </a:pPr>
            <a:r>
              <a:rPr lang="en" sz="2400">
                <a:latin typeface="Twentieth Century"/>
                <a:ea typeface="Twentieth Century"/>
                <a:cs typeface="Twentieth Century"/>
                <a:sym typeface="Twentieth Century"/>
              </a:rPr>
              <a:t>For breakfast, the products will be purchased from locals who have their own gardens or own small farms, especially organic products;</a:t>
            </a:r>
            <a:endParaRPr sz="2400">
              <a:latin typeface="Twentieth Century"/>
              <a:ea typeface="Twentieth Century"/>
              <a:cs typeface="Twentieth Century"/>
              <a:sym typeface="Twentieth Century"/>
            </a:endParaRPr>
          </a:p>
          <a:p>
            <a:pPr indent="-228600" lvl="0" marL="228600" rtl="0" algn="l">
              <a:lnSpc>
                <a:spcPct val="120000"/>
              </a:lnSpc>
              <a:spcBef>
                <a:spcPts val="1000"/>
              </a:spcBef>
              <a:spcAft>
                <a:spcPts val="0"/>
              </a:spcAft>
              <a:buClr>
                <a:srgbClr val="000000"/>
              </a:buClr>
              <a:buSzPts val="3000"/>
              <a:buChar char="•"/>
            </a:pPr>
            <a:r>
              <a:rPr lang="en" sz="2400">
                <a:latin typeface="Twentieth Century"/>
                <a:ea typeface="Twentieth Century"/>
                <a:cs typeface="Twentieth Century"/>
                <a:sym typeface="Twentieth Century"/>
              </a:rPr>
              <a:t>other products, hygiene, consumables, bed linen, towels, to be purchased from supermarkets in the area: Metro, Selgros because they have low prices and offer quality;</a:t>
            </a:r>
            <a:endParaRPr sz="2400">
              <a:latin typeface="Twentieth Century"/>
              <a:ea typeface="Twentieth Century"/>
              <a:cs typeface="Twentieth Century"/>
              <a:sym typeface="Twentieth Century"/>
            </a:endParaRPr>
          </a:p>
        </p:txBody>
      </p:sp>
    </p:spTree>
  </p:cSld>
  <p:clrMapOvr>
    <a:masterClrMapping/>
  </p:clrMapOvr>
</p:sld>
</file>

<file path=ppt/slides/slide3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bg>
      <p:bgPr>
        <a:blipFill>
          <a:blip r:embed="rId3">
            <a:alphaModFix/>
          </a:blip>
          <a:stretch>
            <a:fillRect/>
          </a:stretch>
        </a:blipFill>
      </p:bgPr>
    </p:bg>
    <p:spTree>
      <p:nvGrpSpPr>
        <p:cNvPr id="266" name="Shape 266"/>
        <p:cNvGrpSpPr/>
        <p:nvPr/>
      </p:nvGrpSpPr>
      <p:grpSpPr>
        <a:xfrm>
          <a:off x="0" y="0"/>
          <a:ext cx="0" cy="0"/>
          <a:chOff x="0" y="0"/>
          <a:chExt cx="0" cy="0"/>
        </a:xfrm>
      </p:grpSpPr>
      <p:sp>
        <p:nvSpPr>
          <p:cNvPr id="267" name="Google Shape;267;p44"/>
          <p:cNvSpPr txBox="1"/>
          <p:nvPr/>
        </p:nvSpPr>
        <p:spPr>
          <a:xfrm>
            <a:off x="0" y="0"/>
            <a:ext cx="5608500" cy="616200"/>
          </a:xfrm>
          <a:prstGeom prst="rect">
            <a:avLst/>
          </a:prstGeom>
          <a:noFill/>
          <a:ln>
            <a:noFill/>
          </a:ln>
        </p:spPr>
        <p:txBody>
          <a:bodyPr anchorCtr="0" anchor="t" bIns="91425" lIns="91425" spcFirstLastPara="1" rIns="91425" wrap="square" tIns="91425">
            <a:noAutofit/>
          </a:bodyPr>
          <a:lstStyle/>
          <a:p>
            <a:pPr indent="0" lvl="0" marL="0" rtl="0" algn="l">
              <a:lnSpc>
                <a:spcPct val="90000"/>
              </a:lnSpc>
              <a:spcBef>
                <a:spcPts val="0"/>
              </a:spcBef>
              <a:spcAft>
                <a:spcPts val="0"/>
              </a:spcAft>
              <a:buNone/>
            </a:pPr>
            <a:r>
              <a:rPr b="1" i="1" lang="en" sz="3600" u="sng">
                <a:latin typeface="Twentieth Century"/>
                <a:ea typeface="Twentieth Century"/>
                <a:cs typeface="Twentieth Century"/>
                <a:sym typeface="Twentieth Century"/>
              </a:rPr>
              <a:t>PUBLIC</a:t>
            </a:r>
            <a:endParaRPr b="1" i="1" sz="3600" u="sng">
              <a:latin typeface="Twentieth Century"/>
              <a:ea typeface="Twentieth Century"/>
              <a:cs typeface="Twentieth Century"/>
              <a:sym typeface="Twentieth Century"/>
            </a:endParaRPr>
          </a:p>
        </p:txBody>
      </p:sp>
      <p:sp>
        <p:nvSpPr>
          <p:cNvPr id="268" name="Google Shape;268;p44"/>
          <p:cNvSpPr txBox="1"/>
          <p:nvPr/>
        </p:nvSpPr>
        <p:spPr>
          <a:xfrm>
            <a:off x="152400" y="701625"/>
            <a:ext cx="7942500" cy="4242000"/>
          </a:xfrm>
          <a:prstGeom prst="rect">
            <a:avLst/>
          </a:prstGeom>
          <a:noFill/>
          <a:ln>
            <a:noFill/>
          </a:ln>
        </p:spPr>
        <p:txBody>
          <a:bodyPr anchorCtr="0" anchor="t" bIns="91425" lIns="91425" spcFirstLastPara="1" rIns="91425" wrap="square" tIns="91425">
            <a:noAutofit/>
          </a:bodyPr>
          <a:lstStyle/>
          <a:p>
            <a:pPr indent="-166687" lvl="0" marL="228600" rtl="0" algn="l">
              <a:lnSpc>
                <a:spcPct val="120000"/>
              </a:lnSpc>
              <a:spcBef>
                <a:spcPts val="0"/>
              </a:spcBef>
              <a:spcAft>
                <a:spcPts val="0"/>
              </a:spcAft>
              <a:buClr>
                <a:srgbClr val="000000"/>
              </a:buClr>
              <a:buSzPts val="1800"/>
              <a:buChar char="•"/>
            </a:pPr>
            <a:r>
              <a:rPr lang="en" sz="1800">
                <a:latin typeface="Twentieth Century"/>
                <a:ea typeface="Twentieth Century"/>
                <a:cs typeface="Twentieth Century"/>
                <a:sym typeface="Twentieth Century"/>
              </a:rPr>
              <a:t>the public is the categories of people with active life and average and more income;</a:t>
            </a:r>
            <a:endParaRPr sz="1800">
              <a:latin typeface="Twentieth Century"/>
              <a:ea typeface="Twentieth Century"/>
              <a:cs typeface="Twentieth Century"/>
              <a:sym typeface="Twentieth Century"/>
            </a:endParaRPr>
          </a:p>
          <a:p>
            <a:pPr indent="-166687" lvl="0" marL="228600" rtl="0" algn="l">
              <a:lnSpc>
                <a:spcPct val="120000"/>
              </a:lnSpc>
              <a:spcBef>
                <a:spcPts val="1000"/>
              </a:spcBef>
              <a:spcAft>
                <a:spcPts val="0"/>
              </a:spcAft>
              <a:buClr>
                <a:srgbClr val="000000"/>
              </a:buClr>
              <a:buSzPts val="1800"/>
              <a:buChar char="•"/>
            </a:pPr>
            <a:r>
              <a:rPr lang="en" sz="1800">
                <a:latin typeface="Twentieth Century"/>
                <a:ea typeface="Twentieth Century"/>
                <a:cs typeface="Twentieth Century"/>
                <a:sym typeface="Twentieth Century"/>
              </a:rPr>
              <a:t>groups of friends or work colleagues;</a:t>
            </a:r>
            <a:endParaRPr sz="1800">
              <a:latin typeface="Twentieth Century"/>
              <a:ea typeface="Twentieth Century"/>
              <a:cs typeface="Twentieth Century"/>
              <a:sym typeface="Twentieth Century"/>
            </a:endParaRPr>
          </a:p>
          <a:p>
            <a:pPr indent="-166687" lvl="0" marL="228600" rtl="0" algn="l">
              <a:lnSpc>
                <a:spcPct val="120000"/>
              </a:lnSpc>
              <a:spcBef>
                <a:spcPts val="1000"/>
              </a:spcBef>
              <a:spcAft>
                <a:spcPts val="0"/>
              </a:spcAft>
              <a:buClr>
                <a:srgbClr val="000000"/>
              </a:buClr>
              <a:buSzPts val="1800"/>
              <a:buChar char="•"/>
            </a:pPr>
            <a:r>
              <a:rPr lang="en" sz="1800">
                <a:latin typeface="Twentieth Century"/>
                <a:ea typeface="Twentieth Century"/>
                <a:cs typeface="Twentieth Century"/>
                <a:sym typeface="Twentieth Century"/>
              </a:rPr>
              <a:t>foreign tourists;</a:t>
            </a:r>
            <a:endParaRPr sz="1800">
              <a:latin typeface="Twentieth Century"/>
              <a:ea typeface="Twentieth Century"/>
              <a:cs typeface="Twentieth Century"/>
              <a:sym typeface="Twentieth Century"/>
            </a:endParaRPr>
          </a:p>
          <a:p>
            <a:pPr indent="-166687" lvl="0" marL="228600" rtl="0" algn="l">
              <a:lnSpc>
                <a:spcPct val="120000"/>
              </a:lnSpc>
              <a:spcBef>
                <a:spcPts val="1000"/>
              </a:spcBef>
              <a:spcAft>
                <a:spcPts val="0"/>
              </a:spcAft>
              <a:buClr>
                <a:srgbClr val="000000"/>
              </a:buClr>
              <a:buSzPts val="1800"/>
              <a:buChar char="•"/>
            </a:pPr>
            <a:r>
              <a:rPr lang="en" sz="1800">
                <a:latin typeface="Twentieth Century"/>
                <a:ea typeface="Twentieth Century"/>
                <a:cs typeface="Twentieth Century"/>
                <a:sym typeface="Twentieth Century"/>
              </a:rPr>
              <a:t>families with children;</a:t>
            </a:r>
            <a:endParaRPr sz="1800">
              <a:latin typeface="Twentieth Century"/>
              <a:ea typeface="Twentieth Century"/>
              <a:cs typeface="Twentieth Century"/>
              <a:sym typeface="Twentieth Century"/>
            </a:endParaRPr>
          </a:p>
          <a:p>
            <a:pPr indent="-166687" lvl="0" marL="228600" rtl="0" algn="l">
              <a:lnSpc>
                <a:spcPct val="120000"/>
              </a:lnSpc>
              <a:spcBef>
                <a:spcPts val="1000"/>
              </a:spcBef>
              <a:spcAft>
                <a:spcPts val="0"/>
              </a:spcAft>
              <a:buClr>
                <a:srgbClr val="000000"/>
              </a:buClr>
              <a:buSzPts val="1800"/>
              <a:buChar char="•"/>
            </a:pPr>
            <a:r>
              <a:rPr lang="en" sz="1800">
                <a:latin typeface="Twentieth Century"/>
                <a:ea typeface="Twentieth Century"/>
                <a:cs typeface="Twentieth Century"/>
                <a:sym typeface="Twentieth Century"/>
              </a:rPr>
              <a:t>people who practice sports as a hobby;</a:t>
            </a:r>
            <a:endParaRPr sz="1800">
              <a:latin typeface="Twentieth Century"/>
              <a:ea typeface="Twentieth Century"/>
              <a:cs typeface="Twentieth Century"/>
              <a:sym typeface="Twentieth Century"/>
            </a:endParaRPr>
          </a:p>
          <a:p>
            <a:pPr indent="-166687" lvl="0" marL="228600" rtl="0" algn="l">
              <a:lnSpc>
                <a:spcPct val="120000"/>
              </a:lnSpc>
              <a:spcBef>
                <a:spcPts val="1000"/>
              </a:spcBef>
              <a:spcAft>
                <a:spcPts val="0"/>
              </a:spcAft>
              <a:buClr>
                <a:srgbClr val="000000"/>
              </a:buClr>
              <a:buSzPts val="1800"/>
              <a:buChar char="•"/>
            </a:pPr>
            <a:r>
              <a:rPr lang="en" sz="1800">
                <a:latin typeface="Twentieth Century"/>
                <a:ea typeface="Twentieth Century"/>
                <a:cs typeface="Twentieth Century"/>
                <a:sym typeface="Twentieth Century"/>
              </a:rPr>
              <a:t>weekend tourists.</a:t>
            </a:r>
            <a:endParaRPr sz="1800">
              <a:latin typeface="Twentieth Century"/>
              <a:ea typeface="Twentieth Century"/>
              <a:cs typeface="Twentieth Century"/>
              <a:sym typeface="Twentieth Century"/>
            </a:endParaRPr>
          </a:p>
        </p:txBody>
      </p:sp>
    </p:spTree>
  </p:cSld>
  <p:clrMapOvr>
    <a:masterClrMapping/>
  </p:clrMapOvr>
</p:sld>
</file>

<file path=ppt/slides/slide3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bg>
      <p:bgPr>
        <a:blipFill>
          <a:blip r:embed="rId3">
            <a:alphaModFix/>
          </a:blip>
          <a:stretch>
            <a:fillRect/>
          </a:stretch>
        </a:blipFill>
      </p:bgPr>
    </p:bg>
    <p:spTree>
      <p:nvGrpSpPr>
        <p:cNvPr id="272" name="Shape 272"/>
        <p:cNvGrpSpPr/>
        <p:nvPr/>
      </p:nvGrpSpPr>
      <p:grpSpPr>
        <a:xfrm>
          <a:off x="0" y="0"/>
          <a:ext cx="0" cy="0"/>
          <a:chOff x="0" y="0"/>
          <a:chExt cx="0" cy="0"/>
        </a:xfrm>
      </p:grpSpPr>
      <p:pic>
        <p:nvPicPr>
          <p:cNvPr id="273" name="Google Shape;273;p45"/>
          <p:cNvPicPr preferRelativeResize="0"/>
          <p:nvPr/>
        </p:nvPicPr>
        <p:blipFill>
          <a:blip r:embed="rId4">
            <a:alphaModFix/>
          </a:blip>
          <a:stretch>
            <a:fillRect/>
          </a:stretch>
        </p:blipFill>
        <p:spPr>
          <a:xfrm>
            <a:off x="3787025" y="152400"/>
            <a:ext cx="5153009" cy="4838700"/>
          </a:xfrm>
          <a:prstGeom prst="rect">
            <a:avLst/>
          </a:prstGeom>
          <a:noFill/>
          <a:ln>
            <a:noFill/>
          </a:ln>
        </p:spPr>
      </p:pic>
      <p:sp>
        <p:nvSpPr>
          <p:cNvPr id="274" name="Google Shape;274;p45"/>
          <p:cNvSpPr txBox="1"/>
          <p:nvPr/>
        </p:nvSpPr>
        <p:spPr>
          <a:xfrm>
            <a:off x="0" y="0"/>
            <a:ext cx="3786900" cy="27135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b="1" i="1" lang="en" sz="2400" u="sng">
                <a:solidFill>
                  <a:srgbClr val="FFFFFF"/>
                </a:solidFill>
              </a:rPr>
              <a:t>PESTLE  ANALYSIS:</a:t>
            </a:r>
            <a:endParaRPr>
              <a:solidFill>
                <a:srgbClr val="FFFFFF"/>
              </a:solidFill>
            </a:endParaRPr>
          </a:p>
        </p:txBody>
      </p:sp>
    </p:spTree>
  </p:cSld>
  <p:clrMapOvr>
    <a:masterClrMapping/>
  </p:clrMapOvr>
  <p:timing>
    <p:tnLst>
      <p:par>
        <p:cTn dur="indefinite" nodeType="tmRoot" restart="never">
          <p:childTnLst>
            <p:seq concurrent="1" nextAc="seek">
              <p:cTn dur="indefinite" id="2" nodeType="mainSeq">
                <p:childTnLst>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273"/>
                                        </p:tgtEl>
                                        <p:attrNameLst>
                                          <p:attrName>style.visibility</p:attrName>
                                        </p:attrNameLst>
                                      </p:cBhvr>
                                      <p:to>
                                        <p:strVal val="visible"/>
                                      </p:to>
                                    </p:set>
                                    <p:animEffect filter="fade" transition="in">
                                      <p:cBhvr>
                                        <p:cTn dur="1000"/>
                                        <p:tgtEl>
                                          <p:spTgt spid="273"/>
                                        </p:tgtEl>
                                      </p:cBhvr>
                                    </p:animEffect>
                                  </p:childTnLst>
                                </p:cTn>
                              </p:par>
                            </p:childTnLst>
                          </p:cTn>
                        </p:par>
                      </p:childTnLst>
                    </p:cTn>
                  </p:par>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274"/>
                                        </p:tgtEl>
                                        <p:attrNameLst>
                                          <p:attrName>style.visibility</p:attrName>
                                        </p:attrNameLst>
                                      </p:cBhvr>
                                      <p:to>
                                        <p:strVal val="visible"/>
                                      </p:to>
                                    </p:set>
                                    <p:animEffect filter="fade" transition="in">
                                      <p:cBhvr>
                                        <p:cTn dur="1000"/>
                                        <p:tgtEl>
                                          <p:spTgt spid="274"/>
                                        </p:tgtEl>
                                      </p:cBhvr>
                                    </p:animEffect>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3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bg>
      <p:bgPr>
        <a:blipFill>
          <a:blip r:embed="rId3">
            <a:alphaModFix/>
          </a:blip>
          <a:stretch>
            <a:fillRect/>
          </a:stretch>
        </a:blipFill>
      </p:bgPr>
    </p:bg>
    <p:spTree>
      <p:nvGrpSpPr>
        <p:cNvPr id="278" name="Shape 278"/>
        <p:cNvGrpSpPr/>
        <p:nvPr/>
      </p:nvGrpSpPr>
      <p:grpSpPr>
        <a:xfrm>
          <a:off x="0" y="0"/>
          <a:ext cx="0" cy="0"/>
          <a:chOff x="0" y="0"/>
          <a:chExt cx="0" cy="0"/>
        </a:xfrm>
      </p:grpSpPr>
      <p:pic>
        <p:nvPicPr>
          <p:cNvPr id="279" name="Google Shape;279;p46"/>
          <p:cNvPicPr preferRelativeResize="0"/>
          <p:nvPr/>
        </p:nvPicPr>
        <p:blipFill>
          <a:blip r:embed="rId4">
            <a:alphaModFix/>
          </a:blip>
          <a:stretch>
            <a:fillRect/>
          </a:stretch>
        </p:blipFill>
        <p:spPr>
          <a:xfrm>
            <a:off x="152400" y="152400"/>
            <a:ext cx="8839203" cy="1582300"/>
          </a:xfrm>
          <a:prstGeom prst="rect">
            <a:avLst/>
          </a:prstGeom>
          <a:noFill/>
          <a:ln>
            <a:noFill/>
          </a:ln>
        </p:spPr>
      </p:pic>
    </p:spTree>
  </p:cSld>
  <p:clrMapOvr>
    <a:masterClrMapping/>
  </p:clrMapOvr>
  <p:timing>
    <p:tnLst>
      <p:par>
        <p:cTn dur="indefinite" nodeType="tmRoot" restart="never">
          <p:childTnLst>
            <p:seq concurrent="1" nextAc="seek">
              <p:cTn dur="indefinite" id="2" nodeType="mainSeq">
                <p:childTnLst>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279"/>
                                        </p:tgtEl>
                                        <p:attrNameLst>
                                          <p:attrName>style.visibility</p:attrName>
                                        </p:attrNameLst>
                                      </p:cBhvr>
                                      <p:to>
                                        <p:strVal val="visible"/>
                                      </p:to>
                                    </p:set>
                                    <p:animEffect filter="fade" transition="in">
                                      <p:cBhvr>
                                        <p:cTn dur="1000"/>
                                        <p:tgtEl>
                                          <p:spTgt spid="279"/>
                                        </p:tgtEl>
                                      </p:cBhvr>
                                    </p:animEffect>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3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bg>
      <p:bgPr>
        <a:blipFill>
          <a:blip r:embed="rId3">
            <a:alphaModFix/>
          </a:blip>
          <a:stretch>
            <a:fillRect/>
          </a:stretch>
        </a:blipFill>
      </p:bgPr>
    </p:bg>
    <p:spTree>
      <p:nvGrpSpPr>
        <p:cNvPr id="283" name="Shape 283"/>
        <p:cNvGrpSpPr/>
        <p:nvPr/>
      </p:nvGrpSpPr>
      <p:grpSpPr>
        <a:xfrm>
          <a:off x="0" y="0"/>
          <a:ext cx="0" cy="0"/>
          <a:chOff x="0" y="0"/>
          <a:chExt cx="0" cy="0"/>
        </a:xfrm>
      </p:grpSpPr>
      <p:sp>
        <p:nvSpPr>
          <p:cNvPr id="284" name="Google Shape;284;p47"/>
          <p:cNvSpPr txBox="1"/>
          <p:nvPr/>
        </p:nvSpPr>
        <p:spPr>
          <a:xfrm>
            <a:off x="142350" y="151850"/>
            <a:ext cx="3976200" cy="4554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b="1" i="1" lang="en" sz="2400" u="sng"/>
              <a:t>PESTLE ANALYSIS:</a:t>
            </a:r>
            <a:endParaRPr b="1" i="1" sz="2400" u="sng"/>
          </a:p>
        </p:txBody>
      </p:sp>
      <p:pic>
        <p:nvPicPr>
          <p:cNvPr id="285" name="Google Shape;285;p47"/>
          <p:cNvPicPr preferRelativeResize="0"/>
          <p:nvPr/>
        </p:nvPicPr>
        <p:blipFill>
          <a:blip r:embed="rId4">
            <a:alphaModFix/>
          </a:blip>
          <a:stretch>
            <a:fillRect/>
          </a:stretch>
        </p:blipFill>
        <p:spPr>
          <a:xfrm>
            <a:off x="152400" y="759650"/>
            <a:ext cx="8839198" cy="4105922"/>
          </a:xfrm>
          <a:prstGeom prst="rect">
            <a:avLst/>
          </a:prstGeom>
          <a:noFill/>
          <a:ln>
            <a:noFill/>
          </a:ln>
        </p:spPr>
      </p:pic>
    </p:spTree>
  </p:cSld>
  <p:clrMapOvr>
    <a:masterClrMapping/>
  </p:clrMapOvr>
  <p:timing>
    <p:tnLst>
      <p:par>
        <p:cTn dur="indefinite" nodeType="tmRoot" restart="never">
          <p:childTnLst>
            <p:seq concurrent="1" nextAc="seek">
              <p:cTn dur="indefinite" id="2" nodeType="mainSeq">
                <p:childTnLst>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284"/>
                                        </p:tgtEl>
                                        <p:attrNameLst>
                                          <p:attrName>style.visibility</p:attrName>
                                        </p:attrNameLst>
                                      </p:cBhvr>
                                      <p:to>
                                        <p:strVal val="visible"/>
                                      </p:to>
                                    </p:set>
                                    <p:animEffect filter="fade" transition="in">
                                      <p:cBhvr>
                                        <p:cTn dur="1000"/>
                                        <p:tgtEl>
                                          <p:spTgt spid="284"/>
                                        </p:tgtEl>
                                      </p:cBhvr>
                                    </p:animEffect>
                                  </p:childTnLst>
                                </p:cTn>
                              </p:par>
                            </p:childTnLst>
                          </p:cTn>
                        </p:par>
                      </p:childTnLst>
                    </p:cTn>
                  </p:par>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285"/>
                                        </p:tgtEl>
                                        <p:attrNameLst>
                                          <p:attrName>style.visibility</p:attrName>
                                        </p:attrNameLst>
                                      </p:cBhvr>
                                      <p:to>
                                        <p:strVal val="visible"/>
                                      </p:to>
                                    </p:set>
                                    <p:animEffect filter="fade" transition="in">
                                      <p:cBhvr>
                                        <p:cTn dur="1000"/>
                                        <p:tgtEl>
                                          <p:spTgt spid="285"/>
                                        </p:tgtEl>
                                      </p:cBhvr>
                                    </p:animEffect>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3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bg>
      <p:bgPr>
        <a:blipFill>
          <a:blip r:embed="rId3">
            <a:alphaModFix/>
          </a:blip>
          <a:stretch>
            <a:fillRect/>
          </a:stretch>
        </a:blipFill>
      </p:bgPr>
    </p:bg>
    <p:spTree>
      <p:nvGrpSpPr>
        <p:cNvPr id="289" name="Shape 289"/>
        <p:cNvGrpSpPr/>
        <p:nvPr/>
      </p:nvGrpSpPr>
      <p:grpSpPr>
        <a:xfrm>
          <a:off x="0" y="0"/>
          <a:ext cx="0" cy="0"/>
          <a:chOff x="0" y="0"/>
          <a:chExt cx="0" cy="0"/>
        </a:xfrm>
      </p:grpSpPr>
      <p:sp>
        <p:nvSpPr>
          <p:cNvPr id="290" name="Google Shape;290;p48"/>
          <p:cNvSpPr txBox="1"/>
          <p:nvPr/>
        </p:nvSpPr>
        <p:spPr>
          <a:xfrm>
            <a:off x="740200" y="493475"/>
            <a:ext cx="5466300" cy="6378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b="1" i="1" lang="en" sz="1800" u="sng">
                <a:solidFill>
                  <a:schemeClr val="lt1"/>
                </a:solidFill>
              </a:rPr>
              <a:t>SWOT ANALYSIS:</a:t>
            </a:r>
            <a:endParaRPr b="1" i="1" sz="1800" u="sng">
              <a:solidFill>
                <a:schemeClr val="lt1"/>
              </a:solidFill>
            </a:endParaRPr>
          </a:p>
        </p:txBody>
      </p:sp>
      <p:pic>
        <p:nvPicPr>
          <p:cNvPr id="291" name="Google Shape;291;p48"/>
          <p:cNvPicPr preferRelativeResize="0"/>
          <p:nvPr/>
        </p:nvPicPr>
        <p:blipFill>
          <a:blip r:embed="rId4">
            <a:alphaModFix/>
          </a:blip>
          <a:stretch>
            <a:fillRect/>
          </a:stretch>
        </p:blipFill>
        <p:spPr>
          <a:xfrm>
            <a:off x="1462000" y="942025"/>
            <a:ext cx="6637372" cy="3707426"/>
          </a:xfrm>
          <a:prstGeom prst="rect">
            <a:avLst/>
          </a:prstGeom>
          <a:noFill/>
          <a:ln>
            <a:noFill/>
          </a:ln>
        </p:spPr>
      </p:pic>
    </p:spTree>
  </p:cSld>
  <p:clrMapOvr>
    <a:masterClrMapping/>
  </p:clrMapOvr>
  <p:timing>
    <p:tnLst>
      <p:par>
        <p:cTn dur="indefinite" nodeType="tmRoot" restart="never">
          <p:childTnLst>
            <p:seq concurrent="1" nextAc="seek">
              <p:cTn dur="indefinite" id="2" nodeType="mainSeq">
                <p:childTnLst>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291"/>
                                        </p:tgtEl>
                                        <p:attrNameLst>
                                          <p:attrName>style.visibility</p:attrName>
                                        </p:attrNameLst>
                                      </p:cBhvr>
                                      <p:to>
                                        <p:strVal val="visible"/>
                                      </p:to>
                                    </p:set>
                                    <p:animEffect filter="fade" transition="in">
                                      <p:cBhvr>
                                        <p:cTn dur="1000"/>
                                        <p:tgtEl>
                                          <p:spTgt spid="291"/>
                                        </p:tgtEl>
                                      </p:cBhvr>
                                    </p:animEffect>
                                  </p:childTnLst>
                                </p:cTn>
                              </p:par>
                            </p:childTnLst>
                          </p:cTn>
                        </p:par>
                      </p:childTnLst>
                    </p:cTn>
                  </p:par>
                  <p:par>
                    <p:cTn fill="hold">
                      <p:stCondLst>
                        <p:cond delay="indefinite"/>
                      </p:stCondLst>
                      <p:childTnLst>
                        <p:par>
                          <p:cTn fill="hold">
                            <p:stCondLst>
                              <p:cond delay="0"/>
                            </p:stCondLst>
                            <p:childTnLst>
                              <p:par>
                                <p:cTn fill="hold" nodeType="clickEffect" presetClass="entr" presetID="1" presetSubtype="0">
                                  <p:stCondLst>
                                    <p:cond delay="0"/>
                                  </p:stCondLst>
                                  <p:childTnLst>
                                    <p:set>
                                      <p:cBhvr>
                                        <p:cTn dur="1" fill="hold">
                                          <p:stCondLst>
                                            <p:cond delay="0"/>
                                          </p:stCondLst>
                                        </p:cTn>
                                        <p:tgtEl>
                                          <p:spTgt spid="290"/>
                                        </p:tgtEl>
                                        <p:attrNameLst>
                                          <p:attrName>style.visibility</p:attrName>
                                        </p:attrNameLst>
                                      </p:cBhvr>
                                      <p:to>
                                        <p:strVal val="visible"/>
                                      </p:to>
                                    </p:set>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3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bg>
      <p:bgPr>
        <a:blipFill>
          <a:blip r:embed="rId3">
            <a:alphaModFix/>
          </a:blip>
          <a:stretch>
            <a:fillRect/>
          </a:stretch>
        </a:blipFill>
      </p:bgPr>
    </p:bg>
    <p:spTree>
      <p:nvGrpSpPr>
        <p:cNvPr id="295" name="Shape 295"/>
        <p:cNvGrpSpPr/>
        <p:nvPr/>
      </p:nvGrpSpPr>
      <p:grpSpPr>
        <a:xfrm>
          <a:off x="0" y="0"/>
          <a:ext cx="0" cy="0"/>
          <a:chOff x="0" y="0"/>
          <a:chExt cx="0" cy="0"/>
        </a:xfrm>
      </p:grpSpPr>
      <p:sp>
        <p:nvSpPr>
          <p:cNvPr id="296" name="Google Shape;296;p49"/>
          <p:cNvSpPr txBox="1"/>
          <p:nvPr/>
        </p:nvSpPr>
        <p:spPr>
          <a:xfrm>
            <a:off x="313175" y="227750"/>
            <a:ext cx="2334600" cy="3891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lang="en" sz="2400">
                <a:solidFill>
                  <a:srgbClr val="FFFFFF"/>
                </a:solidFill>
              </a:rPr>
              <a:t>Present:</a:t>
            </a:r>
            <a:endParaRPr sz="2400">
              <a:solidFill>
                <a:srgbClr val="FFFFFF"/>
              </a:solidFill>
            </a:endParaRPr>
          </a:p>
        </p:txBody>
      </p:sp>
      <p:sp>
        <p:nvSpPr>
          <p:cNvPr id="297" name="Google Shape;297;p49"/>
          <p:cNvSpPr txBox="1"/>
          <p:nvPr/>
        </p:nvSpPr>
        <p:spPr>
          <a:xfrm>
            <a:off x="370100" y="892050"/>
            <a:ext cx="7914600" cy="22017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lang="en" sz="1800">
                <a:solidFill>
                  <a:srgbClr val="FFFFFF"/>
                </a:solidFill>
              </a:rPr>
              <a:t>Strengths</a:t>
            </a:r>
            <a:r>
              <a:rPr lang="en" sz="1800">
                <a:solidFill>
                  <a:srgbClr val="FFFFFF"/>
                </a:solidFill>
              </a:rPr>
              <a:t>:</a:t>
            </a:r>
            <a:endParaRPr sz="1800">
              <a:solidFill>
                <a:srgbClr val="FFFFFF"/>
              </a:solidFill>
            </a:endParaRPr>
          </a:p>
          <a:p>
            <a:pPr indent="0" lvl="0" marL="0" rtl="0" algn="l">
              <a:spcBef>
                <a:spcPts val="0"/>
              </a:spcBef>
              <a:spcAft>
                <a:spcPts val="0"/>
              </a:spcAft>
              <a:buNone/>
            </a:pPr>
            <a:r>
              <a:t/>
            </a:r>
            <a:endParaRPr sz="1800">
              <a:solidFill>
                <a:srgbClr val="FFFFFF"/>
              </a:solidFill>
            </a:endParaRPr>
          </a:p>
          <a:p>
            <a:pPr indent="-342900" lvl="0" marL="457200" rtl="0" algn="l">
              <a:spcBef>
                <a:spcPts val="0"/>
              </a:spcBef>
              <a:spcAft>
                <a:spcPts val="0"/>
              </a:spcAft>
              <a:buClr>
                <a:srgbClr val="FFFFFF"/>
              </a:buClr>
              <a:buSzPts val="1800"/>
              <a:buChar char="●"/>
            </a:pPr>
            <a:r>
              <a:rPr lang="en" sz="1800">
                <a:solidFill>
                  <a:srgbClr val="FFFFFF"/>
                </a:solidFill>
              </a:rPr>
              <a:t>Tourist</a:t>
            </a:r>
            <a:r>
              <a:rPr lang="en" sz="1800">
                <a:solidFill>
                  <a:srgbClr val="FFFFFF"/>
                </a:solidFill>
              </a:rPr>
              <a:t> friendly area, filled with many </a:t>
            </a:r>
            <a:r>
              <a:rPr lang="en" sz="1800">
                <a:solidFill>
                  <a:srgbClr val="FFFFFF"/>
                </a:solidFill>
              </a:rPr>
              <a:t>attractions</a:t>
            </a:r>
            <a:r>
              <a:rPr lang="en" sz="1800">
                <a:solidFill>
                  <a:srgbClr val="FFFFFF"/>
                </a:solidFill>
              </a:rPr>
              <a:t>.</a:t>
            </a:r>
            <a:endParaRPr sz="1800">
              <a:solidFill>
                <a:srgbClr val="FFFFFF"/>
              </a:solidFill>
            </a:endParaRPr>
          </a:p>
          <a:p>
            <a:pPr indent="-342900" lvl="0" marL="457200" rtl="0" algn="l">
              <a:spcBef>
                <a:spcPts val="0"/>
              </a:spcBef>
              <a:spcAft>
                <a:spcPts val="0"/>
              </a:spcAft>
              <a:buClr>
                <a:srgbClr val="FFFFFF"/>
              </a:buClr>
              <a:buSzPts val="1800"/>
              <a:buChar char="●"/>
            </a:pPr>
            <a:r>
              <a:rPr lang="en" sz="1800">
                <a:solidFill>
                  <a:srgbClr val="FFFFFF"/>
                </a:solidFill>
              </a:rPr>
              <a:t>Eco Friendly</a:t>
            </a:r>
            <a:r>
              <a:rPr lang="en" sz="1800">
                <a:solidFill>
                  <a:srgbClr val="FFFFFF"/>
                </a:solidFill>
              </a:rPr>
              <a:t> supply of goods </a:t>
            </a:r>
            <a:r>
              <a:rPr lang="en" sz="1800">
                <a:solidFill>
                  <a:srgbClr val="FFFFFF"/>
                </a:solidFill>
              </a:rPr>
              <a:t>necessary</a:t>
            </a:r>
            <a:r>
              <a:rPr lang="en" sz="1800">
                <a:solidFill>
                  <a:srgbClr val="FFFFFF"/>
                </a:solidFill>
              </a:rPr>
              <a:t> for the good functioning of the business.</a:t>
            </a:r>
            <a:endParaRPr sz="1800">
              <a:solidFill>
                <a:srgbClr val="FFFFFF"/>
              </a:solidFill>
            </a:endParaRPr>
          </a:p>
          <a:p>
            <a:pPr indent="-342900" lvl="0" marL="457200" rtl="0" algn="l">
              <a:spcBef>
                <a:spcPts val="0"/>
              </a:spcBef>
              <a:spcAft>
                <a:spcPts val="0"/>
              </a:spcAft>
              <a:buClr>
                <a:srgbClr val="FFFFFF"/>
              </a:buClr>
              <a:buSzPts val="1800"/>
              <a:buChar char="●"/>
            </a:pPr>
            <a:r>
              <a:rPr lang="en" sz="1800">
                <a:solidFill>
                  <a:srgbClr val="FFFFFF"/>
                </a:solidFill>
              </a:rPr>
              <a:t>Low pollution, raw nature, ideal for </a:t>
            </a:r>
            <a:r>
              <a:rPr lang="en" sz="1800">
                <a:solidFill>
                  <a:srgbClr val="FFFFFF"/>
                </a:solidFill>
              </a:rPr>
              <a:t>attracting</a:t>
            </a:r>
            <a:r>
              <a:rPr lang="en" sz="1800">
                <a:solidFill>
                  <a:srgbClr val="FFFFFF"/>
                </a:solidFill>
              </a:rPr>
              <a:t> people from the big cities.</a:t>
            </a:r>
            <a:endParaRPr sz="1800">
              <a:solidFill>
                <a:srgbClr val="FFFFFF"/>
              </a:solidFill>
            </a:endParaRPr>
          </a:p>
          <a:p>
            <a:pPr indent="-342900" lvl="0" marL="457200" rtl="0" algn="l">
              <a:spcBef>
                <a:spcPts val="0"/>
              </a:spcBef>
              <a:spcAft>
                <a:spcPts val="0"/>
              </a:spcAft>
              <a:buClr>
                <a:srgbClr val="FFFFFF"/>
              </a:buClr>
              <a:buSzPts val="1800"/>
              <a:buChar char="●"/>
            </a:pPr>
            <a:r>
              <a:rPr lang="en" sz="1800">
                <a:solidFill>
                  <a:srgbClr val="FFFFFF"/>
                </a:solidFill>
              </a:rPr>
              <a:t>Traditional cuisine, with traditional and all natural ingredients from surrounding suppliers.</a:t>
            </a:r>
            <a:endParaRPr sz="1800">
              <a:solidFill>
                <a:srgbClr val="FFFFFF"/>
              </a:solidFill>
            </a:endParaRPr>
          </a:p>
          <a:p>
            <a:pPr indent="-342900" lvl="0" marL="457200" rtl="0" algn="l">
              <a:spcBef>
                <a:spcPts val="0"/>
              </a:spcBef>
              <a:spcAft>
                <a:spcPts val="0"/>
              </a:spcAft>
              <a:buClr>
                <a:srgbClr val="FFFFFF"/>
              </a:buClr>
              <a:buSzPts val="1800"/>
              <a:buChar char="●"/>
            </a:pPr>
            <a:r>
              <a:rPr lang="en" sz="1800">
                <a:solidFill>
                  <a:srgbClr val="FFFFFF"/>
                </a:solidFill>
              </a:rPr>
              <a:t>Traditional area, best suited for people looking for quiet vacations.</a:t>
            </a:r>
            <a:endParaRPr sz="1800">
              <a:solidFill>
                <a:srgbClr val="FFFFFF"/>
              </a:solidFill>
            </a:endParaRPr>
          </a:p>
          <a:p>
            <a:pPr indent="-342900" lvl="0" marL="457200" rtl="0" algn="l">
              <a:spcBef>
                <a:spcPts val="0"/>
              </a:spcBef>
              <a:spcAft>
                <a:spcPts val="0"/>
              </a:spcAft>
              <a:buClr>
                <a:srgbClr val="FFFFFF"/>
              </a:buClr>
              <a:buSzPts val="1800"/>
              <a:buChar char="●"/>
            </a:pPr>
            <a:r>
              <a:rPr lang="en" sz="1800">
                <a:solidFill>
                  <a:srgbClr val="FFFFFF"/>
                </a:solidFill>
              </a:rPr>
              <a:t>Climate is perfect all year, winter snow assures the </a:t>
            </a:r>
            <a:r>
              <a:rPr lang="en" sz="1800">
                <a:solidFill>
                  <a:srgbClr val="FFFFFF"/>
                </a:solidFill>
              </a:rPr>
              <a:t>attraction</a:t>
            </a:r>
            <a:r>
              <a:rPr lang="en" sz="1800">
                <a:solidFill>
                  <a:srgbClr val="FFFFFF"/>
                </a:solidFill>
              </a:rPr>
              <a:t> of people that seek winter sports and activities. The rest of the year sees cool temperatures, for people looking to get away from the high temperature cities.</a:t>
            </a:r>
            <a:endParaRPr sz="1800">
              <a:solidFill>
                <a:srgbClr val="FFFFFF"/>
              </a:solidFill>
            </a:endParaRPr>
          </a:p>
        </p:txBody>
      </p:sp>
      <p:pic>
        <p:nvPicPr>
          <p:cNvPr id="298" name="Google Shape;298;p49"/>
          <p:cNvPicPr preferRelativeResize="0"/>
          <p:nvPr/>
        </p:nvPicPr>
        <p:blipFill>
          <a:blip r:embed="rId4">
            <a:alphaModFix/>
          </a:blip>
          <a:stretch>
            <a:fillRect/>
          </a:stretch>
        </p:blipFill>
        <p:spPr>
          <a:xfrm>
            <a:off x="6927575" y="57575"/>
            <a:ext cx="2121400" cy="1589000"/>
          </a:xfrm>
          <a:prstGeom prst="rect">
            <a:avLst/>
          </a:prstGeom>
          <a:noFill/>
          <a:ln>
            <a:noFill/>
          </a:ln>
        </p:spPr>
      </p:pic>
    </p:spTree>
  </p:cSld>
  <p:clrMapOvr>
    <a:masterClrMapping/>
  </p:clrMapOvr>
  <p:timing>
    <p:tnLst>
      <p:par>
        <p:cTn dur="indefinite" nodeType="tmRoot" restart="never">
          <p:childTnLst>
            <p:seq concurrent="1" nextAc="seek">
              <p:cTn dur="indefinite" id="2" nodeType="mainSeq">
                <p:childTnLst>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298"/>
                                        </p:tgtEl>
                                        <p:attrNameLst>
                                          <p:attrName>style.visibility</p:attrName>
                                        </p:attrNameLst>
                                      </p:cBhvr>
                                      <p:to>
                                        <p:strVal val="visible"/>
                                      </p:to>
                                    </p:set>
                                    <p:animEffect filter="fade" transition="in">
                                      <p:cBhvr>
                                        <p:cTn dur="1000"/>
                                        <p:tgtEl>
                                          <p:spTgt spid="298"/>
                                        </p:tgtEl>
                                      </p:cBhvr>
                                    </p:animEffect>
                                  </p:childTnLst>
                                </p:cTn>
                              </p:par>
                            </p:childTnLst>
                          </p:cTn>
                        </p:par>
                      </p:childTnLst>
                    </p:cTn>
                  </p:par>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296"/>
                                        </p:tgtEl>
                                        <p:attrNameLst>
                                          <p:attrName>style.visibility</p:attrName>
                                        </p:attrNameLst>
                                      </p:cBhvr>
                                      <p:to>
                                        <p:strVal val="visible"/>
                                      </p:to>
                                    </p:set>
                                    <p:animEffect filter="fade" transition="in">
                                      <p:cBhvr>
                                        <p:cTn dur="1000"/>
                                        <p:tgtEl>
                                          <p:spTgt spid="296"/>
                                        </p:tgtEl>
                                      </p:cBhvr>
                                    </p:animEffect>
                                  </p:childTnLst>
                                </p:cTn>
                              </p:par>
                            </p:childTnLst>
                          </p:cTn>
                        </p:par>
                      </p:childTnLst>
                    </p:cTn>
                  </p:par>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297">
                                            <p:txEl>
                                              <p:pRg end="0" st="0"/>
                                            </p:txEl>
                                          </p:spTgt>
                                        </p:tgtEl>
                                        <p:attrNameLst>
                                          <p:attrName>style.visibility</p:attrName>
                                        </p:attrNameLst>
                                      </p:cBhvr>
                                      <p:to>
                                        <p:strVal val="visible"/>
                                      </p:to>
                                    </p:set>
                                    <p:animEffect filter="fade" transition="in">
                                      <p:cBhvr>
                                        <p:cTn dur="1000"/>
                                        <p:tgtEl>
                                          <p:spTgt spid="297">
                                            <p:txEl>
                                              <p:pRg end="0" st="0"/>
                                            </p:txEl>
                                          </p:spTgt>
                                        </p:tgtEl>
                                      </p:cBhvr>
                                    </p:animEffect>
                                  </p:childTnLst>
                                </p:cTn>
                              </p:par>
                            </p:childTnLst>
                          </p:cTn>
                        </p:par>
                      </p:childTnLst>
                    </p:cTn>
                  </p:par>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297">
                                            <p:txEl>
                                              <p:pRg end="1" st="1"/>
                                            </p:txEl>
                                          </p:spTgt>
                                        </p:tgtEl>
                                        <p:attrNameLst>
                                          <p:attrName>style.visibility</p:attrName>
                                        </p:attrNameLst>
                                      </p:cBhvr>
                                      <p:to>
                                        <p:strVal val="visible"/>
                                      </p:to>
                                    </p:set>
                                    <p:animEffect filter="fade" transition="in">
                                      <p:cBhvr>
                                        <p:cTn dur="1000"/>
                                        <p:tgtEl>
                                          <p:spTgt spid="297">
                                            <p:txEl>
                                              <p:pRg end="1" st="1"/>
                                            </p:txEl>
                                          </p:spTgt>
                                        </p:tgtEl>
                                      </p:cBhvr>
                                    </p:animEffect>
                                  </p:childTnLst>
                                </p:cTn>
                              </p:par>
                            </p:childTnLst>
                          </p:cTn>
                        </p:par>
                      </p:childTnLst>
                    </p:cTn>
                  </p:par>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297">
                                            <p:txEl>
                                              <p:pRg end="2" st="2"/>
                                            </p:txEl>
                                          </p:spTgt>
                                        </p:tgtEl>
                                        <p:attrNameLst>
                                          <p:attrName>style.visibility</p:attrName>
                                        </p:attrNameLst>
                                      </p:cBhvr>
                                      <p:to>
                                        <p:strVal val="visible"/>
                                      </p:to>
                                    </p:set>
                                    <p:animEffect filter="fade" transition="in">
                                      <p:cBhvr>
                                        <p:cTn dur="1000"/>
                                        <p:tgtEl>
                                          <p:spTgt spid="297">
                                            <p:txEl>
                                              <p:pRg end="2" st="2"/>
                                            </p:txEl>
                                          </p:spTgt>
                                        </p:tgtEl>
                                      </p:cBhvr>
                                    </p:animEffect>
                                  </p:childTnLst>
                                </p:cTn>
                              </p:par>
                            </p:childTnLst>
                          </p:cTn>
                        </p:par>
                      </p:childTnLst>
                    </p:cTn>
                  </p:par>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297">
                                            <p:txEl>
                                              <p:pRg end="3" st="3"/>
                                            </p:txEl>
                                          </p:spTgt>
                                        </p:tgtEl>
                                        <p:attrNameLst>
                                          <p:attrName>style.visibility</p:attrName>
                                        </p:attrNameLst>
                                      </p:cBhvr>
                                      <p:to>
                                        <p:strVal val="visible"/>
                                      </p:to>
                                    </p:set>
                                    <p:animEffect filter="fade" transition="in">
                                      <p:cBhvr>
                                        <p:cTn dur="1000"/>
                                        <p:tgtEl>
                                          <p:spTgt spid="297">
                                            <p:txEl>
                                              <p:pRg end="3" st="3"/>
                                            </p:txEl>
                                          </p:spTgt>
                                        </p:tgtEl>
                                      </p:cBhvr>
                                    </p:animEffect>
                                  </p:childTnLst>
                                </p:cTn>
                              </p:par>
                            </p:childTnLst>
                          </p:cTn>
                        </p:par>
                      </p:childTnLst>
                    </p:cTn>
                  </p:par>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297">
                                            <p:txEl>
                                              <p:pRg end="4" st="4"/>
                                            </p:txEl>
                                          </p:spTgt>
                                        </p:tgtEl>
                                        <p:attrNameLst>
                                          <p:attrName>style.visibility</p:attrName>
                                        </p:attrNameLst>
                                      </p:cBhvr>
                                      <p:to>
                                        <p:strVal val="visible"/>
                                      </p:to>
                                    </p:set>
                                    <p:animEffect filter="fade" transition="in">
                                      <p:cBhvr>
                                        <p:cTn dur="1000"/>
                                        <p:tgtEl>
                                          <p:spTgt spid="297">
                                            <p:txEl>
                                              <p:pRg end="4" st="4"/>
                                            </p:txEl>
                                          </p:spTgt>
                                        </p:tgtEl>
                                      </p:cBhvr>
                                    </p:animEffect>
                                  </p:childTnLst>
                                </p:cTn>
                              </p:par>
                            </p:childTnLst>
                          </p:cTn>
                        </p:par>
                      </p:childTnLst>
                    </p:cTn>
                  </p:par>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297">
                                            <p:txEl>
                                              <p:pRg end="5" st="5"/>
                                            </p:txEl>
                                          </p:spTgt>
                                        </p:tgtEl>
                                        <p:attrNameLst>
                                          <p:attrName>style.visibility</p:attrName>
                                        </p:attrNameLst>
                                      </p:cBhvr>
                                      <p:to>
                                        <p:strVal val="visible"/>
                                      </p:to>
                                    </p:set>
                                    <p:animEffect filter="fade" transition="in">
                                      <p:cBhvr>
                                        <p:cTn dur="1000"/>
                                        <p:tgtEl>
                                          <p:spTgt spid="297">
                                            <p:txEl>
                                              <p:pRg end="5" st="5"/>
                                            </p:txEl>
                                          </p:spTgt>
                                        </p:tgtEl>
                                      </p:cBhvr>
                                    </p:animEffect>
                                  </p:childTnLst>
                                </p:cTn>
                              </p:par>
                            </p:childTnLst>
                          </p:cTn>
                        </p:par>
                      </p:childTnLst>
                    </p:cTn>
                  </p:par>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297">
                                            <p:txEl>
                                              <p:pRg end="6" st="6"/>
                                            </p:txEl>
                                          </p:spTgt>
                                        </p:tgtEl>
                                        <p:attrNameLst>
                                          <p:attrName>style.visibility</p:attrName>
                                        </p:attrNameLst>
                                      </p:cBhvr>
                                      <p:to>
                                        <p:strVal val="visible"/>
                                      </p:to>
                                    </p:set>
                                    <p:animEffect filter="fade" transition="in">
                                      <p:cBhvr>
                                        <p:cTn dur="1000"/>
                                        <p:tgtEl>
                                          <p:spTgt spid="297">
                                            <p:txEl>
                                              <p:pRg end="6" st="6"/>
                                            </p:txEl>
                                          </p:spTgt>
                                        </p:tgtEl>
                                      </p:cBhvr>
                                    </p:animEffect>
                                  </p:childTnLst>
                                </p:cTn>
                              </p:par>
                            </p:childTnLst>
                          </p:cTn>
                        </p:par>
                      </p:childTnLst>
                    </p:cTn>
                  </p:par>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297">
                                            <p:txEl>
                                              <p:pRg end="7" st="7"/>
                                            </p:txEl>
                                          </p:spTgt>
                                        </p:tgtEl>
                                        <p:attrNameLst>
                                          <p:attrName>style.visibility</p:attrName>
                                        </p:attrNameLst>
                                      </p:cBhvr>
                                      <p:to>
                                        <p:strVal val="visible"/>
                                      </p:to>
                                    </p:set>
                                    <p:animEffect filter="fade" transition="in">
                                      <p:cBhvr>
                                        <p:cTn dur="1000"/>
                                        <p:tgtEl>
                                          <p:spTgt spid="297">
                                            <p:txEl>
                                              <p:pRg end="7" st="7"/>
                                            </p:txEl>
                                          </p:spTgt>
                                        </p:tgtEl>
                                      </p:cBhvr>
                                    </p:animEffect>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3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bg>
      <p:bgPr>
        <a:blipFill>
          <a:blip r:embed="rId3">
            <a:alphaModFix/>
          </a:blip>
          <a:stretch>
            <a:fillRect/>
          </a:stretch>
        </a:blipFill>
      </p:bgPr>
    </p:bg>
    <p:spTree>
      <p:nvGrpSpPr>
        <p:cNvPr id="302" name="Shape 302"/>
        <p:cNvGrpSpPr/>
        <p:nvPr/>
      </p:nvGrpSpPr>
      <p:grpSpPr>
        <a:xfrm>
          <a:off x="0" y="0"/>
          <a:ext cx="0" cy="0"/>
          <a:chOff x="0" y="0"/>
          <a:chExt cx="0" cy="0"/>
        </a:xfrm>
      </p:grpSpPr>
      <p:sp>
        <p:nvSpPr>
          <p:cNvPr id="303" name="Google Shape;303;p50"/>
          <p:cNvSpPr txBox="1"/>
          <p:nvPr/>
        </p:nvSpPr>
        <p:spPr>
          <a:xfrm>
            <a:off x="531425" y="512450"/>
            <a:ext cx="7800600" cy="22869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lang="en" sz="2400">
                <a:solidFill>
                  <a:srgbClr val="FFFFFF"/>
                </a:solidFill>
              </a:rPr>
              <a:t>Weaknesses:</a:t>
            </a:r>
            <a:endParaRPr sz="2400">
              <a:solidFill>
                <a:srgbClr val="FFFFFF"/>
              </a:solidFill>
            </a:endParaRPr>
          </a:p>
          <a:p>
            <a:pPr indent="0" lvl="0" marL="0" rtl="0" algn="l">
              <a:spcBef>
                <a:spcPts val="0"/>
              </a:spcBef>
              <a:spcAft>
                <a:spcPts val="0"/>
              </a:spcAft>
              <a:buNone/>
            </a:pPr>
            <a:r>
              <a:t/>
            </a:r>
            <a:endParaRPr sz="1800">
              <a:solidFill>
                <a:srgbClr val="FFFFFF"/>
              </a:solidFill>
            </a:endParaRPr>
          </a:p>
          <a:p>
            <a:pPr indent="-342900" lvl="0" marL="457200" rtl="0" algn="l">
              <a:spcBef>
                <a:spcPts val="0"/>
              </a:spcBef>
              <a:spcAft>
                <a:spcPts val="0"/>
              </a:spcAft>
              <a:buClr>
                <a:srgbClr val="FFFFFF"/>
              </a:buClr>
              <a:buSzPts val="1800"/>
              <a:buChar char="●"/>
            </a:pPr>
            <a:r>
              <a:rPr lang="en" sz="1800">
                <a:solidFill>
                  <a:srgbClr val="FFFFFF"/>
                </a:solidFill>
              </a:rPr>
              <a:t>Lack of </a:t>
            </a:r>
            <a:r>
              <a:rPr lang="en" sz="1800">
                <a:solidFill>
                  <a:srgbClr val="FFFFFF"/>
                </a:solidFill>
              </a:rPr>
              <a:t>government</a:t>
            </a:r>
            <a:r>
              <a:rPr lang="en" sz="1800">
                <a:solidFill>
                  <a:srgbClr val="FFFFFF"/>
                </a:solidFill>
              </a:rPr>
              <a:t> support for the areas development.</a:t>
            </a:r>
            <a:endParaRPr sz="1800">
              <a:solidFill>
                <a:srgbClr val="FFFFFF"/>
              </a:solidFill>
            </a:endParaRPr>
          </a:p>
          <a:p>
            <a:pPr indent="-342900" lvl="0" marL="457200" rtl="0" algn="l">
              <a:spcBef>
                <a:spcPts val="0"/>
              </a:spcBef>
              <a:spcAft>
                <a:spcPts val="0"/>
              </a:spcAft>
              <a:buClr>
                <a:srgbClr val="FFFFFF"/>
              </a:buClr>
              <a:buSzPts val="1800"/>
              <a:buChar char="●"/>
            </a:pPr>
            <a:r>
              <a:rPr lang="en" sz="1800">
                <a:solidFill>
                  <a:srgbClr val="FFFFFF"/>
                </a:solidFill>
              </a:rPr>
              <a:t>High level of competition with other local businesses.</a:t>
            </a:r>
            <a:endParaRPr sz="1800">
              <a:solidFill>
                <a:srgbClr val="FFFFFF"/>
              </a:solidFill>
            </a:endParaRPr>
          </a:p>
          <a:p>
            <a:pPr indent="-342900" lvl="0" marL="457200" rtl="0" algn="l">
              <a:spcBef>
                <a:spcPts val="0"/>
              </a:spcBef>
              <a:spcAft>
                <a:spcPts val="0"/>
              </a:spcAft>
              <a:buClr>
                <a:srgbClr val="FFFFFF"/>
              </a:buClr>
              <a:buSzPts val="1800"/>
              <a:buChar char="●"/>
            </a:pPr>
            <a:r>
              <a:rPr lang="en" sz="1800">
                <a:solidFill>
                  <a:srgbClr val="FFFFFF"/>
                </a:solidFill>
              </a:rPr>
              <a:t>Difficulties in sustainable profitability during the first year.</a:t>
            </a:r>
            <a:endParaRPr sz="1800">
              <a:solidFill>
                <a:srgbClr val="FFFFFF"/>
              </a:solidFill>
            </a:endParaRPr>
          </a:p>
          <a:p>
            <a:pPr indent="-342900" lvl="0" marL="457200" rtl="0" algn="l">
              <a:spcBef>
                <a:spcPts val="0"/>
              </a:spcBef>
              <a:spcAft>
                <a:spcPts val="0"/>
              </a:spcAft>
              <a:buClr>
                <a:srgbClr val="FFFFFF"/>
              </a:buClr>
              <a:buSzPts val="1800"/>
              <a:buChar char="●"/>
            </a:pPr>
            <a:r>
              <a:rPr lang="en" sz="1800">
                <a:solidFill>
                  <a:srgbClr val="FFFFFF"/>
                </a:solidFill>
              </a:rPr>
              <a:t>Training of new staff </a:t>
            </a:r>
            <a:r>
              <a:rPr lang="en" sz="1800">
                <a:solidFill>
                  <a:srgbClr val="FFFFFF"/>
                </a:solidFill>
              </a:rPr>
              <a:t>members</a:t>
            </a:r>
            <a:r>
              <a:rPr lang="en" sz="1800">
                <a:solidFill>
                  <a:srgbClr val="FFFFFF"/>
                </a:solidFill>
              </a:rPr>
              <a:t> to suit the property.</a:t>
            </a:r>
            <a:endParaRPr sz="1800">
              <a:solidFill>
                <a:srgbClr val="FFFFFF"/>
              </a:solidFill>
            </a:endParaRPr>
          </a:p>
          <a:p>
            <a:pPr indent="-342900" lvl="0" marL="457200" rtl="0" algn="l">
              <a:spcBef>
                <a:spcPts val="0"/>
              </a:spcBef>
              <a:spcAft>
                <a:spcPts val="0"/>
              </a:spcAft>
              <a:buClr>
                <a:srgbClr val="FFFFFF"/>
              </a:buClr>
              <a:buSzPts val="1800"/>
              <a:buChar char="●"/>
            </a:pPr>
            <a:r>
              <a:rPr lang="en" sz="1800">
                <a:solidFill>
                  <a:srgbClr val="FFFFFF"/>
                </a:solidFill>
              </a:rPr>
              <a:t>During </a:t>
            </a:r>
            <a:r>
              <a:rPr lang="en" sz="1800">
                <a:solidFill>
                  <a:srgbClr val="FFFFFF"/>
                </a:solidFill>
              </a:rPr>
              <a:t>powerful</a:t>
            </a:r>
            <a:r>
              <a:rPr lang="en" sz="1800">
                <a:solidFill>
                  <a:srgbClr val="FFFFFF"/>
                </a:solidFill>
              </a:rPr>
              <a:t> storms the area might be </a:t>
            </a:r>
            <a:r>
              <a:rPr lang="en" sz="1800">
                <a:solidFill>
                  <a:srgbClr val="FFFFFF"/>
                </a:solidFill>
              </a:rPr>
              <a:t>inaccessible</a:t>
            </a:r>
            <a:r>
              <a:rPr lang="en" sz="1800">
                <a:solidFill>
                  <a:srgbClr val="FFFFFF"/>
                </a:solidFill>
              </a:rPr>
              <a:t> to some guests/ people will also be blocked in, so contingencies need to be put in place.</a:t>
            </a:r>
            <a:endParaRPr sz="1800">
              <a:solidFill>
                <a:srgbClr val="FFFFFF"/>
              </a:solidFill>
            </a:endParaRPr>
          </a:p>
        </p:txBody>
      </p:sp>
      <p:pic>
        <p:nvPicPr>
          <p:cNvPr id="304" name="Google Shape;304;p50"/>
          <p:cNvPicPr preferRelativeResize="0"/>
          <p:nvPr/>
        </p:nvPicPr>
        <p:blipFill>
          <a:blip r:embed="rId4">
            <a:alphaModFix/>
          </a:blip>
          <a:stretch>
            <a:fillRect/>
          </a:stretch>
        </p:blipFill>
        <p:spPr>
          <a:xfrm>
            <a:off x="6908600" y="95550"/>
            <a:ext cx="2121400" cy="1589000"/>
          </a:xfrm>
          <a:prstGeom prst="rect">
            <a:avLst/>
          </a:prstGeom>
          <a:noFill/>
          <a:ln>
            <a:noFill/>
          </a:ln>
        </p:spPr>
      </p:pic>
    </p:spTree>
  </p:cSld>
  <p:clrMapOvr>
    <a:masterClrMapping/>
  </p:clrMapOvr>
  <p:timing>
    <p:tnLst>
      <p:par>
        <p:cTn dur="indefinite" nodeType="tmRoot" restart="never">
          <p:childTnLst>
            <p:seq concurrent="1" nextAc="seek">
              <p:cTn dur="indefinite" id="2" nodeType="mainSeq">
                <p:childTnLst>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304"/>
                                        </p:tgtEl>
                                        <p:attrNameLst>
                                          <p:attrName>style.visibility</p:attrName>
                                        </p:attrNameLst>
                                      </p:cBhvr>
                                      <p:to>
                                        <p:strVal val="visible"/>
                                      </p:to>
                                    </p:set>
                                    <p:animEffect filter="fade" transition="in">
                                      <p:cBhvr>
                                        <p:cTn dur="1000"/>
                                        <p:tgtEl>
                                          <p:spTgt spid="304"/>
                                        </p:tgtEl>
                                      </p:cBhvr>
                                    </p:animEffect>
                                  </p:childTnLst>
                                </p:cTn>
                              </p:par>
                            </p:childTnLst>
                          </p:cTn>
                        </p:par>
                      </p:childTnLst>
                    </p:cTn>
                  </p:par>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303">
                                            <p:txEl>
                                              <p:pRg end="0" st="0"/>
                                            </p:txEl>
                                          </p:spTgt>
                                        </p:tgtEl>
                                        <p:attrNameLst>
                                          <p:attrName>style.visibility</p:attrName>
                                        </p:attrNameLst>
                                      </p:cBhvr>
                                      <p:to>
                                        <p:strVal val="visible"/>
                                      </p:to>
                                    </p:set>
                                    <p:animEffect filter="fade" transition="in">
                                      <p:cBhvr>
                                        <p:cTn dur="1000"/>
                                        <p:tgtEl>
                                          <p:spTgt spid="303">
                                            <p:txEl>
                                              <p:pRg end="0" st="0"/>
                                            </p:txEl>
                                          </p:spTgt>
                                        </p:tgtEl>
                                      </p:cBhvr>
                                    </p:animEffect>
                                  </p:childTnLst>
                                </p:cTn>
                              </p:par>
                            </p:childTnLst>
                          </p:cTn>
                        </p:par>
                      </p:childTnLst>
                    </p:cTn>
                  </p:par>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303">
                                            <p:txEl>
                                              <p:pRg end="1" st="1"/>
                                            </p:txEl>
                                          </p:spTgt>
                                        </p:tgtEl>
                                        <p:attrNameLst>
                                          <p:attrName>style.visibility</p:attrName>
                                        </p:attrNameLst>
                                      </p:cBhvr>
                                      <p:to>
                                        <p:strVal val="visible"/>
                                      </p:to>
                                    </p:set>
                                    <p:animEffect filter="fade" transition="in">
                                      <p:cBhvr>
                                        <p:cTn dur="1000"/>
                                        <p:tgtEl>
                                          <p:spTgt spid="303">
                                            <p:txEl>
                                              <p:pRg end="1" st="1"/>
                                            </p:txEl>
                                          </p:spTgt>
                                        </p:tgtEl>
                                      </p:cBhvr>
                                    </p:animEffect>
                                  </p:childTnLst>
                                </p:cTn>
                              </p:par>
                            </p:childTnLst>
                          </p:cTn>
                        </p:par>
                      </p:childTnLst>
                    </p:cTn>
                  </p:par>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303">
                                            <p:txEl>
                                              <p:pRg end="2" st="2"/>
                                            </p:txEl>
                                          </p:spTgt>
                                        </p:tgtEl>
                                        <p:attrNameLst>
                                          <p:attrName>style.visibility</p:attrName>
                                        </p:attrNameLst>
                                      </p:cBhvr>
                                      <p:to>
                                        <p:strVal val="visible"/>
                                      </p:to>
                                    </p:set>
                                    <p:animEffect filter="fade" transition="in">
                                      <p:cBhvr>
                                        <p:cTn dur="1000"/>
                                        <p:tgtEl>
                                          <p:spTgt spid="303">
                                            <p:txEl>
                                              <p:pRg end="2" st="2"/>
                                            </p:txEl>
                                          </p:spTgt>
                                        </p:tgtEl>
                                      </p:cBhvr>
                                    </p:animEffect>
                                  </p:childTnLst>
                                </p:cTn>
                              </p:par>
                            </p:childTnLst>
                          </p:cTn>
                        </p:par>
                      </p:childTnLst>
                    </p:cTn>
                  </p:par>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303">
                                            <p:txEl>
                                              <p:pRg end="3" st="3"/>
                                            </p:txEl>
                                          </p:spTgt>
                                        </p:tgtEl>
                                        <p:attrNameLst>
                                          <p:attrName>style.visibility</p:attrName>
                                        </p:attrNameLst>
                                      </p:cBhvr>
                                      <p:to>
                                        <p:strVal val="visible"/>
                                      </p:to>
                                    </p:set>
                                    <p:animEffect filter="fade" transition="in">
                                      <p:cBhvr>
                                        <p:cTn dur="1000"/>
                                        <p:tgtEl>
                                          <p:spTgt spid="303">
                                            <p:txEl>
                                              <p:pRg end="3" st="3"/>
                                            </p:txEl>
                                          </p:spTgt>
                                        </p:tgtEl>
                                      </p:cBhvr>
                                    </p:animEffect>
                                  </p:childTnLst>
                                </p:cTn>
                              </p:par>
                            </p:childTnLst>
                          </p:cTn>
                        </p:par>
                      </p:childTnLst>
                    </p:cTn>
                  </p:par>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303">
                                            <p:txEl>
                                              <p:pRg end="4" st="4"/>
                                            </p:txEl>
                                          </p:spTgt>
                                        </p:tgtEl>
                                        <p:attrNameLst>
                                          <p:attrName>style.visibility</p:attrName>
                                        </p:attrNameLst>
                                      </p:cBhvr>
                                      <p:to>
                                        <p:strVal val="visible"/>
                                      </p:to>
                                    </p:set>
                                    <p:animEffect filter="fade" transition="in">
                                      <p:cBhvr>
                                        <p:cTn dur="1000"/>
                                        <p:tgtEl>
                                          <p:spTgt spid="303">
                                            <p:txEl>
                                              <p:pRg end="4" st="4"/>
                                            </p:txEl>
                                          </p:spTgt>
                                        </p:tgtEl>
                                      </p:cBhvr>
                                    </p:animEffect>
                                  </p:childTnLst>
                                </p:cTn>
                              </p:par>
                            </p:childTnLst>
                          </p:cTn>
                        </p:par>
                      </p:childTnLst>
                    </p:cTn>
                  </p:par>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303">
                                            <p:txEl>
                                              <p:pRg end="5" st="5"/>
                                            </p:txEl>
                                          </p:spTgt>
                                        </p:tgtEl>
                                        <p:attrNameLst>
                                          <p:attrName>style.visibility</p:attrName>
                                        </p:attrNameLst>
                                      </p:cBhvr>
                                      <p:to>
                                        <p:strVal val="visible"/>
                                      </p:to>
                                    </p:set>
                                    <p:animEffect filter="fade" transition="in">
                                      <p:cBhvr>
                                        <p:cTn dur="1000"/>
                                        <p:tgtEl>
                                          <p:spTgt spid="303">
                                            <p:txEl>
                                              <p:pRg end="5" st="5"/>
                                            </p:txEl>
                                          </p:spTgt>
                                        </p:tgtEl>
                                      </p:cBhvr>
                                    </p:animEffect>
                                  </p:childTnLst>
                                </p:cTn>
                              </p:par>
                            </p:childTnLst>
                          </p:cTn>
                        </p:par>
                      </p:childTnLst>
                    </p:cTn>
                  </p:par>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303">
                                            <p:txEl>
                                              <p:pRg end="6" st="6"/>
                                            </p:txEl>
                                          </p:spTgt>
                                        </p:tgtEl>
                                        <p:attrNameLst>
                                          <p:attrName>style.visibility</p:attrName>
                                        </p:attrNameLst>
                                      </p:cBhvr>
                                      <p:to>
                                        <p:strVal val="visible"/>
                                      </p:to>
                                    </p:set>
                                    <p:animEffect filter="fade" transition="in">
                                      <p:cBhvr>
                                        <p:cTn dur="1000"/>
                                        <p:tgtEl>
                                          <p:spTgt spid="303">
                                            <p:txEl>
                                              <p:pRg end="6" st="6"/>
                                            </p:txEl>
                                          </p:spTgt>
                                        </p:tgtEl>
                                      </p:cBhvr>
                                    </p:animEffect>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3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bg>
      <p:bgPr>
        <a:blipFill>
          <a:blip r:embed="rId3">
            <a:alphaModFix/>
          </a:blip>
          <a:stretch>
            <a:fillRect/>
          </a:stretch>
        </a:blipFill>
      </p:bgPr>
    </p:bg>
    <p:spTree>
      <p:nvGrpSpPr>
        <p:cNvPr id="308" name="Shape 308"/>
        <p:cNvGrpSpPr/>
        <p:nvPr/>
      </p:nvGrpSpPr>
      <p:grpSpPr>
        <a:xfrm>
          <a:off x="0" y="0"/>
          <a:ext cx="0" cy="0"/>
          <a:chOff x="0" y="0"/>
          <a:chExt cx="0" cy="0"/>
        </a:xfrm>
      </p:grpSpPr>
      <p:sp>
        <p:nvSpPr>
          <p:cNvPr id="309" name="Google Shape;309;p51"/>
          <p:cNvSpPr txBox="1"/>
          <p:nvPr/>
        </p:nvSpPr>
        <p:spPr>
          <a:xfrm>
            <a:off x="427050" y="275200"/>
            <a:ext cx="4145100" cy="4746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lang="en" sz="2400">
                <a:solidFill>
                  <a:srgbClr val="FFFFFF"/>
                </a:solidFill>
              </a:rPr>
              <a:t>Future:</a:t>
            </a:r>
            <a:endParaRPr sz="2400">
              <a:solidFill>
                <a:srgbClr val="FFFFFF"/>
              </a:solidFill>
            </a:endParaRPr>
          </a:p>
          <a:p>
            <a:pPr indent="0" lvl="0" marL="0" rtl="0" algn="l">
              <a:spcBef>
                <a:spcPts val="0"/>
              </a:spcBef>
              <a:spcAft>
                <a:spcPts val="0"/>
              </a:spcAft>
              <a:buNone/>
            </a:pPr>
            <a:r>
              <a:t/>
            </a:r>
            <a:endParaRPr/>
          </a:p>
        </p:txBody>
      </p:sp>
      <p:sp>
        <p:nvSpPr>
          <p:cNvPr id="310" name="Google Shape;310;p51"/>
          <p:cNvSpPr txBox="1"/>
          <p:nvPr/>
        </p:nvSpPr>
        <p:spPr>
          <a:xfrm>
            <a:off x="559900" y="996450"/>
            <a:ext cx="7772100" cy="22965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lang="en" sz="1800">
                <a:solidFill>
                  <a:srgbClr val="FFFFFF"/>
                </a:solidFill>
              </a:rPr>
              <a:t>Opportunities:</a:t>
            </a:r>
            <a:endParaRPr sz="1800">
              <a:solidFill>
                <a:srgbClr val="FFFFFF"/>
              </a:solidFill>
            </a:endParaRPr>
          </a:p>
          <a:p>
            <a:pPr indent="-342900" lvl="0" marL="457200" rtl="0" algn="l">
              <a:spcBef>
                <a:spcPts val="0"/>
              </a:spcBef>
              <a:spcAft>
                <a:spcPts val="0"/>
              </a:spcAft>
              <a:buClr>
                <a:srgbClr val="FFFFFF"/>
              </a:buClr>
              <a:buSzPts val="1800"/>
              <a:buChar char="●"/>
            </a:pPr>
            <a:r>
              <a:rPr lang="en" sz="1800">
                <a:solidFill>
                  <a:srgbClr val="FFFFFF"/>
                </a:solidFill>
              </a:rPr>
              <a:t>Availability of European Union funds for growth.</a:t>
            </a:r>
            <a:endParaRPr sz="1800">
              <a:solidFill>
                <a:srgbClr val="FFFFFF"/>
              </a:solidFill>
            </a:endParaRPr>
          </a:p>
          <a:p>
            <a:pPr indent="-342900" lvl="0" marL="457200" rtl="0" algn="l">
              <a:spcBef>
                <a:spcPts val="0"/>
              </a:spcBef>
              <a:spcAft>
                <a:spcPts val="0"/>
              </a:spcAft>
              <a:buClr>
                <a:srgbClr val="FFFFFF"/>
              </a:buClr>
              <a:buSzPts val="1800"/>
              <a:buChar char="●"/>
            </a:pPr>
            <a:r>
              <a:rPr lang="en" sz="1800">
                <a:solidFill>
                  <a:srgbClr val="FFFFFF"/>
                </a:solidFill>
              </a:rPr>
              <a:t>Collaborations with turism agencyes would assure a large number of guests.</a:t>
            </a:r>
            <a:endParaRPr sz="1800">
              <a:solidFill>
                <a:srgbClr val="FFFFFF"/>
              </a:solidFill>
            </a:endParaRPr>
          </a:p>
          <a:p>
            <a:pPr indent="-342900" lvl="0" marL="457200" rtl="0" algn="l">
              <a:spcBef>
                <a:spcPts val="0"/>
              </a:spcBef>
              <a:spcAft>
                <a:spcPts val="0"/>
              </a:spcAft>
              <a:buClr>
                <a:srgbClr val="FFFFFF"/>
              </a:buClr>
              <a:buSzPts val="1800"/>
              <a:buChar char="●"/>
            </a:pPr>
            <a:r>
              <a:rPr lang="en" sz="1800">
                <a:solidFill>
                  <a:srgbClr val="FFFFFF"/>
                </a:solidFill>
              </a:rPr>
              <a:t>Business retreat option.</a:t>
            </a:r>
            <a:endParaRPr sz="1800">
              <a:solidFill>
                <a:srgbClr val="FFFFFF"/>
              </a:solidFill>
            </a:endParaRPr>
          </a:p>
          <a:p>
            <a:pPr indent="-342900" lvl="0" marL="457200" rtl="0" algn="l">
              <a:spcBef>
                <a:spcPts val="0"/>
              </a:spcBef>
              <a:spcAft>
                <a:spcPts val="0"/>
              </a:spcAft>
              <a:buClr>
                <a:srgbClr val="FFFFFF"/>
              </a:buClr>
              <a:buSzPts val="1800"/>
              <a:buChar char="●"/>
            </a:pPr>
            <a:r>
              <a:rPr lang="en" sz="1800">
                <a:solidFill>
                  <a:srgbClr val="FFFFFF"/>
                </a:solidFill>
              </a:rPr>
              <a:t>Development and/ or promotion of rural turism as well as eco friendly targeted marketing promoting ethnic/ folk atracted base of clients.</a:t>
            </a:r>
            <a:endParaRPr sz="1800">
              <a:solidFill>
                <a:srgbClr val="FFFFFF"/>
              </a:solidFill>
            </a:endParaRPr>
          </a:p>
          <a:p>
            <a:pPr indent="-342900" lvl="0" marL="457200" rtl="0" algn="l">
              <a:spcBef>
                <a:spcPts val="0"/>
              </a:spcBef>
              <a:spcAft>
                <a:spcPts val="0"/>
              </a:spcAft>
              <a:buClr>
                <a:srgbClr val="FFFFFF"/>
              </a:buClr>
              <a:buSzPts val="1800"/>
              <a:buChar char="●"/>
            </a:pPr>
            <a:r>
              <a:rPr lang="en" sz="1800">
                <a:solidFill>
                  <a:srgbClr val="FFFFFF"/>
                </a:solidFill>
              </a:rPr>
              <a:t>Holliday retreat possibilities.</a:t>
            </a:r>
            <a:endParaRPr sz="1800">
              <a:solidFill>
                <a:srgbClr val="FFFFFF"/>
              </a:solidFill>
            </a:endParaRPr>
          </a:p>
          <a:p>
            <a:pPr indent="-342900" lvl="0" marL="457200" rtl="0" algn="l">
              <a:spcBef>
                <a:spcPts val="0"/>
              </a:spcBef>
              <a:spcAft>
                <a:spcPts val="0"/>
              </a:spcAft>
              <a:buClr>
                <a:srgbClr val="FFFFFF"/>
              </a:buClr>
              <a:buSzPts val="1800"/>
              <a:buChar char="●"/>
            </a:pPr>
            <a:r>
              <a:rPr lang="en" sz="1800">
                <a:solidFill>
                  <a:srgbClr val="FFFFFF"/>
                </a:solidFill>
              </a:rPr>
              <a:t>Recurring guests.</a:t>
            </a:r>
            <a:endParaRPr sz="1800">
              <a:solidFill>
                <a:srgbClr val="FFFFFF"/>
              </a:solidFill>
            </a:endParaRPr>
          </a:p>
          <a:p>
            <a:pPr indent="0" lvl="0" marL="457200" rtl="0" algn="l">
              <a:spcBef>
                <a:spcPts val="0"/>
              </a:spcBef>
              <a:spcAft>
                <a:spcPts val="0"/>
              </a:spcAft>
              <a:buNone/>
            </a:pPr>
            <a:r>
              <a:t/>
            </a:r>
            <a:endParaRPr sz="1800">
              <a:solidFill>
                <a:srgbClr val="FFFFFF"/>
              </a:solidFill>
            </a:endParaRPr>
          </a:p>
        </p:txBody>
      </p:sp>
      <p:pic>
        <p:nvPicPr>
          <p:cNvPr id="311" name="Google Shape;311;p51"/>
          <p:cNvPicPr preferRelativeResize="0"/>
          <p:nvPr/>
        </p:nvPicPr>
        <p:blipFill>
          <a:blip r:embed="rId4">
            <a:alphaModFix/>
          </a:blip>
          <a:stretch>
            <a:fillRect/>
          </a:stretch>
        </p:blipFill>
        <p:spPr>
          <a:xfrm>
            <a:off x="6927600" y="67050"/>
            <a:ext cx="2121400" cy="1589000"/>
          </a:xfrm>
          <a:prstGeom prst="rect">
            <a:avLst/>
          </a:prstGeom>
          <a:noFill/>
          <a:ln>
            <a:noFill/>
          </a:ln>
        </p:spPr>
      </p:pic>
    </p:spTree>
  </p:cSld>
  <p:clrMapOvr>
    <a:masterClrMapping/>
  </p:clrMapOvr>
  <p:timing>
    <p:tnLst>
      <p:par>
        <p:cTn dur="indefinite" nodeType="tmRoot" restart="never">
          <p:childTnLst>
            <p:seq concurrent="1" nextAc="seek">
              <p:cTn dur="indefinite" id="2" nodeType="mainSeq">
                <p:childTnLst>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311"/>
                                        </p:tgtEl>
                                        <p:attrNameLst>
                                          <p:attrName>style.visibility</p:attrName>
                                        </p:attrNameLst>
                                      </p:cBhvr>
                                      <p:to>
                                        <p:strVal val="visible"/>
                                      </p:to>
                                    </p:set>
                                    <p:animEffect filter="fade" transition="in">
                                      <p:cBhvr>
                                        <p:cTn dur="1000"/>
                                        <p:tgtEl>
                                          <p:spTgt spid="311"/>
                                        </p:tgtEl>
                                      </p:cBhvr>
                                    </p:animEffect>
                                  </p:childTnLst>
                                </p:cTn>
                              </p:par>
                            </p:childTnLst>
                          </p:cTn>
                        </p:par>
                      </p:childTnLst>
                    </p:cTn>
                  </p:par>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309"/>
                                        </p:tgtEl>
                                        <p:attrNameLst>
                                          <p:attrName>style.visibility</p:attrName>
                                        </p:attrNameLst>
                                      </p:cBhvr>
                                      <p:to>
                                        <p:strVal val="visible"/>
                                      </p:to>
                                    </p:set>
                                    <p:animEffect filter="fade" transition="in">
                                      <p:cBhvr>
                                        <p:cTn dur="1000"/>
                                        <p:tgtEl>
                                          <p:spTgt spid="309"/>
                                        </p:tgtEl>
                                      </p:cBhvr>
                                    </p:animEffect>
                                  </p:childTnLst>
                                </p:cTn>
                              </p:par>
                            </p:childTnLst>
                          </p:cTn>
                        </p:par>
                      </p:childTnLst>
                    </p:cTn>
                  </p:par>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310">
                                            <p:txEl>
                                              <p:pRg end="0" st="0"/>
                                            </p:txEl>
                                          </p:spTgt>
                                        </p:tgtEl>
                                        <p:attrNameLst>
                                          <p:attrName>style.visibility</p:attrName>
                                        </p:attrNameLst>
                                      </p:cBhvr>
                                      <p:to>
                                        <p:strVal val="visible"/>
                                      </p:to>
                                    </p:set>
                                    <p:animEffect filter="fade" transition="in">
                                      <p:cBhvr>
                                        <p:cTn dur="1000"/>
                                        <p:tgtEl>
                                          <p:spTgt spid="310">
                                            <p:txEl>
                                              <p:pRg end="0" st="0"/>
                                            </p:txEl>
                                          </p:spTgt>
                                        </p:tgtEl>
                                      </p:cBhvr>
                                    </p:animEffect>
                                  </p:childTnLst>
                                </p:cTn>
                              </p:par>
                            </p:childTnLst>
                          </p:cTn>
                        </p:par>
                      </p:childTnLst>
                    </p:cTn>
                  </p:par>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310">
                                            <p:txEl>
                                              <p:pRg end="1" st="1"/>
                                            </p:txEl>
                                          </p:spTgt>
                                        </p:tgtEl>
                                        <p:attrNameLst>
                                          <p:attrName>style.visibility</p:attrName>
                                        </p:attrNameLst>
                                      </p:cBhvr>
                                      <p:to>
                                        <p:strVal val="visible"/>
                                      </p:to>
                                    </p:set>
                                    <p:animEffect filter="fade" transition="in">
                                      <p:cBhvr>
                                        <p:cTn dur="1000"/>
                                        <p:tgtEl>
                                          <p:spTgt spid="310">
                                            <p:txEl>
                                              <p:pRg end="1" st="1"/>
                                            </p:txEl>
                                          </p:spTgt>
                                        </p:tgtEl>
                                      </p:cBhvr>
                                    </p:animEffect>
                                  </p:childTnLst>
                                </p:cTn>
                              </p:par>
                            </p:childTnLst>
                          </p:cTn>
                        </p:par>
                      </p:childTnLst>
                    </p:cTn>
                  </p:par>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310">
                                            <p:txEl>
                                              <p:pRg end="2" st="2"/>
                                            </p:txEl>
                                          </p:spTgt>
                                        </p:tgtEl>
                                        <p:attrNameLst>
                                          <p:attrName>style.visibility</p:attrName>
                                        </p:attrNameLst>
                                      </p:cBhvr>
                                      <p:to>
                                        <p:strVal val="visible"/>
                                      </p:to>
                                    </p:set>
                                    <p:animEffect filter="fade" transition="in">
                                      <p:cBhvr>
                                        <p:cTn dur="1000"/>
                                        <p:tgtEl>
                                          <p:spTgt spid="310">
                                            <p:txEl>
                                              <p:pRg end="2" st="2"/>
                                            </p:txEl>
                                          </p:spTgt>
                                        </p:tgtEl>
                                      </p:cBhvr>
                                    </p:animEffect>
                                  </p:childTnLst>
                                </p:cTn>
                              </p:par>
                            </p:childTnLst>
                          </p:cTn>
                        </p:par>
                      </p:childTnLst>
                    </p:cTn>
                  </p:par>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310">
                                            <p:txEl>
                                              <p:pRg end="3" st="3"/>
                                            </p:txEl>
                                          </p:spTgt>
                                        </p:tgtEl>
                                        <p:attrNameLst>
                                          <p:attrName>style.visibility</p:attrName>
                                        </p:attrNameLst>
                                      </p:cBhvr>
                                      <p:to>
                                        <p:strVal val="visible"/>
                                      </p:to>
                                    </p:set>
                                    <p:animEffect filter="fade" transition="in">
                                      <p:cBhvr>
                                        <p:cTn dur="1000"/>
                                        <p:tgtEl>
                                          <p:spTgt spid="310">
                                            <p:txEl>
                                              <p:pRg end="3" st="3"/>
                                            </p:txEl>
                                          </p:spTgt>
                                        </p:tgtEl>
                                      </p:cBhvr>
                                    </p:animEffect>
                                  </p:childTnLst>
                                </p:cTn>
                              </p:par>
                            </p:childTnLst>
                          </p:cTn>
                        </p:par>
                      </p:childTnLst>
                    </p:cTn>
                  </p:par>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310">
                                            <p:txEl>
                                              <p:pRg end="4" st="4"/>
                                            </p:txEl>
                                          </p:spTgt>
                                        </p:tgtEl>
                                        <p:attrNameLst>
                                          <p:attrName>style.visibility</p:attrName>
                                        </p:attrNameLst>
                                      </p:cBhvr>
                                      <p:to>
                                        <p:strVal val="visible"/>
                                      </p:to>
                                    </p:set>
                                    <p:animEffect filter="fade" transition="in">
                                      <p:cBhvr>
                                        <p:cTn dur="1000"/>
                                        <p:tgtEl>
                                          <p:spTgt spid="310">
                                            <p:txEl>
                                              <p:pRg end="4" st="4"/>
                                            </p:txEl>
                                          </p:spTgt>
                                        </p:tgtEl>
                                      </p:cBhvr>
                                    </p:animEffect>
                                  </p:childTnLst>
                                </p:cTn>
                              </p:par>
                            </p:childTnLst>
                          </p:cTn>
                        </p:par>
                      </p:childTnLst>
                    </p:cTn>
                  </p:par>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310">
                                            <p:txEl>
                                              <p:pRg end="5" st="5"/>
                                            </p:txEl>
                                          </p:spTgt>
                                        </p:tgtEl>
                                        <p:attrNameLst>
                                          <p:attrName>style.visibility</p:attrName>
                                        </p:attrNameLst>
                                      </p:cBhvr>
                                      <p:to>
                                        <p:strVal val="visible"/>
                                      </p:to>
                                    </p:set>
                                    <p:animEffect filter="fade" transition="in">
                                      <p:cBhvr>
                                        <p:cTn dur="1000"/>
                                        <p:tgtEl>
                                          <p:spTgt spid="310">
                                            <p:txEl>
                                              <p:pRg end="5" st="5"/>
                                            </p:txEl>
                                          </p:spTgt>
                                        </p:tgtEl>
                                      </p:cBhvr>
                                    </p:animEffect>
                                  </p:childTnLst>
                                </p:cTn>
                              </p:par>
                            </p:childTnLst>
                          </p:cTn>
                        </p:par>
                      </p:childTnLst>
                    </p:cTn>
                  </p:par>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310">
                                            <p:txEl>
                                              <p:pRg end="6" st="6"/>
                                            </p:txEl>
                                          </p:spTgt>
                                        </p:tgtEl>
                                        <p:attrNameLst>
                                          <p:attrName>style.visibility</p:attrName>
                                        </p:attrNameLst>
                                      </p:cBhvr>
                                      <p:to>
                                        <p:strVal val="visible"/>
                                      </p:to>
                                    </p:set>
                                    <p:animEffect filter="fade" transition="in">
                                      <p:cBhvr>
                                        <p:cTn dur="1000"/>
                                        <p:tgtEl>
                                          <p:spTgt spid="310">
                                            <p:txEl>
                                              <p:pRg end="6" st="6"/>
                                            </p:txEl>
                                          </p:spTgt>
                                        </p:tgtEl>
                                      </p:cBhvr>
                                    </p:animEffect>
                                  </p:childTnLst>
                                </p:cTn>
                              </p:par>
                            </p:childTnLst>
                          </p:cTn>
                        </p:par>
                      </p:childTnLst>
                    </p:cTn>
                  </p:par>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310">
                                            <p:txEl>
                                              <p:pRg end="7" st="7"/>
                                            </p:txEl>
                                          </p:spTgt>
                                        </p:tgtEl>
                                        <p:attrNameLst>
                                          <p:attrName>style.visibility</p:attrName>
                                        </p:attrNameLst>
                                      </p:cBhvr>
                                      <p:to>
                                        <p:strVal val="visible"/>
                                      </p:to>
                                    </p:set>
                                    <p:animEffect filter="fade" transition="in">
                                      <p:cBhvr>
                                        <p:cTn dur="1000"/>
                                        <p:tgtEl>
                                          <p:spTgt spid="310">
                                            <p:txEl>
                                              <p:pRg end="7" st="7"/>
                                            </p:txEl>
                                          </p:spTgt>
                                        </p:tgtEl>
                                      </p:cBhvr>
                                    </p:animEffect>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4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bg>
      <p:bgPr>
        <a:blipFill>
          <a:blip r:embed="rId3">
            <a:alphaModFix/>
          </a:blip>
          <a:stretch>
            <a:fillRect/>
          </a:stretch>
        </a:blipFill>
      </p:bgPr>
    </p:bg>
    <p:spTree>
      <p:nvGrpSpPr>
        <p:cNvPr id="315" name="Shape 315"/>
        <p:cNvGrpSpPr/>
        <p:nvPr/>
      </p:nvGrpSpPr>
      <p:grpSpPr>
        <a:xfrm>
          <a:off x="0" y="0"/>
          <a:ext cx="0" cy="0"/>
          <a:chOff x="0" y="0"/>
          <a:chExt cx="0" cy="0"/>
        </a:xfrm>
      </p:grpSpPr>
      <p:sp>
        <p:nvSpPr>
          <p:cNvPr id="316" name="Google Shape;316;p52"/>
          <p:cNvSpPr txBox="1"/>
          <p:nvPr/>
        </p:nvSpPr>
        <p:spPr>
          <a:xfrm>
            <a:off x="294175" y="208775"/>
            <a:ext cx="6528900" cy="27141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lang="en" sz="2400">
                <a:solidFill>
                  <a:srgbClr val="FFFFFF"/>
                </a:solidFill>
              </a:rPr>
              <a:t>Threats:</a:t>
            </a:r>
            <a:endParaRPr sz="2400">
              <a:solidFill>
                <a:srgbClr val="FFFFFF"/>
              </a:solidFill>
            </a:endParaRPr>
          </a:p>
          <a:p>
            <a:pPr indent="-342900" lvl="0" marL="457200" rtl="0" algn="l">
              <a:spcBef>
                <a:spcPts val="0"/>
              </a:spcBef>
              <a:spcAft>
                <a:spcPts val="0"/>
              </a:spcAft>
              <a:buClr>
                <a:srgbClr val="FFFFFF"/>
              </a:buClr>
              <a:buSzPts val="1800"/>
              <a:buChar char="●"/>
            </a:pPr>
            <a:r>
              <a:rPr lang="en" sz="1800">
                <a:solidFill>
                  <a:srgbClr val="FFFFFF"/>
                </a:solidFill>
              </a:rPr>
              <a:t>Competition</a:t>
            </a:r>
            <a:r>
              <a:rPr lang="en" sz="1800">
                <a:solidFill>
                  <a:srgbClr val="FFFFFF"/>
                </a:solidFill>
              </a:rPr>
              <a:t> in the area.</a:t>
            </a:r>
            <a:endParaRPr sz="1800">
              <a:solidFill>
                <a:srgbClr val="FFFFFF"/>
              </a:solidFill>
            </a:endParaRPr>
          </a:p>
          <a:p>
            <a:pPr indent="-342900" lvl="0" marL="457200" rtl="0" algn="l">
              <a:spcBef>
                <a:spcPts val="0"/>
              </a:spcBef>
              <a:spcAft>
                <a:spcPts val="0"/>
              </a:spcAft>
              <a:buClr>
                <a:srgbClr val="FFFFFF"/>
              </a:buClr>
              <a:buSzPts val="1800"/>
              <a:buChar char="●"/>
            </a:pPr>
            <a:r>
              <a:rPr lang="en" sz="1800">
                <a:solidFill>
                  <a:srgbClr val="FFFFFF"/>
                </a:solidFill>
              </a:rPr>
              <a:t>Lack of </a:t>
            </a:r>
            <a:r>
              <a:rPr lang="en" sz="1800">
                <a:solidFill>
                  <a:srgbClr val="FFFFFF"/>
                </a:solidFill>
              </a:rPr>
              <a:t>governmental</a:t>
            </a:r>
            <a:r>
              <a:rPr lang="en" sz="1800">
                <a:solidFill>
                  <a:srgbClr val="FFFFFF"/>
                </a:solidFill>
              </a:rPr>
              <a:t> </a:t>
            </a:r>
            <a:r>
              <a:rPr lang="en" sz="1800">
                <a:solidFill>
                  <a:srgbClr val="FFFFFF"/>
                </a:solidFill>
              </a:rPr>
              <a:t>involvement</a:t>
            </a:r>
            <a:r>
              <a:rPr lang="en" sz="1800">
                <a:solidFill>
                  <a:srgbClr val="FFFFFF"/>
                </a:solidFill>
              </a:rPr>
              <a:t> in the areas promotion internationally.</a:t>
            </a:r>
            <a:endParaRPr sz="1800">
              <a:solidFill>
                <a:srgbClr val="FFFFFF"/>
              </a:solidFill>
            </a:endParaRPr>
          </a:p>
          <a:p>
            <a:pPr indent="-342900" lvl="0" marL="457200" rtl="0" algn="l">
              <a:spcBef>
                <a:spcPts val="0"/>
              </a:spcBef>
              <a:spcAft>
                <a:spcPts val="0"/>
              </a:spcAft>
              <a:buClr>
                <a:srgbClr val="FFFFFF"/>
              </a:buClr>
              <a:buSzPts val="1800"/>
              <a:buChar char="●"/>
            </a:pPr>
            <a:r>
              <a:rPr lang="en" sz="1800">
                <a:solidFill>
                  <a:srgbClr val="FFFFFF"/>
                </a:solidFill>
              </a:rPr>
              <a:t>Implementation of new technologies in the area might increase functioning costs.</a:t>
            </a:r>
            <a:endParaRPr sz="1800">
              <a:solidFill>
                <a:srgbClr val="FFFFFF"/>
              </a:solidFill>
            </a:endParaRPr>
          </a:p>
          <a:p>
            <a:pPr indent="-342900" lvl="0" marL="457200" rtl="0" algn="l">
              <a:spcBef>
                <a:spcPts val="0"/>
              </a:spcBef>
              <a:spcAft>
                <a:spcPts val="0"/>
              </a:spcAft>
              <a:buClr>
                <a:srgbClr val="FFFFFF"/>
              </a:buClr>
              <a:buSzPts val="1800"/>
              <a:buChar char="●"/>
            </a:pPr>
            <a:r>
              <a:rPr lang="en" sz="1800">
                <a:solidFill>
                  <a:srgbClr val="FFFFFF"/>
                </a:solidFill>
              </a:rPr>
              <a:t>Access roads are vulnerable to weather conditions.</a:t>
            </a:r>
            <a:endParaRPr sz="1800">
              <a:solidFill>
                <a:srgbClr val="FFFFFF"/>
              </a:solidFill>
            </a:endParaRPr>
          </a:p>
          <a:p>
            <a:pPr indent="-342900" lvl="0" marL="457200" rtl="0" algn="l">
              <a:spcBef>
                <a:spcPts val="0"/>
              </a:spcBef>
              <a:spcAft>
                <a:spcPts val="0"/>
              </a:spcAft>
              <a:buClr>
                <a:srgbClr val="FFFFFF"/>
              </a:buClr>
              <a:buSzPts val="1800"/>
              <a:buChar char="●"/>
            </a:pPr>
            <a:r>
              <a:rPr lang="en" sz="1800">
                <a:solidFill>
                  <a:srgbClr val="FFFFFF"/>
                </a:solidFill>
              </a:rPr>
              <a:t>Insufficient marketing </a:t>
            </a:r>
            <a:r>
              <a:rPr lang="en" sz="1800">
                <a:solidFill>
                  <a:srgbClr val="FFFFFF"/>
                </a:solidFill>
              </a:rPr>
              <a:t>campaigns</a:t>
            </a:r>
            <a:r>
              <a:rPr lang="en" sz="1800">
                <a:solidFill>
                  <a:srgbClr val="FFFFFF"/>
                </a:solidFill>
              </a:rPr>
              <a:t> to </a:t>
            </a:r>
            <a:r>
              <a:rPr lang="en" sz="1800">
                <a:solidFill>
                  <a:srgbClr val="FFFFFF"/>
                </a:solidFill>
              </a:rPr>
              <a:t>attract</a:t>
            </a:r>
            <a:r>
              <a:rPr lang="en" sz="1800">
                <a:solidFill>
                  <a:srgbClr val="FFFFFF"/>
                </a:solidFill>
              </a:rPr>
              <a:t> business both locally and internationally.</a:t>
            </a:r>
            <a:endParaRPr sz="1800">
              <a:solidFill>
                <a:srgbClr val="FFFFFF"/>
              </a:solidFill>
            </a:endParaRPr>
          </a:p>
        </p:txBody>
      </p:sp>
      <p:pic>
        <p:nvPicPr>
          <p:cNvPr id="317" name="Google Shape;317;p52"/>
          <p:cNvPicPr preferRelativeResize="0"/>
          <p:nvPr/>
        </p:nvPicPr>
        <p:blipFill>
          <a:blip r:embed="rId4">
            <a:alphaModFix/>
          </a:blip>
          <a:stretch>
            <a:fillRect/>
          </a:stretch>
        </p:blipFill>
        <p:spPr>
          <a:xfrm>
            <a:off x="6937075" y="67075"/>
            <a:ext cx="2121400" cy="1589000"/>
          </a:xfrm>
          <a:prstGeom prst="rect">
            <a:avLst/>
          </a:prstGeom>
          <a:noFill/>
          <a:ln>
            <a:noFill/>
          </a:ln>
        </p:spPr>
      </p:pic>
    </p:spTree>
  </p:cSld>
  <p:clrMapOvr>
    <a:masterClrMapping/>
  </p:clrMapOvr>
  <p:timing>
    <p:tnLst>
      <p:par>
        <p:cTn dur="indefinite" nodeType="tmRoot" restart="never">
          <p:childTnLst>
            <p:seq concurrent="1" nextAc="seek">
              <p:cTn dur="indefinite" id="2" nodeType="mainSeq">
                <p:childTnLst>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317"/>
                                        </p:tgtEl>
                                        <p:attrNameLst>
                                          <p:attrName>style.visibility</p:attrName>
                                        </p:attrNameLst>
                                      </p:cBhvr>
                                      <p:to>
                                        <p:strVal val="visible"/>
                                      </p:to>
                                    </p:set>
                                    <p:animEffect filter="fade" transition="in">
                                      <p:cBhvr>
                                        <p:cTn dur="1000"/>
                                        <p:tgtEl>
                                          <p:spTgt spid="317"/>
                                        </p:tgtEl>
                                      </p:cBhvr>
                                    </p:animEffect>
                                  </p:childTnLst>
                                </p:cTn>
                              </p:par>
                            </p:childTnLst>
                          </p:cTn>
                        </p:par>
                      </p:childTnLst>
                    </p:cTn>
                  </p:par>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316">
                                            <p:txEl>
                                              <p:pRg end="0" st="0"/>
                                            </p:txEl>
                                          </p:spTgt>
                                        </p:tgtEl>
                                        <p:attrNameLst>
                                          <p:attrName>style.visibility</p:attrName>
                                        </p:attrNameLst>
                                      </p:cBhvr>
                                      <p:to>
                                        <p:strVal val="visible"/>
                                      </p:to>
                                    </p:set>
                                    <p:animEffect filter="fade" transition="in">
                                      <p:cBhvr>
                                        <p:cTn dur="1000"/>
                                        <p:tgtEl>
                                          <p:spTgt spid="316">
                                            <p:txEl>
                                              <p:pRg end="0" st="0"/>
                                            </p:txEl>
                                          </p:spTgt>
                                        </p:tgtEl>
                                      </p:cBhvr>
                                    </p:animEffect>
                                  </p:childTnLst>
                                </p:cTn>
                              </p:par>
                            </p:childTnLst>
                          </p:cTn>
                        </p:par>
                      </p:childTnLst>
                    </p:cTn>
                  </p:par>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316">
                                            <p:txEl>
                                              <p:pRg end="1" st="1"/>
                                            </p:txEl>
                                          </p:spTgt>
                                        </p:tgtEl>
                                        <p:attrNameLst>
                                          <p:attrName>style.visibility</p:attrName>
                                        </p:attrNameLst>
                                      </p:cBhvr>
                                      <p:to>
                                        <p:strVal val="visible"/>
                                      </p:to>
                                    </p:set>
                                    <p:animEffect filter="fade" transition="in">
                                      <p:cBhvr>
                                        <p:cTn dur="1000"/>
                                        <p:tgtEl>
                                          <p:spTgt spid="316">
                                            <p:txEl>
                                              <p:pRg end="1" st="1"/>
                                            </p:txEl>
                                          </p:spTgt>
                                        </p:tgtEl>
                                      </p:cBhvr>
                                    </p:animEffect>
                                  </p:childTnLst>
                                </p:cTn>
                              </p:par>
                            </p:childTnLst>
                          </p:cTn>
                        </p:par>
                      </p:childTnLst>
                    </p:cTn>
                  </p:par>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316">
                                            <p:txEl>
                                              <p:pRg end="2" st="2"/>
                                            </p:txEl>
                                          </p:spTgt>
                                        </p:tgtEl>
                                        <p:attrNameLst>
                                          <p:attrName>style.visibility</p:attrName>
                                        </p:attrNameLst>
                                      </p:cBhvr>
                                      <p:to>
                                        <p:strVal val="visible"/>
                                      </p:to>
                                    </p:set>
                                    <p:animEffect filter="fade" transition="in">
                                      <p:cBhvr>
                                        <p:cTn dur="1000"/>
                                        <p:tgtEl>
                                          <p:spTgt spid="316">
                                            <p:txEl>
                                              <p:pRg end="2" st="2"/>
                                            </p:txEl>
                                          </p:spTgt>
                                        </p:tgtEl>
                                      </p:cBhvr>
                                    </p:animEffect>
                                  </p:childTnLst>
                                </p:cTn>
                              </p:par>
                            </p:childTnLst>
                          </p:cTn>
                        </p:par>
                      </p:childTnLst>
                    </p:cTn>
                  </p:par>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316">
                                            <p:txEl>
                                              <p:pRg end="3" st="3"/>
                                            </p:txEl>
                                          </p:spTgt>
                                        </p:tgtEl>
                                        <p:attrNameLst>
                                          <p:attrName>style.visibility</p:attrName>
                                        </p:attrNameLst>
                                      </p:cBhvr>
                                      <p:to>
                                        <p:strVal val="visible"/>
                                      </p:to>
                                    </p:set>
                                    <p:animEffect filter="fade" transition="in">
                                      <p:cBhvr>
                                        <p:cTn dur="1000"/>
                                        <p:tgtEl>
                                          <p:spTgt spid="316">
                                            <p:txEl>
                                              <p:pRg end="3" st="3"/>
                                            </p:txEl>
                                          </p:spTgt>
                                        </p:tgtEl>
                                      </p:cBhvr>
                                    </p:animEffect>
                                  </p:childTnLst>
                                </p:cTn>
                              </p:par>
                            </p:childTnLst>
                          </p:cTn>
                        </p:par>
                      </p:childTnLst>
                    </p:cTn>
                  </p:par>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316">
                                            <p:txEl>
                                              <p:pRg end="4" st="4"/>
                                            </p:txEl>
                                          </p:spTgt>
                                        </p:tgtEl>
                                        <p:attrNameLst>
                                          <p:attrName>style.visibility</p:attrName>
                                        </p:attrNameLst>
                                      </p:cBhvr>
                                      <p:to>
                                        <p:strVal val="visible"/>
                                      </p:to>
                                    </p:set>
                                    <p:animEffect filter="fade" transition="in">
                                      <p:cBhvr>
                                        <p:cTn dur="1000"/>
                                        <p:tgtEl>
                                          <p:spTgt spid="316">
                                            <p:txEl>
                                              <p:pRg end="4" st="4"/>
                                            </p:txEl>
                                          </p:spTgt>
                                        </p:tgtEl>
                                      </p:cBhvr>
                                    </p:animEffect>
                                  </p:childTnLst>
                                </p:cTn>
                              </p:par>
                            </p:childTnLst>
                          </p:cTn>
                        </p:par>
                      </p:childTnLst>
                    </p:cTn>
                  </p:par>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316">
                                            <p:txEl>
                                              <p:pRg end="5" st="5"/>
                                            </p:txEl>
                                          </p:spTgt>
                                        </p:tgtEl>
                                        <p:attrNameLst>
                                          <p:attrName>style.visibility</p:attrName>
                                        </p:attrNameLst>
                                      </p:cBhvr>
                                      <p:to>
                                        <p:strVal val="visible"/>
                                      </p:to>
                                    </p:set>
                                    <p:animEffect filter="fade" transition="in">
                                      <p:cBhvr>
                                        <p:cTn dur="1000"/>
                                        <p:tgtEl>
                                          <p:spTgt spid="316">
                                            <p:txEl>
                                              <p:pRg end="5" st="5"/>
                                            </p:txEl>
                                          </p:spTgt>
                                        </p:tgtEl>
                                      </p:cBhvr>
                                    </p:animEffect>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4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bg>
      <p:bgPr>
        <a:blipFill>
          <a:blip r:embed="rId3">
            <a:alphaModFix/>
          </a:blip>
          <a:stretch>
            <a:fillRect/>
          </a:stretch>
        </a:blipFill>
      </p:bgPr>
    </p:bg>
    <p:spTree>
      <p:nvGrpSpPr>
        <p:cNvPr id="321" name="Shape 321"/>
        <p:cNvGrpSpPr/>
        <p:nvPr/>
      </p:nvGrpSpPr>
      <p:grpSpPr>
        <a:xfrm>
          <a:off x="0" y="0"/>
          <a:ext cx="0" cy="0"/>
          <a:chOff x="0" y="0"/>
          <a:chExt cx="0" cy="0"/>
        </a:xfrm>
      </p:grpSpPr>
      <p:pic>
        <p:nvPicPr>
          <p:cNvPr id="322" name="Google Shape;322;p53"/>
          <p:cNvPicPr preferRelativeResize="0"/>
          <p:nvPr/>
        </p:nvPicPr>
        <p:blipFill>
          <a:blip r:embed="rId4">
            <a:alphaModFix/>
          </a:blip>
          <a:stretch>
            <a:fillRect/>
          </a:stretch>
        </p:blipFill>
        <p:spPr>
          <a:xfrm>
            <a:off x="152400" y="152400"/>
            <a:ext cx="6048376" cy="4838701"/>
          </a:xfrm>
          <a:prstGeom prst="rect">
            <a:avLst/>
          </a:prstGeom>
          <a:noFill/>
          <a:ln>
            <a:noFill/>
          </a:ln>
        </p:spPr>
      </p:pic>
      <p:pic>
        <p:nvPicPr>
          <p:cNvPr id="323" name="Google Shape;323;p53"/>
          <p:cNvPicPr preferRelativeResize="0"/>
          <p:nvPr/>
        </p:nvPicPr>
        <p:blipFill>
          <a:blip r:embed="rId5">
            <a:alphaModFix/>
          </a:blip>
          <a:stretch>
            <a:fillRect/>
          </a:stretch>
        </p:blipFill>
        <p:spPr>
          <a:xfrm>
            <a:off x="6411379" y="2695126"/>
            <a:ext cx="2334049" cy="1907452"/>
          </a:xfrm>
          <a:prstGeom prst="rect">
            <a:avLst/>
          </a:prstGeom>
          <a:noFill/>
          <a:ln>
            <a:noFill/>
          </a:ln>
        </p:spPr>
      </p:pic>
    </p:spTree>
  </p:cSld>
  <p:clrMapOvr>
    <a:masterClrMapping/>
  </p:clrMapOvr>
  <p:timing>
    <p:tnLst>
      <p:par>
        <p:cTn dur="indefinite" nodeType="tmRoot" restart="never">
          <p:childTnLst>
            <p:seq concurrent="1" nextAc="seek">
              <p:cTn dur="indefinite" id="2" nodeType="mainSeq">
                <p:childTnLst>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322"/>
                                        </p:tgtEl>
                                        <p:attrNameLst>
                                          <p:attrName>style.visibility</p:attrName>
                                        </p:attrNameLst>
                                      </p:cBhvr>
                                      <p:to>
                                        <p:strVal val="visible"/>
                                      </p:to>
                                    </p:set>
                                    <p:animEffect filter="fade" transition="in">
                                      <p:cBhvr>
                                        <p:cTn dur="1000"/>
                                        <p:tgtEl>
                                          <p:spTgt spid="322"/>
                                        </p:tgtEl>
                                      </p:cBhvr>
                                    </p:animEffect>
                                  </p:childTnLst>
                                </p:cTn>
                              </p:par>
                            </p:childTnLst>
                          </p:cTn>
                        </p:par>
                      </p:childTnLst>
                    </p:cTn>
                  </p:par>
                  <p:par>
                    <p:cTn fill="hold">
                      <p:stCondLst>
                        <p:cond delay="indefinite"/>
                      </p:stCondLst>
                      <p:childTnLst>
                        <p:par>
                          <p:cTn fill="hold">
                            <p:stCondLst>
                              <p:cond delay="0"/>
                            </p:stCondLst>
                            <p:childTnLst>
                              <p:par>
                                <p:cTn fill="hold" nodeType="clickEffect" presetClass="entr" presetID="1" presetSubtype="0">
                                  <p:stCondLst>
                                    <p:cond delay="0"/>
                                  </p:stCondLst>
                                  <p:childTnLst>
                                    <p:set>
                                      <p:cBhvr>
                                        <p:cTn dur="1" fill="hold">
                                          <p:stCondLst>
                                            <p:cond delay="0"/>
                                          </p:stCondLst>
                                        </p:cTn>
                                        <p:tgtEl>
                                          <p:spTgt spid="323"/>
                                        </p:tgtEl>
                                        <p:attrNameLst>
                                          <p:attrName>style.visibility</p:attrName>
                                        </p:attrNameLst>
                                      </p:cBhvr>
                                      <p:to>
                                        <p:strVal val="visible"/>
                                      </p:to>
                                    </p:set>
                                  </p:childTnLst>
                                </p:cTn>
                              </p:par>
                            </p:childTnLst>
                          </p:cTn>
                        </p:par>
                      </p:childTnLst>
                    </p:cTn>
                  </p:par>
                  <p:par>
                    <p:cTn fill="hold">
                      <p:stCondLst>
                        <p:cond delay="indefinite"/>
                      </p:stCondLst>
                      <p:childTnLst>
                        <p:par>
                          <p:cTn fill="hold">
                            <p:stCondLst>
                              <p:cond delay="0"/>
                            </p:stCondLst>
                            <p:childTnLst>
                              <p:par>
                                <p:cTn fill="hold" nodeType="clickEffect" presetClass="entr" presetID="23" presetSubtype="16">
                                  <p:stCondLst>
                                    <p:cond delay="0"/>
                                  </p:stCondLst>
                                  <p:childTnLst>
                                    <p:set>
                                      <p:cBhvr>
                                        <p:cTn dur="1" fill="hold">
                                          <p:stCondLst>
                                            <p:cond delay="0"/>
                                          </p:stCondLst>
                                        </p:cTn>
                                        <p:tgtEl>
                                          <p:spTgt spid="322"/>
                                        </p:tgtEl>
                                        <p:attrNameLst>
                                          <p:attrName>style.visibility</p:attrName>
                                        </p:attrNameLst>
                                      </p:cBhvr>
                                      <p:to>
                                        <p:strVal val="visible"/>
                                      </p:to>
                                    </p:set>
                                    <p:anim calcmode="lin" valueType="num">
                                      <p:cBhvr additive="base">
                                        <p:cTn dur="1000"/>
                                        <p:tgtEl>
                                          <p:spTgt spid="322"/>
                                        </p:tgtEl>
                                        <p:attrNameLst>
                                          <p:attrName>ppt_w</p:attrName>
                                        </p:attrNameLst>
                                      </p:cBhvr>
                                      <p:tavLst>
                                        <p:tav fmla="" tm="0">
                                          <p:val>
                                            <p:strVal val="0"/>
                                          </p:val>
                                        </p:tav>
                                        <p:tav fmla="" tm="100000">
                                          <p:val>
                                            <p:strVal val="#ppt_w"/>
                                          </p:val>
                                        </p:tav>
                                      </p:tavLst>
                                    </p:anim>
                                    <p:anim calcmode="lin" valueType="num">
                                      <p:cBhvr additive="base">
                                        <p:cTn dur="1000"/>
                                        <p:tgtEl>
                                          <p:spTgt spid="322"/>
                                        </p:tgtEl>
                                        <p:attrNameLst>
                                          <p:attrName>ppt_h</p:attrName>
                                        </p:attrNameLst>
                                      </p:cBhvr>
                                      <p:tavLst>
                                        <p:tav fmla="" tm="0">
                                          <p:val>
                                            <p:strVal val="0"/>
                                          </p:val>
                                        </p:tav>
                                        <p:tav fmla="" tm="100000">
                                          <p:val>
                                            <p:strVal val="#ppt_h"/>
                                          </p:val>
                                        </p:tav>
                                      </p:tavLst>
                                    </p:anim>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4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327" name="Shape 327"/>
        <p:cNvGrpSpPr/>
        <p:nvPr/>
      </p:nvGrpSpPr>
      <p:grpSpPr>
        <a:xfrm>
          <a:off x="0" y="0"/>
          <a:ext cx="0" cy="0"/>
          <a:chOff x="0" y="0"/>
          <a:chExt cx="0" cy="0"/>
        </a:xfrm>
      </p:grpSpPr>
      <p:pic>
        <p:nvPicPr>
          <p:cNvPr id="328" name="Google Shape;328;p54"/>
          <p:cNvPicPr preferRelativeResize="0"/>
          <p:nvPr/>
        </p:nvPicPr>
        <p:blipFill>
          <a:blip r:embed="rId3">
            <a:alphaModFix/>
          </a:blip>
          <a:stretch>
            <a:fillRect/>
          </a:stretch>
        </p:blipFill>
        <p:spPr>
          <a:xfrm>
            <a:off x="4690100" y="2638175"/>
            <a:ext cx="4453901" cy="2505325"/>
          </a:xfrm>
          <a:prstGeom prst="rect">
            <a:avLst/>
          </a:prstGeom>
          <a:noFill/>
          <a:ln>
            <a:noFill/>
          </a:ln>
        </p:spPr>
      </p:pic>
      <p:pic>
        <p:nvPicPr>
          <p:cNvPr id="329" name="Google Shape;329;p54"/>
          <p:cNvPicPr preferRelativeResize="0"/>
          <p:nvPr/>
        </p:nvPicPr>
        <p:blipFill>
          <a:blip r:embed="rId4">
            <a:alphaModFix/>
          </a:blip>
          <a:stretch>
            <a:fillRect/>
          </a:stretch>
        </p:blipFill>
        <p:spPr>
          <a:xfrm>
            <a:off x="348025" y="1310175"/>
            <a:ext cx="4385300" cy="3288975"/>
          </a:xfrm>
          <a:prstGeom prst="rect">
            <a:avLst/>
          </a:prstGeom>
          <a:noFill/>
          <a:ln>
            <a:noFill/>
          </a:ln>
        </p:spPr>
      </p:pic>
      <p:pic>
        <p:nvPicPr>
          <p:cNvPr id="330" name="Google Shape;330;p54"/>
          <p:cNvPicPr preferRelativeResize="0"/>
          <p:nvPr/>
        </p:nvPicPr>
        <p:blipFill>
          <a:blip r:embed="rId5">
            <a:alphaModFix/>
          </a:blip>
          <a:stretch>
            <a:fillRect/>
          </a:stretch>
        </p:blipFill>
        <p:spPr>
          <a:xfrm>
            <a:off x="4690100" y="380725"/>
            <a:ext cx="3617637" cy="2333376"/>
          </a:xfrm>
          <a:prstGeom prst="rect">
            <a:avLst/>
          </a:prstGeom>
          <a:noFill/>
          <a:ln>
            <a:noFill/>
          </a:ln>
        </p:spPr>
      </p:pic>
    </p:spTree>
  </p:cSld>
  <p:clrMapOvr>
    <a:masterClrMapping/>
  </p:clrMapOvr>
  <mc:AlternateContent>
    <mc:Choice Requires="p14">
      <p:transition spd="slow" p14:dur="2000">
        <p:fade thruBlk="1"/>
      </p:transition>
    </mc:Choice>
    <mc:Fallback>
      <p:transition spd="slow">
        <p:fade/>
      </p:transition>
    </mc:Fallback>
  </mc:AlternateContent>
  <p:timing>
    <p:tnLst>
      <p:par>
        <p:cTn dur="indefinite" nodeType="tmRoot" restart="never">
          <p:childTnLst>
            <p:seq concurrent="1" nextAc="seek">
              <p:cTn dur="indefinite" id="2" nodeType="mainSeq">
                <p:childTnLst>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330"/>
                                        </p:tgtEl>
                                        <p:attrNameLst>
                                          <p:attrName>style.visibility</p:attrName>
                                        </p:attrNameLst>
                                      </p:cBhvr>
                                      <p:to>
                                        <p:strVal val="visible"/>
                                      </p:to>
                                    </p:set>
                                    <p:animEffect filter="fade" transition="in">
                                      <p:cBhvr>
                                        <p:cTn dur="1000"/>
                                        <p:tgtEl>
                                          <p:spTgt spid="330"/>
                                        </p:tgtEl>
                                      </p:cBhvr>
                                    </p:animEffect>
                                  </p:childTnLst>
                                </p:cTn>
                              </p:par>
                            </p:childTnLst>
                          </p:cTn>
                        </p:par>
                      </p:childTnLst>
                    </p:cTn>
                  </p:par>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328"/>
                                        </p:tgtEl>
                                        <p:attrNameLst>
                                          <p:attrName>style.visibility</p:attrName>
                                        </p:attrNameLst>
                                      </p:cBhvr>
                                      <p:to>
                                        <p:strVal val="visible"/>
                                      </p:to>
                                    </p:set>
                                    <p:animEffect filter="fade" transition="in">
                                      <p:cBhvr>
                                        <p:cTn dur="1000"/>
                                        <p:tgtEl>
                                          <p:spTgt spid="328"/>
                                        </p:tgtEl>
                                      </p:cBhvr>
                                    </p:animEffect>
                                  </p:childTnLst>
                                </p:cTn>
                              </p:par>
                            </p:childTnLst>
                          </p:cTn>
                        </p:par>
                      </p:childTnLst>
                    </p:cTn>
                  </p:par>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329"/>
                                        </p:tgtEl>
                                        <p:attrNameLst>
                                          <p:attrName>style.visibility</p:attrName>
                                        </p:attrNameLst>
                                      </p:cBhvr>
                                      <p:to>
                                        <p:strVal val="visible"/>
                                      </p:to>
                                    </p:set>
                                    <p:animEffect filter="fade" transition="in">
                                      <p:cBhvr>
                                        <p:cTn dur="1000"/>
                                        <p:tgtEl>
                                          <p:spTgt spid="329"/>
                                        </p:tgtEl>
                                      </p:cBhvr>
                                    </p:animEffect>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4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334" name="Shape 334"/>
        <p:cNvGrpSpPr/>
        <p:nvPr/>
      </p:nvGrpSpPr>
      <p:grpSpPr>
        <a:xfrm>
          <a:off x="0" y="0"/>
          <a:ext cx="0" cy="0"/>
          <a:chOff x="0" y="0"/>
          <a:chExt cx="0" cy="0"/>
        </a:xfrm>
      </p:grpSpPr>
      <p:pic>
        <p:nvPicPr>
          <p:cNvPr id="335" name="Google Shape;335;p55"/>
          <p:cNvPicPr preferRelativeResize="0"/>
          <p:nvPr/>
        </p:nvPicPr>
        <p:blipFill>
          <a:blip r:embed="rId3">
            <a:alphaModFix/>
          </a:blip>
          <a:stretch>
            <a:fillRect/>
          </a:stretch>
        </p:blipFill>
        <p:spPr>
          <a:xfrm>
            <a:off x="1822050" y="616850"/>
            <a:ext cx="5570551" cy="4488126"/>
          </a:xfrm>
          <a:prstGeom prst="rect">
            <a:avLst/>
          </a:prstGeom>
          <a:noFill/>
          <a:ln>
            <a:noFill/>
          </a:ln>
        </p:spPr>
      </p:pic>
    </p:spTree>
  </p:cSld>
  <p:clrMapOvr>
    <a:masterClrMapping/>
  </p:clrMapOvr>
  <p:timing>
    <p:tnLst>
      <p:par>
        <p:cTn dur="indefinite" nodeType="tmRoot" restart="never">
          <p:childTnLst>
            <p:seq concurrent="1" nextAc="seek">
              <p:cTn dur="indefinite" id="2" nodeType="mainSeq">
                <p:childTnLst>
                  <p:par>
                    <p:cTn fill="hold">
                      <p:stCondLst>
                        <p:cond delay="indefinite"/>
                      </p:stCondLst>
                      <p:childTnLst>
                        <p:par>
                          <p:cTn fill="hold">
                            <p:stCondLst>
                              <p:cond delay="0"/>
                            </p:stCondLst>
                            <p:childTnLst>
                              <p:par>
                                <p:cTn fill="hold" nodeType="clickEffect" presetClass="entr" presetID="1" presetSubtype="0">
                                  <p:stCondLst>
                                    <p:cond delay="0"/>
                                  </p:stCondLst>
                                  <p:childTnLst>
                                    <p:set>
                                      <p:cBhvr>
                                        <p:cTn dur="1" fill="hold">
                                          <p:stCondLst>
                                            <p:cond delay="0"/>
                                          </p:stCondLst>
                                        </p:cTn>
                                        <p:tgtEl>
                                          <p:spTgt spid="335"/>
                                        </p:tgtEl>
                                        <p:attrNameLst>
                                          <p:attrName>style.visibility</p:attrName>
                                        </p:attrNameLst>
                                      </p:cBhvr>
                                      <p:to>
                                        <p:strVal val="visible"/>
                                      </p:to>
                                    </p:set>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4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339" name="Shape 339"/>
        <p:cNvGrpSpPr/>
        <p:nvPr/>
      </p:nvGrpSpPr>
      <p:grpSpPr>
        <a:xfrm>
          <a:off x="0" y="0"/>
          <a:ext cx="0" cy="0"/>
          <a:chOff x="0" y="0"/>
          <a:chExt cx="0" cy="0"/>
        </a:xfrm>
      </p:grpSpPr>
      <p:sp>
        <p:nvSpPr>
          <p:cNvPr id="340" name="Google Shape;340;p56"/>
          <p:cNvSpPr txBox="1"/>
          <p:nvPr>
            <p:ph type="ctrTitle"/>
          </p:nvPr>
        </p:nvSpPr>
        <p:spPr>
          <a:xfrm>
            <a:off x="311700" y="744575"/>
            <a:ext cx="8520600" cy="688500"/>
          </a:xfrm>
          <a:prstGeom prst="rect">
            <a:avLst/>
          </a:prstGeom>
        </p:spPr>
        <p:txBody>
          <a:bodyPr anchorCtr="0" anchor="b" bIns="91425" lIns="91425" spcFirstLastPara="1" rIns="91425" wrap="square" tIns="91425">
            <a:noAutofit/>
          </a:bodyPr>
          <a:lstStyle/>
          <a:p>
            <a:pPr indent="0" lvl="0" marL="0" rtl="0" algn="ctr">
              <a:spcBef>
                <a:spcPts val="0"/>
              </a:spcBef>
              <a:spcAft>
                <a:spcPts val="0"/>
              </a:spcAft>
              <a:buNone/>
            </a:pPr>
            <a:r>
              <a:rPr lang="en">
                <a:solidFill>
                  <a:srgbClr val="FFFFFF"/>
                </a:solidFill>
              </a:rPr>
              <a:t>Conclusion:</a:t>
            </a:r>
            <a:endParaRPr>
              <a:solidFill>
                <a:srgbClr val="FFFFFF"/>
              </a:solidFill>
            </a:endParaRPr>
          </a:p>
        </p:txBody>
      </p:sp>
      <p:sp>
        <p:nvSpPr>
          <p:cNvPr id="341" name="Google Shape;341;p56"/>
          <p:cNvSpPr txBox="1"/>
          <p:nvPr/>
        </p:nvSpPr>
        <p:spPr>
          <a:xfrm>
            <a:off x="2609700" y="4118600"/>
            <a:ext cx="3245400" cy="4080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lang="en">
                <a:solidFill>
                  <a:srgbClr val="FFFFFF"/>
                </a:solidFill>
              </a:rPr>
              <a:t>Simple enough, right?</a:t>
            </a:r>
            <a:endParaRPr>
              <a:solidFill>
                <a:srgbClr val="FFFFFF"/>
              </a:solidFill>
            </a:endParaRPr>
          </a:p>
        </p:txBody>
      </p:sp>
    </p:spTree>
  </p:cSld>
  <p:clrMapOvr>
    <a:masterClrMapping/>
  </p:clrMapOvr>
  <p:timing>
    <p:tnLst>
      <p:par>
        <p:cTn dur="indefinite" nodeType="tmRoot" restart="never">
          <p:childTnLst>
            <p:seq concurrent="1" nextAc="seek">
              <p:cTn dur="indefinite" id="2" nodeType="mainSeq">
                <p:childTnLst>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340"/>
                                        </p:tgtEl>
                                        <p:attrNameLst>
                                          <p:attrName>style.visibility</p:attrName>
                                        </p:attrNameLst>
                                      </p:cBhvr>
                                      <p:to>
                                        <p:strVal val="visible"/>
                                      </p:to>
                                    </p:set>
                                    <p:animEffect filter="fade" transition="in">
                                      <p:cBhvr>
                                        <p:cTn dur="1000"/>
                                        <p:tgtEl>
                                          <p:spTgt spid="340"/>
                                        </p:tgtEl>
                                      </p:cBhvr>
                                    </p:animEffect>
                                  </p:childTnLst>
                                </p:cTn>
                              </p:par>
                            </p:childTnLst>
                          </p:cTn>
                        </p:par>
                      </p:childTnLst>
                    </p:cTn>
                  </p:par>
                  <p:par>
                    <p:cTn fill="hold">
                      <p:stCondLst>
                        <p:cond delay="indefinite"/>
                      </p:stCondLst>
                      <p:childTnLst>
                        <p:par>
                          <p:cTn fill="hold">
                            <p:stCondLst>
                              <p:cond delay="0"/>
                            </p:stCondLst>
                            <p:childTnLst>
                              <p:par>
                                <p:cTn fill="hold" nodeType="clickEffect" presetClass="entr" presetID="1" presetSubtype="0">
                                  <p:stCondLst>
                                    <p:cond delay="0"/>
                                  </p:stCondLst>
                                  <p:childTnLst>
                                    <p:set>
                                      <p:cBhvr>
                                        <p:cTn dur="1" fill="hold">
                                          <p:stCondLst>
                                            <p:cond delay="0"/>
                                          </p:stCondLst>
                                        </p:cTn>
                                        <p:tgtEl>
                                          <p:spTgt spid="341"/>
                                        </p:tgtEl>
                                        <p:attrNameLst>
                                          <p:attrName>style.visibility</p:attrName>
                                        </p:attrNameLst>
                                      </p:cBhvr>
                                      <p:to>
                                        <p:strVal val="visible"/>
                                      </p:to>
                                    </p:set>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4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bg>
      <p:bgPr>
        <a:solidFill>
          <a:srgbClr val="FFFFFF"/>
        </a:solidFill>
      </p:bgPr>
    </p:bg>
    <p:spTree>
      <p:nvGrpSpPr>
        <p:cNvPr id="345" name="Shape 345"/>
        <p:cNvGrpSpPr/>
        <p:nvPr/>
      </p:nvGrpSpPr>
      <p:grpSpPr>
        <a:xfrm>
          <a:off x="0" y="0"/>
          <a:ext cx="0" cy="0"/>
          <a:chOff x="0" y="0"/>
          <a:chExt cx="0" cy="0"/>
        </a:xfrm>
      </p:grpSpPr>
      <p:sp>
        <p:nvSpPr>
          <p:cNvPr id="346" name="Google Shape;346;p57"/>
          <p:cNvSpPr txBox="1"/>
          <p:nvPr>
            <p:ph type="ctrTitle"/>
          </p:nvPr>
        </p:nvSpPr>
        <p:spPr>
          <a:xfrm>
            <a:off x="311700" y="170825"/>
            <a:ext cx="3465300" cy="512400"/>
          </a:xfrm>
          <a:prstGeom prst="rect">
            <a:avLst/>
          </a:prstGeom>
        </p:spPr>
        <p:txBody>
          <a:bodyPr anchorCtr="0" anchor="b" bIns="91425" lIns="91425" spcFirstLastPara="1" rIns="91425" wrap="square" tIns="91425">
            <a:noAutofit/>
          </a:bodyPr>
          <a:lstStyle/>
          <a:p>
            <a:pPr indent="0" lvl="0" marL="0" rtl="0" algn="ctr">
              <a:spcBef>
                <a:spcPts val="0"/>
              </a:spcBef>
              <a:spcAft>
                <a:spcPts val="0"/>
              </a:spcAft>
              <a:buNone/>
            </a:pPr>
            <a:r>
              <a:rPr lang="en" sz="1800"/>
              <a:t>References:</a:t>
            </a:r>
            <a:endParaRPr sz="1800"/>
          </a:p>
        </p:txBody>
      </p:sp>
      <p:sp>
        <p:nvSpPr>
          <p:cNvPr id="347" name="Google Shape;347;p57"/>
          <p:cNvSpPr txBox="1"/>
          <p:nvPr>
            <p:ph idx="1" type="subTitle"/>
          </p:nvPr>
        </p:nvSpPr>
        <p:spPr>
          <a:xfrm>
            <a:off x="311700" y="559275"/>
            <a:ext cx="8520600" cy="4203900"/>
          </a:xfrm>
          <a:prstGeom prst="rect">
            <a:avLst/>
          </a:prstGeom>
        </p:spPr>
        <p:txBody>
          <a:bodyPr anchorCtr="0" anchor="t" bIns="91425" lIns="91425" spcFirstLastPara="1" rIns="91425" wrap="square" tIns="91425">
            <a:noAutofit/>
          </a:bodyPr>
          <a:lstStyle/>
          <a:p>
            <a:pPr indent="-139700" lvl="0" marL="228600" rtl="0" algn="l">
              <a:lnSpc>
                <a:spcPct val="80000"/>
              </a:lnSpc>
              <a:spcBef>
                <a:spcPts val="0"/>
              </a:spcBef>
              <a:spcAft>
                <a:spcPts val="0"/>
              </a:spcAft>
              <a:buClr>
                <a:srgbClr val="000000"/>
              </a:buClr>
              <a:buSzPts val="1400"/>
              <a:buChar char="•"/>
            </a:pPr>
            <a:r>
              <a:rPr lang="en" sz="1400">
                <a:solidFill>
                  <a:srgbClr val="000000"/>
                </a:solidFill>
                <a:latin typeface="Calibri"/>
                <a:ea typeface="Calibri"/>
                <a:cs typeface="Calibri"/>
                <a:sym typeface="Calibri"/>
              </a:rPr>
              <a:t>Mc Murtry, J M. (2017) </a:t>
            </a:r>
            <a:r>
              <a:rPr i="1" lang="en" sz="1400">
                <a:solidFill>
                  <a:srgbClr val="000000"/>
                </a:solidFill>
                <a:latin typeface="Calibri"/>
                <a:ea typeface="Calibri"/>
                <a:cs typeface="Calibri"/>
                <a:sym typeface="Calibri"/>
              </a:rPr>
              <a:t>Marketing for Dummies</a:t>
            </a:r>
            <a:r>
              <a:rPr lang="en" sz="1400">
                <a:solidFill>
                  <a:srgbClr val="000000"/>
                </a:solidFill>
                <a:latin typeface="Calibri"/>
                <a:ea typeface="Calibri"/>
                <a:cs typeface="Calibri"/>
                <a:sym typeface="Calibri"/>
              </a:rPr>
              <a:t>. 5th Edition edn. Hoboken: John Wiley &amp; Sons, Inc.. (Mc Murtry, 2017)</a:t>
            </a:r>
            <a:endParaRPr sz="1400">
              <a:solidFill>
                <a:srgbClr val="000000"/>
              </a:solidFill>
              <a:latin typeface="Calibri"/>
              <a:ea typeface="Calibri"/>
              <a:cs typeface="Calibri"/>
              <a:sym typeface="Calibri"/>
            </a:endParaRPr>
          </a:p>
          <a:p>
            <a:pPr indent="-139700" lvl="0" marL="228600" rtl="0" algn="l">
              <a:lnSpc>
                <a:spcPct val="80000"/>
              </a:lnSpc>
              <a:spcBef>
                <a:spcPts val="1000"/>
              </a:spcBef>
              <a:spcAft>
                <a:spcPts val="0"/>
              </a:spcAft>
              <a:buClr>
                <a:srgbClr val="000000"/>
              </a:buClr>
              <a:buSzPts val="1400"/>
              <a:buChar char="•"/>
            </a:pPr>
            <a:r>
              <a:rPr lang="en" sz="1400">
                <a:solidFill>
                  <a:srgbClr val="000000"/>
                </a:solidFill>
                <a:latin typeface="Calibri"/>
                <a:ea typeface="Calibri"/>
                <a:cs typeface="Calibri"/>
                <a:sym typeface="Calibri"/>
              </a:rPr>
              <a:t>(2018) </a:t>
            </a:r>
            <a:r>
              <a:rPr i="1" lang="en" sz="1400">
                <a:solidFill>
                  <a:srgbClr val="000000"/>
                </a:solidFill>
                <a:latin typeface="Calibri"/>
                <a:ea typeface="Calibri"/>
                <a:cs typeface="Calibri"/>
                <a:sym typeface="Calibri"/>
              </a:rPr>
              <a:t>Poiana Brasov Resort</a:t>
            </a:r>
            <a:r>
              <a:rPr lang="en" sz="1400">
                <a:solidFill>
                  <a:srgbClr val="000000"/>
                </a:solidFill>
                <a:latin typeface="Calibri"/>
                <a:ea typeface="Calibri"/>
                <a:cs typeface="Calibri"/>
                <a:sym typeface="Calibri"/>
              </a:rPr>
              <a:t> [online] Available at &lt;http://www.PoianaBrasov.com&gt; [Accessed 24 MARCH 2019].</a:t>
            </a:r>
            <a:endParaRPr sz="1400">
              <a:solidFill>
                <a:srgbClr val="000000"/>
              </a:solidFill>
              <a:latin typeface="Calibri"/>
              <a:ea typeface="Calibri"/>
              <a:cs typeface="Calibri"/>
              <a:sym typeface="Calibri"/>
            </a:endParaRPr>
          </a:p>
          <a:p>
            <a:pPr indent="-139700" lvl="0" marL="228600" rtl="0" algn="l">
              <a:lnSpc>
                <a:spcPct val="80000"/>
              </a:lnSpc>
              <a:spcBef>
                <a:spcPts val="1000"/>
              </a:spcBef>
              <a:spcAft>
                <a:spcPts val="0"/>
              </a:spcAft>
              <a:buClr>
                <a:srgbClr val="000000"/>
              </a:buClr>
              <a:buSzPts val="1400"/>
              <a:buChar char="•"/>
            </a:pPr>
            <a:r>
              <a:rPr i="1" lang="en" sz="1400">
                <a:solidFill>
                  <a:srgbClr val="000000"/>
                </a:solidFill>
              </a:rPr>
              <a:t>White,C.(2004). Strategic Management:Palgrave Macmillan, 26-33 and 669-679.</a:t>
            </a:r>
            <a:r>
              <a:rPr lang="en" sz="1400">
                <a:solidFill>
                  <a:srgbClr val="000000"/>
                </a:solidFill>
              </a:rPr>
              <a:t>​</a:t>
            </a:r>
            <a:endParaRPr sz="1400">
              <a:solidFill>
                <a:srgbClr val="000000"/>
              </a:solidFill>
            </a:endParaRPr>
          </a:p>
          <a:p>
            <a:pPr indent="-139700" lvl="0" marL="228600" rtl="0" algn="l">
              <a:lnSpc>
                <a:spcPct val="80000"/>
              </a:lnSpc>
              <a:spcBef>
                <a:spcPts val="1000"/>
              </a:spcBef>
              <a:spcAft>
                <a:spcPts val="0"/>
              </a:spcAft>
              <a:buClr>
                <a:srgbClr val="000000"/>
              </a:buClr>
              <a:buSzPts val="1400"/>
              <a:buChar char="•"/>
            </a:pPr>
            <a:r>
              <a:rPr i="1" lang="en" sz="1400">
                <a:solidFill>
                  <a:srgbClr val="000000"/>
                </a:solidFill>
              </a:rPr>
              <a:t>Tribe,J. (1997). Corporate Strategy for Tourism. London:Thomson,Chapter 2.</a:t>
            </a:r>
            <a:r>
              <a:rPr lang="en" sz="1400">
                <a:solidFill>
                  <a:srgbClr val="000000"/>
                </a:solidFill>
              </a:rPr>
              <a:t>​</a:t>
            </a:r>
            <a:endParaRPr sz="1400">
              <a:solidFill>
                <a:srgbClr val="000000"/>
              </a:solidFill>
            </a:endParaRPr>
          </a:p>
          <a:p>
            <a:pPr indent="-139700" lvl="0" marL="228600" rtl="0" algn="l">
              <a:lnSpc>
                <a:spcPct val="80000"/>
              </a:lnSpc>
              <a:spcBef>
                <a:spcPts val="1000"/>
              </a:spcBef>
              <a:spcAft>
                <a:spcPts val="0"/>
              </a:spcAft>
              <a:buClr>
                <a:srgbClr val="000000"/>
              </a:buClr>
              <a:buSzPts val="1400"/>
              <a:buChar char="•"/>
            </a:pPr>
            <a:r>
              <a:rPr lang="en" sz="1400">
                <a:solidFill>
                  <a:srgbClr val="000000"/>
                </a:solidFill>
                <a:latin typeface="Twentieth Century"/>
                <a:ea typeface="Twentieth Century"/>
                <a:cs typeface="Twentieth Century"/>
                <a:sym typeface="Twentieth Century"/>
              </a:rPr>
              <a:t>Investopedia. (2019). </a:t>
            </a:r>
            <a:r>
              <a:rPr i="1" lang="en" sz="1400">
                <a:solidFill>
                  <a:srgbClr val="000000"/>
                </a:solidFill>
                <a:latin typeface="Twentieth Century"/>
                <a:ea typeface="Twentieth Century"/>
                <a:cs typeface="Twentieth Century"/>
                <a:sym typeface="Twentieth Century"/>
              </a:rPr>
              <a:t>Know How to Target Specific Markets to Bring in a Large Profit</a:t>
            </a:r>
            <a:r>
              <a:rPr lang="en" sz="1400">
                <a:solidFill>
                  <a:srgbClr val="000000"/>
                </a:solidFill>
                <a:latin typeface="Twentieth Century"/>
                <a:ea typeface="Twentieth Century"/>
                <a:cs typeface="Twentieth Century"/>
                <a:sym typeface="Twentieth Century"/>
              </a:rPr>
              <a:t>. [online] Available at: https://www.investopedia.com/terms/m/marketsegmentation.asp [Accessed 19 Mar. 2019].</a:t>
            </a:r>
            <a:endParaRPr sz="1400">
              <a:solidFill>
                <a:srgbClr val="000000"/>
              </a:solidFill>
              <a:latin typeface="Twentieth Century"/>
              <a:ea typeface="Twentieth Century"/>
              <a:cs typeface="Twentieth Century"/>
              <a:sym typeface="Twentieth Century"/>
            </a:endParaRPr>
          </a:p>
          <a:p>
            <a:pPr indent="-139700" lvl="0" marL="228600" rtl="0" algn="l">
              <a:lnSpc>
                <a:spcPct val="80000"/>
              </a:lnSpc>
              <a:spcBef>
                <a:spcPts val="1000"/>
              </a:spcBef>
              <a:spcAft>
                <a:spcPts val="0"/>
              </a:spcAft>
              <a:buClr>
                <a:srgbClr val="000000"/>
              </a:buClr>
              <a:buSzPts val="1400"/>
              <a:buChar char="•"/>
            </a:pPr>
            <a:r>
              <a:t/>
            </a:r>
            <a:endParaRPr sz="1400">
              <a:solidFill>
                <a:srgbClr val="000000"/>
              </a:solidFill>
            </a:endParaRPr>
          </a:p>
          <a:p>
            <a:pPr indent="0" lvl="0" marL="0" rtl="0" algn="l">
              <a:lnSpc>
                <a:spcPct val="80000"/>
              </a:lnSpc>
              <a:spcBef>
                <a:spcPts val="1000"/>
              </a:spcBef>
              <a:spcAft>
                <a:spcPts val="0"/>
              </a:spcAft>
              <a:buClr>
                <a:schemeClr val="dk1"/>
              </a:buClr>
              <a:buSzPts val="2800"/>
              <a:buFont typeface="Arial"/>
              <a:buNone/>
            </a:pPr>
            <a:br>
              <a:rPr lang="en" sz="1400">
                <a:solidFill>
                  <a:srgbClr val="000000"/>
                </a:solidFill>
                <a:latin typeface="Calibri"/>
                <a:ea typeface="Calibri"/>
                <a:cs typeface="Calibri"/>
                <a:sym typeface="Calibri"/>
              </a:rPr>
            </a:br>
            <a:endParaRPr sz="1400">
              <a:solidFill>
                <a:srgbClr val="000000"/>
              </a:solidFill>
              <a:latin typeface="Calibri"/>
              <a:ea typeface="Calibri"/>
              <a:cs typeface="Calibri"/>
              <a:sym typeface="Calibri"/>
            </a:endParaRPr>
          </a:p>
          <a:p>
            <a:pPr indent="-50800" lvl="0" marL="228600" rtl="0" algn="l">
              <a:lnSpc>
                <a:spcPct val="80000"/>
              </a:lnSpc>
              <a:spcBef>
                <a:spcPts val="1000"/>
              </a:spcBef>
              <a:spcAft>
                <a:spcPts val="0"/>
              </a:spcAft>
              <a:buClr>
                <a:schemeClr val="dk1"/>
              </a:buClr>
              <a:buSzPts val="2800"/>
              <a:buFont typeface="Arial"/>
              <a:buNone/>
            </a:pPr>
            <a:r>
              <a:t/>
            </a:r>
            <a:endParaRPr sz="1400">
              <a:solidFill>
                <a:srgbClr val="000000"/>
              </a:solidFill>
              <a:latin typeface="Calibri"/>
              <a:ea typeface="Calibri"/>
              <a:cs typeface="Calibri"/>
              <a:sym typeface="Calibri"/>
            </a:endParaRPr>
          </a:p>
          <a:p>
            <a:pPr indent="0" lvl="0" marL="0" rtl="0" algn="ctr">
              <a:spcBef>
                <a:spcPts val="0"/>
              </a:spcBef>
              <a:spcAft>
                <a:spcPts val="0"/>
              </a:spcAft>
              <a:buNone/>
            </a:pPr>
            <a:r>
              <a:t/>
            </a:r>
            <a:endParaRPr sz="1400">
              <a:solidFill>
                <a:srgbClr val="000000"/>
              </a:solidFill>
            </a:endParaRPr>
          </a:p>
        </p:txBody>
      </p:sp>
      <p:pic>
        <p:nvPicPr>
          <p:cNvPr id="348" name="Google Shape;348;p57"/>
          <p:cNvPicPr preferRelativeResize="0"/>
          <p:nvPr/>
        </p:nvPicPr>
        <p:blipFill>
          <a:blip r:embed="rId3">
            <a:alphaModFix/>
          </a:blip>
          <a:stretch>
            <a:fillRect/>
          </a:stretch>
        </p:blipFill>
        <p:spPr>
          <a:xfrm>
            <a:off x="6809954" y="3236051"/>
            <a:ext cx="2334049" cy="1907452"/>
          </a:xfrm>
          <a:prstGeom prst="rect">
            <a:avLst/>
          </a:prstGeom>
          <a:noFill/>
          <a:ln>
            <a:noFill/>
          </a:ln>
        </p:spPr>
      </p:pic>
    </p:spTree>
  </p:cSld>
  <p:clrMapOvr>
    <a:masterClrMapping/>
  </p:clrMapOvr>
</p:sld>
</file>

<file path=ppt/slides/slide4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352" name="Shape 352"/>
        <p:cNvGrpSpPr/>
        <p:nvPr/>
      </p:nvGrpSpPr>
      <p:grpSpPr>
        <a:xfrm>
          <a:off x="0" y="0"/>
          <a:ext cx="0" cy="0"/>
          <a:chOff x="0" y="0"/>
          <a:chExt cx="0" cy="0"/>
        </a:xfrm>
      </p:grpSpPr>
      <p:sp>
        <p:nvSpPr>
          <p:cNvPr id="353" name="Google Shape;353;p58"/>
          <p:cNvSpPr txBox="1"/>
          <p:nvPr>
            <p:ph type="ctrTitle"/>
          </p:nvPr>
        </p:nvSpPr>
        <p:spPr>
          <a:xfrm>
            <a:off x="311700" y="744575"/>
            <a:ext cx="8520600" cy="606600"/>
          </a:xfrm>
          <a:prstGeom prst="rect">
            <a:avLst/>
          </a:prstGeom>
        </p:spPr>
        <p:txBody>
          <a:bodyPr anchorCtr="0" anchor="b" bIns="91425" lIns="91425" spcFirstLastPara="1" rIns="91425" wrap="square" tIns="91425">
            <a:noAutofit/>
          </a:bodyPr>
          <a:lstStyle/>
          <a:p>
            <a:pPr indent="0" lvl="0" marL="0" rtl="0" algn="ctr">
              <a:spcBef>
                <a:spcPts val="0"/>
              </a:spcBef>
              <a:spcAft>
                <a:spcPts val="0"/>
              </a:spcAft>
              <a:buNone/>
            </a:pPr>
            <a:r>
              <a:rPr b="1" i="1" lang="en" u="sng">
                <a:solidFill>
                  <a:srgbClr val="FFFFFF"/>
                </a:solidFill>
              </a:rPr>
              <a:t>Management</a:t>
            </a:r>
            <a:r>
              <a:rPr b="1" i="1" lang="en" u="sng">
                <a:solidFill>
                  <a:srgbClr val="FFFFFF"/>
                </a:solidFill>
              </a:rPr>
              <a:t> team:</a:t>
            </a:r>
            <a:endParaRPr b="1" i="1" u="sng">
              <a:solidFill>
                <a:srgbClr val="FFFFFF"/>
              </a:solidFill>
            </a:endParaRPr>
          </a:p>
        </p:txBody>
      </p:sp>
      <p:sp>
        <p:nvSpPr>
          <p:cNvPr id="354" name="Google Shape;354;p58"/>
          <p:cNvSpPr txBox="1"/>
          <p:nvPr>
            <p:ph idx="1" type="subTitle"/>
          </p:nvPr>
        </p:nvSpPr>
        <p:spPr>
          <a:xfrm>
            <a:off x="311700" y="2834125"/>
            <a:ext cx="8520600" cy="1774200"/>
          </a:xfrm>
          <a:prstGeom prst="rect">
            <a:avLst/>
          </a:prstGeom>
        </p:spPr>
        <p:txBody>
          <a:bodyPr anchorCtr="0" anchor="t" bIns="91425" lIns="91425" spcFirstLastPara="1" rIns="91425" wrap="square" tIns="91425">
            <a:noAutofit/>
          </a:bodyPr>
          <a:lstStyle/>
          <a:p>
            <a:pPr indent="-406400" lvl="0" marL="457200" rtl="0" algn="l">
              <a:spcBef>
                <a:spcPts val="0"/>
              </a:spcBef>
              <a:spcAft>
                <a:spcPts val="0"/>
              </a:spcAft>
              <a:buClr>
                <a:srgbClr val="FFFFFF"/>
              </a:buClr>
              <a:buSzPts val="2800"/>
              <a:buChar char="●"/>
            </a:pPr>
            <a:r>
              <a:rPr lang="en">
                <a:solidFill>
                  <a:srgbClr val="FFFFFF"/>
                </a:solidFill>
              </a:rPr>
              <a:t>Erol Asan ………………………….. 1814997</a:t>
            </a:r>
            <a:endParaRPr>
              <a:solidFill>
                <a:srgbClr val="FFFFFF"/>
              </a:solidFill>
            </a:endParaRPr>
          </a:p>
          <a:p>
            <a:pPr indent="-406400" lvl="0" marL="457200" rtl="0" algn="l">
              <a:spcBef>
                <a:spcPts val="0"/>
              </a:spcBef>
              <a:spcAft>
                <a:spcPts val="0"/>
              </a:spcAft>
              <a:buClr>
                <a:srgbClr val="FFFFFF"/>
              </a:buClr>
              <a:buSzPts val="2800"/>
              <a:buChar char="●"/>
            </a:pPr>
            <a:r>
              <a:rPr lang="en">
                <a:solidFill>
                  <a:srgbClr val="FFFFFF"/>
                </a:solidFill>
              </a:rPr>
              <a:t>Emoke Gego…………………. ….   1815061</a:t>
            </a:r>
            <a:endParaRPr>
              <a:solidFill>
                <a:srgbClr val="FFFFFF"/>
              </a:solidFill>
            </a:endParaRPr>
          </a:p>
          <a:p>
            <a:pPr indent="-406400" lvl="0" marL="457200" rtl="0" algn="l">
              <a:spcBef>
                <a:spcPts val="0"/>
              </a:spcBef>
              <a:spcAft>
                <a:spcPts val="0"/>
              </a:spcAft>
              <a:buClr>
                <a:srgbClr val="FFFFFF"/>
              </a:buClr>
              <a:buSzPts val="2800"/>
              <a:buChar char="●"/>
            </a:pPr>
            <a:r>
              <a:rPr lang="en">
                <a:solidFill>
                  <a:srgbClr val="FFFFFF"/>
                </a:solidFill>
              </a:rPr>
              <a:t>Carmina Lorena Cornea…………...1815046</a:t>
            </a:r>
            <a:endParaRPr>
              <a:solidFill>
                <a:srgbClr val="FFFFFF"/>
              </a:solidFill>
            </a:endParaRPr>
          </a:p>
          <a:p>
            <a:pPr indent="-406400" lvl="0" marL="457200" rtl="0" algn="l">
              <a:spcBef>
                <a:spcPts val="0"/>
              </a:spcBef>
              <a:spcAft>
                <a:spcPts val="0"/>
              </a:spcAft>
              <a:buClr>
                <a:srgbClr val="FFFFFF"/>
              </a:buClr>
              <a:buSzPts val="2800"/>
              <a:buChar char="●"/>
            </a:pPr>
            <a:r>
              <a:rPr lang="en">
                <a:solidFill>
                  <a:srgbClr val="FFFFFF"/>
                </a:solidFill>
              </a:rPr>
              <a:t>Mihaela Costea…,..........................1815099</a:t>
            </a:r>
            <a:endParaRPr>
              <a:solidFill>
                <a:srgbClr val="FFFFFF"/>
              </a:solidFill>
            </a:endParaRPr>
          </a:p>
          <a:p>
            <a:pPr indent="0" lvl="0" marL="457200" rtl="0" algn="l">
              <a:spcBef>
                <a:spcPts val="0"/>
              </a:spcBef>
              <a:spcAft>
                <a:spcPts val="0"/>
              </a:spcAft>
              <a:buNone/>
            </a:pPr>
            <a:r>
              <a:t/>
            </a:r>
            <a:endParaRPr>
              <a:solidFill>
                <a:srgbClr val="000000"/>
              </a:solidFill>
            </a:endParaRPr>
          </a:p>
        </p:txBody>
      </p:sp>
    </p:spTree>
  </p:cSld>
  <p:clrMapOvr>
    <a:masterClrMapping/>
  </p:clrMapOvr>
</p:sld>
</file>

<file path=ppt/theme/theme1.xml><?xml version="1.0" encoding="utf-8"?>
<a:theme xmlns:a="http://schemas.openxmlformats.org/drawingml/2006/main" xmlns:r="http://schemas.openxmlformats.org/officeDocument/2006/relationships">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a="http://schemas.openxmlformats.org/drawingml/2006/main" xmlns:r="http://schemas.openxmlformats.org/officeDocument/2006/relationships" name="Simple Light">
  <a:themeElements>
    <a:clrScheme name="Simple Light">
      <a:dk1>
        <a:srgbClr val="000000"/>
      </a:dk1>
      <a:lt1>
        <a:srgbClr val="FFFFFF"/>
      </a:lt1>
      <a:dk2>
        <a:srgbClr val="595959"/>
      </a:dk2>
      <a:lt2>
        <a:srgbClr val="EEEEEE"/>
      </a:lt2>
      <a:accent1>
        <a:srgbClr val="FFAB40"/>
      </a:accent1>
      <a:accent2>
        <a:srgbClr val="212121"/>
      </a:accent2>
      <a:accent3>
        <a:srgbClr val="78909C"/>
      </a:accent3>
      <a:accent4>
        <a:srgbClr val="FFAB40"/>
      </a:accent4>
      <a:accent5>
        <a:srgbClr val="0097A7"/>
      </a:accent5>
      <a:accent6>
        <a:srgbClr val="EEFF41"/>
      </a:accent6>
      <a:hlink>
        <a:srgbClr val="0097A7"/>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