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AiN3Vo-TWAhWGmBoKHaO7DJoQjRwIBw&amp;url=http%3A%2F%2Fdenverurbanreview.com%2Ftag%2Fconstruction%2Fpage%2F14%2F&amp;psig=AOvVaw2saFzLnLqCGUzG66DGmwgF&amp;ust=150766381433419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hkIqFqOTWAhXD2RoKHahqAJoQjRwIBw&amp;url=https%3A%2F%2Fwww.ttlassoc.com%2Fservices%2Ftesting%2Fsoils-testing-inspections&amp;psig=AOvVaw3niDXVhQYE7mKALWDXdGce&amp;ust=150766501507305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n3PznqOTWAhUFfRoKHQJ3CZQQjRwIBw&amp;url=http%3A%2F%2Fwww.lrllabs.com%2Frock-laboratory-testing-2384962.html&amp;psig=AOvVaw1v88WFHAMV2puEH7tIUQDR&amp;ust=1507665117295716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299v9qeTWAhVMVxoKHSPzAZcQjRwIBw&amp;url=http%3A%2F%2Fwww.p3planningengineer.com%2Fproductivity%2Fbored%2520piling%2Fbored%2520pile%2520tech.htm&amp;psig=AOvVaw300Iz1IOt9y-kEFq4C_hEq&amp;ust=150766550565714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te85.com/Services-Construction-Surveys.htm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Vjc6zrOTWAhWE7hoKHdf4A5YQjRwIBw&amp;url=http%3A%2F%2Feonyango.blogspot.com%2F2010%2F11%2F&amp;psig=AOvVaw1QZCrYNIRVarox3UW90GXz&amp;ust=1507666157041425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HiIGpreTWAhVGQBoKHUx7AJwQjRwIBw&amp;url=https%3A%2F%2Fwww.flickr.com%2Fphotos%2Fricksphotos101%2F5184717787&amp;psig=AOvVaw0VrentHBCsQSJGdZL-bufM&amp;ust=150766643402832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2" name="Picture 2" descr="Image result for construction sit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01024" y="2428869"/>
            <a:ext cx="4933403" cy="328614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14348" y="2714620"/>
            <a:ext cx="2571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 detailed evaluation of the proposed site: </a:t>
            </a:r>
          </a:p>
          <a:p>
            <a:r>
              <a:rPr lang="en-GB" sz="2800" dirty="0" smtClean="0"/>
              <a:t>Below ground</a:t>
            </a:r>
          </a:p>
          <a:p>
            <a:r>
              <a:rPr lang="en-GB" sz="2800" dirty="0" smtClean="0"/>
              <a:t>Above ground</a:t>
            </a:r>
          </a:p>
          <a:p>
            <a:r>
              <a:rPr lang="en-GB" sz="2800" dirty="0" smtClean="0"/>
              <a:t>The location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85992"/>
            <a:ext cx="707236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Why?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  Assess site suitability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  Determines the methods of construction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 Establishes ground difficulties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Assesses possible resources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 Identifies contamination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  Assesses potential risks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Preliminary desk study</a:t>
            </a:r>
            <a:r>
              <a:rPr lang="en-GB" sz="2800" dirty="0" smtClean="0"/>
              <a:t>: collection and collation of existing information: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Maps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Aerial photographs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Drawings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Previous development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Planning details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Services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Location / access</a:t>
            </a:r>
          </a:p>
          <a:p>
            <a:endParaRPr lang="en-GB" sz="2800" dirty="0" smtClean="0"/>
          </a:p>
          <a:p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85992"/>
            <a:ext cx="707236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Firm conclusions</a:t>
            </a:r>
          </a:p>
          <a:p>
            <a:pPr>
              <a:buFont typeface="Wingdings" pitchFamily="2" charset="2"/>
              <a:buChar char="q"/>
            </a:pPr>
            <a:r>
              <a:rPr lang="en-GB" sz="2800" dirty="0"/>
              <a:t> </a:t>
            </a:r>
            <a:r>
              <a:rPr lang="en-GB" sz="2800" dirty="0" smtClean="0"/>
              <a:t>Ground below the site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Landslip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Mining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Vegetation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Previous use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Water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Contaminants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Geological weaknesses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Laboratory Testing: </a:t>
            </a:r>
          </a:p>
          <a:p>
            <a:r>
              <a:rPr lang="en-GB" sz="2800" dirty="0" smtClean="0"/>
              <a:t>Soil samples for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Classification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Quality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Permeability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Shear strength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Compressibility</a:t>
            </a:r>
          </a:p>
          <a:p>
            <a:endParaRPr lang="en-GB" sz="2800" dirty="0" smtClean="0"/>
          </a:p>
        </p:txBody>
      </p:sp>
      <p:pic>
        <p:nvPicPr>
          <p:cNvPr id="22530" name="Picture 2" descr="Image result for laboratory soil testi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79583" y="2143117"/>
            <a:ext cx="4640562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Laboratory Testing: </a:t>
            </a:r>
          </a:p>
          <a:p>
            <a:r>
              <a:rPr lang="en-GB" sz="2800" dirty="0" smtClean="0"/>
              <a:t>Rock samples for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Strength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Durability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Chemical analysis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err="1" smtClean="0"/>
              <a:t>Petrographic</a:t>
            </a:r>
            <a:r>
              <a:rPr lang="en-GB" sz="2800" dirty="0" smtClean="0"/>
              <a:t> examination</a:t>
            </a:r>
          </a:p>
        </p:txBody>
      </p:sp>
      <p:pic>
        <p:nvPicPr>
          <p:cNvPr id="20482" name="Picture 2" descr="Image result for laboratory rock testi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2143116"/>
            <a:ext cx="374332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14554"/>
            <a:ext cx="35719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In-situ testing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Penetration tests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Loading tests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Post-construction monitoring</a:t>
            </a:r>
          </a:p>
        </p:txBody>
      </p:sp>
      <p:pic>
        <p:nvPicPr>
          <p:cNvPr id="30722" name="Picture 2" descr="Image result for kent led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1562" b="12499"/>
          <a:stretch>
            <a:fillRect/>
          </a:stretch>
        </p:blipFill>
        <p:spPr bwMode="auto">
          <a:xfrm>
            <a:off x="4286248" y="2714620"/>
            <a:ext cx="4500594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14554"/>
            <a:ext cx="35719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Detailed site survey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Topography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Surface and ground water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Vegetation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/>
              <a:t> </a:t>
            </a:r>
            <a:r>
              <a:rPr lang="en-GB" sz="3200" dirty="0" smtClean="0"/>
              <a:t>Local information</a:t>
            </a:r>
          </a:p>
        </p:txBody>
      </p:sp>
      <p:pic>
        <p:nvPicPr>
          <p:cNvPr id="32770" name="Picture 2" descr="Image result for site survey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2643182"/>
            <a:ext cx="3695706" cy="2771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14554"/>
            <a:ext cx="35719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Stages</a:t>
            </a:r>
          </a:p>
          <a:p>
            <a:r>
              <a:rPr lang="en-GB" sz="3200" dirty="0" smtClean="0"/>
              <a:t>Detailed site investigation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Trial pits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Bore holes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Soundings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GIS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</a:t>
            </a:r>
            <a:r>
              <a:rPr lang="en-GB" sz="2800" dirty="0" smtClean="0"/>
              <a:t>Sample analysis</a:t>
            </a:r>
          </a:p>
        </p:txBody>
      </p:sp>
      <p:pic>
        <p:nvPicPr>
          <p:cNvPr id="34818" name="Picture 2" descr="Image result for bore hole survey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2285992"/>
            <a:ext cx="2969294" cy="42433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Site Investigation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34" y="1928802"/>
            <a:ext cx="35719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Hazards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Slopes subject to slip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Previous waste tip – landfill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Underground water courses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Existing services – drains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unstable rock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mine shafts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old foundations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 smtClean="0"/>
              <a:t>Shrinkable clay</a:t>
            </a:r>
          </a:p>
          <a:p>
            <a:endParaRPr lang="en-GB" sz="2400" dirty="0" smtClean="0"/>
          </a:p>
        </p:txBody>
      </p:sp>
      <p:pic>
        <p:nvPicPr>
          <p:cNvPr id="3686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62425" y="2500306"/>
            <a:ext cx="4552979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00430" y="57148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TASK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57224" y="1428736"/>
            <a:ext cx="74295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 of four: Questions for discussion.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 </a:t>
            </a:r>
            <a:r>
              <a:rPr lang="en-GB" sz="2800" dirty="0" smtClean="0"/>
              <a:t>What are the classifications of sub-soil?  How do they effect proposed construction?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 </a:t>
            </a:r>
            <a:r>
              <a:rPr lang="en-GB" sz="2800" dirty="0" smtClean="0"/>
              <a:t>What are the classifications of rock? How are they formed?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 </a:t>
            </a:r>
            <a:r>
              <a:rPr lang="en-GB" sz="2800" dirty="0" smtClean="0"/>
              <a:t>What are the three main types of strength? How do they differ? How do they affect construction of buildings?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 </a:t>
            </a:r>
            <a:r>
              <a:rPr lang="en-GB" sz="2800" dirty="0" smtClean="0"/>
              <a:t>What can cause foundations to fail? Expand.</a:t>
            </a:r>
          </a:p>
          <a:p>
            <a:pPr marL="514350" indent="-514350"/>
            <a:endParaRPr lang="en-GB" sz="2800" dirty="0" smtClean="0"/>
          </a:p>
          <a:p>
            <a:pPr marL="514350" indent="-514350"/>
            <a:r>
              <a:rPr lang="en-GB" sz="2800" dirty="0" smtClean="0"/>
              <a:t>Answers to be presented to the remainder of the group</a:t>
            </a:r>
            <a:endParaRPr lang="en-GB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354</Words>
  <Application>Microsoft Office PowerPoint</Application>
  <PresentationFormat>On-screen Show (4:3)</PresentationFormat>
  <Paragraphs>113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5</cp:revision>
  <dcterms:created xsi:type="dcterms:W3CDTF">2017-10-09T19:23:18Z</dcterms:created>
  <dcterms:modified xsi:type="dcterms:W3CDTF">2017-10-09T20:40:14Z</dcterms:modified>
</cp:coreProperties>
</file>