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0"/>
  </p:notes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2878D3-4E94-C459-E5F2-150B17905996}" v="263" dt="2026-03-22T12:14:59.021"/>
    <p1510:client id="{960BDB4A-D240-DF3F-CED0-2BA5B3905F88}" v="2" dt="2026-03-22T12:56:44.1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bbie Marie Jones (2528504)" userId="S::2528504@student.uwtsd.ac.uk::5885e270-032e-4a15-a90c-a287bddcf2a7" providerId="AD" clId="Web-{222878D3-4E94-C459-E5F2-150B17905996}"/>
    <pc:docChg chg="modSld">
      <pc:chgData name="Debbie Marie Jones (2528504)" userId="S::2528504@student.uwtsd.ac.uk::5885e270-032e-4a15-a90c-a287bddcf2a7" providerId="AD" clId="Web-{222878D3-4E94-C459-E5F2-150B17905996}" dt="2026-03-22T12:14:59.021" v="262" actId="20577"/>
      <pc:docMkLst>
        <pc:docMk/>
      </pc:docMkLst>
      <pc:sldChg chg="modSp">
        <pc:chgData name="Debbie Marie Jones (2528504)" userId="S::2528504@student.uwtsd.ac.uk::5885e270-032e-4a15-a90c-a287bddcf2a7" providerId="AD" clId="Web-{222878D3-4E94-C459-E5F2-150B17905996}" dt="2026-03-22T12:14:59.021" v="262" actId="20577"/>
        <pc:sldMkLst>
          <pc:docMk/>
          <pc:sldMk cId="3453346264" sldId="260"/>
        </pc:sldMkLst>
        <pc:spChg chg="mod">
          <ac:chgData name="Debbie Marie Jones (2528504)" userId="S::2528504@student.uwtsd.ac.uk::5885e270-032e-4a15-a90c-a287bddcf2a7" providerId="AD" clId="Web-{222878D3-4E94-C459-E5F2-150B17905996}" dt="2026-03-22T12:14:59.021" v="262" actId="20577"/>
          <ac:spMkLst>
            <pc:docMk/>
            <pc:sldMk cId="3453346264" sldId="260"/>
            <ac:spMk id="3" creationId="{C543F2CA-171A-4694-A577-214DF7A88446}"/>
          </ac:spMkLst>
        </pc:spChg>
      </pc:sldChg>
      <pc:sldChg chg="modSp">
        <pc:chgData name="Debbie Marie Jones (2528504)" userId="S::2528504@student.uwtsd.ac.uk::5885e270-032e-4a15-a90c-a287bddcf2a7" providerId="AD" clId="Web-{222878D3-4E94-C459-E5F2-150B17905996}" dt="2026-03-22T12:14:08.646" v="261" actId="20577"/>
        <pc:sldMkLst>
          <pc:docMk/>
          <pc:sldMk cId="4136353255" sldId="262"/>
        </pc:sldMkLst>
        <pc:spChg chg="mod">
          <ac:chgData name="Debbie Marie Jones (2528504)" userId="S::2528504@student.uwtsd.ac.uk::5885e270-032e-4a15-a90c-a287bddcf2a7" providerId="AD" clId="Web-{222878D3-4E94-C459-E5F2-150B17905996}" dt="2026-03-22T12:14:08.646" v="261" actId="20577"/>
          <ac:spMkLst>
            <pc:docMk/>
            <pc:sldMk cId="4136353255" sldId="262"/>
            <ac:spMk id="3" creationId="{CBBBB7E9-2257-0E70-97DA-54BF95220C61}"/>
          </ac:spMkLst>
        </pc:spChg>
      </pc:sldChg>
    </pc:docChg>
  </pc:docChgLst>
  <pc:docChgLst>
    <pc:chgData name="Debbie Marie Jones (2528504)" userId="S::2528504@student.uwtsd.ac.uk::5885e270-032e-4a15-a90c-a287bddcf2a7" providerId="AD" clId="Web-{960BDB4A-D240-DF3F-CED0-2BA5B3905F88}"/>
    <pc:docChg chg="modSld">
      <pc:chgData name="Debbie Marie Jones (2528504)" userId="S::2528504@student.uwtsd.ac.uk::5885e270-032e-4a15-a90c-a287bddcf2a7" providerId="AD" clId="Web-{960BDB4A-D240-DF3F-CED0-2BA5B3905F88}" dt="2026-03-22T12:56:44.147" v="1" actId="1076"/>
      <pc:docMkLst>
        <pc:docMk/>
      </pc:docMkLst>
      <pc:sldChg chg="modSp">
        <pc:chgData name="Debbie Marie Jones (2528504)" userId="S::2528504@student.uwtsd.ac.uk::5885e270-032e-4a15-a90c-a287bddcf2a7" providerId="AD" clId="Web-{960BDB4A-D240-DF3F-CED0-2BA5B3905F88}" dt="2026-03-22T12:56:44.147" v="1" actId="1076"/>
        <pc:sldMkLst>
          <pc:docMk/>
          <pc:sldMk cId="109857222" sldId="256"/>
        </pc:sldMkLst>
        <pc:picChg chg="mod">
          <ac:chgData name="Debbie Marie Jones (2528504)" userId="S::2528504@student.uwtsd.ac.uk::5885e270-032e-4a15-a90c-a287bddcf2a7" providerId="AD" clId="Web-{960BDB4A-D240-DF3F-CED0-2BA5B3905F88}" dt="2026-03-22T12:56:44.147" v="1" actId="1076"/>
          <ac:picMkLst>
            <pc:docMk/>
            <pc:sldMk cId="109857222" sldId="256"/>
            <ac:picMk id="6" creationId="{043914D3-6DE5-E092-DAEF-E611A22A25D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94B55C-7228-4034-AF73-C297C6018794}" type="datetimeFigureOut">
              <a:t>3/22/2026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6EC18B-C533-432C-893F-506BCF7381E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318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For this presentation I am going to discuss the digital skills I had before I started the course and why I decided to take this course to improve them – then talk about bullet points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6EC18B-C533-432C-893F-506BCF7381E2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9719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As part of this course I reflected on the four tasks we undertook.  For example, task 1 involved learning about </a:t>
            </a:r>
            <a:r>
              <a:rPr lang="en-US" err="1">
                <a:ea typeface="Calibri"/>
                <a:cs typeface="Calibri"/>
              </a:rPr>
              <a:t>jisc</a:t>
            </a:r>
            <a:r>
              <a:rPr lang="en-US">
                <a:ea typeface="Calibri"/>
                <a:cs typeface="Calibri"/>
              </a:rPr>
              <a:t> graphs – then talk about bullet points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6EC18B-C533-432C-893F-506BCF7381E2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0806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Another skill we learnt was called linked in learning – talk about bullet points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6EC18B-C533-432C-893F-506BCF7381E2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5909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The third task involved learning about excel spreadsheets – talk about bullet points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6EC18B-C533-432C-893F-506BCF7381E2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1304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Finally, I'm going to discuss how I will use my new skills in the future – talk about </a:t>
            </a:r>
            <a:r>
              <a:rPr lang="en-US" err="1">
                <a:ea typeface="Calibri"/>
                <a:cs typeface="Calibri"/>
              </a:rPr>
              <a:t>whats</a:t>
            </a:r>
            <a:r>
              <a:rPr lang="en-US">
                <a:ea typeface="Calibri"/>
                <a:cs typeface="Calibri"/>
              </a:rPr>
              <a:t> in the bullet points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6EC18B-C533-432C-893F-506BCF7381E2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033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663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304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298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523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986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74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906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430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4982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953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1132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730154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3241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7434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9720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0392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8772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9832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  <p:sldLayoutId id="2147483829" r:id="rId13"/>
    <p:sldLayoutId id="2147483830" r:id="rId14"/>
    <p:sldLayoutId id="2147483831" r:id="rId15"/>
    <p:sldLayoutId id="2147483832" r:id="rId16"/>
    <p:sldLayoutId id="2147483833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2.png"/><Relationship Id="rId7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Step In2 Digital: Your Pathway to Confidence in the Digital World ...">
            <a:extLst>
              <a:ext uri="{FF2B5EF4-FFF2-40B4-BE49-F238E27FC236}">
                <a16:creationId xmlns:a16="http://schemas.microsoft.com/office/drawing/2014/main" id="{043914D3-6DE5-E092-DAEF-E611A22A25D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41867" b="188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600">
                <a:solidFill>
                  <a:schemeClr val="tx1"/>
                </a:solidFill>
              </a:rPr>
              <a:t>Digital Skills for Personal and Professional Growth</a:t>
            </a:r>
            <a:br>
              <a:rPr lang="en-GB" sz="5600">
                <a:solidFill>
                  <a:schemeClr val="tx1"/>
                </a:solidFill>
              </a:rPr>
            </a:br>
            <a:r>
              <a:rPr lang="en-GB" sz="5600">
                <a:solidFill>
                  <a:schemeClr val="tx1"/>
                </a:solidFill>
              </a:rPr>
              <a:t>Reflective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Your name Debbie jones </a:t>
            </a:r>
          </a:p>
          <a:p>
            <a:r>
              <a:rPr lang="en-GB">
                <a:solidFill>
                  <a:schemeClr val="tx1"/>
                </a:solidFill>
              </a:rPr>
              <a:t>Tutors Phillipa Fitzgerald 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9BB2B-D58F-A1EA-1B4E-940ECA052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BB7E9-2257-0E70-97DA-54BF95220C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ptos Display"/>
              </a:rPr>
              <a:t>In this Presentation I will explain the importance of digital skills. I will also discuss my strengths and weaknesses based on the </a:t>
            </a:r>
            <a:r>
              <a:rPr lang="en-GB">
                <a:latin typeface="Aptos Display"/>
              </a:rPr>
              <a:t>JISC report.</a:t>
            </a:r>
            <a:endParaRPr lang="en-GB" dirty="0">
              <a:latin typeface="Aptos Display"/>
            </a:endParaRPr>
          </a:p>
          <a:p>
            <a:pPr>
              <a:buClr>
                <a:srgbClr val="EF53A5"/>
              </a:buClr>
            </a:pPr>
            <a:r>
              <a:rPr lang="en-GB" dirty="0">
                <a:latin typeface="Aptos Display"/>
              </a:rPr>
              <a:t>Digital skills are important for studying, communication and </a:t>
            </a:r>
            <a:r>
              <a:rPr lang="en-GB">
                <a:latin typeface="Aptos Display"/>
              </a:rPr>
              <a:t>completing tasks.</a:t>
            </a:r>
            <a:endParaRPr lang="en-GB" dirty="0">
              <a:latin typeface="Aptos Display"/>
            </a:endParaRPr>
          </a:p>
          <a:p>
            <a:pPr>
              <a:buClr>
                <a:srgbClr val="EF53A5"/>
              </a:buClr>
            </a:pPr>
            <a:r>
              <a:rPr lang="en-GB">
                <a:latin typeface="Aptos Display"/>
              </a:rPr>
              <a:t>The JISC tool helped me understand my current level and showed me areas where I can improve. </a:t>
            </a:r>
            <a:endParaRPr lang="en-GB" dirty="0">
              <a:latin typeface="Aptos Display"/>
            </a:endParaRPr>
          </a:p>
          <a:p>
            <a:pPr>
              <a:buClr>
                <a:srgbClr val="EF53A5"/>
              </a:buClr>
            </a:pPr>
            <a:r>
              <a:rPr lang="en-GB" dirty="0">
                <a:latin typeface="Aptos Display"/>
              </a:rPr>
              <a:t>My aim is to improve my weakn</a:t>
            </a:r>
            <a:r>
              <a:rPr lang="en-GB">
                <a:latin typeface="Aptos Display"/>
              </a:rPr>
              <a:t>esses and become more confident when using digital tools for studying.</a:t>
            </a:r>
            <a:endParaRPr lang="en-GB" dirty="0">
              <a:latin typeface="Aptos Display"/>
            </a:endParaRPr>
          </a:p>
          <a:p>
            <a:pPr>
              <a:buClr>
                <a:srgbClr val="EF53A5"/>
              </a:buClr>
            </a:pPr>
            <a:endParaRPr lang="en-US">
              <a:latin typeface="Century Gothic" panose="020B0502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4136353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51C07-666D-A968-E755-8A6F267BE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/>
              <a:t>Digital skills that I had before the course and why I wanted to do the course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9EB0A-BDBE-94BC-A0A1-5B9363D5E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1" y="2052214"/>
            <a:ext cx="4338409" cy="419618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buFont typeface="Wingdings" charset="2"/>
              <a:buChar char="v"/>
            </a:pPr>
            <a:r>
              <a:rPr lang="en-GB" sz="1700"/>
              <a:t>Before starting this course, I had very little  knowledge of Digital Skills</a:t>
            </a:r>
            <a:endParaRPr lang="en-US" sz="1700"/>
          </a:p>
          <a:p>
            <a:pPr>
              <a:lnSpc>
                <a:spcPct val="90000"/>
              </a:lnSpc>
              <a:buClr>
                <a:srgbClr val="EF53A5"/>
              </a:buClr>
              <a:buFont typeface="Wingdings" charset="2"/>
              <a:buChar char="v"/>
            </a:pPr>
            <a:r>
              <a:rPr lang="en-GB" sz="1700"/>
              <a:t>I had  basic experience, such as ordering clothes online and using the internet.</a:t>
            </a:r>
          </a:p>
          <a:p>
            <a:pPr>
              <a:lnSpc>
                <a:spcPct val="90000"/>
              </a:lnSpc>
              <a:buClr>
                <a:srgbClr val="EF53A5"/>
              </a:buClr>
              <a:buFont typeface="Wingdings" charset="2"/>
              <a:buChar char="v"/>
            </a:pPr>
            <a:r>
              <a:rPr lang="en-GB" sz="1700"/>
              <a:t>I had no clue about Microsoft  Software, such as Excel, PowerPoint LinkedIn  Learning and Jisc.</a:t>
            </a:r>
          </a:p>
          <a:p>
            <a:pPr>
              <a:lnSpc>
                <a:spcPct val="90000"/>
              </a:lnSpc>
              <a:buClr>
                <a:srgbClr val="EF53A5"/>
              </a:buClr>
              <a:buFont typeface="Wingdings" charset="2"/>
              <a:buChar char="v"/>
            </a:pPr>
            <a:r>
              <a:rPr lang="en-GB" sz="1700"/>
              <a:t>Because of this I wanted to improve my digital skills so I could use Technology Confidently. In Today's era its Fixated-on technology.</a:t>
            </a:r>
          </a:p>
        </p:txBody>
      </p:sp>
      <p:pic>
        <p:nvPicPr>
          <p:cNvPr id="4" name="Picture 3" descr="How to Make Good Progress in Anything">
            <a:extLst>
              <a:ext uri="{FF2B5EF4-FFF2-40B4-BE49-F238E27FC236}">
                <a16:creationId xmlns:a16="http://schemas.microsoft.com/office/drawing/2014/main" id="{3E1B89D4-10C0-3774-0840-56E9FFF3C2C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647" r="17275" b="2"/>
          <a:stretch>
            <a:fillRect/>
          </a:stretch>
        </p:blipFill>
        <p:spPr>
          <a:xfrm>
            <a:off x="6091916" y="2052213"/>
            <a:ext cx="5451627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55196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2DCC6-3EFF-2A23-5805-82C44F4D2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 1 – JISC graphs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8305B9-BE82-BEFF-8A57-D9F2FE621A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399" y="1335092"/>
            <a:ext cx="8946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charset="2"/>
              <a:buChar char="v"/>
            </a:pPr>
            <a:r>
              <a:rPr lang="en-GB"/>
              <a:t>The Jisc Graph helped me understand my current level of digital skills</a:t>
            </a:r>
          </a:p>
          <a:p>
            <a:pPr>
              <a:buClr>
                <a:srgbClr val="EF53A5"/>
              </a:buClr>
              <a:buFont typeface="Wingdings" charset="2"/>
              <a:buChar char="v"/>
            </a:pPr>
            <a:r>
              <a:rPr lang="en-GB"/>
              <a:t>It showed me my strengths, such as basic use of technology and searching for information online.</a:t>
            </a:r>
          </a:p>
          <a:p>
            <a:pPr>
              <a:buFont typeface="Wingdings" charset="2"/>
              <a:buChar char="v"/>
            </a:pPr>
            <a:r>
              <a:rPr lang="en-GB"/>
              <a:t>It also showed my weaknesses , such as needing to practice with digital  tools and software.</a:t>
            </a:r>
          </a:p>
          <a:p>
            <a:pPr>
              <a:buFont typeface="Wingdings" charset="2"/>
              <a:buChar char="v"/>
            </a:pPr>
            <a:r>
              <a:rPr lang="en-GB"/>
              <a:t>It helped me understand which digital aeras,  I need to improve and develop and learn more.</a:t>
            </a:r>
          </a:p>
          <a:p>
            <a:pPr>
              <a:buFont typeface="Wingdings" charset="2"/>
              <a:buChar char="v"/>
            </a:pPr>
            <a:endParaRPr lang="en-GB"/>
          </a:p>
          <a:p>
            <a:pPr marL="0" indent="0">
              <a:buClr>
                <a:srgbClr val="EF53A5"/>
              </a:buClr>
              <a:buNone/>
            </a:pPr>
            <a:endParaRPr lang="en-GB"/>
          </a:p>
        </p:txBody>
      </p:sp>
      <p:pic>
        <p:nvPicPr>
          <p:cNvPr id="4" name="Picture 3" descr="A diagram of a person with different colored circles&#10;&#10;AI-generated content may be incorrect.">
            <a:extLst>
              <a:ext uri="{FF2B5EF4-FFF2-40B4-BE49-F238E27FC236}">
                <a16:creationId xmlns:a16="http://schemas.microsoft.com/office/drawing/2014/main" id="{13509DB5-FC7E-698E-787D-C3DBF4FA9C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1250" y="3999672"/>
            <a:ext cx="4480892" cy="2602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832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09D22-DCB2-2152-19CA-3E82F3E37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r>
              <a:rPr lang="en-GB"/>
              <a:t>Task 2 Linked in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CDE14-8AD6-DA0C-C14D-0758584C8A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1" y="2052214"/>
            <a:ext cx="4338409" cy="419618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400"/>
          </a:p>
          <a:p>
            <a:pPr>
              <a:lnSpc>
                <a:spcPct val="90000"/>
              </a:lnSpc>
              <a:buFont typeface="Wingdings" charset="2"/>
              <a:buChar char="v"/>
            </a:pPr>
            <a:r>
              <a:rPr lang="en-GB" sz="1400"/>
              <a:t>LinkedIn  learning helped me learn new digital skills through online video courses.</a:t>
            </a:r>
          </a:p>
          <a:p>
            <a:pPr>
              <a:lnSpc>
                <a:spcPct val="90000"/>
              </a:lnSpc>
              <a:buClr>
                <a:srgbClr val="EF53A5"/>
              </a:buClr>
              <a:buFont typeface="Wingdings" charset="2"/>
              <a:buChar char="v"/>
            </a:pPr>
            <a:endParaRPr lang="en-GB" sz="1400"/>
          </a:p>
          <a:p>
            <a:pPr>
              <a:lnSpc>
                <a:spcPct val="90000"/>
              </a:lnSpc>
              <a:buClr>
                <a:srgbClr val="EF53A5"/>
              </a:buClr>
              <a:buFont typeface="Wingdings" charset="2"/>
              <a:buChar char="v"/>
            </a:pPr>
            <a:r>
              <a:rPr lang="en-GB" sz="1400"/>
              <a:t>I learned how to use different tools and software more effectively.</a:t>
            </a:r>
          </a:p>
          <a:p>
            <a:pPr>
              <a:lnSpc>
                <a:spcPct val="90000"/>
              </a:lnSpc>
              <a:buClr>
                <a:srgbClr val="EF53A5"/>
              </a:buClr>
              <a:buFont typeface="Wingdings" charset="2"/>
              <a:buChar char="v"/>
            </a:pPr>
            <a:r>
              <a:rPr lang="en-GB" sz="1400"/>
              <a:t>It helped me improve My knowledge of video  clips such as Excel, </a:t>
            </a:r>
          </a:p>
          <a:p>
            <a:pPr marL="0" indent="0">
              <a:lnSpc>
                <a:spcPct val="90000"/>
              </a:lnSpc>
              <a:buClr>
                <a:srgbClr val="EF53A5"/>
              </a:buClr>
              <a:buNone/>
            </a:pPr>
            <a:r>
              <a:rPr lang="en-GB" sz="1400"/>
              <a:t>Microsoft 365 and PowerPoint.</a:t>
            </a:r>
          </a:p>
          <a:p>
            <a:pPr>
              <a:lnSpc>
                <a:spcPct val="90000"/>
              </a:lnSpc>
              <a:buFont typeface="Wingdings" charset="2"/>
              <a:buChar char="v"/>
            </a:pPr>
            <a:r>
              <a:rPr lang="en-GB" sz="1400"/>
              <a:t>I learnt that that I can improve my digital by practicing and watching online Training  videos.</a:t>
            </a:r>
          </a:p>
          <a:p>
            <a:pPr>
              <a:lnSpc>
                <a:spcPct val="90000"/>
              </a:lnSpc>
              <a:buFont typeface="Wingdings" charset="2"/>
              <a:buChar char="v"/>
            </a:pPr>
            <a:r>
              <a:rPr lang="en-GB" sz="1400"/>
              <a:t>It showed me that online learning can help me for future education and jobs. 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/>
          </a:p>
          <a:p>
            <a:pPr marL="0" indent="0">
              <a:lnSpc>
                <a:spcPct val="90000"/>
              </a:lnSpc>
              <a:buNone/>
            </a:pPr>
            <a:endParaRPr lang="en-GB" sz="1400"/>
          </a:p>
          <a:p>
            <a:pPr marL="0" indent="0">
              <a:lnSpc>
                <a:spcPct val="90000"/>
              </a:lnSpc>
              <a:buNone/>
            </a:pPr>
            <a:endParaRPr lang="en-GB" sz="1400"/>
          </a:p>
        </p:txBody>
      </p:sp>
      <p:pic>
        <p:nvPicPr>
          <p:cNvPr id="4" name="Picture 3" descr="A collage of a certificate&#10;&#10;AI-generated content may be incorrect.">
            <a:extLst>
              <a:ext uri="{FF2B5EF4-FFF2-40B4-BE49-F238E27FC236}">
                <a16:creationId xmlns:a16="http://schemas.microsoft.com/office/drawing/2014/main" id="{CFC89153-DE01-53EC-1824-4F74C43E031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995" r="10159" b="3"/>
          <a:stretch>
            <a:fillRect/>
          </a:stretch>
        </p:blipFill>
        <p:spPr>
          <a:xfrm>
            <a:off x="6091916" y="2052213"/>
            <a:ext cx="5451627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29885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7">
            <a:extLst>
              <a:ext uri="{FF2B5EF4-FFF2-40B4-BE49-F238E27FC236}">
                <a16:creationId xmlns:a16="http://schemas.microsoft.com/office/drawing/2014/main" id="{119388EF-16AD-4007-9187-44574DDDE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98CBC9-10E6-D45F-2972-85508BD5D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/>
              <a:t>Task 3 – Excel spreadsheets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499B0BB-6CF4-4169-A017-72E278687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814559DA-E155-4929-880D-F82FEEA742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37DECC9-32A2-57D1-F0F9-DD40330F68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484" y="3186746"/>
            <a:ext cx="5451627" cy="2385087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3F2CA-171A-4694-A577-214DF7A884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1089" y="2548281"/>
            <a:ext cx="5122606" cy="365868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charset="2"/>
              <a:buChar char="v"/>
            </a:pPr>
            <a:r>
              <a:rPr lang="en-GB">
                <a:solidFill>
                  <a:schemeClr val="bg1"/>
                </a:solidFill>
              </a:rPr>
              <a:t>I learned how  to create tables to keep data clear and organised.</a:t>
            </a:r>
          </a:p>
          <a:p>
            <a:pPr>
              <a:buClr>
                <a:srgbClr val="EF53A5"/>
              </a:buClr>
              <a:buFont typeface="Wingdings" charset="2"/>
              <a:buChar char="v"/>
            </a:pPr>
            <a:r>
              <a:rPr lang="en-GB">
                <a:solidFill>
                  <a:schemeClr val="bg1"/>
                </a:solidFill>
              </a:rPr>
              <a:t>I learned how to create charts and graphs to show information </a:t>
            </a:r>
          </a:p>
          <a:p>
            <a:pPr marL="0" indent="0">
              <a:buClr>
                <a:srgbClr val="EF53A5"/>
              </a:buClr>
              <a:buNone/>
            </a:pPr>
            <a:r>
              <a:rPr lang="en-GB">
                <a:solidFill>
                  <a:schemeClr val="bg1"/>
                </a:solidFill>
              </a:rPr>
              <a:t>     Visually.</a:t>
            </a:r>
          </a:p>
          <a:p>
            <a:pPr>
              <a:buFont typeface="Wingdings" charset="2"/>
              <a:buChar char="v"/>
            </a:pPr>
            <a:r>
              <a:rPr lang="en-GB">
                <a:solidFill>
                  <a:schemeClr val="bg1"/>
                </a:solidFill>
              </a:rPr>
              <a:t>I learnt how to use basic formulas to do simple calculations. </a:t>
            </a:r>
          </a:p>
          <a:p>
            <a:pPr>
              <a:buClr>
                <a:srgbClr val="EF53A5"/>
              </a:buClr>
              <a:buFont typeface="Wingdings" charset="2"/>
              <a:buChar char="v"/>
            </a:pPr>
            <a:r>
              <a:rPr lang="en-GB">
                <a:solidFill>
                  <a:schemeClr val="bg1"/>
                </a:solidFill>
              </a:rPr>
              <a:t>I am a little more confident in using Excel, for assignments and data management.</a:t>
            </a:r>
          </a:p>
        </p:txBody>
      </p:sp>
    </p:spTree>
    <p:extLst>
      <p:ext uri="{BB962C8B-B14F-4D97-AF65-F5344CB8AC3E}">
        <p14:creationId xmlns:p14="http://schemas.microsoft.com/office/powerpoint/2010/main" val="3453346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B1BB2-5003-CBC3-8B3B-6064C1CBB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381" y="629266"/>
            <a:ext cx="4767471" cy="1641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/>
              <a:t>How I am going to use digital skills in the future</a:t>
            </a:r>
          </a:p>
        </p:txBody>
      </p:sp>
      <p:pic>
        <p:nvPicPr>
          <p:cNvPr id="5" name="Picture 4" descr="Computer script on a screen">
            <a:extLst>
              <a:ext uri="{FF2B5EF4-FFF2-40B4-BE49-F238E27FC236}">
                <a16:creationId xmlns:a16="http://schemas.microsoft.com/office/drawing/2014/main" id="{573499D4-58F7-C718-66E8-2CC6AF47D5D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996" r="45960" b="-3"/>
          <a:stretch>
            <a:fillRect/>
          </a:stretch>
        </p:blipFill>
        <p:spPr>
          <a:xfrm>
            <a:off x="-1" y="10"/>
            <a:ext cx="46346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1B53B-3F67-821E-C88D-5B5A13430B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2381" y="2438400"/>
            <a:ext cx="4767471" cy="38099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Use Microsoft PowerPoint to present information clearly using slides, images, and design. And create presentations for future work.</a:t>
            </a:r>
          </a:p>
          <a:p>
            <a:pPr>
              <a:lnSpc>
                <a:spcPct val="90000"/>
              </a:lnSpc>
              <a:buClr>
                <a:srgbClr val="EF53A5"/>
              </a:buClr>
            </a:pPr>
            <a:r>
              <a:rPr lang="en-GB" sz="1700"/>
              <a:t>Use Microsoft excel to organise data in tables and spreadsheets and continue to use the formulas.</a:t>
            </a:r>
          </a:p>
          <a:p>
            <a:pPr>
              <a:lnSpc>
                <a:spcPct val="90000"/>
              </a:lnSpc>
              <a:buClr>
                <a:srgbClr val="EF53A5"/>
              </a:buClr>
            </a:pPr>
            <a:r>
              <a:rPr lang="en-GB" sz="1700"/>
              <a:t>Use JISC to check and improve digital skills and to understand my strengths and weaknesses to improve my digital skills.</a:t>
            </a:r>
          </a:p>
          <a:p>
            <a:pPr>
              <a:lnSpc>
                <a:spcPct val="90000"/>
              </a:lnSpc>
              <a:buClr>
                <a:srgbClr val="EF53A5"/>
              </a:buClr>
            </a:pPr>
            <a:r>
              <a:rPr lang="en-GB" sz="1700"/>
              <a:t>Use </a:t>
            </a:r>
            <a:r>
              <a:rPr lang="en-GB" sz="1700" err="1"/>
              <a:t>linkedln</a:t>
            </a:r>
            <a:r>
              <a:rPr lang="en-GB" sz="1700"/>
              <a:t> learning to improve my knowledge for future education and jobs.</a:t>
            </a:r>
          </a:p>
          <a:p>
            <a:pPr>
              <a:lnSpc>
                <a:spcPct val="90000"/>
              </a:lnSpc>
              <a:buFont typeface="Wingdings 3" panose="020B0604020202020204" pitchFamily="34" charset="0"/>
              <a:buChar char=""/>
            </a:pPr>
            <a:endParaRPr lang="en-GB" sz="1700"/>
          </a:p>
          <a:p>
            <a:pPr>
              <a:lnSpc>
                <a:spcPct val="90000"/>
              </a:lnSpc>
              <a:buFont typeface="Wingdings 3" panose="020B0604020202020204" pitchFamily="34" charset="0"/>
              <a:buChar char=""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054531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26E32CE1-D113-412E-9933-113646E21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17B7C8B-175B-4009-808B-9F66FD108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FE5ECD52-6A23-4FF4-8C32-7B5DE9973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C3F2B96-5F34-41C9-8E37-A9CD279A4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A4E02BF-4F0E-44E2-A489-075900B78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45624C63-3CCA-4EA6-B822-6E710A82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4E15B0-E08E-0EEB-3A0D-D3BBBB7D8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2456" y="310960"/>
            <a:ext cx="4963827" cy="52136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200"/>
              <a:t>Thanks for listening</a:t>
            </a:r>
            <a:r>
              <a:rPr lang="en-US" sz="1600"/>
              <a:t> </a:t>
            </a:r>
          </a:p>
        </p:txBody>
      </p:sp>
      <p:pic>
        <p:nvPicPr>
          <p:cNvPr id="4" name="Content Placeholder 3" descr="Emoticon with sign Royalty Free Vector Image - VectorStock">
            <a:extLst>
              <a:ext uri="{FF2B5EF4-FFF2-40B4-BE49-F238E27FC236}">
                <a16:creationId xmlns:a16="http://schemas.microsoft.com/office/drawing/2014/main" id="{F7061EFB-5E7A-0267-C685-08B6D67D10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rcRect l="8856"/>
          <a:stretch>
            <a:fillRect/>
          </a:stretch>
        </p:blipFill>
        <p:spPr>
          <a:xfrm>
            <a:off x="-1" y="10"/>
            <a:ext cx="6094407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96E1897-8B57-8760-D9D6-B262715F3F1C}"/>
              </a:ext>
            </a:extLst>
          </p:cNvPr>
          <p:cNvSpPr txBox="1"/>
          <p:nvPr/>
        </p:nvSpPr>
        <p:spPr>
          <a:xfrm>
            <a:off x="6326337" y="1711289"/>
            <a:ext cx="383157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Any feedback would be greatly appreciated</a:t>
            </a:r>
          </a:p>
        </p:txBody>
      </p:sp>
      <p:pic>
        <p:nvPicPr>
          <p:cNvPr id="6" name="Picture 5" descr="QR code">
            <a:extLst>
              <a:ext uri="{FF2B5EF4-FFF2-40B4-BE49-F238E27FC236}">
                <a16:creationId xmlns:a16="http://schemas.microsoft.com/office/drawing/2014/main" id="{74CE87E0-06CB-EF47-D130-EA1F06F706A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2863" y="2536520"/>
            <a:ext cx="4185781" cy="4185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42386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Ion</vt:lpstr>
      <vt:lpstr>Digital Skills for Personal and Professional Growth Reflective Presentation</vt:lpstr>
      <vt:lpstr>Induction</vt:lpstr>
      <vt:lpstr>Digital skills that I had before the course and why I wanted to do the course</vt:lpstr>
      <vt:lpstr>Task 1 – JISC graphs</vt:lpstr>
      <vt:lpstr>Task 2 Linked in Learning</vt:lpstr>
      <vt:lpstr>Task 3 – Excel spreadsheets</vt:lpstr>
      <vt:lpstr>How I am going to use digital skills in the future</vt:lpstr>
      <vt:lpstr>Thanks for listening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68</cp:revision>
  <dcterms:created xsi:type="dcterms:W3CDTF">2026-03-11T13:50:24Z</dcterms:created>
  <dcterms:modified xsi:type="dcterms:W3CDTF">2026-03-22T13:09:43Z</dcterms:modified>
</cp:coreProperties>
</file>