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63" r:id="rId2"/>
    <p:sldId id="264" r:id="rId3"/>
    <p:sldId id="265" r:id="rId4"/>
    <p:sldId id="296" r:id="rId5"/>
    <p:sldId id="287" r:id="rId6"/>
    <p:sldId id="288" r:id="rId7"/>
    <p:sldId id="291" r:id="rId8"/>
    <p:sldId id="295" r:id="rId9"/>
    <p:sldId id="272" r:id="rId10"/>
    <p:sldId id="273" r:id="rId11"/>
    <p:sldId id="274" r:id="rId12"/>
    <p:sldId id="275" r:id="rId13"/>
    <p:sldId id="276" r:id="rId14"/>
    <p:sldId id="277" r:id="rId15"/>
    <p:sldId id="282" r:id="rId16"/>
    <p:sldId id="278" r:id="rId17"/>
    <p:sldId id="279" r:id="rId18"/>
    <p:sldId id="280" r:id="rId19"/>
    <p:sldId id="281" r:id="rId20"/>
    <p:sldId id="285" r:id="rId21"/>
    <p:sldId id="290" r:id="rId22"/>
    <p:sldId id="286" r:id="rId23"/>
    <p:sldId id="283" r:id="rId24"/>
    <p:sldId id="266" r:id="rId25"/>
    <p:sldId id="270" r:id="rId26"/>
    <p:sldId id="300" r:id="rId27"/>
    <p:sldId id="271" r:id="rId28"/>
    <p:sldId id="302" r:id="rId29"/>
    <p:sldId id="294" r:id="rId30"/>
    <p:sldId id="301" r:id="rId31"/>
    <p:sldId id="289" r:id="rId32"/>
    <p:sldId id="298" r:id="rId33"/>
    <p:sldId id="292" r:id="rId34"/>
    <p:sldId id="293" r:id="rId35"/>
    <p:sldId id="297" r:id="rId36"/>
    <p:sldId id="299"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F4211F-3087-441B-B2D6-D2A01216C131}" v="358" dt="2025-04-07T12:34:53.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Edwards" userId="ebfba21233930432" providerId="LiveId" clId="{9DF4211F-3087-441B-B2D6-D2A01216C131}"/>
    <pc:docChg chg="undo redo custSel addSld delSld modSld sldOrd">
      <pc:chgData name="Neil Edwards" userId="ebfba21233930432" providerId="LiveId" clId="{9DF4211F-3087-441B-B2D6-D2A01216C131}" dt="2025-04-11T06:52:40.776" v="11405" actId="478"/>
      <pc:docMkLst>
        <pc:docMk/>
      </pc:docMkLst>
      <pc:sldChg chg="del">
        <pc:chgData name="Neil Edwards" userId="ebfba21233930432" providerId="LiveId" clId="{9DF4211F-3087-441B-B2D6-D2A01216C131}" dt="2025-03-30T20:44:21.483" v="11" actId="47"/>
        <pc:sldMkLst>
          <pc:docMk/>
          <pc:sldMk cId="3452913386" sldId="256"/>
        </pc:sldMkLst>
      </pc:sldChg>
      <pc:sldChg chg="new del">
        <pc:chgData name="Neil Edwards" userId="ebfba21233930432" providerId="LiveId" clId="{9DF4211F-3087-441B-B2D6-D2A01216C131}" dt="2025-03-30T20:44:22.246" v="12" actId="47"/>
        <pc:sldMkLst>
          <pc:docMk/>
          <pc:sldMk cId="2060704178" sldId="257"/>
        </pc:sldMkLst>
      </pc:sldChg>
      <pc:sldChg chg="new del">
        <pc:chgData name="Neil Edwards" userId="ebfba21233930432" providerId="LiveId" clId="{9DF4211F-3087-441B-B2D6-D2A01216C131}" dt="2025-03-30T20:44:22.757" v="13" actId="47"/>
        <pc:sldMkLst>
          <pc:docMk/>
          <pc:sldMk cId="2359092903" sldId="258"/>
        </pc:sldMkLst>
      </pc:sldChg>
      <pc:sldChg chg="new del">
        <pc:chgData name="Neil Edwards" userId="ebfba21233930432" providerId="LiveId" clId="{9DF4211F-3087-441B-B2D6-D2A01216C131}" dt="2025-03-30T20:44:23.125" v="14" actId="47"/>
        <pc:sldMkLst>
          <pc:docMk/>
          <pc:sldMk cId="230847746" sldId="259"/>
        </pc:sldMkLst>
      </pc:sldChg>
      <pc:sldChg chg="new del">
        <pc:chgData name="Neil Edwards" userId="ebfba21233930432" providerId="LiveId" clId="{9DF4211F-3087-441B-B2D6-D2A01216C131}" dt="2025-03-30T20:44:23.413" v="15" actId="47"/>
        <pc:sldMkLst>
          <pc:docMk/>
          <pc:sldMk cId="2016913318" sldId="260"/>
        </pc:sldMkLst>
      </pc:sldChg>
      <pc:sldChg chg="new del">
        <pc:chgData name="Neil Edwards" userId="ebfba21233930432" providerId="LiveId" clId="{9DF4211F-3087-441B-B2D6-D2A01216C131}" dt="2025-03-30T20:44:23.721" v="16" actId="47"/>
        <pc:sldMkLst>
          <pc:docMk/>
          <pc:sldMk cId="150526558" sldId="261"/>
        </pc:sldMkLst>
      </pc:sldChg>
      <pc:sldChg chg="new add del">
        <pc:chgData name="Neil Edwards" userId="ebfba21233930432" providerId="LiveId" clId="{9DF4211F-3087-441B-B2D6-D2A01216C131}" dt="2025-03-30T20:44:52.908" v="25" actId="47"/>
        <pc:sldMkLst>
          <pc:docMk/>
          <pc:sldMk cId="2182878866" sldId="262"/>
        </pc:sldMkLst>
      </pc:sldChg>
      <pc:sldChg chg="addSp delSp modSp add del mod setBg addAnim setClrOvrMap delDesignElem">
        <pc:chgData name="Neil Edwards" userId="ebfba21233930432" providerId="LiveId" clId="{9DF4211F-3087-441B-B2D6-D2A01216C131}" dt="2025-04-07T12:34:53.179" v="11392" actId="20577"/>
        <pc:sldMkLst>
          <pc:docMk/>
          <pc:sldMk cId="2493083042" sldId="263"/>
        </pc:sldMkLst>
        <pc:spChg chg="mod">
          <ac:chgData name="Neil Edwards" userId="ebfba21233930432" providerId="LiveId" clId="{9DF4211F-3087-441B-B2D6-D2A01216C131}" dt="2025-04-07T12:34:53.179" v="11392" actId="20577"/>
          <ac:spMkLst>
            <pc:docMk/>
            <pc:sldMk cId="2493083042" sldId="263"/>
            <ac:spMk id="2" creationId="{5EDB2D81-C89C-9B70-EB92-FB78EA38CDF2}"/>
          </ac:spMkLst>
        </pc:spChg>
        <pc:spChg chg="mod">
          <ac:chgData name="Neil Edwards" userId="ebfba21233930432" providerId="LiveId" clId="{9DF4211F-3087-441B-B2D6-D2A01216C131}" dt="2025-04-02T22:43:55.641" v="9413" actId="1076"/>
          <ac:spMkLst>
            <pc:docMk/>
            <pc:sldMk cId="2493083042" sldId="263"/>
            <ac:spMk id="3" creationId="{BA561493-5F41-19D0-6835-058A3CA78A62}"/>
          </ac:spMkLst>
        </pc:spChg>
        <pc:spChg chg="add">
          <ac:chgData name="Neil Edwards" userId="ebfba21233930432" providerId="LiveId" clId="{9DF4211F-3087-441B-B2D6-D2A01216C131}" dt="2025-03-30T20:45:54.043" v="36" actId="26606"/>
          <ac:spMkLst>
            <pc:docMk/>
            <pc:sldMk cId="2493083042" sldId="263"/>
            <ac:spMk id="11" creationId="{C72330AA-E11E-458E-8798-12C7F77383B8}"/>
          </ac:spMkLst>
        </pc:spChg>
        <pc:spChg chg="add">
          <ac:chgData name="Neil Edwards" userId="ebfba21233930432" providerId="LiveId" clId="{9DF4211F-3087-441B-B2D6-D2A01216C131}" dt="2025-03-30T20:45:54.043" v="36" actId="26606"/>
          <ac:spMkLst>
            <pc:docMk/>
            <pc:sldMk cId="2493083042" sldId="263"/>
            <ac:spMk id="13" creationId="{A6BDC1B0-0C91-4230-BFEB-9C8ED19B9A3A}"/>
          </ac:spMkLst>
        </pc:spChg>
        <pc:spChg chg="add">
          <ac:chgData name="Neil Edwards" userId="ebfba21233930432" providerId="LiveId" clId="{9DF4211F-3087-441B-B2D6-D2A01216C131}" dt="2025-03-30T20:45:54.043" v="36" actId="26606"/>
          <ac:spMkLst>
            <pc:docMk/>
            <pc:sldMk cId="2493083042" sldId="263"/>
            <ac:spMk id="15" creationId="{68E0A26E-4EA8-4E6C-97A2-7B6C1C13F8CF}"/>
          </ac:spMkLst>
        </pc:spChg>
        <pc:spChg chg="add">
          <ac:chgData name="Neil Edwards" userId="ebfba21233930432" providerId="LiveId" clId="{9DF4211F-3087-441B-B2D6-D2A01216C131}" dt="2025-03-30T20:45:54.043" v="36" actId="26606"/>
          <ac:spMkLst>
            <pc:docMk/>
            <pc:sldMk cId="2493083042" sldId="263"/>
            <ac:spMk id="17" creationId="{C1841CC0-B7A9-4828-B82F-9C6B433BDCAE}"/>
          </ac:spMkLst>
        </pc:spChg>
        <pc:grpChg chg="add">
          <ac:chgData name="Neil Edwards" userId="ebfba21233930432" providerId="LiveId" clId="{9DF4211F-3087-441B-B2D6-D2A01216C131}" dt="2025-03-30T20:45:54.043" v="36" actId="26606"/>
          <ac:grpSpMkLst>
            <pc:docMk/>
            <pc:sldMk cId="2493083042" sldId="263"/>
            <ac:grpSpMk id="25" creationId="{08E05919-D800-40FD-A3BD-4B9CC4078E7A}"/>
          </ac:grpSpMkLst>
        </pc:grpChg>
        <pc:picChg chg="add">
          <ac:chgData name="Neil Edwards" userId="ebfba21233930432" providerId="LiveId" clId="{9DF4211F-3087-441B-B2D6-D2A01216C131}" dt="2025-03-30T20:45:54.043" v="36" actId="26606"/>
          <ac:picMkLst>
            <pc:docMk/>
            <pc:sldMk cId="2493083042" sldId="263"/>
            <ac:picMk id="29" creationId="{82356B8C-2619-8F67-CC55-41A801662132}"/>
          </ac:picMkLst>
        </pc:picChg>
      </pc:sldChg>
      <pc:sldChg chg="delSp modSp add del mod setBg delDesignElem">
        <pc:chgData name="Neil Edwards" userId="ebfba21233930432" providerId="LiveId" clId="{9DF4211F-3087-441B-B2D6-D2A01216C131}" dt="2025-04-02T21:47:47.241" v="8813" actId="207"/>
        <pc:sldMkLst>
          <pc:docMk/>
          <pc:sldMk cId="1793684439" sldId="264"/>
        </pc:sldMkLst>
        <pc:spChg chg="mod">
          <ac:chgData name="Neil Edwards" userId="ebfba21233930432" providerId="LiveId" clId="{9DF4211F-3087-441B-B2D6-D2A01216C131}" dt="2025-04-02T21:47:47.241" v="8813" actId="207"/>
          <ac:spMkLst>
            <pc:docMk/>
            <pc:sldMk cId="1793684439" sldId="264"/>
            <ac:spMk id="2" creationId="{2B9A1890-60CB-ABEE-F92A-220CFAEE1235}"/>
          </ac:spMkLst>
        </pc:spChg>
        <pc:spChg chg="mod">
          <ac:chgData name="Neil Edwards" userId="ebfba21233930432" providerId="LiveId" clId="{9DF4211F-3087-441B-B2D6-D2A01216C131}" dt="2025-04-02T10:55:43.179" v="8753" actId="20577"/>
          <ac:spMkLst>
            <pc:docMk/>
            <pc:sldMk cId="1793684439" sldId="264"/>
            <ac:spMk id="3" creationId="{BCE3628D-E80B-E6FD-0F17-DE629268AB58}"/>
          </ac:spMkLst>
        </pc:spChg>
      </pc:sldChg>
      <pc:sldChg chg="delSp modSp add del mod setBg delDesignElem">
        <pc:chgData name="Neil Edwards" userId="ebfba21233930432" providerId="LiveId" clId="{9DF4211F-3087-441B-B2D6-D2A01216C131}" dt="2025-04-02T21:50:41.745" v="8826" actId="113"/>
        <pc:sldMkLst>
          <pc:docMk/>
          <pc:sldMk cId="2668932855" sldId="265"/>
        </pc:sldMkLst>
        <pc:spChg chg="mod">
          <ac:chgData name="Neil Edwards" userId="ebfba21233930432" providerId="LiveId" clId="{9DF4211F-3087-441B-B2D6-D2A01216C131}" dt="2025-04-02T21:50:41.745" v="8826" actId="113"/>
          <ac:spMkLst>
            <pc:docMk/>
            <pc:sldMk cId="2668932855" sldId="265"/>
            <ac:spMk id="2" creationId="{DD32BD23-F4BD-773C-06F3-DF2044C5EAC1}"/>
          </ac:spMkLst>
        </pc:spChg>
        <pc:spChg chg="mod">
          <ac:chgData name="Neil Edwards" userId="ebfba21233930432" providerId="LiveId" clId="{9DF4211F-3087-441B-B2D6-D2A01216C131}" dt="2025-04-02T10:56:45.345" v="8759" actId="1076"/>
          <ac:spMkLst>
            <pc:docMk/>
            <pc:sldMk cId="2668932855" sldId="265"/>
            <ac:spMk id="3" creationId="{954B8D9A-3253-AC5D-B2EB-1AAD5651DA58}"/>
          </ac:spMkLst>
        </pc:spChg>
      </pc:sldChg>
      <pc:sldChg chg="addSp delSp modSp add mod setBg">
        <pc:chgData name="Neil Edwards" userId="ebfba21233930432" providerId="LiveId" clId="{9DF4211F-3087-441B-B2D6-D2A01216C131}" dt="2025-04-01T22:43:03.726" v="6498" actId="20577"/>
        <pc:sldMkLst>
          <pc:docMk/>
          <pc:sldMk cId="4217593283" sldId="266"/>
        </pc:sldMkLst>
        <pc:spChg chg="mod">
          <ac:chgData name="Neil Edwards" userId="ebfba21233930432" providerId="LiveId" clId="{9DF4211F-3087-441B-B2D6-D2A01216C131}" dt="2025-04-01T22:43:03.726" v="6498" actId="20577"/>
          <ac:spMkLst>
            <pc:docMk/>
            <pc:sldMk cId="4217593283" sldId="266"/>
            <ac:spMk id="2" creationId="{451B6189-021E-1869-765B-D068529DD0DF}"/>
          </ac:spMkLst>
        </pc:spChg>
        <pc:graphicFrameChg chg="add">
          <ac:chgData name="Neil Edwards" userId="ebfba21233930432" providerId="LiveId" clId="{9DF4211F-3087-441B-B2D6-D2A01216C131}" dt="2025-03-31T10:13:05.403" v="3570" actId="26606"/>
          <ac:graphicFrameMkLst>
            <pc:docMk/>
            <pc:sldMk cId="4217593283" sldId="266"/>
            <ac:graphicFrameMk id="5" creationId="{2CFFCD9C-7D31-D845-BE1C-420D2525BC6E}"/>
          </ac:graphicFrameMkLst>
        </pc:graphicFrameChg>
      </pc:sldChg>
      <pc:sldChg chg="modSp add del">
        <pc:chgData name="Neil Edwards" userId="ebfba21233930432" providerId="LiveId" clId="{9DF4211F-3087-441B-B2D6-D2A01216C131}" dt="2025-03-30T21:03:23.196" v="114" actId="47"/>
        <pc:sldMkLst>
          <pc:docMk/>
          <pc:sldMk cId="3851135533" sldId="267"/>
        </pc:sldMkLst>
      </pc:sldChg>
      <pc:sldChg chg="modSp add del">
        <pc:chgData name="Neil Edwards" userId="ebfba21233930432" providerId="LiveId" clId="{9DF4211F-3087-441B-B2D6-D2A01216C131}" dt="2025-03-30T21:03:25.026" v="115" actId="47"/>
        <pc:sldMkLst>
          <pc:docMk/>
          <pc:sldMk cId="3256398604" sldId="268"/>
        </pc:sldMkLst>
      </pc:sldChg>
      <pc:sldChg chg="modSp add mod">
        <pc:chgData name="Neil Edwards" userId="ebfba21233930432" providerId="LiveId" clId="{9DF4211F-3087-441B-B2D6-D2A01216C131}" dt="2025-04-06T20:36:20.179" v="11012" actId="20577"/>
        <pc:sldMkLst>
          <pc:docMk/>
          <pc:sldMk cId="3901691396" sldId="270"/>
        </pc:sldMkLst>
        <pc:spChg chg="mod">
          <ac:chgData name="Neil Edwards" userId="ebfba21233930432" providerId="LiveId" clId="{9DF4211F-3087-441B-B2D6-D2A01216C131}" dt="2025-04-06T20:33:54.775" v="10959" actId="20577"/>
          <ac:spMkLst>
            <pc:docMk/>
            <pc:sldMk cId="3901691396" sldId="270"/>
            <ac:spMk id="2" creationId="{51FE63B8-9EC2-3AE6-02EC-27CDE830ABA6}"/>
          </ac:spMkLst>
        </pc:spChg>
        <pc:spChg chg="mod">
          <ac:chgData name="Neil Edwards" userId="ebfba21233930432" providerId="LiveId" clId="{9DF4211F-3087-441B-B2D6-D2A01216C131}" dt="2025-04-06T20:36:20.179" v="11012" actId="20577"/>
          <ac:spMkLst>
            <pc:docMk/>
            <pc:sldMk cId="3901691396" sldId="270"/>
            <ac:spMk id="3" creationId="{988BA878-15BC-BC46-633D-302B6D1582DB}"/>
          </ac:spMkLst>
        </pc:spChg>
      </pc:sldChg>
      <pc:sldChg chg="addSp delSp modSp add mod setBg setClrOvrMap">
        <pc:chgData name="Neil Edwards" userId="ebfba21233930432" providerId="LiveId" clId="{9DF4211F-3087-441B-B2D6-D2A01216C131}" dt="2025-04-07T10:23:09.509" v="11072" actId="20577"/>
        <pc:sldMkLst>
          <pc:docMk/>
          <pc:sldMk cId="4085136615" sldId="271"/>
        </pc:sldMkLst>
        <pc:spChg chg="mod">
          <ac:chgData name="Neil Edwards" userId="ebfba21233930432" providerId="LiveId" clId="{9DF4211F-3087-441B-B2D6-D2A01216C131}" dt="2025-04-02T22:18:37.244" v="9202" actId="26606"/>
          <ac:spMkLst>
            <pc:docMk/>
            <pc:sldMk cId="4085136615" sldId="271"/>
            <ac:spMk id="2" creationId="{F13B5924-5E6B-E648-0D6B-F1988300C72A}"/>
          </ac:spMkLst>
        </pc:spChg>
        <pc:spChg chg="add">
          <ac:chgData name="Neil Edwards" userId="ebfba21233930432" providerId="LiveId" clId="{9DF4211F-3087-441B-B2D6-D2A01216C131}" dt="2025-04-06T20:38:22.014" v="11013" actId="26606"/>
          <ac:spMkLst>
            <pc:docMk/>
            <pc:sldMk cId="4085136615" sldId="271"/>
            <ac:spMk id="32" creationId="{ABE6F9A3-300E-47F5-B41C-C8C5E758DE7C}"/>
          </ac:spMkLst>
        </pc:spChg>
        <pc:spChg chg="add">
          <ac:chgData name="Neil Edwards" userId="ebfba21233930432" providerId="LiveId" clId="{9DF4211F-3087-441B-B2D6-D2A01216C131}" dt="2025-04-06T20:38:22.014" v="11013" actId="26606"/>
          <ac:spMkLst>
            <pc:docMk/>
            <pc:sldMk cId="4085136615" sldId="271"/>
            <ac:spMk id="34" creationId="{61B4701B-39FE-43B8-86AA-D6B8789C2207}"/>
          </ac:spMkLst>
        </pc:spChg>
        <pc:spChg chg="add">
          <ac:chgData name="Neil Edwards" userId="ebfba21233930432" providerId="LiveId" clId="{9DF4211F-3087-441B-B2D6-D2A01216C131}" dt="2025-04-06T20:38:22.014" v="11013" actId="26606"/>
          <ac:spMkLst>
            <pc:docMk/>
            <pc:sldMk cId="4085136615" sldId="271"/>
            <ac:spMk id="36" creationId="{E9A7EF13-49FA-4355-971A-34B065F35022}"/>
          </ac:spMkLst>
        </pc:spChg>
        <pc:spChg chg="add">
          <ac:chgData name="Neil Edwards" userId="ebfba21233930432" providerId="LiveId" clId="{9DF4211F-3087-441B-B2D6-D2A01216C131}" dt="2025-04-06T20:38:22.014" v="11013" actId="26606"/>
          <ac:spMkLst>
            <pc:docMk/>
            <pc:sldMk cId="4085136615" sldId="271"/>
            <ac:spMk id="38" creationId="{92CF3C3E-0F7B-4F0C-8EBD-BDD38E9C66F5}"/>
          </ac:spMkLst>
        </pc:spChg>
        <pc:graphicFrameChg chg="add mod modGraphic">
          <ac:chgData name="Neil Edwards" userId="ebfba21233930432" providerId="LiveId" clId="{9DF4211F-3087-441B-B2D6-D2A01216C131}" dt="2025-04-07T10:23:09.509" v="11072" actId="20577"/>
          <ac:graphicFrameMkLst>
            <pc:docMk/>
            <pc:sldMk cId="4085136615" sldId="271"/>
            <ac:graphicFrameMk id="5" creationId="{0A3C5A15-1822-7F78-1E77-A91BF13A41AA}"/>
          </ac:graphicFrameMkLst>
        </pc:graphicFrameChg>
      </pc:sldChg>
      <pc:sldChg chg="addSp delSp modSp add mod setBg delAnim delDesignElem">
        <pc:chgData name="Neil Edwards" userId="ebfba21233930432" providerId="LiveId" clId="{9DF4211F-3087-441B-B2D6-D2A01216C131}" dt="2025-04-11T06:51:54.229" v="11393" actId="478"/>
        <pc:sldMkLst>
          <pc:docMk/>
          <pc:sldMk cId="3867282960" sldId="272"/>
        </pc:sldMkLst>
        <pc:spChg chg="mod">
          <ac:chgData name="Neil Edwards" userId="ebfba21233930432" providerId="LiveId" clId="{9DF4211F-3087-441B-B2D6-D2A01216C131}" dt="2025-03-30T21:22:11.514" v="891" actId="20577"/>
          <ac:spMkLst>
            <pc:docMk/>
            <pc:sldMk cId="3867282960" sldId="272"/>
            <ac:spMk id="2" creationId="{AFC89646-1B09-66B7-E123-19B9FFCC5C73}"/>
          </ac:spMkLst>
        </pc:spChg>
        <pc:spChg chg="add mod">
          <ac:chgData name="Neil Edwards" userId="ebfba21233930432" providerId="LiveId" clId="{9DF4211F-3087-441B-B2D6-D2A01216C131}" dt="2025-04-04T19:45:10.920" v="9729" actId="20577"/>
          <ac:spMkLst>
            <pc:docMk/>
            <pc:sldMk cId="3867282960" sldId="272"/>
            <ac:spMk id="8" creationId="{FAFE04CC-5182-2FE8-47B0-67E8A9A527B8}"/>
          </ac:spMkLst>
        </pc:spChg>
        <pc:picChg chg="del mod">
          <ac:chgData name="Neil Edwards" userId="ebfba21233930432" providerId="LiveId" clId="{9DF4211F-3087-441B-B2D6-D2A01216C131}" dt="2025-04-11T06:51:54.229" v="11393" actId="478"/>
          <ac:picMkLst>
            <pc:docMk/>
            <pc:sldMk cId="3867282960" sldId="272"/>
            <ac:picMk id="4" creationId="{321E49BD-88D3-1EF9-85D0-897DE2067329}"/>
          </ac:picMkLst>
        </pc:picChg>
      </pc:sldChg>
      <pc:sldChg chg="addSp delSp modSp add mod setBg delAnim setClrOvrMap">
        <pc:chgData name="Neil Edwards" userId="ebfba21233930432" providerId="LiveId" clId="{9DF4211F-3087-441B-B2D6-D2A01216C131}" dt="2025-04-11T06:51:58.894" v="11394" actId="478"/>
        <pc:sldMkLst>
          <pc:docMk/>
          <pc:sldMk cId="312024295" sldId="273"/>
        </pc:sldMkLst>
        <pc:spChg chg="mod">
          <ac:chgData name="Neil Edwards" userId="ebfba21233930432" providerId="LiveId" clId="{9DF4211F-3087-441B-B2D6-D2A01216C131}" dt="2025-04-02T22:45:00.831" v="9418" actId="1076"/>
          <ac:spMkLst>
            <pc:docMk/>
            <pc:sldMk cId="312024295" sldId="273"/>
            <ac:spMk id="2" creationId="{AF34F8E7-7433-1C62-4245-215F3A2B32F3}"/>
          </ac:spMkLst>
        </pc:spChg>
        <pc:spChg chg="add mod">
          <ac:chgData name="Neil Edwards" userId="ebfba21233930432" providerId="LiveId" clId="{9DF4211F-3087-441B-B2D6-D2A01216C131}" dt="2025-04-06T20:05:56.824" v="10954" actId="20577"/>
          <ac:spMkLst>
            <pc:docMk/>
            <pc:sldMk cId="312024295" sldId="273"/>
            <ac:spMk id="3" creationId="{50FF60B5-72B9-C9CF-B8BF-0E60348E54C8}"/>
          </ac:spMkLst>
        </pc:spChg>
        <pc:spChg chg="add mod">
          <ac:chgData name="Neil Edwards" userId="ebfba21233930432" providerId="LiveId" clId="{9DF4211F-3087-441B-B2D6-D2A01216C131}" dt="2025-04-11T06:51:58.894" v="11394" actId="478"/>
          <ac:spMkLst>
            <pc:docMk/>
            <pc:sldMk cId="312024295" sldId="273"/>
            <ac:spMk id="6" creationId="{7697D781-C3E5-36E7-0D46-E62D134DCE10}"/>
          </ac:spMkLst>
        </pc:spChg>
        <pc:picChg chg="del mod">
          <ac:chgData name="Neil Edwards" userId="ebfba21233930432" providerId="LiveId" clId="{9DF4211F-3087-441B-B2D6-D2A01216C131}" dt="2025-04-11T06:51:58.894" v="11394" actId="478"/>
          <ac:picMkLst>
            <pc:docMk/>
            <pc:sldMk cId="312024295" sldId="273"/>
            <ac:picMk id="4" creationId="{DE5D327B-715C-ACEE-FDE3-5CEDCDD69A05}"/>
          </ac:picMkLst>
        </pc:picChg>
      </pc:sldChg>
      <pc:sldChg chg="addSp delSp modSp add mod setBg delAnim setClrOvrMap">
        <pc:chgData name="Neil Edwards" userId="ebfba21233930432" providerId="LiveId" clId="{9DF4211F-3087-441B-B2D6-D2A01216C131}" dt="2025-04-11T06:52:02.533" v="11395" actId="478"/>
        <pc:sldMkLst>
          <pc:docMk/>
          <pc:sldMk cId="951269400" sldId="274"/>
        </pc:sldMkLst>
        <pc:spChg chg="mod">
          <ac:chgData name="Neil Edwards" userId="ebfba21233930432" providerId="LiveId" clId="{9DF4211F-3087-441B-B2D6-D2A01216C131}" dt="2025-04-02T22:45:20.359" v="9420" actId="1076"/>
          <ac:spMkLst>
            <pc:docMk/>
            <pc:sldMk cId="951269400" sldId="274"/>
            <ac:spMk id="2" creationId="{F03FC58E-C4C5-A94F-01F5-FF6E429DA6E6}"/>
          </ac:spMkLst>
        </pc:spChg>
        <pc:spChg chg="add mod">
          <ac:chgData name="Neil Edwards" userId="ebfba21233930432" providerId="LiveId" clId="{9DF4211F-3087-441B-B2D6-D2A01216C131}" dt="2025-04-04T19:57:37.824" v="10596" actId="20577"/>
          <ac:spMkLst>
            <pc:docMk/>
            <pc:sldMk cId="951269400" sldId="274"/>
            <ac:spMk id="3" creationId="{33B836B2-836B-6C77-75F8-AEBDD1DBB38F}"/>
          </ac:spMkLst>
        </pc:spChg>
        <pc:spChg chg="add mod">
          <ac:chgData name="Neil Edwards" userId="ebfba21233930432" providerId="LiveId" clId="{9DF4211F-3087-441B-B2D6-D2A01216C131}" dt="2025-04-11T06:52:02.533" v="11395" actId="478"/>
          <ac:spMkLst>
            <pc:docMk/>
            <pc:sldMk cId="951269400" sldId="274"/>
            <ac:spMk id="5" creationId="{E560EF29-B43E-5E30-9465-CFC003DF129E}"/>
          </ac:spMkLst>
        </pc:spChg>
        <pc:picChg chg="del mod">
          <ac:chgData name="Neil Edwards" userId="ebfba21233930432" providerId="LiveId" clId="{9DF4211F-3087-441B-B2D6-D2A01216C131}" dt="2025-04-11T06:52:02.533" v="11395" actId="478"/>
          <ac:picMkLst>
            <pc:docMk/>
            <pc:sldMk cId="951269400" sldId="274"/>
            <ac:picMk id="7" creationId="{E844ABAD-430D-DD44-E41B-95308100B0BC}"/>
          </ac:picMkLst>
        </pc:picChg>
      </pc:sldChg>
      <pc:sldChg chg="addSp delSp modSp add mod setBg delAnim setClrOvrMap">
        <pc:chgData name="Neil Edwards" userId="ebfba21233930432" providerId="LiveId" clId="{9DF4211F-3087-441B-B2D6-D2A01216C131}" dt="2025-04-11T06:52:06.214" v="11396" actId="478"/>
        <pc:sldMkLst>
          <pc:docMk/>
          <pc:sldMk cId="1741168282" sldId="275"/>
        </pc:sldMkLst>
        <pc:spChg chg="mod">
          <ac:chgData name="Neil Edwards" userId="ebfba21233930432" providerId="LiveId" clId="{9DF4211F-3087-441B-B2D6-D2A01216C131}" dt="2025-04-02T22:45:32.606" v="9422" actId="1076"/>
          <ac:spMkLst>
            <pc:docMk/>
            <pc:sldMk cId="1741168282" sldId="275"/>
            <ac:spMk id="2" creationId="{628DB42F-DFA9-3091-E549-79F1236F3A01}"/>
          </ac:spMkLst>
        </pc:spChg>
        <pc:spChg chg="add mod">
          <ac:chgData name="Neil Edwards" userId="ebfba21233930432" providerId="LiveId" clId="{9DF4211F-3087-441B-B2D6-D2A01216C131}" dt="2025-04-02T22:45:55.474" v="9425" actId="255"/>
          <ac:spMkLst>
            <pc:docMk/>
            <pc:sldMk cId="1741168282" sldId="275"/>
            <ac:spMk id="3" creationId="{E3BBA35A-EADD-316F-FAFD-F528BA5FFF53}"/>
          </ac:spMkLst>
        </pc:spChg>
        <pc:spChg chg="add mod">
          <ac:chgData name="Neil Edwards" userId="ebfba21233930432" providerId="LiveId" clId="{9DF4211F-3087-441B-B2D6-D2A01216C131}" dt="2025-04-11T06:52:06.214" v="11396" actId="478"/>
          <ac:spMkLst>
            <pc:docMk/>
            <pc:sldMk cId="1741168282" sldId="275"/>
            <ac:spMk id="6" creationId="{36609180-A6BA-88F2-B015-2ADC5397E9E8}"/>
          </ac:spMkLst>
        </pc:spChg>
        <pc:picChg chg="del mod">
          <ac:chgData name="Neil Edwards" userId="ebfba21233930432" providerId="LiveId" clId="{9DF4211F-3087-441B-B2D6-D2A01216C131}" dt="2025-04-11T06:52:06.214" v="11396" actId="478"/>
          <ac:picMkLst>
            <pc:docMk/>
            <pc:sldMk cId="1741168282" sldId="275"/>
            <ac:picMk id="4" creationId="{614FCF66-0234-8E84-EB60-CD599C71EE5C}"/>
          </ac:picMkLst>
        </pc:picChg>
      </pc:sldChg>
      <pc:sldChg chg="addSp delSp modSp add mod setBg delAnim setClrOvrMap">
        <pc:chgData name="Neil Edwards" userId="ebfba21233930432" providerId="LiveId" clId="{9DF4211F-3087-441B-B2D6-D2A01216C131}" dt="2025-04-11T06:52:10.866" v="11397" actId="478"/>
        <pc:sldMkLst>
          <pc:docMk/>
          <pc:sldMk cId="3361645207" sldId="276"/>
        </pc:sldMkLst>
        <pc:spChg chg="mod ord">
          <ac:chgData name="Neil Edwards" userId="ebfba21233930432" providerId="LiveId" clId="{9DF4211F-3087-441B-B2D6-D2A01216C131}" dt="2025-04-02T22:46:21.162" v="9430" actId="1076"/>
          <ac:spMkLst>
            <pc:docMk/>
            <pc:sldMk cId="3361645207" sldId="276"/>
            <ac:spMk id="2" creationId="{1ED310F9-F784-B5CE-5756-DB6A45728B20}"/>
          </ac:spMkLst>
        </pc:spChg>
        <pc:spChg chg="add mod">
          <ac:chgData name="Neil Edwards" userId="ebfba21233930432" providerId="LiveId" clId="{9DF4211F-3087-441B-B2D6-D2A01216C131}" dt="2025-04-04T20:01:13.296" v="10743" actId="20577"/>
          <ac:spMkLst>
            <pc:docMk/>
            <pc:sldMk cId="3361645207" sldId="276"/>
            <ac:spMk id="3" creationId="{75E166CF-1E32-983A-30A7-2A47A22EE35B}"/>
          </ac:spMkLst>
        </pc:spChg>
        <pc:spChg chg="add mod">
          <ac:chgData name="Neil Edwards" userId="ebfba21233930432" providerId="LiveId" clId="{9DF4211F-3087-441B-B2D6-D2A01216C131}" dt="2025-04-11T06:52:10.866" v="11397" actId="478"/>
          <ac:spMkLst>
            <pc:docMk/>
            <pc:sldMk cId="3361645207" sldId="276"/>
            <ac:spMk id="6" creationId="{1EAE9610-9628-C27D-0017-24F7C27038AB}"/>
          </ac:spMkLst>
        </pc:spChg>
        <pc:picChg chg="del mod">
          <ac:chgData name="Neil Edwards" userId="ebfba21233930432" providerId="LiveId" clId="{9DF4211F-3087-441B-B2D6-D2A01216C131}" dt="2025-04-11T06:52:10.866" v="11397" actId="478"/>
          <ac:picMkLst>
            <pc:docMk/>
            <pc:sldMk cId="3361645207" sldId="276"/>
            <ac:picMk id="4" creationId="{B8A00556-920D-7E69-8291-71BADFC5D5A2}"/>
          </ac:picMkLst>
        </pc:picChg>
      </pc:sldChg>
      <pc:sldChg chg="addSp delSp modSp add mod setBg delAnim setClrOvrMap">
        <pc:chgData name="Neil Edwards" userId="ebfba21233930432" providerId="LiveId" clId="{9DF4211F-3087-441B-B2D6-D2A01216C131}" dt="2025-04-11T06:52:17.229" v="11398" actId="478"/>
        <pc:sldMkLst>
          <pc:docMk/>
          <pc:sldMk cId="2001283200" sldId="277"/>
        </pc:sldMkLst>
        <pc:spChg chg="mod">
          <ac:chgData name="Neil Edwards" userId="ebfba21233930432" providerId="LiveId" clId="{9DF4211F-3087-441B-B2D6-D2A01216C131}" dt="2025-04-02T22:47:55.146" v="9442" actId="255"/>
          <ac:spMkLst>
            <pc:docMk/>
            <pc:sldMk cId="2001283200" sldId="277"/>
            <ac:spMk id="2" creationId="{D8E91E32-D11A-AA5B-D3C1-16F15266E9BD}"/>
          </ac:spMkLst>
        </pc:spChg>
        <pc:spChg chg="add mod ord">
          <ac:chgData name="Neil Edwards" userId="ebfba21233930432" providerId="LiveId" clId="{9DF4211F-3087-441B-B2D6-D2A01216C131}" dt="2025-04-02T22:47:59.546" v="9443" actId="255"/>
          <ac:spMkLst>
            <pc:docMk/>
            <pc:sldMk cId="2001283200" sldId="277"/>
            <ac:spMk id="29" creationId="{E14C3DA7-4495-1C72-09F3-2A1EE5B4D31C}"/>
          </ac:spMkLst>
        </pc:spChg>
        <pc:picChg chg="del mod">
          <ac:chgData name="Neil Edwards" userId="ebfba21233930432" providerId="LiveId" clId="{9DF4211F-3087-441B-B2D6-D2A01216C131}" dt="2025-04-11T06:52:17.229" v="11398" actId="478"/>
          <ac:picMkLst>
            <pc:docMk/>
            <pc:sldMk cId="2001283200" sldId="277"/>
            <ac:picMk id="4" creationId="{21ACCDB0-CE72-301D-9D0D-476F0C0AD523}"/>
          </ac:picMkLst>
        </pc:picChg>
      </pc:sldChg>
      <pc:sldChg chg="addSp delSp modSp add mod setBg delAnim modAnim">
        <pc:chgData name="Neil Edwards" userId="ebfba21233930432" providerId="LiveId" clId="{9DF4211F-3087-441B-B2D6-D2A01216C131}" dt="2025-04-11T06:52:25.087" v="11400" actId="478"/>
        <pc:sldMkLst>
          <pc:docMk/>
          <pc:sldMk cId="1072516972" sldId="278"/>
        </pc:sldMkLst>
        <pc:spChg chg="mod">
          <ac:chgData name="Neil Edwards" userId="ebfba21233930432" providerId="LiveId" clId="{9DF4211F-3087-441B-B2D6-D2A01216C131}" dt="2025-04-06T19:42:11.307" v="10841" actId="1076"/>
          <ac:spMkLst>
            <pc:docMk/>
            <pc:sldMk cId="1072516972" sldId="278"/>
            <ac:spMk id="2" creationId="{9C8390B3-1C80-64F0-E573-16A602B87AF2}"/>
          </ac:spMkLst>
        </pc:spChg>
        <pc:spChg chg="add mod">
          <ac:chgData name="Neil Edwards" userId="ebfba21233930432" providerId="LiveId" clId="{9DF4211F-3087-441B-B2D6-D2A01216C131}" dt="2025-04-06T19:42:15.432" v="10842" actId="1076"/>
          <ac:spMkLst>
            <pc:docMk/>
            <pc:sldMk cId="1072516972" sldId="278"/>
            <ac:spMk id="3" creationId="{EC445423-F59F-A193-B49B-A91DB3ED2639}"/>
          </ac:spMkLst>
        </pc:spChg>
        <pc:spChg chg="add mod">
          <ac:chgData name="Neil Edwards" userId="ebfba21233930432" providerId="LiveId" clId="{9DF4211F-3087-441B-B2D6-D2A01216C131}" dt="2025-04-11T06:52:25.087" v="11400" actId="478"/>
          <ac:spMkLst>
            <pc:docMk/>
            <pc:sldMk cId="1072516972" sldId="278"/>
            <ac:spMk id="7" creationId="{3CF24AAC-406D-D896-661B-0C43D4B5C3FB}"/>
          </ac:spMkLst>
        </pc:spChg>
        <pc:spChg chg="add">
          <ac:chgData name="Neil Edwards" userId="ebfba21233930432" providerId="LiveId" clId="{9DF4211F-3087-441B-B2D6-D2A01216C131}" dt="2025-03-30T20:48:44.522" v="89" actId="26606"/>
          <ac:spMkLst>
            <pc:docMk/>
            <pc:sldMk cId="1072516972" sldId="278"/>
            <ac:spMk id="9" creationId="{C8A3C342-1D03-412F-8DD3-BF519E8E0AE9}"/>
          </ac:spMkLst>
        </pc:spChg>
        <pc:spChg chg="add">
          <ac:chgData name="Neil Edwards" userId="ebfba21233930432" providerId="LiveId" clId="{9DF4211F-3087-441B-B2D6-D2A01216C131}" dt="2025-03-30T20:48:44.522" v="89" actId="26606"/>
          <ac:spMkLst>
            <pc:docMk/>
            <pc:sldMk cId="1072516972" sldId="278"/>
            <ac:spMk id="11" creationId="{81CC9B02-E087-4350-AEBD-2C3CF001AF01}"/>
          </ac:spMkLst>
        </pc:spChg>
        <pc:picChg chg="add del mod">
          <ac:chgData name="Neil Edwards" userId="ebfba21233930432" providerId="LiveId" clId="{9DF4211F-3087-441B-B2D6-D2A01216C131}" dt="2025-04-11T06:52:25.087" v="11400" actId="478"/>
          <ac:picMkLst>
            <pc:docMk/>
            <pc:sldMk cId="1072516972" sldId="278"/>
            <ac:picMk id="4" creationId="{14F0EF82-E00C-62BD-C5AE-E09784522AFA}"/>
          </ac:picMkLst>
        </pc:picChg>
        <pc:picChg chg="add">
          <ac:chgData name="Neil Edwards" userId="ebfba21233930432" providerId="LiveId" clId="{9DF4211F-3087-441B-B2D6-D2A01216C131}" dt="2025-03-30T20:48:44.522" v="89" actId="26606"/>
          <ac:picMkLst>
            <pc:docMk/>
            <pc:sldMk cId="1072516972" sldId="278"/>
            <ac:picMk id="5" creationId="{863358DF-84B0-6834-90AE-CC5656AF6029}"/>
          </ac:picMkLst>
        </pc:picChg>
      </pc:sldChg>
      <pc:sldChg chg="addSp delSp modSp add mod delAnim modAnim">
        <pc:chgData name="Neil Edwards" userId="ebfba21233930432" providerId="LiveId" clId="{9DF4211F-3087-441B-B2D6-D2A01216C131}" dt="2025-04-11T06:52:28.743" v="11401" actId="478"/>
        <pc:sldMkLst>
          <pc:docMk/>
          <pc:sldMk cId="2199010980" sldId="279"/>
        </pc:sldMkLst>
        <pc:spChg chg="mod">
          <ac:chgData name="Neil Edwards" userId="ebfba21233930432" providerId="LiveId" clId="{9DF4211F-3087-441B-B2D6-D2A01216C131}" dt="2025-04-01T22:38:39.202" v="6366" actId="20577"/>
          <ac:spMkLst>
            <pc:docMk/>
            <pc:sldMk cId="2199010980" sldId="279"/>
            <ac:spMk id="2" creationId="{C7770F1C-39A6-C3A2-0E22-4AA93346B3E9}"/>
          </ac:spMkLst>
        </pc:spChg>
        <pc:spChg chg="add mod">
          <ac:chgData name="Neil Edwards" userId="ebfba21233930432" providerId="LiveId" clId="{9DF4211F-3087-441B-B2D6-D2A01216C131}" dt="2025-04-11T06:52:28.743" v="11401" actId="478"/>
          <ac:spMkLst>
            <pc:docMk/>
            <pc:sldMk cId="2199010980" sldId="279"/>
            <ac:spMk id="5" creationId="{BE0AEA76-47A8-067D-515D-E2B12A05D70B}"/>
          </ac:spMkLst>
        </pc:spChg>
        <pc:picChg chg="add del mod">
          <ac:chgData name="Neil Edwards" userId="ebfba21233930432" providerId="LiveId" clId="{9DF4211F-3087-441B-B2D6-D2A01216C131}" dt="2025-04-11T06:52:28.743" v="11401" actId="478"/>
          <ac:picMkLst>
            <pc:docMk/>
            <pc:sldMk cId="2199010980" sldId="279"/>
            <ac:picMk id="4" creationId="{79E24726-23CB-4C6D-A42E-79C843222BCE}"/>
          </ac:picMkLst>
        </pc:picChg>
      </pc:sldChg>
      <pc:sldChg chg="addSp delSp modSp add mod delAnim modAnim">
        <pc:chgData name="Neil Edwards" userId="ebfba21233930432" providerId="LiveId" clId="{9DF4211F-3087-441B-B2D6-D2A01216C131}" dt="2025-04-11T06:52:31.413" v="11402" actId="478"/>
        <pc:sldMkLst>
          <pc:docMk/>
          <pc:sldMk cId="3881550683" sldId="280"/>
        </pc:sldMkLst>
        <pc:spChg chg="mod">
          <ac:chgData name="Neil Edwards" userId="ebfba21233930432" providerId="LiveId" clId="{9DF4211F-3087-441B-B2D6-D2A01216C131}" dt="2025-04-06T19:42:52.942" v="10867" actId="20577"/>
          <ac:spMkLst>
            <pc:docMk/>
            <pc:sldMk cId="3881550683" sldId="280"/>
            <ac:spMk id="2" creationId="{C91D6842-AA12-45B4-5674-F192F7AD112B}"/>
          </ac:spMkLst>
        </pc:spChg>
        <pc:spChg chg="add mod">
          <ac:chgData name="Neil Edwards" userId="ebfba21233930432" providerId="LiveId" clId="{9DF4211F-3087-441B-B2D6-D2A01216C131}" dt="2025-04-11T06:52:31.413" v="11402" actId="478"/>
          <ac:spMkLst>
            <pc:docMk/>
            <pc:sldMk cId="3881550683" sldId="280"/>
            <ac:spMk id="5" creationId="{4D46EEA0-8A44-C427-BBAD-1BF93B7BE1CC}"/>
          </ac:spMkLst>
        </pc:spChg>
        <pc:picChg chg="add del mod">
          <ac:chgData name="Neil Edwards" userId="ebfba21233930432" providerId="LiveId" clId="{9DF4211F-3087-441B-B2D6-D2A01216C131}" dt="2025-04-11T06:52:31.413" v="11402" actId="478"/>
          <ac:picMkLst>
            <pc:docMk/>
            <pc:sldMk cId="3881550683" sldId="280"/>
            <ac:picMk id="4" creationId="{41B90A83-FB30-1635-F04E-5CADB3DEAC30}"/>
          </ac:picMkLst>
        </pc:picChg>
      </pc:sldChg>
      <pc:sldChg chg="addSp delSp modSp add mod delAnim modAnim">
        <pc:chgData name="Neil Edwards" userId="ebfba21233930432" providerId="LiveId" clId="{9DF4211F-3087-441B-B2D6-D2A01216C131}" dt="2025-04-11T06:52:34.217" v="11403" actId="478"/>
        <pc:sldMkLst>
          <pc:docMk/>
          <pc:sldMk cId="3420561324" sldId="281"/>
        </pc:sldMkLst>
        <pc:spChg chg="mod">
          <ac:chgData name="Neil Edwards" userId="ebfba21233930432" providerId="LiveId" clId="{9DF4211F-3087-441B-B2D6-D2A01216C131}" dt="2025-04-01T22:39:20.099" v="6414" actId="20577"/>
          <ac:spMkLst>
            <pc:docMk/>
            <pc:sldMk cId="3420561324" sldId="281"/>
            <ac:spMk id="2" creationId="{92CA24FE-D42D-6532-211B-18E178719197}"/>
          </ac:spMkLst>
        </pc:spChg>
        <pc:spChg chg="add mod">
          <ac:chgData name="Neil Edwards" userId="ebfba21233930432" providerId="LiveId" clId="{9DF4211F-3087-441B-B2D6-D2A01216C131}" dt="2025-04-11T06:52:34.217" v="11403" actId="478"/>
          <ac:spMkLst>
            <pc:docMk/>
            <pc:sldMk cId="3420561324" sldId="281"/>
            <ac:spMk id="5" creationId="{9C127179-CA8F-21B9-3977-29EF89AB5369}"/>
          </ac:spMkLst>
        </pc:spChg>
        <pc:picChg chg="add del mod">
          <ac:chgData name="Neil Edwards" userId="ebfba21233930432" providerId="LiveId" clId="{9DF4211F-3087-441B-B2D6-D2A01216C131}" dt="2025-04-11T06:52:34.217" v="11403" actId="478"/>
          <ac:picMkLst>
            <pc:docMk/>
            <pc:sldMk cId="3420561324" sldId="281"/>
            <ac:picMk id="4" creationId="{C062A264-DE4B-975D-1148-FB6DF6FEE46B}"/>
          </ac:picMkLst>
        </pc:picChg>
      </pc:sldChg>
      <pc:sldChg chg="addSp delSp modSp add mod setBg delAnim setClrOvrMap">
        <pc:chgData name="Neil Edwards" userId="ebfba21233930432" providerId="LiveId" clId="{9DF4211F-3087-441B-B2D6-D2A01216C131}" dt="2025-04-11T06:52:20.715" v="11399" actId="478"/>
        <pc:sldMkLst>
          <pc:docMk/>
          <pc:sldMk cId="2838544357" sldId="282"/>
        </pc:sldMkLst>
        <pc:spChg chg="mod">
          <ac:chgData name="Neil Edwards" userId="ebfba21233930432" providerId="LiveId" clId="{9DF4211F-3087-441B-B2D6-D2A01216C131}" dt="2025-04-02T22:46:59.843" v="9434" actId="26606"/>
          <ac:spMkLst>
            <pc:docMk/>
            <pc:sldMk cId="2838544357" sldId="282"/>
            <ac:spMk id="2" creationId="{C89FBDBD-041F-06F5-5E8E-371EA51A65A6}"/>
          </ac:spMkLst>
        </pc:spChg>
        <pc:spChg chg="add mod">
          <ac:chgData name="Neil Edwards" userId="ebfba21233930432" providerId="LiveId" clId="{9DF4211F-3087-441B-B2D6-D2A01216C131}" dt="2025-04-11T06:52:20.715" v="11399" actId="478"/>
          <ac:spMkLst>
            <pc:docMk/>
            <pc:sldMk cId="2838544357" sldId="282"/>
            <ac:spMk id="4" creationId="{8C75E865-29DF-2732-7D3B-BDDF571E4FE0}"/>
          </ac:spMkLst>
        </pc:spChg>
        <pc:spChg chg="add">
          <ac:chgData name="Neil Edwards" userId="ebfba21233930432" providerId="LiveId" clId="{9DF4211F-3087-441B-B2D6-D2A01216C131}" dt="2025-04-02T22:46:59.843" v="9434" actId="26606"/>
          <ac:spMkLst>
            <pc:docMk/>
            <pc:sldMk cId="2838544357" sldId="282"/>
            <ac:spMk id="39" creationId="{4AC0CD9D-7610-4620-93B4-798CCD9AB581}"/>
          </ac:spMkLst>
        </pc:spChg>
        <pc:spChg chg="add">
          <ac:chgData name="Neil Edwards" userId="ebfba21233930432" providerId="LiveId" clId="{9DF4211F-3087-441B-B2D6-D2A01216C131}" dt="2025-04-02T22:46:59.843" v="9434" actId="26606"/>
          <ac:spMkLst>
            <pc:docMk/>
            <pc:sldMk cId="2838544357" sldId="282"/>
            <ac:spMk id="45" creationId="{DE4D62F9-188E-4530-84C2-24BDEE4BEB82}"/>
          </ac:spMkLst>
        </pc:spChg>
        <pc:picChg chg="del mod">
          <ac:chgData name="Neil Edwards" userId="ebfba21233930432" providerId="LiveId" clId="{9DF4211F-3087-441B-B2D6-D2A01216C131}" dt="2025-04-11T06:52:20.715" v="11399" actId="478"/>
          <ac:picMkLst>
            <pc:docMk/>
            <pc:sldMk cId="2838544357" sldId="282"/>
            <ac:picMk id="7" creationId="{DF2A9E12-C534-A987-6792-D915AA0BD9D3}"/>
          </ac:picMkLst>
        </pc:picChg>
      </pc:sldChg>
      <pc:sldChg chg="addSp delSp modSp add mod setBg">
        <pc:chgData name="Neil Edwards" userId="ebfba21233930432" providerId="LiveId" clId="{9DF4211F-3087-441B-B2D6-D2A01216C131}" dt="2025-04-01T22:40:54.458" v="6459" actId="20577"/>
        <pc:sldMkLst>
          <pc:docMk/>
          <pc:sldMk cId="2012081543" sldId="283"/>
        </pc:sldMkLst>
        <pc:spChg chg="mod">
          <ac:chgData name="Neil Edwards" userId="ebfba21233930432" providerId="LiveId" clId="{9DF4211F-3087-441B-B2D6-D2A01216C131}" dt="2025-04-01T22:40:54.458" v="6459" actId="20577"/>
          <ac:spMkLst>
            <pc:docMk/>
            <pc:sldMk cId="2012081543" sldId="283"/>
            <ac:spMk id="2" creationId="{9BE1163B-9D6F-7A2D-4946-75718A2CE035}"/>
          </ac:spMkLst>
        </pc:spChg>
        <pc:graphicFrameChg chg="add">
          <ac:chgData name="Neil Edwards" userId="ebfba21233930432" providerId="LiveId" clId="{9DF4211F-3087-441B-B2D6-D2A01216C131}" dt="2025-03-31T10:12:08.417" v="3555" actId="26606"/>
          <ac:graphicFrameMkLst>
            <pc:docMk/>
            <pc:sldMk cId="2012081543" sldId="283"/>
            <ac:graphicFrameMk id="5" creationId="{2DBEB65A-3C33-BDEF-AA29-15FF318EDB30}"/>
          </ac:graphicFrameMkLst>
        </pc:graphicFrameChg>
      </pc:sldChg>
      <pc:sldChg chg="modSp add del">
        <pc:chgData name="Neil Edwards" userId="ebfba21233930432" providerId="LiveId" clId="{9DF4211F-3087-441B-B2D6-D2A01216C131}" dt="2025-03-30T21:03:20.530" v="113" actId="47"/>
        <pc:sldMkLst>
          <pc:docMk/>
          <pc:sldMk cId="125646717" sldId="284"/>
        </pc:sldMkLst>
      </pc:sldChg>
      <pc:sldChg chg="addSp delSp modSp new mod delAnim modAnim">
        <pc:chgData name="Neil Edwards" userId="ebfba21233930432" providerId="LiveId" clId="{9DF4211F-3087-441B-B2D6-D2A01216C131}" dt="2025-04-11T06:52:37.717" v="11404" actId="478"/>
        <pc:sldMkLst>
          <pc:docMk/>
          <pc:sldMk cId="1080487681" sldId="285"/>
        </pc:sldMkLst>
        <pc:spChg chg="mod">
          <ac:chgData name="Neil Edwards" userId="ebfba21233930432" providerId="LiveId" clId="{9DF4211F-3087-441B-B2D6-D2A01216C131}" dt="2025-04-01T22:39:38.248" v="6437" actId="20577"/>
          <ac:spMkLst>
            <pc:docMk/>
            <pc:sldMk cId="1080487681" sldId="285"/>
            <ac:spMk id="2" creationId="{A02A12B4-94E1-5D1C-EE16-592DAD7986E2}"/>
          </ac:spMkLst>
        </pc:spChg>
        <pc:spChg chg="add mod">
          <ac:chgData name="Neil Edwards" userId="ebfba21233930432" providerId="LiveId" clId="{9DF4211F-3087-441B-B2D6-D2A01216C131}" dt="2025-04-11T06:52:37.717" v="11404" actId="478"/>
          <ac:spMkLst>
            <pc:docMk/>
            <pc:sldMk cId="1080487681" sldId="285"/>
            <ac:spMk id="5" creationId="{7E36A138-529B-D340-694C-CF2171F89CD9}"/>
          </ac:spMkLst>
        </pc:spChg>
        <pc:picChg chg="add del mod">
          <ac:chgData name="Neil Edwards" userId="ebfba21233930432" providerId="LiveId" clId="{9DF4211F-3087-441B-B2D6-D2A01216C131}" dt="2025-04-11T06:52:37.717" v="11404" actId="478"/>
          <ac:picMkLst>
            <pc:docMk/>
            <pc:sldMk cId="1080487681" sldId="285"/>
            <ac:picMk id="4" creationId="{BD3FDC0D-9946-79AF-F585-C2A5F27CC398}"/>
          </ac:picMkLst>
        </pc:picChg>
      </pc:sldChg>
      <pc:sldChg chg="addSp modSp new mod setBg addAnim">
        <pc:chgData name="Neil Edwards" userId="ebfba21233930432" providerId="LiveId" clId="{9DF4211F-3087-441B-B2D6-D2A01216C131}" dt="2025-04-02T21:53:30.626" v="8831" actId="115"/>
        <pc:sldMkLst>
          <pc:docMk/>
          <pc:sldMk cId="1914430117" sldId="286"/>
        </pc:sldMkLst>
        <pc:spChg chg="mod">
          <ac:chgData name="Neil Edwards" userId="ebfba21233930432" providerId="LiveId" clId="{9DF4211F-3087-441B-B2D6-D2A01216C131}" dt="2025-04-02T10:54:46.282" v="8749" actId="27636"/>
          <ac:spMkLst>
            <pc:docMk/>
            <pc:sldMk cId="1914430117" sldId="286"/>
            <ac:spMk id="2" creationId="{CBCC564F-BC58-4B7F-AB3C-A4EE0CECC0C6}"/>
          </ac:spMkLst>
        </pc:spChg>
        <pc:spChg chg="mod">
          <ac:chgData name="Neil Edwards" userId="ebfba21233930432" providerId="LiveId" clId="{9DF4211F-3087-441B-B2D6-D2A01216C131}" dt="2025-04-02T21:53:30.626" v="8831" actId="115"/>
          <ac:spMkLst>
            <pc:docMk/>
            <pc:sldMk cId="1914430117" sldId="286"/>
            <ac:spMk id="3" creationId="{3AF1CC9E-3D8B-2F94-B5FD-7AA7CA37DB28}"/>
          </ac:spMkLst>
        </pc:spChg>
        <pc:spChg chg="add">
          <ac:chgData name="Neil Edwards" userId="ebfba21233930432" providerId="LiveId" clId="{9DF4211F-3087-441B-B2D6-D2A01216C131}" dt="2025-03-31T10:11:37.593" v="3553" actId="26606"/>
          <ac:spMkLst>
            <pc:docMk/>
            <pc:sldMk cId="1914430117" sldId="286"/>
            <ac:spMk id="13" creationId="{989BE678-777B-482A-A616-FEDC47B162E5}"/>
          </ac:spMkLst>
        </pc:spChg>
        <pc:spChg chg="add">
          <ac:chgData name="Neil Edwards" userId="ebfba21233930432" providerId="LiveId" clId="{9DF4211F-3087-441B-B2D6-D2A01216C131}" dt="2025-03-31T10:11:37.593" v="3553" actId="26606"/>
          <ac:spMkLst>
            <pc:docMk/>
            <pc:sldMk cId="1914430117" sldId="286"/>
            <ac:spMk id="19" creationId="{D28BE0C3-2102-4820-B88B-A448B1840D14}"/>
          </ac:spMkLst>
        </pc:spChg>
        <pc:spChg chg="add">
          <ac:chgData name="Neil Edwards" userId="ebfba21233930432" providerId="LiveId" clId="{9DF4211F-3087-441B-B2D6-D2A01216C131}" dt="2025-03-31T10:11:37.593" v="3553" actId="26606"/>
          <ac:spMkLst>
            <pc:docMk/>
            <pc:sldMk cId="1914430117" sldId="286"/>
            <ac:spMk id="21" creationId="{C885E190-58DD-42DD-A4A8-401E15C92A52}"/>
          </ac:spMkLst>
        </pc:spChg>
        <pc:picChg chg="add">
          <ac:chgData name="Neil Edwards" userId="ebfba21233930432" providerId="LiveId" clId="{9DF4211F-3087-441B-B2D6-D2A01216C131}" dt="2025-03-31T10:11:37.593" v="3553" actId="26606"/>
          <ac:picMkLst>
            <pc:docMk/>
            <pc:sldMk cId="1914430117" sldId="286"/>
            <ac:picMk id="5" creationId="{EA3DBF4C-DF06-7BAB-2AEB-DC661591B1E8}"/>
          </ac:picMkLst>
        </pc:picChg>
        <pc:picChg chg="add">
          <ac:chgData name="Neil Edwards" userId="ebfba21233930432" providerId="LiveId" clId="{9DF4211F-3087-441B-B2D6-D2A01216C131}" dt="2025-03-31T10:11:37.593" v="3553" actId="26606"/>
          <ac:picMkLst>
            <pc:docMk/>
            <pc:sldMk cId="1914430117" sldId="286"/>
            <ac:picMk id="9" creationId="{DF19BAF3-7E20-4B9D-B544-BABAEEA1FA75}"/>
          </ac:picMkLst>
        </pc:picChg>
        <pc:picChg chg="add">
          <ac:chgData name="Neil Edwards" userId="ebfba21233930432" providerId="LiveId" clId="{9DF4211F-3087-441B-B2D6-D2A01216C131}" dt="2025-03-31T10:11:37.593" v="3553" actId="26606"/>
          <ac:picMkLst>
            <pc:docMk/>
            <pc:sldMk cId="1914430117" sldId="286"/>
            <ac:picMk id="11" creationId="{950648F4-ABCD-4DF0-8641-76CFB2354721}"/>
          </ac:picMkLst>
        </pc:picChg>
        <pc:picChg chg="add">
          <ac:chgData name="Neil Edwards" userId="ebfba21233930432" providerId="LiveId" clId="{9DF4211F-3087-441B-B2D6-D2A01216C131}" dt="2025-03-31T10:11:37.593" v="3553" actId="26606"/>
          <ac:picMkLst>
            <pc:docMk/>
            <pc:sldMk cId="1914430117" sldId="286"/>
            <ac:picMk id="15" creationId="{CF1EB4BD-9C7E-4AA3-9681-C7EB0DA6250B}"/>
          </ac:picMkLst>
        </pc:picChg>
        <pc:picChg chg="add">
          <ac:chgData name="Neil Edwards" userId="ebfba21233930432" providerId="LiveId" clId="{9DF4211F-3087-441B-B2D6-D2A01216C131}" dt="2025-03-31T10:11:37.593" v="3553" actId="26606"/>
          <ac:picMkLst>
            <pc:docMk/>
            <pc:sldMk cId="1914430117" sldId="286"/>
            <ac:picMk id="17" creationId="{94AAE3AA-3759-4D28-B0EF-575F25A5146C}"/>
          </ac:picMkLst>
        </pc:picChg>
      </pc:sldChg>
      <pc:sldChg chg="modSp new mod">
        <pc:chgData name="Neil Edwards" userId="ebfba21233930432" providerId="LiveId" clId="{9DF4211F-3087-441B-B2D6-D2A01216C131}" dt="2025-04-06T19:53:35.924" v="10889" actId="20577"/>
        <pc:sldMkLst>
          <pc:docMk/>
          <pc:sldMk cId="240646332" sldId="287"/>
        </pc:sldMkLst>
        <pc:spChg chg="mod">
          <ac:chgData name="Neil Edwards" userId="ebfba21233930432" providerId="LiveId" clId="{9DF4211F-3087-441B-B2D6-D2A01216C131}" dt="2025-04-02T21:50:34.623" v="8825" actId="113"/>
          <ac:spMkLst>
            <pc:docMk/>
            <pc:sldMk cId="240646332" sldId="287"/>
            <ac:spMk id="2" creationId="{91FF3E36-A6D9-74F2-9ACB-E5F4FA49D928}"/>
          </ac:spMkLst>
        </pc:spChg>
        <pc:spChg chg="mod">
          <ac:chgData name="Neil Edwards" userId="ebfba21233930432" providerId="LiveId" clId="{9DF4211F-3087-441B-B2D6-D2A01216C131}" dt="2025-04-06T19:53:35.924" v="10889" actId="20577"/>
          <ac:spMkLst>
            <pc:docMk/>
            <pc:sldMk cId="240646332" sldId="287"/>
            <ac:spMk id="3" creationId="{7DAE212D-2FAC-05F2-F101-3602BF278BFB}"/>
          </ac:spMkLst>
        </pc:spChg>
      </pc:sldChg>
      <pc:sldChg chg="modSp new mod">
        <pc:chgData name="Neil Edwards" userId="ebfba21233930432" providerId="LiveId" clId="{9DF4211F-3087-441B-B2D6-D2A01216C131}" dt="2025-04-02T21:50:29.726" v="8824" actId="113"/>
        <pc:sldMkLst>
          <pc:docMk/>
          <pc:sldMk cId="3122354365" sldId="288"/>
        </pc:sldMkLst>
        <pc:spChg chg="mod">
          <ac:chgData name="Neil Edwards" userId="ebfba21233930432" providerId="LiveId" clId="{9DF4211F-3087-441B-B2D6-D2A01216C131}" dt="2025-04-02T21:50:29.726" v="8824" actId="113"/>
          <ac:spMkLst>
            <pc:docMk/>
            <pc:sldMk cId="3122354365" sldId="288"/>
            <ac:spMk id="2" creationId="{DBA4BC09-763D-51FE-4177-3D0910456581}"/>
          </ac:spMkLst>
        </pc:spChg>
        <pc:spChg chg="mod">
          <ac:chgData name="Neil Edwards" userId="ebfba21233930432" providerId="LiveId" clId="{9DF4211F-3087-441B-B2D6-D2A01216C131}" dt="2025-04-02T21:43:31.681" v="8778" actId="1076"/>
          <ac:spMkLst>
            <pc:docMk/>
            <pc:sldMk cId="3122354365" sldId="288"/>
            <ac:spMk id="3" creationId="{D47B8039-3795-998D-D424-822E7B17985F}"/>
          </ac:spMkLst>
        </pc:spChg>
      </pc:sldChg>
      <pc:sldChg chg="addSp modSp new mod">
        <pc:chgData name="Neil Edwards" userId="ebfba21233930432" providerId="LiveId" clId="{9DF4211F-3087-441B-B2D6-D2A01216C131}" dt="2025-04-04T20:19:39.533" v="10756" actId="255"/>
        <pc:sldMkLst>
          <pc:docMk/>
          <pc:sldMk cId="3282954094" sldId="289"/>
        </pc:sldMkLst>
        <pc:spChg chg="mod">
          <ac:chgData name="Neil Edwards" userId="ebfba21233930432" providerId="LiveId" clId="{9DF4211F-3087-441B-B2D6-D2A01216C131}" dt="2025-04-02T22:37:20.111" v="9352" actId="1076"/>
          <ac:spMkLst>
            <pc:docMk/>
            <pc:sldMk cId="3282954094" sldId="289"/>
            <ac:spMk id="2" creationId="{7AE0B024-E133-79C0-51C6-1F14D612DAF0}"/>
          </ac:spMkLst>
        </pc:spChg>
        <pc:spChg chg="mod">
          <ac:chgData name="Neil Edwards" userId="ebfba21233930432" providerId="LiveId" clId="{9DF4211F-3087-441B-B2D6-D2A01216C131}" dt="2025-04-04T20:19:39.533" v="10756" actId="255"/>
          <ac:spMkLst>
            <pc:docMk/>
            <pc:sldMk cId="3282954094" sldId="289"/>
            <ac:spMk id="3" creationId="{5568D612-95CF-5B56-808E-AC2786C05506}"/>
          </ac:spMkLst>
        </pc:spChg>
      </pc:sldChg>
      <pc:sldChg chg="addSp delSp modSp new mod ord delAnim modAnim">
        <pc:chgData name="Neil Edwards" userId="ebfba21233930432" providerId="LiveId" clId="{9DF4211F-3087-441B-B2D6-D2A01216C131}" dt="2025-04-11T06:52:40.776" v="11405" actId="478"/>
        <pc:sldMkLst>
          <pc:docMk/>
          <pc:sldMk cId="1774596259" sldId="290"/>
        </pc:sldMkLst>
        <pc:spChg chg="mod">
          <ac:chgData name="Neil Edwards" userId="ebfba21233930432" providerId="LiveId" clId="{9DF4211F-3087-441B-B2D6-D2A01216C131}" dt="2025-04-02T22:13:37.242" v="9036" actId="20577"/>
          <ac:spMkLst>
            <pc:docMk/>
            <pc:sldMk cId="1774596259" sldId="290"/>
            <ac:spMk id="2" creationId="{7B552CB4-322D-41DB-CDDB-8625534484B3}"/>
          </ac:spMkLst>
        </pc:spChg>
        <pc:spChg chg="add mod">
          <ac:chgData name="Neil Edwards" userId="ebfba21233930432" providerId="LiveId" clId="{9DF4211F-3087-441B-B2D6-D2A01216C131}" dt="2025-04-11T06:52:40.776" v="11405" actId="478"/>
          <ac:spMkLst>
            <pc:docMk/>
            <pc:sldMk cId="1774596259" sldId="290"/>
            <ac:spMk id="5" creationId="{C9F1ACD3-0668-38B4-BE8E-8DCACE3061DF}"/>
          </ac:spMkLst>
        </pc:spChg>
        <pc:picChg chg="add del mod">
          <ac:chgData name="Neil Edwards" userId="ebfba21233930432" providerId="LiveId" clId="{9DF4211F-3087-441B-B2D6-D2A01216C131}" dt="2025-04-11T06:52:40.776" v="11405" actId="478"/>
          <ac:picMkLst>
            <pc:docMk/>
            <pc:sldMk cId="1774596259" sldId="290"/>
            <ac:picMk id="4" creationId="{0506B697-0740-65D7-CF90-042B80864FFA}"/>
          </ac:picMkLst>
        </pc:picChg>
      </pc:sldChg>
      <pc:sldChg chg="modSp new mod">
        <pc:chgData name="Neil Edwards" userId="ebfba21233930432" providerId="LiveId" clId="{9DF4211F-3087-441B-B2D6-D2A01216C131}" dt="2025-04-02T21:50:23.657" v="8823" actId="113"/>
        <pc:sldMkLst>
          <pc:docMk/>
          <pc:sldMk cId="936912515" sldId="291"/>
        </pc:sldMkLst>
        <pc:spChg chg="mod">
          <ac:chgData name="Neil Edwards" userId="ebfba21233930432" providerId="LiveId" clId="{9DF4211F-3087-441B-B2D6-D2A01216C131}" dt="2025-04-02T21:50:23.657" v="8823" actId="113"/>
          <ac:spMkLst>
            <pc:docMk/>
            <pc:sldMk cId="936912515" sldId="291"/>
            <ac:spMk id="2" creationId="{67A34E70-A7B4-0038-2160-1E336CF54263}"/>
          </ac:spMkLst>
        </pc:spChg>
        <pc:spChg chg="mod">
          <ac:chgData name="Neil Edwards" userId="ebfba21233930432" providerId="LiveId" clId="{9DF4211F-3087-441B-B2D6-D2A01216C131}" dt="2025-04-02T21:44:21.104" v="8784" actId="255"/>
          <ac:spMkLst>
            <pc:docMk/>
            <pc:sldMk cId="936912515" sldId="291"/>
            <ac:spMk id="3" creationId="{00D574E4-2B9E-2E1C-4CE0-98720F12B910}"/>
          </ac:spMkLst>
        </pc:spChg>
      </pc:sldChg>
      <pc:sldChg chg="delSp modSp new mod ord">
        <pc:chgData name="Neil Edwards" userId="ebfba21233930432" providerId="LiveId" clId="{9DF4211F-3087-441B-B2D6-D2A01216C131}" dt="2025-04-02T22:36:41.279" v="9347" actId="20577"/>
        <pc:sldMkLst>
          <pc:docMk/>
          <pc:sldMk cId="2264005946" sldId="292"/>
        </pc:sldMkLst>
        <pc:spChg chg="mod">
          <ac:chgData name="Neil Edwards" userId="ebfba21233930432" providerId="LiveId" clId="{9DF4211F-3087-441B-B2D6-D2A01216C131}" dt="2025-04-02T22:36:41.279" v="9347" actId="20577"/>
          <ac:spMkLst>
            <pc:docMk/>
            <pc:sldMk cId="2264005946" sldId="292"/>
            <ac:spMk id="3" creationId="{79DA404D-0D90-688B-01ED-3430E3FD5A6A}"/>
          </ac:spMkLst>
        </pc:spChg>
      </pc:sldChg>
      <pc:sldChg chg="delSp modSp new mod">
        <pc:chgData name="Neil Edwards" userId="ebfba21233930432" providerId="LiveId" clId="{9DF4211F-3087-441B-B2D6-D2A01216C131}" dt="2025-04-07T12:30:32.338" v="11389" actId="255"/>
        <pc:sldMkLst>
          <pc:docMk/>
          <pc:sldMk cId="3864220917" sldId="293"/>
        </pc:sldMkLst>
        <pc:spChg chg="mod">
          <ac:chgData name="Neil Edwards" userId="ebfba21233930432" providerId="LiveId" clId="{9DF4211F-3087-441B-B2D6-D2A01216C131}" dt="2025-04-07T12:30:32.338" v="11389" actId="255"/>
          <ac:spMkLst>
            <pc:docMk/>
            <pc:sldMk cId="3864220917" sldId="293"/>
            <ac:spMk id="3" creationId="{5E3A0F8F-6622-F2FD-273D-AFE80747936C}"/>
          </ac:spMkLst>
        </pc:spChg>
      </pc:sldChg>
      <pc:sldChg chg="modSp new del mod">
        <pc:chgData name="Neil Edwards" userId="ebfba21233930432" providerId="LiveId" clId="{9DF4211F-3087-441B-B2D6-D2A01216C131}" dt="2025-04-01T22:30:23.876" v="6194" actId="47"/>
        <pc:sldMkLst>
          <pc:docMk/>
          <pc:sldMk cId="1296360717" sldId="294"/>
        </pc:sldMkLst>
      </pc:sldChg>
      <pc:sldChg chg="modSp new mod">
        <pc:chgData name="Neil Edwards" userId="ebfba21233930432" providerId="LiveId" clId="{9DF4211F-3087-441B-B2D6-D2A01216C131}" dt="2025-04-07T10:25:34.454" v="11083" actId="20577"/>
        <pc:sldMkLst>
          <pc:docMk/>
          <pc:sldMk cId="3781659277" sldId="294"/>
        </pc:sldMkLst>
        <pc:spChg chg="mod">
          <ac:chgData name="Neil Edwards" userId="ebfba21233930432" providerId="LiveId" clId="{9DF4211F-3087-441B-B2D6-D2A01216C131}" dt="2025-04-01T22:44:00.484" v="6508" actId="20577"/>
          <ac:spMkLst>
            <pc:docMk/>
            <pc:sldMk cId="3781659277" sldId="294"/>
            <ac:spMk id="2" creationId="{B1D2DA6C-2F41-209C-554C-DB2EDE79644E}"/>
          </ac:spMkLst>
        </pc:spChg>
        <pc:spChg chg="mod">
          <ac:chgData name="Neil Edwards" userId="ebfba21233930432" providerId="LiveId" clId="{9DF4211F-3087-441B-B2D6-D2A01216C131}" dt="2025-04-07T10:25:34.454" v="11083" actId="20577"/>
          <ac:spMkLst>
            <pc:docMk/>
            <pc:sldMk cId="3781659277" sldId="294"/>
            <ac:spMk id="3" creationId="{AC138B43-14F2-1106-DEC2-EA102AB43D8F}"/>
          </ac:spMkLst>
        </pc:spChg>
      </pc:sldChg>
      <pc:sldChg chg="modSp new mod">
        <pc:chgData name="Neil Edwards" userId="ebfba21233930432" providerId="LiveId" clId="{9DF4211F-3087-441B-B2D6-D2A01216C131}" dt="2025-04-02T22:08:26.658" v="8949" actId="20577"/>
        <pc:sldMkLst>
          <pc:docMk/>
          <pc:sldMk cId="2462652569" sldId="295"/>
        </pc:sldMkLst>
        <pc:spChg chg="mod">
          <ac:chgData name="Neil Edwards" userId="ebfba21233930432" providerId="LiveId" clId="{9DF4211F-3087-441B-B2D6-D2A01216C131}" dt="2025-04-02T21:50:18.437" v="8822" actId="113"/>
          <ac:spMkLst>
            <pc:docMk/>
            <pc:sldMk cId="2462652569" sldId="295"/>
            <ac:spMk id="2" creationId="{5205AD41-1A1B-FA67-D332-DD26954C9AC1}"/>
          </ac:spMkLst>
        </pc:spChg>
        <pc:spChg chg="mod">
          <ac:chgData name="Neil Edwards" userId="ebfba21233930432" providerId="LiveId" clId="{9DF4211F-3087-441B-B2D6-D2A01216C131}" dt="2025-04-02T22:08:26.658" v="8949" actId="20577"/>
          <ac:spMkLst>
            <pc:docMk/>
            <pc:sldMk cId="2462652569" sldId="295"/>
            <ac:spMk id="3" creationId="{C1C1A621-E3AD-E58C-F515-00C4D4979952}"/>
          </ac:spMkLst>
        </pc:spChg>
      </pc:sldChg>
      <pc:sldChg chg="delSp modSp new mod">
        <pc:chgData name="Neil Edwards" userId="ebfba21233930432" providerId="LiveId" clId="{9DF4211F-3087-441B-B2D6-D2A01216C131}" dt="2025-04-02T10:57:06.077" v="8763" actId="1076"/>
        <pc:sldMkLst>
          <pc:docMk/>
          <pc:sldMk cId="2382049353" sldId="296"/>
        </pc:sldMkLst>
        <pc:spChg chg="mod">
          <ac:chgData name="Neil Edwards" userId="ebfba21233930432" providerId="LiveId" clId="{9DF4211F-3087-441B-B2D6-D2A01216C131}" dt="2025-04-02T10:57:06.077" v="8763" actId="1076"/>
          <ac:spMkLst>
            <pc:docMk/>
            <pc:sldMk cId="2382049353" sldId="296"/>
            <ac:spMk id="3" creationId="{73914811-8B4D-F092-2C2D-E88595F092E4}"/>
          </ac:spMkLst>
        </pc:spChg>
      </pc:sldChg>
      <pc:sldChg chg="delSp modSp new mod">
        <pc:chgData name="Neil Edwards" userId="ebfba21233930432" providerId="LiveId" clId="{9DF4211F-3087-441B-B2D6-D2A01216C131}" dt="2025-04-04T20:20:12.623" v="10757" actId="255"/>
        <pc:sldMkLst>
          <pc:docMk/>
          <pc:sldMk cId="3799669995" sldId="297"/>
        </pc:sldMkLst>
        <pc:spChg chg="mod">
          <ac:chgData name="Neil Edwards" userId="ebfba21233930432" providerId="LiveId" clId="{9DF4211F-3087-441B-B2D6-D2A01216C131}" dt="2025-04-04T20:20:12.623" v="10757" actId="255"/>
          <ac:spMkLst>
            <pc:docMk/>
            <pc:sldMk cId="3799669995" sldId="297"/>
            <ac:spMk id="3" creationId="{70657F2F-DDEF-5130-69F8-741FAA424790}"/>
          </ac:spMkLst>
        </pc:spChg>
      </pc:sldChg>
      <pc:sldChg chg="delSp modSp new mod">
        <pc:chgData name="Neil Edwards" userId="ebfba21233930432" providerId="LiveId" clId="{9DF4211F-3087-441B-B2D6-D2A01216C131}" dt="2025-04-02T22:37:00.424" v="9350" actId="1076"/>
        <pc:sldMkLst>
          <pc:docMk/>
          <pc:sldMk cId="668612774" sldId="298"/>
        </pc:sldMkLst>
        <pc:spChg chg="mod">
          <ac:chgData name="Neil Edwards" userId="ebfba21233930432" providerId="LiveId" clId="{9DF4211F-3087-441B-B2D6-D2A01216C131}" dt="2025-04-02T22:37:00.424" v="9350" actId="1076"/>
          <ac:spMkLst>
            <pc:docMk/>
            <pc:sldMk cId="668612774" sldId="298"/>
            <ac:spMk id="3" creationId="{15F647DF-34E3-EE57-CB4A-2F62EF58E546}"/>
          </ac:spMkLst>
        </pc:spChg>
      </pc:sldChg>
      <pc:sldChg chg="delSp modSp new mod">
        <pc:chgData name="Neil Edwards" userId="ebfba21233930432" providerId="LiveId" clId="{9DF4211F-3087-441B-B2D6-D2A01216C131}" dt="2025-04-04T20:20:34.929" v="10760" actId="255"/>
        <pc:sldMkLst>
          <pc:docMk/>
          <pc:sldMk cId="4028714747" sldId="299"/>
        </pc:sldMkLst>
        <pc:spChg chg="mod">
          <ac:chgData name="Neil Edwards" userId="ebfba21233930432" providerId="LiveId" clId="{9DF4211F-3087-441B-B2D6-D2A01216C131}" dt="2025-04-04T20:20:34.929" v="10760" actId="255"/>
          <ac:spMkLst>
            <pc:docMk/>
            <pc:sldMk cId="4028714747" sldId="299"/>
            <ac:spMk id="3" creationId="{41B2ACE9-B9D1-E3A9-F67A-021967F031E7}"/>
          </ac:spMkLst>
        </pc:spChg>
      </pc:sldChg>
      <pc:sldChg chg="addSp delSp modSp new mod">
        <pc:chgData name="Neil Edwards" userId="ebfba21233930432" providerId="LiveId" clId="{9DF4211F-3087-441B-B2D6-D2A01216C131}" dt="2025-04-06T20:35:34.185" v="10966" actId="14100"/>
        <pc:sldMkLst>
          <pc:docMk/>
          <pc:sldMk cId="1314176583" sldId="300"/>
        </pc:sldMkLst>
        <pc:picChg chg="add mod ord">
          <ac:chgData name="Neil Edwards" userId="ebfba21233930432" providerId="LiveId" clId="{9DF4211F-3087-441B-B2D6-D2A01216C131}" dt="2025-04-06T20:35:34.185" v="10966" actId="14100"/>
          <ac:picMkLst>
            <pc:docMk/>
            <pc:sldMk cId="1314176583" sldId="300"/>
            <ac:picMk id="5" creationId="{E71E153D-439C-2D36-E2C7-0F5921D479F7}"/>
          </ac:picMkLst>
        </pc:picChg>
      </pc:sldChg>
      <pc:sldChg chg="modSp new del mod">
        <pc:chgData name="Neil Edwards" userId="ebfba21233930432" providerId="LiveId" clId="{9DF4211F-3087-441B-B2D6-D2A01216C131}" dt="2025-04-02T22:50:31.526" v="9463" actId="47"/>
        <pc:sldMkLst>
          <pc:docMk/>
          <pc:sldMk cId="1707392043" sldId="300"/>
        </pc:sldMkLst>
      </pc:sldChg>
      <pc:sldChg chg="addSp delSp modSp new mod setBg">
        <pc:chgData name="Neil Edwards" userId="ebfba21233930432" providerId="LiveId" clId="{9DF4211F-3087-441B-B2D6-D2A01216C131}" dt="2025-04-06T20:45:30.999" v="11040" actId="255"/>
        <pc:sldMkLst>
          <pc:docMk/>
          <pc:sldMk cId="300605819" sldId="301"/>
        </pc:sldMkLst>
        <pc:spChg chg="mod">
          <ac:chgData name="Neil Edwards" userId="ebfba21233930432" providerId="LiveId" clId="{9DF4211F-3087-441B-B2D6-D2A01216C131}" dt="2025-04-06T20:45:30.999" v="11040" actId="255"/>
          <ac:spMkLst>
            <pc:docMk/>
            <pc:sldMk cId="300605819" sldId="301"/>
            <ac:spMk id="3" creationId="{10781F9A-5F28-D6E6-B9FF-FF3774569FCE}"/>
          </ac:spMkLst>
        </pc:spChg>
        <pc:spChg chg="add">
          <ac:chgData name="Neil Edwards" userId="ebfba21233930432" providerId="LiveId" clId="{9DF4211F-3087-441B-B2D6-D2A01216C131}" dt="2025-04-06T20:45:24.099" v="11039" actId="26606"/>
          <ac:spMkLst>
            <pc:docMk/>
            <pc:sldMk cId="300605819" sldId="301"/>
            <ac:spMk id="8" creationId="{923E8915-D2AA-4327-A45A-972C3CA9574B}"/>
          </ac:spMkLst>
        </pc:spChg>
        <pc:spChg chg="add">
          <ac:chgData name="Neil Edwards" userId="ebfba21233930432" providerId="LiveId" clId="{9DF4211F-3087-441B-B2D6-D2A01216C131}" dt="2025-04-06T20:45:24.099" v="11039" actId="26606"/>
          <ac:spMkLst>
            <pc:docMk/>
            <pc:sldMk cId="300605819" sldId="301"/>
            <ac:spMk id="10" creationId="{8302FC3C-9804-4950-B721-5FD704BA6065}"/>
          </ac:spMkLst>
        </pc:spChg>
        <pc:spChg chg="add">
          <ac:chgData name="Neil Edwards" userId="ebfba21233930432" providerId="LiveId" clId="{9DF4211F-3087-441B-B2D6-D2A01216C131}" dt="2025-04-06T20:45:24.099" v="11039" actId="26606"/>
          <ac:spMkLst>
            <pc:docMk/>
            <pc:sldMk cId="300605819" sldId="301"/>
            <ac:spMk id="16" creationId="{F3798573-F27B-47EB-8EA4-7EE34954C2D6}"/>
          </ac:spMkLst>
        </pc:spChg>
        <pc:picChg chg="add">
          <ac:chgData name="Neil Edwards" userId="ebfba21233930432" providerId="LiveId" clId="{9DF4211F-3087-441B-B2D6-D2A01216C131}" dt="2025-04-06T20:45:24.099" v="11039" actId="26606"/>
          <ac:picMkLst>
            <pc:docMk/>
            <pc:sldMk cId="300605819" sldId="301"/>
            <ac:picMk id="14" creationId="{3BC6EBB2-9BDC-4075-BA6B-43A9FBF9C86C}"/>
          </ac:picMkLst>
        </pc:picChg>
        <pc:cxnChg chg="add">
          <ac:chgData name="Neil Edwards" userId="ebfba21233930432" providerId="LiveId" clId="{9DF4211F-3087-441B-B2D6-D2A01216C131}" dt="2025-04-06T20:45:24.099" v="11039" actId="26606"/>
          <ac:cxnSpMkLst>
            <pc:docMk/>
            <pc:sldMk cId="300605819" sldId="301"/>
            <ac:cxnSpMk id="12" creationId="{6B9695BD-ECF6-49CA-8877-8C493193C65D}"/>
          </ac:cxnSpMkLst>
        </pc:cxnChg>
      </pc:sldChg>
      <pc:sldChg chg="modSp new mod">
        <pc:chgData name="Neil Edwards" userId="ebfba21233930432" providerId="LiveId" clId="{9DF4211F-3087-441B-B2D6-D2A01216C131}" dt="2025-04-07T12:29:19.175" v="11384" actId="5793"/>
        <pc:sldMkLst>
          <pc:docMk/>
          <pc:sldMk cId="1865685601" sldId="302"/>
        </pc:sldMkLst>
        <pc:spChg chg="mod">
          <ac:chgData name="Neil Edwards" userId="ebfba21233930432" providerId="LiveId" clId="{9DF4211F-3087-441B-B2D6-D2A01216C131}" dt="2025-04-07T12:21:45.351" v="11107" actId="20577"/>
          <ac:spMkLst>
            <pc:docMk/>
            <pc:sldMk cId="1865685601" sldId="302"/>
            <ac:spMk id="2" creationId="{FCC61AB3-B4C4-972C-444B-D98E19EE9317}"/>
          </ac:spMkLst>
        </pc:spChg>
        <pc:spChg chg="mod">
          <ac:chgData name="Neil Edwards" userId="ebfba21233930432" providerId="LiveId" clId="{9DF4211F-3087-441B-B2D6-D2A01216C131}" dt="2025-04-07T12:29:19.175" v="11384" actId="5793"/>
          <ac:spMkLst>
            <pc:docMk/>
            <pc:sldMk cId="1865685601" sldId="302"/>
            <ac:spMk id="3" creationId="{2677EC4D-C6C6-4E4E-AF82-C266AEB80E5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00F9EA-DF49-4F96-BAEA-9BDEADFD0419}"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CEE797FA-5D39-4596-BD98-22F21D2C5A76}">
      <dgm:prSet/>
      <dgm:spPr/>
      <dgm:t>
        <a:bodyPr/>
        <a:lstStyle/>
        <a:p>
          <a:r>
            <a:rPr lang="en-GB" b="1"/>
            <a:t>Box</a:t>
          </a:r>
          <a:r>
            <a:rPr lang="en-GB"/>
            <a:t> </a:t>
          </a:r>
          <a:r>
            <a:rPr lang="en-GB" b="1"/>
            <a:t>jumps</a:t>
          </a:r>
          <a:r>
            <a:rPr lang="en-GB"/>
            <a:t> </a:t>
          </a:r>
          <a:endParaRPr lang="en-US"/>
        </a:p>
      </dgm:t>
    </dgm:pt>
    <dgm:pt modelId="{0D77D9DB-DFFA-4568-859B-993DADC6A3EC}" type="parTrans" cxnId="{E818F87B-973F-40DE-8CC6-7C3DF75BBC1A}">
      <dgm:prSet/>
      <dgm:spPr/>
      <dgm:t>
        <a:bodyPr/>
        <a:lstStyle/>
        <a:p>
          <a:endParaRPr lang="en-US"/>
        </a:p>
      </dgm:t>
    </dgm:pt>
    <dgm:pt modelId="{F3FEE3EE-1645-4859-9BB9-5C1D2E17C982}" type="sibTrans" cxnId="{E818F87B-973F-40DE-8CC6-7C3DF75BBC1A}">
      <dgm:prSet/>
      <dgm:spPr/>
      <dgm:t>
        <a:bodyPr/>
        <a:lstStyle/>
        <a:p>
          <a:endParaRPr lang="en-US"/>
        </a:p>
      </dgm:t>
    </dgm:pt>
    <dgm:pt modelId="{90B14A77-AC3F-4132-8BB1-9B19F193FDBE}">
      <dgm:prSet/>
      <dgm:spPr/>
      <dgm:t>
        <a:bodyPr/>
        <a:lstStyle/>
        <a:p>
          <a:r>
            <a:rPr lang="en-GB"/>
            <a:t>SETS 3 </a:t>
          </a:r>
          <a:endParaRPr lang="en-US"/>
        </a:p>
      </dgm:t>
    </dgm:pt>
    <dgm:pt modelId="{EEA89054-11B6-4A42-90A4-D078F6C368D0}" type="parTrans" cxnId="{20179D5C-D750-45C3-9D4F-0E5E7629D4CB}">
      <dgm:prSet/>
      <dgm:spPr/>
      <dgm:t>
        <a:bodyPr/>
        <a:lstStyle/>
        <a:p>
          <a:endParaRPr lang="en-US"/>
        </a:p>
      </dgm:t>
    </dgm:pt>
    <dgm:pt modelId="{817D9C38-D5FA-4DC6-B1A1-2D265A514ECD}" type="sibTrans" cxnId="{20179D5C-D750-45C3-9D4F-0E5E7629D4CB}">
      <dgm:prSet/>
      <dgm:spPr/>
      <dgm:t>
        <a:bodyPr/>
        <a:lstStyle/>
        <a:p>
          <a:endParaRPr lang="en-US"/>
        </a:p>
      </dgm:t>
    </dgm:pt>
    <dgm:pt modelId="{F25BE515-0E2A-40D8-955A-BF7E5C4D96E6}">
      <dgm:prSet/>
      <dgm:spPr/>
      <dgm:t>
        <a:bodyPr/>
        <a:lstStyle/>
        <a:p>
          <a:r>
            <a:rPr lang="en-GB"/>
            <a:t>REPS 8 - 10</a:t>
          </a:r>
          <a:endParaRPr lang="en-US"/>
        </a:p>
      </dgm:t>
    </dgm:pt>
    <dgm:pt modelId="{68B3E887-B5BE-41CE-8251-A8E61EDBF3C7}" type="parTrans" cxnId="{62A38B87-D3FA-466D-8E68-3BAD7D4B52C0}">
      <dgm:prSet/>
      <dgm:spPr/>
      <dgm:t>
        <a:bodyPr/>
        <a:lstStyle/>
        <a:p>
          <a:endParaRPr lang="en-US"/>
        </a:p>
      </dgm:t>
    </dgm:pt>
    <dgm:pt modelId="{F102205A-DA89-4F54-BB2A-EA3B00087C19}" type="sibTrans" cxnId="{62A38B87-D3FA-466D-8E68-3BAD7D4B52C0}">
      <dgm:prSet/>
      <dgm:spPr/>
      <dgm:t>
        <a:bodyPr/>
        <a:lstStyle/>
        <a:p>
          <a:endParaRPr lang="en-US"/>
        </a:p>
      </dgm:t>
    </dgm:pt>
    <dgm:pt modelId="{46C63274-A401-43F0-91E0-CF62276B9A16}" type="pres">
      <dgm:prSet presAssocID="{9000F9EA-DF49-4F96-BAEA-9BDEADFD0419}" presName="Name0" presStyleCnt="0">
        <dgm:presLayoutVars>
          <dgm:dir/>
          <dgm:animLvl val="lvl"/>
          <dgm:resizeHandles val="exact"/>
        </dgm:presLayoutVars>
      </dgm:prSet>
      <dgm:spPr/>
    </dgm:pt>
    <dgm:pt modelId="{ABD11999-70CF-47ED-BC72-2B23511D8399}" type="pres">
      <dgm:prSet presAssocID="{CEE797FA-5D39-4596-BD98-22F21D2C5A76}" presName="linNode" presStyleCnt="0"/>
      <dgm:spPr/>
    </dgm:pt>
    <dgm:pt modelId="{80471B92-4C8C-49B6-83B0-A99C3B2F7050}" type="pres">
      <dgm:prSet presAssocID="{CEE797FA-5D39-4596-BD98-22F21D2C5A76}" presName="parentText" presStyleLbl="node1" presStyleIdx="0" presStyleCnt="3">
        <dgm:presLayoutVars>
          <dgm:chMax val="1"/>
          <dgm:bulletEnabled val="1"/>
        </dgm:presLayoutVars>
      </dgm:prSet>
      <dgm:spPr/>
    </dgm:pt>
    <dgm:pt modelId="{CD830897-5B36-4A93-8692-F6D9E5689697}" type="pres">
      <dgm:prSet presAssocID="{F3FEE3EE-1645-4859-9BB9-5C1D2E17C982}" presName="sp" presStyleCnt="0"/>
      <dgm:spPr/>
    </dgm:pt>
    <dgm:pt modelId="{D2E07D03-26BA-47CC-8777-F2E03576E027}" type="pres">
      <dgm:prSet presAssocID="{90B14A77-AC3F-4132-8BB1-9B19F193FDBE}" presName="linNode" presStyleCnt="0"/>
      <dgm:spPr/>
    </dgm:pt>
    <dgm:pt modelId="{D3162616-1138-41A6-945A-493B452A4036}" type="pres">
      <dgm:prSet presAssocID="{90B14A77-AC3F-4132-8BB1-9B19F193FDBE}" presName="parentText" presStyleLbl="node1" presStyleIdx="1" presStyleCnt="3">
        <dgm:presLayoutVars>
          <dgm:chMax val="1"/>
          <dgm:bulletEnabled val="1"/>
        </dgm:presLayoutVars>
      </dgm:prSet>
      <dgm:spPr/>
    </dgm:pt>
    <dgm:pt modelId="{95A9C528-558D-4F29-A087-54B87519F6BD}" type="pres">
      <dgm:prSet presAssocID="{817D9C38-D5FA-4DC6-B1A1-2D265A514ECD}" presName="sp" presStyleCnt="0"/>
      <dgm:spPr/>
    </dgm:pt>
    <dgm:pt modelId="{0759DCF8-2D89-49F4-8645-6ACF9C830FF8}" type="pres">
      <dgm:prSet presAssocID="{F25BE515-0E2A-40D8-955A-BF7E5C4D96E6}" presName="linNode" presStyleCnt="0"/>
      <dgm:spPr/>
    </dgm:pt>
    <dgm:pt modelId="{F1781B54-6A49-45F7-AB17-958130E42B8F}" type="pres">
      <dgm:prSet presAssocID="{F25BE515-0E2A-40D8-955A-BF7E5C4D96E6}" presName="parentText" presStyleLbl="node1" presStyleIdx="2" presStyleCnt="3">
        <dgm:presLayoutVars>
          <dgm:chMax val="1"/>
          <dgm:bulletEnabled val="1"/>
        </dgm:presLayoutVars>
      </dgm:prSet>
      <dgm:spPr/>
    </dgm:pt>
  </dgm:ptLst>
  <dgm:cxnLst>
    <dgm:cxn modelId="{20179D5C-D750-45C3-9D4F-0E5E7629D4CB}" srcId="{9000F9EA-DF49-4F96-BAEA-9BDEADFD0419}" destId="{90B14A77-AC3F-4132-8BB1-9B19F193FDBE}" srcOrd="1" destOrd="0" parTransId="{EEA89054-11B6-4A42-90A4-D078F6C368D0}" sibTransId="{817D9C38-D5FA-4DC6-B1A1-2D265A514ECD}"/>
    <dgm:cxn modelId="{B668CF51-8AD3-4259-B779-4CE9DCC43BF5}" type="presOf" srcId="{90B14A77-AC3F-4132-8BB1-9B19F193FDBE}" destId="{D3162616-1138-41A6-945A-493B452A4036}" srcOrd="0" destOrd="0" presId="urn:microsoft.com/office/officeart/2005/8/layout/vList5"/>
    <dgm:cxn modelId="{21CF7B53-3A33-4A15-9997-B6BDA5563E3D}" type="presOf" srcId="{9000F9EA-DF49-4F96-BAEA-9BDEADFD0419}" destId="{46C63274-A401-43F0-91E0-CF62276B9A16}" srcOrd="0" destOrd="0" presId="urn:microsoft.com/office/officeart/2005/8/layout/vList5"/>
    <dgm:cxn modelId="{E818F87B-973F-40DE-8CC6-7C3DF75BBC1A}" srcId="{9000F9EA-DF49-4F96-BAEA-9BDEADFD0419}" destId="{CEE797FA-5D39-4596-BD98-22F21D2C5A76}" srcOrd="0" destOrd="0" parTransId="{0D77D9DB-DFFA-4568-859B-993DADC6A3EC}" sibTransId="{F3FEE3EE-1645-4859-9BB9-5C1D2E17C982}"/>
    <dgm:cxn modelId="{62A38B87-D3FA-466D-8E68-3BAD7D4B52C0}" srcId="{9000F9EA-DF49-4F96-BAEA-9BDEADFD0419}" destId="{F25BE515-0E2A-40D8-955A-BF7E5C4D96E6}" srcOrd="2" destOrd="0" parTransId="{68B3E887-B5BE-41CE-8251-A8E61EDBF3C7}" sibTransId="{F102205A-DA89-4F54-BB2A-EA3B00087C19}"/>
    <dgm:cxn modelId="{27B8CDA6-E111-4A32-8CE3-E8BEA5FD141E}" type="presOf" srcId="{F25BE515-0E2A-40D8-955A-BF7E5C4D96E6}" destId="{F1781B54-6A49-45F7-AB17-958130E42B8F}" srcOrd="0" destOrd="0" presId="urn:microsoft.com/office/officeart/2005/8/layout/vList5"/>
    <dgm:cxn modelId="{2C21CACE-0B93-4440-9409-43597870DC5B}" type="presOf" srcId="{CEE797FA-5D39-4596-BD98-22F21D2C5A76}" destId="{80471B92-4C8C-49B6-83B0-A99C3B2F7050}" srcOrd="0" destOrd="0" presId="urn:microsoft.com/office/officeart/2005/8/layout/vList5"/>
    <dgm:cxn modelId="{9BC02E3E-16A8-4704-A893-27FAABC7C7B8}" type="presParOf" srcId="{46C63274-A401-43F0-91E0-CF62276B9A16}" destId="{ABD11999-70CF-47ED-BC72-2B23511D8399}" srcOrd="0" destOrd="0" presId="urn:microsoft.com/office/officeart/2005/8/layout/vList5"/>
    <dgm:cxn modelId="{FC6F50A4-BAA4-4E61-8E27-CA19840ABFB0}" type="presParOf" srcId="{ABD11999-70CF-47ED-BC72-2B23511D8399}" destId="{80471B92-4C8C-49B6-83B0-A99C3B2F7050}" srcOrd="0" destOrd="0" presId="urn:microsoft.com/office/officeart/2005/8/layout/vList5"/>
    <dgm:cxn modelId="{993DFDA7-4747-4C5B-8450-39F5A46AE72D}" type="presParOf" srcId="{46C63274-A401-43F0-91E0-CF62276B9A16}" destId="{CD830897-5B36-4A93-8692-F6D9E5689697}" srcOrd="1" destOrd="0" presId="urn:microsoft.com/office/officeart/2005/8/layout/vList5"/>
    <dgm:cxn modelId="{B18BDD12-87FD-418D-9E4F-3CE43C07B985}" type="presParOf" srcId="{46C63274-A401-43F0-91E0-CF62276B9A16}" destId="{D2E07D03-26BA-47CC-8777-F2E03576E027}" srcOrd="2" destOrd="0" presId="urn:microsoft.com/office/officeart/2005/8/layout/vList5"/>
    <dgm:cxn modelId="{870DE450-6E8F-40D3-84FF-F157B769D662}" type="presParOf" srcId="{D2E07D03-26BA-47CC-8777-F2E03576E027}" destId="{D3162616-1138-41A6-945A-493B452A4036}" srcOrd="0" destOrd="0" presId="urn:microsoft.com/office/officeart/2005/8/layout/vList5"/>
    <dgm:cxn modelId="{65A5714C-375B-413E-B5AD-C790CE998798}" type="presParOf" srcId="{46C63274-A401-43F0-91E0-CF62276B9A16}" destId="{95A9C528-558D-4F29-A087-54B87519F6BD}" srcOrd="3" destOrd="0" presId="urn:microsoft.com/office/officeart/2005/8/layout/vList5"/>
    <dgm:cxn modelId="{1C012B21-B018-4DB6-96EA-1F441B937E3B}" type="presParOf" srcId="{46C63274-A401-43F0-91E0-CF62276B9A16}" destId="{0759DCF8-2D89-49F4-8645-6ACF9C830FF8}" srcOrd="4" destOrd="0" presId="urn:microsoft.com/office/officeart/2005/8/layout/vList5"/>
    <dgm:cxn modelId="{E3A5C524-4FE6-4952-AFE1-7B20099931F8}" type="presParOf" srcId="{0759DCF8-2D89-49F4-8645-6ACF9C830FF8}" destId="{F1781B54-6A49-45F7-AB17-958130E42B8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A6AFAE-3283-410C-8EA8-4958E9490DC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8A5DDFB-A07A-4ECB-9D29-B3CCF720BD76}">
      <dgm:prSet/>
      <dgm:spPr/>
      <dgm:t>
        <a:bodyPr/>
        <a:lstStyle/>
        <a:p>
          <a:r>
            <a:rPr lang="en-GB" b="1"/>
            <a:t>SETS 3</a:t>
          </a:r>
          <a:endParaRPr lang="en-US"/>
        </a:p>
      </dgm:t>
    </dgm:pt>
    <dgm:pt modelId="{A8414895-828A-49F9-9584-AE1A51767AEC}" type="parTrans" cxnId="{8E2B3F52-2D69-45EE-BD03-C2DDA81133E0}">
      <dgm:prSet/>
      <dgm:spPr/>
      <dgm:t>
        <a:bodyPr/>
        <a:lstStyle/>
        <a:p>
          <a:endParaRPr lang="en-US"/>
        </a:p>
      </dgm:t>
    </dgm:pt>
    <dgm:pt modelId="{3DCF74D8-5AA7-41AF-A727-B57EE72851B5}" type="sibTrans" cxnId="{8E2B3F52-2D69-45EE-BD03-C2DDA81133E0}">
      <dgm:prSet/>
      <dgm:spPr/>
      <dgm:t>
        <a:bodyPr/>
        <a:lstStyle/>
        <a:p>
          <a:endParaRPr lang="en-US"/>
        </a:p>
      </dgm:t>
    </dgm:pt>
    <dgm:pt modelId="{E3440223-C148-4A99-AA09-411265940517}">
      <dgm:prSet/>
      <dgm:spPr/>
      <dgm:t>
        <a:bodyPr/>
        <a:lstStyle/>
        <a:p>
          <a:r>
            <a:rPr lang="en-GB" b="1"/>
            <a:t>REPS 10</a:t>
          </a:r>
          <a:endParaRPr lang="en-US"/>
        </a:p>
      </dgm:t>
    </dgm:pt>
    <dgm:pt modelId="{712C343C-B631-497A-92F4-FCD6F08CF80D}" type="parTrans" cxnId="{5EED4898-5E1E-49F4-A0AD-B910849A6737}">
      <dgm:prSet/>
      <dgm:spPr/>
      <dgm:t>
        <a:bodyPr/>
        <a:lstStyle/>
        <a:p>
          <a:endParaRPr lang="en-US"/>
        </a:p>
      </dgm:t>
    </dgm:pt>
    <dgm:pt modelId="{A800EE85-ADA9-49D9-BCB3-375636D75993}" type="sibTrans" cxnId="{5EED4898-5E1E-49F4-A0AD-B910849A6737}">
      <dgm:prSet/>
      <dgm:spPr/>
      <dgm:t>
        <a:bodyPr/>
        <a:lstStyle/>
        <a:p>
          <a:endParaRPr lang="en-US"/>
        </a:p>
      </dgm:t>
    </dgm:pt>
    <dgm:pt modelId="{364852E2-88C0-42C7-9029-37870A688F99}">
      <dgm:prSet/>
      <dgm:spPr/>
      <dgm:t>
        <a:bodyPr/>
        <a:lstStyle/>
        <a:p>
          <a:r>
            <a:rPr lang="en-GB" b="1" dirty="0"/>
            <a:t>If they can throw a medicine ball they can throw a rugby ball</a:t>
          </a:r>
          <a:endParaRPr lang="en-US" dirty="0"/>
        </a:p>
      </dgm:t>
    </dgm:pt>
    <dgm:pt modelId="{53CD5793-AF42-4B05-8086-5BFD9613B0B0}" type="parTrans" cxnId="{C4E73542-5DE0-4B2E-997A-AFEDB4855BC5}">
      <dgm:prSet/>
      <dgm:spPr/>
      <dgm:t>
        <a:bodyPr/>
        <a:lstStyle/>
        <a:p>
          <a:endParaRPr lang="en-US"/>
        </a:p>
      </dgm:t>
    </dgm:pt>
    <dgm:pt modelId="{8EEA21D6-66DE-4028-B8C8-D72C473F0C77}" type="sibTrans" cxnId="{C4E73542-5DE0-4B2E-997A-AFEDB4855BC5}">
      <dgm:prSet/>
      <dgm:spPr/>
      <dgm:t>
        <a:bodyPr/>
        <a:lstStyle/>
        <a:p>
          <a:endParaRPr lang="en-US"/>
        </a:p>
      </dgm:t>
    </dgm:pt>
    <dgm:pt modelId="{143D753E-8776-4D20-ACBA-EE2ECC962071}" type="pres">
      <dgm:prSet presAssocID="{ABA6AFAE-3283-410C-8EA8-4958E9490DC8}" presName="hierChild1" presStyleCnt="0">
        <dgm:presLayoutVars>
          <dgm:chPref val="1"/>
          <dgm:dir/>
          <dgm:animOne val="branch"/>
          <dgm:animLvl val="lvl"/>
          <dgm:resizeHandles/>
        </dgm:presLayoutVars>
      </dgm:prSet>
      <dgm:spPr/>
    </dgm:pt>
    <dgm:pt modelId="{9801309C-FBEC-4B72-B816-A566E314653E}" type="pres">
      <dgm:prSet presAssocID="{D8A5DDFB-A07A-4ECB-9D29-B3CCF720BD76}" presName="hierRoot1" presStyleCnt="0"/>
      <dgm:spPr/>
    </dgm:pt>
    <dgm:pt modelId="{34A09DE3-5F3B-4B88-BD0E-4BB7B517A66D}" type="pres">
      <dgm:prSet presAssocID="{D8A5DDFB-A07A-4ECB-9D29-B3CCF720BD76}" presName="composite" presStyleCnt="0"/>
      <dgm:spPr/>
    </dgm:pt>
    <dgm:pt modelId="{A23E998F-F8DE-4785-BB0B-3B0CF95E487A}" type="pres">
      <dgm:prSet presAssocID="{D8A5DDFB-A07A-4ECB-9D29-B3CCF720BD76}" presName="background" presStyleLbl="node0" presStyleIdx="0" presStyleCnt="3"/>
      <dgm:spPr/>
    </dgm:pt>
    <dgm:pt modelId="{7954EFBB-4FE3-4A66-B374-FC7855316A82}" type="pres">
      <dgm:prSet presAssocID="{D8A5DDFB-A07A-4ECB-9D29-B3CCF720BD76}" presName="text" presStyleLbl="fgAcc0" presStyleIdx="0" presStyleCnt="3">
        <dgm:presLayoutVars>
          <dgm:chPref val="3"/>
        </dgm:presLayoutVars>
      </dgm:prSet>
      <dgm:spPr/>
    </dgm:pt>
    <dgm:pt modelId="{742E46CF-D92B-44C4-B4CD-85D9A6BED2EF}" type="pres">
      <dgm:prSet presAssocID="{D8A5DDFB-A07A-4ECB-9D29-B3CCF720BD76}" presName="hierChild2" presStyleCnt="0"/>
      <dgm:spPr/>
    </dgm:pt>
    <dgm:pt modelId="{A56F035A-650D-464C-95BD-F662D438B7E5}" type="pres">
      <dgm:prSet presAssocID="{E3440223-C148-4A99-AA09-411265940517}" presName="hierRoot1" presStyleCnt="0"/>
      <dgm:spPr/>
    </dgm:pt>
    <dgm:pt modelId="{7C09A3FF-8FF4-4D4A-8A98-86F36954EFA0}" type="pres">
      <dgm:prSet presAssocID="{E3440223-C148-4A99-AA09-411265940517}" presName="composite" presStyleCnt="0"/>
      <dgm:spPr/>
    </dgm:pt>
    <dgm:pt modelId="{8B3B0493-5515-4290-A74F-B92C52968A50}" type="pres">
      <dgm:prSet presAssocID="{E3440223-C148-4A99-AA09-411265940517}" presName="background" presStyleLbl="node0" presStyleIdx="1" presStyleCnt="3"/>
      <dgm:spPr/>
    </dgm:pt>
    <dgm:pt modelId="{5587DB12-9427-4C8D-93F9-AFF3C497970F}" type="pres">
      <dgm:prSet presAssocID="{E3440223-C148-4A99-AA09-411265940517}" presName="text" presStyleLbl="fgAcc0" presStyleIdx="1" presStyleCnt="3">
        <dgm:presLayoutVars>
          <dgm:chPref val="3"/>
        </dgm:presLayoutVars>
      </dgm:prSet>
      <dgm:spPr/>
    </dgm:pt>
    <dgm:pt modelId="{11B992F8-C687-41C7-8CE3-26876D490C42}" type="pres">
      <dgm:prSet presAssocID="{E3440223-C148-4A99-AA09-411265940517}" presName="hierChild2" presStyleCnt="0"/>
      <dgm:spPr/>
    </dgm:pt>
    <dgm:pt modelId="{E8464618-8F33-4D0D-BA6C-D204779A5813}" type="pres">
      <dgm:prSet presAssocID="{364852E2-88C0-42C7-9029-37870A688F99}" presName="hierRoot1" presStyleCnt="0"/>
      <dgm:spPr/>
    </dgm:pt>
    <dgm:pt modelId="{0AEBB54E-A5CF-4862-A69D-0B7F573DF042}" type="pres">
      <dgm:prSet presAssocID="{364852E2-88C0-42C7-9029-37870A688F99}" presName="composite" presStyleCnt="0"/>
      <dgm:spPr/>
    </dgm:pt>
    <dgm:pt modelId="{1646EB23-3E01-4B96-A2D6-23A09395B66E}" type="pres">
      <dgm:prSet presAssocID="{364852E2-88C0-42C7-9029-37870A688F99}" presName="background" presStyleLbl="node0" presStyleIdx="2" presStyleCnt="3"/>
      <dgm:spPr/>
    </dgm:pt>
    <dgm:pt modelId="{BBB89181-526A-4ACD-B614-945CAF576CD2}" type="pres">
      <dgm:prSet presAssocID="{364852E2-88C0-42C7-9029-37870A688F99}" presName="text" presStyleLbl="fgAcc0" presStyleIdx="2" presStyleCnt="3">
        <dgm:presLayoutVars>
          <dgm:chPref val="3"/>
        </dgm:presLayoutVars>
      </dgm:prSet>
      <dgm:spPr/>
    </dgm:pt>
    <dgm:pt modelId="{EBC674AB-C1D5-41D2-996A-1E981FCF0183}" type="pres">
      <dgm:prSet presAssocID="{364852E2-88C0-42C7-9029-37870A688F99}" presName="hierChild2" presStyleCnt="0"/>
      <dgm:spPr/>
    </dgm:pt>
  </dgm:ptLst>
  <dgm:cxnLst>
    <dgm:cxn modelId="{84E3FF31-D14B-42BC-B93C-090D2E2FE15D}" type="presOf" srcId="{364852E2-88C0-42C7-9029-37870A688F99}" destId="{BBB89181-526A-4ACD-B614-945CAF576CD2}" srcOrd="0" destOrd="0" presId="urn:microsoft.com/office/officeart/2005/8/layout/hierarchy1"/>
    <dgm:cxn modelId="{C4E73542-5DE0-4B2E-997A-AFEDB4855BC5}" srcId="{ABA6AFAE-3283-410C-8EA8-4958E9490DC8}" destId="{364852E2-88C0-42C7-9029-37870A688F99}" srcOrd="2" destOrd="0" parTransId="{53CD5793-AF42-4B05-8086-5BFD9613B0B0}" sibTransId="{8EEA21D6-66DE-4028-B8C8-D72C473F0C77}"/>
    <dgm:cxn modelId="{BE7B1044-8307-433F-B077-B56518EA657B}" type="presOf" srcId="{E3440223-C148-4A99-AA09-411265940517}" destId="{5587DB12-9427-4C8D-93F9-AFF3C497970F}" srcOrd="0" destOrd="0" presId="urn:microsoft.com/office/officeart/2005/8/layout/hierarchy1"/>
    <dgm:cxn modelId="{029F5571-692A-4D4D-85D9-B85CB1B5FFC1}" type="presOf" srcId="{ABA6AFAE-3283-410C-8EA8-4958E9490DC8}" destId="{143D753E-8776-4D20-ACBA-EE2ECC962071}" srcOrd="0" destOrd="0" presId="urn:microsoft.com/office/officeart/2005/8/layout/hierarchy1"/>
    <dgm:cxn modelId="{8E2B3F52-2D69-45EE-BD03-C2DDA81133E0}" srcId="{ABA6AFAE-3283-410C-8EA8-4958E9490DC8}" destId="{D8A5DDFB-A07A-4ECB-9D29-B3CCF720BD76}" srcOrd="0" destOrd="0" parTransId="{A8414895-828A-49F9-9584-AE1A51767AEC}" sibTransId="{3DCF74D8-5AA7-41AF-A727-B57EE72851B5}"/>
    <dgm:cxn modelId="{5EED4898-5E1E-49F4-A0AD-B910849A6737}" srcId="{ABA6AFAE-3283-410C-8EA8-4958E9490DC8}" destId="{E3440223-C148-4A99-AA09-411265940517}" srcOrd="1" destOrd="0" parTransId="{712C343C-B631-497A-92F4-FCD6F08CF80D}" sibTransId="{A800EE85-ADA9-49D9-BCB3-375636D75993}"/>
    <dgm:cxn modelId="{222896D1-A8EF-413E-BF71-8192E1D9CC53}" type="presOf" srcId="{D8A5DDFB-A07A-4ECB-9D29-B3CCF720BD76}" destId="{7954EFBB-4FE3-4A66-B374-FC7855316A82}" srcOrd="0" destOrd="0" presId="urn:microsoft.com/office/officeart/2005/8/layout/hierarchy1"/>
    <dgm:cxn modelId="{B7D46052-C57D-4D4F-ABB2-E9EB5C4DB2AB}" type="presParOf" srcId="{143D753E-8776-4D20-ACBA-EE2ECC962071}" destId="{9801309C-FBEC-4B72-B816-A566E314653E}" srcOrd="0" destOrd="0" presId="urn:microsoft.com/office/officeart/2005/8/layout/hierarchy1"/>
    <dgm:cxn modelId="{5EF0D93F-CBBE-45CE-A9A9-D3AB5E7F688E}" type="presParOf" srcId="{9801309C-FBEC-4B72-B816-A566E314653E}" destId="{34A09DE3-5F3B-4B88-BD0E-4BB7B517A66D}" srcOrd="0" destOrd="0" presId="urn:microsoft.com/office/officeart/2005/8/layout/hierarchy1"/>
    <dgm:cxn modelId="{28F5E425-7912-4AAF-AD82-3FA56CDCC0AB}" type="presParOf" srcId="{34A09DE3-5F3B-4B88-BD0E-4BB7B517A66D}" destId="{A23E998F-F8DE-4785-BB0B-3B0CF95E487A}" srcOrd="0" destOrd="0" presId="urn:microsoft.com/office/officeart/2005/8/layout/hierarchy1"/>
    <dgm:cxn modelId="{9D4104EA-0838-4EFD-B699-A3CAC7E295A8}" type="presParOf" srcId="{34A09DE3-5F3B-4B88-BD0E-4BB7B517A66D}" destId="{7954EFBB-4FE3-4A66-B374-FC7855316A82}" srcOrd="1" destOrd="0" presId="urn:microsoft.com/office/officeart/2005/8/layout/hierarchy1"/>
    <dgm:cxn modelId="{06F1D7F3-718A-4FED-8923-2AD79A22591A}" type="presParOf" srcId="{9801309C-FBEC-4B72-B816-A566E314653E}" destId="{742E46CF-D92B-44C4-B4CD-85D9A6BED2EF}" srcOrd="1" destOrd="0" presId="urn:microsoft.com/office/officeart/2005/8/layout/hierarchy1"/>
    <dgm:cxn modelId="{2113F984-4937-47DD-94A1-CACD59419688}" type="presParOf" srcId="{143D753E-8776-4D20-ACBA-EE2ECC962071}" destId="{A56F035A-650D-464C-95BD-F662D438B7E5}" srcOrd="1" destOrd="0" presId="urn:microsoft.com/office/officeart/2005/8/layout/hierarchy1"/>
    <dgm:cxn modelId="{25854C6C-5385-48F4-88C9-DFB3BA624F43}" type="presParOf" srcId="{A56F035A-650D-464C-95BD-F662D438B7E5}" destId="{7C09A3FF-8FF4-4D4A-8A98-86F36954EFA0}" srcOrd="0" destOrd="0" presId="urn:microsoft.com/office/officeart/2005/8/layout/hierarchy1"/>
    <dgm:cxn modelId="{E4D209EB-D1FC-4F8B-8992-59FFAAA58996}" type="presParOf" srcId="{7C09A3FF-8FF4-4D4A-8A98-86F36954EFA0}" destId="{8B3B0493-5515-4290-A74F-B92C52968A50}" srcOrd="0" destOrd="0" presId="urn:microsoft.com/office/officeart/2005/8/layout/hierarchy1"/>
    <dgm:cxn modelId="{D3C247FF-A73A-44FE-9EAD-8F4BFDEF186B}" type="presParOf" srcId="{7C09A3FF-8FF4-4D4A-8A98-86F36954EFA0}" destId="{5587DB12-9427-4C8D-93F9-AFF3C497970F}" srcOrd="1" destOrd="0" presId="urn:microsoft.com/office/officeart/2005/8/layout/hierarchy1"/>
    <dgm:cxn modelId="{F91FB63C-D85C-4443-8DD7-BE8BC887D0A3}" type="presParOf" srcId="{A56F035A-650D-464C-95BD-F662D438B7E5}" destId="{11B992F8-C687-41C7-8CE3-26876D490C42}" srcOrd="1" destOrd="0" presId="urn:microsoft.com/office/officeart/2005/8/layout/hierarchy1"/>
    <dgm:cxn modelId="{D5E0833D-44FE-47E4-9D1B-DD23AA3D0B89}" type="presParOf" srcId="{143D753E-8776-4D20-ACBA-EE2ECC962071}" destId="{E8464618-8F33-4D0D-BA6C-D204779A5813}" srcOrd="2" destOrd="0" presId="urn:microsoft.com/office/officeart/2005/8/layout/hierarchy1"/>
    <dgm:cxn modelId="{01A9593D-1F37-4C2E-A08E-5EA1FB807563}" type="presParOf" srcId="{E8464618-8F33-4D0D-BA6C-D204779A5813}" destId="{0AEBB54E-A5CF-4862-A69D-0B7F573DF042}" srcOrd="0" destOrd="0" presId="urn:microsoft.com/office/officeart/2005/8/layout/hierarchy1"/>
    <dgm:cxn modelId="{EB97BF0D-D7D9-4152-9EA0-EDCB15E9CB0C}" type="presParOf" srcId="{0AEBB54E-A5CF-4862-A69D-0B7F573DF042}" destId="{1646EB23-3E01-4B96-A2D6-23A09395B66E}" srcOrd="0" destOrd="0" presId="urn:microsoft.com/office/officeart/2005/8/layout/hierarchy1"/>
    <dgm:cxn modelId="{A8D19B66-76D5-488D-BBC3-8662989E910C}" type="presParOf" srcId="{0AEBB54E-A5CF-4862-A69D-0B7F573DF042}" destId="{BBB89181-526A-4ACD-B614-945CAF576CD2}" srcOrd="1" destOrd="0" presId="urn:microsoft.com/office/officeart/2005/8/layout/hierarchy1"/>
    <dgm:cxn modelId="{E85983D3-9E71-4797-8A56-70D0A412FCB2}" type="presParOf" srcId="{E8464618-8F33-4D0D-BA6C-D204779A5813}" destId="{EBC674AB-C1D5-41D2-996A-1E981FCF01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49FE05-90AD-47C2-98A8-B5A6E6713049}"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US"/>
        </a:p>
      </dgm:t>
    </dgm:pt>
    <dgm:pt modelId="{CDE5FE7F-1F34-424F-833C-645DE5644BA3}">
      <dgm:prSet/>
      <dgm:spPr/>
      <dgm:t>
        <a:bodyPr/>
        <a:lstStyle/>
        <a:p>
          <a:pPr>
            <a:defRPr cap="all"/>
          </a:pPr>
          <a:r>
            <a:rPr lang="en-GB" dirty="0" err="1"/>
            <a:t>Gps</a:t>
          </a:r>
          <a:r>
            <a:rPr lang="en-GB" dirty="0"/>
            <a:t> </a:t>
          </a:r>
        </a:p>
        <a:p>
          <a:pPr>
            <a:defRPr cap="all"/>
          </a:pPr>
          <a:endParaRPr lang="en-GB" dirty="0"/>
        </a:p>
        <a:p>
          <a:pPr>
            <a:defRPr cap="all"/>
          </a:pPr>
          <a:r>
            <a:rPr lang="en-GB" dirty="0"/>
            <a:t>Helps monitor speed, movement, distance covered during a game or training and positioning during matches (Theodoropoulos, Bettle and </a:t>
          </a:r>
          <a:r>
            <a:rPr lang="en-GB" dirty="0" err="1"/>
            <a:t>Kosy</a:t>
          </a:r>
          <a:r>
            <a:rPr lang="en-GB" dirty="0"/>
            <a:t>, 2020). </a:t>
          </a:r>
          <a:endParaRPr lang="en-US" dirty="0"/>
        </a:p>
      </dgm:t>
    </dgm:pt>
    <dgm:pt modelId="{ABC72352-F723-4AC7-9DAD-6CEEC3A0DFE4}" type="parTrans" cxnId="{E0A34E92-9709-43C2-A002-D24736AB5868}">
      <dgm:prSet/>
      <dgm:spPr/>
      <dgm:t>
        <a:bodyPr/>
        <a:lstStyle/>
        <a:p>
          <a:endParaRPr lang="en-US"/>
        </a:p>
      </dgm:t>
    </dgm:pt>
    <dgm:pt modelId="{5146B02E-853B-4210-8F5E-B62F5534D298}" type="sibTrans" cxnId="{E0A34E92-9709-43C2-A002-D24736AB5868}">
      <dgm:prSet/>
      <dgm:spPr/>
      <dgm:t>
        <a:bodyPr/>
        <a:lstStyle/>
        <a:p>
          <a:endParaRPr lang="en-US"/>
        </a:p>
      </dgm:t>
    </dgm:pt>
    <dgm:pt modelId="{46B65DD6-8767-48FF-9415-A48E92C6FE6B}">
      <dgm:prSet/>
      <dgm:spPr/>
      <dgm:t>
        <a:bodyPr/>
        <a:lstStyle/>
        <a:p>
          <a:pPr>
            <a:defRPr cap="all"/>
          </a:pPr>
          <a:r>
            <a:rPr lang="en-GB" dirty="0"/>
            <a:t>Functional movement screening is another great tool to use for screening, created by Gray Cook (Bagherian et al, 2019).</a:t>
          </a:r>
          <a:endParaRPr lang="en-US" dirty="0"/>
        </a:p>
      </dgm:t>
    </dgm:pt>
    <dgm:pt modelId="{A5401796-079F-462D-B7B5-40F34AE6A146}" type="parTrans" cxnId="{998B4A61-C5BA-4D20-A119-F3346D094FA7}">
      <dgm:prSet/>
      <dgm:spPr/>
      <dgm:t>
        <a:bodyPr/>
        <a:lstStyle/>
        <a:p>
          <a:endParaRPr lang="en-US"/>
        </a:p>
      </dgm:t>
    </dgm:pt>
    <dgm:pt modelId="{9840ABF5-F58A-42DC-950C-763217C5F80F}" type="sibTrans" cxnId="{998B4A61-C5BA-4D20-A119-F3346D094FA7}">
      <dgm:prSet/>
      <dgm:spPr/>
      <dgm:t>
        <a:bodyPr/>
        <a:lstStyle/>
        <a:p>
          <a:endParaRPr lang="en-US"/>
        </a:p>
      </dgm:t>
    </dgm:pt>
    <dgm:pt modelId="{BE3A8936-B6B7-4803-AF96-258A014C2A3C}" type="pres">
      <dgm:prSet presAssocID="{1949FE05-90AD-47C2-98A8-B5A6E6713049}" presName="linearFlow" presStyleCnt="0">
        <dgm:presLayoutVars>
          <dgm:resizeHandles val="exact"/>
        </dgm:presLayoutVars>
      </dgm:prSet>
      <dgm:spPr/>
    </dgm:pt>
    <dgm:pt modelId="{A8A5487F-1133-4627-8695-B985B30FAC39}" type="pres">
      <dgm:prSet presAssocID="{CDE5FE7F-1F34-424F-833C-645DE5644BA3}" presName="node" presStyleLbl="node1" presStyleIdx="0" presStyleCnt="2">
        <dgm:presLayoutVars>
          <dgm:bulletEnabled val="1"/>
        </dgm:presLayoutVars>
      </dgm:prSet>
      <dgm:spPr/>
    </dgm:pt>
    <dgm:pt modelId="{9DB70F46-2FE5-478D-ACE2-DB677F10909E}" type="pres">
      <dgm:prSet presAssocID="{5146B02E-853B-4210-8F5E-B62F5534D298}" presName="sibTrans" presStyleLbl="sibTrans2D1" presStyleIdx="0" presStyleCnt="1"/>
      <dgm:spPr/>
    </dgm:pt>
    <dgm:pt modelId="{2B3440B9-57CC-4DB2-A72C-4D28E12E2B6C}" type="pres">
      <dgm:prSet presAssocID="{5146B02E-853B-4210-8F5E-B62F5534D298}" presName="connectorText" presStyleLbl="sibTrans2D1" presStyleIdx="0" presStyleCnt="1"/>
      <dgm:spPr/>
    </dgm:pt>
    <dgm:pt modelId="{E8BFF717-723A-493D-82BE-CC9AEAC0F802}" type="pres">
      <dgm:prSet presAssocID="{46B65DD6-8767-48FF-9415-A48E92C6FE6B}" presName="node" presStyleLbl="node1" presStyleIdx="1" presStyleCnt="2">
        <dgm:presLayoutVars>
          <dgm:bulletEnabled val="1"/>
        </dgm:presLayoutVars>
      </dgm:prSet>
      <dgm:spPr/>
    </dgm:pt>
  </dgm:ptLst>
  <dgm:cxnLst>
    <dgm:cxn modelId="{F9832A0C-25A4-4304-9222-22E8CDC362FA}" type="presOf" srcId="{5146B02E-853B-4210-8F5E-B62F5534D298}" destId="{9DB70F46-2FE5-478D-ACE2-DB677F10909E}" srcOrd="0" destOrd="0" presId="urn:microsoft.com/office/officeart/2005/8/layout/process2"/>
    <dgm:cxn modelId="{998B4A61-C5BA-4D20-A119-F3346D094FA7}" srcId="{1949FE05-90AD-47C2-98A8-B5A6E6713049}" destId="{46B65DD6-8767-48FF-9415-A48E92C6FE6B}" srcOrd="1" destOrd="0" parTransId="{A5401796-079F-462D-B7B5-40F34AE6A146}" sibTransId="{9840ABF5-F58A-42DC-950C-763217C5F80F}"/>
    <dgm:cxn modelId="{990D6449-A29F-4922-AB52-73D7DFAC5D95}" type="presOf" srcId="{46B65DD6-8767-48FF-9415-A48E92C6FE6B}" destId="{E8BFF717-723A-493D-82BE-CC9AEAC0F802}" srcOrd="0" destOrd="0" presId="urn:microsoft.com/office/officeart/2005/8/layout/process2"/>
    <dgm:cxn modelId="{D8049355-4C85-405C-B054-916A86EDDD10}" type="presOf" srcId="{5146B02E-853B-4210-8F5E-B62F5534D298}" destId="{2B3440B9-57CC-4DB2-A72C-4D28E12E2B6C}" srcOrd="1" destOrd="0" presId="urn:microsoft.com/office/officeart/2005/8/layout/process2"/>
    <dgm:cxn modelId="{E0A34E92-9709-43C2-A002-D24736AB5868}" srcId="{1949FE05-90AD-47C2-98A8-B5A6E6713049}" destId="{CDE5FE7F-1F34-424F-833C-645DE5644BA3}" srcOrd="0" destOrd="0" parTransId="{ABC72352-F723-4AC7-9DAD-6CEEC3A0DFE4}" sibTransId="{5146B02E-853B-4210-8F5E-B62F5534D298}"/>
    <dgm:cxn modelId="{D00AFAD3-4545-4E84-BA6E-CD299654325A}" type="presOf" srcId="{CDE5FE7F-1F34-424F-833C-645DE5644BA3}" destId="{A8A5487F-1133-4627-8695-B985B30FAC39}" srcOrd="0" destOrd="0" presId="urn:microsoft.com/office/officeart/2005/8/layout/process2"/>
    <dgm:cxn modelId="{A8B4F2DB-D31F-4A29-96E2-F27798D4F707}" type="presOf" srcId="{1949FE05-90AD-47C2-98A8-B5A6E6713049}" destId="{BE3A8936-B6B7-4803-AF96-258A014C2A3C}" srcOrd="0" destOrd="0" presId="urn:microsoft.com/office/officeart/2005/8/layout/process2"/>
    <dgm:cxn modelId="{CC9F0477-37C8-4621-9B36-7346F52D7B0E}" type="presParOf" srcId="{BE3A8936-B6B7-4803-AF96-258A014C2A3C}" destId="{A8A5487F-1133-4627-8695-B985B30FAC39}" srcOrd="0" destOrd="0" presId="urn:microsoft.com/office/officeart/2005/8/layout/process2"/>
    <dgm:cxn modelId="{7FBDBBA6-6BB4-4E23-A020-DF52552ED719}" type="presParOf" srcId="{BE3A8936-B6B7-4803-AF96-258A014C2A3C}" destId="{9DB70F46-2FE5-478D-ACE2-DB677F10909E}" srcOrd="1" destOrd="0" presId="urn:microsoft.com/office/officeart/2005/8/layout/process2"/>
    <dgm:cxn modelId="{0F646D23-CEB3-428D-AC1E-8D5EC8CE4981}" type="presParOf" srcId="{9DB70F46-2FE5-478D-ACE2-DB677F10909E}" destId="{2B3440B9-57CC-4DB2-A72C-4D28E12E2B6C}" srcOrd="0" destOrd="0" presId="urn:microsoft.com/office/officeart/2005/8/layout/process2"/>
    <dgm:cxn modelId="{AA9DCEE4-5D22-4C8E-9414-9091EC85F877}" type="presParOf" srcId="{BE3A8936-B6B7-4803-AF96-258A014C2A3C}" destId="{E8BFF717-723A-493D-82BE-CC9AEAC0F802}" srcOrd="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71B92-4C8C-49B6-83B0-A99C3B2F7050}">
      <dsp:nvSpPr>
        <dsp:cNvPr id="0" name=""/>
        <dsp:cNvSpPr/>
      </dsp:nvSpPr>
      <dsp:spPr>
        <a:xfrm>
          <a:off x="3009392" y="1980"/>
          <a:ext cx="3385566" cy="130724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GB" sz="4500" b="1" kern="1200"/>
            <a:t>Box</a:t>
          </a:r>
          <a:r>
            <a:rPr lang="en-GB" sz="4500" kern="1200"/>
            <a:t> </a:t>
          </a:r>
          <a:r>
            <a:rPr lang="en-GB" sz="4500" b="1" kern="1200"/>
            <a:t>jumps</a:t>
          </a:r>
          <a:r>
            <a:rPr lang="en-GB" sz="4500" kern="1200"/>
            <a:t> </a:t>
          </a:r>
          <a:endParaRPr lang="en-US" sz="4500" kern="1200"/>
        </a:p>
      </dsp:txBody>
      <dsp:txXfrm>
        <a:off x="3073207" y="65795"/>
        <a:ext cx="3257936" cy="1179619"/>
      </dsp:txXfrm>
    </dsp:sp>
    <dsp:sp modelId="{D3162616-1138-41A6-945A-493B452A4036}">
      <dsp:nvSpPr>
        <dsp:cNvPr id="0" name=""/>
        <dsp:cNvSpPr/>
      </dsp:nvSpPr>
      <dsp:spPr>
        <a:xfrm>
          <a:off x="3009392" y="1374592"/>
          <a:ext cx="3385566" cy="1307249"/>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GB" sz="4500" kern="1200"/>
            <a:t>SETS 3 </a:t>
          </a:r>
          <a:endParaRPr lang="en-US" sz="4500" kern="1200"/>
        </a:p>
      </dsp:txBody>
      <dsp:txXfrm>
        <a:off x="3073207" y="1438407"/>
        <a:ext cx="3257936" cy="1179619"/>
      </dsp:txXfrm>
    </dsp:sp>
    <dsp:sp modelId="{F1781B54-6A49-45F7-AB17-958130E42B8F}">
      <dsp:nvSpPr>
        <dsp:cNvPr id="0" name=""/>
        <dsp:cNvSpPr/>
      </dsp:nvSpPr>
      <dsp:spPr>
        <a:xfrm>
          <a:off x="3009392" y="2747204"/>
          <a:ext cx="3385566" cy="1307249"/>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GB" sz="4500" kern="1200"/>
            <a:t>REPS 8 - 10</a:t>
          </a:r>
          <a:endParaRPr lang="en-US" sz="4500" kern="1200"/>
        </a:p>
      </dsp:txBody>
      <dsp:txXfrm>
        <a:off x="3073207" y="2811019"/>
        <a:ext cx="3257936" cy="1179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E998F-F8DE-4785-BB0B-3B0CF95E487A}">
      <dsp:nvSpPr>
        <dsp:cNvPr id="0" name=""/>
        <dsp:cNvSpPr/>
      </dsp:nvSpPr>
      <dsp:spPr>
        <a:xfrm>
          <a:off x="0"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4EFBB-4FE3-4A66-B374-FC7855316A82}">
      <dsp:nvSpPr>
        <dsp:cNvPr id="0" name=""/>
        <dsp:cNvSpPr/>
      </dsp:nvSpPr>
      <dsp:spPr>
        <a:xfrm>
          <a:off x="293885"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SETS 3</a:t>
          </a:r>
          <a:endParaRPr lang="en-US" sz="2300" kern="1200"/>
        </a:p>
      </dsp:txBody>
      <dsp:txXfrm>
        <a:off x="343078" y="1377226"/>
        <a:ext cx="2546588" cy="1581172"/>
      </dsp:txXfrm>
    </dsp:sp>
    <dsp:sp modelId="{8B3B0493-5515-4290-A74F-B92C52968A50}">
      <dsp:nvSpPr>
        <dsp:cNvPr id="0" name=""/>
        <dsp:cNvSpPr/>
      </dsp:nvSpPr>
      <dsp:spPr>
        <a:xfrm>
          <a:off x="3232745"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7DB12-9427-4C8D-93F9-AFF3C497970F}">
      <dsp:nvSpPr>
        <dsp:cNvPr id="0" name=""/>
        <dsp:cNvSpPr/>
      </dsp:nvSpPr>
      <dsp:spPr>
        <a:xfrm>
          <a:off x="3526631"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t>REPS 10</a:t>
          </a:r>
          <a:endParaRPr lang="en-US" sz="2300" kern="1200"/>
        </a:p>
      </dsp:txBody>
      <dsp:txXfrm>
        <a:off x="3575824" y="1377226"/>
        <a:ext cx="2546588" cy="1581172"/>
      </dsp:txXfrm>
    </dsp:sp>
    <dsp:sp modelId="{1646EB23-3E01-4B96-A2D6-23A09395B66E}">
      <dsp:nvSpPr>
        <dsp:cNvPr id="0" name=""/>
        <dsp:cNvSpPr/>
      </dsp:nvSpPr>
      <dsp:spPr>
        <a:xfrm>
          <a:off x="6465492"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89181-526A-4ACD-B614-945CAF576CD2}">
      <dsp:nvSpPr>
        <dsp:cNvPr id="0" name=""/>
        <dsp:cNvSpPr/>
      </dsp:nvSpPr>
      <dsp:spPr>
        <a:xfrm>
          <a:off x="6759378"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If they can throw a medicine ball they can throw a rugby ball</a:t>
          </a:r>
          <a:endParaRPr lang="en-US" sz="2300" kern="1200" dirty="0"/>
        </a:p>
      </dsp:txBody>
      <dsp:txXfrm>
        <a:off x="6808571" y="1377226"/>
        <a:ext cx="2546588" cy="1581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5487F-1133-4627-8695-B985B30FAC39}">
      <dsp:nvSpPr>
        <dsp:cNvPr id="0" name=""/>
        <dsp:cNvSpPr/>
      </dsp:nvSpPr>
      <dsp:spPr>
        <a:xfrm>
          <a:off x="236337" y="582"/>
          <a:ext cx="5142312" cy="190897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GB" sz="1700" kern="1200" dirty="0" err="1"/>
            <a:t>Gps</a:t>
          </a:r>
          <a:r>
            <a:rPr lang="en-GB" sz="1700" kern="1200" dirty="0"/>
            <a:t> </a:t>
          </a:r>
        </a:p>
        <a:p>
          <a:pPr marL="0" lvl="0" indent="0" algn="ctr" defTabSz="755650">
            <a:lnSpc>
              <a:spcPct val="90000"/>
            </a:lnSpc>
            <a:spcBef>
              <a:spcPct val="0"/>
            </a:spcBef>
            <a:spcAft>
              <a:spcPct val="35000"/>
            </a:spcAft>
            <a:buNone/>
            <a:defRPr cap="all"/>
          </a:pPr>
          <a:endParaRPr lang="en-GB" sz="1700" kern="1200" dirty="0"/>
        </a:p>
        <a:p>
          <a:pPr marL="0" lvl="0" indent="0" algn="ctr" defTabSz="755650">
            <a:lnSpc>
              <a:spcPct val="90000"/>
            </a:lnSpc>
            <a:spcBef>
              <a:spcPct val="0"/>
            </a:spcBef>
            <a:spcAft>
              <a:spcPct val="35000"/>
            </a:spcAft>
            <a:buNone/>
            <a:defRPr cap="all"/>
          </a:pPr>
          <a:r>
            <a:rPr lang="en-GB" sz="1700" kern="1200" dirty="0"/>
            <a:t>Helps monitor speed, movement, distance covered during a game or training and positioning during matches (Theodoropoulos, Bettle and </a:t>
          </a:r>
          <a:r>
            <a:rPr lang="en-GB" sz="1700" kern="1200" dirty="0" err="1"/>
            <a:t>Kosy</a:t>
          </a:r>
          <a:r>
            <a:rPr lang="en-GB" sz="1700" kern="1200" dirty="0"/>
            <a:t>, 2020). </a:t>
          </a:r>
          <a:endParaRPr lang="en-US" sz="1700" kern="1200" dirty="0"/>
        </a:p>
      </dsp:txBody>
      <dsp:txXfrm>
        <a:off x="292249" y="56494"/>
        <a:ext cx="5030488" cy="1797155"/>
      </dsp:txXfrm>
    </dsp:sp>
    <dsp:sp modelId="{9DB70F46-2FE5-478D-ACE2-DB677F10909E}">
      <dsp:nvSpPr>
        <dsp:cNvPr id="0" name=""/>
        <dsp:cNvSpPr/>
      </dsp:nvSpPr>
      <dsp:spPr>
        <a:xfrm rot="5400000">
          <a:off x="2449559" y="1957286"/>
          <a:ext cx="715867" cy="85904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549781" y="2028872"/>
        <a:ext cx="515424" cy="501107"/>
      </dsp:txXfrm>
    </dsp:sp>
    <dsp:sp modelId="{E8BFF717-723A-493D-82BE-CC9AEAC0F802}">
      <dsp:nvSpPr>
        <dsp:cNvPr id="0" name=""/>
        <dsp:cNvSpPr/>
      </dsp:nvSpPr>
      <dsp:spPr>
        <a:xfrm>
          <a:off x="236337" y="2864051"/>
          <a:ext cx="5142312" cy="1908979"/>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defRPr cap="all"/>
          </a:pPr>
          <a:r>
            <a:rPr lang="en-GB" sz="1700" kern="1200" dirty="0"/>
            <a:t>Functional movement screening is another great tool to use for screening, created by Gray Cook (Bagherian et al, 2019).</a:t>
          </a:r>
          <a:endParaRPr lang="en-US" sz="1700" kern="1200" dirty="0"/>
        </a:p>
      </dsp:txBody>
      <dsp:txXfrm>
        <a:off x="292249" y="2919963"/>
        <a:ext cx="5030488" cy="179715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4042498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62385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2340288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7528D3-C521-4D7C-A525-5D131FDCED39}" type="datetimeFigureOut">
              <a:rPr lang="en-GB" smtClean="0"/>
              <a:t>11/04/2025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854263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7528D3-C521-4D7C-A525-5D131FDCED39}" type="datetimeFigureOut">
              <a:rPr lang="en-GB" smtClean="0"/>
              <a:t>11/04/2025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32026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2193369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4023062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818811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7528D3-C521-4D7C-A525-5D131FDCED39}" type="datetimeFigureOut">
              <a:rPr lang="en-GB" smtClean="0"/>
              <a:t>11/04/2025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750368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7528D3-C521-4D7C-A525-5D131FDCED39}" type="datetimeFigureOut">
              <a:rPr lang="en-GB" smtClean="0"/>
              <a:t>11/04/2025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979266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446741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86600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168721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2027281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1214287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3481577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528D3-C521-4D7C-A525-5D131FDCED39}" type="datetimeFigureOut">
              <a:rPr lang="en-GB" smtClean="0"/>
              <a:t>11/04/2025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2E39A3-D552-428A-A073-9338FA0BC124}" type="slidenum">
              <a:rPr lang="en-GB" smtClean="0"/>
              <a:t>‹#›</a:t>
            </a:fld>
            <a:endParaRPr lang="en-GB"/>
          </a:p>
        </p:txBody>
      </p:sp>
    </p:spTree>
    <p:extLst>
      <p:ext uri="{BB962C8B-B14F-4D97-AF65-F5344CB8AC3E}">
        <p14:creationId xmlns:p14="http://schemas.microsoft.com/office/powerpoint/2010/main" val="2470122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F7528D3-C521-4D7C-A525-5D131FDCED39}" type="datetimeFigureOut">
              <a:rPr lang="en-GB" smtClean="0"/>
              <a:t>11/04/2025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92E39A3-D552-428A-A073-9338FA0BC124}" type="slidenum">
              <a:rPr lang="en-GB" smtClean="0"/>
              <a:t>‹#›</a:t>
            </a:fld>
            <a:endParaRPr lang="en-GB"/>
          </a:p>
        </p:txBody>
      </p:sp>
    </p:spTree>
    <p:extLst>
      <p:ext uri="{BB962C8B-B14F-4D97-AF65-F5344CB8AC3E}">
        <p14:creationId xmlns:p14="http://schemas.microsoft.com/office/powerpoint/2010/main" val="788071986"/>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2330AA-E11E-458E-8798-12C7F7738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Freeform 7">
            <a:extLst>
              <a:ext uri="{FF2B5EF4-FFF2-40B4-BE49-F238E27FC236}">
                <a16:creationId xmlns:a16="http://schemas.microsoft.com/office/drawing/2014/main" id="{A6BDC1B0-0C91-4230-BFEB-9C8ED19B9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2449"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chemeClr val="bg1">
                  <a:alpha val="20000"/>
                </a:schemeClr>
              </a:solidFill>
            </a:endParaRPr>
          </a:p>
        </p:txBody>
      </p:sp>
      <p:sp useBgFill="1">
        <p:nvSpPr>
          <p:cNvPr id="15" name="Freeform: Shape 14">
            <a:extLst>
              <a:ext uri="{FF2B5EF4-FFF2-40B4-BE49-F238E27FC236}">
                <a16:creationId xmlns:a16="http://schemas.microsoft.com/office/drawing/2014/main" id="{68E0A26E-4EA8-4E6C-97A2-7B6C1C13F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814824" y="480824"/>
            <a:ext cx="6858001" cy="5896352"/>
          </a:xfrm>
          <a:custGeom>
            <a:avLst/>
            <a:gdLst>
              <a:gd name="connsiteX0" fmla="*/ 6858001 w 6858001"/>
              <a:gd name="connsiteY0" fmla="*/ 1177 h 5896352"/>
              <a:gd name="connsiteX1" fmla="*/ 6858001 w 6858001"/>
              <a:gd name="connsiteY1" fmla="*/ 1344715 h 5896352"/>
              <a:gd name="connsiteX2" fmla="*/ 6858000 w 6858001"/>
              <a:gd name="connsiteY2" fmla="*/ 1344715 h 5896352"/>
              <a:gd name="connsiteX3" fmla="*/ 6858000 w 6858001"/>
              <a:gd name="connsiteY3" fmla="*/ 5896352 h 5896352"/>
              <a:gd name="connsiteX4" fmla="*/ 0 w 6858001"/>
              <a:gd name="connsiteY4" fmla="*/ 5896351 h 5896352"/>
              <a:gd name="connsiteX5" fmla="*/ 0 w 6858001"/>
              <a:gd name="connsiteY5" fmla="*/ 904459 h 5896352"/>
              <a:gd name="connsiteX6" fmla="*/ 1 w 6858001"/>
              <a:gd name="connsiteY6" fmla="*/ 904459 h 5896352"/>
              <a:gd name="connsiteX7" fmla="*/ 1 w 6858001"/>
              <a:gd name="connsiteY7" fmla="*/ 0 h 5896352"/>
              <a:gd name="connsiteX8" fmla="*/ 40463 w 6858001"/>
              <a:gd name="connsiteY8" fmla="*/ 5883 h 5896352"/>
              <a:gd name="connsiteX9" fmla="*/ 159107 w 6858001"/>
              <a:gd name="connsiteY9" fmla="*/ 23196 h 5896352"/>
              <a:gd name="connsiteX10" fmla="*/ 245518 w 6858001"/>
              <a:gd name="connsiteY10" fmla="*/ 35299 h 5896352"/>
              <a:gd name="connsiteX11" fmla="*/ 348388 w 6858001"/>
              <a:gd name="connsiteY11" fmla="*/ 48073 h 5896352"/>
              <a:gd name="connsiteX12" fmla="*/ 470460 w 6858001"/>
              <a:gd name="connsiteY12" fmla="*/ 63369 h 5896352"/>
              <a:gd name="connsiteX13" fmla="*/ 605563 w 6858001"/>
              <a:gd name="connsiteY13" fmla="*/ 79506 h 5896352"/>
              <a:gd name="connsiteX14" fmla="*/ 757810 w 6858001"/>
              <a:gd name="connsiteY14" fmla="*/ 96483 h 5896352"/>
              <a:gd name="connsiteX15" fmla="*/ 923774 w 6858001"/>
              <a:gd name="connsiteY15" fmla="*/ 114469 h 5896352"/>
              <a:gd name="connsiteX16" fmla="*/ 1104139 w 6858001"/>
              <a:gd name="connsiteY16" fmla="*/ 132454 h 5896352"/>
              <a:gd name="connsiteX17" fmla="*/ 1296163 w 6858001"/>
              <a:gd name="connsiteY17" fmla="*/ 150776 h 5896352"/>
              <a:gd name="connsiteX18" fmla="*/ 1503275 w 6858001"/>
              <a:gd name="connsiteY18" fmla="*/ 167753 h 5896352"/>
              <a:gd name="connsiteX19" fmla="*/ 1719988 w 6858001"/>
              <a:gd name="connsiteY19" fmla="*/ 184058 h 5896352"/>
              <a:gd name="connsiteX20" fmla="*/ 1949045 w 6858001"/>
              <a:gd name="connsiteY20" fmla="*/ 198849 h 5896352"/>
              <a:gd name="connsiteX21" fmla="*/ 2187703 w 6858001"/>
              <a:gd name="connsiteY21" fmla="*/ 212969 h 5896352"/>
              <a:gd name="connsiteX22" fmla="*/ 2436649 w 6858001"/>
              <a:gd name="connsiteY22" fmla="*/ 226248 h 5896352"/>
              <a:gd name="connsiteX23" fmla="*/ 2564208 w 6858001"/>
              <a:gd name="connsiteY23" fmla="*/ 230955 h 5896352"/>
              <a:gd name="connsiteX24" fmla="*/ 2694509 w 6858001"/>
              <a:gd name="connsiteY24" fmla="*/ 236165 h 5896352"/>
              <a:gd name="connsiteX25" fmla="*/ 2826868 w 6858001"/>
              <a:gd name="connsiteY25" fmla="*/ 241040 h 5896352"/>
              <a:gd name="connsiteX26" fmla="*/ 2959914 w 6858001"/>
              <a:gd name="connsiteY26" fmla="*/ 244234 h 5896352"/>
              <a:gd name="connsiteX27" fmla="*/ 3095702 w 6858001"/>
              <a:gd name="connsiteY27" fmla="*/ 247091 h 5896352"/>
              <a:gd name="connsiteX28" fmla="*/ 3232862 w 6858001"/>
              <a:gd name="connsiteY28" fmla="*/ 250117 h 5896352"/>
              <a:gd name="connsiteX29" fmla="*/ 3372765 w 6858001"/>
              <a:gd name="connsiteY29" fmla="*/ 252134 h 5896352"/>
              <a:gd name="connsiteX30" fmla="*/ 3514040 w 6858001"/>
              <a:gd name="connsiteY30" fmla="*/ 252134 h 5896352"/>
              <a:gd name="connsiteX31" fmla="*/ 3656686 w 6858001"/>
              <a:gd name="connsiteY31" fmla="*/ 253142 h 5896352"/>
              <a:gd name="connsiteX32" fmla="*/ 3800704 w 6858001"/>
              <a:gd name="connsiteY32" fmla="*/ 252134 h 5896352"/>
              <a:gd name="connsiteX33" fmla="*/ 3946780 w 6858001"/>
              <a:gd name="connsiteY33" fmla="*/ 250117 h 5896352"/>
              <a:gd name="connsiteX34" fmla="*/ 4092855 w 6858001"/>
              <a:gd name="connsiteY34" fmla="*/ 248268 h 5896352"/>
              <a:gd name="connsiteX35" fmla="*/ 4240988 w 6858001"/>
              <a:gd name="connsiteY35" fmla="*/ 244234 h 5896352"/>
              <a:gd name="connsiteX36" fmla="*/ 4390492 w 6858001"/>
              <a:gd name="connsiteY36" fmla="*/ 240032 h 5896352"/>
              <a:gd name="connsiteX37" fmla="*/ 4539997 w 6858001"/>
              <a:gd name="connsiteY37" fmla="*/ 235157 h 5896352"/>
              <a:gd name="connsiteX38" fmla="*/ 4690873 w 6858001"/>
              <a:gd name="connsiteY38" fmla="*/ 228266 h 5896352"/>
              <a:gd name="connsiteX39" fmla="*/ 4843120 w 6858001"/>
              <a:gd name="connsiteY39" fmla="*/ 220029 h 5896352"/>
              <a:gd name="connsiteX40" fmla="*/ 4996054 w 6858001"/>
              <a:gd name="connsiteY40" fmla="*/ 212129 h 5896352"/>
              <a:gd name="connsiteX41" fmla="*/ 5148987 w 6858001"/>
              <a:gd name="connsiteY41" fmla="*/ 202044 h 5896352"/>
              <a:gd name="connsiteX42" fmla="*/ 5303978 w 6858001"/>
              <a:gd name="connsiteY42" fmla="*/ 189941 h 5896352"/>
              <a:gd name="connsiteX43" fmla="*/ 5456911 w 6858001"/>
              <a:gd name="connsiteY43" fmla="*/ 177839 h 5896352"/>
              <a:gd name="connsiteX44" fmla="*/ 5612588 w 6858001"/>
              <a:gd name="connsiteY44" fmla="*/ 163887 h 5896352"/>
              <a:gd name="connsiteX45" fmla="*/ 5768950 w 6858001"/>
              <a:gd name="connsiteY45" fmla="*/ 148591 h 5896352"/>
              <a:gd name="connsiteX46" fmla="*/ 5923255 w 6858001"/>
              <a:gd name="connsiteY46" fmla="*/ 132455 h 5896352"/>
              <a:gd name="connsiteX47" fmla="*/ 6079618 w 6858001"/>
              <a:gd name="connsiteY47" fmla="*/ 113629 h 5896352"/>
              <a:gd name="connsiteX48" fmla="*/ 6235294 w 6858001"/>
              <a:gd name="connsiteY48" fmla="*/ 93458 h 5896352"/>
              <a:gd name="connsiteX49" fmla="*/ 6391657 w 6858001"/>
              <a:gd name="connsiteY49" fmla="*/ 73455 h 5896352"/>
              <a:gd name="connsiteX50" fmla="*/ 6547333 w 6858001"/>
              <a:gd name="connsiteY50" fmla="*/ 50091 h 5896352"/>
              <a:gd name="connsiteX51" fmla="*/ 6702324 w 6858001"/>
              <a:gd name="connsiteY51" fmla="*/ 26222 h 5896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896352">
                <a:moveTo>
                  <a:pt x="6858001" y="1177"/>
                </a:moveTo>
                <a:lnTo>
                  <a:pt x="6858001" y="1344715"/>
                </a:lnTo>
                <a:lnTo>
                  <a:pt x="6858000" y="1344715"/>
                </a:lnTo>
                <a:lnTo>
                  <a:pt x="6858000" y="5896352"/>
                </a:lnTo>
                <a:lnTo>
                  <a:pt x="0" y="5896351"/>
                </a:lnTo>
                <a:lnTo>
                  <a:pt x="0" y="904459"/>
                </a:lnTo>
                <a:lnTo>
                  <a:pt x="1" y="904459"/>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17" name="Rectangle 16">
            <a:extLst>
              <a:ext uri="{FF2B5EF4-FFF2-40B4-BE49-F238E27FC236}">
                <a16:creationId xmlns:a16="http://schemas.microsoft.com/office/drawing/2014/main" id="{C1841CC0-B7A9-4828-B82F-9C6B433BD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5" name="Group 24">
            <a:extLst>
              <a:ext uri="{FF2B5EF4-FFF2-40B4-BE49-F238E27FC236}">
                <a16:creationId xmlns:a16="http://schemas.microsoft.com/office/drawing/2014/main" id="{08E05919-D800-40FD-A3BD-4B9CC4078E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428412" cy="6858000"/>
            <a:chOff x="0" y="0"/>
            <a:chExt cx="11428412" cy="6858000"/>
          </a:xfrm>
        </p:grpSpPr>
        <p:pic>
          <p:nvPicPr>
            <p:cNvPr id="19" name="Picture 18">
              <a:extLst>
                <a:ext uri="{FF2B5EF4-FFF2-40B4-BE49-F238E27FC236}">
                  <a16:creationId xmlns:a16="http://schemas.microsoft.com/office/drawing/2014/main" id="{DE70C79C-8688-4786-8FCD-43A4B5D5B7D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9A6338A0-2BDA-4E79-A762-AAD8608C0C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0">
              <a:extLst>
                <a:ext uri="{FF2B5EF4-FFF2-40B4-BE49-F238E27FC236}">
                  <a16:creationId xmlns:a16="http://schemas.microsoft.com/office/drawing/2014/main" id="{B685624D-3645-4129-9FF6-0C59DBF23B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tx2">
                    <a:alpha val="7000"/>
                    <a:lumMod val="60000"/>
                    <a:lumOff val="40000"/>
                  </a:schemeClr>
                </a:gs>
                <a:gs pos="69000">
                  <a:schemeClr val="tx2">
                    <a:alpha val="0"/>
                    <a:lumMod val="60000"/>
                    <a:lumOff val="40000"/>
                  </a:schemeClr>
                </a:gs>
                <a:gs pos="36000">
                  <a:schemeClr val="tx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03F24C1B-E4C1-43E7-84B3-DD476F3836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 name="Picture 22">
              <a:extLst>
                <a:ext uri="{FF2B5EF4-FFF2-40B4-BE49-F238E27FC236}">
                  <a16:creationId xmlns:a16="http://schemas.microsoft.com/office/drawing/2014/main" id="{8725CE5D-088A-4522-9817-4B485D6E7F8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grpSp>
      <p:sp>
        <p:nvSpPr>
          <p:cNvPr id="2" name="Title 1">
            <a:extLst>
              <a:ext uri="{FF2B5EF4-FFF2-40B4-BE49-F238E27FC236}">
                <a16:creationId xmlns:a16="http://schemas.microsoft.com/office/drawing/2014/main" id="{5EDB2D81-C89C-9B70-EB92-FB78EA38CDF2}"/>
              </a:ext>
            </a:extLst>
          </p:cNvPr>
          <p:cNvSpPr>
            <a:spLocks noGrp="1"/>
          </p:cNvSpPr>
          <p:nvPr>
            <p:ph type="ctrTitle"/>
          </p:nvPr>
        </p:nvSpPr>
        <p:spPr>
          <a:xfrm>
            <a:off x="1154955" y="570703"/>
            <a:ext cx="4752399" cy="3329581"/>
          </a:xfrm>
        </p:spPr>
        <p:txBody>
          <a:bodyPr>
            <a:normAutofit/>
          </a:bodyPr>
          <a:lstStyle/>
          <a:p>
            <a:pPr>
              <a:lnSpc>
                <a:spcPct val="90000"/>
              </a:lnSpc>
            </a:pPr>
            <a:r>
              <a:rPr lang="en-GB" sz="4500" dirty="0">
                <a:solidFill>
                  <a:srgbClr val="EBEBEB"/>
                </a:solidFill>
              </a:rPr>
              <a:t>REHABILITATING AN ATFL for Return </a:t>
            </a:r>
            <a:r>
              <a:rPr lang="en-GB" sz="4500">
                <a:solidFill>
                  <a:srgbClr val="EBEBEB"/>
                </a:solidFill>
              </a:rPr>
              <a:t>To Play</a:t>
            </a:r>
            <a:endParaRPr lang="en-GB" sz="4500" dirty="0">
              <a:solidFill>
                <a:srgbClr val="EBEBEB"/>
              </a:solidFill>
            </a:endParaRPr>
          </a:p>
        </p:txBody>
      </p:sp>
      <p:sp>
        <p:nvSpPr>
          <p:cNvPr id="3" name="Subtitle 2">
            <a:extLst>
              <a:ext uri="{FF2B5EF4-FFF2-40B4-BE49-F238E27FC236}">
                <a16:creationId xmlns:a16="http://schemas.microsoft.com/office/drawing/2014/main" id="{BA561493-5F41-19D0-6835-058A3CA78A62}"/>
              </a:ext>
            </a:extLst>
          </p:cNvPr>
          <p:cNvSpPr>
            <a:spLocks noGrp="1"/>
          </p:cNvSpPr>
          <p:nvPr>
            <p:ph type="subTitle" idx="1"/>
          </p:nvPr>
        </p:nvSpPr>
        <p:spPr>
          <a:xfrm>
            <a:off x="6867625" y="5107370"/>
            <a:ext cx="4752398" cy="861420"/>
          </a:xfrm>
        </p:spPr>
        <p:txBody>
          <a:bodyPr>
            <a:noAutofit/>
          </a:bodyPr>
          <a:lstStyle/>
          <a:p>
            <a:r>
              <a:rPr lang="en-GB" sz="2800" b="1" dirty="0">
                <a:solidFill>
                  <a:schemeClr val="accent1"/>
                </a:solidFill>
              </a:rPr>
              <a:t>Lateral Ankle sprain in rugby by </a:t>
            </a:r>
          </a:p>
          <a:p>
            <a:r>
              <a:rPr lang="en-GB" sz="2800" b="1" dirty="0">
                <a:solidFill>
                  <a:schemeClr val="accent1"/>
                </a:solidFill>
              </a:rPr>
              <a:t>Neil Edwards</a:t>
            </a:r>
          </a:p>
        </p:txBody>
      </p:sp>
      <p:pic>
        <p:nvPicPr>
          <p:cNvPr id="29" name="Graphic 28" descr="Run">
            <a:extLst>
              <a:ext uri="{FF2B5EF4-FFF2-40B4-BE49-F238E27FC236}">
                <a16:creationId xmlns:a16="http://schemas.microsoft.com/office/drawing/2014/main" id="{82356B8C-2619-8F67-CC55-41A80166213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03354" y="2074882"/>
            <a:ext cx="2936836" cy="2936836"/>
          </a:xfrm>
          <a:prstGeom prst="rect">
            <a:avLst/>
          </a:prstGeom>
          <a:effectLst/>
        </p:spPr>
      </p:pic>
    </p:spTree>
    <p:extLst>
      <p:ext uri="{BB962C8B-B14F-4D97-AF65-F5344CB8AC3E}">
        <p14:creationId xmlns:p14="http://schemas.microsoft.com/office/powerpoint/2010/main" val="24930830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1890-60CB-ABEE-F92A-220CFAEE1235}"/>
              </a:ext>
            </a:extLst>
          </p:cNvPr>
          <p:cNvSpPr>
            <a:spLocks noGrp="1"/>
          </p:cNvSpPr>
          <p:nvPr>
            <p:ph type="title"/>
          </p:nvPr>
        </p:nvSpPr>
        <p:spPr>
          <a:xfrm>
            <a:off x="1102368" y="1877492"/>
            <a:ext cx="4030132" cy="3215373"/>
          </a:xfrm>
        </p:spPr>
        <p:txBody>
          <a:bodyPr>
            <a:normAutofit/>
          </a:bodyPr>
          <a:lstStyle/>
          <a:p>
            <a:pPr algn="ctr"/>
            <a:r>
              <a:rPr lang="en-GB" b="1" dirty="0">
                <a:solidFill>
                  <a:schemeClr val="accent1"/>
                </a:solidFill>
              </a:rPr>
              <a:t>Overview of ATFL </a:t>
            </a:r>
          </a:p>
        </p:txBody>
      </p:sp>
      <p:sp>
        <p:nvSpPr>
          <p:cNvPr id="3" name="Content Placeholder 2">
            <a:extLst>
              <a:ext uri="{FF2B5EF4-FFF2-40B4-BE49-F238E27FC236}">
                <a16:creationId xmlns:a16="http://schemas.microsoft.com/office/drawing/2014/main" id="{BCE3628D-E80B-E6FD-0F17-DE629268AB58}"/>
              </a:ext>
            </a:extLst>
          </p:cNvPr>
          <p:cNvSpPr>
            <a:spLocks noGrp="1"/>
          </p:cNvSpPr>
          <p:nvPr>
            <p:ph idx="1"/>
          </p:nvPr>
        </p:nvSpPr>
        <p:spPr>
          <a:xfrm>
            <a:off x="6096000" y="0"/>
            <a:ext cx="5217173" cy="4351338"/>
          </a:xfrm>
        </p:spPr>
        <p:txBody>
          <a:bodyPr>
            <a:noAutofit/>
          </a:bodyPr>
          <a:lstStyle/>
          <a:p>
            <a:pPr marL="0" indent="0">
              <a:buNone/>
            </a:pPr>
            <a:r>
              <a:rPr lang="en-GB" sz="2800" dirty="0"/>
              <a:t>Function of the ATFL</a:t>
            </a:r>
          </a:p>
          <a:p>
            <a:pPr marL="0" indent="0">
              <a:buNone/>
            </a:pPr>
            <a:r>
              <a:rPr lang="en-GB" sz="2800" dirty="0"/>
              <a:t>The ATFL is a structure that stabilises the ankle joint. The role of the ATFL is to limit excessive inversion and give support in weight bearing exercises (Li et al., 2019). </a:t>
            </a:r>
          </a:p>
          <a:p>
            <a:pPr marL="0" indent="0">
              <a:buNone/>
            </a:pPr>
            <a:r>
              <a:rPr lang="en-GB" sz="2800" dirty="0"/>
              <a:t>The ATFL connects the distal fibula to the talus (</a:t>
            </a:r>
            <a:r>
              <a:rPr lang="en-GB" sz="2800" i="0" dirty="0">
                <a:effectLst/>
                <a:latin typeface="Arial" panose="020B0604020202020204" pitchFamily="34" charset="0"/>
              </a:rPr>
              <a:t>Dalmau-Pastor et al</a:t>
            </a:r>
            <a:r>
              <a:rPr lang="en-GB" sz="2800" b="0" i="0" dirty="0">
                <a:effectLst/>
                <a:latin typeface="Arial" panose="020B0604020202020204" pitchFamily="34" charset="0"/>
              </a:rPr>
              <a:t>., 2020).</a:t>
            </a:r>
            <a:endParaRPr lang="en-GB" sz="2800" dirty="0"/>
          </a:p>
          <a:p>
            <a:pPr marL="0" indent="0">
              <a:buNone/>
            </a:pPr>
            <a:r>
              <a:rPr lang="en-GB" sz="2800" dirty="0"/>
              <a:t>The ATFL helps stabilise the ankle during inversion and plantarflexion movements (Li et al., 2019). </a:t>
            </a:r>
          </a:p>
        </p:txBody>
      </p:sp>
    </p:spTree>
    <p:extLst>
      <p:ext uri="{BB962C8B-B14F-4D97-AF65-F5344CB8AC3E}">
        <p14:creationId xmlns:p14="http://schemas.microsoft.com/office/powerpoint/2010/main" val="17936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2BD23-F4BD-773C-06F3-DF2044C5EAC1}"/>
              </a:ext>
            </a:extLst>
          </p:cNvPr>
          <p:cNvSpPr>
            <a:spLocks noGrp="1"/>
          </p:cNvSpPr>
          <p:nvPr>
            <p:ph type="title"/>
          </p:nvPr>
        </p:nvSpPr>
        <p:spPr>
          <a:xfrm>
            <a:off x="1102368" y="694268"/>
            <a:ext cx="3553510" cy="5477932"/>
          </a:xfrm>
        </p:spPr>
        <p:txBody>
          <a:bodyPr>
            <a:normAutofit/>
          </a:bodyPr>
          <a:lstStyle/>
          <a:p>
            <a:pPr algn="ctr"/>
            <a:r>
              <a:rPr lang="en-GB" b="1" dirty="0">
                <a:solidFill>
                  <a:schemeClr val="accent1"/>
                </a:solidFill>
              </a:rPr>
              <a:t>The Mechanisms of Injury </a:t>
            </a:r>
          </a:p>
        </p:txBody>
      </p:sp>
      <p:sp>
        <p:nvSpPr>
          <p:cNvPr id="3" name="Content Placeholder 2">
            <a:extLst>
              <a:ext uri="{FF2B5EF4-FFF2-40B4-BE49-F238E27FC236}">
                <a16:creationId xmlns:a16="http://schemas.microsoft.com/office/drawing/2014/main" id="{954B8D9A-3253-AC5D-B2EB-1AAD5651DA58}"/>
              </a:ext>
            </a:extLst>
          </p:cNvPr>
          <p:cNvSpPr>
            <a:spLocks noGrp="1"/>
          </p:cNvSpPr>
          <p:nvPr>
            <p:ph idx="1"/>
          </p:nvPr>
        </p:nvSpPr>
        <p:spPr>
          <a:xfrm>
            <a:off x="6096000" y="0"/>
            <a:ext cx="5217173" cy="4351338"/>
          </a:xfrm>
        </p:spPr>
        <p:txBody>
          <a:bodyPr>
            <a:noAutofit/>
          </a:bodyPr>
          <a:lstStyle/>
          <a:p>
            <a:pPr marL="0" indent="0">
              <a:buNone/>
            </a:pPr>
            <a:r>
              <a:rPr lang="en-GB" sz="2800" dirty="0"/>
              <a:t>One of the mechanisms is where the foot is forced or stressed into inversion (Meehan, Matinez-Salazar &amp; </a:t>
            </a:r>
            <a:r>
              <a:rPr lang="en-GB" sz="2800" dirty="0" err="1"/>
              <a:t>Torriani</a:t>
            </a:r>
            <a:r>
              <a:rPr lang="en-GB" sz="2800" dirty="0"/>
              <a:t>, 2017). </a:t>
            </a:r>
          </a:p>
          <a:p>
            <a:pPr marL="0" indent="0">
              <a:buNone/>
            </a:pPr>
            <a:r>
              <a:rPr lang="en-GB" sz="2800" dirty="0"/>
              <a:t>This also occurs in rugby where a foot can be planted and excessive force can force the joint into excessive inversion (Beltran et al., 2023). </a:t>
            </a:r>
          </a:p>
          <a:p>
            <a:pPr marL="0" indent="0">
              <a:buNone/>
            </a:pPr>
            <a:r>
              <a:rPr lang="en-GB" sz="2800" dirty="0"/>
              <a:t>ATFL sprains occur when there is an inversion while weight is coming down onto the ankle (Boey et al., 2022). </a:t>
            </a:r>
          </a:p>
        </p:txBody>
      </p:sp>
    </p:spTree>
    <p:extLst>
      <p:ext uri="{BB962C8B-B14F-4D97-AF65-F5344CB8AC3E}">
        <p14:creationId xmlns:p14="http://schemas.microsoft.com/office/powerpoint/2010/main" val="2668932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914811-8B4D-F092-2C2D-E88595F092E4}"/>
              </a:ext>
            </a:extLst>
          </p:cNvPr>
          <p:cNvSpPr>
            <a:spLocks noGrp="1"/>
          </p:cNvSpPr>
          <p:nvPr>
            <p:ph idx="1"/>
          </p:nvPr>
        </p:nvSpPr>
        <p:spPr>
          <a:xfrm>
            <a:off x="1353683" y="1331259"/>
            <a:ext cx="8946541" cy="4195481"/>
          </a:xfrm>
        </p:spPr>
        <p:txBody>
          <a:bodyPr/>
          <a:lstStyle/>
          <a:p>
            <a:pPr marL="0" indent="0">
              <a:buNone/>
            </a:pPr>
            <a:r>
              <a:rPr lang="en-GB" sz="2800" dirty="0"/>
              <a:t>Mechanisms outside of sport include stepping out onto uneven surfaces and the ankle then rolling (Boey et al., 2022). </a:t>
            </a:r>
          </a:p>
          <a:p>
            <a:pPr marL="0" indent="0">
              <a:buNone/>
            </a:pPr>
            <a:r>
              <a:rPr lang="en-GB" sz="2800" dirty="0"/>
              <a:t>Symptoms include pain and tenderness on the lateral ankle, swelling, bruising and difficulty weight bearing. Laxity at the joint when taken into passive inversion is another indicator of an ATFL sprain (</a:t>
            </a:r>
            <a:r>
              <a:rPr lang="en-GB" sz="2800" dirty="0" err="1"/>
              <a:t>Netterstrom</a:t>
            </a:r>
            <a:r>
              <a:rPr lang="en-GB" sz="2800" dirty="0"/>
              <a:t>-Wedin, Matthews and Bleakley, 2022). </a:t>
            </a:r>
          </a:p>
          <a:p>
            <a:endParaRPr lang="en-GB" dirty="0"/>
          </a:p>
        </p:txBody>
      </p:sp>
    </p:spTree>
    <p:extLst>
      <p:ext uri="{BB962C8B-B14F-4D97-AF65-F5344CB8AC3E}">
        <p14:creationId xmlns:p14="http://schemas.microsoft.com/office/powerpoint/2010/main" val="2382049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F3E36-A6D9-74F2-9ACB-E5F4FA49D928}"/>
              </a:ext>
            </a:extLst>
          </p:cNvPr>
          <p:cNvSpPr>
            <a:spLocks noGrp="1"/>
          </p:cNvSpPr>
          <p:nvPr>
            <p:ph type="title"/>
          </p:nvPr>
        </p:nvSpPr>
        <p:spPr>
          <a:xfrm>
            <a:off x="548139" y="0"/>
            <a:ext cx="9404723" cy="1400530"/>
          </a:xfrm>
        </p:spPr>
        <p:txBody>
          <a:bodyPr/>
          <a:lstStyle/>
          <a:p>
            <a:r>
              <a:rPr lang="en-GB" b="1" u="sng" dirty="0">
                <a:solidFill>
                  <a:schemeClr val="accent1"/>
                </a:solidFill>
              </a:rPr>
              <a:t>Physiological demands of the sport </a:t>
            </a:r>
          </a:p>
        </p:txBody>
      </p:sp>
      <p:sp>
        <p:nvSpPr>
          <p:cNvPr id="3" name="Content Placeholder 2">
            <a:extLst>
              <a:ext uri="{FF2B5EF4-FFF2-40B4-BE49-F238E27FC236}">
                <a16:creationId xmlns:a16="http://schemas.microsoft.com/office/drawing/2014/main" id="{7DAE212D-2FAC-05F2-F101-3602BF278BFB}"/>
              </a:ext>
            </a:extLst>
          </p:cNvPr>
          <p:cNvSpPr>
            <a:spLocks noGrp="1"/>
          </p:cNvSpPr>
          <p:nvPr>
            <p:ph idx="1"/>
          </p:nvPr>
        </p:nvSpPr>
        <p:spPr>
          <a:xfrm>
            <a:off x="875201" y="1152983"/>
            <a:ext cx="8946541" cy="5705017"/>
          </a:xfrm>
        </p:spPr>
        <p:txBody>
          <a:bodyPr>
            <a:normAutofit fontScale="85000" lnSpcReduction="10000"/>
          </a:bodyPr>
          <a:lstStyle/>
          <a:p>
            <a:r>
              <a:rPr lang="en-GB" dirty="0"/>
              <a:t>Anaerobic fitness: Sprinting, tackling, and  scrummaging rely on short bursts of high-intensity effort. Players need strong anaerobic capacity for these explosive movements (Beard et al, 2022). </a:t>
            </a:r>
          </a:p>
          <a:p>
            <a:endParaRPr lang="en-GB" dirty="0"/>
          </a:p>
          <a:p>
            <a:r>
              <a:rPr lang="en-GB" dirty="0"/>
              <a:t>Aerobic fitness: Games last 80 minutes, requiring players to sustain effort, recover between plays, and maintain performance levels throughout (Wang et al, 2024).</a:t>
            </a:r>
          </a:p>
          <a:p>
            <a:endParaRPr lang="en-GB" dirty="0"/>
          </a:p>
          <a:p>
            <a:r>
              <a:rPr lang="en-GB" dirty="0"/>
              <a:t>Strength and power is needed for tackling, throwing, and handing off opponents (Loturco et al., 2024).</a:t>
            </a:r>
          </a:p>
          <a:p>
            <a:endParaRPr lang="en-GB" dirty="0"/>
          </a:p>
          <a:p>
            <a:r>
              <a:rPr lang="en-GB" dirty="0"/>
              <a:t>Forwards: Engage in physical collisions, scrums, and mauls, demanding significant upper and lower body strength (</a:t>
            </a:r>
            <a:r>
              <a:rPr lang="en-GB" dirty="0" err="1"/>
              <a:t>Mcbride</a:t>
            </a:r>
            <a:r>
              <a:rPr lang="en-GB" dirty="0"/>
              <a:t>, 2023).</a:t>
            </a:r>
          </a:p>
          <a:p>
            <a:endParaRPr lang="en-GB" dirty="0"/>
          </a:p>
          <a:p>
            <a:r>
              <a:rPr lang="en-GB" dirty="0"/>
              <a:t>Backs: Often require more speed and agility but need power for bursts of speed and tackles (</a:t>
            </a:r>
            <a:r>
              <a:rPr lang="en-GB" dirty="0" err="1"/>
              <a:t>Bjelanovic</a:t>
            </a:r>
            <a:r>
              <a:rPr lang="en-GB" dirty="0"/>
              <a:t>, </a:t>
            </a:r>
            <a:r>
              <a:rPr lang="en-GB" dirty="0" err="1"/>
              <a:t>Liposek</a:t>
            </a:r>
            <a:r>
              <a:rPr lang="en-GB" dirty="0"/>
              <a:t> and Kesic, 2025). </a:t>
            </a:r>
          </a:p>
          <a:p>
            <a:pPr marL="0" indent="0">
              <a:buNone/>
            </a:pPr>
            <a:endParaRPr lang="en-GB" dirty="0"/>
          </a:p>
          <a:p>
            <a:r>
              <a:rPr lang="en-GB" dirty="0"/>
              <a:t>Agility is also very important for all positions along with endurance (</a:t>
            </a:r>
            <a:r>
              <a:rPr lang="en-GB" dirty="0" err="1"/>
              <a:t>Pamungkas</a:t>
            </a:r>
            <a:r>
              <a:rPr lang="en-GB" dirty="0"/>
              <a:t>, </a:t>
            </a:r>
            <a:r>
              <a:rPr lang="en-GB" dirty="0" err="1"/>
              <a:t>Prastyo</a:t>
            </a:r>
            <a:r>
              <a:rPr lang="en-GB" dirty="0"/>
              <a:t> and Komari, 2022). </a:t>
            </a:r>
          </a:p>
        </p:txBody>
      </p:sp>
    </p:spTree>
    <p:extLst>
      <p:ext uri="{BB962C8B-B14F-4D97-AF65-F5344CB8AC3E}">
        <p14:creationId xmlns:p14="http://schemas.microsoft.com/office/powerpoint/2010/main" val="240646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4BC09-763D-51FE-4177-3D0910456581}"/>
              </a:ext>
            </a:extLst>
          </p:cNvPr>
          <p:cNvSpPr>
            <a:spLocks noGrp="1"/>
          </p:cNvSpPr>
          <p:nvPr>
            <p:ph type="title"/>
          </p:nvPr>
        </p:nvSpPr>
        <p:spPr>
          <a:xfrm>
            <a:off x="1104293" y="152400"/>
            <a:ext cx="9404723" cy="733825"/>
          </a:xfrm>
        </p:spPr>
        <p:txBody>
          <a:bodyPr/>
          <a:lstStyle/>
          <a:p>
            <a:r>
              <a:rPr lang="en-GB" sz="2800" b="1" u="sng" dirty="0">
                <a:solidFill>
                  <a:schemeClr val="accent1"/>
                </a:solidFill>
              </a:rPr>
              <a:t>Return to play criteria and risk of reinjury </a:t>
            </a:r>
          </a:p>
        </p:txBody>
      </p:sp>
      <p:sp>
        <p:nvSpPr>
          <p:cNvPr id="3" name="Content Placeholder 2">
            <a:extLst>
              <a:ext uri="{FF2B5EF4-FFF2-40B4-BE49-F238E27FC236}">
                <a16:creationId xmlns:a16="http://schemas.microsoft.com/office/drawing/2014/main" id="{D47B8039-3795-998D-D424-822E7B17985F}"/>
              </a:ext>
            </a:extLst>
          </p:cNvPr>
          <p:cNvSpPr>
            <a:spLocks noGrp="1"/>
          </p:cNvSpPr>
          <p:nvPr>
            <p:ph idx="1"/>
          </p:nvPr>
        </p:nvSpPr>
        <p:spPr>
          <a:xfrm>
            <a:off x="1104293" y="1186543"/>
            <a:ext cx="8946541" cy="5344885"/>
          </a:xfrm>
        </p:spPr>
        <p:txBody>
          <a:bodyPr>
            <a:normAutofit lnSpcReduction="10000"/>
          </a:bodyPr>
          <a:lstStyle/>
          <a:p>
            <a:r>
              <a:rPr lang="en-GB" dirty="0"/>
              <a:t>Athletes must have minimal pain, swelling, better ROM and strength (Wilk et al., 2022).</a:t>
            </a:r>
          </a:p>
          <a:p>
            <a:r>
              <a:rPr lang="en-GB" dirty="0"/>
              <a:t>Athlete abilities need to be sport specific, this means in rugby, able to rotate the hip and throw a ball for example (Hart, Erskine and Clark, 2023). </a:t>
            </a:r>
          </a:p>
          <a:p>
            <a:r>
              <a:rPr lang="en-GB" dirty="0"/>
              <a:t>Psychologically ready for RTP (Hurley et al., 2021)</a:t>
            </a:r>
          </a:p>
          <a:p>
            <a:r>
              <a:rPr lang="en-GB" dirty="0"/>
              <a:t>RISK OF REINJURY:</a:t>
            </a:r>
          </a:p>
          <a:p>
            <a:r>
              <a:rPr lang="en-GB" dirty="0"/>
              <a:t>Reinjuring a ligament according to Chen et al, (2023) is common for the ATFL.</a:t>
            </a:r>
          </a:p>
          <a:p>
            <a:r>
              <a:rPr lang="en-GB" dirty="0"/>
              <a:t>Psychological factors should be considered as players may be fearful of reinjuring (</a:t>
            </a:r>
            <a:r>
              <a:rPr lang="en-GB" dirty="0" err="1"/>
              <a:t>kinesiophobia</a:t>
            </a:r>
            <a:r>
              <a:rPr lang="en-GB" dirty="0"/>
              <a:t>) and be less motivated in tackles etc (Baez and Jochimsen, 2023). </a:t>
            </a:r>
          </a:p>
          <a:p>
            <a:r>
              <a:rPr lang="en-GB" dirty="0"/>
              <a:t>Returning too quickly puts athletes at risk of reinjury, this often happens when coaches overrule the medical team (Grobbelaar et al., 2024). </a:t>
            </a:r>
          </a:p>
        </p:txBody>
      </p:sp>
    </p:spTree>
    <p:extLst>
      <p:ext uri="{BB962C8B-B14F-4D97-AF65-F5344CB8AC3E}">
        <p14:creationId xmlns:p14="http://schemas.microsoft.com/office/powerpoint/2010/main" val="3122354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4E70-A7B4-0038-2160-1E336CF54263}"/>
              </a:ext>
            </a:extLst>
          </p:cNvPr>
          <p:cNvSpPr>
            <a:spLocks noGrp="1"/>
          </p:cNvSpPr>
          <p:nvPr>
            <p:ph type="title"/>
          </p:nvPr>
        </p:nvSpPr>
        <p:spPr/>
        <p:txBody>
          <a:bodyPr/>
          <a:lstStyle/>
          <a:p>
            <a:r>
              <a:rPr lang="en-GB" b="1" u="sng" dirty="0">
                <a:solidFill>
                  <a:schemeClr val="accent1"/>
                </a:solidFill>
              </a:rPr>
              <a:t>What should an athlete work to in comparison to the non-injured limb?</a:t>
            </a:r>
          </a:p>
        </p:txBody>
      </p:sp>
      <p:sp>
        <p:nvSpPr>
          <p:cNvPr id="3" name="Content Placeholder 2">
            <a:extLst>
              <a:ext uri="{FF2B5EF4-FFF2-40B4-BE49-F238E27FC236}">
                <a16:creationId xmlns:a16="http://schemas.microsoft.com/office/drawing/2014/main" id="{00D574E4-2B9E-2E1C-4CE0-98720F12B910}"/>
              </a:ext>
            </a:extLst>
          </p:cNvPr>
          <p:cNvSpPr>
            <a:spLocks noGrp="1"/>
          </p:cNvSpPr>
          <p:nvPr>
            <p:ph idx="1"/>
          </p:nvPr>
        </p:nvSpPr>
        <p:spPr>
          <a:xfrm>
            <a:off x="1103312" y="2663687"/>
            <a:ext cx="8946541" cy="3584712"/>
          </a:xfrm>
        </p:spPr>
        <p:txBody>
          <a:bodyPr>
            <a:normAutofit/>
          </a:bodyPr>
          <a:lstStyle/>
          <a:p>
            <a:r>
              <a:rPr lang="en-GB" sz="2800" dirty="0"/>
              <a:t>According to Afonso et al. (2023) it is said that the guideline is between 80 –  90% strength in the injured limb compared to the non-injured limb. </a:t>
            </a:r>
          </a:p>
          <a:p>
            <a:r>
              <a:rPr lang="en-GB" sz="2800" dirty="0"/>
              <a:t>Training the non injured limb is said to help maintain the strength of the injured limb due to a theory called cross-education (Nelson, 2020).</a:t>
            </a:r>
          </a:p>
        </p:txBody>
      </p:sp>
    </p:spTree>
    <p:extLst>
      <p:ext uri="{BB962C8B-B14F-4D97-AF65-F5344CB8AC3E}">
        <p14:creationId xmlns:p14="http://schemas.microsoft.com/office/powerpoint/2010/main" val="93691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5AD41-1A1B-FA67-D332-DD26954C9AC1}"/>
              </a:ext>
            </a:extLst>
          </p:cNvPr>
          <p:cNvSpPr>
            <a:spLocks noGrp="1"/>
          </p:cNvSpPr>
          <p:nvPr>
            <p:ph type="title"/>
          </p:nvPr>
        </p:nvSpPr>
        <p:spPr>
          <a:xfrm>
            <a:off x="645130" y="0"/>
            <a:ext cx="9404723" cy="1400530"/>
          </a:xfrm>
        </p:spPr>
        <p:txBody>
          <a:bodyPr/>
          <a:lstStyle/>
          <a:p>
            <a:r>
              <a:rPr lang="en-GB" b="1" u="sng" dirty="0">
                <a:solidFill>
                  <a:schemeClr val="accent1"/>
                </a:solidFill>
              </a:rPr>
              <a:t>Level of recovery required pre RTP</a:t>
            </a:r>
          </a:p>
        </p:txBody>
      </p:sp>
      <p:sp>
        <p:nvSpPr>
          <p:cNvPr id="3" name="Content Placeholder 2">
            <a:extLst>
              <a:ext uri="{FF2B5EF4-FFF2-40B4-BE49-F238E27FC236}">
                <a16:creationId xmlns:a16="http://schemas.microsoft.com/office/drawing/2014/main" id="{C1C1A621-E3AD-E58C-F515-00C4D4979952}"/>
              </a:ext>
            </a:extLst>
          </p:cNvPr>
          <p:cNvSpPr>
            <a:spLocks noGrp="1"/>
          </p:cNvSpPr>
          <p:nvPr>
            <p:ph idx="1"/>
          </p:nvPr>
        </p:nvSpPr>
        <p:spPr>
          <a:xfrm>
            <a:off x="1103312" y="1672673"/>
            <a:ext cx="8946541" cy="5562600"/>
          </a:xfrm>
        </p:spPr>
        <p:txBody>
          <a:bodyPr>
            <a:normAutofit/>
          </a:bodyPr>
          <a:lstStyle/>
          <a:p>
            <a:r>
              <a:rPr lang="en-GB" dirty="0"/>
              <a:t>A reduction of pain at the late stage of rehab</a:t>
            </a:r>
          </a:p>
          <a:p>
            <a:r>
              <a:rPr lang="en-GB" dirty="0"/>
              <a:t>An increase in ROM </a:t>
            </a:r>
          </a:p>
          <a:p>
            <a:r>
              <a:rPr lang="en-GB" dirty="0"/>
              <a:t>3 Stages of rehabilitation are; early, intermediate and late</a:t>
            </a:r>
          </a:p>
          <a:p>
            <a:r>
              <a:rPr lang="en-GB" dirty="0"/>
              <a:t>Phase1: Early rehabilitation focuses on isometric exercises, move to next stage when pain from movement is significantly reduced (Rio et al., 2015).</a:t>
            </a:r>
          </a:p>
          <a:p>
            <a:r>
              <a:rPr lang="en-GB" dirty="0"/>
              <a:t>Phase 2: Intermediate rehabilitation focuses on concentric exercises, move on to next stage following significant progress and injured limb is performing 80 – 90% of non injured limb (Palmeira et al, 2021). </a:t>
            </a:r>
          </a:p>
          <a:p>
            <a:r>
              <a:rPr lang="en-GB" dirty="0"/>
              <a:t>Phase 3: Late rehabilitation focuses on agility and eccentric movements to strengthen the muscles further, athlete would enter the RTP phase when there’s progress (Palmeira et al., 2021).</a:t>
            </a:r>
          </a:p>
        </p:txBody>
      </p:sp>
    </p:spTree>
    <p:extLst>
      <p:ext uri="{BB962C8B-B14F-4D97-AF65-F5344CB8AC3E}">
        <p14:creationId xmlns:p14="http://schemas.microsoft.com/office/powerpoint/2010/main" val="246265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89646-1B09-66B7-E123-19B9FFCC5C73}"/>
              </a:ext>
            </a:extLst>
          </p:cNvPr>
          <p:cNvSpPr>
            <a:spLocks noGrp="1"/>
          </p:cNvSpPr>
          <p:nvPr>
            <p:ph type="title"/>
          </p:nvPr>
        </p:nvSpPr>
        <p:spPr>
          <a:xfrm>
            <a:off x="5224006" y="629266"/>
            <a:ext cx="4985469" cy="1469878"/>
          </a:xfrm>
        </p:spPr>
        <p:txBody>
          <a:bodyPr vert="horz" lIns="91440" tIns="45720" rIns="91440" bIns="45720" rtlCol="0">
            <a:normAutofit/>
          </a:bodyPr>
          <a:lstStyle/>
          <a:p>
            <a:pPr>
              <a:lnSpc>
                <a:spcPct val="90000"/>
              </a:lnSpc>
            </a:pPr>
            <a:r>
              <a:rPr lang="en-US" sz="1400" kern="1200" dirty="0">
                <a:latin typeface="+mj-lt"/>
                <a:ea typeface="+mj-ea"/>
                <a:cs typeface="+mj-cs"/>
              </a:rPr>
              <a:t>Regression: Jump squat without the hex bar</a:t>
            </a:r>
            <a:br>
              <a:rPr lang="en-US" sz="1400" kern="1200" dirty="0">
                <a:latin typeface="+mj-lt"/>
                <a:ea typeface="+mj-ea"/>
                <a:cs typeface="+mj-cs"/>
              </a:rPr>
            </a:br>
            <a:br>
              <a:rPr lang="en-US" sz="1400" kern="1200" dirty="0">
                <a:latin typeface="+mj-lt"/>
                <a:ea typeface="+mj-ea"/>
                <a:cs typeface="+mj-cs"/>
              </a:rPr>
            </a:br>
            <a:br>
              <a:rPr lang="en-US" sz="1400" kern="1200" dirty="0">
                <a:latin typeface="+mj-lt"/>
                <a:ea typeface="+mj-ea"/>
                <a:cs typeface="+mj-cs"/>
              </a:rPr>
            </a:br>
            <a:r>
              <a:rPr lang="en-US" sz="1400" kern="1200" dirty="0">
                <a:latin typeface="+mj-lt"/>
                <a:ea typeface="+mj-ea"/>
                <a:cs typeface="+mj-cs"/>
              </a:rPr>
              <a:t>Progression: Hex bar jump squat on uneven surface</a:t>
            </a:r>
            <a:br>
              <a:rPr lang="en-US" sz="1400" kern="1200" dirty="0">
                <a:latin typeface="+mj-lt"/>
                <a:ea typeface="+mj-ea"/>
                <a:cs typeface="+mj-cs"/>
              </a:rPr>
            </a:br>
            <a:endParaRPr lang="en-US" sz="1400" kern="1200" dirty="0">
              <a:latin typeface="+mj-lt"/>
              <a:ea typeface="+mj-ea"/>
              <a:cs typeface="+mj-cs"/>
            </a:endParaRPr>
          </a:p>
        </p:txBody>
      </p:sp>
      <p:sp>
        <p:nvSpPr>
          <p:cNvPr id="8" name="Content Placeholder 7">
            <a:extLst>
              <a:ext uri="{FF2B5EF4-FFF2-40B4-BE49-F238E27FC236}">
                <a16:creationId xmlns:a16="http://schemas.microsoft.com/office/drawing/2014/main" id="{FAFE04CC-5182-2FE8-47B0-67E8A9A527B8}"/>
              </a:ext>
            </a:extLst>
          </p:cNvPr>
          <p:cNvSpPr>
            <a:spLocks noGrp="1"/>
          </p:cNvSpPr>
          <p:nvPr>
            <p:ph idx="1"/>
          </p:nvPr>
        </p:nvSpPr>
        <p:spPr>
          <a:xfrm>
            <a:off x="5224005" y="2337683"/>
            <a:ext cx="4985470" cy="3910716"/>
          </a:xfrm>
        </p:spPr>
        <p:txBody>
          <a:bodyPr>
            <a:normAutofit fontScale="62500" lnSpcReduction="20000"/>
          </a:bodyPr>
          <a:lstStyle/>
          <a:p>
            <a:r>
              <a:rPr lang="en-US" dirty="0"/>
              <a:t>Landing needs to be done correctly to avoid valgus stress, athlete should land on toes to improve plantarflexion movement, although dorsiflexion is limited post ATFL injury. This trains the core or rectus abdominis.  </a:t>
            </a:r>
          </a:p>
          <a:p>
            <a:r>
              <a:rPr lang="en-US" dirty="0"/>
              <a:t>Biomechanics of the landing and squat movement on the downward phase helps strengthen the ankle as when the athlete lands they must avoid valgus stress so stability is key and therefore technique is key (Morley-Hart., 2023). </a:t>
            </a:r>
          </a:p>
          <a:p>
            <a:endParaRPr lang="en-US" dirty="0"/>
          </a:p>
          <a:p>
            <a:endParaRPr lang="en-US" dirty="0"/>
          </a:p>
          <a:p>
            <a:r>
              <a:rPr lang="en-US" dirty="0"/>
              <a:t>8 reps 3 sets</a:t>
            </a:r>
          </a:p>
          <a:p>
            <a:endParaRPr lang="en-US" dirty="0"/>
          </a:p>
          <a:p>
            <a:br>
              <a:rPr lang="en-US" b="1" kern="1200" dirty="0">
                <a:solidFill>
                  <a:schemeClr val="accent1"/>
                </a:solidFill>
                <a:latin typeface="+mj-lt"/>
                <a:ea typeface="+mj-ea"/>
                <a:cs typeface="+mj-cs"/>
              </a:rPr>
            </a:br>
            <a:r>
              <a:rPr lang="en-US" sz="3600" b="1" kern="1200" dirty="0">
                <a:solidFill>
                  <a:schemeClr val="accent1"/>
                </a:solidFill>
                <a:latin typeface="+mj-lt"/>
                <a:ea typeface="+mj-ea"/>
                <a:cs typeface="+mj-cs"/>
              </a:rPr>
              <a:t>Hex bar jump squat (Ebin and Sarulatha, 2023)</a:t>
            </a:r>
            <a:endParaRPr lang="en-US" sz="3600" b="1" dirty="0">
              <a:solidFill>
                <a:schemeClr val="accent1"/>
              </a:solidFill>
            </a:endParaRPr>
          </a:p>
        </p:txBody>
      </p:sp>
    </p:spTree>
    <p:extLst>
      <p:ext uri="{BB962C8B-B14F-4D97-AF65-F5344CB8AC3E}">
        <p14:creationId xmlns:p14="http://schemas.microsoft.com/office/powerpoint/2010/main" val="3867282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4F8E7-7433-1C62-4245-215F3A2B32F3}"/>
              </a:ext>
            </a:extLst>
          </p:cNvPr>
          <p:cNvSpPr>
            <a:spLocks noGrp="1"/>
          </p:cNvSpPr>
          <p:nvPr>
            <p:ph type="title"/>
          </p:nvPr>
        </p:nvSpPr>
        <p:spPr>
          <a:xfrm>
            <a:off x="232242" y="4538812"/>
            <a:ext cx="9252154" cy="1223983"/>
          </a:xfrm>
        </p:spPr>
        <p:txBody>
          <a:bodyPr vert="horz" lIns="91440" tIns="45720" rIns="91440" bIns="45720" rtlCol="0" anchor="t">
            <a:normAutofit/>
          </a:bodyPr>
          <a:lstStyle/>
          <a:p>
            <a:pPr>
              <a:lnSpc>
                <a:spcPct val="90000"/>
              </a:lnSpc>
            </a:pPr>
            <a:br>
              <a:rPr lang="en-US" sz="1400" b="0" i="0" kern="1200" dirty="0">
                <a:solidFill>
                  <a:schemeClr val="tx2"/>
                </a:solidFill>
                <a:latin typeface="+mj-lt"/>
                <a:ea typeface="+mj-ea"/>
                <a:cs typeface="+mj-cs"/>
              </a:rPr>
            </a:br>
            <a:r>
              <a:rPr lang="en-US" sz="1400" b="0" i="0" kern="1200" dirty="0">
                <a:solidFill>
                  <a:schemeClr val="tx2"/>
                </a:solidFill>
                <a:latin typeface="+mj-lt"/>
                <a:ea typeface="+mj-ea"/>
                <a:cs typeface="+mj-cs"/>
              </a:rPr>
              <a:t>Regression: Lunge without weights</a:t>
            </a:r>
            <a:br>
              <a:rPr lang="en-US" sz="1400" b="0" i="0" kern="1200" dirty="0">
                <a:solidFill>
                  <a:schemeClr val="tx2"/>
                </a:solidFill>
                <a:latin typeface="+mj-lt"/>
                <a:ea typeface="+mj-ea"/>
                <a:cs typeface="+mj-cs"/>
              </a:rPr>
            </a:br>
            <a:br>
              <a:rPr lang="en-US" sz="1400" b="0" i="0" kern="1200" dirty="0">
                <a:solidFill>
                  <a:schemeClr val="tx2"/>
                </a:solidFill>
                <a:latin typeface="+mj-lt"/>
                <a:ea typeface="+mj-ea"/>
                <a:cs typeface="+mj-cs"/>
              </a:rPr>
            </a:br>
            <a:r>
              <a:rPr lang="en-US" sz="1400" b="0" i="0" kern="1200" dirty="0">
                <a:solidFill>
                  <a:schemeClr val="tx2"/>
                </a:solidFill>
                <a:latin typeface="+mj-lt"/>
                <a:ea typeface="+mj-ea"/>
                <a:cs typeface="+mj-cs"/>
              </a:rPr>
              <a:t>Progression: Water bag on shoulders or held in front of chest.</a:t>
            </a:r>
            <a:br>
              <a:rPr lang="en-US" sz="1400" b="0" i="0" kern="1200" dirty="0">
                <a:solidFill>
                  <a:schemeClr val="tx2"/>
                </a:solidFill>
                <a:latin typeface="+mj-lt"/>
                <a:ea typeface="+mj-ea"/>
                <a:cs typeface="+mj-cs"/>
              </a:rPr>
            </a:br>
            <a:endParaRPr lang="en-US" sz="1400" b="0" i="0"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50FF60B5-72B9-C9CF-B8BF-0E60348E54C8}"/>
              </a:ext>
            </a:extLst>
          </p:cNvPr>
          <p:cNvSpPr txBox="1"/>
          <p:nvPr/>
        </p:nvSpPr>
        <p:spPr>
          <a:xfrm>
            <a:off x="1138035" y="593804"/>
            <a:ext cx="4338409" cy="419618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cap="all" dirty="0">
                <a:latin typeface="+mj-lt"/>
                <a:ea typeface="+mj-ea"/>
                <a:cs typeface="+mj-cs"/>
              </a:rPr>
              <a:t>Lunge with free weights</a:t>
            </a:r>
          </a:p>
          <a:p>
            <a:pPr>
              <a:spcBef>
                <a:spcPts val="1000"/>
              </a:spcBef>
              <a:buClr>
                <a:schemeClr val="bg2">
                  <a:lumMod val="40000"/>
                  <a:lumOff val="60000"/>
                </a:schemeClr>
              </a:buClr>
              <a:buSzPct val="80000"/>
              <a:buFont typeface="Wingdings 3" charset="2"/>
              <a:buChar char=""/>
            </a:pPr>
            <a:r>
              <a:rPr lang="en-US" cap="all" dirty="0">
                <a:latin typeface="+mj-lt"/>
                <a:ea typeface="+mj-ea"/>
                <a:cs typeface="+mj-cs"/>
              </a:rPr>
              <a:t>12 reps, 3 sets (Chiu, 2021)</a:t>
            </a:r>
          </a:p>
          <a:p>
            <a:pPr>
              <a:spcBef>
                <a:spcPts val="1000"/>
              </a:spcBef>
              <a:buClr>
                <a:schemeClr val="bg2">
                  <a:lumMod val="40000"/>
                  <a:lumOff val="60000"/>
                </a:schemeClr>
              </a:buClr>
              <a:buSzPct val="80000"/>
              <a:buFont typeface="Wingdings 3" charset="2"/>
              <a:buChar char=""/>
            </a:pPr>
            <a:r>
              <a:rPr lang="en-US" cap="all" dirty="0">
                <a:latin typeface="+mj-lt"/>
                <a:ea typeface="+mj-ea"/>
                <a:cs typeface="+mj-cs"/>
              </a:rPr>
              <a:t>This works the quadriceps</a:t>
            </a:r>
          </a:p>
          <a:p>
            <a:pPr>
              <a:spcBef>
                <a:spcPts val="1000"/>
              </a:spcBef>
              <a:buClr>
                <a:schemeClr val="bg2">
                  <a:lumMod val="40000"/>
                  <a:lumOff val="60000"/>
                </a:schemeClr>
              </a:buClr>
              <a:buSzPct val="80000"/>
              <a:buFont typeface="Wingdings 3" charset="2"/>
              <a:buChar char=""/>
            </a:pPr>
            <a:r>
              <a:rPr lang="en-US" cap="all" dirty="0">
                <a:latin typeface="+mj-lt"/>
                <a:ea typeface="+mj-ea"/>
                <a:cs typeface="+mj-cs"/>
              </a:rPr>
              <a:t>This helps with dorsiflexion and helps strengthen muscles around the ankle, (Toyooka et al., 2025). </a:t>
            </a:r>
          </a:p>
        </p:txBody>
      </p:sp>
      <p:sp>
        <p:nvSpPr>
          <p:cNvPr id="6" name="Content Placeholder 5">
            <a:extLst>
              <a:ext uri="{FF2B5EF4-FFF2-40B4-BE49-F238E27FC236}">
                <a16:creationId xmlns:a16="http://schemas.microsoft.com/office/drawing/2014/main" id="{7697D781-C3E5-36E7-0D46-E62D134DCE1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024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C58E-C4C5-A94F-01F5-FF6E429DA6E6}"/>
              </a:ext>
            </a:extLst>
          </p:cNvPr>
          <p:cNvSpPr>
            <a:spLocks noGrp="1"/>
          </p:cNvSpPr>
          <p:nvPr>
            <p:ph type="title"/>
          </p:nvPr>
        </p:nvSpPr>
        <p:spPr>
          <a:xfrm>
            <a:off x="6335175" y="4472061"/>
            <a:ext cx="4985469" cy="1469878"/>
          </a:xfrm>
        </p:spPr>
        <p:txBody>
          <a:bodyPr vert="horz" lIns="91440" tIns="45720" rIns="91440" bIns="45720" rtlCol="0" anchor="t">
            <a:normAutofit/>
          </a:bodyPr>
          <a:lstStyle/>
          <a:p>
            <a:pPr>
              <a:lnSpc>
                <a:spcPct val="90000"/>
              </a:lnSpc>
            </a:pPr>
            <a:r>
              <a:rPr lang="en-US" sz="1700" b="0" i="0" kern="1200" dirty="0">
                <a:solidFill>
                  <a:schemeClr val="tx2"/>
                </a:solidFill>
                <a:latin typeface="+mj-lt"/>
                <a:ea typeface="+mj-ea"/>
                <a:cs typeface="+mj-cs"/>
              </a:rPr>
              <a:t>Regression: Bulgarian split squat without weights.</a:t>
            </a:r>
            <a:br>
              <a:rPr lang="en-US" sz="1700" b="0" i="0" kern="1200" dirty="0">
                <a:solidFill>
                  <a:schemeClr val="tx2"/>
                </a:solidFill>
                <a:latin typeface="+mj-lt"/>
                <a:ea typeface="+mj-ea"/>
                <a:cs typeface="+mj-cs"/>
              </a:rPr>
            </a:br>
            <a:br>
              <a:rPr lang="en-US" sz="1700" b="0" i="0" kern="1200" dirty="0">
                <a:solidFill>
                  <a:schemeClr val="tx2"/>
                </a:solidFill>
                <a:latin typeface="+mj-lt"/>
                <a:ea typeface="+mj-ea"/>
                <a:cs typeface="+mj-cs"/>
              </a:rPr>
            </a:br>
            <a:r>
              <a:rPr lang="en-US" sz="1700" b="0" i="0" kern="1200" dirty="0">
                <a:solidFill>
                  <a:schemeClr val="tx2"/>
                </a:solidFill>
                <a:latin typeface="+mj-lt"/>
                <a:ea typeface="+mj-ea"/>
                <a:cs typeface="+mj-cs"/>
              </a:rPr>
              <a:t>Progression: weight in front and jumping on top of weight and side to side of weight.</a:t>
            </a:r>
          </a:p>
        </p:txBody>
      </p:sp>
      <p:sp>
        <p:nvSpPr>
          <p:cNvPr id="3" name="TextBox 2">
            <a:extLst>
              <a:ext uri="{FF2B5EF4-FFF2-40B4-BE49-F238E27FC236}">
                <a16:creationId xmlns:a16="http://schemas.microsoft.com/office/drawing/2014/main" id="{33B836B2-836B-6C77-75F8-AEBDD1DBB38F}"/>
              </a:ext>
            </a:extLst>
          </p:cNvPr>
          <p:cNvSpPr txBox="1"/>
          <p:nvPr/>
        </p:nvSpPr>
        <p:spPr>
          <a:xfrm>
            <a:off x="5096684" y="561345"/>
            <a:ext cx="4985470" cy="3910716"/>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mj-lt"/>
                <a:ea typeface="+mj-ea"/>
                <a:cs typeface="+mj-cs"/>
              </a:rPr>
              <a:t>Bulgarian split squat (Mackey and Riemann, 2021) Works Quads, glutes and hamstrings. This also works Calves, adductors and core.  This works the lower extremity and according to Mackey and Riemann, (2021) produces load at the ankle and shows if there is instability biomechanically from the hip, knee or ankle because of weak muscle groups or weak ligaments, it should be noted that in rehab muscle groups can atrophy.</a:t>
            </a:r>
          </a:p>
          <a:p>
            <a:pPr>
              <a:spcBef>
                <a:spcPts val="1000"/>
              </a:spcBef>
              <a:buClr>
                <a:schemeClr val="bg2">
                  <a:lumMod val="40000"/>
                  <a:lumOff val="60000"/>
                </a:schemeClr>
              </a:buClr>
              <a:buSzPct val="80000"/>
              <a:buFont typeface="Wingdings 3" charset="2"/>
              <a:buChar char=""/>
            </a:pPr>
            <a:r>
              <a:rPr lang="en-US" dirty="0">
                <a:latin typeface="+mj-lt"/>
                <a:ea typeface="+mj-ea"/>
                <a:cs typeface="+mj-cs"/>
              </a:rPr>
              <a:t>10 reps, 3 sets</a:t>
            </a:r>
          </a:p>
        </p:txBody>
      </p:sp>
      <p:sp>
        <p:nvSpPr>
          <p:cNvPr id="5" name="Content Placeholder 4">
            <a:extLst>
              <a:ext uri="{FF2B5EF4-FFF2-40B4-BE49-F238E27FC236}">
                <a16:creationId xmlns:a16="http://schemas.microsoft.com/office/drawing/2014/main" id="{E560EF29-B43E-5E30-9465-CFC003DF129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1269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B42F-DFA9-3091-E549-79F1236F3A01}"/>
              </a:ext>
            </a:extLst>
          </p:cNvPr>
          <p:cNvSpPr>
            <a:spLocks noGrp="1"/>
          </p:cNvSpPr>
          <p:nvPr>
            <p:ph type="title"/>
          </p:nvPr>
        </p:nvSpPr>
        <p:spPr>
          <a:xfrm>
            <a:off x="5733292" y="4472061"/>
            <a:ext cx="4985469" cy="1469878"/>
          </a:xfrm>
        </p:spPr>
        <p:txBody>
          <a:bodyPr vert="horz" lIns="91440" tIns="45720" rIns="91440" bIns="45720" rtlCol="0" anchor="t">
            <a:normAutofit/>
          </a:bodyPr>
          <a:lstStyle/>
          <a:p>
            <a:pPr>
              <a:lnSpc>
                <a:spcPct val="90000"/>
              </a:lnSpc>
            </a:pPr>
            <a:r>
              <a:rPr lang="en-US" sz="2300" b="0" i="0" kern="1200" dirty="0">
                <a:solidFill>
                  <a:schemeClr val="tx2"/>
                </a:solidFill>
                <a:latin typeface="+mj-lt"/>
                <a:ea typeface="+mj-ea"/>
                <a:cs typeface="+mj-cs"/>
              </a:rPr>
              <a:t>Regression: calf raises on both legs</a:t>
            </a:r>
            <a:br>
              <a:rPr lang="en-US" sz="2300" b="0" i="0" kern="1200" dirty="0">
                <a:solidFill>
                  <a:schemeClr val="tx2"/>
                </a:solidFill>
                <a:latin typeface="+mj-lt"/>
                <a:ea typeface="+mj-ea"/>
                <a:cs typeface="+mj-cs"/>
              </a:rPr>
            </a:br>
            <a:br>
              <a:rPr lang="en-US" sz="2300" b="0" i="0" kern="1200" dirty="0">
                <a:solidFill>
                  <a:schemeClr val="tx2"/>
                </a:solidFill>
                <a:latin typeface="+mj-lt"/>
                <a:ea typeface="+mj-ea"/>
                <a:cs typeface="+mj-cs"/>
              </a:rPr>
            </a:br>
            <a:r>
              <a:rPr lang="en-US" sz="2300" b="0" i="0" kern="1200" dirty="0">
                <a:solidFill>
                  <a:schemeClr val="tx2"/>
                </a:solidFill>
                <a:latin typeface="+mj-lt"/>
                <a:ea typeface="+mj-ea"/>
                <a:cs typeface="+mj-cs"/>
              </a:rPr>
              <a:t>Progression: single leg pogo jump</a:t>
            </a:r>
          </a:p>
        </p:txBody>
      </p:sp>
      <p:sp>
        <p:nvSpPr>
          <p:cNvPr id="3" name="TextBox 2">
            <a:extLst>
              <a:ext uri="{FF2B5EF4-FFF2-40B4-BE49-F238E27FC236}">
                <a16:creationId xmlns:a16="http://schemas.microsoft.com/office/drawing/2014/main" id="{E3BBA35A-EADD-316F-FAFD-F528BA5FFF53}"/>
              </a:ext>
            </a:extLst>
          </p:cNvPr>
          <p:cNvSpPr txBox="1"/>
          <p:nvPr/>
        </p:nvSpPr>
        <p:spPr>
          <a:xfrm>
            <a:off x="5369005" y="821400"/>
            <a:ext cx="4985470" cy="3910716"/>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sz="2800" dirty="0">
                <a:latin typeface="+mj-lt"/>
                <a:ea typeface="+mj-ea"/>
                <a:cs typeface="+mj-cs"/>
              </a:rPr>
              <a:t>Single leg calf raises with a kettle bell (Strengthens ankle joint and calves)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spcBef>
                <a:spcPts val="1000"/>
              </a:spcBef>
              <a:buClr>
                <a:schemeClr val="bg2">
                  <a:lumMod val="40000"/>
                  <a:lumOff val="60000"/>
                </a:schemeClr>
              </a:buClr>
              <a:buSzPct val="80000"/>
              <a:buFont typeface="Wingdings 3" charset="2"/>
              <a:buChar char=""/>
            </a:pPr>
            <a:r>
              <a:rPr lang="en-US" sz="2800" dirty="0">
                <a:latin typeface="+mj-lt"/>
                <a:ea typeface="+mj-ea"/>
                <a:cs typeface="+mj-cs"/>
              </a:rPr>
              <a:t>12 reps and 3 sets (Kasapoglu et al., 2021)</a:t>
            </a:r>
          </a:p>
        </p:txBody>
      </p:sp>
      <p:sp>
        <p:nvSpPr>
          <p:cNvPr id="6" name="Content Placeholder 5">
            <a:extLst>
              <a:ext uri="{FF2B5EF4-FFF2-40B4-BE49-F238E27FC236}">
                <a16:creationId xmlns:a16="http://schemas.microsoft.com/office/drawing/2014/main" id="{36609180-A6BA-88F2-B015-2ADC5397E9E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1168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310F9-F784-B5CE-5756-DB6A45728B20}"/>
              </a:ext>
            </a:extLst>
          </p:cNvPr>
          <p:cNvSpPr>
            <a:spLocks noGrp="1"/>
          </p:cNvSpPr>
          <p:nvPr>
            <p:ph type="title"/>
          </p:nvPr>
        </p:nvSpPr>
        <p:spPr>
          <a:xfrm>
            <a:off x="5825889" y="3198634"/>
            <a:ext cx="4985469" cy="1469878"/>
          </a:xfrm>
        </p:spPr>
        <p:txBody>
          <a:bodyPr vert="horz" lIns="91440" tIns="45720" rIns="91440" bIns="45720" rtlCol="0" anchor="t">
            <a:normAutofit/>
          </a:bodyPr>
          <a:lstStyle/>
          <a:p>
            <a:pPr>
              <a:lnSpc>
                <a:spcPct val="90000"/>
              </a:lnSpc>
            </a:pPr>
            <a:r>
              <a:rPr lang="en-US" sz="2000" b="0" i="0" kern="1200" dirty="0">
                <a:solidFill>
                  <a:schemeClr val="tx2"/>
                </a:solidFill>
                <a:latin typeface="+mj-lt"/>
                <a:ea typeface="+mj-ea"/>
                <a:cs typeface="+mj-cs"/>
              </a:rPr>
              <a:t>Regression: Hold on to a wall with one weight in hand. </a:t>
            </a:r>
            <a:br>
              <a:rPr lang="en-US" sz="2000" b="0" i="0" kern="1200" dirty="0">
                <a:solidFill>
                  <a:schemeClr val="tx2"/>
                </a:solidFill>
                <a:latin typeface="+mj-lt"/>
                <a:ea typeface="+mj-ea"/>
                <a:cs typeface="+mj-cs"/>
              </a:rPr>
            </a:br>
            <a:br>
              <a:rPr lang="en-US" sz="2000" b="0" i="0" kern="1200" dirty="0">
                <a:solidFill>
                  <a:schemeClr val="tx2"/>
                </a:solidFill>
                <a:latin typeface="+mj-lt"/>
                <a:ea typeface="+mj-ea"/>
                <a:cs typeface="+mj-cs"/>
              </a:rPr>
            </a:br>
            <a:br>
              <a:rPr lang="en-US" sz="2000" b="0" i="0" kern="1200" dirty="0">
                <a:solidFill>
                  <a:schemeClr val="tx2"/>
                </a:solidFill>
                <a:latin typeface="+mj-lt"/>
                <a:ea typeface="+mj-ea"/>
                <a:cs typeface="+mj-cs"/>
              </a:rPr>
            </a:br>
            <a:r>
              <a:rPr lang="en-US" sz="2000" b="0" i="0" kern="1200" dirty="0">
                <a:solidFill>
                  <a:schemeClr val="tx2"/>
                </a:solidFill>
                <a:latin typeface="+mj-lt"/>
                <a:ea typeface="+mj-ea"/>
                <a:cs typeface="+mj-cs"/>
              </a:rPr>
              <a:t>Progression: uneven surface</a:t>
            </a:r>
          </a:p>
        </p:txBody>
      </p:sp>
      <p:sp>
        <p:nvSpPr>
          <p:cNvPr id="3" name="TextBox 2">
            <a:extLst>
              <a:ext uri="{FF2B5EF4-FFF2-40B4-BE49-F238E27FC236}">
                <a16:creationId xmlns:a16="http://schemas.microsoft.com/office/drawing/2014/main" id="{75E166CF-1E32-983A-30A7-2A47A22EE35B}"/>
              </a:ext>
            </a:extLst>
          </p:cNvPr>
          <p:cNvSpPr txBox="1"/>
          <p:nvPr/>
        </p:nvSpPr>
        <p:spPr>
          <a:xfrm>
            <a:off x="5247155" y="81023"/>
            <a:ext cx="4985470" cy="2685326"/>
          </a:xfrm>
          <a:prstGeom prst="rect">
            <a:avLst/>
          </a:prstGeom>
        </p:spPr>
        <p:txBody>
          <a:bodyPr vert="horz" lIns="91440" tIns="45720" rIns="91440" bIns="45720" rtlCol="0">
            <a:normAutofit fontScale="85000" lnSpcReduction="20000"/>
          </a:bodyPr>
          <a:lstStyle/>
          <a:p>
            <a:pPr>
              <a:spcBef>
                <a:spcPts val="1000"/>
              </a:spcBef>
              <a:buClr>
                <a:schemeClr val="bg2">
                  <a:lumMod val="40000"/>
                  <a:lumOff val="60000"/>
                </a:schemeClr>
              </a:buClr>
              <a:buSzPct val="80000"/>
              <a:buFont typeface="Wingdings 3" charset="2"/>
              <a:buChar char=""/>
            </a:pPr>
            <a:r>
              <a:rPr lang="en-US" sz="2800" cap="all" dirty="0">
                <a:latin typeface="+mj-lt"/>
                <a:ea typeface="+mj-ea"/>
                <a:cs typeface="+mj-cs"/>
              </a:rPr>
              <a:t>SINGLE LEG RDL 8 reps and 3 sets (Boey et al., 2022) (works glutes and hamstrings) </a:t>
            </a:r>
          </a:p>
          <a:p>
            <a:pPr>
              <a:spcBef>
                <a:spcPts val="1000"/>
              </a:spcBef>
              <a:buClr>
                <a:schemeClr val="bg2">
                  <a:lumMod val="40000"/>
                  <a:lumOff val="60000"/>
                </a:schemeClr>
              </a:buClr>
              <a:buSzPct val="80000"/>
              <a:buFont typeface="Wingdings 3" charset="2"/>
              <a:buChar char=""/>
            </a:pPr>
            <a:r>
              <a:rPr lang="en-US" sz="2800" cap="all" dirty="0">
                <a:latin typeface="+mj-lt"/>
                <a:ea typeface="+mj-ea"/>
                <a:cs typeface="+mj-cs"/>
              </a:rPr>
              <a:t>This can improve dorsiflexion at the ankle also because of the torso’s movement towards the foot (Yang et al., 2023). </a:t>
            </a:r>
          </a:p>
        </p:txBody>
      </p:sp>
      <p:sp>
        <p:nvSpPr>
          <p:cNvPr id="6" name="Content Placeholder 5">
            <a:extLst>
              <a:ext uri="{FF2B5EF4-FFF2-40B4-BE49-F238E27FC236}">
                <a16:creationId xmlns:a16="http://schemas.microsoft.com/office/drawing/2014/main" id="{1EAE9610-9628-C27D-0017-24F7C27038A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61645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91E32-D11A-AA5B-D3C1-16F15266E9BD}"/>
              </a:ext>
            </a:extLst>
          </p:cNvPr>
          <p:cNvSpPr>
            <a:spLocks noGrp="1"/>
          </p:cNvSpPr>
          <p:nvPr>
            <p:ph type="title"/>
          </p:nvPr>
        </p:nvSpPr>
        <p:spPr>
          <a:xfrm>
            <a:off x="648930" y="629266"/>
            <a:ext cx="9252154" cy="1223983"/>
          </a:xfrm>
        </p:spPr>
        <p:txBody>
          <a:bodyPr vert="horz" lIns="91440" tIns="45720" rIns="91440" bIns="45720" rtlCol="0">
            <a:noAutofit/>
          </a:bodyPr>
          <a:lstStyle/>
          <a:p>
            <a:pPr>
              <a:lnSpc>
                <a:spcPct val="90000"/>
              </a:lnSpc>
            </a:pPr>
            <a:r>
              <a:rPr lang="en-US" sz="2800" dirty="0"/>
              <a:t>Return to sprinting. </a:t>
            </a:r>
            <a:br>
              <a:rPr lang="en-US" sz="2800" dirty="0"/>
            </a:br>
            <a:br>
              <a:rPr lang="en-US" sz="2800" dirty="0"/>
            </a:br>
            <a:r>
              <a:rPr lang="en-US" sz="2800" dirty="0"/>
              <a:t>Acceleration phase 60% run 80% effort Decelerate in last 5m</a:t>
            </a:r>
            <a:br>
              <a:rPr lang="en-US" sz="2800" dirty="0"/>
            </a:br>
            <a:br>
              <a:rPr lang="en-US" sz="2800" dirty="0"/>
            </a:br>
            <a:r>
              <a:rPr lang="en-US" sz="2800" dirty="0"/>
              <a:t>(Asgari et al., 2022)</a:t>
            </a:r>
          </a:p>
        </p:txBody>
      </p:sp>
      <p:sp>
        <p:nvSpPr>
          <p:cNvPr id="29" name="Content Placeholder 28">
            <a:extLst>
              <a:ext uri="{FF2B5EF4-FFF2-40B4-BE49-F238E27FC236}">
                <a16:creationId xmlns:a16="http://schemas.microsoft.com/office/drawing/2014/main" id="{E14C3DA7-4495-1C72-09F3-2A1EE5B4D31C}"/>
              </a:ext>
            </a:extLst>
          </p:cNvPr>
          <p:cNvSpPr>
            <a:spLocks noGrp="1"/>
          </p:cNvSpPr>
          <p:nvPr>
            <p:ph idx="1"/>
          </p:nvPr>
        </p:nvSpPr>
        <p:spPr>
          <a:xfrm>
            <a:off x="6575729" y="2052214"/>
            <a:ext cx="4415293" cy="4196185"/>
          </a:xfrm>
        </p:spPr>
        <p:txBody>
          <a:bodyPr vert="horz" lIns="91440" tIns="45720" rIns="91440" bIns="45720" rtlCol="0">
            <a:normAutofit/>
          </a:bodyPr>
          <a:lstStyle/>
          <a:p>
            <a:pPr marL="0" indent="0">
              <a:buNone/>
            </a:pPr>
            <a:r>
              <a:rPr lang="en-US" sz="3200" cap="all" dirty="0"/>
              <a:t>AGILITY</a:t>
            </a:r>
          </a:p>
        </p:txBody>
      </p:sp>
    </p:spTree>
    <p:extLst>
      <p:ext uri="{BB962C8B-B14F-4D97-AF65-F5344CB8AC3E}">
        <p14:creationId xmlns:p14="http://schemas.microsoft.com/office/powerpoint/2010/main" val="2001283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7" name="Picture 3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3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 name="Picture 4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3" name="Picture 4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5" name="Rectangle 4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89FBDBD-041F-06F5-5E8E-371EA51A65A6}"/>
              </a:ext>
            </a:extLst>
          </p:cNvPr>
          <p:cNvSpPr>
            <a:spLocks noGrp="1"/>
          </p:cNvSpPr>
          <p:nvPr>
            <p:ph type="title"/>
          </p:nvPr>
        </p:nvSpPr>
        <p:spPr>
          <a:xfrm>
            <a:off x="6683829" y="1447800"/>
            <a:ext cx="4397828" cy="3329581"/>
          </a:xfrm>
        </p:spPr>
        <p:txBody>
          <a:bodyPr vert="horz" lIns="91440" tIns="45720" rIns="91440" bIns="45720" rtlCol="0" anchor="b">
            <a:normAutofit/>
          </a:bodyPr>
          <a:lstStyle/>
          <a:p>
            <a:pPr>
              <a:lnSpc>
                <a:spcPct val="90000"/>
              </a:lnSpc>
            </a:pPr>
            <a:r>
              <a:rPr lang="en-US" sz="3300" b="0" i="0" kern="1200">
                <a:solidFill>
                  <a:schemeClr val="tx2"/>
                </a:solidFill>
                <a:latin typeface="+mj-lt"/>
                <a:ea typeface="+mj-ea"/>
                <a:cs typeface="+mj-cs"/>
              </a:rPr>
              <a:t>I runs 90% effort (Use of GPS tracking is useful here to know effort given by athlete (Asgari et al., 2022). </a:t>
            </a:r>
          </a:p>
        </p:txBody>
      </p:sp>
      <p:sp>
        <p:nvSpPr>
          <p:cNvPr id="4" name="Content Placeholder 3">
            <a:extLst>
              <a:ext uri="{FF2B5EF4-FFF2-40B4-BE49-F238E27FC236}">
                <a16:creationId xmlns:a16="http://schemas.microsoft.com/office/drawing/2014/main" id="{8C75E865-29DF-2732-7D3B-BDDF571E4FE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38544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390B3-1C80-64F0-E573-16A602B87AF2}"/>
              </a:ext>
            </a:extLst>
          </p:cNvPr>
          <p:cNvSpPr>
            <a:spLocks noGrp="1"/>
          </p:cNvSpPr>
          <p:nvPr>
            <p:ph type="title"/>
          </p:nvPr>
        </p:nvSpPr>
        <p:spPr>
          <a:xfrm>
            <a:off x="601438" y="144618"/>
            <a:ext cx="6188190" cy="1622321"/>
          </a:xfrm>
        </p:spPr>
        <p:txBody>
          <a:bodyPr>
            <a:normAutofit/>
          </a:bodyPr>
          <a:lstStyle/>
          <a:p>
            <a:r>
              <a:rPr lang="en-GB" dirty="0">
                <a:solidFill>
                  <a:srgbClr val="EBEBEB"/>
                </a:solidFill>
              </a:rPr>
              <a:t>S runs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Worm's eye view of the feet of a person running on the road">
            <a:extLst>
              <a:ext uri="{FF2B5EF4-FFF2-40B4-BE49-F238E27FC236}">
                <a16:creationId xmlns:a16="http://schemas.microsoft.com/office/drawing/2014/main" id="{863358DF-84B0-6834-90AE-CC5656AF6029}"/>
              </a:ext>
            </a:extLst>
          </p:cNvPr>
          <p:cNvPicPr>
            <a:picLocks noChangeAspect="1"/>
          </p:cNvPicPr>
          <p:nvPr/>
        </p:nvPicPr>
        <p:blipFill>
          <a:blip r:embed="rId3"/>
          <a:srcRect l="45218" r="8645"/>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3" name="TextBox 2">
            <a:extLst>
              <a:ext uri="{FF2B5EF4-FFF2-40B4-BE49-F238E27FC236}">
                <a16:creationId xmlns:a16="http://schemas.microsoft.com/office/drawing/2014/main" id="{EC445423-F59F-A193-B49B-A91DB3ED2639}"/>
              </a:ext>
            </a:extLst>
          </p:cNvPr>
          <p:cNvSpPr txBox="1"/>
          <p:nvPr/>
        </p:nvSpPr>
        <p:spPr>
          <a:xfrm>
            <a:off x="848284" y="972190"/>
            <a:ext cx="4484915" cy="1200329"/>
          </a:xfrm>
          <a:prstGeom prst="rect">
            <a:avLst/>
          </a:prstGeom>
          <a:noFill/>
        </p:spPr>
        <p:txBody>
          <a:bodyPr wrap="square" rtlCol="0">
            <a:spAutoFit/>
          </a:bodyPr>
          <a:lstStyle/>
          <a:p>
            <a:r>
              <a:rPr lang="en-GB" dirty="0"/>
              <a:t>This is important as it helps players change of direction training (Asgari et al, 2022). The slight change of direction </a:t>
            </a:r>
            <a:r>
              <a:rPr lang="en-GB" dirty="0" err="1"/>
              <a:t>pputs</a:t>
            </a:r>
            <a:r>
              <a:rPr lang="en-GB" dirty="0"/>
              <a:t> stress on the ankle.</a:t>
            </a:r>
          </a:p>
        </p:txBody>
      </p:sp>
      <p:sp>
        <p:nvSpPr>
          <p:cNvPr id="7" name="Content Placeholder 6">
            <a:extLst>
              <a:ext uri="{FF2B5EF4-FFF2-40B4-BE49-F238E27FC236}">
                <a16:creationId xmlns:a16="http://schemas.microsoft.com/office/drawing/2014/main" id="{3CF24AAC-406D-D896-661B-0C43D4B5C3F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2516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0F1C-39A6-C3A2-0E22-4AA93346B3E9}"/>
              </a:ext>
            </a:extLst>
          </p:cNvPr>
          <p:cNvSpPr>
            <a:spLocks noGrp="1"/>
          </p:cNvSpPr>
          <p:nvPr>
            <p:ph type="title"/>
          </p:nvPr>
        </p:nvSpPr>
        <p:spPr/>
        <p:txBody>
          <a:bodyPr/>
          <a:lstStyle/>
          <a:p>
            <a:r>
              <a:rPr lang="en-GB" dirty="0"/>
              <a:t>Y runs </a:t>
            </a:r>
            <a:br>
              <a:rPr lang="en-GB" dirty="0"/>
            </a:br>
            <a:r>
              <a:rPr lang="en-GB" sz="2800" dirty="0"/>
              <a:t>The coaching would be a shout L or R because this causes player to be more reactionary (Asgari et al., 2022). </a:t>
            </a:r>
          </a:p>
        </p:txBody>
      </p:sp>
      <p:sp>
        <p:nvSpPr>
          <p:cNvPr id="5" name="Content Placeholder 4">
            <a:extLst>
              <a:ext uri="{FF2B5EF4-FFF2-40B4-BE49-F238E27FC236}">
                <a16:creationId xmlns:a16="http://schemas.microsoft.com/office/drawing/2014/main" id="{BE0AEA76-47A8-067D-515D-E2B12A05D70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99010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6842-AA12-45B4-5674-F192F7AD112B}"/>
              </a:ext>
            </a:extLst>
          </p:cNvPr>
          <p:cNvSpPr>
            <a:spLocks noGrp="1"/>
          </p:cNvSpPr>
          <p:nvPr>
            <p:ph type="title"/>
          </p:nvPr>
        </p:nvSpPr>
        <p:spPr/>
        <p:txBody>
          <a:bodyPr/>
          <a:lstStyle/>
          <a:p>
            <a:r>
              <a:rPr lang="en-GB" dirty="0"/>
              <a:t>Fork runs (Asgari et al., 2022).</a:t>
            </a:r>
          </a:p>
        </p:txBody>
      </p:sp>
      <p:sp>
        <p:nvSpPr>
          <p:cNvPr id="5" name="Content Placeholder 4">
            <a:extLst>
              <a:ext uri="{FF2B5EF4-FFF2-40B4-BE49-F238E27FC236}">
                <a16:creationId xmlns:a16="http://schemas.microsoft.com/office/drawing/2014/main" id="{4D46EEA0-8A44-C427-BBAD-1BF93B7BE1C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81550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24FE-D42D-6532-211B-18E178719197}"/>
              </a:ext>
            </a:extLst>
          </p:cNvPr>
          <p:cNvSpPr>
            <a:spLocks noGrp="1"/>
          </p:cNvSpPr>
          <p:nvPr>
            <p:ph type="title"/>
          </p:nvPr>
        </p:nvSpPr>
        <p:spPr>
          <a:xfrm>
            <a:off x="700539" y="82604"/>
            <a:ext cx="9404723" cy="1400530"/>
          </a:xfrm>
        </p:spPr>
        <p:txBody>
          <a:bodyPr/>
          <a:lstStyle/>
          <a:p>
            <a:r>
              <a:rPr lang="en-GB" dirty="0"/>
              <a:t>T runs</a:t>
            </a:r>
            <a:br>
              <a:rPr lang="en-GB" dirty="0"/>
            </a:br>
            <a:r>
              <a:rPr lang="en-GB" sz="2400" dirty="0"/>
              <a:t>Progression of the Y run is a T run as this changes angle to 90 degrees (Asgari et al., 2022). </a:t>
            </a:r>
            <a:r>
              <a:rPr lang="en-GB" dirty="0"/>
              <a:t> </a:t>
            </a:r>
          </a:p>
        </p:txBody>
      </p:sp>
      <p:sp>
        <p:nvSpPr>
          <p:cNvPr id="5" name="Content Placeholder 4">
            <a:extLst>
              <a:ext uri="{FF2B5EF4-FFF2-40B4-BE49-F238E27FC236}">
                <a16:creationId xmlns:a16="http://schemas.microsoft.com/office/drawing/2014/main" id="{9C127179-CA8F-21B9-3977-29EF89AB536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20561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A12B4-94E1-5D1C-EE16-592DAD7986E2}"/>
              </a:ext>
            </a:extLst>
          </p:cNvPr>
          <p:cNvSpPr>
            <a:spLocks noGrp="1"/>
          </p:cNvSpPr>
          <p:nvPr>
            <p:ph type="title"/>
          </p:nvPr>
        </p:nvSpPr>
        <p:spPr/>
        <p:txBody>
          <a:bodyPr/>
          <a:lstStyle/>
          <a:p>
            <a:r>
              <a:rPr lang="en-GB" dirty="0"/>
              <a:t>T runs progressed (Asgari et al., 2022).</a:t>
            </a:r>
          </a:p>
        </p:txBody>
      </p:sp>
      <p:sp>
        <p:nvSpPr>
          <p:cNvPr id="5" name="Content Placeholder 4">
            <a:extLst>
              <a:ext uri="{FF2B5EF4-FFF2-40B4-BE49-F238E27FC236}">
                <a16:creationId xmlns:a16="http://schemas.microsoft.com/office/drawing/2014/main" id="{7E36A138-529B-D340-694C-CF2171F89CD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80487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52CB4-322D-41DB-CDDB-8625534484B3}"/>
              </a:ext>
            </a:extLst>
          </p:cNvPr>
          <p:cNvSpPr>
            <a:spLocks noGrp="1"/>
          </p:cNvSpPr>
          <p:nvPr>
            <p:ph type="title"/>
          </p:nvPr>
        </p:nvSpPr>
        <p:spPr/>
        <p:txBody>
          <a:bodyPr/>
          <a:lstStyle/>
          <a:p>
            <a:r>
              <a:rPr lang="en-GB" dirty="0"/>
              <a:t>This drill can be used just before RTP (Forster et al., 2023)</a:t>
            </a:r>
          </a:p>
        </p:txBody>
      </p:sp>
      <p:sp>
        <p:nvSpPr>
          <p:cNvPr id="5" name="Content Placeholder 4">
            <a:extLst>
              <a:ext uri="{FF2B5EF4-FFF2-40B4-BE49-F238E27FC236}">
                <a16:creationId xmlns:a16="http://schemas.microsoft.com/office/drawing/2014/main" id="{C9F1ACD3-0668-38B4-BE8E-8DCACE3061D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745962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Football line of scrimmage">
            <a:extLst>
              <a:ext uri="{FF2B5EF4-FFF2-40B4-BE49-F238E27FC236}">
                <a16:creationId xmlns:a16="http://schemas.microsoft.com/office/drawing/2014/main" id="{EA3DBF4C-DF06-7BAB-2AEB-DC661591B1E8}"/>
              </a:ext>
            </a:extLst>
          </p:cNvPr>
          <p:cNvPicPr>
            <a:picLocks noChangeAspect="1"/>
          </p:cNvPicPr>
          <p:nvPr/>
        </p:nvPicPr>
        <p:blipFill>
          <a:blip r:embed="rId7">
            <a:duotone>
              <a:prstClr val="black"/>
              <a:schemeClr val="accent5">
                <a:tint val="45000"/>
                <a:satMod val="400000"/>
              </a:schemeClr>
            </a:duotone>
            <a:alphaModFix amt="25000"/>
          </a:blip>
          <a:srcRect t="16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CBCC564F-BC58-4B7F-AB3C-A4EE0CECC0C6}"/>
              </a:ext>
            </a:extLst>
          </p:cNvPr>
          <p:cNvSpPr>
            <a:spLocks noGrp="1"/>
          </p:cNvSpPr>
          <p:nvPr>
            <p:ph type="title"/>
          </p:nvPr>
        </p:nvSpPr>
        <p:spPr>
          <a:xfrm>
            <a:off x="1154955" y="1447801"/>
            <a:ext cx="6541245" cy="1981199"/>
          </a:xfrm>
        </p:spPr>
        <p:txBody>
          <a:bodyPr vert="horz" lIns="91440" tIns="45720" rIns="91440" bIns="45720" rtlCol="0" anchor="b">
            <a:normAutofit/>
          </a:bodyPr>
          <a:lstStyle/>
          <a:p>
            <a:pPr>
              <a:lnSpc>
                <a:spcPct val="90000"/>
              </a:lnSpc>
            </a:pPr>
            <a:r>
              <a:rPr lang="en-US" sz="4400" dirty="0"/>
              <a:t>The different runs can be made sport specific </a:t>
            </a:r>
          </a:p>
        </p:txBody>
      </p:sp>
      <p:sp>
        <p:nvSpPr>
          <p:cNvPr id="3" name="Content Placeholder 2">
            <a:extLst>
              <a:ext uri="{FF2B5EF4-FFF2-40B4-BE49-F238E27FC236}">
                <a16:creationId xmlns:a16="http://schemas.microsoft.com/office/drawing/2014/main" id="{3AF1CC9E-3D8B-2F94-B5FD-7AA7CA37DB28}"/>
              </a:ext>
            </a:extLst>
          </p:cNvPr>
          <p:cNvSpPr>
            <a:spLocks noGrp="1"/>
          </p:cNvSpPr>
          <p:nvPr>
            <p:ph idx="1"/>
          </p:nvPr>
        </p:nvSpPr>
        <p:spPr>
          <a:xfrm>
            <a:off x="1154955" y="4777380"/>
            <a:ext cx="8825658" cy="861420"/>
          </a:xfrm>
        </p:spPr>
        <p:txBody>
          <a:bodyPr vert="horz" lIns="91440" tIns="45720" rIns="91440" bIns="45720" rtlCol="0" anchor="t">
            <a:noAutofit/>
          </a:bodyPr>
          <a:lstStyle/>
          <a:p>
            <a:pPr marL="0" indent="0">
              <a:buNone/>
            </a:pPr>
            <a:r>
              <a:rPr lang="en-US" sz="3600" b="1" u="sng" cap="all" dirty="0">
                <a:solidFill>
                  <a:schemeClr val="accent1"/>
                </a:solidFill>
              </a:rPr>
              <a:t>Using a rugby ball for the I runs S runs Y runs and T runs</a:t>
            </a:r>
          </a:p>
        </p:txBody>
      </p:sp>
      <p:sp>
        <p:nvSpPr>
          <p:cNvPr id="21" name="Rectangle 2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1443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1163B-9D6F-7A2D-4946-75718A2CE035}"/>
              </a:ext>
            </a:extLst>
          </p:cNvPr>
          <p:cNvSpPr>
            <a:spLocks noGrp="1"/>
          </p:cNvSpPr>
          <p:nvPr>
            <p:ph type="title"/>
          </p:nvPr>
        </p:nvSpPr>
        <p:spPr>
          <a:xfrm>
            <a:off x="646111" y="452718"/>
            <a:ext cx="9404723" cy="1400530"/>
          </a:xfrm>
        </p:spPr>
        <p:txBody>
          <a:bodyPr>
            <a:normAutofit fontScale="90000"/>
          </a:bodyPr>
          <a:lstStyle/>
          <a:p>
            <a:r>
              <a:rPr lang="en-GB" b="1" dirty="0"/>
              <a:t>PLYOMETRICS</a:t>
            </a:r>
            <a:br>
              <a:rPr lang="en-GB" b="1" dirty="0"/>
            </a:br>
            <a:r>
              <a:rPr lang="en-GB" b="1" dirty="0"/>
              <a:t>Fall and land retraining (</a:t>
            </a:r>
            <a:r>
              <a:rPr lang="en-GB" b="1" dirty="0" err="1"/>
              <a:t>Syahrastani</a:t>
            </a:r>
            <a:r>
              <a:rPr lang="en-GB" b="1" dirty="0"/>
              <a:t>, 2021)</a:t>
            </a:r>
          </a:p>
        </p:txBody>
      </p:sp>
      <p:graphicFrame>
        <p:nvGraphicFramePr>
          <p:cNvPr id="5" name="Content Placeholder 2">
            <a:extLst>
              <a:ext uri="{FF2B5EF4-FFF2-40B4-BE49-F238E27FC236}">
                <a16:creationId xmlns:a16="http://schemas.microsoft.com/office/drawing/2014/main" id="{2DBEB65A-3C33-BDEF-AA29-15FF318EDB30}"/>
              </a:ext>
            </a:extLst>
          </p:cNvPr>
          <p:cNvGraphicFramePr>
            <a:graphicFrameLocks noGrp="1"/>
          </p:cNvGraphicFramePr>
          <p:nvPr>
            <p:ph idx="1"/>
            <p:extLst>
              <p:ext uri="{D42A27DB-BD31-4B8C-83A1-F6EECF244321}">
                <p14:modId xmlns:p14="http://schemas.microsoft.com/office/powerpoint/2010/main" val="2668441807"/>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081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B6189-021E-1869-765B-D068529DD0DF}"/>
              </a:ext>
            </a:extLst>
          </p:cNvPr>
          <p:cNvSpPr>
            <a:spLocks noGrp="1"/>
          </p:cNvSpPr>
          <p:nvPr>
            <p:ph type="title"/>
          </p:nvPr>
        </p:nvSpPr>
        <p:spPr>
          <a:xfrm>
            <a:off x="646111" y="452718"/>
            <a:ext cx="9404723" cy="1400530"/>
          </a:xfrm>
        </p:spPr>
        <p:txBody>
          <a:bodyPr>
            <a:normAutofit/>
          </a:bodyPr>
          <a:lstStyle/>
          <a:p>
            <a:r>
              <a:rPr lang="en-GB" dirty="0"/>
              <a:t>MEDICINE BALL THROWS (</a:t>
            </a:r>
            <a:r>
              <a:rPr lang="en-GB" dirty="0" err="1"/>
              <a:t>Trunt</a:t>
            </a:r>
            <a:r>
              <a:rPr lang="en-GB" dirty="0"/>
              <a:t>, Reed and MacFadden, 2023)</a:t>
            </a:r>
          </a:p>
        </p:txBody>
      </p:sp>
      <p:graphicFrame>
        <p:nvGraphicFramePr>
          <p:cNvPr id="5" name="Content Placeholder 2">
            <a:extLst>
              <a:ext uri="{FF2B5EF4-FFF2-40B4-BE49-F238E27FC236}">
                <a16:creationId xmlns:a16="http://schemas.microsoft.com/office/drawing/2014/main" id="{2CFFCD9C-7D31-D845-BE1C-420D2525BC6E}"/>
              </a:ext>
            </a:extLst>
          </p:cNvPr>
          <p:cNvGraphicFramePr>
            <a:graphicFrameLocks noGrp="1"/>
          </p:cNvGraphicFramePr>
          <p:nvPr>
            <p:ph idx="1"/>
            <p:extLst>
              <p:ext uri="{D42A27DB-BD31-4B8C-83A1-F6EECF244321}">
                <p14:modId xmlns:p14="http://schemas.microsoft.com/office/powerpoint/2010/main" val="222249233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7593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E63B8-9EC2-3AE6-02EC-27CDE830ABA6}"/>
              </a:ext>
            </a:extLst>
          </p:cNvPr>
          <p:cNvSpPr>
            <a:spLocks noGrp="1"/>
          </p:cNvSpPr>
          <p:nvPr>
            <p:ph type="title"/>
          </p:nvPr>
        </p:nvSpPr>
        <p:spPr/>
        <p:txBody>
          <a:bodyPr/>
          <a:lstStyle/>
          <a:p>
            <a:r>
              <a:rPr lang="en-GB" dirty="0"/>
              <a:t>FIFA11 + injury prevention (perform twice a week) </a:t>
            </a:r>
            <a:br>
              <a:rPr lang="en-GB" dirty="0"/>
            </a:br>
            <a:endParaRPr lang="en-GB" dirty="0"/>
          </a:p>
        </p:txBody>
      </p:sp>
      <p:sp>
        <p:nvSpPr>
          <p:cNvPr id="3" name="Content Placeholder 2">
            <a:extLst>
              <a:ext uri="{FF2B5EF4-FFF2-40B4-BE49-F238E27FC236}">
                <a16:creationId xmlns:a16="http://schemas.microsoft.com/office/drawing/2014/main" id="{988BA878-15BC-BC46-633D-302B6D1582DB}"/>
              </a:ext>
            </a:extLst>
          </p:cNvPr>
          <p:cNvSpPr>
            <a:spLocks noGrp="1"/>
          </p:cNvSpPr>
          <p:nvPr>
            <p:ph idx="1"/>
          </p:nvPr>
        </p:nvSpPr>
        <p:spPr/>
        <p:txBody>
          <a:bodyPr>
            <a:normAutofit fontScale="92500" lnSpcReduction="10000"/>
          </a:bodyPr>
          <a:lstStyle/>
          <a:p>
            <a:pPr marL="0" indent="0">
              <a:buNone/>
            </a:pPr>
            <a:r>
              <a:rPr lang="en-GB" dirty="0"/>
              <a:t>This is a prevention routine designed for football players. This was developed by FIFA medical assessment and research centre (F-MARC) It is designed to reduce injuries in grass roots and youth players. It consists of three parts</a:t>
            </a:r>
          </a:p>
          <a:p>
            <a:pPr marL="0" indent="0">
              <a:buNone/>
            </a:pPr>
            <a:r>
              <a:rPr lang="en-GB" dirty="0"/>
              <a:t>Slow-speed running with active and passive stretches. </a:t>
            </a:r>
          </a:p>
          <a:p>
            <a:pPr marL="0" indent="0">
              <a:buNone/>
            </a:pPr>
            <a:r>
              <a:rPr lang="en-GB" dirty="0"/>
              <a:t>Core and leg strength exercises, this includes balance, plyometrics and agility drill such as I runs, S runs, fork runs, Y runs and T runs with repeated run drills right before RTP. This helps with strength, power and balance.</a:t>
            </a:r>
          </a:p>
          <a:p>
            <a:pPr marL="0" indent="0">
              <a:buNone/>
            </a:pPr>
            <a:r>
              <a:rPr lang="en-GB" dirty="0"/>
              <a:t>Moderate/high-speed running with change of direction movements such as in T runs where there is a 90% turns to stress the ankle for strength. </a:t>
            </a:r>
          </a:p>
          <a:p>
            <a:pPr marL="0" indent="0">
              <a:buNone/>
            </a:pPr>
            <a:r>
              <a:rPr lang="en-GB" dirty="0"/>
              <a:t>This reduces risk of injury, improves neuromuscular control and enhances performance by strengthening key muscle groups. </a:t>
            </a:r>
          </a:p>
          <a:p>
            <a:pPr marL="0" indent="0">
              <a:buNone/>
            </a:pPr>
            <a:r>
              <a:rPr lang="en-GB" dirty="0"/>
              <a:t>(Asgari et al., 2022)</a:t>
            </a:r>
          </a:p>
        </p:txBody>
      </p:sp>
    </p:spTree>
    <p:extLst>
      <p:ext uri="{BB962C8B-B14F-4D97-AF65-F5344CB8AC3E}">
        <p14:creationId xmlns:p14="http://schemas.microsoft.com/office/powerpoint/2010/main" val="39016913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71E153D-439C-2D36-E2C7-0F5921D479F7}"/>
              </a:ext>
            </a:extLst>
          </p:cNvPr>
          <p:cNvPicPr>
            <a:picLocks noGrp="1" noChangeAspect="1"/>
          </p:cNvPicPr>
          <p:nvPr>
            <p:ph idx="1"/>
          </p:nvPr>
        </p:nvPicPr>
        <p:blipFill>
          <a:blip r:embed="rId2"/>
          <a:stretch>
            <a:fillRect/>
          </a:stretch>
        </p:blipFill>
        <p:spPr>
          <a:xfrm>
            <a:off x="2736859" y="185195"/>
            <a:ext cx="6186571" cy="6539696"/>
          </a:xfrm>
        </p:spPr>
      </p:pic>
    </p:spTree>
    <p:extLst>
      <p:ext uri="{BB962C8B-B14F-4D97-AF65-F5344CB8AC3E}">
        <p14:creationId xmlns:p14="http://schemas.microsoft.com/office/powerpoint/2010/main" val="1314176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B5924-5E6B-E648-0D6B-F1988300C72A}"/>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SCREEENING</a:t>
            </a:r>
          </a:p>
        </p:txBody>
      </p:sp>
      <p:sp>
        <p:nvSpPr>
          <p:cNvPr id="34" name="Rectangle 33">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A3C5A15-1822-7F78-1E77-A91BF13A41AA}"/>
              </a:ext>
            </a:extLst>
          </p:cNvPr>
          <p:cNvGraphicFramePr>
            <a:graphicFrameLocks noGrp="1"/>
          </p:cNvGraphicFramePr>
          <p:nvPr>
            <p:ph idx="1"/>
            <p:extLst>
              <p:ext uri="{D42A27DB-BD31-4B8C-83A1-F6EECF244321}">
                <p14:modId xmlns:p14="http://schemas.microsoft.com/office/powerpoint/2010/main" val="63610977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5136615"/>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61AB3-B4C4-972C-444B-D98E19EE9317}"/>
              </a:ext>
            </a:extLst>
          </p:cNvPr>
          <p:cNvSpPr>
            <a:spLocks noGrp="1"/>
          </p:cNvSpPr>
          <p:nvPr>
            <p:ph type="title"/>
          </p:nvPr>
        </p:nvSpPr>
        <p:spPr/>
        <p:txBody>
          <a:bodyPr/>
          <a:lstStyle/>
          <a:p>
            <a:r>
              <a:rPr lang="en-GB" dirty="0"/>
              <a:t>Isokinetic exercises </a:t>
            </a:r>
          </a:p>
        </p:txBody>
      </p:sp>
      <p:sp>
        <p:nvSpPr>
          <p:cNvPr id="3" name="Content Placeholder 2">
            <a:extLst>
              <a:ext uri="{FF2B5EF4-FFF2-40B4-BE49-F238E27FC236}">
                <a16:creationId xmlns:a16="http://schemas.microsoft.com/office/drawing/2014/main" id="{2677EC4D-C6C6-4E4E-AF82-C266AEB80E58}"/>
              </a:ext>
            </a:extLst>
          </p:cNvPr>
          <p:cNvSpPr>
            <a:spLocks noGrp="1"/>
          </p:cNvSpPr>
          <p:nvPr>
            <p:ph idx="1"/>
          </p:nvPr>
        </p:nvSpPr>
        <p:spPr/>
        <p:txBody>
          <a:bodyPr>
            <a:normAutofit/>
          </a:bodyPr>
          <a:lstStyle/>
          <a:p>
            <a:r>
              <a:rPr lang="en-GB" sz="2800" dirty="0"/>
              <a:t>Isokinetic exercises are beneficial for improving agonist to antagonist ratio reducing risk of injury.</a:t>
            </a:r>
          </a:p>
          <a:p>
            <a:endParaRPr lang="en-GB" sz="2800" dirty="0"/>
          </a:p>
          <a:p>
            <a:r>
              <a:rPr lang="en-GB" sz="2800" dirty="0"/>
              <a:t>An isokinetic exercise would be standing on one leg and maintaining your balance </a:t>
            </a:r>
          </a:p>
          <a:p>
            <a:endParaRPr lang="en-GB" sz="2800" dirty="0"/>
          </a:p>
          <a:p>
            <a:pPr marL="0" indent="0">
              <a:buNone/>
            </a:pPr>
            <a:r>
              <a:rPr lang="en-GB" sz="2800" dirty="0"/>
              <a:t>(Namazi et al., 2019).</a:t>
            </a:r>
          </a:p>
        </p:txBody>
      </p:sp>
    </p:spTree>
    <p:extLst>
      <p:ext uri="{BB962C8B-B14F-4D97-AF65-F5344CB8AC3E}">
        <p14:creationId xmlns:p14="http://schemas.microsoft.com/office/powerpoint/2010/main" val="18656856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2DA6C-2F41-209C-554C-DB2EDE79644E}"/>
              </a:ext>
            </a:extLst>
          </p:cNvPr>
          <p:cNvSpPr>
            <a:spLocks noGrp="1"/>
          </p:cNvSpPr>
          <p:nvPr>
            <p:ph type="title"/>
          </p:nvPr>
        </p:nvSpPr>
        <p:spPr/>
        <p:txBody>
          <a:bodyPr/>
          <a:lstStyle/>
          <a:p>
            <a:r>
              <a:rPr lang="en-GB" dirty="0"/>
              <a:t>GPS </a:t>
            </a:r>
          </a:p>
        </p:txBody>
      </p:sp>
      <p:sp>
        <p:nvSpPr>
          <p:cNvPr id="3" name="Content Placeholder 2">
            <a:extLst>
              <a:ext uri="{FF2B5EF4-FFF2-40B4-BE49-F238E27FC236}">
                <a16:creationId xmlns:a16="http://schemas.microsoft.com/office/drawing/2014/main" id="{AC138B43-14F2-1106-DEC2-EA102AB43D8F}"/>
              </a:ext>
            </a:extLst>
          </p:cNvPr>
          <p:cNvSpPr>
            <a:spLocks noGrp="1"/>
          </p:cNvSpPr>
          <p:nvPr>
            <p:ph idx="1"/>
          </p:nvPr>
        </p:nvSpPr>
        <p:spPr/>
        <p:txBody>
          <a:bodyPr/>
          <a:lstStyle/>
          <a:p>
            <a:r>
              <a:rPr lang="en-GB" dirty="0"/>
              <a:t>Used for performance analysis </a:t>
            </a:r>
          </a:p>
          <a:p>
            <a:r>
              <a:rPr lang="en-GB" dirty="0"/>
              <a:t>Helps monitor speed, movement, distance covered during a game or training and positioning during matches. </a:t>
            </a:r>
          </a:p>
          <a:p>
            <a:r>
              <a:rPr lang="en-GB" dirty="0"/>
              <a:t>Used for accelerometers, gyroscopes (location) and magnetometers to track impact, directional changes and physical exertion. </a:t>
            </a:r>
          </a:p>
          <a:p>
            <a:r>
              <a:rPr lang="en-GB" dirty="0"/>
              <a:t>All of this enhances the coach and therapist’s ability to design training programs to improve players performance and fitness. </a:t>
            </a:r>
          </a:p>
          <a:p>
            <a:endParaRPr lang="en-GB" dirty="0"/>
          </a:p>
          <a:p>
            <a:pPr marL="0" indent="0">
              <a:buNone/>
            </a:pPr>
            <a:r>
              <a:rPr lang="en-GB" dirty="0"/>
              <a:t>(Theodoropoulos, Bettle and </a:t>
            </a:r>
            <a:r>
              <a:rPr lang="en-GB" dirty="0" err="1"/>
              <a:t>Kosy</a:t>
            </a:r>
            <a:r>
              <a:rPr lang="en-GB" dirty="0"/>
              <a:t>, 2020).</a:t>
            </a:r>
          </a:p>
        </p:txBody>
      </p:sp>
    </p:spTree>
    <p:extLst>
      <p:ext uri="{BB962C8B-B14F-4D97-AF65-F5344CB8AC3E}">
        <p14:creationId xmlns:p14="http://schemas.microsoft.com/office/powerpoint/2010/main" val="3781659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 name="Content Placeholder 2">
            <a:extLst>
              <a:ext uri="{FF2B5EF4-FFF2-40B4-BE49-F238E27FC236}">
                <a16:creationId xmlns:a16="http://schemas.microsoft.com/office/drawing/2014/main" id="{10781F9A-5F28-D6E6-B9FF-FF3774569FCE}"/>
              </a:ext>
            </a:extLst>
          </p:cNvPr>
          <p:cNvSpPr>
            <a:spLocks noGrp="1"/>
          </p:cNvSpPr>
          <p:nvPr>
            <p:ph idx="1"/>
          </p:nvPr>
        </p:nvSpPr>
        <p:spPr>
          <a:xfrm>
            <a:off x="4975861" y="804671"/>
            <a:ext cx="6399930" cy="5248657"/>
          </a:xfrm>
        </p:spPr>
        <p:txBody>
          <a:bodyPr anchor="ctr">
            <a:normAutofit/>
          </a:bodyPr>
          <a:lstStyle/>
          <a:p>
            <a:pPr marL="0" indent="0">
              <a:buNone/>
            </a:pPr>
            <a:r>
              <a:rPr lang="en-GB" sz="2800" dirty="0"/>
              <a:t>THANKS FOR LISTENING</a:t>
            </a:r>
          </a:p>
        </p:txBody>
      </p:sp>
    </p:spTree>
    <p:extLst>
      <p:ext uri="{BB962C8B-B14F-4D97-AF65-F5344CB8AC3E}">
        <p14:creationId xmlns:p14="http://schemas.microsoft.com/office/powerpoint/2010/main" val="3006058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B024-E133-79C0-51C6-1F14D612DAF0}"/>
              </a:ext>
            </a:extLst>
          </p:cNvPr>
          <p:cNvSpPr>
            <a:spLocks noGrp="1"/>
          </p:cNvSpPr>
          <p:nvPr>
            <p:ph type="title"/>
          </p:nvPr>
        </p:nvSpPr>
        <p:spPr>
          <a:xfrm>
            <a:off x="1615761" y="497711"/>
            <a:ext cx="9404723" cy="1400530"/>
          </a:xfrm>
        </p:spPr>
        <p:txBody>
          <a:bodyPr/>
          <a:lstStyle/>
          <a:p>
            <a:r>
              <a:rPr lang="en-GB" dirty="0"/>
              <a:t>REFERENCES </a:t>
            </a:r>
          </a:p>
        </p:txBody>
      </p:sp>
      <p:sp>
        <p:nvSpPr>
          <p:cNvPr id="3" name="Content Placeholder 2">
            <a:extLst>
              <a:ext uri="{FF2B5EF4-FFF2-40B4-BE49-F238E27FC236}">
                <a16:creationId xmlns:a16="http://schemas.microsoft.com/office/drawing/2014/main" id="{5568D612-95CF-5B56-808E-AC2786C05506}"/>
              </a:ext>
            </a:extLst>
          </p:cNvPr>
          <p:cNvSpPr>
            <a:spLocks noGrp="1"/>
          </p:cNvSpPr>
          <p:nvPr>
            <p:ph idx="1"/>
          </p:nvPr>
        </p:nvSpPr>
        <p:spPr>
          <a:xfrm>
            <a:off x="217714" y="1967681"/>
            <a:ext cx="11756571" cy="5573486"/>
          </a:xfrm>
        </p:spPr>
        <p:txBody>
          <a:bodyPr>
            <a:noAutofit/>
          </a:bodyPr>
          <a:lstStyle/>
          <a:p>
            <a:r>
              <a:rPr lang="en-GB" sz="1400" b="0" i="0" dirty="0">
                <a:effectLst/>
                <a:latin typeface="Arial" panose="020B0604020202020204" pitchFamily="34" charset="0"/>
              </a:rPr>
              <a:t>Afonso, J., Fonseca, H., Ramirez-Campillo, R., Olivares-Jabalera, J. and Rocha-Rodrigues, S., (2023). ‘Prevention Strategies of Lower Limb Muscle Injuries’, </a:t>
            </a:r>
            <a:r>
              <a:rPr lang="en-GB" sz="1400" b="0" i="1" dirty="0">
                <a:effectLst/>
                <a:latin typeface="Arial" panose="020B0604020202020204" pitchFamily="34" charset="0"/>
              </a:rPr>
              <a:t>Orthopaedic Sports Medicine: </a:t>
            </a:r>
            <a:r>
              <a:rPr lang="en-GB" sz="1400" b="0" i="0" dirty="0">
                <a:effectLst/>
                <a:latin typeface="Arial" panose="020B0604020202020204" pitchFamily="34" charset="0"/>
              </a:rPr>
              <a:t> pp. 1-31. Available at; </a:t>
            </a:r>
            <a:r>
              <a:rPr lang="en-US" sz="1400" dirty="0"/>
              <a:t>https://link.springer.com/referenceworkentry/10.1007/978-3-030-65430-6_209-1</a:t>
            </a:r>
            <a:endParaRPr lang="en-GB" sz="1400" b="0" i="0" dirty="0">
              <a:effectLst/>
              <a:latin typeface="Arial" panose="020B0604020202020204" pitchFamily="34" charset="0"/>
            </a:endParaRPr>
          </a:p>
          <a:p>
            <a:endParaRPr lang="en-GB" sz="1400" dirty="0"/>
          </a:p>
          <a:p>
            <a:r>
              <a:rPr lang="en-US" sz="1400" b="0" i="0" dirty="0">
                <a:effectLst/>
                <a:latin typeface="Arial" panose="020B0604020202020204" pitchFamily="34" charset="0"/>
              </a:rPr>
              <a:t>Asgari, M., Alizadeh, M.H., </a:t>
            </a:r>
            <a:r>
              <a:rPr lang="en-US" sz="1400" b="0" i="0" dirty="0" err="1">
                <a:effectLst/>
                <a:latin typeface="Arial" panose="020B0604020202020204" pitchFamily="34" charset="0"/>
              </a:rPr>
              <a:t>Shahrbanian</a:t>
            </a:r>
            <a:r>
              <a:rPr lang="en-US" sz="1400" b="0" i="0" dirty="0">
                <a:effectLst/>
                <a:latin typeface="Arial" panose="020B0604020202020204" pitchFamily="34" charset="0"/>
              </a:rPr>
              <a:t>, S., Nolte, K. and </a:t>
            </a:r>
            <a:r>
              <a:rPr lang="en-US" sz="1400" b="0" i="0" dirty="0" err="1">
                <a:effectLst/>
                <a:latin typeface="Arial" panose="020B0604020202020204" pitchFamily="34" charset="0"/>
              </a:rPr>
              <a:t>Jaitner</a:t>
            </a:r>
            <a:r>
              <a:rPr lang="en-US" sz="1400" b="0" i="0" dirty="0">
                <a:effectLst/>
                <a:latin typeface="Arial" panose="020B0604020202020204" pitchFamily="34" charset="0"/>
              </a:rPr>
              <a:t>, T., (2022). Effects of the FIFA 11+ and a modified warm-up </a:t>
            </a:r>
            <a:r>
              <a:rPr lang="en-US" sz="1400" b="0" i="0" dirty="0" err="1">
                <a:effectLst/>
                <a:latin typeface="Arial" panose="020B0604020202020204" pitchFamily="34" charset="0"/>
              </a:rPr>
              <a:t>programme</a:t>
            </a:r>
            <a:r>
              <a:rPr lang="en-US" sz="1400" b="0" i="0" dirty="0">
                <a:effectLst/>
                <a:latin typeface="Arial" panose="020B0604020202020204" pitchFamily="34" charset="0"/>
              </a:rPr>
              <a:t> on injury prevention and performance improvement among youth male football players. </a:t>
            </a:r>
            <a:r>
              <a:rPr lang="en-US" sz="1400" b="0" i="1" dirty="0" err="1">
                <a:effectLst/>
                <a:latin typeface="Arial" panose="020B0604020202020204" pitchFamily="34" charset="0"/>
              </a:rPr>
              <a:t>PloS</a:t>
            </a:r>
            <a:r>
              <a:rPr lang="en-US" sz="1400" b="0" i="1" dirty="0">
                <a:effectLst/>
                <a:latin typeface="Arial" panose="020B0604020202020204" pitchFamily="34" charset="0"/>
              </a:rPr>
              <a:t> one</a:t>
            </a:r>
            <a:r>
              <a:rPr lang="en-US" sz="1400" b="0" i="0" dirty="0">
                <a:effectLst/>
                <a:latin typeface="Arial" panose="020B0604020202020204" pitchFamily="34" charset="0"/>
              </a:rPr>
              <a:t>, </a:t>
            </a:r>
            <a:r>
              <a:rPr lang="en-US" sz="1400" b="0" i="1" dirty="0">
                <a:effectLst/>
                <a:latin typeface="Arial" panose="020B0604020202020204" pitchFamily="34" charset="0"/>
              </a:rPr>
              <a:t>17</a:t>
            </a:r>
            <a:r>
              <a:rPr lang="en-US" sz="1400" b="0" i="0" dirty="0">
                <a:effectLst/>
                <a:latin typeface="Arial" panose="020B0604020202020204" pitchFamily="34" charset="0"/>
              </a:rPr>
              <a:t>(10), p.e0275545.</a:t>
            </a:r>
          </a:p>
          <a:p>
            <a:endParaRPr lang="en-GB" sz="1400" dirty="0"/>
          </a:p>
          <a:p>
            <a:r>
              <a:rPr lang="en-US" sz="1400" b="0" i="0" dirty="0">
                <a:effectLst/>
                <a:latin typeface="Arial" panose="020B0604020202020204" pitchFamily="34" charset="0"/>
              </a:rPr>
              <a:t>Baez, S. and Jochimsen, K., 2023. Current clinical concepts: integration of psychologically informed practice for management of patients with sport-related injuries. </a:t>
            </a:r>
            <a:r>
              <a:rPr lang="en-US" sz="1400" b="0" i="1" dirty="0">
                <a:effectLst/>
                <a:latin typeface="Arial" panose="020B0604020202020204" pitchFamily="34" charset="0"/>
              </a:rPr>
              <a:t>Journal of athletic training</a:t>
            </a:r>
            <a:r>
              <a:rPr lang="en-US" sz="1400" b="0" i="0" dirty="0">
                <a:effectLst/>
                <a:latin typeface="Arial" panose="020B0604020202020204" pitchFamily="34" charset="0"/>
              </a:rPr>
              <a:t>, </a:t>
            </a:r>
            <a:r>
              <a:rPr lang="en-US" sz="1400" b="0" i="1" dirty="0">
                <a:effectLst/>
                <a:latin typeface="Arial" panose="020B0604020202020204" pitchFamily="34" charset="0"/>
              </a:rPr>
              <a:t>58</a:t>
            </a:r>
            <a:r>
              <a:rPr lang="en-US" sz="1400" b="0" i="0" dirty="0">
                <a:effectLst/>
                <a:latin typeface="Arial" panose="020B0604020202020204" pitchFamily="34" charset="0"/>
              </a:rPr>
              <a:t>(9), pp.687-696.</a:t>
            </a:r>
          </a:p>
          <a:p>
            <a:endParaRPr lang="en-GB" sz="1400" dirty="0"/>
          </a:p>
          <a:p>
            <a:r>
              <a:rPr lang="en-US" sz="1400" b="0" i="0" dirty="0">
                <a:effectLst/>
                <a:latin typeface="Arial" panose="020B0604020202020204" pitchFamily="34" charset="0"/>
              </a:rPr>
              <a:t>Beard, A., Ashby, J., Chambers, R., Millet, G.P. and </a:t>
            </a:r>
            <a:r>
              <a:rPr lang="en-US" sz="1400" b="0" i="0" dirty="0" err="1">
                <a:effectLst/>
                <a:latin typeface="Arial" panose="020B0604020202020204" pitchFamily="34" charset="0"/>
              </a:rPr>
              <a:t>Brocherie</a:t>
            </a:r>
            <a:r>
              <a:rPr lang="en-US" sz="1400" b="0" i="0" dirty="0">
                <a:effectLst/>
                <a:latin typeface="Arial" panose="020B0604020202020204" pitchFamily="34" charset="0"/>
              </a:rPr>
              <a:t>, F., 2022. Wales anaerobic test: reliability and fitness profiles of international rugby union players. </a:t>
            </a:r>
            <a:r>
              <a:rPr lang="en-US" sz="1400" b="0" i="1" dirty="0">
                <a:effectLst/>
                <a:latin typeface="Arial" panose="020B0604020202020204" pitchFamily="34" charset="0"/>
              </a:rPr>
              <a:t>The Journal of Strength &amp; Conditioning Research</a:t>
            </a:r>
            <a:r>
              <a:rPr lang="en-US" sz="1400" b="0" i="0" dirty="0">
                <a:effectLst/>
                <a:latin typeface="Arial" panose="020B0604020202020204" pitchFamily="34" charset="0"/>
              </a:rPr>
              <a:t>.</a:t>
            </a:r>
          </a:p>
          <a:p>
            <a:endParaRPr lang="en-US" sz="1400" b="0" i="0" dirty="0">
              <a:effectLst/>
              <a:latin typeface="Arial" panose="020B0604020202020204" pitchFamily="34" charset="0"/>
            </a:endParaRPr>
          </a:p>
          <a:p>
            <a:r>
              <a:rPr lang="en-US" sz="1400" b="0" i="0" dirty="0" err="1">
                <a:effectLst/>
                <a:latin typeface="Arial" panose="020B0604020202020204" pitchFamily="34" charset="0"/>
              </a:rPr>
              <a:t>Bjelanovic</a:t>
            </a:r>
            <a:r>
              <a:rPr lang="en-US" sz="1400" b="0" i="0" dirty="0">
                <a:effectLst/>
                <a:latin typeface="Arial" panose="020B0604020202020204" pitchFamily="34" charset="0"/>
              </a:rPr>
              <a:t>, L., </a:t>
            </a:r>
            <a:r>
              <a:rPr lang="en-US" sz="1400" b="0" i="0" dirty="0" err="1">
                <a:effectLst/>
                <a:latin typeface="Arial" panose="020B0604020202020204" pitchFamily="34" charset="0"/>
              </a:rPr>
              <a:t>Liposek</a:t>
            </a:r>
            <a:r>
              <a:rPr lang="en-US" sz="1400" b="0" i="0" dirty="0">
                <a:effectLst/>
                <a:latin typeface="Arial" panose="020B0604020202020204" pitchFamily="34" charset="0"/>
              </a:rPr>
              <a:t>, S. and Kesic, M.G., 2025. Emphasizing Sport-Specific and Anatomical Factors of Injuries in Amateur Rugby: A Prospective Study. </a:t>
            </a:r>
            <a:r>
              <a:rPr lang="en-US" sz="1400" b="0" i="1" dirty="0">
                <a:effectLst/>
                <a:latin typeface="Arial" panose="020B0604020202020204" pitchFamily="34" charset="0"/>
              </a:rPr>
              <a:t>Sport Mont</a:t>
            </a:r>
            <a:r>
              <a:rPr lang="en-US" sz="1400" b="0" i="0" dirty="0">
                <a:effectLst/>
                <a:latin typeface="Arial" panose="020B0604020202020204" pitchFamily="34" charset="0"/>
              </a:rPr>
              <a:t>, </a:t>
            </a:r>
            <a:r>
              <a:rPr lang="en-US" sz="1400" b="0" i="1" dirty="0">
                <a:effectLst/>
                <a:latin typeface="Arial" panose="020B0604020202020204" pitchFamily="34" charset="0"/>
              </a:rPr>
              <a:t>23</a:t>
            </a:r>
            <a:r>
              <a:rPr lang="en-US" sz="1400" b="0" i="0" dirty="0">
                <a:effectLst/>
                <a:latin typeface="Arial" panose="020B0604020202020204" pitchFamily="34" charset="0"/>
              </a:rPr>
              <a:t>(1), </a:t>
            </a:r>
            <a:r>
              <a:rPr lang="en-US" sz="1400" b="0" i="0" dirty="0" err="1">
                <a:effectLst/>
                <a:latin typeface="Arial" panose="020B0604020202020204" pitchFamily="34" charset="0"/>
              </a:rPr>
              <a:t>pp.Ahead</a:t>
            </a:r>
            <a:r>
              <a:rPr lang="en-US" sz="1400" b="0" i="0" dirty="0">
                <a:effectLst/>
                <a:latin typeface="Arial" panose="020B0604020202020204" pitchFamily="34" charset="0"/>
              </a:rPr>
              <a:t>-of.</a:t>
            </a:r>
          </a:p>
          <a:p>
            <a:endParaRPr lang="en-US" sz="1100" b="0" i="0" dirty="0">
              <a:effectLst/>
              <a:latin typeface="Arial" panose="020B0604020202020204" pitchFamily="34" charset="0"/>
            </a:endParaRPr>
          </a:p>
          <a:p>
            <a:endParaRPr lang="en-GB" sz="1400" b="0" i="0" dirty="0">
              <a:effectLst/>
              <a:latin typeface="Arial" panose="020B0604020202020204" pitchFamily="34" charset="0"/>
            </a:endParaRPr>
          </a:p>
          <a:p>
            <a:endParaRPr lang="en-GB" sz="1400" dirty="0">
              <a:latin typeface="Arial" panose="020B0604020202020204" pitchFamily="34" charset="0"/>
            </a:endParaRPr>
          </a:p>
        </p:txBody>
      </p:sp>
    </p:spTree>
    <p:extLst>
      <p:ext uri="{BB962C8B-B14F-4D97-AF65-F5344CB8AC3E}">
        <p14:creationId xmlns:p14="http://schemas.microsoft.com/office/powerpoint/2010/main" val="3282954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F647DF-34E3-EE57-CB4A-2F62EF58E546}"/>
              </a:ext>
            </a:extLst>
          </p:cNvPr>
          <p:cNvSpPr>
            <a:spLocks noGrp="1"/>
          </p:cNvSpPr>
          <p:nvPr>
            <p:ph idx="1"/>
          </p:nvPr>
        </p:nvSpPr>
        <p:spPr>
          <a:xfrm>
            <a:off x="1242208" y="1331259"/>
            <a:ext cx="8946541" cy="4195481"/>
          </a:xfrm>
        </p:spPr>
        <p:txBody>
          <a:bodyPr>
            <a:normAutofit fontScale="70000" lnSpcReduction="20000"/>
          </a:bodyPr>
          <a:lstStyle/>
          <a:p>
            <a:r>
              <a:rPr lang="en-GB" sz="2000" b="0" i="0" dirty="0">
                <a:effectLst/>
                <a:latin typeface="Arial" panose="020B0604020202020204" pitchFamily="34" charset="0"/>
              </a:rPr>
              <a:t>Boey, H., van </a:t>
            </a:r>
            <a:r>
              <a:rPr lang="en-GB" sz="2000" b="0" i="0" dirty="0" err="1">
                <a:effectLst/>
                <a:latin typeface="Arial" panose="020B0604020202020204" pitchFamily="34" charset="0"/>
              </a:rPr>
              <a:t>Rossom</a:t>
            </a:r>
            <a:r>
              <a:rPr lang="en-GB" sz="2000" b="0" i="0" dirty="0">
                <a:effectLst/>
                <a:latin typeface="Arial" panose="020B0604020202020204" pitchFamily="34" charset="0"/>
              </a:rPr>
              <a:t>, S., Verfaillie, S., Vander </a:t>
            </a:r>
            <a:r>
              <a:rPr lang="en-GB" sz="2000" b="0" i="0" dirty="0" err="1">
                <a:effectLst/>
                <a:latin typeface="Arial" panose="020B0604020202020204" pitchFamily="34" charset="0"/>
              </a:rPr>
              <a:t>Sloten</a:t>
            </a:r>
            <a:r>
              <a:rPr lang="en-GB" sz="2000" b="0" i="0" dirty="0">
                <a:effectLst/>
                <a:latin typeface="Arial" panose="020B0604020202020204" pitchFamily="34" charset="0"/>
              </a:rPr>
              <a:t>, J. and Jonkers, I., 2022. Maximal lateral ligament strain and loading during functional activities: Model-based insights for ankle sprain prevention and rehabilitation. </a:t>
            </a:r>
            <a:r>
              <a:rPr lang="en-GB" sz="2000" b="0" i="1" dirty="0">
                <a:effectLst/>
                <a:latin typeface="Arial" panose="020B0604020202020204" pitchFamily="34" charset="0"/>
              </a:rPr>
              <a:t>Clinical Biomechanics</a:t>
            </a:r>
            <a:r>
              <a:rPr lang="en-GB" sz="2000" b="0" i="0" dirty="0">
                <a:effectLst/>
                <a:latin typeface="Arial" panose="020B0604020202020204" pitchFamily="34" charset="0"/>
              </a:rPr>
              <a:t>, </a:t>
            </a:r>
            <a:r>
              <a:rPr lang="en-GB" sz="2000" b="0" i="1" dirty="0">
                <a:effectLst/>
                <a:latin typeface="Arial" panose="020B0604020202020204" pitchFamily="34" charset="0"/>
              </a:rPr>
              <a:t>94</a:t>
            </a:r>
            <a:r>
              <a:rPr lang="en-GB" sz="2000" b="0" i="0" dirty="0">
                <a:effectLst/>
                <a:latin typeface="Arial" panose="020B0604020202020204" pitchFamily="34" charset="0"/>
              </a:rPr>
              <a:t>, p.105623.</a:t>
            </a:r>
            <a:endParaRPr lang="en-US" sz="2000" b="0" i="0" dirty="0">
              <a:effectLst/>
              <a:latin typeface="Arial" panose="020B0604020202020204" pitchFamily="34" charset="0"/>
            </a:endParaRPr>
          </a:p>
          <a:p>
            <a:endParaRPr lang="en-US" sz="2000" dirty="0">
              <a:latin typeface="Arial" panose="020B0604020202020204" pitchFamily="34" charset="0"/>
            </a:endParaRPr>
          </a:p>
          <a:p>
            <a:r>
              <a:rPr lang="en-GB" sz="2000" b="0" i="0" dirty="0">
                <a:effectLst/>
                <a:latin typeface="Arial" panose="020B0604020202020204" pitchFamily="34" charset="0"/>
              </a:rPr>
              <a:t>Chen, R.P., Wang, Q.H., Li, M.Y., Su, X.F., Wang, D.Y., Liu, X.H. and Li, Z.L., 2023. Progress in diagnosis and treatment of acute injury to the anterior talofibular ligament. </a:t>
            </a:r>
            <a:r>
              <a:rPr lang="en-GB" sz="2000" b="0" i="1" dirty="0">
                <a:effectLst/>
                <a:latin typeface="Arial" panose="020B0604020202020204" pitchFamily="34" charset="0"/>
              </a:rPr>
              <a:t>World journal of clinical cases</a:t>
            </a:r>
            <a:r>
              <a:rPr lang="en-GB" sz="2000" b="0" i="0" dirty="0">
                <a:effectLst/>
                <a:latin typeface="Arial" panose="020B0604020202020204" pitchFamily="34" charset="0"/>
              </a:rPr>
              <a:t>, </a:t>
            </a:r>
            <a:r>
              <a:rPr lang="en-GB" sz="2000" b="0" i="1" dirty="0">
                <a:effectLst/>
                <a:latin typeface="Arial" panose="020B0604020202020204" pitchFamily="34" charset="0"/>
              </a:rPr>
              <a:t>11</a:t>
            </a:r>
            <a:r>
              <a:rPr lang="en-GB" sz="2000" b="0" i="0" dirty="0">
                <a:effectLst/>
                <a:latin typeface="Arial" panose="020B0604020202020204" pitchFamily="34" charset="0"/>
              </a:rPr>
              <a:t>(15), p.3395.</a:t>
            </a:r>
          </a:p>
          <a:p>
            <a:endParaRPr lang="en-GB" sz="2000" dirty="0">
              <a:latin typeface="Arial" panose="020B0604020202020204" pitchFamily="34" charset="0"/>
            </a:endParaRPr>
          </a:p>
          <a:p>
            <a:r>
              <a:rPr lang="en-US" sz="2000" b="0" i="0" dirty="0">
                <a:effectLst/>
                <a:latin typeface="Arial" panose="020B0604020202020204" pitchFamily="34" charset="0"/>
              </a:rPr>
              <a:t>Chiu, L.Z., 2021. Comparison of Alternative Methods to Improve Weight-Bearing Sagittal Plane Anterior Leg Rotation. </a:t>
            </a:r>
            <a:r>
              <a:rPr lang="en-US" sz="2000" b="0" i="1" dirty="0">
                <a:effectLst/>
                <a:latin typeface="Arial" panose="020B0604020202020204" pitchFamily="34" charset="0"/>
              </a:rPr>
              <a:t>The Journal of Strength &amp; Conditioning Research</a:t>
            </a:r>
            <a:r>
              <a:rPr lang="en-US" sz="2000" b="0" i="0" dirty="0">
                <a:effectLst/>
                <a:latin typeface="Arial" panose="020B0604020202020204" pitchFamily="34" charset="0"/>
              </a:rPr>
              <a:t>, </a:t>
            </a:r>
            <a:r>
              <a:rPr lang="en-US" sz="2000" b="0" i="1" dirty="0">
                <a:effectLst/>
                <a:latin typeface="Arial" panose="020B0604020202020204" pitchFamily="34" charset="0"/>
              </a:rPr>
              <a:t>35</a:t>
            </a:r>
            <a:r>
              <a:rPr lang="en-US" sz="2000" b="0" i="0" dirty="0">
                <a:effectLst/>
                <a:latin typeface="Arial" panose="020B0604020202020204" pitchFamily="34" charset="0"/>
              </a:rPr>
              <a:t>(12), pp.3315-3321.</a:t>
            </a:r>
            <a:endParaRPr lang="en-GB" sz="2000" dirty="0"/>
          </a:p>
          <a:p>
            <a:endParaRPr lang="en-GB" dirty="0"/>
          </a:p>
          <a:p>
            <a:r>
              <a:rPr lang="en-GB" sz="2000" b="0" i="0" dirty="0">
                <a:effectLst/>
                <a:latin typeface="Arial" panose="020B0604020202020204" pitchFamily="34" charset="0"/>
              </a:rPr>
              <a:t>Dalmau-Pastor, M., </a:t>
            </a:r>
            <a:r>
              <a:rPr lang="en-GB" sz="2000" b="0" i="0" dirty="0" err="1">
                <a:effectLst/>
                <a:latin typeface="Arial" panose="020B0604020202020204" pitchFamily="34" charset="0"/>
              </a:rPr>
              <a:t>Malagelada</a:t>
            </a:r>
            <a:r>
              <a:rPr lang="en-GB" sz="2000" b="0" i="0" dirty="0">
                <a:effectLst/>
                <a:latin typeface="Arial" panose="020B0604020202020204" pitchFamily="34" charset="0"/>
              </a:rPr>
              <a:t>, F., Calder, J., Manzanares, M.C. and Vega, J., 2020. The lateral ankle ligaments are interconnected: the medial connecting fibres between the anterior talofibular, calcaneofibular and posterior talofibular ligaments. </a:t>
            </a:r>
            <a:r>
              <a:rPr lang="en-GB" sz="2000" b="0" i="1" dirty="0">
                <a:effectLst/>
                <a:latin typeface="Arial" panose="020B0604020202020204" pitchFamily="34" charset="0"/>
              </a:rPr>
              <a:t>Knee Surgery, Sports Traumatology, Arthroscopy</a:t>
            </a:r>
            <a:r>
              <a:rPr lang="en-GB" sz="2000" b="0" i="0" dirty="0">
                <a:effectLst/>
                <a:latin typeface="Arial" panose="020B0604020202020204" pitchFamily="34" charset="0"/>
              </a:rPr>
              <a:t>, </a:t>
            </a:r>
            <a:r>
              <a:rPr lang="en-GB" sz="2000" b="0" i="1" dirty="0">
                <a:effectLst/>
                <a:latin typeface="Arial" panose="020B0604020202020204" pitchFamily="34" charset="0"/>
              </a:rPr>
              <a:t>28</a:t>
            </a:r>
            <a:r>
              <a:rPr lang="en-GB" sz="2000" b="0" i="0" dirty="0">
                <a:effectLst/>
                <a:latin typeface="Arial" panose="020B0604020202020204" pitchFamily="34" charset="0"/>
              </a:rPr>
              <a:t>, pp.34-39.</a:t>
            </a:r>
          </a:p>
          <a:p>
            <a:endParaRPr lang="en-GB" sz="2000" b="0" i="0" dirty="0">
              <a:effectLst/>
              <a:latin typeface="Arial" panose="020B0604020202020204" pitchFamily="34" charset="0"/>
            </a:endParaRPr>
          </a:p>
          <a:p>
            <a:r>
              <a:rPr lang="en-US" sz="2000" b="0" i="0" dirty="0">
                <a:effectLst/>
                <a:latin typeface="Arial" panose="020B0604020202020204" pitchFamily="34" charset="0"/>
              </a:rPr>
              <a:t>Ebin, S. and Sarulatha, H., 2023. Recent Advances in Exercise Intervention for Athletes with Ankle Injury. </a:t>
            </a:r>
            <a:r>
              <a:rPr lang="en-US" sz="2000" b="0" i="1" dirty="0">
                <a:effectLst/>
                <a:latin typeface="Arial" panose="020B0604020202020204" pitchFamily="34" charset="0"/>
              </a:rPr>
              <a:t>Biomed Sci</a:t>
            </a:r>
            <a:r>
              <a:rPr lang="en-US" sz="2000" b="0" i="0" dirty="0">
                <a:effectLst/>
                <a:latin typeface="Arial" panose="020B0604020202020204" pitchFamily="34" charset="0"/>
              </a:rPr>
              <a:t>, </a:t>
            </a:r>
            <a:r>
              <a:rPr lang="en-US" sz="2000" b="0" i="1" dirty="0">
                <a:effectLst/>
                <a:latin typeface="Arial" panose="020B0604020202020204" pitchFamily="34" charset="0"/>
              </a:rPr>
              <a:t>13</a:t>
            </a:r>
            <a:r>
              <a:rPr lang="en-US" sz="2000" b="0" i="0" dirty="0">
                <a:effectLst/>
                <a:latin typeface="Arial" panose="020B0604020202020204" pitchFamily="34" charset="0"/>
              </a:rPr>
              <a:t>(4), pp.102-107.</a:t>
            </a:r>
            <a:endParaRPr lang="en-GB" sz="2000"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6686127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A404D-0D90-688B-01ED-3430E3FD5A6A}"/>
              </a:ext>
            </a:extLst>
          </p:cNvPr>
          <p:cNvSpPr>
            <a:spLocks noGrp="1"/>
          </p:cNvSpPr>
          <p:nvPr>
            <p:ph idx="1"/>
          </p:nvPr>
        </p:nvSpPr>
        <p:spPr>
          <a:xfrm>
            <a:off x="87086" y="0"/>
            <a:ext cx="12104914" cy="6858000"/>
          </a:xfrm>
        </p:spPr>
        <p:txBody>
          <a:bodyPr>
            <a:normAutofit/>
          </a:bodyPr>
          <a:lstStyle/>
          <a:p>
            <a:endParaRPr lang="en-US" sz="1400" b="0" i="0" dirty="0">
              <a:effectLst/>
              <a:latin typeface="Arial" panose="020B0604020202020204" pitchFamily="34" charset="0"/>
            </a:endParaRPr>
          </a:p>
          <a:p>
            <a:endParaRPr lang="en-US" sz="1400" dirty="0">
              <a:latin typeface="Arial" panose="020B0604020202020204" pitchFamily="34" charset="0"/>
            </a:endParaRPr>
          </a:p>
          <a:p>
            <a:endParaRPr lang="en-US" sz="1400" b="0" i="0" dirty="0">
              <a:effectLst/>
              <a:latin typeface="Arial" panose="020B0604020202020204" pitchFamily="34" charset="0"/>
            </a:endParaRPr>
          </a:p>
          <a:p>
            <a:endParaRPr lang="en-US" sz="1400" dirty="0">
              <a:latin typeface="Arial" panose="020B0604020202020204" pitchFamily="34" charset="0"/>
            </a:endParaRPr>
          </a:p>
          <a:p>
            <a:r>
              <a:rPr lang="en-US" sz="1400" b="0" i="0" dirty="0">
                <a:effectLst/>
                <a:latin typeface="Arial" panose="020B0604020202020204" pitchFamily="34" charset="0"/>
              </a:rPr>
              <a:t>Forster, J.W., Uthoff, A.M., Rumpf, M.C. and Cronin, J.B., 2023. Training to improve pro-agility performance: a systematic review. </a:t>
            </a:r>
            <a:r>
              <a:rPr lang="en-US" sz="1400" b="0" i="1" dirty="0">
                <a:effectLst/>
                <a:latin typeface="Arial" panose="020B0604020202020204" pitchFamily="34" charset="0"/>
              </a:rPr>
              <a:t>Journal of Human Kinetics</a:t>
            </a:r>
            <a:r>
              <a:rPr lang="en-US" sz="1400" b="0" i="0" dirty="0">
                <a:effectLst/>
                <a:latin typeface="Arial" panose="020B0604020202020204" pitchFamily="34" charset="0"/>
              </a:rPr>
              <a:t>, </a:t>
            </a:r>
            <a:r>
              <a:rPr lang="en-US" sz="1400" b="0" i="1" dirty="0">
                <a:effectLst/>
                <a:latin typeface="Arial" panose="020B0604020202020204" pitchFamily="34" charset="0"/>
              </a:rPr>
              <a:t>85</a:t>
            </a:r>
            <a:r>
              <a:rPr lang="en-US" sz="1400" b="0" i="0" dirty="0">
                <a:effectLst/>
                <a:latin typeface="Arial" panose="020B0604020202020204" pitchFamily="34" charset="0"/>
              </a:rPr>
              <a:t>, p.35.</a:t>
            </a:r>
          </a:p>
          <a:p>
            <a:endParaRPr lang="en-US" sz="1400" b="0" i="0" dirty="0">
              <a:effectLst/>
              <a:latin typeface="Arial" panose="020B0604020202020204" pitchFamily="34" charset="0"/>
            </a:endParaRPr>
          </a:p>
          <a:p>
            <a:r>
              <a:rPr lang="en-US" sz="1400" b="0" i="0" dirty="0">
                <a:effectLst/>
                <a:latin typeface="Arial" panose="020B0604020202020204" pitchFamily="34" charset="0"/>
              </a:rPr>
              <a:t>Hart, A.S., Erskine, R.M. and Clark, D.R., 2023. The use of physical characteristics to explain variation in ball-carrying capability in elite rugby union: a narrative review. </a:t>
            </a:r>
            <a:r>
              <a:rPr lang="en-US" sz="1400" b="0" i="1" dirty="0">
                <a:effectLst/>
                <a:latin typeface="Arial" panose="020B0604020202020204" pitchFamily="34" charset="0"/>
              </a:rPr>
              <a:t>The Journal of Strength &amp; Conditioning Research</a:t>
            </a:r>
            <a:r>
              <a:rPr lang="en-US" sz="1400" b="0" i="0" dirty="0">
                <a:effectLst/>
                <a:latin typeface="Arial" panose="020B0604020202020204" pitchFamily="34" charset="0"/>
              </a:rPr>
              <a:t>, </a:t>
            </a:r>
            <a:r>
              <a:rPr lang="en-US" sz="1400" b="0" i="1" dirty="0">
                <a:effectLst/>
                <a:latin typeface="Arial" panose="020B0604020202020204" pitchFamily="34" charset="0"/>
              </a:rPr>
              <a:t>37</a:t>
            </a:r>
            <a:r>
              <a:rPr lang="en-US" sz="1400" b="0" i="0" dirty="0">
                <a:effectLst/>
                <a:latin typeface="Arial" panose="020B0604020202020204" pitchFamily="34" charset="0"/>
              </a:rPr>
              <a:t>(8), pp.1718-1727.</a:t>
            </a:r>
          </a:p>
          <a:p>
            <a:endParaRPr lang="en-GB" sz="1400" b="0" i="0" dirty="0">
              <a:effectLst/>
              <a:latin typeface="Arial" panose="020B0604020202020204" pitchFamily="34" charset="0"/>
            </a:endParaRPr>
          </a:p>
          <a:p>
            <a:r>
              <a:rPr lang="en-GB" sz="1400" b="0" i="0" dirty="0">
                <a:effectLst/>
                <a:latin typeface="Arial" panose="020B0604020202020204" pitchFamily="34" charset="0"/>
              </a:rPr>
              <a:t>Hurley, E.T., Markus, D.H., Mannino, B.J., Gonzalez‐Lomas, G., Alaia, M.J., Campbell, K.A., </a:t>
            </a:r>
            <a:r>
              <a:rPr lang="en-GB" sz="1400" b="0" i="0" dirty="0" err="1">
                <a:effectLst/>
                <a:latin typeface="Arial" panose="020B0604020202020204" pitchFamily="34" charset="0"/>
              </a:rPr>
              <a:t>Jazrawi</a:t>
            </a:r>
            <a:r>
              <a:rPr lang="en-GB" sz="1400" b="0" i="0" dirty="0">
                <a:effectLst/>
                <a:latin typeface="Arial" panose="020B0604020202020204" pitchFamily="34" charset="0"/>
              </a:rPr>
              <a:t>, L.M. and Strauss, E.J., 2021. Patients unable to return to play following medial patellofemoral ligament reconstructions demonstrate poor psychological readiness. </a:t>
            </a:r>
            <a:r>
              <a:rPr lang="en-GB" sz="1400" b="0" i="1" dirty="0">
                <a:effectLst/>
                <a:latin typeface="Arial" panose="020B0604020202020204" pitchFamily="34" charset="0"/>
              </a:rPr>
              <a:t>Knee Surgery, Sports Traumatology, Arthroscopy</a:t>
            </a:r>
            <a:r>
              <a:rPr lang="en-GB" sz="1400" b="0" i="0" dirty="0">
                <a:effectLst/>
                <a:latin typeface="Arial" panose="020B0604020202020204" pitchFamily="34" charset="0"/>
              </a:rPr>
              <a:t>, </a:t>
            </a:r>
            <a:r>
              <a:rPr lang="en-GB" sz="1400" b="0" i="1" dirty="0">
                <a:effectLst/>
                <a:latin typeface="Arial" panose="020B0604020202020204" pitchFamily="34" charset="0"/>
              </a:rPr>
              <a:t>29</a:t>
            </a:r>
            <a:r>
              <a:rPr lang="en-GB" sz="1400" b="0" i="0" dirty="0">
                <a:effectLst/>
                <a:latin typeface="Arial" panose="020B0604020202020204" pitchFamily="34" charset="0"/>
              </a:rPr>
              <a:t>(11), pp.3834-3838.</a:t>
            </a:r>
          </a:p>
          <a:p>
            <a:endParaRPr lang="en-GB" sz="1400" dirty="0">
              <a:latin typeface="Arial" panose="020B0604020202020204" pitchFamily="34" charset="0"/>
            </a:endParaRPr>
          </a:p>
          <a:p>
            <a:r>
              <a:rPr lang="en-GB" sz="1400" b="0" i="0" dirty="0">
                <a:effectLst/>
                <a:latin typeface="Arial" panose="020B0604020202020204" pitchFamily="34" charset="0"/>
              </a:rPr>
              <a:t>Kasapoglu, S.D., Irfan, G., Uzun, S., Nusret, R., </a:t>
            </a:r>
            <a:r>
              <a:rPr lang="en-GB" sz="1400" b="0" i="0" dirty="0" err="1">
                <a:effectLst/>
                <a:latin typeface="Arial" panose="020B0604020202020204" pitchFamily="34" charset="0"/>
              </a:rPr>
              <a:t>Sanli</a:t>
            </a:r>
            <a:r>
              <a:rPr lang="en-GB" sz="1400" b="0" i="0" dirty="0">
                <a:effectLst/>
                <a:latin typeface="Arial" panose="020B0604020202020204" pitchFamily="34" charset="0"/>
              </a:rPr>
              <a:t>, G., </a:t>
            </a:r>
            <a:r>
              <a:rPr lang="en-GB" sz="1400" b="0" i="0" dirty="0" err="1">
                <a:effectLst/>
                <a:latin typeface="Arial" panose="020B0604020202020204" pitchFamily="34" charset="0"/>
              </a:rPr>
              <a:t>Gumusbas</a:t>
            </a:r>
            <a:r>
              <a:rPr lang="en-GB" sz="1400" b="0" i="0" dirty="0">
                <a:effectLst/>
                <a:latin typeface="Arial" panose="020B0604020202020204" pitchFamily="34" charset="0"/>
              </a:rPr>
              <a:t>, V.G. and Tatar, Y., 2021. 133 Modified kettlebell squats could be safer for the low back of athletes with limited ankle dorsiflexion.</a:t>
            </a:r>
          </a:p>
          <a:p>
            <a:endParaRPr lang="en-GB" sz="1400" b="0" i="0" dirty="0">
              <a:effectLst/>
              <a:latin typeface="Arial" panose="020B0604020202020204" pitchFamily="34" charset="0"/>
            </a:endParaRPr>
          </a:p>
          <a:p>
            <a:r>
              <a:rPr lang="en-GB" sz="1400" b="0" i="0" dirty="0">
                <a:effectLst/>
                <a:latin typeface="Arial" panose="020B0604020202020204" pitchFamily="34" charset="0"/>
              </a:rPr>
              <a:t>Loturco, I., Bishop, C., </a:t>
            </a:r>
            <a:r>
              <a:rPr lang="en-GB" sz="1400" b="0" i="0" dirty="0" err="1">
                <a:effectLst/>
                <a:latin typeface="Arial" panose="020B0604020202020204" pitchFamily="34" charset="0"/>
              </a:rPr>
              <a:t>Zabaloy</a:t>
            </a:r>
            <a:r>
              <a:rPr lang="en-GB" sz="1400" b="0" i="0" dirty="0">
                <a:effectLst/>
                <a:latin typeface="Arial" panose="020B0604020202020204" pitchFamily="34" charset="0"/>
              </a:rPr>
              <a:t>, S., Moura, T.B., Ramos, M.S., Pereira, L.A. and McGuigan, M., 2024. Variations in strength-speed-power performance across the season: do true changes occur in elite rugby players?. </a:t>
            </a:r>
            <a:r>
              <a:rPr lang="en-GB" sz="1400" b="0" i="1" dirty="0">
                <a:effectLst/>
                <a:latin typeface="Arial" panose="020B0604020202020204" pitchFamily="34" charset="0"/>
              </a:rPr>
              <a:t>Biology of Sport</a:t>
            </a:r>
            <a:r>
              <a:rPr lang="en-GB" sz="1400" b="0" i="0" dirty="0">
                <a:effectLst/>
                <a:latin typeface="Arial" panose="020B0604020202020204" pitchFamily="34" charset="0"/>
              </a:rPr>
              <a:t>, </a:t>
            </a:r>
            <a:r>
              <a:rPr lang="en-GB" sz="1400" b="0" i="1" dirty="0">
                <a:effectLst/>
                <a:latin typeface="Arial" panose="020B0604020202020204" pitchFamily="34" charset="0"/>
              </a:rPr>
              <a:t>41</a:t>
            </a:r>
            <a:r>
              <a:rPr lang="en-GB" sz="1400" b="0" i="0" dirty="0">
                <a:effectLst/>
                <a:latin typeface="Arial" panose="020B0604020202020204" pitchFamily="34" charset="0"/>
              </a:rPr>
              <a:t>(3), pp.201-211.</a:t>
            </a:r>
            <a:endParaRPr lang="en-GB" sz="1400" dirty="0"/>
          </a:p>
          <a:p>
            <a:endParaRPr lang="en-GB" sz="1400" dirty="0"/>
          </a:p>
          <a:p>
            <a:endParaRPr lang="en-US" sz="2000" b="0" i="0" dirty="0">
              <a:effectLst/>
              <a:latin typeface="Arial" panose="020B0604020202020204" pitchFamily="34" charset="0"/>
            </a:endParaRPr>
          </a:p>
        </p:txBody>
      </p:sp>
    </p:spTree>
    <p:extLst>
      <p:ext uri="{BB962C8B-B14F-4D97-AF65-F5344CB8AC3E}">
        <p14:creationId xmlns:p14="http://schemas.microsoft.com/office/powerpoint/2010/main" val="2264005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3A0F8F-6622-F2FD-273D-AFE80747936C}"/>
              </a:ext>
            </a:extLst>
          </p:cNvPr>
          <p:cNvSpPr>
            <a:spLocks noGrp="1"/>
          </p:cNvSpPr>
          <p:nvPr>
            <p:ph idx="1"/>
          </p:nvPr>
        </p:nvSpPr>
        <p:spPr>
          <a:xfrm>
            <a:off x="0" y="0"/>
            <a:ext cx="12192000" cy="6858000"/>
          </a:xfrm>
        </p:spPr>
        <p:txBody>
          <a:bodyPr>
            <a:normAutofit/>
          </a:bodyPr>
          <a:lstStyle/>
          <a:p>
            <a:endParaRPr lang="en-GB" sz="1200" dirty="0"/>
          </a:p>
          <a:p>
            <a:endParaRPr lang="en-GB" sz="1200" dirty="0"/>
          </a:p>
          <a:p>
            <a:endParaRPr lang="en-GB" sz="1200" dirty="0"/>
          </a:p>
          <a:p>
            <a:endParaRPr lang="en-GB" sz="1200" dirty="0"/>
          </a:p>
          <a:p>
            <a:r>
              <a:rPr lang="en-GB" sz="1200" dirty="0"/>
              <a:t>Li, L., Gollhofer, A., Lohrer, H., Dorn-Lange, N., Bonsignore, G. &amp; Gehring, D. (2019). Function of ankle ligaments for subtalar and talocrural joint stability during an inversion movement – an in vitro study. Journal of foot and ankle research, 12, pp. 1-8.</a:t>
            </a:r>
          </a:p>
          <a:p>
            <a:endParaRPr lang="en-GB" sz="1200" dirty="0"/>
          </a:p>
          <a:p>
            <a:r>
              <a:rPr lang="en-US" sz="1200" b="0" i="0" dirty="0">
                <a:effectLst/>
                <a:latin typeface="Arial" panose="020B0604020202020204" pitchFamily="34" charset="0"/>
              </a:rPr>
              <a:t>Mackey, E.R. and Riemann, B.L., 2021. Biomechanical differences between the Bulgarian split-squat and back squat. </a:t>
            </a:r>
            <a:r>
              <a:rPr lang="en-US" sz="1200" b="0" i="1" dirty="0">
                <a:effectLst/>
                <a:latin typeface="Arial" panose="020B0604020202020204" pitchFamily="34" charset="0"/>
              </a:rPr>
              <a:t>International journal of exercise science</a:t>
            </a:r>
            <a:r>
              <a:rPr lang="en-US" sz="1200" b="0" i="0" dirty="0">
                <a:effectLst/>
                <a:latin typeface="Arial" panose="020B0604020202020204" pitchFamily="34" charset="0"/>
              </a:rPr>
              <a:t>, </a:t>
            </a:r>
            <a:r>
              <a:rPr lang="en-US" sz="1200" b="0" i="1" dirty="0">
                <a:effectLst/>
                <a:latin typeface="Arial" panose="020B0604020202020204" pitchFamily="34" charset="0"/>
              </a:rPr>
              <a:t>14</a:t>
            </a:r>
            <a:r>
              <a:rPr lang="en-US" sz="1200" b="0" i="0" dirty="0">
                <a:effectLst/>
                <a:latin typeface="Arial" panose="020B0604020202020204" pitchFamily="34" charset="0"/>
              </a:rPr>
              <a:t>(1), p.533. </a:t>
            </a:r>
          </a:p>
          <a:p>
            <a:endParaRPr lang="en-US" sz="1200" b="0" i="0" dirty="0">
              <a:effectLst/>
              <a:latin typeface="Arial" panose="020B0604020202020204" pitchFamily="34" charset="0"/>
            </a:endParaRPr>
          </a:p>
          <a:p>
            <a:r>
              <a:rPr lang="en-US" sz="1200" b="0" i="0" dirty="0">
                <a:effectLst/>
                <a:latin typeface="Arial" panose="020B0604020202020204" pitchFamily="34" charset="0"/>
              </a:rPr>
              <a:t>McBride, L., 2023. Neck strength testing in professional rugby union–a novel approach.</a:t>
            </a:r>
          </a:p>
          <a:p>
            <a:endParaRPr lang="en-US" sz="1200" dirty="0">
              <a:latin typeface="Arial" panose="020B0604020202020204" pitchFamily="34" charset="0"/>
            </a:endParaRPr>
          </a:p>
          <a:p>
            <a:r>
              <a:rPr lang="en-US" sz="1200" b="0" i="0" dirty="0">
                <a:effectLst/>
                <a:latin typeface="Arial" panose="020B0604020202020204" pitchFamily="34" charset="0"/>
              </a:rPr>
              <a:t>Morley-Hart, R.J., 2023. </a:t>
            </a:r>
            <a:r>
              <a:rPr lang="en-US" sz="1200" b="0" i="1" dirty="0">
                <a:effectLst/>
                <a:latin typeface="Arial" panose="020B0604020202020204" pitchFamily="34" charset="0"/>
              </a:rPr>
              <a:t>The effects of ankle and proximal tibiofibular manipulations on ankle ROM and squat strength and biomechanics</a:t>
            </a:r>
            <a:r>
              <a:rPr lang="en-US" sz="1200" b="0" i="0" dirty="0">
                <a:effectLst/>
                <a:latin typeface="Arial" panose="020B0604020202020204" pitchFamily="34" charset="0"/>
              </a:rPr>
              <a:t> (Doctoral dissertation, Murdoch University).</a:t>
            </a:r>
          </a:p>
          <a:p>
            <a:endParaRPr lang="en-GB" sz="1200" dirty="0"/>
          </a:p>
          <a:p>
            <a:r>
              <a:rPr lang="en-US" sz="1200" b="0" i="0" dirty="0">
                <a:effectLst/>
                <a:latin typeface="Arial" panose="020B0604020202020204" pitchFamily="34" charset="0"/>
              </a:rPr>
              <a:t>Namazi, P., Zarei, M., </a:t>
            </a:r>
            <a:r>
              <a:rPr lang="en-US" sz="1200" b="0" i="0" dirty="0" err="1">
                <a:effectLst/>
                <a:latin typeface="Arial" panose="020B0604020202020204" pitchFamily="34" charset="0"/>
              </a:rPr>
              <a:t>Hovanloo</a:t>
            </a:r>
            <a:r>
              <a:rPr lang="en-US" sz="1200" b="0" i="0" dirty="0">
                <a:effectLst/>
                <a:latin typeface="Arial" panose="020B0604020202020204" pitchFamily="34" charset="0"/>
              </a:rPr>
              <a:t>, F. and Abbasi, H., 2019. The association between the isokinetic muscle strength and lower extremity injuries in young male football players. </a:t>
            </a:r>
            <a:r>
              <a:rPr lang="en-US" sz="1200" b="0" i="1" dirty="0">
                <a:effectLst/>
                <a:latin typeface="Arial" panose="020B0604020202020204" pitchFamily="34" charset="0"/>
              </a:rPr>
              <a:t>Physical therapy in sport</a:t>
            </a:r>
            <a:r>
              <a:rPr lang="en-US" sz="1200" b="0" i="0" dirty="0">
                <a:effectLst/>
                <a:latin typeface="Arial" panose="020B0604020202020204" pitchFamily="34" charset="0"/>
              </a:rPr>
              <a:t>, </a:t>
            </a:r>
            <a:r>
              <a:rPr lang="en-US" sz="1200" b="0" i="1" dirty="0">
                <a:effectLst/>
                <a:latin typeface="Arial" panose="020B0604020202020204" pitchFamily="34" charset="0"/>
              </a:rPr>
              <a:t>39</a:t>
            </a:r>
            <a:r>
              <a:rPr lang="en-US" sz="1200" b="0" i="0" dirty="0">
                <a:effectLst/>
                <a:latin typeface="Arial" panose="020B0604020202020204" pitchFamily="34" charset="0"/>
              </a:rPr>
              <a:t>, pp.76-81.</a:t>
            </a:r>
          </a:p>
          <a:p>
            <a:endParaRPr lang="en-GB" sz="1200" dirty="0"/>
          </a:p>
          <a:p>
            <a:r>
              <a:rPr lang="en-US" sz="1200" dirty="0"/>
              <a:t>Nelson, L. (2020). Training the opposite side &amp; the magic of the cross-education effect.</a:t>
            </a:r>
          </a:p>
          <a:p>
            <a:endParaRPr lang="en-US" sz="1200" b="0" i="0" dirty="0">
              <a:effectLst/>
              <a:latin typeface="Arial" panose="020B0604020202020204" pitchFamily="34" charset="0"/>
            </a:endParaRPr>
          </a:p>
          <a:p>
            <a:r>
              <a:rPr lang="en-US" sz="1200" b="0" i="0" dirty="0" err="1">
                <a:effectLst/>
                <a:latin typeface="Arial" panose="020B0604020202020204" pitchFamily="34" charset="0"/>
              </a:rPr>
              <a:t>Netterström</a:t>
            </a:r>
            <a:r>
              <a:rPr lang="en-US" sz="1200" b="0" i="0" dirty="0">
                <a:effectLst/>
                <a:latin typeface="Arial" panose="020B0604020202020204" pitchFamily="34" charset="0"/>
              </a:rPr>
              <a:t>-Wedin, F., Matthews, M. and Bleakley, C., 2022. Diagnostic accuracy of clinical tests assessing ligamentous injury of the talocrural and subtalar joints: a systematic review with meta-analysis. </a:t>
            </a:r>
            <a:r>
              <a:rPr lang="en-US" sz="1200" b="0" i="1" dirty="0">
                <a:effectLst/>
                <a:latin typeface="Arial" panose="020B0604020202020204" pitchFamily="34" charset="0"/>
              </a:rPr>
              <a:t>Sports Health</a:t>
            </a:r>
            <a:r>
              <a:rPr lang="en-US" sz="1200" b="0" i="0" dirty="0">
                <a:effectLst/>
                <a:latin typeface="Arial" panose="020B0604020202020204" pitchFamily="34" charset="0"/>
              </a:rPr>
              <a:t>, </a:t>
            </a:r>
            <a:r>
              <a:rPr lang="en-US" sz="1200" b="0" i="1" dirty="0">
                <a:effectLst/>
                <a:latin typeface="Arial" panose="020B0604020202020204" pitchFamily="34" charset="0"/>
              </a:rPr>
              <a:t>14</a:t>
            </a:r>
            <a:r>
              <a:rPr lang="en-US" sz="1200" b="0" i="0" dirty="0">
                <a:effectLst/>
                <a:latin typeface="Arial" panose="020B0604020202020204" pitchFamily="34" charset="0"/>
              </a:rPr>
              <a:t>(3), pp.336-347.</a:t>
            </a:r>
          </a:p>
          <a:p>
            <a:endParaRPr lang="en-US" sz="1400" b="0" i="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38642209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57F2F-DDEF-5130-69F8-741FAA424790}"/>
              </a:ext>
            </a:extLst>
          </p:cNvPr>
          <p:cNvSpPr>
            <a:spLocks noGrp="1"/>
          </p:cNvSpPr>
          <p:nvPr>
            <p:ph idx="1"/>
          </p:nvPr>
        </p:nvSpPr>
        <p:spPr>
          <a:xfrm>
            <a:off x="0" y="0"/>
            <a:ext cx="12192000" cy="6858000"/>
          </a:xfrm>
        </p:spPr>
        <p:txBody>
          <a:bodyPr>
            <a:normAutofit/>
          </a:bodyPr>
          <a:lstStyle/>
          <a:p>
            <a:endParaRPr lang="en-US" sz="1600" b="0" i="0" dirty="0">
              <a:effectLst/>
              <a:latin typeface="Arial" panose="020B0604020202020204" pitchFamily="34" charset="0"/>
            </a:endParaRPr>
          </a:p>
          <a:p>
            <a:r>
              <a:rPr lang="en-GB" sz="1400" b="0" i="0" dirty="0" err="1">
                <a:effectLst/>
                <a:latin typeface="Arial" panose="020B0604020202020204" pitchFamily="34" charset="0"/>
              </a:rPr>
              <a:t>Palermi</a:t>
            </a:r>
            <a:r>
              <a:rPr lang="en-GB" sz="1400" b="0" i="0" dirty="0">
                <a:effectLst/>
                <a:latin typeface="Arial" panose="020B0604020202020204" pitchFamily="34" charset="0"/>
              </a:rPr>
              <a:t>, S., Massa, B., </a:t>
            </a:r>
            <a:r>
              <a:rPr lang="en-GB" sz="1400" b="0" i="0" dirty="0" err="1">
                <a:effectLst/>
                <a:latin typeface="Arial" panose="020B0604020202020204" pitchFamily="34" charset="0"/>
              </a:rPr>
              <a:t>Vecchiato</a:t>
            </a:r>
            <a:r>
              <a:rPr lang="en-GB" sz="1400" b="0" i="0" dirty="0">
                <a:effectLst/>
                <a:latin typeface="Arial" panose="020B0604020202020204" pitchFamily="34" charset="0"/>
              </a:rPr>
              <a:t>, M., Mazza, F., De </a:t>
            </a:r>
            <a:r>
              <a:rPr lang="en-GB" sz="1400" b="0" i="0" dirty="0" err="1">
                <a:effectLst/>
                <a:latin typeface="Arial" panose="020B0604020202020204" pitchFamily="34" charset="0"/>
              </a:rPr>
              <a:t>Blasiis</a:t>
            </a:r>
            <a:r>
              <a:rPr lang="en-GB" sz="1400" b="0" i="0" dirty="0">
                <a:effectLst/>
                <a:latin typeface="Arial" panose="020B0604020202020204" pitchFamily="34" charset="0"/>
              </a:rPr>
              <a:t>, P., Romano, A.M., Di Salvatore, M.G., Della Valle, E., Tarantino, D., </a:t>
            </a:r>
            <a:r>
              <a:rPr lang="en-GB" sz="1400" b="0" i="0" dirty="0" err="1">
                <a:effectLst/>
                <a:latin typeface="Arial" panose="020B0604020202020204" pitchFamily="34" charset="0"/>
              </a:rPr>
              <a:t>Ruosi</a:t>
            </a:r>
            <a:r>
              <a:rPr lang="en-GB" sz="1400" b="0" i="0" dirty="0">
                <a:effectLst/>
                <a:latin typeface="Arial" panose="020B0604020202020204" pitchFamily="34" charset="0"/>
              </a:rPr>
              <a:t>, C. and Sirico, F., 2021. Indirect structural muscle injuries of lower limb: Rehabilitation and therapeutic exercise. </a:t>
            </a:r>
            <a:r>
              <a:rPr lang="en-GB" sz="1400" b="0" i="1" dirty="0">
                <a:effectLst/>
                <a:latin typeface="Arial" panose="020B0604020202020204" pitchFamily="34" charset="0"/>
              </a:rPr>
              <a:t>Journal of Functional Morphology and Kinesiology</a:t>
            </a:r>
            <a:r>
              <a:rPr lang="en-GB" sz="1400" b="0" i="0" dirty="0">
                <a:effectLst/>
                <a:latin typeface="Arial" panose="020B0604020202020204" pitchFamily="34" charset="0"/>
              </a:rPr>
              <a:t>, </a:t>
            </a:r>
            <a:r>
              <a:rPr lang="en-GB" sz="1400" b="0" i="1" dirty="0">
                <a:effectLst/>
                <a:latin typeface="Arial" panose="020B0604020202020204" pitchFamily="34" charset="0"/>
              </a:rPr>
              <a:t>6</a:t>
            </a:r>
            <a:r>
              <a:rPr lang="en-GB" sz="1400" b="0" i="0" dirty="0">
                <a:effectLst/>
                <a:latin typeface="Arial" panose="020B0604020202020204" pitchFamily="34" charset="0"/>
              </a:rPr>
              <a:t>(3), p.75.</a:t>
            </a:r>
            <a:endParaRPr lang="en-US" sz="1400" dirty="0">
              <a:latin typeface="Arial" panose="020B0604020202020204" pitchFamily="34" charset="0"/>
            </a:endParaRPr>
          </a:p>
          <a:p>
            <a:endParaRPr lang="en-US" sz="1400" b="0" i="0" dirty="0">
              <a:effectLst/>
              <a:latin typeface="Arial" panose="020B0604020202020204" pitchFamily="34" charset="0"/>
            </a:endParaRPr>
          </a:p>
          <a:p>
            <a:r>
              <a:rPr lang="en-US" sz="1400" b="0" i="0" dirty="0" err="1">
                <a:effectLst/>
                <a:latin typeface="Arial" panose="020B0604020202020204" pitchFamily="34" charset="0"/>
              </a:rPr>
              <a:t>Pamungkas</a:t>
            </a:r>
            <a:r>
              <a:rPr lang="en-US" sz="1400" b="0" i="0" dirty="0">
                <a:effectLst/>
                <a:latin typeface="Arial" panose="020B0604020202020204" pitchFamily="34" charset="0"/>
              </a:rPr>
              <a:t>, G., </a:t>
            </a:r>
            <a:r>
              <a:rPr lang="en-US" sz="1400" b="0" i="0" dirty="0" err="1">
                <a:effectLst/>
                <a:latin typeface="Arial" panose="020B0604020202020204" pitchFamily="34" charset="0"/>
              </a:rPr>
              <a:t>Prasetyo</a:t>
            </a:r>
            <a:r>
              <a:rPr lang="en-US" sz="1400" b="0" i="0" dirty="0">
                <a:effectLst/>
                <a:latin typeface="Arial" panose="020B0604020202020204" pitchFamily="34" charset="0"/>
              </a:rPr>
              <a:t>, Y. and Komari, A., 2022, January. The relationship of endurance and agility with badminton playing skills of badminton extracurricular students at </a:t>
            </a:r>
            <a:r>
              <a:rPr lang="en-US" sz="1400" b="0" i="0" dirty="0" err="1">
                <a:effectLst/>
                <a:latin typeface="Arial" panose="020B0604020202020204" pitchFamily="34" charset="0"/>
              </a:rPr>
              <a:t>Sma</a:t>
            </a:r>
            <a:r>
              <a:rPr lang="en-US" sz="1400" b="0" i="0" dirty="0">
                <a:effectLst/>
                <a:latin typeface="Arial" panose="020B0604020202020204" pitchFamily="34" charset="0"/>
              </a:rPr>
              <a:t> N 1 </a:t>
            </a:r>
            <a:r>
              <a:rPr lang="en-US" sz="1400" b="0" i="0" dirty="0" err="1">
                <a:effectLst/>
                <a:latin typeface="Arial" panose="020B0604020202020204" pitchFamily="34" charset="0"/>
              </a:rPr>
              <a:t>Seyegan</a:t>
            </a:r>
            <a:r>
              <a:rPr lang="en-US" sz="1400" b="0" i="0" dirty="0">
                <a:effectLst/>
                <a:latin typeface="Arial" panose="020B0604020202020204" pitchFamily="34" charset="0"/>
              </a:rPr>
              <a:t> in the academic year 2019/2020. In </a:t>
            </a:r>
            <a:r>
              <a:rPr lang="en-US" sz="1400" b="0" i="1" dirty="0">
                <a:effectLst/>
                <a:latin typeface="Arial" panose="020B0604020202020204" pitchFamily="34" charset="0"/>
              </a:rPr>
              <a:t>Conference on Interdisciplinary Approach in Sports in conjunction with the 4th Yogyakarta International Seminar on Health, Physical Education, and Sport Science (</a:t>
            </a:r>
            <a:r>
              <a:rPr lang="en-US" sz="1400" i="1" dirty="0" err="1">
                <a:latin typeface="Arial" panose="020B0604020202020204" pitchFamily="34" charset="0"/>
              </a:rPr>
              <a:t>c</a:t>
            </a:r>
            <a:r>
              <a:rPr lang="en-US" sz="1400" b="0" i="1" dirty="0" err="1">
                <a:effectLst/>
                <a:latin typeface="Arial" panose="020B0604020202020204" pitchFamily="34" charset="0"/>
              </a:rPr>
              <a:t>ois-</a:t>
            </a:r>
            <a:r>
              <a:rPr lang="en-US" sz="1400" i="1" dirty="0" err="1">
                <a:latin typeface="Arial" panose="020B0604020202020204" pitchFamily="34" charset="0"/>
              </a:rPr>
              <a:t>y</a:t>
            </a:r>
            <a:r>
              <a:rPr lang="en-US" sz="1400" b="0" i="1" dirty="0" err="1">
                <a:effectLst/>
                <a:latin typeface="Arial" panose="020B0604020202020204" pitchFamily="34" charset="0"/>
              </a:rPr>
              <a:t>ishpess</a:t>
            </a:r>
            <a:r>
              <a:rPr lang="en-US" sz="1400" b="0" i="1" dirty="0">
                <a:effectLst/>
                <a:latin typeface="Arial" panose="020B0604020202020204" pitchFamily="34" charset="0"/>
              </a:rPr>
              <a:t> 2021)</a:t>
            </a:r>
            <a:r>
              <a:rPr lang="en-US" sz="1400" b="0" i="0" dirty="0">
                <a:effectLst/>
                <a:latin typeface="Arial" panose="020B0604020202020204" pitchFamily="34" charset="0"/>
              </a:rPr>
              <a:t> (pp. 174-180). Atlantis Press.</a:t>
            </a:r>
          </a:p>
          <a:p>
            <a:endParaRPr lang="en-US" sz="1400" b="0" i="0" dirty="0">
              <a:effectLst/>
              <a:latin typeface="Arial" panose="020B0604020202020204" pitchFamily="34" charset="0"/>
            </a:endParaRPr>
          </a:p>
          <a:p>
            <a:r>
              <a:rPr lang="en-US" sz="1400" b="0" i="0" dirty="0">
                <a:effectLst/>
                <a:latin typeface="Arial" panose="020B0604020202020204" pitchFamily="34" charset="0"/>
              </a:rPr>
              <a:t>Petrucci, A., Guglielmino, D., Pecci, J. and Pareja-Galeano, H., 2024. The effects of isokinetic training in athletes after knee surgery: a systematic review. </a:t>
            </a:r>
            <a:r>
              <a:rPr lang="en-US" sz="1400" b="0" i="1" dirty="0">
                <a:effectLst/>
                <a:latin typeface="Arial" panose="020B0604020202020204" pitchFamily="34" charset="0"/>
              </a:rPr>
              <a:t>The Physician and </a:t>
            </a:r>
            <a:r>
              <a:rPr lang="en-US" sz="1400" b="0" i="1" dirty="0" err="1">
                <a:effectLst/>
                <a:latin typeface="Arial" panose="020B0604020202020204" pitchFamily="34" charset="0"/>
              </a:rPr>
              <a:t>Sportsmedicine</a:t>
            </a:r>
            <a:r>
              <a:rPr lang="en-US" sz="1400" b="0" i="0" dirty="0">
                <a:effectLst/>
                <a:latin typeface="Arial" panose="020B0604020202020204" pitchFamily="34" charset="0"/>
              </a:rPr>
              <a:t>, </a:t>
            </a:r>
            <a:r>
              <a:rPr lang="en-US" sz="1400" b="0" i="1" dirty="0">
                <a:effectLst/>
                <a:latin typeface="Arial" panose="020B0604020202020204" pitchFamily="34" charset="0"/>
              </a:rPr>
              <a:t>52</a:t>
            </a:r>
            <a:r>
              <a:rPr lang="en-US" sz="1400" b="0" i="0" dirty="0">
                <a:effectLst/>
                <a:latin typeface="Arial" panose="020B0604020202020204" pitchFamily="34" charset="0"/>
              </a:rPr>
              <a:t>(4), pp.309-316.</a:t>
            </a:r>
          </a:p>
          <a:p>
            <a:endParaRPr lang="en-US" sz="1400" b="0" i="0" dirty="0">
              <a:effectLst/>
              <a:latin typeface="Arial" panose="020B0604020202020204" pitchFamily="34" charset="0"/>
            </a:endParaRPr>
          </a:p>
          <a:p>
            <a:r>
              <a:rPr lang="en-GB" sz="1400" b="0" i="0" dirty="0">
                <a:effectLst/>
                <a:latin typeface="Arial" panose="020B0604020202020204" pitchFamily="34" charset="0"/>
              </a:rPr>
              <a:t>Rio, E., </a:t>
            </a:r>
            <a:r>
              <a:rPr lang="en-GB" sz="1400" b="0" i="0" dirty="0" err="1">
                <a:effectLst/>
                <a:latin typeface="Arial" panose="020B0604020202020204" pitchFamily="34" charset="0"/>
              </a:rPr>
              <a:t>Kidgell</a:t>
            </a:r>
            <a:r>
              <a:rPr lang="en-GB" sz="1400" b="0" i="0" dirty="0">
                <a:effectLst/>
                <a:latin typeface="Arial" panose="020B0604020202020204" pitchFamily="34" charset="0"/>
              </a:rPr>
              <a:t>, D., </a:t>
            </a:r>
            <a:r>
              <a:rPr lang="en-GB" sz="1400" b="0" i="0" dirty="0" err="1">
                <a:effectLst/>
                <a:latin typeface="Arial" panose="020B0604020202020204" pitchFamily="34" charset="0"/>
              </a:rPr>
              <a:t>Purdam</a:t>
            </a:r>
            <a:r>
              <a:rPr lang="en-GB" sz="1400" b="0" i="0" dirty="0">
                <a:effectLst/>
                <a:latin typeface="Arial" panose="020B0604020202020204" pitchFamily="34" charset="0"/>
              </a:rPr>
              <a:t>, C., Gaida, J., Moseley, G.L., Pearce, A.J. and Cook, J., 2015. Isometric exercise induces analgesia and reduces inhibition in patellar tendinopathy. </a:t>
            </a:r>
            <a:r>
              <a:rPr lang="en-GB" sz="1400" b="0" i="1" dirty="0">
                <a:effectLst/>
                <a:latin typeface="Arial" panose="020B0604020202020204" pitchFamily="34" charset="0"/>
              </a:rPr>
              <a:t>British journal of sports medicine</a:t>
            </a:r>
            <a:r>
              <a:rPr lang="en-GB" sz="1400" b="0" i="0" dirty="0">
                <a:effectLst/>
                <a:latin typeface="Arial" panose="020B0604020202020204" pitchFamily="34" charset="0"/>
              </a:rPr>
              <a:t>, </a:t>
            </a:r>
            <a:r>
              <a:rPr lang="en-GB" sz="1400" b="0" i="1" dirty="0">
                <a:effectLst/>
                <a:latin typeface="Arial" panose="020B0604020202020204" pitchFamily="34" charset="0"/>
              </a:rPr>
              <a:t>49</a:t>
            </a:r>
            <a:r>
              <a:rPr lang="en-GB" sz="1400" b="0" i="0" dirty="0">
                <a:effectLst/>
                <a:latin typeface="Arial" panose="020B0604020202020204" pitchFamily="34" charset="0"/>
              </a:rPr>
              <a:t>(19), pp.1277-1283.</a:t>
            </a:r>
          </a:p>
          <a:p>
            <a:endParaRPr lang="en-US" sz="1400" b="0" i="0" dirty="0">
              <a:effectLst/>
              <a:latin typeface="Arial" panose="020B0604020202020204" pitchFamily="34" charset="0"/>
            </a:endParaRPr>
          </a:p>
          <a:p>
            <a:r>
              <a:rPr lang="en-US" sz="1400" b="0" i="0" dirty="0" err="1">
                <a:effectLst/>
                <a:latin typeface="Arial" panose="020B0604020202020204" pitchFamily="34" charset="0"/>
              </a:rPr>
              <a:t>Syahrastani</a:t>
            </a:r>
            <a:r>
              <a:rPr lang="en-US" sz="1400" b="0" i="0" dirty="0">
                <a:effectLst/>
                <a:latin typeface="Arial" panose="020B0604020202020204" pitchFamily="34" charset="0"/>
              </a:rPr>
              <a:t>, S., 2021. The Effect of </a:t>
            </a:r>
            <a:r>
              <a:rPr lang="en-US" sz="1400" b="0" i="0" dirty="0" err="1">
                <a:effectLst/>
                <a:latin typeface="Arial" panose="020B0604020202020204" pitchFamily="34" charset="0"/>
              </a:rPr>
              <a:t>Of</a:t>
            </a:r>
            <a:r>
              <a:rPr lang="en-US" sz="1400" b="0" i="0" dirty="0">
                <a:effectLst/>
                <a:latin typeface="Arial" panose="020B0604020202020204" pitchFamily="34" charset="0"/>
              </a:rPr>
              <a:t> Box Jump, Double Leg Speed Hops Training and Ankle-Knuckles Coordination Against the Results of Shots on Goal of the Soccer Players at SMPN 27 Padang. </a:t>
            </a:r>
            <a:r>
              <a:rPr lang="en-US" sz="1400" b="0" i="1" dirty="0" err="1">
                <a:effectLst/>
                <a:latin typeface="Arial" panose="020B0604020202020204" pitchFamily="34" charset="0"/>
              </a:rPr>
              <a:t>Jurnal</a:t>
            </a:r>
            <a:r>
              <a:rPr lang="en-US" sz="1400" b="0" i="1" dirty="0">
                <a:effectLst/>
                <a:latin typeface="Arial" panose="020B0604020202020204" pitchFamily="34" charset="0"/>
              </a:rPr>
              <a:t> </a:t>
            </a:r>
            <a:r>
              <a:rPr lang="en-US" sz="1400" b="0" i="1" dirty="0" err="1">
                <a:effectLst/>
                <a:latin typeface="Arial" panose="020B0604020202020204" pitchFamily="34" charset="0"/>
              </a:rPr>
              <a:t>MensSana</a:t>
            </a:r>
            <a:r>
              <a:rPr lang="en-US" sz="1400" b="0" i="0" dirty="0">
                <a:effectLst/>
                <a:latin typeface="Arial" panose="020B0604020202020204" pitchFamily="34" charset="0"/>
              </a:rPr>
              <a:t>, </a:t>
            </a:r>
            <a:r>
              <a:rPr lang="en-US" sz="1400" b="0" i="1" dirty="0">
                <a:effectLst/>
                <a:latin typeface="Arial" panose="020B0604020202020204" pitchFamily="34" charset="0"/>
              </a:rPr>
              <a:t>6</a:t>
            </a:r>
            <a:r>
              <a:rPr lang="en-US" sz="1400" b="0" i="0" dirty="0">
                <a:effectLst/>
                <a:latin typeface="Arial" panose="020B0604020202020204" pitchFamily="34" charset="0"/>
              </a:rPr>
              <a:t>(2), pp.164-172.</a:t>
            </a:r>
          </a:p>
          <a:p>
            <a:endParaRPr lang="en-US" sz="1600" dirty="0"/>
          </a:p>
          <a:p>
            <a:pPr marL="0" indent="0">
              <a:buNone/>
            </a:pPr>
            <a:endParaRPr lang="en-GB" dirty="0"/>
          </a:p>
        </p:txBody>
      </p:sp>
    </p:spTree>
    <p:extLst>
      <p:ext uri="{BB962C8B-B14F-4D97-AF65-F5344CB8AC3E}">
        <p14:creationId xmlns:p14="http://schemas.microsoft.com/office/powerpoint/2010/main" val="37996699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2ACE9-B9D1-E3A9-F67A-021967F031E7}"/>
              </a:ext>
            </a:extLst>
          </p:cNvPr>
          <p:cNvSpPr>
            <a:spLocks noGrp="1"/>
          </p:cNvSpPr>
          <p:nvPr>
            <p:ph idx="1"/>
          </p:nvPr>
        </p:nvSpPr>
        <p:spPr>
          <a:xfrm>
            <a:off x="0" y="0"/>
            <a:ext cx="10475089" cy="6858000"/>
          </a:xfrm>
        </p:spPr>
        <p:txBody>
          <a:bodyPr>
            <a:normAutofit/>
          </a:bodyPr>
          <a:lstStyle/>
          <a:p>
            <a:endParaRPr lang="en-US" sz="1400" dirty="0"/>
          </a:p>
          <a:p>
            <a:r>
              <a:rPr lang="en-US" sz="1400" b="0" i="0" dirty="0">
                <a:effectLst/>
                <a:latin typeface="Arial" panose="020B0604020202020204" pitchFamily="34" charset="0"/>
              </a:rPr>
              <a:t>Theodoropoulos, J.S., Bettle, J. and </a:t>
            </a:r>
            <a:r>
              <a:rPr lang="en-US" sz="1400" b="0" i="0" dirty="0" err="1">
                <a:effectLst/>
                <a:latin typeface="Arial" panose="020B0604020202020204" pitchFamily="34" charset="0"/>
              </a:rPr>
              <a:t>Kosy</a:t>
            </a:r>
            <a:r>
              <a:rPr lang="en-US" sz="1400" b="0" i="0" dirty="0">
                <a:effectLst/>
                <a:latin typeface="Arial" panose="020B0604020202020204" pitchFamily="34" charset="0"/>
              </a:rPr>
              <a:t>, J.D., 2020. The use of GPS and inertial devices for player monitoring in team sports: A review of current and future applications. </a:t>
            </a:r>
            <a:r>
              <a:rPr lang="en-US" sz="1400" b="0" i="1" dirty="0">
                <a:effectLst/>
                <a:latin typeface="Arial" panose="020B0604020202020204" pitchFamily="34" charset="0"/>
              </a:rPr>
              <a:t>Orthopedic reviews</a:t>
            </a:r>
            <a:r>
              <a:rPr lang="en-US" sz="1400" b="0" i="0" dirty="0">
                <a:effectLst/>
                <a:latin typeface="Arial" panose="020B0604020202020204" pitchFamily="34" charset="0"/>
              </a:rPr>
              <a:t>, </a:t>
            </a:r>
            <a:r>
              <a:rPr lang="en-US" sz="1400" b="0" i="1" dirty="0">
                <a:effectLst/>
                <a:latin typeface="Arial" panose="020B0604020202020204" pitchFamily="34" charset="0"/>
              </a:rPr>
              <a:t>12</a:t>
            </a:r>
            <a:r>
              <a:rPr lang="en-US" sz="1400" b="0" i="0" dirty="0">
                <a:effectLst/>
                <a:latin typeface="Arial" panose="020B0604020202020204" pitchFamily="34" charset="0"/>
              </a:rPr>
              <a:t>(1), p.7863.</a:t>
            </a:r>
            <a:endParaRPr lang="en-US" sz="1400" dirty="0"/>
          </a:p>
          <a:p>
            <a:endParaRPr lang="en-US" sz="1400" dirty="0"/>
          </a:p>
          <a:p>
            <a:r>
              <a:rPr lang="en-GB" sz="1400" b="0" i="0" dirty="0">
                <a:effectLst/>
                <a:latin typeface="Arial" panose="020B0604020202020204" pitchFamily="34" charset="0"/>
              </a:rPr>
              <a:t>Toyooka, T., Tsushima, E., Sugiura, S., Matsushita, Y., Takata, A., Omori, Y., Okamoto, Y. and Nishikawa, S., 2025. Talus Position Correlates With Dorsiflexion Range of Motion Following a Lateral Ankle Sprain: A Cross‐Sectional Study. </a:t>
            </a:r>
            <a:r>
              <a:rPr lang="en-GB" sz="1400" b="0" i="1" dirty="0">
                <a:effectLst/>
                <a:latin typeface="Arial" panose="020B0604020202020204" pitchFamily="34" charset="0"/>
              </a:rPr>
              <a:t>Health Science Reports</a:t>
            </a:r>
            <a:r>
              <a:rPr lang="en-GB" sz="1400" b="0" i="0" dirty="0">
                <a:effectLst/>
                <a:latin typeface="Arial" panose="020B0604020202020204" pitchFamily="34" charset="0"/>
              </a:rPr>
              <a:t>, </a:t>
            </a:r>
            <a:r>
              <a:rPr lang="en-GB" sz="1400" b="0" i="1" dirty="0">
                <a:effectLst/>
                <a:latin typeface="Arial" panose="020B0604020202020204" pitchFamily="34" charset="0"/>
              </a:rPr>
              <a:t>8</a:t>
            </a:r>
            <a:r>
              <a:rPr lang="en-GB" sz="1400" b="0" i="0" dirty="0">
                <a:effectLst/>
                <a:latin typeface="Arial" panose="020B0604020202020204" pitchFamily="34" charset="0"/>
              </a:rPr>
              <a:t>(3), p.e70550.</a:t>
            </a:r>
          </a:p>
          <a:p>
            <a:endParaRPr lang="en-US" sz="1400" dirty="0"/>
          </a:p>
          <a:p>
            <a:r>
              <a:rPr lang="en-US" sz="1400" b="0" i="0" dirty="0" err="1">
                <a:effectLst/>
                <a:latin typeface="Arial" panose="020B0604020202020204" pitchFamily="34" charset="0"/>
              </a:rPr>
              <a:t>Trunt</a:t>
            </a:r>
            <a:r>
              <a:rPr lang="en-US" sz="1400" b="0" i="0" dirty="0">
                <a:effectLst/>
                <a:latin typeface="Arial" panose="020B0604020202020204" pitchFamily="34" charset="0"/>
              </a:rPr>
              <a:t>, A., Reed, C.A. and MacFadden, L.N., 2023. Assessing the validity of an instrumented medicine ball for measuring throw speed. </a:t>
            </a:r>
            <a:r>
              <a:rPr lang="en-US" sz="1400" b="0" i="1" dirty="0">
                <a:effectLst/>
                <a:latin typeface="Arial" panose="020B0604020202020204" pitchFamily="34" charset="0"/>
              </a:rPr>
              <a:t>Sports Engineering</a:t>
            </a:r>
            <a:r>
              <a:rPr lang="en-US" sz="1400" b="0" i="0" dirty="0">
                <a:effectLst/>
                <a:latin typeface="Arial" panose="020B0604020202020204" pitchFamily="34" charset="0"/>
              </a:rPr>
              <a:t>, </a:t>
            </a:r>
            <a:r>
              <a:rPr lang="en-US" sz="1400" b="0" i="1" dirty="0">
                <a:effectLst/>
                <a:latin typeface="Arial" panose="020B0604020202020204" pitchFamily="34" charset="0"/>
              </a:rPr>
              <a:t>26</a:t>
            </a:r>
            <a:r>
              <a:rPr lang="en-US" sz="1400" b="0" i="0" dirty="0">
                <a:effectLst/>
                <a:latin typeface="Arial" panose="020B0604020202020204" pitchFamily="34" charset="0"/>
              </a:rPr>
              <a:t>(1), p.20.</a:t>
            </a:r>
          </a:p>
          <a:p>
            <a:endParaRPr lang="en-US" sz="1400" b="0" i="0" dirty="0">
              <a:effectLst/>
              <a:latin typeface="Arial" panose="020B0604020202020204" pitchFamily="34" charset="0"/>
            </a:endParaRPr>
          </a:p>
          <a:p>
            <a:r>
              <a:rPr lang="en-US" sz="1400" b="0" i="0" dirty="0">
                <a:effectLst/>
                <a:latin typeface="Arial" panose="020B0604020202020204" pitchFamily="34" charset="0"/>
              </a:rPr>
              <a:t>Wang, W., Wu, D., Wang, H., Zhang, Z., Jiang, X., Li, S., Shi, Y. and Gao, X., 2024. Acute Effects of Breath-Hold Conditions on Aerobic Fitness in Elite Rugby Players. </a:t>
            </a:r>
            <a:r>
              <a:rPr lang="en-US" sz="1400" b="0" i="1" dirty="0">
                <a:effectLst/>
                <a:latin typeface="Arial" panose="020B0604020202020204" pitchFamily="34" charset="0"/>
              </a:rPr>
              <a:t>Life</a:t>
            </a:r>
            <a:r>
              <a:rPr lang="en-US" sz="1400" b="0" i="0" dirty="0">
                <a:effectLst/>
                <a:latin typeface="Arial" panose="020B0604020202020204" pitchFamily="34" charset="0"/>
              </a:rPr>
              <a:t>, </a:t>
            </a:r>
            <a:r>
              <a:rPr lang="en-US" sz="1400" b="0" i="1" dirty="0">
                <a:effectLst/>
                <a:latin typeface="Arial" panose="020B0604020202020204" pitchFamily="34" charset="0"/>
              </a:rPr>
              <a:t>14</a:t>
            </a:r>
            <a:r>
              <a:rPr lang="en-US" sz="1400" b="0" i="0" dirty="0">
                <a:effectLst/>
                <a:latin typeface="Arial" panose="020B0604020202020204" pitchFamily="34" charset="0"/>
              </a:rPr>
              <a:t>(8), p.917.</a:t>
            </a:r>
          </a:p>
          <a:p>
            <a:endParaRPr lang="en-GB" sz="1400" dirty="0"/>
          </a:p>
          <a:p>
            <a:r>
              <a:rPr lang="en-US" sz="1400" b="0" i="0" dirty="0">
                <a:effectLst/>
                <a:latin typeface="Arial" panose="020B0604020202020204" pitchFamily="34" charset="0"/>
              </a:rPr>
              <a:t>Wilk, K.E., Mangine, R.E., </a:t>
            </a:r>
            <a:r>
              <a:rPr lang="en-US" sz="1400" b="0" i="0" dirty="0" err="1">
                <a:effectLst/>
                <a:latin typeface="Arial" panose="020B0604020202020204" pitchFamily="34" charset="0"/>
              </a:rPr>
              <a:t>Tersakjs</a:t>
            </a:r>
            <a:r>
              <a:rPr lang="en-US" sz="1400" b="0" i="0" dirty="0">
                <a:effectLst/>
                <a:latin typeface="Arial" panose="020B0604020202020204" pitchFamily="34" charset="0"/>
              </a:rPr>
              <a:t>, J. and </a:t>
            </a:r>
            <a:r>
              <a:rPr lang="en-US" sz="1400" b="0" i="0" dirty="0" err="1">
                <a:effectLst/>
                <a:latin typeface="Arial" panose="020B0604020202020204" pitchFamily="34" charset="0"/>
              </a:rPr>
              <a:t>Hasselford</a:t>
            </a:r>
            <a:r>
              <a:rPr lang="en-US" sz="1400" b="0" i="0" dirty="0">
                <a:effectLst/>
                <a:latin typeface="Arial" panose="020B0604020202020204" pitchFamily="34" charset="0"/>
              </a:rPr>
              <a:t>, K., 2022. The Effects on Knee Swelling, Range of Motion and Pain using a Commercially Available Hot/Cold Contrast Device in a Rehabilitation and Sports Medicine Setting. </a:t>
            </a:r>
            <a:r>
              <a:rPr lang="en-US" sz="1400" b="0" i="1" dirty="0">
                <a:effectLst/>
                <a:latin typeface="Arial" panose="020B0604020202020204" pitchFamily="34" charset="0"/>
              </a:rPr>
              <a:t>International Journal of Sports Physical Therapy</a:t>
            </a:r>
            <a:r>
              <a:rPr lang="en-US" sz="1400" b="0" i="0" dirty="0">
                <a:effectLst/>
                <a:latin typeface="Arial" panose="020B0604020202020204" pitchFamily="34" charset="0"/>
              </a:rPr>
              <a:t>, </a:t>
            </a:r>
            <a:r>
              <a:rPr lang="en-US" sz="1400" b="0" i="1" dirty="0">
                <a:effectLst/>
                <a:latin typeface="Arial" panose="020B0604020202020204" pitchFamily="34" charset="0"/>
              </a:rPr>
              <a:t>17</a:t>
            </a:r>
            <a:r>
              <a:rPr lang="en-US" sz="1400" b="0" i="0" dirty="0">
                <a:effectLst/>
                <a:latin typeface="Arial" panose="020B0604020202020204" pitchFamily="34" charset="0"/>
              </a:rPr>
              <a:t>(5), p.924.</a:t>
            </a:r>
          </a:p>
          <a:p>
            <a:endParaRPr lang="en-US" sz="1400" dirty="0">
              <a:latin typeface="Arial" panose="020B0604020202020204" pitchFamily="34" charset="0"/>
            </a:endParaRPr>
          </a:p>
          <a:p>
            <a:r>
              <a:rPr lang="en-GB" sz="1400" b="0" i="0" dirty="0">
                <a:effectLst/>
                <a:latin typeface="Arial" panose="020B0604020202020204" pitchFamily="34" charset="0"/>
              </a:rPr>
              <a:t>Yang, J.H., Lee, G.H., Park, K.H. and Park, S.K., 2023. Comparison of Dynamic Balance Ability and Leg Muscle Properties during Bulgarian Split Squat Exercises using the Visual Block and Unstable Support Plane. </a:t>
            </a:r>
            <a:r>
              <a:rPr lang="en-GB" sz="1400" b="0" i="1" dirty="0">
                <a:effectLst/>
                <a:latin typeface="Arial" panose="020B0604020202020204" pitchFamily="34" charset="0"/>
              </a:rPr>
              <a:t>The Journal of Korean Academy of </a:t>
            </a:r>
            <a:r>
              <a:rPr lang="en-GB" sz="1400" b="0" i="1" dirty="0" err="1">
                <a:effectLst/>
                <a:latin typeface="Arial" panose="020B0604020202020204" pitchFamily="34" charset="0"/>
              </a:rPr>
              <a:t>Orthopedic</a:t>
            </a:r>
            <a:r>
              <a:rPr lang="en-GB" sz="1400" b="0" i="1" dirty="0">
                <a:effectLst/>
                <a:latin typeface="Arial" panose="020B0604020202020204" pitchFamily="34" charset="0"/>
              </a:rPr>
              <a:t> Manual Physical Therapy</a:t>
            </a:r>
            <a:r>
              <a:rPr lang="en-GB" sz="1400" b="0" i="0" dirty="0">
                <a:effectLst/>
                <a:latin typeface="Arial" panose="020B0604020202020204" pitchFamily="34" charset="0"/>
              </a:rPr>
              <a:t>, </a:t>
            </a:r>
            <a:r>
              <a:rPr lang="en-GB" sz="1400" b="0" i="1" dirty="0">
                <a:effectLst/>
                <a:latin typeface="Arial" panose="020B0604020202020204" pitchFamily="34" charset="0"/>
              </a:rPr>
              <a:t>29</a:t>
            </a:r>
            <a:r>
              <a:rPr lang="en-GB" sz="1400" b="0" i="0" dirty="0">
                <a:effectLst/>
                <a:latin typeface="Arial" panose="020B0604020202020204" pitchFamily="34" charset="0"/>
              </a:rPr>
              <a:t>(1), pp.41-52.</a:t>
            </a:r>
            <a:endParaRPr lang="en-GB" sz="1400" dirty="0"/>
          </a:p>
          <a:p>
            <a:endParaRPr lang="en-GB" dirty="0"/>
          </a:p>
        </p:txBody>
      </p:sp>
    </p:spTree>
    <p:extLst>
      <p:ext uri="{BB962C8B-B14F-4D97-AF65-F5344CB8AC3E}">
        <p14:creationId xmlns:p14="http://schemas.microsoft.com/office/powerpoint/2010/main" val="40287147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10997</TotalTime>
  <Words>3401</Words>
  <Application>Microsoft Office PowerPoint</Application>
  <PresentationFormat>Widescreen</PresentationFormat>
  <Paragraphs>185</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Century Gothic</vt:lpstr>
      <vt:lpstr>Wingdings 3</vt:lpstr>
      <vt:lpstr>Ion</vt:lpstr>
      <vt:lpstr>REHABILITATING AN ATFL for Return To Play</vt:lpstr>
      <vt:lpstr>Overview of ATFL </vt:lpstr>
      <vt:lpstr>The Mechanisms of Injury </vt:lpstr>
      <vt:lpstr>PowerPoint Presentation</vt:lpstr>
      <vt:lpstr>Physiological demands of the sport </vt:lpstr>
      <vt:lpstr>Return to play criteria and risk of reinjury </vt:lpstr>
      <vt:lpstr>What should an athlete work to in comparison to the non-injured limb?</vt:lpstr>
      <vt:lpstr>Level of recovery required pre RTP</vt:lpstr>
      <vt:lpstr>Regression: Jump squat without the hex bar   Progression: Hex bar jump squat on uneven surface </vt:lpstr>
      <vt:lpstr> Regression: Lunge without weights  Progression: Water bag on shoulders or held in front of chest. </vt:lpstr>
      <vt:lpstr>Regression: Bulgarian split squat without weights.  Progression: weight in front and jumping on top of weight and side to side of weight.</vt:lpstr>
      <vt:lpstr>Regression: calf raises on both legs  Progression: single leg pogo jump</vt:lpstr>
      <vt:lpstr>Regression: Hold on to a wall with one weight in hand.    Progression: uneven surface</vt:lpstr>
      <vt:lpstr>Return to sprinting.   Acceleration phase 60% run 80% effort Decelerate in last 5m  (Asgari et al., 2022)</vt:lpstr>
      <vt:lpstr>I runs 90% effort (Use of GPS tracking is useful here to know effort given by athlete (Asgari et al., 2022). </vt:lpstr>
      <vt:lpstr>S runs</vt:lpstr>
      <vt:lpstr>Y runs  The coaching would be a shout L or R because this causes player to be more reactionary (Asgari et al., 2022). </vt:lpstr>
      <vt:lpstr>Fork runs (Asgari et al., 2022).</vt:lpstr>
      <vt:lpstr>T runs Progression of the Y run is a T run as this changes angle to 90 degrees (Asgari et al., 2022).  </vt:lpstr>
      <vt:lpstr>T runs progressed (Asgari et al., 2022).</vt:lpstr>
      <vt:lpstr>This drill can be used just before RTP (Forster et al., 2023)</vt:lpstr>
      <vt:lpstr>The different runs can be made sport specific </vt:lpstr>
      <vt:lpstr>PLYOMETRICS Fall and land retraining (Syahrastani, 2021)</vt:lpstr>
      <vt:lpstr>MEDICINE BALL THROWS (Trunt, Reed and MacFadden, 2023)</vt:lpstr>
      <vt:lpstr>FIFA11 + injury prevention (perform twice a week)  </vt:lpstr>
      <vt:lpstr>PowerPoint Presentation</vt:lpstr>
      <vt:lpstr>SCREEENING</vt:lpstr>
      <vt:lpstr>Isokinetic exercises </vt:lpstr>
      <vt:lpstr>GPS </vt:lpstr>
      <vt:lpstr>PowerPoint Presentation</vt:lpstr>
      <vt:lpstr>REFERENCES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Neil Edwards</dc:creator>
  <cp:lastModifiedBy>Neil Edwards</cp:lastModifiedBy>
  <cp:revision>1</cp:revision>
  <dcterms:created xsi:type="dcterms:W3CDTF">2025-03-30T20:42:28Z</dcterms:created>
  <dcterms:modified xsi:type="dcterms:W3CDTF">2025-04-11T06:52:45Z</dcterms:modified>
</cp:coreProperties>
</file>