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57" r:id="rId4"/>
    <p:sldId id="261" r:id="rId5"/>
    <p:sldId id="264" r:id="rId6"/>
    <p:sldId id="265" r:id="rId7"/>
    <p:sldId id="266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F49D1F-0C2E-604C-8088-4F619CEAD1C8}" v="82" dt="2022-10-08T23:38:57.4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4"/>
  </p:normalViewPr>
  <p:slideViewPr>
    <p:cSldViewPr snapToGrid="0">
      <p:cViewPr varScale="1">
        <p:scale>
          <a:sx n="104" d="100"/>
          <a:sy n="104" d="100"/>
        </p:scale>
        <p:origin x="8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Utilizador Convidado" providerId="Windows Live" clId="Web-{FBB4E29B-54BE-495B-A25D-C67FACEA421B}"/>
    <pc:docChg chg="addSld delSld modSld sldOrd">
      <pc:chgData name="Utilizador Convidado" userId="" providerId="Windows Live" clId="Web-{FBB4E29B-54BE-495B-A25D-C67FACEA421B}" dt="2022-10-01T18:58:42.745" v="202"/>
      <pc:docMkLst>
        <pc:docMk/>
      </pc:docMkLst>
      <pc:sldChg chg="modSp">
        <pc:chgData name="Utilizador Convidado" userId="" providerId="Windows Live" clId="Web-{FBB4E29B-54BE-495B-A25D-C67FACEA421B}" dt="2022-10-01T18:48:05.975" v="170" actId="20577"/>
        <pc:sldMkLst>
          <pc:docMk/>
          <pc:sldMk cId="2643225987" sldId="256"/>
        </pc:sldMkLst>
        <pc:spChg chg="mod">
          <ac:chgData name="Utilizador Convidado" userId="" providerId="Windows Live" clId="Web-{FBB4E29B-54BE-495B-A25D-C67FACEA421B}" dt="2022-10-01T18:48:05.975" v="170" actId="20577"/>
          <ac:spMkLst>
            <pc:docMk/>
            <pc:sldMk cId="2643225987" sldId="256"/>
            <ac:spMk id="5" creationId="{20E139FB-8619-DA5D-3B6B-45B7899B382F}"/>
          </ac:spMkLst>
        </pc:spChg>
      </pc:sldChg>
      <pc:sldChg chg="addSp delSp modSp">
        <pc:chgData name="Utilizador Convidado" userId="" providerId="Windows Live" clId="Web-{FBB4E29B-54BE-495B-A25D-C67FACEA421B}" dt="2022-10-01T18:57:54.759" v="195"/>
        <pc:sldMkLst>
          <pc:docMk/>
          <pc:sldMk cId="2486657727" sldId="257"/>
        </pc:sldMkLst>
        <pc:spChg chg="mod">
          <ac:chgData name="Utilizador Convidado" userId="" providerId="Windows Live" clId="Web-{FBB4E29B-54BE-495B-A25D-C67FACEA421B}" dt="2022-10-01T18:57:54.759" v="195"/>
          <ac:spMkLst>
            <pc:docMk/>
            <pc:sldMk cId="2486657727" sldId="257"/>
            <ac:spMk id="2" creationId="{45A40189-289F-7ED0-F5EC-4E47619C6D3F}"/>
          </ac:spMkLst>
        </pc:spChg>
        <pc:spChg chg="add del">
          <ac:chgData name="Utilizador Convidado" userId="" providerId="Windows Live" clId="Web-{FBB4E29B-54BE-495B-A25D-C67FACEA421B}" dt="2022-10-01T18:57:54.759" v="195"/>
          <ac:spMkLst>
            <pc:docMk/>
            <pc:sldMk cId="2486657727" sldId="257"/>
            <ac:spMk id="9" creationId="{2E442304-DDBD-4F7B-8017-36BCC863FB40}"/>
          </ac:spMkLst>
        </pc:spChg>
        <pc:spChg chg="add del">
          <ac:chgData name="Utilizador Convidado" userId="" providerId="Windows Live" clId="Web-{FBB4E29B-54BE-495B-A25D-C67FACEA421B}" dt="2022-10-01T18:57:54.759" v="195"/>
          <ac:spMkLst>
            <pc:docMk/>
            <pc:sldMk cId="2486657727" sldId="257"/>
            <ac:spMk id="11" creationId="{5E107275-3853-46FD-A241-DE4355A42675}"/>
          </ac:spMkLst>
        </pc:spChg>
        <pc:spChg chg="add del">
          <ac:chgData name="Utilizador Convidado" userId="" providerId="Windows Live" clId="Web-{FBB4E29B-54BE-495B-A25D-C67FACEA421B}" dt="2022-10-01T18:57:54.697" v="194"/>
          <ac:spMkLst>
            <pc:docMk/>
            <pc:sldMk cId="2486657727" sldId="257"/>
            <ac:spMk id="16" creationId="{BACC6370-2D7E-4714-9D71-7542949D7D5D}"/>
          </ac:spMkLst>
        </pc:spChg>
        <pc:spChg chg="add del">
          <ac:chgData name="Utilizador Convidado" userId="" providerId="Windows Live" clId="Web-{FBB4E29B-54BE-495B-A25D-C67FACEA421B}" dt="2022-10-01T18:57:54.697" v="194"/>
          <ac:spMkLst>
            <pc:docMk/>
            <pc:sldMk cId="2486657727" sldId="257"/>
            <ac:spMk id="18" creationId="{F68B3F68-107C-434F-AA38-110D5EA91B85}"/>
          </ac:spMkLst>
        </pc:spChg>
        <pc:spChg chg="add del">
          <ac:chgData name="Utilizador Convidado" userId="" providerId="Windows Live" clId="Web-{FBB4E29B-54BE-495B-A25D-C67FACEA421B}" dt="2022-10-01T18:57:54.697" v="194"/>
          <ac:spMkLst>
            <pc:docMk/>
            <pc:sldMk cId="2486657727" sldId="257"/>
            <ac:spMk id="20" creationId="{AAD0DBB9-1A4B-4391-81D4-CB19F9AB918A}"/>
          </ac:spMkLst>
        </pc:spChg>
        <pc:spChg chg="add del">
          <ac:chgData name="Utilizador Convidado" userId="" providerId="Windows Live" clId="Web-{FBB4E29B-54BE-495B-A25D-C67FACEA421B}" dt="2022-10-01T18:57:54.697" v="194"/>
          <ac:spMkLst>
            <pc:docMk/>
            <pc:sldMk cId="2486657727" sldId="257"/>
            <ac:spMk id="22" creationId="{063BBA22-50EA-4C4D-BE05-F1CE4E63AA56}"/>
          </ac:spMkLst>
        </pc:spChg>
        <pc:spChg chg="add">
          <ac:chgData name="Utilizador Convidado" userId="" providerId="Windows Live" clId="Web-{FBB4E29B-54BE-495B-A25D-C67FACEA421B}" dt="2022-10-01T18:57:54.759" v="195"/>
          <ac:spMkLst>
            <pc:docMk/>
            <pc:sldMk cId="2486657727" sldId="257"/>
            <ac:spMk id="24" creationId="{2659FDB4-FCBE-4A89-B46D-43D4FA54464D}"/>
          </ac:spMkLst>
        </pc:spChg>
        <pc:graphicFrameChg chg="mod modGraphic">
          <ac:chgData name="Utilizador Convidado" userId="" providerId="Windows Live" clId="Web-{FBB4E29B-54BE-495B-A25D-C67FACEA421B}" dt="2022-10-01T18:57:54.759" v="195"/>
          <ac:graphicFrameMkLst>
            <pc:docMk/>
            <pc:sldMk cId="2486657727" sldId="257"/>
            <ac:graphicFrameMk id="5" creationId="{A362B5FB-43A7-0671-BEFD-0DF11D23B753}"/>
          </ac:graphicFrameMkLst>
        </pc:graphicFrameChg>
        <pc:cxnChg chg="add">
          <ac:chgData name="Utilizador Convidado" userId="" providerId="Windows Live" clId="Web-{FBB4E29B-54BE-495B-A25D-C67FACEA421B}" dt="2022-10-01T18:57:54.759" v="195"/>
          <ac:cxnSpMkLst>
            <pc:docMk/>
            <pc:sldMk cId="2486657727" sldId="257"/>
            <ac:cxnSpMk id="25" creationId="{C8F51B3F-8331-4E4A-AE96-D47B1006EEAD}"/>
          </ac:cxnSpMkLst>
        </pc:cxnChg>
      </pc:sldChg>
      <pc:sldChg chg="addSp delSp modSp del">
        <pc:chgData name="Utilizador Convidado" userId="" providerId="Windows Live" clId="Web-{FBB4E29B-54BE-495B-A25D-C67FACEA421B}" dt="2022-10-01T18:39:22.005" v="50"/>
        <pc:sldMkLst>
          <pc:docMk/>
          <pc:sldMk cId="3785968252" sldId="258"/>
        </pc:sldMkLst>
        <pc:spChg chg="mod">
          <ac:chgData name="Utilizador Convidado" userId="" providerId="Windows Live" clId="Web-{FBB4E29B-54BE-495B-A25D-C67FACEA421B}" dt="2022-10-01T18:35:16.669" v="45" actId="20577"/>
          <ac:spMkLst>
            <pc:docMk/>
            <pc:sldMk cId="3785968252" sldId="258"/>
            <ac:spMk id="2" creationId="{0E6EFBFE-0F8A-99BE-B68C-0577F314D2E5}"/>
          </ac:spMkLst>
        </pc:spChg>
        <pc:spChg chg="mod">
          <ac:chgData name="Utilizador Convidado" userId="" providerId="Windows Live" clId="Web-{FBB4E29B-54BE-495B-A25D-C67FACEA421B}" dt="2022-10-01T18:34:29.026" v="35" actId="20577"/>
          <ac:spMkLst>
            <pc:docMk/>
            <pc:sldMk cId="3785968252" sldId="258"/>
            <ac:spMk id="3" creationId="{11D45432-940B-6E94-E2D2-0C3DAFF58FFE}"/>
          </ac:spMkLst>
        </pc:spChg>
        <pc:spChg chg="add del mod">
          <ac:chgData name="Utilizador Convidado" userId="" providerId="Windows Live" clId="Web-{FBB4E29B-54BE-495B-A25D-C67FACEA421B}" dt="2022-10-01T18:39:11.723" v="49"/>
          <ac:spMkLst>
            <pc:docMk/>
            <pc:sldMk cId="3785968252" sldId="258"/>
            <ac:spMk id="5" creationId="{ADB5CBB7-F921-1270-289E-F48B06EB1250}"/>
          </ac:spMkLst>
        </pc:spChg>
      </pc:sldChg>
      <pc:sldChg chg="addSp delSp modSp new del mod ord setBg">
        <pc:chgData name="Utilizador Convidado" userId="" providerId="Windows Live" clId="Web-{FBB4E29B-54BE-495B-A25D-C67FACEA421B}" dt="2022-10-01T18:57:36.665" v="192"/>
        <pc:sldMkLst>
          <pc:docMk/>
          <pc:sldMk cId="1240706482" sldId="259"/>
        </pc:sldMkLst>
        <pc:spChg chg="mod">
          <ac:chgData name="Utilizador Convidado" userId="" providerId="Windows Live" clId="Web-{FBB4E29B-54BE-495B-A25D-C67FACEA421B}" dt="2022-10-01T18:55:22.817" v="190"/>
          <ac:spMkLst>
            <pc:docMk/>
            <pc:sldMk cId="1240706482" sldId="259"/>
            <ac:spMk id="2" creationId="{23FD84B4-FE54-ADB8-AEF8-E4CF01D8FAB8}"/>
          </ac:spMkLst>
        </pc:spChg>
        <pc:spChg chg="add del mod">
          <ac:chgData name="Utilizador Convidado" userId="" providerId="Windows Live" clId="Web-{FBB4E29B-54BE-495B-A25D-C67FACEA421B}" dt="2022-10-01T18:55:22.833" v="191"/>
          <ac:spMkLst>
            <pc:docMk/>
            <pc:sldMk cId="1240706482" sldId="259"/>
            <ac:spMk id="3" creationId="{F3D03176-5B90-D9DC-6212-C438441A93F4}"/>
          </ac:spMkLst>
        </pc:spChg>
        <pc:spChg chg="add del">
          <ac:chgData name="Utilizador Convidado" userId="" providerId="Windows Live" clId="Web-{FBB4E29B-54BE-495B-A25D-C67FACEA421B}" dt="2022-10-01T18:52:13.123" v="174"/>
          <ac:spMkLst>
            <pc:docMk/>
            <pc:sldMk cId="1240706482" sldId="259"/>
            <ac:spMk id="9" creationId="{058A14AF-9FB5-4CC7-BA35-E8E85D3EDF0E}"/>
          </ac:spMkLst>
        </pc:spChg>
        <pc:spChg chg="add del">
          <ac:chgData name="Utilizador Convidado" userId="" providerId="Windows Live" clId="Web-{FBB4E29B-54BE-495B-A25D-C67FACEA421B}" dt="2022-10-01T18:52:13.123" v="174"/>
          <ac:spMkLst>
            <pc:docMk/>
            <pc:sldMk cId="1240706482" sldId="259"/>
            <ac:spMk id="11" creationId="{3A9A4357-BD1D-4622-A4FE-766E6AB8DE84}"/>
          </ac:spMkLst>
        </pc:spChg>
        <pc:spChg chg="add del">
          <ac:chgData name="Utilizador Convidado" userId="" providerId="Windows Live" clId="Web-{FBB4E29B-54BE-495B-A25D-C67FACEA421B}" dt="2022-10-01T18:53:42.532" v="182"/>
          <ac:spMkLst>
            <pc:docMk/>
            <pc:sldMk cId="1240706482" sldId="259"/>
            <ac:spMk id="12" creationId="{F3D03176-5B90-D9DC-6212-C438441A93F4}"/>
          </ac:spMkLst>
        </pc:spChg>
        <pc:spChg chg="add del">
          <ac:chgData name="Utilizador Convidado" userId="" providerId="Windows Live" clId="Web-{FBB4E29B-54BE-495B-A25D-C67FACEA421B}" dt="2022-10-01T18:52:13.123" v="174"/>
          <ac:spMkLst>
            <pc:docMk/>
            <pc:sldMk cId="1240706482" sldId="259"/>
            <ac:spMk id="13" creationId="{E659831F-0D9A-4C63-9EBB-8435B85A440F}"/>
          </ac:spMkLst>
        </pc:spChg>
        <pc:spChg chg="add del">
          <ac:chgData name="Utilizador Convidado" userId="" providerId="Windows Live" clId="Web-{FBB4E29B-54BE-495B-A25D-C67FACEA421B}" dt="2022-10-01T18:53:42.532" v="182"/>
          <ac:spMkLst>
            <pc:docMk/>
            <pc:sldMk cId="1240706482" sldId="259"/>
            <ac:spMk id="14" creationId="{5E39A796-BE83-48B1-B33F-35C4A32AAB57}"/>
          </ac:spMkLst>
        </pc:spChg>
        <pc:spChg chg="add del">
          <ac:chgData name="Utilizador Convidado" userId="" providerId="Windows Live" clId="Web-{FBB4E29B-54BE-495B-A25D-C67FACEA421B}" dt="2022-10-01T18:52:13.123" v="174"/>
          <ac:spMkLst>
            <pc:docMk/>
            <pc:sldMk cId="1240706482" sldId="259"/>
            <ac:spMk id="15" creationId="{E6995CE5-F890-4ABA-82A2-26507CE8D2A3}"/>
          </ac:spMkLst>
        </pc:spChg>
        <pc:spChg chg="add del">
          <ac:chgData name="Utilizador Convidado" userId="" providerId="Windows Live" clId="Web-{FBB4E29B-54BE-495B-A25D-C67FACEA421B}" dt="2022-10-01T18:53:42.532" v="182"/>
          <ac:spMkLst>
            <pc:docMk/>
            <pc:sldMk cId="1240706482" sldId="259"/>
            <ac:spMk id="16" creationId="{72F84B47-E267-4194-8194-831DB7B5547F}"/>
          </ac:spMkLst>
        </pc:spChg>
        <pc:spChg chg="add del">
          <ac:chgData name="Utilizador Convidado" userId="" providerId="Windows Live" clId="Web-{FBB4E29B-54BE-495B-A25D-C67FACEA421B}" dt="2022-10-01T18:53:48.954" v="184"/>
          <ac:spMkLst>
            <pc:docMk/>
            <pc:sldMk cId="1240706482" sldId="259"/>
            <ac:spMk id="19" creationId="{F3D03176-5B90-D9DC-6212-C438441A93F4}"/>
          </ac:spMkLst>
        </pc:spChg>
        <pc:spChg chg="add del">
          <ac:chgData name="Utilizador Convidado" userId="" providerId="Windows Live" clId="Web-{FBB4E29B-54BE-495B-A25D-C67FACEA421B}" dt="2022-10-01T18:53:51.408" v="186"/>
          <ac:spMkLst>
            <pc:docMk/>
            <pc:sldMk cId="1240706482" sldId="259"/>
            <ac:spMk id="21" creationId="{B6FACB3C-9069-4791-BC5C-0DB7CD19B853}"/>
          </ac:spMkLst>
        </pc:spChg>
        <pc:spChg chg="add del">
          <ac:chgData name="Utilizador Convidado" userId="" providerId="Windows Live" clId="Web-{FBB4E29B-54BE-495B-A25D-C67FACEA421B}" dt="2022-10-01T18:53:51.408" v="186"/>
          <ac:spMkLst>
            <pc:docMk/>
            <pc:sldMk cId="1240706482" sldId="259"/>
            <ac:spMk id="22" creationId="{71F2038E-D777-4B76-81DD-DD13EE91B9DD}"/>
          </ac:spMkLst>
        </pc:spChg>
        <pc:spChg chg="add del">
          <ac:chgData name="Utilizador Convidado" userId="" providerId="Windows Live" clId="Web-{FBB4E29B-54BE-495B-A25D-C67FACEA421B}" dt="2022-10-01T18:53:51.408" v="186"/>
          <ac:spMkLst>
            <pc:docMk/>
            <pc:sldMk cId="1240706482" sldId="259"/>
            <ac:spMk id="23" creationId="{F3D03176-5B90-D9DC-6212-C438441A93F4}"/>
          </ac:spMkLst>
        </pc:spChg>
        <pc:spChg chg="add del">
          <ac:chgData name="Utilizador Convidado" userId="" providerId="Windows Live" clId="Web-{FBB4E29B-54BE-495B-A25D-C67FACEA421B}" dt="2022-10-01T18:55:22.817" v="190"/>
          <ac:spMkLst>
            <pc:docMk/>
            <pc:sldMk cId="1240706482" sldId="259"/>
            <ac:spMk id="31" creationId="{427D15F9-FBA9-45B6-A1EE-7E2610907483}"/>
          </ac:spMkLst>
        </pc:spChg>
        <pc:spChg chg="add del">
          <ac:chgData name="Utilizador Convidado" userId="" providerId="Windows Live" clId="Web-{FBB4E29B-54BE-495B-A25D-C67FACEA421B}" dt="2022-10-01T18:55:22.817" v="190"/>
          <ac:spMkLst>
            <pc:docMk/>
            <pc:sldMk cId="1240706482" sldId="259"/>
            <ac:spMk id="38" creationId="{F3D03176-5B90-D9DC-6212-C438441A93F4}"/>
          </ac:spMkLst>
        </pc:spChg>
        <pc:grpChg chg="add del">
          <ac:chgData name="Utilizador Convidado" userId="" providerId="Windows Live" clId="Web-{FBB4E29B-54BE-495B-A25D-C67FACEA421B}" dt="2022-10-01T18:53:51.408" v="186"/>
          <ac:grpSpMkLst>
            <pc:docMk/>
            <pc:sldMk cId="1240706482" sldId="259"/>
            <ac:grpSpMk id="24" creationId="{DD354807-230F-4402-B1B9-F733A8F1F190}"/>
          </ac:grpSpMkLst>
        </pc:grpChg>
        <pc:grpChg chg="add del">
          <ac:chgData name="Utilizador Convidado" userId="" providerId="Windows Live" clId="Web-{FBB4E29B-54BE-495B-A25D-C67FACEA421B}" dt="2022-10-01T18:55:22.817" v="190"/>
          <ac:grpSpMkLst>
            <pc:docMk/>
            <pc:sldMk cId="1240706482" sldId="259"/>
            <ac:grpSpMk id="32" creationId="{549D845D-9A57-49AC-9523-BB0D6DA6FECA}"/>
          </ac:grpSpMkLst>
        </pc:grpChg>
        <pc:graphicFrameChg chg="add del">
          <ac:chgData name="Utilizador Convidado" userId="" providerId="Windows Live" clId="Web-{FBB4E29B-54BE-495B-A25D-C67FACEA421B}" dt="2022-10-01T18:52:28.421" v="176"/>
          <ac:graphicFrameMkLst>
            <pc:docMk/>
            <pc:sldMk cId="1240706482" sldId="259"/>
            <ac:graphicFrameMk id="6" creationId="{3ABA9B8E-64CE-22FA-04FF-1FD621E44CA1}"/>
          </ac:graphicFrameMkLst>
        </pc:graphicFrameChg>
        <pc:graphicFrameChg chg="add del">
          <ac:chgData name="Utilizador Convidado" userId="" providerId="Windows Live" clId="Web-{FBB4E29B-54BE-495B-A25D-C67FACEA421B}" dt="2022-10-01T18:52:53" v="178"/>
          <ac:graphicFrameMkLst>
            <pc:docMk/>
            <pc:sldMk cId="1240706482" sldId="259"/>
            <ac:graphicFrameMk id="8" creationId="{ADD8581A-06F4-EF3A-7D9C-6F8789242A01}"/>
          </ac:graphicFrameMkLst>
        </pc:graphicFrameChg>
        <pc:graphicFrameChg chg="add del">
          <ac:chgData name="Utilizador Convidado" userId="" providerId="Windows Live" clId="Web-{FBB4E29B-54BE-495B-A25D-C67FACEA421B}" dt="2022-10-01T18:53:38.110" v="180"/>
          <ac:graphicFrameMkLst>
            <pc:docMk/>
            <pc:sldMk cId="1240706482" sldId="259"/>
            <ac:graphicFrameMk id="10" creationId="{A3C448D4-8801-09F1-78D0-5C9AE6C6E51C}"/>
          </ac:graphicFrameMkLst>
        </pc:graphicFrameChg>
        <pc:graphicFrameChg chg="add del">
          <ac:chgData name="Utilizador Convidado" userId="" providerId="Windows Live" clId="Web-{FBB4E29B-54BE-495B-A25D-C67FACEA421B}" dt="2022-10-01T18:55:12.770" v="188"/>
          <ac:graphicFrameMkLst>
            <pc:docMk/>
            <pc:sldMk cId="1240706482" sldId="259"/>
            <ac:graphicFrameMk id="29" creationId="{3CEDE33E-EFB6-C885-5277-6E996FAD6C4B}"/>
          </ac:graphicFrameMkLst>
        </pc:graphicFrameChg>
        <pc:graphicFrameChg chg="add">
          <ac:chgData name="Utilizador Convidado" userId="" providerId="Windows Live" clId="Web-{FBB4E29B-54BE-495B-A25D-C67FACEA421B}" dt="2022-10-01T18:55:22.833" v="191"/>
          <ac:graphicFrameMkLst>
            <pc:docMk/>
            <pc:sldMk cId="1240706482" sldId="259"/>
            <ac:graphicFrameMk id="40" creationId="{ADD8581A-06F4-EF3A-7D9C-6F8789242A01}"/>
          </ac:graphicFrameMkLst>
        </pc:graphicFrameChg>
        <pc:picChg chg="add mod">
          <ac:chgData name="Utilizador Convidado" userId="" providerId="Windows Live" clId="Web-{FBB4E29B-54BE-495B-A25D-C67FACEA421B}" dt="2022-10-01T18:55:22.817" v="190"/>
          <ac:picMkLst>
            <pc:docMk/>
            <pc:sldMk cId="1240706482" sldId="259"/>
            <ac:picMk id="4" creationId="{D5E1859E-6669-166E-5920-2F2A655010F0}"/>
          </ac:picMkLst>
        </pc:picChg>
        <pc:cxnChg chg="add del">
          <ac:chgData name="Utilizador Convidado" userId="" providerId="Windows Live" clId="Web-{FBB4E29B-54BE-495B-A25D-C67FACEA421B}" dt="2022-10-01T18:53:48.954" v="184"/>
          <ac:cxnSpMkLst>
            <pc:docMk/>
            <pc:sldMk cId="1240706482" sldId="259"/>
            <ac:cxnSpMk id="18" creationId="{39B7FDC9-F0CE-43A7-9F2A-83DD09DC3453}"/>
          </ac:cxnSpMkLst>
        </pc:cxnChg>
      </pc:sldChg>
      <pc:sldChg chg="modSp new ord">
        <pc:chgData name="Utilizador Convidado" userId="" providerId="Windows Live" clId="Web-{FBB4E29B-54BE-495B-A25D-C67FACEA421B}" dt="2022-10-01T18:47:20.270" v="168" actId="20577"/>
        <pc:sldMkLst>
          <pc:docMk/>
          <pc:sldMk cId="3890097117" sldId="260"/>
        </pc:sldMkLst>
        <pc:spChg chg="mod">
          <ac:chgData name="Utilizador Convidado" userId="" providerId="Windows Live" clId="Web-{FBB4E29B-54BE-495B-A25D-C67FACEA421B}" dt="2022-10-01T18:47:20.270" v="168" actId="20577"/>
          <ac:spMkLst>
            <pc:docMk/>
            <pc:sldMk cId="3890097117" sldId="260"/>
            <ac:spMk id="2" creationId="{A04B0CA6-FBD3-C6C8-A6D9-AE28FC4F31C7}"/>
          </ac:spMkLst>
        </pc:spChg>
      </pc:sldChg>
      <pc:sldChg chg="addSp delSp modSp new mod setBg">
        <pc:chgData name="Utilizador Convidado" userId="" providerId="Windows Live" clId="Web-{FBB4E29B-54BE-495B-A25D-C67FACEA421B}" dt="2022-10-01T18:58:42.745" v="202"/>
        <pc:sldMkLst>
          <pc:docMk/>
          <pc:sldMk cId="3227030848" sldId="261"/>
        </pc:sldMkLst>
        <pc:spChg chg="mod">
          <ac:chgData name="Utilizador Convidado" userId="" providerId="Windows Live" clId="Web-{FBB4E29B-54BE-495B-A25D-C67FACEA421B}" dt="2022-10-01T18:58:42.745" v="202"/>
          <ac:spMkLst>
            <pc:docMk/>
            <pc:sldMk cId="3227030848" sldId="261"/>
            <ac:spMk id="2" creationId="{21948711-71B4-A1D4-4474-A5C3EF6D3B33}"/>
          </ac:spMkLst>
        </pc:spChg>
        <pc:spChg chg="del">
          <ac:chgData name="Utilizador Convidado" userId="" providerId="Windows Live" clId="Web-{FBB4E29B-54BE-495B-A25D-C67FACEA421B}" dt="2022-10-01T18:58:21.026" v="197"/>
          <ac:spMkLst>
            <pc:docMk/>
            <pc:sldMk cId="3227030848" sldId="261"/>
            <ac:spMk id="3" creationId="{A7DA9411-2014-6D87-19AD-228257CF72FC}"/>
          </ac:spMkLst>
        </pc:spChg>
        <pc:spChg chg="add del">
          <ac:chgData name="Utilizador Convidado" userId="" providerId="Windows Live" clId="Web-{FBB4E29B-54BE-495B-A25D-C67FACEA421B}" dt="2022-10-01T18:58:36.823" v="199"/>
          <ac:spMkLst>
            <pc:docMk/>
            <pc:sldMk cId="3227030848" sldId="261"/>
            <ac:spMk id="8" creationId="{48717116-4C92-B7A5-4596-B07DA1775D23}"/>
          </ac:spMkLst>
        </pc:spChg>
        <pc:spChg chg="add del">
          <ac:chgData name="Utilizador Convidado" userId="" providerId="Windows Live" clId="Web-{FBB4E29B-54BE-495B-A25D-C67FACEA421B}" dt="2022-10-01T18:58:36.823" v="199"/>
          <ac:spMkLst>
            <pc:docMk/>
            <pc:sldMk cId="3227030848" sldId="261"/>
            <ac:spMk id="11" creationId="{058A14AF-9FB5-4CC7-BA35-E8E85D3EDF0E}"/>
          </ac:spMkLst>
        </pc:spChg>
        <pc:spChg chg="add del">
          <ac:chgData name="Utilizador Convidado" userId="" providerId="Windows Live" clId="Web-{FBB4E29B-54BE-495B-A25D-C67FACEA421B}" dt="2022-10-01T18:58:36.823" v="199"/>
          <ac:spMkLst>
            <pc:docMk/>
            <pc:sldMk cId="3227030848" sldId="261"/>
            <ac:spMk id="13" creationId="{3A9A4357-BD1D-4622-A4FE-766E6AB8DE84}"/>
          </ac:spMkLst>
        </pc:spChg>
        <pc:spChg chg="add del">
          <ac:chgData name="Utilizador Convidado" userId="" providerId="Windows Live" clId="Web-{FBB4E29B-54BE-495B-A25D-C67FACEA421B}" dt="2022-10-01T18:58:36.823" v="199"/>
          <ac:spMkLst>
            <pc:docMk/>
            <pc:sldMk cId="3227030848" sldId="261"/>
            <ac:spMk id="15" creationId="{E659831F-0D9A-4C63-9EBB-8435B85A440F}"/>
          </ac:spMkLst>
        </pc:spChg>
        <pc:spChg chg="add del">
          <ac:chgData name="Utilizador Convidado" userId="" providerId="Windows Live" clId="Web-{FBB4E29B-54BE-495B-A25D-C67FACEA421B}" dt="2022-10-01T18:58:36.823" v="199"/>
          <ac:spMkLst>
            <pc:docMk/>
            <pc:sldMk cId="3227030848" sldId="261"/>
            <ac:spMk id="17" creationId="{E6995CE5-F890-4ABA-82A2-26507CE8D2A3}"/>
          </ac:spMkLst>
        </pc:spChg>
        <pc:spChg chg="add del">
          <ac:chgData name="Utilizador Convidado" userId="" providerId="Windows Live" clId="Web-{FBB4E29B-54BE-495B-A25D-C67FACEA421B}" dt="2022-10-01T18:58:42.730" v="201"/>
          <ac:spMkLst>
            <pc:docMk/>
            <pc:sldMk cId="3227030848" sldId="261"/>
            <ac:spMk id="19" creationId="{FF9B822F-893E-44C8-963C-64F50ACECBB2}"/>
          </ac:spMkLst>
        </pc:spChg>
        <pc:spChg chg="add del">
          <ac:chgData name="Utilizador Convidado" userId="" providerId="Windows Live" clId="Web-{FBB4E29B-54BE-495B-A25D-C67FACEA421B}" dt="2022-10-01T18:58:42.730" v="201"/>
          <ac:spMkLst>
            <pc:docMk/>
            <pc:sldMk cId="3227030848" sldId="261"/>
            <ac:spMk id="20" creationId="{EBF87945-A001-489F-9D9B-7D9435F0B9CA}"/>
          </ac:spMkLst>
        </pc:spChg>
        <pc:spChg chg="add del">
          <ac:chgData name="Utilizador Convidado" userId="" providerId="Windows Live" clId="Web-{FBB4E29B-54BE-495B-A25D-C67FACEA421B}" dt="2022-10-01T18:58:42.730" v="201"/>
          <ac:spMkLst>
            <pc:docMk/>
            <pc:sldMk cId="3227030848" sldId="261"/>
            <ac:spMk id="21" creationId="{618B589A-A34D-5FEC-7F96-4991B735514C}"/>
          </ac:spMkLst>
        </pc:spChg>
        <pc:spChg chg="add">
          <ac:chgData name="Utilizador Convidado" userId="" providerId="Windows Live" clId="Web-{FBB4E29B-54BE-495B-A25D-C67FACEA421B}" dt="2022-10-01T18:58:42.745" v="202"/>
          <ac:spMkLst>
            <pc:docMk/>
            <pc:sldMk cId="3227030848" sldId="261"/>
            <ac:spMk id="23" creationId="{C607803A-4E99-444E-94F7-8785CDDF5849}"/>
          </ac:spMkLst>
        </pc:spChg>
        <pc:spChg chg="add">
          <ac:chgData name="Utilizador Convidado" userId="" providerId="Windows Live" clId="Web-{FBB4E29B-54BE-495B-A25D-C67FACEA421B}" dt="2022-10-01T18:58:42.745" v="202"/>
          <ac:spMkLst>
            <pc:docMk/>
            <pc:sldMk cId="3227030848" sldId="261"/>
            <ac:spMk id="24" creationId="{2989BE6A-C309-418E-8ADD-1616A980570D}"/>
          </ac:spMkLst>
        </pc:spChg>
        <pc:spChg chg="add">
          <ac:chgData name="Utilizador Convidado" userId="" providerId="Windows Live" clId="Web-{FBB4E29B-54BE-495B-A25D-C67FACEA421B}" dt="2022-10-01T18:58:42.745" v="202"/>
          <ac:spMkLst>
            <pc:docMk/>
            <pc:sldMk cId="3227030848" sldId="261"/>
            <ac:spMk id="25" creationId="{F3256FB0-AED9-E472-E16A-94784778B045}"/>
          </ac:spMkLst>
        </pc:spChg>
        <pc:picChg chg="add mod ord">
          <ac:chgData name="Utilizador Convidado" userId="" providerId="Windows Live" clId="Web-{FBB4E29B-54BE-495B-A25D-C67FACEA421B}" dt="2022-10-01T18:58:42.745" v="202"/>
          <ac:picMkLst>
            <pc:docMk/>
            <pc:sldMk cId="3227030848" sldId="261"/>
            <ac:picMk id="4" creationId="{5732BB00-1565-8AD3-B14A-AE4AAF08D8C3}"/>
          </ac:picMkLst>
        </pc:picChg>
      </pc:sldChg>
    </pc:docChg>
  </pc:docChgLst>
  <pc:docChgLst>
    <pc:chgData name="Utilizador Convidado" providerId="Windows Live" clId="Web-{88332788-61AD-4F5F-BACC-6EE46330AE72}"/>
    <pc:docChg chg="addSld delSld modSld">
      <pc:chgData name="Utilizador Convidado" userId="" providerId="Windows Live" clId="Web-{88332788-61AD-4F5F-BACC-6EE46330AE72}" dt="2022-10-01T19:55:35.994" v="481" actId="20577"/>
      <pc:docMkLst>
        <pc:docMk/>
      </pc:docMkLst>
      <pc:sldChg chg="addSp delSp modSp mod setBg">
        <pc:chgData name="Utilizador Convidado" userId="" providerId="Windows Live" clId="Web-{88332788-61AD-4F5F-BACC-6EE46330AE72}" dt="2022-10-01T19:55:35.994" v="481" actId="20577"/>
        <pc:sldMkLst>
          <pc:docMk/>
          <pc:sldMk cId="3890097117" sldId="260"/>
        </pc:sldMkLst>
        <pc:spChg chg="mod">
          <ac:chgData name="Utilizador Convidado" userId="" providerId="Windows Live" clId="Web-{88332788-61AD-4F5F-BACC-6EE46330AE72}" dt="2022-10-01T19:54:48.679" v="479"/>
          <ac:spMkLst>
            <pc:docMk/>
            <pc:sldMk cId="3890097117" sldId="260"/>
            <ac:spMk id="2" creationId="{A04B0CA6-FBD3-C6C8-A6D9-AE28FC4F31C7}"/>
          </ac:spMkLst>
        </pc:spChg>
        <pc:spChg chg="add del mod">
          <ac:chgData name="Utilizador Convidado" userId="" providerId="Windows Live" clId="Web-{88332788-61AD-4F5F-BACC-6EE46330AE72}" dt="2022-10-01T19:51:26.730" v="453"/>
          <ac:spMkLst>
            <pc:docMk/>
            <pc:sldMk cId="3890097117" sldId="260"/>
            <ac:spMk id="3" creationId="{A6EEE011-955B-9452-0297-77CDBF8E019C}"/>
          </ac:spMkLst>
        </pc:spChg>
        <pc:spChg chg="add del mod">
          <ac:chgData name="Utilizador Convidado" userId="" providerId="Windows Live" clId="Web-{88332788-61AD-4F5F-BACC-6EE46330AE72}" dt="2022-10-01T19:53:47.629" v="469"/>
          <ac:spMkLst>
            <pc:docMk/>
            <pc:sldMk cId="3890097117" sldId="260"/>
            <ac:spMk id="8" creationId="{A6EEE011-955B-9452-0297-77CDBF8E019C}"/>
          </ac:spMkLst>
        </pc:spChg>
        <pc:spChg chg="add del">
          <ac:chgData name="Utilizador Convidado" userId="" providerId="Windows Live" clId="Web-{88332788-61AD-4F5F-BACC-6EE46330AE72}" dt="2022-10-01T19:54:48.679" v="479"/>
          <ac:spMkLst>
            <pc:docMk/>
            <pc:sldMk cId="3890097117" sldId="260"/>
            <ac:spMk id="9" creationId="{4F7EBAE4-9945-4473-9E34-B2C66EA0F03D}"/>
          </ac:spMkLst>
        </pc:spChg>
        <pc:spChg chg="add del">
          <ac:chgData name="Utilizador Convidado" userId="" providerId="Windows Live" clId="Web-{88332788-61AD-4F5F-BACC-6EE46330AE72}" dt="2022-10-01T19:54:48.679" v="479"/>
          <ac:spMkLst>
            <pc:docMk/>
            <pc:sldMk cId="3890097117" sldId="260"/>
            <ac:spMk id="11" creationId="{70BEB1E7-2F88-40BC-B73D-42E5B6F80BFC}"/>
          </ac:spMkLst>
        </pc:spChg>
        <pc:spChg chg="add del">
          <ac:chgData name="Utilizador Convidado" userId="" providerId="Windows Live" clId="Web-{88332788-61AD-4F5F-BACC-6EE46330AE72}" dt="2022-10-01T19:54:48.679" v="479"/>
          <ac:spMkLst>
            <pc:docMk/>
            <pc:sldMk cId="3890097117" sldId="260"/>
            <ac:spMk id="13" creationId="{A7B99495-F43F-4D80-A44F-2CB4764EB90B}"/>
          </ac:spMkLst>
        </pc:spChg>
        <pc:spChg chg="add del">
          <ac:chgData name="Utilizador Convidado" userId="" providerId="Windows Live" clId="Web-{88332788-61AD-4F5F-BACC-6EE46330AE72}" dt="2022-10-01T19:54:20.021" v="472"/>
          <ac:spMkLst>
            <pc:docMk/>
            <pc:sldMk cId="3890097117" sldId="260"/>
            <ac:spMk id="24" creationId="{70DFA0FD-AB28-4B25-B870-4D2BBC35BA1D}"/>
          </ac:spMkLst>
        </pc:spChg>
        <pc:spChg chg="add del">
          <ac:chgData name="Utilizador Convidado" userId="" providerId="Windows Live" clId="Web-{88332788-61AD-4F5F-BACC-6EE46330AE72}" dt="2022-10-01T19:54:27.662" v="476"/>
          <ac:spMkLst>
            <pc:docMk/>
            <pc:sldMk cId="3890097117" sldId="260"/>
            <ac:spMk id="30" creationId="{3873B707-463F-40B0-8227-E8CC6C67EB25}"/>
          </ac:spMkLst>
        </pc:spChg>
        <pc:spChg chg="add del">
          <ac:chgData name="Utilizador Convidado" userId="" providerId="Windows Live" clId="Web-{88332788-61AD-4F5F-BACC-6EE46330AE72}" dt="2022-10-01T19:54:27.662" v="476"/>
          <ac:spMkLst>
            <pc:docMk/>
            <pc:sldMk cId="3890097117" sldId="260"/>
            <ac:spMk id="32" creationId="{C13237C8-E62C-4F0D-A318-BD6FB6C2D138}"/>
          </ac:spMkLst>
        </pc:spChg>
        <pc:spChg chg="add del">
          <ac:chgData name="Utilizador Convidado" userId="" providerId="Windows Live" clId="Web-{88332788-61AD-4F5F-BACC-6EE46330AE72}" dt="2022-10-01T19:54:23.553" v="474"/>
          <ac:spMkLst>
            <pc:docMk/>
            <pc:sldMk cId="3890097117" sldId="260"/>
            <ac:spMk id="33" creationId="{FF9B822F-893E-44C8-963C-64F50ACECBB2}"/>
          </ac:spMkLst>
        </pc:spChg>
        <pc:spChg chg="add del">
          <ac:chgData name="Utilizador Convidado" userId="" providerId="Windows Live" clId="Web-{88332788-61AD-4F5F-BACC-6EE46330AE72}" dt="2022-10-01T19:54:23.553" v="474"/>
          <ac:spMkLst>
            <pc:docMk/>
            <pc:sldMk cId="3890097117" sldId="260"/>
            <ac:spMk id="34" creationId="{EBF87945-A001-489F-9D9B-7D9435F0B9CA}"/>
          </ac:spMkLst>
        </pc:spChg>
        <pc:spChg chg="add del">
          <ac:chgData name="Utilizador Convidado" userId="" providerId="Windows Live" clId="Web-{88332788-61AD-4F5F-BACC-6EE46330AE72}" dt="2022-10-01T19:54:27.662" v="476"/>
          <ac:spMkLst>
            <pc:docMk/>
            <pc:sldMk cId="3890097117" sldId="260"/>
            <ac:spMk id="36" creationId="{201CC55D-ED54-4C5C-95E6-10947BD1103B}"/>
          </ac:spMkLst>
        </pc:spChg>
        <pc:spChg chg="add del">
          <ac:chgData name="Utilizador Convidado" userId="" providerId="Windows Live" clId="Web-{88332788-61AD-4F5F-BACC-6EE46330AE72}" dt="2022-10-01T19:54:27.662" v="476"/>
          <ac:spMkLst>
            <pc:docMk/>
            <pc:sldMk cId="3890097117" sldId="260"/>
            <ac:spMk id="38" creationId="{19C9EAEA-39D0-4B0E-A0EB-51E7B26740B1}"/>
          </ac:spMkLst>
        </pc:spChg>
        <pc:spChg chg="add del">
          <ac:chgData name="Utilizador Convidado" userId="" providerId="Windows Live" clId="Web-{88332788-61AD-4F5F-BACC-6EE46330AE72}" dt="2022-10-01T19:54:48.617" v="478"/>
          <ac:spMkLst>
            <pc:docMk/>
            <pc:sldMk cId="3890097117" sldId="260"/>
            <ac:spMk id="40" creationId="{70DFA0FD-AB28-4B25-B870-4D2BBC35BA1D}"/>
          </ac:spMkLst>
        </pc:spChg>
        <pc:spChg chg="add">
          <ac:chgData name="Utilizador Convidado" userId="" providerId="Windows Live" clId="Web-{88332788-61AD-4F5F-BACC-6EE46330AE72}" dt="2022-10-01T19:54:48.679" v="479"/>
          <ac:spMkLst>
            <pc:docMk/>
            <pc:sldMk cId="3890097117" sldId="260"/>
            <ac:spMk id="44" creationId="{04812C46-200A-4DEB-A05E-3ED6C68C2387}"/>
          </ac:spMkLst>
        </pc:spChg>
        <pc:spChg chg="add">
          <ac:chgData name="Utilizador Convidado" userId="" providerId="Windows Live" clId="Web-{88332788-61AD-4F5F-BACC-6EE46330AE72}" dt="2022-10-01T19:54:48.679" v="479"/>
          <ac:spMkLst>
            <pc:docMk/>
            <pc:sldMk cId="3890097117" sldId="260"/>
            <ac:spMk id="45" creationId="{D1EA859B-E555-4109-94F3-6700E046E008}"/>
          </ac:spMkLst>
        </pc:spChg>
        <pc:grpChg chg="add del">
          <ac:chgData name="Utilizador Convidado" userId="" providerId="Windows Live" clId="Web-{88332788-61AD-4F5F-BACC-6EE46330AE72}" dt="2022-10-01T19:54:20.021" v="472"/>
          <ac:grpSpMkLst>
            <pc:docMk/>
            <pc:sldMk cId="3890097117" sldId="260"/>
            <ac:grpSpMk id="26" creationId="{0D628DFB-9CD1-4E2B-8B44-9FDF7E80F6D9}"/>
          </ac:grpSpMkLst>
        </pc:grpChg>
        <pc:grpChg chg="add del">
          <ac:chgData name="Utilizador Convidado" userId="" providerId="Windows Live" clId="Web-{88332788-61AD-4F5F-BACC-6EE46330AE72}" dt="2022-10-01T19:54:27.662" v="476"/>
          <ac:grpSpMkLst>
            <pc:docMk/>
            <pc:sldMk cId="3890097117" sldId="260"/>
            <ac:grpSpMk id="37" creationId="{1DE889C7-FAD6-4397-98E2-05D503484459}"/>
          </ac:grpSpMkLst>
        </pc:grpChg>
        <pc:grpChg chg="add del">
          <ac:chgData name="Utilizador Convidado" userId="" providerId="Windows Live" clId="Web-{88332788-61AD-4F5F-BACC-6EE46330AE72}" dt="2022-10-01T19:54:48.617" v="478"/>
          <ac:grpSpMkLst>
            <pc:docMk/>
            <pc:sldMk cId="3890097117" sldId="260"/>
            <ac:grpSpMk id="41" creationId="{0D628DFB-9CD1-4E2B-8B44-9FDF7E80F6D9}"/>
          </ac:grpSpMkLst>
        </pc:grpChg>
        <pc:graphicFrameChg chg="add del">
          <ac:chgData name="Utilizador Convidado" userId="" providerId="Windows Live" clId="Web-{88332788-61AD-4F5F-BACC-6EE46330AE72}" dt="2022-10-01T19:51:26.730" v="452"/>
          <ac:graphicFrameMkLst>
            <pc:docMk/>
            <pc:sldMk cId="3890097117" sldId="260"/>
            <ac:graphicFrameMk id="6" creationId="{B38904BC-8383-BD40-7491-E6B684B5CBB9}"/>
          </ac:graphicFrameMkLst>
        </pc:graphicFrameChg>
        <pc:graphicFrameChg chg="add del">
          <ac:chgData name="Utilizador Convidado" userId="" providerId="Windows Live" clId="Web-{88332788-61AD-4F5F-BACC-6EE46330AE72}" dt="2022-10-01T19:53:44.831" v="466"/>
          <ac:graphicFrameMkLst>
            <pc:docMk/>
            <pc:sldMk cId="3890097117" sldId="260"/>
            <ac:graphicFrameMk id="15" creationId="{91258DEC-48C1-5ACE-7B96-F6F55A9F9FC4}"/>
          </ac:graphicFrameMkLst>
        </pc:graphicFrameChg>
        <pc:graphicFrameChg chg="add del">
          <ac:chgData name="Utilizador Convidado" userId="" providerId="Windows Live" clId="Web-{88332788-61AD-4F5F-BACC-6EE46330AE72}" dt="2022-10-01T19:53:47.613" v="468"/>
          <ac:graphicFrameMkLst>
            <pc:docMk/>
            <pc:sldMk cId="3890097117" sldId="260"/>
            <ac:graphicFrameMk id="17" creationId="{5D5E91F3-13A3-D81C-8CF6-1CED472185DE}"/>
          </ac:graphicFrameMkLst>
        </pc:graphicFrameChg>
        <pc:graphicFrameChg chg="add mod ord modGraphic">
          <ac:chgData name="Utilizador Convidado" userId="" providerId="Windows Live" clId="Web-{88332788-61AD-4F5F-BACC-6EE46330AE72}" dt="2022-10-01T19:55:35.994" v="481" actId="20577"/>
          <ac:graphicFrameMkLst>
            <pc:docMk/>
            <pc:sldMk cId="3890097117" sldId="260"/>
            <ac:graphicFrameMk id="19" creationId="{36DA3664-30CC-EBA3-FB91-0C4AE348D58C}"/>
          </ac:graphicFrameMkLst>
        </pc:graphicFrameChg>
        <pc:picChg chg="add mod ord">
          <ac:chgData name="Utilizador Convidado" userId="" providerId="Windows Live" clId="Web-{88332788-61AD-4F5F-BACC-6EE46330AE72}" dt="2022-10-01T19:54:48.679" v="479"/>
          <ac:picMkLst>
            <pc:docMk/>
            <pc:sldMk cId="3890097117" sldId="260"/>
            <ac:picMk id="4" creationId="{EAA3D6E2-CD8F-1588-E79E-71CF4138889E}"/>
          </ac:picMkLst>
        </pc:picChg>
      </pc:sldChg>
      <pc:sldChg chg="modSp new">
        <pc:chgData name="Utilizador Convidado" userId="" providerId="Windows Live" clId="Web-{88332788-61AD-4F5F-BACC-6EE46330AE72}" dt="2022-10-01T19:22:46.190" v="35" actId="20577"/>
        <pc:sldMkLst>
          <pc:docMk/>
          <pc:sldMk cId="2920485478" sldId="261"/>
        </pc:sldMkLst>
        <pc:spChg chg="mod">
          <ac:chgData name="Utilizador Convidado" userId="" providerId="Windows Live" clId="Web-{88332788-61AD-4F5F-BACC-6EE46330AE72}" dt="2022-10-01T19:16:37.241" v="33" actId="20577"/>
          <ac:spMkLst>
            <pc:docMk/>
            <pc:sldMk cId="2920485478" sldId="261"/>
            <ac:spMk id="2" creationId="{2100D69B-1481-A9D0-5B45-9806108E9FB8}"/>
          </ac:spMkLst>
        </pc:spChg>
        <pc:spChg chg="mod">
          <ac:chgData name="Utilizador Convidado" userId="" providerId="Windows Live" clId="Web-{88332788-61AD-4F5F-BACC-6EE46330AE72}" dt="2022-10-01T19:22:46.190" v="35" actId="20577"/>
          <ac:spMkLst>
            <pc:docMk/>
            <pc:sldMk cId="2920485478" sldId="261"/>
            <ac:spMk id="3" creationId="{BC07B8DA-AB01-3C7B-59E0-C36B044F37A4}"/>
          </ac:spMkLst>
        </pc:spChg>
      </pc:sldChg>
      <pc:sldChg chg="modSp del">
        <pc:chgData name="Utilizador Convidado" userId="" providerId="Windows Live" clId="Web-{88332788-61AD-4F5F-BACC-6EE46330AE72}" dt="2022-10-01T19:16:01.130" v="13"/>
        <pc:sldMkLst>
          <pc:docMk/>
          <pc:sldMk cId="3227030848" sldId="261"/>
        </pc:sldMkLst>
        <pc:spChg chg="mod">
          <ac:chgData name="Utilizador Convidado" userId="" providerId="Windows Live" clId="Web-{88332788-61AD-4F5F-BACC-6EE46330AE72}" dt="2022-10-01T19:15:51.848" v="12" actId="20577"/>
          <ac:spMkLst>
            <pc:docMk/>
            <pc:sldMk cId="3227030848" sldId="261"/>
            <ac:spMk id="2" creationId="{21948711-71B4-A1D4-4474-A5C3EF6D3B33}"/>
          </ac:spMkLst>
        </pc:spChg>
      </pc:sldChg>
    </pc:docChg>
  </pc:docChgLst>
  <pc:docChgLst>
    <pc:chgData name="Utilizador Convidado" providerId="Windows Live" clId="Web-{D8F04E95-7FF2-49F8-B8E9-5C5428639747}"/>
    <pc:docChg chg="modSld">
      <pc:chgData name="Utilizador Convidado" userId="" providerId="Windows Live" clId="Web-{D8F04E95-7FF2-49F8-B8E9-5C5428639747}" dt="2022-09-28T23:00:26.075" v="25"/>
      <pc:docMkLst>
        <pc:docMk/>
      </pc:docMkLst>
      <pc:sldChg chg="addSp delSp modSp mod setBg">
        <pc:chgData name="Utilizador Convidado" userId="" providerId="Windows Live" clId="Web-{D8F04E95-7FF2-49F8-B8E9-5C5428639747}" dt="2022-09-28T22:52:33.150" v="16"/>
        <pc:sldMkLst>
          <pc:docMk/>
          <pc:sldMk cId="2643225987" sldId="256"/>
        </pc:sldMkLst>
        <pc:spChg chg="add del mod">
          <ac:chgData name="Utilizador Convidado" userId="" providerId="Windows Live" clId="Web-{D8F04E95-7FF2-49F8-B8E9-5C5428639747}" dt="2022-09-28T22:52:13.180" v="12"/>
          <ac:spMkLst>
            <pc:docMk/>
            <pc:sldMk cId="2643225987" sldId="256"/>
            <ac:spMk id="2" creationId="{D7D0FA8D-02DF-FA00-5912-0F787B56B0B2}"/>
          </ac:spMkLst>
        </pc:spChg>
        <pc:spChg chg="mod">
          <ac:chgData name="Utilizador Convidado" userId="" providerId="Windows Live" clId="Web-{D8F04E95-7FF2-49F8-B8E9-5C5428639747}" dt="2022-09-28T22:52:33.150" v="16"/>
          <ac:spMkLst>
            <pc:docMk/>
            <pc:sldMk cId="2643225987" sldId="256"/>
            <ac:spMk id="4" creationId="{67867F03-97B9-448A-D0D7-9F90683CFFAB}"/>
          </ac:spMkLst>
        </pc:spChg>
        <pc:spChg chg="mod ord">
          <ac:chgData name="Utilizador Convidado" userId="" providerId="Windows Live" clId="Web-{D8F04E95-7FF2-49F8-B8E9-5C5428639747}" dt="2022-09-28T22:52:33.150" v="16"/>
          <ac:spMkLst>
            <pc:docMk/>
            <pc:sldMk cId="2643225987" sldId="256"/>
            <ac:spMk id="5" creationId="{20E139FB-8619-DA5D-3B6B-45B7899B382F}"/>
          </ac:spMkLst>
        </pc:spChg>
        <pc:picChg chg="add mod">
          <ac:chgData name="Utilizador Convidado" userId="" providerId="Windows Live" clId="Web-{D8F04E95-7FF2-49F8-B8E9-5C5428639747}" dt="2022-09-28T22:52:33.150" v="16"/>
          <ac:picMkLst>
            <pc:docMk/>
            <pc:sldMk cId="2643225987" sldId="256"/>
            <ac:picMk id="3" creationId="{44650F97-708E-42CC-2776-EB1024366A1D}"/>
          </ac:picMkLst>
        </pc:picChg>
      </pc:sldChg>
      <pc:sldChg chg="addSp delSp modSp mod setBg">
        <pc:chgData name="Utilizador Convidado" userId="" providerId="Windows Live" clId="Web-{D8F04E95-7FF2-49F8-B8E9-5C5428639747}" dt="2022-09-28T23:00:26.075" v="25"/>
        <pc:sldMkLst>
          <pc:docMk/>
          <pc:sldMk cId="2486657727" sldId="257"/>
        </pc:sldMkLst>
        <pc:spChg chg="mod">
          <ac:chgData name="Utilizador Convidado" userId="" providerId="Windows Live" clId="Web-{D8F04E95-7FF2-49F8-B8E9-5C5428639747}" dt="2022-09-28T23:00:26.075" v="25"/>
          <ac:spMkLst>
            <pc:docMk/>
            <pc:sldMk cId="2486657727" sldId="257"/>
            <ac:spMk id="2" creationId="{45A40189-289F-7ED0-F5EC-4E47619C6D3F}"/>
          </ac:spMkLst>
        </pc:spChg>
        <pc:spChg chg="del mod">
          <ac:chgData name="Utilizador Convidado" userId="" providerId="Windows Live" clId="Web-{D8F04E95-7FF2-49F8-B8E9-5C5428639747}" dt="2022-09-28T23:00:26.075" v="25"/>
          <ac:spMkLst>
            <pc:docMk/>
            <pc:sldMk cId="2486657727" sldId="257"/>
            <ac:spMk id="3" creationId="{96CF72DC-D1E3-DFFE-285C-EBC67661EFD5}"/>
          </ac:spMkLst>
        </pc:spChg>
        <pc:spChg chg="add">
          <ac:chgData name="Utilizador Convidado" userId="" providerId="Windows Live" clId="Web-{D8F04E95-7FF2-49F8-B8E9-5C5428639747}" dt="2022-09-28T23:00:26.075" v="25"/>
          <ac:spMkLst>
            <pc:docMk/>
            <pc:sldMk cId="2486657727" sldId="257"/>
            <ac:spMk id="9" creationId="{2E442304-DDBD-4F7B-8017-36BCC863FB40}"/>
          </ac:spMkLst>
        </pc:spChg>
        <pc:spChg chg="add">
          <ac:chgData name="Utilizador Convidado" userId="" providerId="Windows Live" clId="Web-{D8F04E95-7FF2-49F8-B8E9-5C5428639747}" dt="2022-09-28T23:00:26.075" v="25"/>
          <ac:spMkLst>
            <pc:docMk/>
            <pc:sldMk cId="2486657727" sldId="257"/>
            <ac:spMk id="11" creationId="{5E107275-3853-46FD-A241-DE4355A42675}"/>
          </ac:spMkLst>
        </pc:spChg>
        <pc:graphicFrameChg chg="add">
          <ac:chgData name="Utilizador Convidado" userId="" providerId="Windows Live" clId="Web-{D8F04E95-7FF2-49F8-B8E9-5C5428639747}" dt="2022-09-28T23:00:26.075" v="25"/>
          <ac:graphicFrameMkLst>
            <pc:docMk/>
            <pc:sldMk cId="2486657727" sldId="257"/>
            <ac:graphicFrameMk id="5" creationId="{A362B5FB-43A7-0671-BEFD-0DF11D23B753}"/>
          </ac:graphicFrameMkLst>
        </pc:graphicFrameChg>
      </pc:sldChg>
      <pc:sldChg chg="addSp delSp modSp mod setBg">
        <pc:chgData name="Utilizador Convidado" userId="" providerId="Windows Live" clId="Web-{D8F04E95-7FF2-49F8-B8E9-5C5428639747}" dt="2022-09-28T22:59:49.308" v="24" actId="20577"/>
        <pc:sldMkLst>
          <pc:docMk/>
          <pc:sldMk cId="3785968252" sldId="258"/>
        </pc:sldMkLst>
        <pc:spChg chg="mod">
          <ac:chgData name="Utilizador Convidado" userId="" providerId="Windows Live" clId="Web-{D8F04E95-7FF2-49F8-B8E9-5C5428639747}" dt="2022-09-28T22:59:04.322" v="20"/>
          <ac:spMkLst>
            <pc:docMk/>
            <pc:sldMk cId="3785968252" sldId="258"/>
            <ac:spMk id="2" creationId="{0E6EFBFE-0F8A-99BE-B68C-0577F314D2E5}"/>
          </ac:spMkLst>
        </pc:spChg>
        <pc:spChg chg="mod">
          <ac:chgData name="Utilizador Convidado" userId="" providerId="Windows Live" clId="Web-{D8F04E95-7FF2-49F8-B8E9-5C5428639747}" dt="2022-09-28T22:59:49.308" v="24" actId="20577"/>
          <ac:spMkLst>
            <pc:docMk/>
            <pc:sldMk cId="3785968252" sldId="258"/>
            <ac:spMk id="3" creationId="{11D45432-940B-6E94-E2D2-0C3DAFF58FFE}"/>
          </ac:spMkLst>
        </pc:spChg>
        <pc:spChg chg="add del">
          <ac:chgData name="Utilizador Convidado" userId="" providerId="Windows Live" clId="Web-{D8F04E95-7FF2-49F8-B8E9-5C5428639747}" dt="2022-09-28T22:59:04.306" v="19"/>
          <ac:spMkLst>
            <pc:docMk/>
            <pc:sldMk cId="3785968252" sldId="258"/>
            <ac:spMk id="9" creationId="{7FF47CB7-972F-479F-A36D-9E72D26EC8DA}"/>
          </ac:spMkLst>
        </pc:spChg>
        <pc:spChg chg="add del">
          <ac:chgData name="Utilizador Convidado" userId="" providerId="Windows Live" clId="Web-{D8F04E95-7FF2-49F8-B8E9-5C5428639747}" dt="2022-09-28T22:59:04.306" v="19"/>
          <ac:spMkLst>
            <pc:docMk/>
            <pc:sldMk cId="3785968252" sldId="258"/>
            <ac:spMk id="11" creationId="{0D153B68-5844-490D-8E67-F616D6D721CA}"/>
          </ac:spMkLst>
        </pc:spChg>
        <pc:spChg chg="add del">
          <ac:chgData name="Utilizador Convidado" userId="" providerId="Windows Live" clId="Web-{D8F04E95-7FF2-49F8-B8E9-5C5428639747}" dt="2022-09-28T22:59:04.306" v="19"/>
          <ac:spMkLst>
            <pc:docMk/>
            <pc:sldMk cId="3785968252" sldId="258"/>
            <ac:spMk id="13" creationId="{9A0D773F-7A7D-4DBB-9DEA-86BB8B8F4BC8}"/>
          </ac:spMkLst>
        </pc:spChg>
        <pc:spChg chg="add">
          <ac:chgData name="Utilizador Convidado" userId="" providerId="Windows Live" clId="Web-{D8F04E95-7FF2-49F8-B8E9-5C5428639747}" dt="2022-09-28T22:59:04.322" v="20"/>
          <ac:spMkLst>
            <pc:docMk/>
            <pc:sldMk cId="3785968252" sldId="258"/>
            <ac:spMk id="18" creationId="{2B566528-1B12-4246-9431-5C2D7D081168}"/>
          </ac:spMkLst>
        </pc:spChg>
        <pc:grpChg chg="add">
          <ac:chgData name="Utilizador Convidado" userId="" providerId="Windows Live" clId="Web-{D8F04E95-7FF2-49F8-B8E9-5C5428639747}" dt="2022-09-28T22:59:04.322" v="20"/>
          <ac:grpSpMkLst>
            <pc:docMk/>
            <pc:sldMk cId="3785968252" sldId="258"/>
            <ac:grpSpMk id="15" creationId="{5995D10D-E9C9-47DB-AE7E-801FEF38F5C9}"/>
          </ac:grpSpMkLst>
        </pc:grpChg>
        <pc:grpChg chg="add">
          <ac:chgData name="Utilizador Convidado" userId="" providerId="Windows Live" clId="Web-{D8F04E95-7FF2-49F8-B8E9-5C5428639747}" dt="2022-09-28T22:59:04.322" v="20"/>
          <ac:grpSpMkLst>
            <pc:docMk/>
            <pc:sldMk cId="3785968252" sldId="258"/>
            <ac:grpSpMk id="19" creationId="{828A5161-06F1-46CF-8AD7-844680A59E13}"/>
          </ac:grpSpMkLst>
        </pc:grpChg>
        <pc:picChg chg="add mod">
          <ac:chgData name="Utilizador Convidado" userId="" providerId="Windows Live" clId="Web-{D8F04E95-7FF2-49F8-B8E9-5C5428639747}" dt="2022-09-28T22:59:04.322" v="20"/>
          <ac:picMkLst>
            <pc:docMk/>
            <pc:sldMk cId="3785968252" sldId="258"/>
            <ac:picMk id="4" creationId="{8AC90ACA-C3B4-F7E5-0007-B7E99D2FA8BF}"/>
          </ac:picMkLst>
        </pc:picChg>
      </pc:sldChg>
    </pc:docChg>
  </pc:docChgLst>
  <pc:docChgLst>
    <pc:chgData name="Branda Gaspar" userId="66d0443997240505" providerId="LiveId" clId="{DCA89966-0CEC-8E4A-B204-8548CDC1775D}"/>
    <pc:docChg chg="undo custSel addSld delSld modSld sldOrd">
      <pc:chgData name="Branda Gaspar" userId="66d0443997240505" providerId="LiveId" clId="{DCA89966-0CEC-8E4A-B204-8548CDC1775D}" dt="2022-10-01T22:44:30.393" v="439" actId="20577"/>
      <pc:docMkLst>
        <pc:docMk/>
      </pc:docMkLst>
      <pc:sldChg chg="modSp mod">
        <pc:chgData name="Branda Gaspar" userId="66d0443997240505" providerId="LiveId" clId="{DCA89966-0CEC-8E4A-B204-8548CDC1775D}" dt="2022-10-01T22:37:18.305" v="406" actId="255"/>
        <pc:sldMkLst>
          <pc:docMk/>
          <pc:sldMk cId="2643225987" sldId="256"/>
        </pc:sldMkLst>
        <pc:spChg chg="mod">
          <ac:chgData name="Branda Gaspar" userId="66d0443997240505" providerId="LiveId" clId="{DCA89966-0CEC-8E4A-B204-8548CDC1775D}" dt="2022-10-01T22:37:18.305" v="406" actId="255"/>
          <ac:spMkLst>
            <pc:docMk/>
            <pc:sldMk cId="2643225987" sldId="256"/>
            <ac:spMk id="5" creationId="{20E139FB-8619-DA5D-3B6B-45B7899B382F}"/>
          </ac:spMkLst>
        </pc:spChg>
      </pc:sldChg>
      <pc:sldChg chg="addSp delSp modSp mod setClrOvrMap">
        <pc:chgData name="Branda Gaspar" userId="66d0443997240505" providerId="LiveId" clId="{DCA89966-0CEC-8E4A-B204-8548CDC1775D}" dt="2022-10-01T22:40:13.434" v="427" actId="2711"/>
        <pc:sldMkLst>
          <pc:docMk/>
          <pc:sldMk cId="2486657727" sldId="257"/>
        </pc:sldMkLst>
        <pc:spChg chg="mod">
          <ac:chgData name="Branda Gaspar" userId="66d0443997240505" providerId="LiveId" clId="{DCA89966-0CEC-8E4A-B204-8548CDC1775D}" dt="2022-10-01T20:23:20.104" v="26" actId="26606"/>
          <ac:spMkLst>
            <pc:docMk/>
            <pc:sldMk cId="2486657727" sldId="257"/>
            <ac:spMk id="2" creationId="{45A40189-289F-7ED0-F5EC-4E47619C6D3F}"/>
          </ac:spMkLst>
        </pc:spChg>
        <pc:spChg chg="del">
          <ac:chgData name="Branda Gaspar" userId="66d0443997240505" providerId="LiveId" clId="{DCA89966-0CEC-8E4A-B204-8548CDC1775D}" dt="2022-10-01T20:23:20.104" v="26" actId="26606"/>
          <ac:spMkLst>
            <pc:docMk/>
            <pc:sldMk cId="2486657727" sldId="257"/>
            <ac:spMk id="24" creationId="{2659FDB4-FCBE-4A89-B46D-43D4FA54464D}"/>
          </ac:spMkLst>
        </pc:spChg>
        <pc:spChg chg="add">
          <ac:chgData name="Branda Gaspar" userId="66d0443997240505" providerId="LiveId" clId="{DCA89966-0CEC-8E4A-B204-8548CDC1775D}" dt="2022-10-01T20:23:20.104" v="26" actId="26606"/>
          <ac:spMkLst>
            <pc:docMk/>
            <pc:sldMk cId="2486657727" sldId="257"/>
            <ac:spMk id="31" creationId="{9228552E-C8B1-4A80-8448-0787CE0FC704}"/>
          </ac:spMkLst>
        </pc:spChg>
        <pc:graphicFrameChg chg="mod modGraphic">
          <ac:chgData name="Branda Gaspar" userId="66d0443997240505" providerId="LiveId" clId="{DCA89966-0CEC-8E4A-B204-8548CDC1775D}" dt="2022-10-01T22:40:13.434" v="427" actId="2711"/>
          <ac:graphicFrameMkLst>
            <pc:docMk/>
            <pc:sldMk cId="2486657727" sldId="257"/>
            <ac:graphicFrameMk id="5" creationId="{A362B5FB-43A7-0671-BEFD-0DF11D23B753}"/>
          </ac:graphicFrameMkLst>
        </pc:graphicFrameChg>
        <pc:picChg chg="add">
          <ac:chgData name="Branda Gaspar" userId="66d0443997240505" providerId="LiveId" clId="{DCA89966-0CEC-8E4A-B204-8548CDC1775D}" dt="2022-10-01T20:23:20.104" v="26" actId="26606"/>
          <ac:picMkLst>
            <pc:docMk/>
            <pc:sldMk cId="2486657727" sldId="257"/>
            <ac:picMk id="27" creationId="{654BBB70-19BF-E49C-3FAA-FC0402F82D28}"/>
          </ac:picMkLst>
        </pc:picChg>
        <pc:cxnChg chg="del">
          <ac:chgData name="Branda Gaspar" userId="66d0443997240505" providerId="LiveId" clId="{DCA89966-0CEC-8E4A-B204-8548CDC1775D}" dt="2022-10-01T20:23:20.104" v="26" actId="26606"/>
          <ac:cxnSpMkLst>
            <pc:docMk/>
            <pc:sldMk cId="2486657727" sldId="257"/>
            <ac:cxnSpMk id="25" creationId="{C8F51B3F-8331-4E4A-AE96-D47B1006EEAD}"/>
          </ac:cxnSpMkLst>
        </pc:cxnChg>
      </pc:sldChg>
      <pc:sldChg chg="addSp delSp modSp mod">
        <pc:chgData name="Branda Gaspar" userId="66d0443997240505" providerId="LiveId" clId="{DCA89966-0CEC-8E4A-B204-8548CDC1775D}" dt="2022-10-01T22:38:18.875" v="411" actId="2711"/>
        <pc:sldMkLst>
          <pc:docMk/>
          <pc:sldMk cId="3890097117" sldId="260"/>
        </pc:sldMkLst>
        <pc:spChg chg="mod">
          <ac:chgData name="Branda Gaspar" userId="66d0443997240505" providerId="LiveId" clId="{DCA89966-0CEC-8E4A-B204-8548CDC1775D}" dt="2022-10-01T22:37:46.127" v="408" actId="2711"/>
          <ac:spMkLst>
            <pc:docMk/>
            <pc:sldMk cId="3890097117" sldId="260"/>
            <ac:spMk id="2" creationId="{A04B0CA6-FBD3-C6C8-A6D9-AE28FC4F31C7}"/>
          </ac:spMkLst>
        </pc:spChg>
        <pc:spChg chg="add del">
          <ac:chgData name="Branda Gaspar" userId="66d0443997240505" providerId="LiveId" clId="{DCA89966-0CEC-8E4A-B204-8548CDC1775D}" dt="2022-10-01T19:58:58.129" v="2" actId="26606"/>
          <ac:spMkLst>
            <pc:docMk/>
            <pc:sldMk cId="3890097117" sldId="260"/>
            <ac:spMk id="44" creationId="{04812C46-200A-4DEB-A05E-3ED6C68C2387}"/>
          </ac:spMkLst>
        </pc:spChg>
        <pc:spChg chg="add del">
          <ac:chgData name="Branda Gaspar" userId="66d0443997240505" providerId="LiveId" clId="{DCA89966-0CEC-8E4A-B204-8548CDC1775D}" dt="2022-10-01T19:58:58.129" v="2" actId="26606"/>
          <ac:spMkLst>
            <pc:docMk/>
            <pc:sldMk cId="3890097117" sldId="260"/>
            <ac:spMk id="45" creationId="{D1EA859B-E555-4109-94F3-6700E046E008}"/>
          </ac:spMkLst>
        </pc:spChg>
        <pc:spChg chg="add del">
          <ac:chgData name="Branda Gaspar" userId="66d0443997240505" providerId="LiveId" clId="{DCA89966-0CEC-8E4A-B204-8548CDC1775D}" dt="2022-10-01T19:58:58.072" v="1" actId="26606"/>
          <ac:spMkLst>
            <pc:docMk/>
            <pc:sldMk cId="3890097117" sldId="260"/>
            <ac:spMk id="50" creationId="{362810D9-2C5A-477D-949C-C191895477F3}"/>
          </ac:spMkLst>
        </pc:spChg>
        <pc:spChg chg="add del">
          <ac:chgData name="Branda Gaspar" userId="66d0443997240505" providerId="LiveId" clId="{DCA89966-0CEC-8E4A-B204-8548CDC1775D}" dt="2022-10-01T19:58:58.072" v="1" actId="26606"/>
          <ac:spMkLst>
            <pc:docMk/>
            <pc:sldMk cId="3890097117" sldId="260"/>
            <ac:spMk id="52" creationId="{081E4A58-353D-44AE-B2FC-2A74E2E400F7}"/>
          </ac:spMkLst>
        </pc:spChg>
        <pc:spChg chg="add del">
          <ac:chgData name="Branda Gaspar" userId="66d0443997240505" providerId="LiveId" clId="{DCA89966-0CEC-8E4A-B204-8548CDC1775D}" dt="2022-10-01T19:59:15.274" v="3" actId="26606"/>
          <ac:spMkLst>
            <pc:docMk/>
            <pc:sldMk cId="3890097117" sldId="260"/>
            <ac:spMk id="54" creationId="{B50AB553-2A96-4A92-96F2-93548E096954}"/>
          </ac:spMkLst>
        </pc:spChg>
        <pc:spChg chg="add">
          <ac:chgData name="Branda Gaspar" userId="66d0443997240505" providerId="LiveId" clId="{DCA89966-0CEC-8E4A-B204-8548CDC1775D}" dt="2022-10-01T19:59:15.274" v="3" actId="26606"/>
          <ac:spMkLst>
            <pc:docMk/>
            <pc:sldMk cId="3890097117" sldId="260"/>
            <ac:spMk id="59" creationId="{B50AB553-2A96-4A92-96F2-93548E096954}"/>
          </ac:spMkLst>
        </pc:spChg>
        <pc:graphicFrameChg chg="mod modGraphic">
          <ac:chgData name="Branda Gaspar" userId="66d0443997240505" providerId="LiveId" clId="{DCA89966-0CEC-8E4A-B204-8548CDC1775D}" dt="2022-10-01T22:38:18.875" v="411" actId="2711"/>
          <ac:graphicFrameMkLst>
            <pc:docMk/>
            <pc:sldMk cId="3890097117" sldId="260"/>
            <ac:graphicFrameMk id="19" creationId="{36DA3664-30CC-EBA3-FB91-0C4AE348D58C}"/>
          </ac:graphicFrameMkLst>
        </pc:graphicFrameChg>
        <pc:picChg chg="mod">
          <ac:chgData name="Branda Gaspar" userId="66d0443997240505" providerId="LiveId" clId="{DCA89966-0CEC-8E4A-B204-8548CDC1775D}" dt="2022-10-01T19:58:58.129" v="2" actId="26606"/>
          <ac:picMkLst>
            <pc:docMk/>
            <pc:sldMk cId="3890097117" sldId="260"/>
            <ac:picMk id="4" creationId="{EAA3D6E2-CD8F-1588-E79E-71CF4138889E}"/>
          </ac:picMkLst>
        </pc:picChg>
      </pc:sldChg>
      <pc:sldChg chg="addSp modSp mod setBg">
        <pc:chgData name="Branda Gaspar" userId="66d0443997240505" providerId="LiveId" clId="{DCA89966-0CEC-8E4A-B204-8548CDC1775D}" dt="2022-10-01T22:44:30.393" v="439" actId="20577"/>
        <pc:sldMkLst>
          <pc:docMk/>
          <pc:sldMk cId="2920485478" sldId="261"/>
        </pc:sldMkLst>
        <pc:spChg chg="mod">
          <ac:chgData name="Branda Gaspar" userId="66d0443997240505" providerId="LiveId" clId="{DCA89966-0CEC-8E4A-B204-8548CDC1775D}" dt="2022-10-01T22:44:30.393" v="439" actId="20577"/>
          <ac:spMkLst>
            <pc:docMk/>
            <pc:sldMk cId="2920485478" sldId="261"/>
            <ac:spMk id="2" creationId="{2100D69B-1481-A9D0-5B45-9806108E9FB8}"/>
          </ac:spMkLst>
        </pc:spChg>
        <pc:spChg chg="mod">
          <ac:chgData name="Branda Gaspar" userId="66d0443997240505" providerId="LiveId" clId="{DCA89966-0CEC-8E4A-B204-8548CDC1775D}" dt="2022-10-01T22:40:49.973" v="431" actId="255"/>
          <ac:spMkLst>
            <pc:docMk/>
            <pc:sldMk cId="2920485478" sldId="261"/>
            <ac:spMk id="3" creationId="{BC07B8DA-AB01-3C7B-59E0-C36B044F37A4}"/>
          </ac:spMkLst>
        </pc:spChg>
        <pc:spChg chg="add">
          <ac:chgData name="Branda Gaspar" userId="66d0443997240505" providerId="LiveId" clId="{DCA89966-0CEC-8E4A-B204-8548CDC1775D}" dt="2022-10-01T20:17:57.314" v="10" actId="26606"/>
          <ac:spMkLst>
            <pc:docMk/>
            <pc:sldMk cId="2920485478" sldId="261"/>
            <ac:spMk id="1031" creationId="{3CD9DF72-87A3-404E-A828-84CBF11A8303}"/>
          </ac:spMkLst>
        </pc:spChg>
        <pc:picChg chg="add mod ord">
          <ac:chgData name="Branda Gaspar" userId="66d0443997240505" providerId="LiveId" clId="{DCA89966-0CEC-8E4A-B204-8548CDC1775D}" dt="2022-10-01T20:17:57.314" v="10" actId="26606"/>
          <ac:picMkLst>
            <pc:docMk/>
            <pc:sldMk cId="2920485478" sldId="261"/>
            <ac:picMk id="1026" creationId="{E84301EF-558B-7089-6CE1-75205DB52697}"/>
          </ac:picMkLst>
        </pc:picChg>
        <pc:cxnChg chg="add">
          <ac:chgData name="Branda Gaspar" userId="66d0443997240505" providerId="LiveId" clId="{DCA89966-0CEC-8E4A-B204-8548CDC1775D}" dt="2022-10-01T20:17:57.314" v="10" actId="26606"/>
          <ac:cxnSpMkLst>
            <pc:docMk/>
            <pc:sldMk cId="2920485478" sldId="261"/>
            <ac:cxnSpMk id="1033" creationId="{20E3A342-4D61-4E3F-AF90-1AB42AEB96CC}"/>
          </ac:cxnSpMkLst>
        </pc:cxnChg>
      </pc:sldChg>
      <pc:sldChg chg="addSp delSp modSp new mod">
        <pc:chgData name="Branda Gaspar" userId="66d0443997240505" providerId="LiveId" clId="{DCA89966-0CEC-8E4A-B204-8548CDC1775D}" dt="2022-10-01T22:25:10.407" v="359"/>
        <pc:sldMkLst>
          <pc:docMk/>
          <pc:sldMk cId="871430747" sldId="262"/>
        </pc:sldMkLst>
        <pc:spChg chg="mod">
          <ac:chgData name="Branda Gaspar" userId="66d0443997240505" providerId="LiveId" clId="{DCA89966-0CEC-8E4A-B204-8548CDC1775D}" dt="2022-10-01T21:05:28.836" v="82" actId="20577"/>
          <ac:spMkLst>
            <pc:docMk/>
            <pc:sldMk cId="871430747" sldId="262"/>
            <ac:spMk id="2" creationId="{2DF7F303-F25A-6FDF-4FE6-882992F4B198}"/>
          </ac:spMkLst>
        </pc:spChg>
        <pc:spChg chg="mod">
          <ac:chgData name="Branda Gaspar" userId="66d0443997240505" providerId="LiveId" clId="{DCA89966-0CEC-8E4A-B204-8548CDC1775D}" dt="2022-10-01T22:25:10.407" v="359"/>
          <ac:spMkLst>
            <pc:docMk/>
            <pc:sldMk cId="871430747" sldId="262"/>
            <ac:spMk id="3" creationId="{F84041AE-F649-D223-0173-97537D3A0110}"/>
          </ac:spMkLst>
        </pc:spChg>
        <pc:spChg chg="add del">
          <ac:chgData name="Branda Gaspar" userId="66d0443997240505" providerId="LiveId" clId="{DCA89966-0CEC-8E4A-B204-8548CDC1775D}" dt="2022-10-01T22:18:23.172" v="176"/>
          <ac:spMkLst>
            <pc:docMk/>
            <pc:sldMk cId="871430747" sldId="262"/>
            <ac:spMk id="4" creationId="{1040AFF6-9B0C-B02E-2309-5860A532029B}"/>
          </ac:spMkLst>
        </pc:spChg>
        <pc:spChg chg="add del">
          <ac:chgData name="Branda Gaspar" userId="66d0443997240505" providerId="LiveId" clId="{DCA89966-0CEC-8E4A-B204-8548CDC1775D}" dt="2022-10-01T22:18:39.034" v="179"/>
          <ac:spMkLst>
            <pc:docMk/>
            <pc:sldMk cId="871430747" sldId="262"/>
            <ac:spMk id="5" creationId="{483EBBB8-082B-DC7F-BF88-3903F1EF43BD}"/>
          </ac:spMkLst>
        </pc:spChg>
        <pc:picChg chg="add del">
          <ac:chgData name="Branda Gaspar" userId="66d0443997240505" providerId="LiveId" clId="{DCA89966-0CEC-8E4A-B204-8548CDC1775D}" dt="2022-10-01T22:18:23.172" v="176"/>
          <ac:picMkLst>
            <pc:docMk/>
            <pc:sldMk cId="871430747" sldId="262"/>
            <ac:picMk id="3073" creationId="{DC3B9471-F656-D3FC-0070-4FB449C885CE}"/>
          </ac:picMkLst>
        </pc:picChg>
        <pc:picChg chg="add del">
          <ac:chgData name="Branda Gaspar" userId="66d0443997240505" providerId="LiveId" clId="{DCA89966-0CEC-8E4A-B204-8548CDC1775D}" dt="2022-10-01T22:18:23.172" v="176"/>
          <ac:picMkLst>
            <pc:docMk/>
            <pc:sldMk cId="871430747" sldId="262"/>
            <ac:picMk id="3075" creationId="{001E473D-A947-2B1C-4CC1-33CDB1772077}"/>
          </ac:picMkLst>
        </pc:picChg>
        <pc:picChg chg="add del">
          <ac:chgData name="Branda Gaspar" userId="66d0443997240505" providerId="LiveId" clId="{DCA89966-0CEC-8E4A-B204-8548CDC1775D}" dt="2022-10-01T22:18:39.034" v="179"/>
          <ac:picMkLst>
            <pc:docMk/>
            <pc:sldMk cId="871430747" sldId="262"/>
            <ac:picMk id="3076" creationId="{4AB64CEF-EFC2-5B59-2326-F53E4D3EFF72}"/>
          </ac:picMkLst>
        </pc:picChg>
        <pc:picChg chg="add del">
          <ac:chgData name="Branda Gaspar" userId="66d0443997240505" providerId="LiveId" clId="{DCA89966-0CEC-8E4A-B204-8548CDC1775D}" dt="2022-10-01T22:18:39.034" v="179"/>
          <ac:picMkLst>
            <pc:docMk/>
            <pc:sldMk cId="871430747" sldId="262"/>
            <ac:picMk id="3078" creationId="{F0B53A71-46B7-F0E2-A807-1FAAC049ADB8}"/>
          </ac:picMkLst>
        </pc:picChg>
      </pc:sldChg>
      <pc:sldChg chg="addSp delSp modSp new del mod ord setBg setClrOvrMap">
        <pc:chgData name="Branda Gaspar" userId="66d0443997240505" providerId="LiveId" clId="{DCA89966-0CEC-8E4A-B204-8548CDC1775D}" dt="2022-10-01T22:35:05.035" v="382" actId="2696"/>
        <pc:sldMkLst>
          <pc:docMk/>
          <pc:sldMk cId="2171806269" sldId="263"/>
        </pc:sldMkLst>
        <pc:spChg chg="mod">
          <ac:chgData name="Branda Gaspar" userId="66d0443997240505" providerId="LiveId" clId="{DCA89966-0CEC-8E4A-B204-8548CDC1775D}" dt="2022-10-01T21:13:34.695" v="125" actId="26606"/>
          <ac:spMkLst>
            <pc:docMk/>
            <pc:sldMk cId="2171806269" sldId="263"/>
            <ac:spMk id="2" creationId="{D6E01185-B19D-9355-6479-D2DBB22C0013}"/>
          </ac:spMkLst>
        </pc:spChg>
        <pc:spChg chg="mod">
          <ac:chgData name="Branda Gaspar" userId="66d0443997240505" providerId="LiveId" clId="{DCA89966-0CEC-8E4A-B204-8548CDC1775D}" dt="2022-10-01T21:13:34.695" v="125" actId="26606"/>
          <ac:spMkLst>
            <pc:docMk/>
            <pc:sldMk cId="2171806269" sldId="263"/>
            <ac:spMk id="3" creationId="{78DE4784-4BEA-DA39-CA4A-1C7923872CBC}"/>
          </ac:spMkLst>
        </pc:spChg>
        <pc:spChg chg="add del">
          <ac:chgData name="Branda Gaspar" userId="66d0443997240505" providerId="LiveId" clId="{DCA89966-0CEC-8E4A-B204-8548CDC1775D}" dt="2022-10-01T21:13:26.044" v="122" actId="26606"/>
          <ac:spMkLst>
            <pc:docMk/>
            <pc:sldMk cId="2171806269" sldId="263"/>
            <ac:spMk id="2057" creationId="{C5E6CFF1-2F42-4E10-9A97-F116F46F53FE}"/>
          </ac:spMkLst>
        </pc:spChg>
        <pc:spChg chg="add del">
          <ac:chgData name="Branda Gaspar" userId="66d0443997240505" providerId="LiveId" clId="{DCA89966-0CEC-8E4A-B204-8548CDC1775D}" dt="2022-10-01T21:13:34.688" v="124" actId="26606"/>
          <ac:spMkLst>
            <pc:docMk/>
            <pc:sldMk cId="2171806269" sldId="263"/>
            <ac:spMk id="2061" creationId="{5E8D2E83-FB3A-40E7-A9E5-7AB389D612B4}"/>
          </ac:spMkLst>
        </pc:spChg>
        <pc:spChg chg="add">
          <ac:chgData name="Branda Gaspar" userId="66d0443997240505" providerId="LiveId" clId="{DCA89966-0CEC-8E4A-B204-8548CDC1775D}" dt="2022-10-01T21:13:34.695" v="125" actId="26606"/>
          <ac:spMkLst>
            <pc:docMk/>
            <pc:sldMk cId="2171806269" sldId="263"/>
            <ac:spMk id="2063" creationId="{1A9F7B4E-B03D-4F64-BE33-00D074458D45}"/>
          </ac:spMkLst>
        </pc:spChg>
        <pc:spChg chg="add">
          <ac:chgData name="Branda Gaspar" userId="66d0443997240505" providerId="LiveId" clId="{DCA89966-0CEC-8E4A-B204-8548CDC1775D}" dt="2022-10-01T21:13:34.695" v="125" actId="26606"/>
          <ac:spMkLst>
            <pc:docMk/>
            <pc:sldMk cId="2171806269" sldId="263"/>
            <ac:spMk id="2064" creationId="{7E2BE7F7-CA89-4002-ACCE-A478AEA24F5E}"/>
          </ac:spMkLst>
        </pc:spChg>
        <pc:picChg chg="del">
          <ac:chgData name="Branda Gaspar" userId="66d0443997240505" providerId="LiveId" clId="{DCA89966-0CEC-8E4A-B204-8548CDC1775D}" dt="2022-10-01T21:12:37.204" v="119" actId="478"/>
          <ac:picMkLst>
            <pc:docMk/>
            <pc:sldMk cId="2171806269" sldId="263"/>
            <ac:picMk id="4" creationId="{56B1524D-3573-276C-ABD9-5BFE56CB339B}"/>
          </ac:picMkLst>
        </pc:picChg>
        <pc:picChg chg="add del">
          <ac:chgData name="Branda Gaspar" userId="66d0443997240505" providerId="LiveId" clId="{DCA89966-0CEC-8E4A-B204-8548CDC1775D}" dt="2022-10-01T21:12:34.879" v="118" actId="478"/>
          <ac:picMkLst>
            <pc:docMk/>
            <pc:sldMk cId="2171806269" sldId="263"/>
            <ac:picMk id="2050" creationId="{6D547925-52C5-E621-35A1-62B38DB91834}"/>
          </ac:picMkLst>
        </pc:picChg>
        <pc:picChg chg="add mod ord">
          <ac:chgData name="Branda Gaspar" userId="66d0443997240505" providerId="LiveId" clId="{DCA89966-0CEC-8E4A-B204-8548CDC1775D}" dt="2022-10-01T21:13:34.695" v="125" actId="26606"/>
          <ac:picMkLst>
            <pc:docMk/>
            <pc:sldMk cId="2171806269" sldId="263"/>
            <ac:picMk id="2052" creationId="{3D659B9B-FBEE-E6BC-F6B2-A02A1FAB4A51}"/>
          </ac:picMkLst>
        </pc:picChg>
        <pc:picChg chg="add">
          <ac:chgData name="Branda Gaspar" userId="66d0443997240505" providerId="LiveId" clId="{DCA89966-0CEC-8E4A-B204-8548CDC1775D}" dt="2022-10-01T22:34:54.028" v="381"/>
          <ac:picMkLst>
            <pc:docMk/>
            <pc:sldMk cId="2171806269" sldId="263"/>
            <ac:picMk id="2054" creationId="{89F9682D-4E33-3437-DF2E-4B73F13F15FE}"/>
          </ac:picMkLst>
        </pc:picChg>
        <pc:cxnChg chg="add del">
          <ac:chgData name="Branda Gaspar" userId="66d0443997240505" providerId="LiveId" clId="{DCA89966-0CEC-8E4A-B204-8548CDC1775D}" dt="2022-10-01T21:13:26.044" v="122" actId="26606"/>
          <ac:cxnSpMkLst>
            <pc:docMk/>
            <pc:sldMk cId="2171806269" sldId="263"/>
            <ac:cxnSpMk id="2059" creationId="{67182200-4859-4C8D-BCBB-55B245C28BA3}"/>
          </ac:cxnSpMkLst>
        </pc:cxnChg>
      </pc:sldChg>
      <pc:sldChg chg="addSp delSp modSp new mod ord setBg">
        <pc:chgData name="Branda Gaspar" userId="66d0443997240505" providerId="LiveId" clId="{DCA89966-0CEC-8E4A-B204-8548CDC1775D}" dt="2022-10-01T22:41:14.438" v="433" actId="14100"/>
        <pc:sldMkLst>
          <pc:docMk/>
          <pc:sldMk cId="2435020392" sldId="264"/>
        </pc:sldMkLst>
        <pc:spChg chg="mod ord">
          <ac:chgData name="Branda Gaspar" userId="66d0443997240505" providerId="LiveId" clId="{DCA89966-0CEC-8E4A-B204-8548CDC1775D}" dt="2022-10-01T22:33:07.262" v="380" actId="26606"/>
          <ac:spMkLst>
            <pc:docMk/>
            <pc:sldMk cId="2435020392" sldId="264"/>
            <ac:spMk id="2" creationId="{7254FD4E-A1BC-5CF7-09E2-1DF7FEAC4C62}"/>
          </ac:spMkLst>
        </pc:spChg>
        <pc:spChg chg="mod ord">
          <ac:chgData name="Branda Gaspar" userId="66d0443997240505" providerId="LiveId" clId="{DCA89966-0CEC-8E4A-B204-8548CDC1775D}" dt="2022-10-01T22:41:14.438" v="433" actId="14100"/>
          <ac:spMkLst>
            <pc:docMk/>
            <pc:sldMk cId="2435020392" sldId="264"/>
            <ac:spMk id="3" creationId="{71AB92F3-DFFE-24B4-0772-D78BE3515120}"/>
          </ac:spMkLst>
        </pc:spChg>
        <pc:spChg chg="add del">
          <ac:chgData name="Branda Gaspar" userId="66d0443997240505" providerId="LiveId" clId="{DCA89966-0CEC-8E4A-B204-8548CDC1775D}" dt="2022-10-01T22:27:30.792" v="364" actId="26606"/>
          <ac:spMkLst>
            <pc:docMk/>
            <pc:sldMk cId="2435020392" sldId="264"/>
            <ac:spMk id="4103" creationId="{4038CB10-1F5C-4D54-9DF7-12586DE5B007}"/>
          </ac:spMkLst>
        </pc:spChg>
        <pc:spChg chg="add del">
          <ac:chgData name="Branda Gaspar" userId="66d0443997240505" providerId="LiveId" clId="{DCA89966-0CEC-8E4A-B204-8548CDC1775D}" dt="2022-10-01T22:33:07.262" v="380" actId="26606"/>
          <ac:spMkLst>
            <pc:docMk/>
            <pc:sldMk cId="2435020392" sldId="264"/>
            <ac:spMk id="4104" creationId="{907741FC-B544-4A6E-B831-6789D042333D}"/>
          </ac:spMkLst>
        </pc:spChg>
        <pc:spChg chg="add del">
          <ac:chgData name="Branda Gaspar" userId="66d0443997240505" providerId="LiveId" clId="{DCA89966-0CEC-8E4A-B204-8548CDC1775D}" dt="2022-10-01T22:27:30.792" v="364" actId="26606"/>
          <ac:spMkLst>
            <pc:docMk/>
            <pc:sldMk cId="2435020392" sldId="264"/>
            <ac:spMk id="4105" creationId="{73ED6512-6858-4552-B699-9A97FE9A4EA2}"/>
          </ac:spMkLst>
        </pc:spChg>
        <pc:spChg chg="add del">
          <ac:chgData name="Branda Gaspar" userId="66d0443997240505" providerId="LiveId" clId="{DCA89966-0CEC-8E4A-B204-8548CDC1775D}" dt="2022-10-01T22:33:07.262" v="380" actId="26606"/>
          <ac:spMkLst>
            <pc:docMk/>
            <pc:sldMk cId="2435020392" sldId="264"/>
            <ac:spMk id="4107" creationId="{3AFE8227-C443-417B-BA91-520EB1EF4559}"/>
          </ac:spMkLst>
        </pc:spChg>
        <pc:spChg chg="add del">
          <ac:chgData name="Branda Gaspar" userId="66d0443997240505" providerId="LiveId" clId="{DCA89966-0CEC-8E4A-B204-8548CDC1775D}" dt="2022-10-01T22:28:39.389" v="366" actId="26606"/>
          <ac:spMkLst>
            <pc:docMk/>
            <pc:sldMk cId="2435020392" sldId="264"/>
            <ac:spMk id="4108" creationId="{2B566528-1B12-4246-9431-5C2D7D081168}"/>
          </ac:spMkLst>
        </pc:spChg>
        <pc:spChg chg="add del">
          <ac:chgData name="Branda Gaspar" userId="66d0443997240505" providerId="LiveId" clId="{DCA89966-0CEC-8E4A-B204-8548CDC1775D}" dt="2022-10-01T22:33:07.262" v="380" actId="26606"/>
          <ac:spMkLst>
            <pc:docMk/>
            <pc:sldMk cId="2435020392" sldId="264"/>
            <ac:spMk id="4111" creationId="{3F0BE7ED-7814-4273-B18A-F26CC0380380}"/>
          </ac:spMkLst>
        </pc:spChg>
        <pc:spChg chg="add del">
          <ac:chgData name="Branda Gaspar" userId="66d0443997240505" providerId="LiveId" clId="{DCA89966-0CEC-8E4A-B204-8548CDC1775D}" dt="2022-10-01T22:32:37.201" v="377" actId="26606"/>
          <ac:spMkLst>
            <pc:docMk/>
            <pc:sldMk cId="2435020392" sldId="264"/>
            <ac:spMk id="4113" creationId="{F9EC3F91-A75C-4F74-867E-E4C28C13546B}"/>
          </ac:spMkLst>
        </pc:spChg>
        <pc:spChg chg="add del">
          <ac:chgData name="Branda Gaspar" userId="66d0443997240505" providerId="LiveId" clId="{DCA89966-0CEC-8E4A-B204-8548CDC1775D}" dt="2022-10-01T22:31:28.784" v="372" actId="26606"/>
          <ac:spMkLst>
            <pc:docMk/>
            <pc:sldMk cId="2435020392" sldId="264"/>
            <ac:spMk id="4114" creationId="{04812C46-200A-4DEB-A05E-3ED6C68C2387}"/>
          </ac:spMkLst>
        </pc:spChg>
        <pc:spChg chg="add del">
          <ac:chgData name="Branda Gaspar" userId="66d0443997240505" providerId="LiveId" clId="{DCA89966-0CEC-8E4A-B204-8548CDC1775D}" dt="2022-10-01T22:31:28.784" v="372" actId="26606"/>
          <ac:spMkLst>
            <pc:docMk/>
            <pc:sldMk cId="2435020392" sldId="264"/>
            <ac:spMk id="4115" creationId="{D1EA859B-E555-4109-94F3-6700E046E008}"/>
          </ac:spMkLst>
        </pc:spChg>
        <pc:spChg chg="add del">
          <ac:chgData name="Branda Gaspar" userId="66d0443997240505" providerId="LiveId" clId="{DCA89966-0CEC-8E4A-B204-8548CDC1775D}" dt="2022-10-01T22:32:37.201" v="377" actId="26606"/>
          <ac:spMkLst>
            <pc:docMk/>
            <pc:sldMk cId="2435020392" sldId="264"/>
            <ac:spMk id="4116" creationId="{8181FC64-B306-4821-98E2-780662EFC486}"/>
          </ac:spMkLst>
        </pc:spChg>
        <pc:spChg chg="add del">
          <ac:chgData name="Branda Gaspar" userId="66d0443997240505" providerId="LiveId" clId="{DCA89966-0CEC-8E4A-B204-8548CDC1775D}" dt="2022-10-01T22:32:37.201" v="377" actId="26606"/>
          <ac:spMkLst>
            <pc:docMk/>
            <pc:sldMk cId="2435020392" sldId="264"/>
            <ac:spMk id="4117" creationId="{829A1E2C-5AC8-40FC-99E9-832069D39792}"/>
          </ac:spMkLst>
        </pc:spChg>
        <pc:spChg chg="add del">
          <ac:chgData name="Branda Gaspar" userId="66d0443997240505" providerId="LiveId" clId="{DCA89966-0CEC-8E4A-B204-8548CDC1775D}" dt="2022-10-01T22:32:37.201" v="377" actId="26606"/>
          <ac:spMkLst>
            <pc:docMk/>
            <pc:sldMk cId="2435020392" sldId="264"/>
            <ac:spMk id="4118" creationId="{5871FC61-DD4E-47D4-81FD-8A7E7D12B371}"/>
          </ac:spMkLst>
        </pc:spChg>
        <pc:spChg chg="add del">
          <ac:chgData name="Branda Gaspar" userId="66d0443997240505" providerId="LiveId" clId="{DCA89966-0CEC-8E4A-B204-8548CDC1775D}" dt="2022-10-01T22:31:26.046" v="370" actId="26606"/>
          <ac:spMkLst>
            <pc:docMk/>
            <pc:sldMk cId="2435020392" sldId="264"/>
            <ac:spMk id="4120" creationId="{231BF440-39FA-4087-84CC-2EEC0BBDAF29}"/>
          </ac:spMkLst>
        </pc:spChg>
        <pc:spChg chg="add del">
          <ac:chgData name="Branda Gaspar" userId="66d0443997240505" providerId="LiveId" clId="{DCA89966-0CEC-8E4A-B204-8548CDC1775D}" dt="2022-10-01T22:33:07.256" v="379" actId="26606"/>
          <ac:spMkLst>
            <pc:docMk/>
            <pc:sldMk cId="2435020392" sldId="264"/>
            <ac:spMk id="4121" creationId="{35F0E358-1E49-4920-80D8-C3D138708838}"/>
          </ac:spMkLst>
        </pc:spChg>
        <pc:spChg chg="add del">
          <ac:chgData name="Branda Gaspar" userId="66d0443997240505" providerId="LiveId" clId="{DCA89966-0CEC-8E4A-B204-8548CDC1775D}" dt="2022-10-01T22:31:26.046" v="370" actId="26606"/>
          <ac:spMkLst>
            <pc:docMk/>
            <pc:sldMk cId="2435020392" sldId="264"/>
            <ac:spMk id="4122" creationId="{F04E4CBA-303B-48BD-8451-C2701CB0EEBF}"/>
          </ac:spMkLst>
        </pc:spChg>
        <pc:spChg chg="add del">
          <ac:chgData name="Branda Gaspar" userId="66d0443997240505" providerId="LiveId" clId="{DCA89966-0CEC-8E4A-B204-8548CDC1775D}" dt="2022-10-01T22:33:07.256" v="379" actId="26606"/>
          <ac:spMkLst>
            <pc:docMk/>
            <pc:sldMk cId="2435020392" sldId="264"/>
            <ac:spMk id="4123" creationId="{E2D2362D-7010-4036-B9CA-03DFC8EB3B01}"/>
          </ac:spMkLst>
        </pc:spChg>
        <pc:spChg chg="add del">
          <ac:chgData name="Branda Gaspar" userId="66d0443997240505" providerId="LiveId" clId="{DCA89966-0CEC-8E4A-B204-8548CDC1775D}" dt="2022-10-01T22:31:26.046" v="370" actId="26606"/>
          <ac:spMkLst>
            <pc:docMk/>
            <pc:sldMk cId="2435020392" sldId="264"/>
            <ac:spMk id="4124" creationId="{F6CA58B3-AFCC-4A40-9882-50D5080879B0}"/>
          </ac:spMkLst>
        </pc:spChg>
        <pc:spChg chg="add del">
          <ac:chgData name="Branda Gaspar" userId="66d0443997240505" providerId="LiveId" clId="{DCA89966-0CEC-8E4A-B204-8548CDC1775D}" dt="2022-10-01T22:33:07.256" v="379" actId="26606"/>
          <ac:spMkLst>
            <pc:docMk/>
            <pc:sldMk cId="2435020392" sldId="264"/>
            <ac:spMk id="4125" creationId="{DC85BF5E-2BD6-4E5B-8EA3-420B45BB03FA}"/>
          </ac:spMkLst>
        </pc:spChg>
        <pc:spChg chg="add del">
          <ac:chgData name="Branda Gaspar" userId="66d0443997240505" providerId="LiveId" clId="{DCA89966-0CEC-8E4A-B204-8548CDC1775D}" dt="2022-10-01T22:31:26.046" v="370" actId="26606"/>
          <ac:spMkLst>
            <pc:docMk/>
            <pc:sldMk cId="2435020392" sldId="264"/>
            <ac:spMk id="4126" creationId="{75C56826-D4E5-42ED-8529-079651CB3005}"/>
          </ac:spMkLst>
        </pc:spChg>
        <pc:spChg chg="add del">
          <ac:chgData name="Branda Gaspar" userId="66d0443997240505" providerId="LiveId" clId="{DCA89966-0CEC-8E4A-B204-8548CDC1775D}" dt="2022-10-01T22:33:07.256" v="379" actId="26606"/>
          <ac:spMkLst>
            <pc:docMk/>
            <pc:sldMk cId="2435020392" sldId="264"/>
            <ac:spMk id="4127" creationId="{740D8E28-91B5-42B0-9D6C-B777D8AD90C2}"/>
          </ac:spMkLst>
        </pc:spChg>
        <pc:spChg chg="add del">
          <ac:chgData name="Branda Gaspar" userId="66d0443997240505" providerId="LiveId" clId="{DCA89966-0CEC-8E4A-B204-8548CDC1775D}" dt="2022-10-01T22:31:26.046" v="370" actId="26606"/>
          <ac:spMkLst>
            <pc:docMk/>
            <pc:sldMk cId="2435020392" sldId="264"/>
            <ac:spMk id="4128" creationId="{82095FCE-EF05-4443-B97A-85DEE3A5CA17}"/>
          </ac:spMkLst>
        </pc:spChg>
        <pc:spChg chg="add">
          <ac:chgData name="Branda Gaspar" userId="66d0443997240505" providerId="LiveId" clId="{DCA89966-0CEC-8E4A-B204-8548CDC1775D}" dt="2022-10-01T22:33:07.262" v="380" actId="26606"/>
          <ac:spMkLst>
            <pc:docMk/>
            <pc:sldMk cId="2435020392" sldId="264"/>
            <ac:spMk id="4129" creationId="{327D73B4-9F5C-4A64-A179-51B9500CB8B5}"/>
          </ac:spMkLst>
        </pc:spChg>
        <pc:spChg chg="add del">
          <ac:chgData name="Branda Gaspar" userId="66d0443997240505" providerId="LiveId" clId="{DCA89966-0CEC-8E4A-B204-8548CDC1775D}" dt="2022-10-01T22:31:26.046" v="370" actId="26606"/>
          <ac:spMkLst>
            <pc:docMk/>
            <pc:sldMk cId="2435020392" sldId="264"/>
            <ac:spMk id="4130" creationId="{CA00AE6B-AA30-4CF8-BA6F-339B780AD76C}"/>
          </ac:spMkLst>
        </pc:spChg>
        <pc:spChg chg="add">
          <ac:chgData name="Branda Gaspar" userId="66d0443997240505" providerId="LiveId" clId="{DCA89966-0CEC-8E4A-B204-8548CDC1775D}" dt="2022-10-01T22:33:07.262" v="380" actId="26606"/>
          <ac:spMkLst>
            <pc:docMk/>
            <pc:sldMk cId="2435020392" sldId="264"/>
            <ac:spMk id="4131" creationId="{C1F06963-6374-4B48-844F-071A9BAAAE02}"/>
          </ac:spMkLst>
        </pc:spChg>
        <pc:spChg chg="add">
          <ac:chgData name="Branda Gaspar" userId="66d0443997240505" providerId="LiveId" clId="{DCA89966-0CEC-8E4A-B204-8548CDC1775D}" dt="2022-10-01T22:33:07.262" v="380" actId="26606"/>
          <ac:spMkLst>
            <pc:docMk/>
            <pc:sldMk cId="2435020392" sldId="264"/>
            <ac:spMk id="4132" creationId="{6CB927A4-E432-4310-9CD5-E89FF5063179}"/>
          </ac:spMkLst>
        </pc:spChg>
        <pc:spChg chg="add">
          <ac:chgData name="Branda Gaspar" userId="66d0443997240505" providerId="LiveId" clId="{DCA89966-0CEC-8E4A-B204-8548CDC1775D}" dt="2022-10-01T22:33:07.262" v="380" actId="26606"/>
          <ac:spMkLst>
            <pc:docMk/>
            <pc:sldMk cId="2435020392" sldId="264"/>
            <ac:spMk id="4133" creationId="{1453BF6C-B012-48B7-B4E8-6D7AC7C27D02}"/>
          </ac:spMkLst>
        </pc:spChg>
        <pc:spChg chg="add">
          <ac:chgData name="Branda Gaspar" userId="66d0443997240505" providerId="LiveId" clId="{DCA89966-0CEC-8E4A-B204-8548CDC1775D}" dt="2022-10-01T22:33:07.262" v="380" actId="26606"/>
          <ac:spMkLst>
            <pc:docMk/>
            <pc:sldMk cId="2435020392" sldId="264"/>
            <ac:spMk id="4134" creationId="{E3020543-B24B-4EC4-8FFC-8DD88EEA91A8}"/>
          </ac:spMkLst>
        </pc:spChg>
        <pc:grpChg chg="add del">
          <ac:chgData name="Branda Gaspar" userId="66d0443997240505" providerId="LiveId" clId="{DCA89966-0CEC-8E4A-B204-8548CDC1775D}" dt="2022-10-01T22:28:39.389" v="366" actId="26606"/>
          <ac:grpSpMkLst>
            <pc:docMk/>
            <pc:sldMk cId="2435020392" sldId="264"/>
            <ac:grpSpMk id="4109" creationId="{5995D10D-E9C9-47DB-AE7E-801FEF38F5C9}"/>
          </ac:grpSpMkLst>
        </pc:grpChg>
        <pc:grpChg chg="add del">
          <ac:chgData name="Branda Gaspar" userId="66d0443997240505" providerId="LiveId" clId="{DCA89966-0CEC-8E4A-B204-8548CDC1775D}" dt="2022-10-01T22:28:39.389" v="366" actId="26606"/>
          <ac:grpSpMkLst>
            <pc:docMk/>
            <pc:sldMk cId="2435020392" sldId="264"/>
            <ac:grpSpMk id="4112" creationId="{828A5161-06F1-46CF-8AD7-844680A59E13}"/>
          </ac:grpSpMkLst>
        </pc:grpChg>
        <pc:picChg chg="add del mod ord">
          <ac:chgData name="Branda Gaspar" userId="66d0443997240505" providerId="LiveId" clId="{DCA89966-0CEC-8E4A-B204-8548CDC1775D}" dt="2022-10-01T22:31:30.453" v="373"/>
          <ac:picMkLst>
            <pc:docMk/>
            <pc:sldMk cId="2435020392" sldId="264"/>
            <ac:picMk id="4098" creationId="{FB84A01A-5C60-7165-BD48-4BC53EA6629B}"/>
          </ac:picMkLst>
        </pc:picChg>
        <pc:picChg chg="add del mod ord">
          <ac:chgData name="Branda Gaspar" userId="66d0443997240505" providerId="LiveId" clId="{DCA89966-0CEC-8E4A-B204-8548CDC1775D}" dt="2022-10-01T22:31:27.272" v="371"/>
          <ac:picMkLst>
            <pc:docMk/>
            <pc:sldMk cId="2435020392" sldId="264"/>
            <ac:picMk id="4100" creationId="{2AD6D81A-56D9-90DF-B805-CD55008850D7}"/>
          </ac:picMkLst>
        </pc:picChg>
        <pc:picChg chg="add mod">
          <ac:chgData name="Branda Gaspar" userId="66d0443997240505" providerId="LiveId" clId="{DCA89966-0CEC-8E4A-B204-8548CDC1775D}" dt="2022-10-01T22:33:07.262" v="380" actId="26606"/>
          <ac:picMkLst>
            <pc:docMk/>
            <pc:sldMk cId="2435020392" sldId="264"/>
            <ac:picMk id="4102" creationId="{5B8DC714-A783-6E13-61FB-A60A75176227}"/>
          </ac:picMkLst>
        </pc:picChg>
        <pc:cxnChg chg="add">
          <ac:chgData name="Branda Gaspar" userId="66d0443997240505" providerId="LiveId" clId="{DCA89966-0CEC-8E4A-B204-8548CDC1775D}" dt="2022-10-01T22:33:07.262" v="380" actId="26606"/>
          <ac:cxnSpMkLst>
            <pc:docMk/>
            <pc:sldMk cId="2435020392" sldId="264"/>
            <ac:cxnSpMk id="4135" creationId="{C49DA8F6-BCC1-4447-B54C-57856834B94B}"/>
          </ac:cxnSpMkLst>
        </pc:cxnChg>
      </pc:sldChg>
      <pc:sldChg chg="addSp delSp modSp new mod setBg setClrOvrMap">
        <pc:chgData name="Branda Gaspar" userId="66d0443997240505" providerId="LiveId" clId="{DCA89966-0CEC-8E4A-B204-8548CDC1775D}" dt="2022-10-01T22:42:30.664" v="436" actId="255"/>
        <pc:sldMkLst>
          <pc:docMk/>
          <pc:sldMk cId="198300428" sldId="265"/>
        </pc:sldMkLst>
        <pc:spChg chg="mod">
          <ac:chgData name="Branda Gaspar" userId="66d0443997240505" providerId="LiveId" clId="{DCA89966-0CEC-8E4A-B204-8548CDC1775D}" dt="2022-10-01T22:42:23.772" v="435" actId="255"/>
          <ac:spMkLst>
            <pc:docMk/>
            <pc:sldMk cId="198300428" sldId="265"/>
            <ac:spMk id="2" creationId="{184B1EBD-EC27-B317-A287-3F0FCCBE3B36}"/>
          </ac:spMkLst>
        </pc:spChg>
        <pc:spChg chg="mod">
          <ac:chgData name="Branda Gaspar" userId="66d0443997240505" providerId="LiveId" clId="{DCA89966-0CEC-8E4A-B204-8548CDC1775D}" dt="2022-10-01T22:42:30.664" v="436" actId="255"/>
          <ac:spMkLst>
            <pc:docMk/>
            <pc:sldMk cId="198300428" sldId="265"/>
            <ac:spMk id="3" creationId="{42F9AF05-C92B-F40B-40B3-1E9DB7BBCFB0}"/>
          </ac:spMkLst>
        </pc:spChg>
        <pc:spChg chg="add del">
          <ac:chgData name="Branda Gaspar" userId="66d0443997240505" providerId="LiveId" clId="{DCA89966-0CEC-8E4A-B204-8548CDC1775D}" dt="2022-10-01T22:12:06.215" v="172" actId="26606"/>
          <ac:spMkLst>
            <pc:docMk/>
            <pc:sldMk cId="198300428" sldId="265"/>
            <ac:spMk id="8" creationId="{8D70B121-56F4-4848-B38B-182089D909FA}"/>
          </ac:spMkLst>
        </pc:spChg>
        <pc:spChg chg="add del">
          <ac:chgData name="Branda Gaspar" userId="66d0443997240505" providerId="LiveId" clId="{DCA89966-0CEC-8E4A-B204-8548CDC1775D}" dt="2022-10-01T22:11:21.877" v="168" actId="26606"/>
          <ac:spMkLst>
            <pc:docMk/>
            <pc:sldMk cId="198300428" sldId="265"/>
            <ac:spMk id="9" creationId="{C5E6CFF1-2F42-4E10-9A97-F116F46F53FE}"/>
          </ac:spMkLst>
        </pc:spChg>
        <pc:spChg chg="add">
          <ac:chgData name="Branda Gaspar" userId="66d0443997240505" providerId="LiveId" clId="{DCA89966-0CEC-8E4A-B204-8548CDC1775D}" dt="2022-10-01T22:12:06.219" v="173" actId="26606"/>
          <ac:spMkLst>
            <pc:docMk/>
            <pc:sldMk cId="198300428" sldId="265"/>
            <ac:spMk id="12" creationId="{450D3AD2-FA80-415F-A9CE-54D884561CD7}"/>
          </ac:spMkLst>
        </pc:spChg>
        <pc:spChg chg="add del">
          <ac:chgData name="Branda Gaspar" userId="66d0443997240505" providerId="LiveId" clId="{DCA89966-0CEC-8E4A-B204-8548CDC1775D}" dt="2022-10-01T22:11:49.515" v="170" actId="26606"/>
          <ac:spMkLst>
            <pc:docMk/>
            <pc:sldMk cId="198300428" sldId="265"/>
            <ac:spMk id="13" creationId="{9228552E-C8B1-4A80-8448-0787CE0FC704}"/>
          </ac:spMkLst>
        </pc:spChg>
        <pc:spChg chg="add">
          <ac:chgData name="Branda Gaspar" userId="66d0443997240505" providerId="LiveId" clId="{DCA89966-0CEC-8E4A-B204-8548CDC1775D}" dt="2022-10-01T22:12:06.219" v="173" actId="26606"/>
          <ac:spMkLst>
            <pc:docMk/>
            <pc:sldMk cId="198300428" sldId="265"/>
            <ac:spMk id="15" creationId="{70DFC902-7D23-471A-B557-B6B6917D7A0D}"/>
          </ac:spMkLst>
        </pc:spChg>
        <pc:spChg chg="add">
          <ac:chgData name="Branda Gaspar" userId="66d0443997240505" providerId="LiveId" clId="{DCA89966-0CEC-8E4A-B204-8548CDC1775D}" dt="2022-10-01T22:12:06.219" v="173" actId="26606"/>
          <ac:spMkLst>
            <pc:docMk/>
            <pc:sldMk cId="198300428" sldId="265"/>
            <ac:spMk id="16" creationId="{A55D5633-D557-4DCA-982C-FF36EB7A1C00}"/>
          </ac:spMkLst>
        </pc:spChg>
        <pc:picChg chg="add del">
          <ac:chgData name="Branda Gaspar" userId="66d0443997240505" providerId="LiveId" clId="{DCA89966-0CEC-8E4A-B204-8548CDC1775D}" dt="2022-10-01T22:11:21.877" v="168" actId="26606"/>
          <ac:picMkLst>
            <pc:docMk/>
            <pc:sldMk cId="198300428" sldId="265"/>
            <ac:picMk id="5" creationId="{191C75DE-FCCE-827D-BF72-C661A36C253F}"/>
          </ac:picMkLst>
        </pc:picChg>
        <pc:picChg chg="add del">
          <ac:chgData name="Branda Gaspar" userId="66d0443997240505" providerId="LiveId" clId="{DCA89966-0CEC-8E4A-B204-8548CDC1775D}" dt="2022-10-01T22:11:49.515" v="170" actId="26606"/>
          <ac:picMkLst>
            <pc:docMk/>
            <pc:sldMk cId="198300428" sldId="265"/>
            <ac:picMk id="14" creationId="{746029A3-BF4E-C9F5-3780-959919D5C992}"/>
          </ac:picMkLst>
        </pc:picChg>
        <pc:cxnChg chg="add del">
          <ac:chgData name="Branda Gaspar" userId="66d0443997240505" providerId="LiveId" clId="{DCA89966-0CEC-8E4A-B204-8548CDC1775D}" dt="2022-10-01T22:12:06.215" v="172" actId="26606"/>
          <ac:cxnSpMkLst>
            <pc:docMk/>
            <pc:sldMk cId="198300428" sldId="265"/>
            <ac:cxnSpMk id="10" creationId="{2D72A2C9-F3CA-4216-8BAD-FA4C970C3C4E}"/>
          </ac:cxnSpMkLst>
        </pc:cxnChg>
        <pc:cxnChg chg="add del">
          <ac:chgData name="Branda Gaspar" userId="66d0443997240505" providerId="LiveId" clId="{DCA89966-0CEC-8E4A-B204-8548CDC1775D}" dt="2022-10-01T22:11:21.877" v="168" actId="26606"/>
          <ac:cxnSpMkLst>
            <pc:docMk/>
            <pc:sldMk cId="198300428" sldId="265"/>
            <ac:cxnSpMk id="11" creationId="{67182200-4859-4C8D-BCBB-55B245C28BA3}"/>
          </ac:cxnSpMkLst>
        </pc:cxnChg>
      </pc:sldChg>
      <pc:sldChg chg="addSp delSp modSp new mod ord setBg">
        <pc:chgData name="Branda Gaspar" userId="66d0443997240505" providerId="LiveId" clId="{DCA89966-0CEC-8E4A-B204-8548CDC1775D}" dt="2022-10-01T22:36:25.555" v="404" actId="26606"/>
        <pc:sldMkLst>
          <pc:docMk/>
          <pc:sldMk cId="730704815" sldId="266"/>
        </pc:sldMkLst>
        <pc:spChg chg="mod">
          <ac:chgData name="Branda Gaspar" userId="66d0443997240505" providerId="LiveId" clId="{DCA89966-0CEC-8E4A-B204-8548CDC1775D}" dt="2022-10-01T22:36:25.555" v="404" actId="26606"/>
          <ac:spMkLst>
            <pc:docMk/>
            <pc:sldMk cId="730704815" sldId="266"/>
            <ac:spMk id="2" creationId="{01D62D9D-35E0-F0F0-8ACB-4B36A33EA454}"/>
          </ac:spMkLst>
        </pc:spChg>
        <pc:spChg chg="del">
          <ac:chgData name="Branda Gaspar" userId="66d0443997240505" providerId="LiveId" clId="{DCA89966-0CEC-8E4A-B204-8548CDC1775D}" dt="2022-10-01T22:35:17.526" v="385"/>
          <ac:spMkLst>
            <pc:docMk/>
            <pc:sldMk cId="730704815" sldId="266"/>
            <ac:spMk id="3" creationId="{74B12978-2AA1-86C9-39CF-334D7CA08BF4}"/>
          </ac:spMkLst>
        </pc:spChg>
        <pc:spChg chg="add del">
          <ac:chgData name="Branda Gaspar" userId="66d0443997240505" providerId="LiveId" clId="{DCA89966-0CEC-8E4A-B204-8548CDC1775D}" dt="2022-10-01T22:36:25.555" v="404" actId="26606"/>
          <ac:spMkLst>
            <pc:docMk/>
            <pc:sldMk cId="730704815" sldId="266"/>
            <ac:spMk id="5127" creationId="{605494DE-B078-4D87-BB01-C84320618DAD}"/>
          </ac:spMkLst>
        </pc:spChg>
        <pc:spChg chg="add del">
          <ac:chgData name="Branda Gaspar" userId="66d0443997240505" providerId="LiveId" clId="{DCA89966-0CEC-8E4A-B204-8548CDC1775D}" dt="2022-10-01T22:36:25.555" v="404" actId="26606"/>
          <ac:spMkLst>
            <pc:docMk/>
            <pc:sldMk cId="730704815" sldId="266"/>
            <ac:spMk id="5129" creationId="{9A0576B0-CD8C-4661-95C8-A9F2CE7CDDB0}"/>
          </ac:spMkLst>
        </pc:spChg>
        <pc:spChg chg="add del">
          <ac:chgData name="Branda Gaspar" userId="66d0443997240505" providerId="LiveId" clId="{DCA89966-0CEC-8E4A-B204-8548CDC1775D}" dt="2022-10-01T22:36:25.555" v="404" actId="26606"/>
          <ac:spMkLst>
            <pc:docMk/>
            <pc:sldMk cId="730704815" sldId="266"/>
            <ac:spMk id="5131" creationId="{3FF60E2B-3919-423C-B1FF-56CDE6681165}"/>
          </ac:spMkLst>
        </pc:spChg>
        <pc:spChg chg="add">
          <ac:chgData name="Branda Gaspar" userId="66d0443997240505" providerId="LiveId" clId="{DCA89966-0CEC-8E4A-B204-8548CDC1775D}" dt="2022-10-01T22:36:25.555" v="404" actId="26606"/>
          <ac:spMkLst>
            <pc:docMk/>
            <pc:sldMk cId="730704815" sldId="266"/>
            <ac:spMk id="5136" creationId="{D55CD764-972B-4CA5-A885-53E55C63E174}"/>
          </ac:spMkLst>
        </pc:spChg>
        <pc:spChg chg="add">
          <ac:chgData name="Branda Gaspar" userId="66d0443997240505" providerId="LiveId" clId="{DCA89966-0CEC-8E4A-B204-8548CDC1775D}" dt="2022-10-01T22:36:25.555" v="404" actId="26606"/>
          <ac:spMkLst>
            <pc:docMk/>
            <pc:sldMk cId="730704815" sldId="266"/>
            <ac:spMk id="5160" creationId="{34165AB3-7006-4430-BCE3-25476BE13322}"/>
          </ac:spMkLst>
        </pc:spChg>
        <pc:spChg chg="add">
          <ac:chgData name="Branda Gaspar" userId="66d0443997240505" providerId="LiveId" clId="{DCA89966-0CEC-8E4A-B204-8548CDC1775D}" dt="2022-10-01T22:36:25.555" v="404" actId="26606"/>
          <ac:spMkLst>
            <pc:docMk/>
            <pc:sldMk cId="730704815" sldId="266"/>
            <ac:spMk id="5162" creationId="{E3E51905-F374-4E1A-97CF-B741584B74D5}"/>
          </ac:spMkLst>
        </pc:spChg>
        <pc:grpChg chg="add">
          <ac:chgData name="Branda Gaspar" userId="66d0443997240505" providerId="LiveId" clId="{DCA89966-0CEC-8E4A-B204-8548CDC1775D}" dt="2022-10-01T22:36:25.555" v="404" actId="26606"/>
          <ac:grpSpMkLst>
            <pc:docMk/>
            <pc:sldMk cId="730704815" sldId="266"/>
            <ac:grpSpMk id="5138" creationId="{BEB2E44E-30A6-416E-A45D-B1E328629559}"/>
          </ac:grpSpMkLst>
        </pc:grpChg>
        <pc:picChg chg="add mod">
          <ac:chgData name="Branda Gaspar" userId="66d0443997240505" providerId="LiveId" clId="{DCA89966-0CEC-8E4A-B204-8548CDC1775D}" dt="2022-10-01T22:36:25.555" v="404" actId="26606"/>
          <ac:picMkLst>
            <pc:docMk/>
            <pc:sldMk cId="730704815" sldId="266"/>
            <ac:picMk id="5122" creationId="{6646A87E-5B4C-6120-A7E7-03FD5E486E99}"/>
          </ac:picMkLst>
        </pc:picChg>
      </pc:sldChg>
    </pc:docChg>
  </pc:docChgLst>
  <pc:docChgLst>
    <pc:chgData name="Utilizador Convidado" providerId="Windows Live" clId="Web-{3B40AA90-0444-4DCE-B855-AA4AB1D44EBD}"/>
    <pc:docChg chg="modSld">
      <pc:chgData name="Utilizador Convidado" userId="" providerId="Windows Live" clId="Web-{3B40AA90-0444-4DCE-B855-AA4AB1D44EBD}" dt="2022-09-28T22:41:25.711" v="3"/>
      <pc:docMkLst>
        <pc:docMk/>
      </pc:docMkLst>
      <pc:sldChg chg="modSp">
        <pc:chgData name="Utilizador Convidado" userId="" providerId="Windows Live" clId="Web-{3B40AA90-0444-4DCE-B855-AA4AB1D44EBD}" dt="2022-09-28T22:41:25.711" v="3"/>
        <pc:sldMkLst>
          <pc:docMk/>
          <pc:sldMk cId="2486657727" sldId="257"/>
        </pc:sldMkLst>
        <pc:spChg chg="mod">
          <ac:chgData name="Utilizador Convidado" userId="" providerId="Windows Live" clId="Web-{3B40AA90-0444-4DCE-B855-AA4AB1D44EBD}" dt="2022-09-28T22:41:25.711" v="3"/>
          <ac:spMkLst>
            <pc:docMk/>
            <pc:sldMk cId="2486657727" sldId="257"/>
            <ac:spMk id="3" creationId="{96CF72DC-D1E3-DFFE-285C-EBC67661EFD5}"/>
          </ac:spMkLst>
        </pc:spChg>
      </pc:sldChg>
    </pc:docChg>
  </pc:docChgLst>
  <pc:docChgLst>
    <pc:chgData name="Utilizador Convidado" providerId="Windows Live" clId="Web-{5BA97DBB-29D6-4DC8-BC68-555121E2DEE2}"/>
    <pc:docChg chg="modSld">
      <pc:chgData name="Utilizador Convidado" userId="" providerId="Windows Live" clId="Web-{5BA97DBB-29D6-4DC8-BC68-555121E2DEE2}" dt="2022-09-28T22:36:17.196" v="741" actId="20577"/>
      <pc:docMkLst>
        <pc:docMk/>
      </pc:docMkLst>
      <pc:sldChg chg="modSp">
        <pc:chgData name="Utilizador Convidado" userId="" providerId="Windows Live" clId="Web-{5BA97DBB-29D6-4DC8-BC68-555121E2DEE2}" dt="2022-09-28T22:36:17.196" v="741" actId="20577"/>
        <pc:sldMkLst>
          <pc:docMk/>
          <pc:sldMk cId="3785968252" sldId="258"/>
        </pc:sldMkLst>
        <pc:spChg chg="mod">
          <ac:chgData name="Utilizador Convidado" userId="" providerId="Windows Live" clId="Web-{5BA97DBB-29D6-4DC8-BC68-555121E2DEE2}" dt="2022-09-28T22:29:00.631" v="719" actId="20577"/>
          <ac:spMkLst>
            <pc:docMk/>
            <pc:sldMk cId="3785968252" sldId="258"/>
            <ac:spMk id="2" creationId="{0E6EFBFE-0F8A-99BE-B68C-0577F314D2E5}"/>
          </ac:spMkLst>
        </pc:spChg>
        <pc:spChg chg="mod">
          <ac:chgData name="Utilizador Convidado" userId="" providerId="Windows Live" clId="Web-{5BA97DBB-29D6-4DC8-BC68-555121E2DEE2}" dt="2022-09-28T22:36:17.196" v="741" actId="20577"/>
          <ac:spMkLst>
            <pc:docMk/>
            <pc:sldMk cId="3785968252" sldId="258"/>
            <ac:spMk id="3" creationId="{11D45432-940B-6E94-E2D2-0C3DAFF58FFE}"/>
          </ac:spMkLst>
        </pc:spChg>
      </pc:sldChg>
    </pc:docChg>
  </pc:docChgLst>
  <pc:docChgLst>
    <pc:chgData name="elaynedacruz@gmail.com" userId="924abe9a977ef384" providerId="LiveId" clId="{2FF49D1F-0C2E-604C-8088-4F619CEAD1C8}"/>
    <pc:docChg chg="undo custSel addSld delSld modSld">
      <pc:chgData name="elaynedacruz@gmail.com" userId="924abe9a977ef384" providerId="LiveId" clId="{2FF49D1F-0C2E-604C-8088-4F619CEAD1C8}" dt="2022-10-09T15:44:15.026" v="458" actId="20577"/>
      <pc:docMkLst>
        <pc:docMk/>
      </pc:docMkLst>
      <pc:sldChg chg="addSp delSp modSp del mod setBg modClrScheme delDesignElem chgLayout">
        <pc:chgData name="elaynedacruz@gmail.com" userId="924abe9a977ef384" providerId="LiveId" clId="{2FF49D1F-0C2E-604C-8088-4F619CEAD1C8}" dt="2022-09-28T20:58:49.070" v="164" actId="2696"/>
        <pc:sldMkLst>
          <pc:docMk/>
          <pc:sldMk cId="931148486" sldId="256"/>
        </pc:sldMkLst>
        <pc:spChg chg="del mod">
          <ac:chgData name="elaynedacruz@gmail.com" userId="924abe9a977ef384" providerId="LiveId" clId="{2FF49D1F-0C2E-604C-8088-4F619CEAD1C8}" dt="2022-09-27T19:15:37.375" v="9" actId="700"/>
          <ac:spMkLst>
            <pc:docMk/>
            <pc:sldMk cId="931148486" sldId="256"/>
            <ac:spMk id="4" creationId="{67B85791-28C1-DA99-E0DF-652EB274212D}"/>
          </ac:spMkLst>
        </pc:spChg>
        <pc:spChg chg="add del">
          <ac:chgData name="elaynedacruz@gmail.com" userId="924abe9a977ef384" providerId="LiveId" clId="{2FF49D1F-0C2E-604C-8088-4F619CEAD1C8}" dt="2022-09-27T19:14:28.306" v="8" actId="26606"/>
          <ac:spMkLst>
            <pc:docMk/>
            <pc:sldMk cId="931148486" sldId="256"/>
            <ac:spMk id="5" creationId="{7BAFE507-2E4C-F3A5-1C19-C390998FD8CA}"/>
          </ac:spMkLst>
        </pc:spChg>
        <pc:spChg chg="add del">
          <ac:chgData name="elaynedacruz@gmail.com" userId="924abe9a977ef384" providerId="LiveId" clId="{2FF49D1F-0C2E-604C-8088-4F619CEAD1C8}" dt="2022-09-27T19:15:37.375" v="9" actId="700"/>
          <ac:spMkLst>
            <pc:docMk/>
            <pc:sldMk cId="931148486" sldId="256"/>
            <ac:spMk id="10" creationId="{907EF6B7-1338-4443-8C46-6A318D952DFD}"/>
          </ac:spMkLst>
        </pc:spChg>
        <pc:spChg chg="add del">
          <ac:chgData name="elaynedacruz@gmail.com" userId="924abe9a977ef384" providerId="LiveId" clId="{2FF49D1F-0C2E-604C-8088-4F619CEAD1C8}" dt="2022-09-27T19:14:07.619" v="1" actId="26606"/>
          <ac:spMkLst>
            <pc:docMk/>
            <pc:sldMk cId="931148486" sldId="256"/>
            <ac:spMk id="11" creationId="{8DF67618-B87B-4195-8E24-3B126F79FF55}"/>
          </ac:spMkLst>
        </pc:spChg>
        <pc:spChg chg="add del">
          <ac:chgData name="elaynedacruz@gmail.com" userId="924abe9a977ef384" providerId="LiveId" clId="{2FF49D1F-0C2E-604C-8088-4F619CEAD1C8}" dt="2022-09-27T19:15:37.375" v="9" actId="700"/>
          <ac:spMkLst>
            <pc:docMk/>
            <pc:sldMk cId="931148486" sldId="256"/>
            <ac:spMk id="12" creationId="{DAAE4CDD-124C-4DCF-9584-B6033B545DD5}"/>
          </ac:spMkLst>
        </pc:spChg>
        <pc:spChg chg="add del">
          <ac:chgData name="elaynedacruz@gmail.com" userId="924abe9a977ef384" providerId="LiveId" clId="{2FF49D1F-0C2E-604C-8088-4F619CEAD1C8}" dt="2022-09-27T19:14:07.619" v="1" actId="26606"/>
          <ac:spMkLst>
            <pc:docMk/>
            <pc:sldMk cId="931148486" sldId="256"/>
            <ac:spMk id="13" creationId="{64960379-9FF9-400A-A8A8-F5AB633FD3BF}"/>
          </ac:spMkLst>
        </pc:spChg>
        <pc:spChg chg="add del">
          <ac:chgData name="elaynedacruz@gmail.com" userId="924abe9a977ef384" providerId="LiveId" clId="{2FF49D1F-0C2E-604C-8088-4F619CEAD1C8}" dt="2022-09-27T19:15:37.375" v="9" actId="700"/>
          <ac:spMkLst>
            <pc:docMk/>
            <pc:sldMk cId="931148486" sldId="256"/>
            <ac:spMk id="14" creationId="{081E4A58-353D-44AE-B2FC-2A74E2E400F7}"/>
          </ac:spMkLst>
        </pc:spChg>
        <pc:spChg chg="add del">
          <ac:chgData name="elaynedacruz@gmail.com" userId="924abe9a977ef384" providerId="LiveId" clId="{2FF49D1F-0C2E-604C-8088-4F619CEAD1C8}" dt="2022-09-27T19:14:16.470" v="3" actId="26606"/>
          <ac:spMkLst>
            <pc:docMk/>
            <pc:sldMk cId="931148486" sldId="256"/>
            <ac:spMk id="28" creationId="{42285737-90EE-47DC-AC80-8AE156B11969}"/>
          </ac:spMkLst>
        </pc:spChg>
        <pc:spChg chg="add del">
          <ac:chgData name="elaynedacruz@gmail.com" userId="924abe9a977ef384" providerId="LiveId" clId="{2FF49D1F-0C2E-604C-8088-4F619CEAD1C8}" dt="2022-09-27T19:14:24.933" v="5" actId="26606"/>
          <ac:spMkLst>
            <pc:docMk/>
            <pc:sldMk cId="931148486" sldId="256"/>
            <ac:spMk id="36" creationId="{2E442304-DDBD-4F7B-8017-36BCC863FB40}"/>
          </ac:spMkLst>
        </pc:spChg>
        <pc:spChg chg="add del">
          <ac:chgData name="elaynedacruz@gmail.com" userId="924abe9a977ef384" providerId="LiveId" clId="{2FF49D1F-0C2E-604C-8088-4F619CEAD1C8}" dt="2022-09-27T19:14:24.933" v="5" actId="26606"/>
          <ac:spMkLst>
            <pc:docMk/>
            <pc:sldMk cId="931148486" sldId="256"/>
            <ac:spMk id="37" creationId="{5E107275-3853-46FD-A241-DE4355A42675}"/>
          </ac:spMkLst>
        </pc:spChg>
        <pc:spChg chg="add del">
          <ac:chgData name="elaynedacruz@gmail.com" userId="924abe9a977ef384" providerId="LiveId" clId="{2FF49D1F-0C2E-604C-8088-4F619CEAD1C8}" dt="2022-09-27T19:14:28.299" v="7" actId="26606"/>
          <ac:spMkLst>
            <pc:docMk/>
            <pc:sldMk cId="931148486" sldId="256"/>
            <ac:spMk id="40" creationId="{8DF67618-B87B-4195-8E24-3B126F79FF55}"/>
          </ac:spMkLst>
        </pc:spChg>
        <pc:spChg chg="add del">
          <ac:chgData name="elaynedacruz@gmail.com" userId="924abe9a977ef384" providerId="LiveId" clId="{2FF49D1F-0C2E-604C-8088-4F619CEAD1C8}" dt="2022-09-27T19:14:28.299" v="7" actId="26606"/>
          <ac:spMkLst>
            <pc:docMk/>
            <pc:sldMk cId="931148486" sldId="256"/>
            <ac:spMk id="41" creationId="{64960379-9FF9-400A-A8A8-F5AB633FD3BF}"/>
          </ac:spMkLst>
        </pc:spChg>
        <pc:spChg chg="add mod ord">
          <ac:chgData name="elaynedacruz@gmail.com" userId="924abe9a977ef384" providerId="LiveId" clId="{2FF49D1F-0C2E-604C-8088-4F619CEAD1C8}" dt="2022-09-27T19:15:49.487" v="11" actId="26606"/>
          <ac:spMkLst>
            <pc:docMk/>
            <pc:sldMk cId="931148486" sldId="256"/>
            <ac:spMk id="46" creationId="{7BAFE507-2E4C-F3A5-1C19-C390998FD8CA}"/>
          </ac:spMkLst>
        </pc:spChg>
        <pc:spChg chg="add">
          <ac:chgData name="elaynedacruz@gmail.com" userId="924abe9a977ef384" providerId="LiveId" clId="{2FF49D1F-0C2E-604C-8088-4F619CEAD1C8}" dt="2022-09-27T19:15:49.487" v="11" actId="26606"/>
          <ac:spMkLst>
            <pc:docMk/>
            <pc:sldMk cId="931148486" sldId="256"/>
            <ac:spMk id="51" creationId="{907EF6B7-1338-4443-8C46-6A318D952DFD}"/>
          </ac:spMkLst>
        </pc:spChg>
        <pc:spChg chg="add">
          <ac:chgData name="elaynedacruz@gmail.com" userId="924abe9a977ef384" providerId="LiveId" clId="{2FF49D1F-0C2E-604C-8088-4F619CEAD1C8}" dt="2022-09-27T19:15:49.487" v="11" actId="26606"/>
          <ac:spMkLst>
            <pc:docMk/>
            <pc:sldMk cId="931148486" sldId="256"/>
            <ac:spMk id="53" creationId="{DAAE4CDD-124C-4DCF-9584-B6033B545DD5}"/>
          </ac:spMkLst>
        </pc:spChg>
        <pc:spChg chg="add">
          <ac:chgData name="elaynedacruz@gmail.com" userId="924abe9a977ef384" providerId="LiveId" clId="{2FF49D1F-0C2E-604C-8088-4F619CEAD1C8}" dt="2022-09-27T19:15:49.487" v="11" actId="26606"/>
          <ac:spMkLst>
            <pc:docMk/>
            <pc:sldMk cId="931148486" sldId="256"/>
            <ac:spMk id="55" creationId="{081E4A58-353D-44AE-B2FC-2A74E2E400F7}"/>
          </ac:spMkLst>
        </pc:spChg>
        <pc:grpChg chg="add del">
          <ac:chgData name="elaynedacruz@gmail.com" userId="924abe9a977ef384" providerId="LiveId" clId="{2FF49D1F-0C2E-604C-8088-4F619CEAD1C8}" dt="2022-09-27T19:14:07.619" v="1" actId="26606"/>
          <ac:grpSpMkLst>
            <pc:docMk/>
            <pc:sldMk cId="931148486" sldId="256"/>
            <ac:grpSpMk id="15" creationId="{2C491629-AE25-486B-9B22-2CE4EE8F7E47}"/>
          </ac:grpSpMkLst>
        </pc:grpChg>
        <pc:grpChg chg="add del">
          <ac:chgData name="elaynedacruz@gmail.com" userId="924abe9a977ef384" providerId="LiveId" clId="{2FF49D1F-0C2E-604C-8088-4F619CEAD1C8}" dt="2022-09-27T19:14:07.619" v="1" actId="26606"/>
          <ac:grpSpMkLst>
            <pc:docMk/>
            <pc:sldMk cId="931148486" sldId="256"/>
            <ac:grpSpMk id="19" creationId="{43F5E015-E085-4624-B431-B42414448684}"/>
          </ac:grpSpMkLst>
        </pc:grpChg>
        <pc:grpChg chg="add del">
          <ac:chgData name="elaynedacruz@gmail.com" userId="924abe9a977ef384" providerId="LiveId" clId="{2FF49D1F-0C2E-604C-8088-4F619CEAD1C8}" dt="2022-09-27T19:14:16.470" v="3" actId="26606"/>
          <ac:grpSpMkLst>
            <pc:docMk/>
            <pc:sldMk cId="931148486" sldId="256"/>
            <ac:grpSpMk id="29" creationId="{B57BDC17-F1B3-455F-BBF1-680AA1F25C06}"/>
          </ac:grpSpMkLst>
        </pc:grpChg>
        <pc:grpChg chg="add del">
          <ac:chgData name="elaynedacruz@gmail.com" userId="924abe9a977ef384" providerId="LiveId" clId="{2FF49D1F-0C2E-604C-8088-4F619CEAD1C8}" dt="2022-09-27T19:14:28.299" v="7" actId="26606"/>
          <ac:grpSpMkLst>
            <pc:docMk/>
            <pc:sldMk cId="931148486" sldId="256"/>
            <ac:grpSpMk id="42" creationId="{2C491629-AE25-486B-9B22-2CE4EE8F7E47}"/>
          </ac:grpSpMkLst>
        </pc:grpChg>
        <pc:grpChg chg="add del">
          <ac:chgData name="elaynedacruz@gmail.com" userId="924abe9a977ef384" providerId="LiveId" clId="{2FF49D1F-0C2E-604C-8088-4F619CEAD1C8}" dt="2022-09-27T19:14:28.299" v="7" actId="26606"/>
          <ac:grpSpMkLst>
            <pc:docMk/>
            <pc:sldMk cId="931148486" sldId="256"/>
            <ac:grpSpMk id="43" creationId="{43F5E015-E085-4624-B431-B42414448684}"/>
          </ac:grpSpMkLst>
        </pc:grpChg>
        <pc:graphicFrameChg chg="add del">
          <ac:chgData name="elaynedacruz@gmail.com" userId="924abe9a977ef384" providerId="LiveId" clId="{2FF49D1F-0C2E-604C-8088-4F619CEAD1C8}" dt="2022-09-27T19:14:07.619" v="1" actId="26606"/>
          <ac:graphicFrameMkLst>
            <pc:docMk/>
            <pc:sldMk cId="931148486" sldId="256"/>
            <ac:graphicFrameMk id="7" creationId="{D829A863-2ECF-F79A-B4CC-178F17FC829D}"/>
          </ac:graphicFrameMkLst>
        </pc:graphicFrameChg>
        <pc:graphicFrameChg chg="add del">
          <ac:chgData name="elaynedacruz@gmail.com" userId="924abe9a977ef384" providerId="LiveId" clId="{2FF49D1F-0C2E-604C-8088-4F619CEAD1C8}" dt="2022-09-27T19:14:16.470" v="3" actId="26606"/>
          <ac:graphicFrameMkLst>
            <pc:docMk/>
            <pc:sldMk cId="931148486" sldId="256"/>
            <ac:graphicFrameMk id="34" creationId="{2FFAD37C-ECB1-681F-3BE2-0B3D18CA7297}"/>
          </ac:graphicFrameMkLst>
        </pc:graphicFrameChg>
        <pc:graphicFrameChg chg="add del">
          <ac:chgData name="elaynedacruz@gmail.com" userId="924abe9a977ef384" providerId="LiveId" clId="{2FF49D1F-0C2E-604C-8088-4F619CEAD1C8}" dt="2022-09-27T19:14:24.933" v="5" actId="26606"/>
          <ac:graphicFrameMkLst>
            <pc:docMk/>
            <pc:sldMk cId="931148486" sldId="256"/>
            <ac:graphicFrameMk id="38" creationId="{AFBC7976-AE4E-0C74-A801-407608555EA2}"/>
          </ac:graphicFrameMkLst>
        </pc:graphicFrameChg>
        <pc:graphicFrameChg chg="add del">
          <ac:chgData name="elaynedacruz@gmail.com" userId="924abe9a977ef384" providerId="LiveId" clId="{2FF49D1F-0C2E-604C-8088-4F619CEAD1C8}" dt="2022-09-27T19:14:28.299" v="7" actId="26606"/>
          <ac:graphicFrameMkLst>
            <pc:docMk/>
            <pc:sldMk cId="931148486" sldId="256"/>
            <ac:graphicFrameMk id="44" creationId="{D829A863-2ECF-F79A-B4CC-178F17FC829D}"/>
          </ac:graphicFrameMkLst>
        </pc:graphicFrameChg>
      </pc:sldChg>
      <pc:sldChg chg="addSp delSp modSp new mod modClrScheme chgLayout">
        <pc:chgData name="elaynedacruz@gmail.com" userId="924abe9a977ef384" providerId="LiveId" clId="{2FF49D1F-0C2E-604C-8088-4F619CEAD1C8}" dt="2022-10-09T15:44:15.026" v="458" actId="20577"/>
        <pc:sldMkLst>
          <pc:docMk/>
          <pc:sldMk cId="2643225987" sldId="256"/>
        </pc:sldMkLst>
        <pc:spChg chg="del mod">
          <ac:chgData name="elaynedacruz@gmail.com" userId="924abe9a977ef384" providerId="LiveId" clId="{2FF49D1F-0C2E-604C-8088-4F619CEAD1C8}" dt="2022-09-28T20:59:53.824" v="203" actId="700"/>
          <ac:spMkLst>
            <pc:docMk/>
            <pc:sldMk cId="2643225987" sldId="256"/>
            <ac:spMk id="2" creationId="{36923380-D79B-65EC-6C20-50B75D52EC9D}"/>
          </ac:spMkLst>
        </pc:spChg>
        <pc:spChg chg="del">
          <ac:chgData name="elaynedacruz@gmail.com" userId="924abe9a977ef384" providerId="LiveId" clId="{2FF49D1F-0C2E-604C-8088-4F619CEAD1C8}" dt="2022-09-28T20:59:53.824" v="203" actId="700"/>
          <ac:spMkLst>
            <pc:docMk/>
            <pc:sldMk cId="2643225987" sldId="256"/>
            <ac:spMk id="3" creationId="{8406F5AF-C186-0DA2-D79F-548FF7BCD1F5}"/>
          </ac:spMkLst>
        </pc:spChg>
        <pc:spChg chg="add mod">
          <ac:chgData name="elaynedacruz@gmail.com" userId="924abe9a977ef384" providerId="LiveId" clId="{2FF49D1F-0C2E-604C-8088-4F619CEAD1C8}" dt="2022-09-28T21:00:14.028" v="204" actId="700"/>
          <ac:spMkLst>
            <pc:docMk/>
            <pc:sldMk cId="2643225987" sldId="256"/>
            <ac:spMk id="4" creationId="{67867F03-97B9-448A-D0D7-9F90683CFFAB}"/>
          </ac:spMkLst>
        </pc:spChg>
        <pc:spChg chg="add mod">
          <ac:chgData name="elaynedacruz@gmail.com" userId="924abe9a977ef384" providerId="LiveId" clId="{2FF49D1F-0C2E-604C-8088-4F619CEAD1C8}" dt="2022-10-09T15:44:15.026" v="458" actId="20577"/>
          <ac:spMkLst>
            <pc:docMk/>
            <pc:sldMk cId="2643225987" sldId="256"/>
            <ac:spMk id="5" creationId="{20E139FB-8619-DA5D-3B6B-45B7899B382F}"/>
          </ac:spMkLst>
        </pc:spChg>
      </pc:sldChg>
      <pc:sldChg chg="addSp modSp new del mod">
        <pc:chgData name="elaynedacruz@gmail.com" userId="924abe9a977ef384" providerId="LiveId" clId="{2FF49D1F-0C2E-604C-8088-4F619CEAD1C8}" dt="2022-09-28T20:58:54.245" v="165" actId="2696"/>
        <pc:sldMkLst>
          <pc:docMk/>
          <pc:sldMk cId="656845383" sldId="257"/>
        </pc:sldMkLst>
        <pc:spChg chg="add mod">
          <ac:chgData name="elaynedacruz@gmail.com" userId="924abe9a977ef384" providerId="LiveId" clId="{2FF49D1F-0C2E-604C-8088-4F619CEAD1C8}" dt="2022-09-28T20:58:02.845" v="163" actId="20577"/>
          <ac:spMkLst>
            <pc:docMk/>
            <pc:sldMk cId="656845383" sldId="257"/>
            <ac:spMk id="2" creationId="{DE53AAC7-9D3B-2ED3-CD83-B52F16B3EA27}"/>
          </ac:spMkLst>
        </pc:spChg>
      </pc:sldChg>
      <pc:sldChg chg="addSp delSp modSp new del mod">
        <pc:chgData name="elaynedacruz@gmail.com" userId="924abe9a977ef384" providerId="LiveId" clId="{2FF49D1F-0C2E-604C-8088-4F619CEAD1C8}" dt="2022-09-27T19:21:12.231" v="37" actId="2696"/>
        <pc:sldMkLst>
          <pc:docMk/>
          <pc:sldMk cId="1115611506" sldId="257"/>
        </pc:sldMkLst>
        <pc:spChg chg="add del mod">
          <ac:chgData name="elaynedacruz@gmail.com" userId="924abe9a977ef384" providerId="LiveId" clId="{2FF49D1F-0C2E-604C-8088-4F619CEAD1C8}" dt="2022-09-27T19:17:30.370" v="35" actId="478"/>
          <ac:spMkLst>
            <pc:docMk/>
            <pc:sldMk cId="1115611506" sldId="257"/>
            <ac:spMk id="2" creationId="{50FCB2E4-822B-DF11-6E42-50B856F35245}"/>
          </ac:spMkLst>
        </pc:spChg>
      </pc:sldChg>
      <pc:sldChg chg="modSp new mod">
        <pc:chgData name="elaynedacruz@gmail.com" userId="924abe9a977ef384" providerId="LiveId" clId="{2FF49D1F-0C2E-604C-8088-4F619CEAD1C8}" dt="2022-09-28T22:44:04.255" v="376" actId="20577"/>
        <pc:sldMkLst>
          <pc:docMk/>
          <pc:sldMk cId="2486657727" sldId="257"/>
        </pc:sldMkLst>
        <pc:spChg chg="mod">
          <ac:chgData name="elaynedacruz@gmail.com" userId="924abe9a977ef384" providerId="LiveId" clId="{2FF49D1F-0C2E-604C-8088-4F619CEAD1C8}" dt="2022-09-28T22:44:04.255" v="376" actId="20577"/>
          <ac:spMkLst>
            <pc:docMk/>
            <pc:sldMk cId="2486657727" sldId="257"/>
            <ac:spMk id="3" creationId="{96CF72DC-D1E3-DFFE-285C-EBC67661EFD5}"/>
          </ac:spMkLst>
        </pc:spChg>
      </pc:sldChg>
      <pc:sldChg chg="new del">
        <pc:chgData name="elaynedacruz@gmail.com" userId="924abe9a977ef384" providerId="LiveId" clId="{2FF49D1F-0C2E-604C-8088-4F619CEAD1C8}" dt="2022-09-27T19:21:43.619" v="40" actId="2696"/>
        <pc:sldMkLst>
          <pc:docMk/>
          <pc:sldMk cId="2139465312" sldId="258"/>
        </pc:sldMkLst>
      </pc:sldChg>
      <pc:sldChg chg="modSp new mod">
        <pc:chgData name="elaynedacruz@gmail.com" userId="924abe9a977ef384" providerId="LiveId" clId="{2FF49D1F-0C2E-604C-8088-4F619CEAD1C8}" dt="2022-09-28T22:29:54.907" v="354" actId="20577"/>
        <pc:sldMkLst>
          <pc:docMk/>
          <pc:sldMk cId="3785968252" sldId="258"/>
        </pc:sldMkLst>
        <pc:spChg chg="mod">
          <ac:chgData name="elaynedacruz@gmail.com" userId="924abe9a977ef384" providerId="LiveId" clId="{2FF49D1F-0C2E-604C-8088-4F619CEAD1C8}" dt="2022-09-28T22:29:54.907" v="354" actId="20577"/>
          <ac:spMkLst>
            <pc:docMk/>
            <pc:sldMk cId="3785968252" sldId="258"/>
            <ac:spMk id="3" creationId="{11D45432-940B-6E94-E2D2-0C3DAFF58FFE}"/>
          </ac:spMkLst>
        </pc:spChg>
      </pc:sldChg>
      <pc:sldChg chg="new del">
        <pc:chgData name="elaynedacruz@gmail.com" userId="924abe9a977ef384" providerId="LiveId" clId="{2FF49D1F-0C2E-604C-8088-4F619CEAD1C8}" dt="2022-09-27T19:21:40.027" v="39" actId="2696"/>
        <pc:sldMkLst>
          <pc:docMk/>
          <pc:sldMk cId="1660578299" sldId="259"/>
        </pc:sldMkLst>
      </pc:sldChg>
      <pc:sldChg chg="modSp mod">
        <pc:chgData name="elaynedacruz@gmail.com" userId="924abe9a977ef384" providerId="LiveId" clId="{2FF49D1F-0C2E-604C-8088-4F619CEAD1C8}" dt="2022-10-08T23:49:59.873" v="455" actId="1076"/>
        <pc:sldMkLst>
          <pc:docMk/>
          <pc:sldMk cId="3890097117" sldId="260"/>
        </pc:sldMkLst>
        <pc:graphicFrameChg chg="mod">
          <ac:chgData name="elaynedacruz@gmail.com" userId="924abe9a977ef384" providerId="LiveId" clId="{2FF49D1F-0C2E-604C-8088-4F619CEAD1C8}" dt="2022-10-08T23:34:25.060" v="454"/>
          <ac:graphicFrameMkLst>
            <pc:docMk/>
            <pc:sldMk cId="3890097117" sldId="260"/>
            <ac:graphicFrameMk id="19" creationId="{36DA3664-30CC-EBA3-FB91-0C4AE348D58C}"/>
          </ac:graphicFrameMkLst>
        </pc:graphicFrameChg>
        <pc:picChg chg="mod">
          <ac:chgData name="elaynedacruz@gmail.com" userId="924abe9a977ef384" providerId="LiveId" clId="{2FF49D1F-0C2E-604C-8088-4F619CEAD1C8}" dt="2022-10-08T23:49:59.873" v="455" actId="1076"/>
          <ac:picMkLst>
            <pc:docMk/>
            <pc:sldMk cId="3890097117" sldId="260"/>
            <ac:picMk id="4" creationId="{EAA3D6E2-CD8F-1588-E79E-71CF4138889E}"/>
          </ac:picMkLst>
        </pc:picChg>
      </pc:sldChg>
      <pc:sldChg chg="addSp delSp modSp mod">
        <pc:chgData name="elaynedacruz@gmail.com" userId="924abe9a977ef384" providerId="LiveId" clId="{2FF49D1F-0C2E-604C-8088-4F619CEAD1C8}" dt="2022-10-01T20:54:56.871" v="389" actId="20577"/>
        <pc:sldMkLst>
          <pc:docMk/>
          <pc:sldMk cId="871430747" sldId="262"/>
        </pc:sldMkLst>
        <pc:spChg chg="mod">
          <ac:chgData name="elaynedacruz@gmail.com" userId="924abe9a977ef384" providerId="LiveId" clId="{2FF49D1F-0C2E-604C-8088-4F619CEAD1C8}" dt="2022-10-01T20:54:56.871" v="389" actId="20577"/>
          <ac:spMkLst>
            <pc:docMk/>
            <pc:sldMk cId="871430747" sldId="262"/>
            <ac:spMk id="3" creationId="{F84041AE-F649-D223-0173-97537D3A0110}"/>
          </ac:spMkLst>
        </pc:spChg>
        <pc:spChg chg="add del mod">
          <ac:chgData name="elaynedacruz@gmail.com" userId="924abe9a977ef384" providerId="LiveId" clId="{2FF49D1F-0C2E-604C-8088-4F619CEAD1C8}" dt="2022-10-01T20:54:18.015" v="386"/>
          <ac:spMkLst>
            <pc:docMk/>
            <pc:sldMk cId="871430747" sldId="262"/>
            <ac:spMk id="4" creationId="{73DBEFD4-A452-B43F-DD68-9E579868DF34}"/>
          </ac:spMkLst>
        </pc:spChg>
      </pc:sldChg>
      <pc:sldChg chg="addSp modSp mod">
        <pc:chgData name="elaynedacruz@gmail.com" userId="924abe9a977ef384" providerId="LiveId" clId="{2FF49D1F-0C2E-604C-8088-4F619CEAD1C8}" dt="2022-10-01T21:12:26.236" v="406" actId="14100"/>
        <pc:sldMkLst>
          <pc:docMk/>
          <pc:sldMk cId="2171806269" sldId="263"/>
        </pc:sldMkLst>
        <pc:spChg chg="mod">
          <ac:chgData name="elaynedacruz@gmail.com" userId="924abe9a977ef384" providerId="LiveId" clId="{2FF49D1F-0C2E-604C-8088-4F619CEAD1C8}" dt="2022-10-01T21:08:00.653" v="403" actId="20577"/>
          <ac:spMkLst>
            <pc:docMk/>
            <pc:sldMk cId="2171806269" sldId="263"/>
            <ac:spMk id="3" creationId="{78DE4784-4BEA-DA39-CA4A-1C7923872CBC}"/>
          </ac:spMkLst>
        </pc:spChg>
        <pc:picChg chg="add mod">
          <ac:chgData name="elaynedacruz@gmail.com" userId="924abe9a977ef384" providerId="LiveId" clId="{2FF49D1F-0C2E-604C-8088-4F619CEAD1C8}" dt="2022-10-01T21:12:26.236" v="406" actId="14100"/>
          <ac:picMkLst>
            <pc:docMk/>
            <pc:sldMk cId="2171806269" sldId="263"/>
            <ac:picMk id="4" creationId="{56B1524D-3573-276C-ABD9-5BFE56CB339B}"/>
          </ac:picMkLst>
        </pc:picChg>
      </pc:sldChg>
      <pc:sldChg chg="modSp mod">
        <pc:chgData name="elaynedacruz@gmail.com" userId="924abe9a977ef384" providerId="LiveId" clId="{2FF49D1F-0C2E-604C-8088-4F619CEAD1C8}" dt="2022-10-08T23:50:03.552" v="457" actId="20577"/>
        <pc:sldMkLst>
          <pc:docMk/>
          <pc:sldMk cId="2435020392" sldId="264"/>
        </pc:sldMkLst>
        <pc:spChg chg="mod">
          <ac:chgData name="elaynedacruz@gmail.com" userId="924abe9a977ef384" providerId="LiveId" clId="{2FF49D1F-0C2E-604C-8088-4F619CEAD1C8}" dt="2022-10-07T08:16:03.192" v="450" actId="14100"/>
          <ac:spMkLst>
            <pc:docMk/>
            <pc:sldMk cId="2435020392" sldId="264"/>
            <ac:spMk id="2" creationId="{7254FD4E-A1BC-5CF7-09E2-1DF7FEAC4C62}"/>
          </ac:spMkLst>
        </pc:spChg>
        <pc:spChg chg="mod">
          <ac:chgData name="elaynedacruz@gmail.com" userId="924abe9a977ef384" providerId="LiveId" clId="{2FF49D1F-0C2E-604C-8088-4F619CEAD1C8}" dt="2022-10-08T23:50:03.552" v="457" actId="20577"/>
          <ac:spMkLst>
            <pc:docMk/>
            <pc:sldMk cId="2435020392" sldId="264"/>
            <ac:spMk id="3" creationId="{71AB92F3-DFFE-24B4-0772-D78BE351512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58B723-CAEB-421A-8679-44DC06AF870F}" type="doc">
      <dgm:prSet loTypeId="urn:microsoft.com/office/officeart/2005/8/layout/hierarchy1" loCatId="hierarchy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8F441D0-9C1C-4021-8F1D-98F24ACFD72B}">
      <dgm:prSet/>
      <dgm:spPr/>
      <dgm:t>
        <a:bodyPr/>
        <a:lstStyle/>
        <a:p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Some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of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us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have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children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many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others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will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have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children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in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the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future,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so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we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 can use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developmental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psychology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to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explain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understand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guide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our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as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parents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err="1">
              <a:latin typeface="Times New Roman" panose="02020603050405020304" pitchFamily="18" charset="0"/>
              <a:cs typeface="Times New Roman" panose="02020603050405020304" pitchFamily="18" charset="0"/>
            </a:rPr>
            <a:t>children</a:t>
          </a:r>
          <a:r>
            <a:rPr lang="pt-PT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728FFD8-4A7B-48A2-BE1E-DFFE766C988C}" type="parTrans" cxnId="{600D26AF-5926-4D36-A2EC-DE6C3E816EDF}">
      <dgm:prSet/>
      <dgm:spPr/>
      <dgm:t>
        <a:bodyPr/>
        <a:lstStyle/>
        <a:p>
          <a:endParaRPr lang="en-US"/>
        </a:p>
      </dgm:t>
    </dgm:pt>
    <dgm:pt modelId="{E865056F-7E8D-49B3-B42F-D514EC2BB102}" type="sibTrans" cxnId="{600D26AF-5926-4D36-A2EC-DE6C3E816EDF}">
      <dgm:prSet/>
      <dgm:spPr/>
      <dgm:t>
        <a:bodyPr/>
        <a:lstStyle/>
        <a:p>
          <a:endParaRPr lang="en-US"/>
        </a:p>
      </dgm:t>
    </dgm:pt>
    <dgm:pt modelId="{42D5CC4D-7394-4393-8AD4-3F892BC5C218}">
      <dgm:prSet/>
      <dgm:spPr/>
      <dgm:t>
        <a:bodyPr/>
        <a:lstStyle/>
        <a:p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Therefore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developmental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psychology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is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not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just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an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 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abstract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theoretical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subject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it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affects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all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of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us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is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directly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relevant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 to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our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lives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to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everyone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lives to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our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dirty="0" err="1">
              <a:latin typeface="Times New Roman" panose="02020603050405020304" pitchFamily="18" charset="0"/>
              <a:cs typeface="Times New Roman" panose="02020603050405020304" pitchFamily="18" charset="0"/>
            </a:rPr>
            <a:t>around</a:t>
          </a:r>
          <a:r>
            <a:rPr lang="pt-PT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7D5061A-6093-413B-95CE-EB2A4FA482A6}" type="parTrans" cxnId="{0E74DE08-A697-4BD4-A488-B3631CA2A00B}">
      <dgm:prSet/>
      <dgm:spPr/>
      <dgm:t>
        <a:bodyPr/>
        <a:lstStyle/>
        <a:p>
          <a:endParaRPr lang="en-US"/>
        </a:p>
      </dgm:t>
    </dgm:pt>
    <dgm:pt modelId="{B4014387-6D02-45AE-8B37-CF65AFBF5DA9}" type="sibTrans" cxnId="{0E74DE08-A697-4BD4-A488-B3631CA2A00B}">
      <dgm:prSet/>
      <dgm:spPr/>
      <dgm:t>
        <a:bodyPr/>
        <a:lstStyle/>
        <a:p>
          <a:endParaRPr lang="en-US"/>
        </a:p>
      </dgm:t>
    </dgm:pt>
    <dgm:pt modelId="{CFB71A1A-16EC-4038-8836-ACF496926599}">
      <dgm:prSet custT="1"/>
      <dgm:spPr/>
      <dgm:t>
        <a:bodyPr/>
        <a:lstStyle/>
        <a:p>
          <a:r>
            <a:rPr lang="pt-PT" sz="1600" dirty="0" err="1">
              <a:latin typeface="Times New Roman"/>
              <a:cs typeface="Times New Roman"/>
            </a:rPr>
            <a:t>Developmental</a:t>
          </a:r>
          <a:r>
            <a:rPr lang="pt-PT" sz="1600" dirty="0">
              <a:latin typeface="Times New Roman"/>
              <a:cs typeface="Times New Roman"/>
            </a:rPr>
            <a:t> </a:t>
          </a:r>
          <a:r>
            <a:rPr lang="pt-PT" sz="1600" dirty="0" err="1">
              <a:latin typeface="Times New Roman"/>
              <a:cs typeface="Times New Roman"/>
            </a:rPr>
            <a:t>psychology</a:t>
          </a:r>
          <a:r>
            <a:rPr lang="pt-PT" sz="1600" dirty="0">
              <a:latin typeface="Times New Roman"/>
              <a:cs typeface="Times New Roman"/>
            </a:rPr>
            <a:t> covers </a:t>
          </a:r>
          <a:r>
            <a:rPr lang="pt-PT" sz="1600" dirty="0" err="1">
              <a:latin typeface="Times New Roman"/>
              <a:cs typeface="Times New Roman"/>
            </a:rPr>
            <a:t>all</a:t>
          </a:r>
          <a:r>
            <a:rPr lang="pt-PT" sz="1600" dirty="0">
              <a:latin typeface="Times New Roman"/>
              <a:cs typeface="Times New Roman"/>
            </a:rPr>
            <a:t> </a:t>
          </a:r>
          <a:r>
            <a:rPr lang="pt-PT" sz="1600" dirty="0" err="1">
              <a:latin typeface="Times New Roman"/>
              <a:cs typeface="Times New Roman"/>
            </a:rPr>
            <a:t>aspects</a:t>
          </a:r>
          <a:r>
            <a:rPr lang="pt-PT" sz="1600" dirty="0">
              <a:latin typeface="Times New Roman"/>
              <a:cs typeface="Times New Roman"/>
            </a:rPr>
            <a:t>, </a:t>
          </a:r>
          <a:r>
            <a:rPr lang="pt-PT" sz="1600" dirty="0" err="1">
              <a:latin typeface="Times New Roman"/>
              <a:cs typeface="Times New Roman"/>
            </a:rPr>
            <a:t>from</a:t>
          </a:r>
          <a:r>
            <a:rPr lang="pt-PT" sz="1600" dirty="0">
              <a:latin typeface="Times New Roman"/>
              <a:cs typeface="Times New Roman"/>
            </a:rPr>
            <a:t> </a:t>
          </a:r>
          <a:r>
            <a:rPr lang="pt-PT" sz="1600" dirty="0" err="1">
              <a:latin typeface="Times New Roman"/>
              <a:cs typeface="Times New Roman"/>
            </a:rPr>
            <a:t>lifelong</a:t>
          </a:r>
          <a:r>
            <a:rPr lang="pt-PT" sz="1600" dirty="0">
              <a:latin typeface="Times New Roman"/>
              <a:cs typeface="Times New Roman"/>
            </a:rPr>
            <a:t> </a:t>
          </a:r>
          <a:r>
            <a:rPr lang="pt-PT" sz="1600" dirty="0" err="1">
              <a:latin typeface="Times New Roman"/>
              <a:cs typeface="Times New Roman"/>
            </a:rPr>
            <a:t>psychological</a:t>
          </a:r>
          <a:r>
            <a:rPr lang="pt-PT" sz="1600" dirty="0">
              <a:latin typeface="Times New Roman"/>
              <a:cs typeface="Times New Roman"/>
            </a:rPr>
            <a:t> </a:t>
          </a:r>
          <a:r>
            <a:rPr lang="pt-PT" sz="1600" dirty="0" err="1">
              <a:latin typeface="Times New Roman"/>
              <a:cs typeface="Times New Roman"/>
            </a:rPr>
            <a:t>development</a:t>
          </a:r>
          <a:r>
            <a:rPr lang="pt-PT" sz="1600" dirty="0">
              <a:latin typeface="Times New Roman"/>
              <a:cs typeface="Times New Roman"/>
            </a:rPr>
            <a:t>, </a:t>
          </a:r>
          <a:r>
            <a:rPr lang="pt-PT" sz="1600" dirty="0" err="1">
              <a:latin typeface="Times New Roman"/>
              <a:cs typeface="Times New Roman"/>
            </a:rPr>
            <a:t>from</a:t>
          </a:r>
          <a:r>
            <a:rPr lang="pt-PT" sz="1600" dirty="0">
              <a:latin typeface="Times New Roman"/>
              <a:cs typeface="Times New Roman"/>
            </a:rPr>
            <a:t> </a:t>
          </a:r>
          <a:r>
            <a:rPr lang="pt-PT" sz="1600" dirty="0" err="1">
              <a:latin typeface="Times New Roman"/>
              <a:cs typeface="Times New Roman"/>
            </a:rPr>
            <a:t>birth</a:t>
          </a:r>
          <a:r>
            <a:rPr lang="pt-PT" sz="1600" dirty="0">
              <a:latin typeface="Times New Roman"/>
              <a:cs typeface="Times New Roman"/>
            </a:rPr>
            <a:t>, </a:t>
          </a:r>
          <a:r>
            <a:rPr lang="pt-PT" sz="1600" dirty="0" err="1">
              <a:latin typeface="Times New Roman"/>
              <a:cs typeface="Times New Roman"/>
            </a:rPr>
            <a:t>through</a:t>
          </a:r>
          <a:r>
            <a:rPr lang="pt-PT" sz="1600" dirty="0">
              <a:latin typeface="Times New Roman"/>
              <a:cs typeface="Times New Roman"/>
            </a:rPr>
            <a:t> </a:t>
          </a:r>
          <a:r>
            <a:rPr lang="pt-PT" sz="1600" dirty="0" err="1">
              <a:latin typeface="Times New Roman"/>
              <a:cs typeface="Times New Roman"/>
            </a:rPr>
            <a:t>childhood</a:t>
          </a:r>
          <a:r>
            <a:rPr lang="pt-PT" sz="1600" dirty="0">
              <a:latin typeface="Times New Roman"/>
              <a:cs typeface="Times New Roman"/>
            </a:rPr>
            <a:t> </a:t>
          </a:r>
          <a:r>
            <a:rPr lang="pt-PT" sz="1600" dirty="0" err="1">
              <a:latin typeface="Times New Roman"/>
              <a:cs typeface="Times New Roman"/>
            </a:rPr>
            <a:t>and</a:t>
          </a:r>
          <a:r>
            <a:rPr lang="pt-PT" sz="1600" dirty="0">
              <a:latin typeface="Times New Roman"/>
              <a:cs typeface="Times New Roman"/>
            </a:rPr>
            <a:t> </a:t>
          </a:r>
          <a:r>
            <a:rPr lang="pt-PT" sz="1600" dirty="0" err="1">
              <a:latin typeface="Times New Roman"/>
              <a:cs typeface="Times New Roman"/>
            </a:rPr>
            <a:t>adolescence</a:t>
          </a:r>
          <a:r>
            <a:rPr lang="pt-PT" sz="1600" dirty="0">
              <a:latin typeface="Times New Roman"/>
              <a:cs typeface="Times New Roman"/>
            </a:rPr>
            <a:t>, to </a:t>
          </a:r>
          <a:r>
            <a:rPr lang="pt-PT" sz="1600" dirty="0" err="1">
              <a:latin typeface="Times New Roman"/>
              <a:cs typeface="Times New Roman"/>
            </a:rPr>
            <a:t>adulthood</a:t>
          </a:r>
          <a:r>
            <a:rPr lang="pt-PT" sz="1600" dirty="0">
              <a:latin typeface="Times New Roman"/>
              <a:cs typeface="Times New Roman"/>
            </a:rPr>
            <a:t>.</a:t>
          </a:r>
          <a:endParaRPr lang="en-US" sz="1600" dirty="0">
            <a:latin typeface="Times New Roman"/>
            <a:cs typeface="Times New Roman"/>
          </a:endParaRPr>
        </a:p>
      </dgm:t>
    </dgm:pt>
    <dgm:pt modelId="{9E0A492A-5A73-4EC1-900B-044504C48CC4}" type="sibTrans" cxnId="{9BD18963-267B-43E1-AF68-F78F73E7E5D1}">
      <dgm:prSet/>
      <dgm:spPr/>
      <dgm:t>
        <a:bodyPr/>
        <a:lstStyle/>
        <a:p>
          <a:endParaRPr lang="en-US"/>
        </a:p>
      </dgm:t>
    </dgm:pt>
    <dgm:pt modelId="{6383E12E-85BC-4CD0-848F-3F2144F1AB05}" type="parTrans" cxnId="{9BD18963-267B-43E1-AF68-F78F73E7E5D1}">
      <dgm:prSet/>
      <dgm:spPr/>
      <dgm:t>
        <a:bodyPr/>
        <a:lstStyle/>
        <a:p>
          <a:endParaRPr lang="en-US"/>
        </a:p>
      </dgm:t>
    </dgm:pt>
    <dgm:pt modelId="{712F60C8-4E7B-374E-AEBA-908F803A5A97}" type="pres">
      <dgm:prSet presAssocID="{5D58B723-CAEB-421A-8679-44DC06AF870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D160CAF-C52C-934F-87B2-279B44FDFB96}" type="pres">
      <dgm:prSet presAssocID="{CFB71A1A-16EC-4038-8836-ACF496926599}" presName="hierRoot1" presStyleCnt="0"/>
      <dgm:spPr/>
    </dgm:pt>
    <dgm:pt modelId="{01A5FC07-ACFC-1C42-B371-92FF524CE6AD}" type="pres">
      <dgm:prSet presAssocID="{CFB71A1A-16EC-4038-8836-ACF496926599}" presName="composite" presStyleCnt="0"/>
      <dgm:spPr/>
    </dgm:pt>
    <dgm:pt modelId="{A9D52DDE-0289-F648-B996-D82CF7D9B889}" type="pres">
      <dgm:prSet presAssocID="{CFB71A1A-16EC-4038-8836-ACF496926599}" presName="background" presStyleLbl="node0" presStyleIdx="0" presStyleCnt="3"/>
      <dgm:spPr/>
    </dgm:pt>
    <dgm:pt modelId="{7D4ECA22-F945-BF41-AE02-05CAEEFC09EE}" type="pres">
      <dgm:prSet presAssocID="{CFB71A1A-16EC-4038-8836-ACF496926599}" presName="text" presStyleLbl="fgAcc0" presStyleIdx="0" presStyleCnt="3">
        <dgm:presLayoutVars>
          <dgm:chPref val="3"/>
        </dgm:presLayoutVars>
      </dgm:prSet>
      <dgm:spPr/>
    </dgm:pt>
    <dgm:pt modelId="{1EF961FD-00C8-F941-9A5C-A443D90019F4}" type="pres">
      <dgm:prSet presAssocID="{CFB71A1A-16EC-4038-8836-ACF496926599}" presName="hierChild2" presStyleCnt="0"/>
      <dgm:spPr/>
    </dgm:pt>
    <dgm:pt modelId="{BBD77E3A-9AD5-0C42-B156-C5E83F3E2B56}" type="pres">
      <dgm:prSet presAssocID="{D8F441D0-9C1C-4021-8F1D-98F24ACFD72B}" presName="hierRoot1" presStyleCnt="0"/>
      <dgm:spPr/>
    </dgm:pt>
    <dgm:pt modelId="{5B7198CB-4443-644E-A047-366E27A202A9}" type="pres">
      <dgm:prSet presAssocID="{D8F441D0-9C1C-4021-8F1D-98F24ACFD72B}" presName="composite" presStyleCnt="0"/>
      <dgm:spPr/>
    </dgm:pt>
    <dgm:pt modelId="{12A47FB9-45E0-054E-AFF6-CA5B42A0E115}" type="pres">
      <dgm:prSet presAssocID="{D8F441D0-9C1C-4021-8F1D-98F24ACFD72B}" presName="background" presStyleLbl="node0" presStyleIdx="1" presStyleCnt="3"/>
      <dgm:spPr/>
    </dgm:pt>
    <dgm:pt modelId="{487BEBE1-663D-1649-B187-CBD2CA2DDEFA}" type="pres">
      <dgm:prSet presAssocID="{D8F441D0-9C1C-4021-8F1D-98F24ACFD72B}" presName="text" presStyleLbl="fgAcc0" presStyleIdx="1" presStyleCnt="3">
        <dgm:presLayoutVars>
          <dgm:chPref val="3"/>
        </dgm:presLayoutVars>
      </dgm:prSet>
      <dgm:spPr/>
    </dgm:pt>
    <dgm:pt modelId="{A1A4EAB0-38A0-5149-8B3F-377E216C4588}" type="pres">
      <dgm:prSet presAssocID="{D8F441D0-9C1C-4021-8F1D-98F24ACFD72B}" presName="hierChild2" presStyleCnt="0"/>
      <dgm:spPr/>
    </dgm:pt>
    <dgm:pt modelId="{CD9999E8-5F35-1F4A-AB97-E7D2C0EC5155}" type="pres">
      <dgm:prSet presAssocID="{42D5CC4D-7394-4393-8AD4-3F892BC5C218}" presName="hierRoot1" presStyleCnt="0"/>
      <dgm:spPr/>
    </dgm:pt>
    <dgm:pt modelId="{CBC3ECF9-B367-0247-98EF-376807D63F4D}" type="pres">
      <dgm:prSet presAssocID="{42D5CC4D-7394-4393-8AD4-3F892BC5C218}" presName="composite" presStyleCnt="0"/>
      <dgm:spPr/>
    </dgm:pt>
    <dgm:pt modelId="{60F85FE1-8335-0D44-9862-F32665ACD8C7}" type="pres">
      <dgm:prSet presAssocID="{42D5CC4D-7394-4393-8AD4-3F892BC5C218}" presName="background" presStyleLbl="node0" presStyleIdx="2" presStyleCnt="3"/>
      <dgm:spPr/>
    </dgm:pt>
    <dgm:pt modelId="{86296A98-717A-F14E-BA63-46B0FAE2E396}" type="pres">
      <dgm:prSet presAssocID="{42D5CC4D-7394-4393-8AD4-3F892BC5C218}" presName="text" presStyleLbl="fgAcc0" presStyleIdx="2" presStyleCnt="3">
        <dgm:presLayoutVars>
          <dgm:chPref val="3"/>
        </dgm:presLayoutVars>
      </dgm:prSet>
      <dgm:spPr/>
    </dgm:pt>
    <dgm:pt modelId="{838ABF25-F501-2641-8419-AFBA2DC46AA8}" type="pres">
      <dgm:prSet presAssocID="{42D5CC4D-7394-4393-8AD4-3F892BC5C218}" presName="hierChild2" presStyleCnt="0"/>
      <dgm:spPr/>
    </dgm:pt>
  </dgm:ptLst>
  <dgm:cxnLst>
    <dgm:cxn modelId="{0E74DE08-A697-4BD4-A488-B3631CA2A00B}" srcId="{5D58B723-CAEB-421A-8679-44DC06AF870F}" destId="{42D5CC4D-7394-4393-8AD4-3F892BC5C218}" srcOrd="2" destOrd="0" parTransId="{B7D5061A-6093-413B-95CE-EB2A4FA482A6}" sibTransId="{B4014387-6D02-45AE-8B37-CF65AFBF5DA9}"/>
    <dgm:cxn modelId="{0BBAA132-E8BB-5745-881D-DB8A93F81F9E}" type="presOf" srcId="{D8F441D0-9C1C-4021-8F1D-98F24ACFD72B}" destId="{487BEBE1-663D-1649-B187-CBD2CA2DDEFA}" srcOrd="0" destOrd="0" presId="urn:microsoft.com/office/officeart/2005/8/layout/hierarchy1"/>
    <dgm:cxn modelId="{9BD18963-267B-43E1-AF68-F78F73E7E5D1}" srcId="{5D58B723-CAEB-421A-8679-44DC06AF870F}" destId="{CFB71A1A-16EC-4038-8836-ACF496926599}" srcOrd="0" destOrd="0" parTransId="{6383E12E-85BC-4CD0-848F-3F2144F1AB05}" sibTransId="{9E0A492A-5A73-4EC1-900B-044504C48CC4}"/>
    <dgm:cxn modelId="{A8DC357B-2B23-AA45-8E56-8543DA5ECC01}" type="presOf" srcId="{CFB71A1A-16EC-4038-8836-ACF496926599}" destId="{7D4ECA22-F945-BF41-AE02-05CAEEFC09EE}" srcOrd="0" destOrd="0" presId="urn:microsoft.com/office/officeart/2005/8/layout/hierarchy1"/>
    <dgm:cxn modelId="{DE1FBF9E-8E48-3748-9ED2-848410FBA3EB}" type="presOf" srcId="{42D5CC4D-7394-4393-8AD4-3F892BC5C218}" destId="{86296A98-717A-F14E-BA63-46B0FAE2E396}" srcOrd="0" destOrd="0" presId="urn:microsoft.com/office/officeart/2005/8/layout/hierarchy1"/>
    <dgm:cxn modelId="{600D26AF-5926-4D36-A2EC-DE6C3E816EDF}" srcId="{5D58B723-CAEB-421A-8679-44DC06AF870F}" destId="{D8F441D0-9C1C-4021-8F1D-98F24ACFD72B}" srcOrd="1" destOrd="0" parTransId="{7728FFD8-4A7B-48A2-BE1E-DFFE766C988C}" sibTransId="{E865056F-7E8D-49B3-B42F-D514EC2BB102}"/>
    <dgm:cxn modelId="{698999D1-AED6-9949-93C3-90017B0B98B5}" type="presOf" srcId="{5D58B723-CAEB-421A-8679-44DC06AF870F}" destId="{712F60C8-4E7B-374E-AEBA-908F803A5A97}" srcOrd="0" destOrd="0" presId="urn:microsoft.com/office/officeart/2005/8/layout/hierarchy1"/>
    <dgm:cxn modelId="{CE79BF5F-1C74-B241-8AB9-19499DC01B10}" type="presParOf" srcId="{712F60C8-4E7B-374E-AEBA-908F803A5A97}" destId="{6D160CAF-C52C-934F-87B2-279B44FDFB96}" srcOrd="0" destOrd="0" presId="urn:microsoft.com/office/officeart/2005/8/layout/hierarchy1"/>
    <dgm:cxn modelId="{2AA39426-BA6E-D04E-9BAD-9DD9C94F5259}" type="presParOf" srcId="{6D160CAF-C52C-934F-87B2-279B44FDFB96}" destId="{01A5FC07-ACFC-1C42-B371-92FF524CE6AD}" srcOrd="0" destOrd="0" presId="urn:microsoft.com/office/officeart/2005/8/layout/hierarchy1"/>
    <dgm:cxn modelId="{F947E077-6E04-6E44-85B1-6B591D34AA3E}" type="presParOf" srcId="{01A5FC07-ACFC-1C42-B371-92FF524CE6AD}" destId="{A9D52DDE-0289-F648-B996-D82CF7D9B889}" srcOrd="0" destOrd="0" presId="urn:microsoft.com/office/officeart/2005/8/layout/hierarchy1"/>
    <dgm:cxn modelId="{7B670C6A-57C5-BB4F-B1E0-33CA71A2143A}" type="presParOf" srcId="{01A5FC07-ACFC-1C42-B371-92FF524CE6AD}" destId="{7D4ECA22-F945-BF41-AE02-05CAEEFC09EE}" srcOrd="1" destOrd="0" presId="urn:microsoft.com/office/officeart/2005/8/layout/hierarchy1"/>
    <dgm:cxn modelId="{2ECDA0EE-E542-1849-9F1D-E208BDEBF6E2}" type="presParOf" srcId="{6D160CAF-C52C-934F-87B2-279B44FDFB96}" destId="{1EF961FD-00C8-F941-9A5C-A443D90019F4}" srcOrd="1" destOrd="0" presId="urn:microsoft.com/office/officeart/2005/8/layout/hierarchy1"/>
    <dgm:cxn modelId="{EBA164AF-EA8C-194C-BD46-13261566151D}" type="presParOf" srcId="{712F60C8-4E7B-374E-AEBA-908F803A5A97}" destId="{BBD77E3A-9AD5-0C42-B156-C5E83F3E2B56}" srcOrd="1" destOrd="0" presId="urn:microsoft.com/office/officeart/2005/8/layout/hierarchy1"/>
    <dgm:cxn modelId="{3CAA02EF-AC54-A940-8ACE-48AC3EB00B9E}" type="presParOf" srcId="{BBD77E3A-9AD5-0C42-B156-C5E83F3E2B56}" destId="{5B7198CB-4443-644E-A047-366E27A202A9}" srcOrd="0" destOrd="0" presId="urn:microsoft.com/office/officeart/2005/8/layout/hierarchy1"/>
    <dgm:cxn modelId="{557B063D-2223-2246-92D5-602A70DFED8B}" type="presParOf" srcId="{5B7198CB-4443-644E-A047-366E27A202A9}" destId="{12A47FB9-45E0-054E-AFF6-CA5B42A0E115}" srcOrd="0" destOrd="0" presId="urn:microsoft.com/office/officeart/2005/8/layout/hierarchy1"/>
    <dgm:cxn modelId="{51128F43-81E9-8848-B121-E6FA386E900A}" type="presParOf" srcId="{5B7198CB-4443-644E-A047-366E27A202A9}" destId="{487BEBE1-663D-1649-B187-CBD2CA2DDEFA}" srcOrd="1" destOrd="0" presId="urn:microsoft.com/office/officeart/2005/8/layout/hierarchy1"/>
    <dgm:cxn modelId="{12E4BDD0-01A1-3F4B-B4FB-D2388C523F8F}" type="presParOf" srcId="{BBD77E3A-9AD5-0C42-B156-C5E83F3E2B56}" destId="{A1A4EAB0-38A0-5149-8B3F-377E216C4588}" srcOrd="1" destOrd="0" presId="urn:microsoft.com/office/officeart/2005/8/layout/hierarchy1"/>
    <dgm:cxn modelId="{D3B4E625-003F-E54C-9817-AC9E2E04CC44}" type="presParOf" srcId="{712F60C8-4E7B-374E-AEBA-908F803A5A97}" destId="{CD9999E8-5F35-1F4A-AB97-E7D2C0EC5155}" srcOrd="2" destOrd="0" presId="urn:microsoft.com/office/officeart/2005/8/layout/hierarchy1"/>
    <dgm:cxn modelId="{9A3136BF-7EB9-D94F-A8E2-1804BBAE5012}" type="presParOf" srcId="{CD9999E8-5F35-1F4A-AB97-E7D2C0EC5155}" destId="{CBC3ECF9-B367-0247-98EF-376807D63F4D}" srcOrd="0" destOrd="0" presId="urn:microsoft.com/office/officeart/2005/8/layout/hierarchy1"/>
    <dgm:cxn modelId="{0871DF37-ED5E-E943-ADA1-DD10EE4EC406}" type="presParOf" srcId="{CBC3ECF9-B367-0247-98EF-376807D63F4D}" destId="{60F85FE1-8335-0D44-9862-F32665ACD8C7}" srcOrd="0" destOrd="0" presId="urn:microsoft.com/office/officeart/2005/8/layout/hierarchy1"/>
    <dgm:cxn modelId="{BBB79C8F-C3F6-DC4F-A097-F6A9DB4E6D93}" type="presParOf" srcId="{CBC3ECF9-B367-0247-98EF-376807D63F4D}" destId="{86296A98-717A-F14E-BA63-46B0FAE2E396}" srcOrd="1" destOrd="0" presId="urn:microsoft.com/office/officeart/2005/8/layout/hierarchy1"/>
    <dgm:cxn modelId="{78D61ED4-CEA9-C24C-B6E0-8A8D131DBFA5}" type="presParOf" srcId="{CD9999E8-5F35-1F4A-AB97-E7D2C0EC5155}" destId="{838ABF25-F501-2641-8419-AFBA2DC46AA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56F0E7-3642-41A7-B2D4-D0BF5662A49F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3DCBE59-9833-4161-96CC-08DBBAE95A7B}">
      <dgm:prSet custT="1"/>
      <dgm:spPr/>
      <dgm:t>
        <a:bodyPr/>
        <a:lstStyle/>
        <a:p>
          <a:r>
            <a:rPr lang="en-US" sz="1600">
              <a:latin typeface="Times New Roman" panose="02020603050405020304" pitchFamily="18" charset="0"/>
              <a:cs typeface="Times New Roman" panose="02020603050405020304" pitchFamily="18" charset="0"/>
            </a:rPr>
            <a:t>Incorporates Social Relationship:</a:t>
          </a:r>
        </a:p>
      </dgm:t>
    </dgm:pt>
    <dgm:pt modelId="{76CC8DA6-862B-4FB2-8A45-2B321C4DD6D1}" type="parTrans" cxnId="{F04F35EA-DB56-4E56-A9E9-E2F7EAF0B3B8}">
      <dgm:prSet/>
      <dgm:spPr/>
      <dgm:t>
        <a:bodyPr/>
        <a:lstStyle/>
        <a:p>
          <a:endParaRPr lang="en-US"/>
        </a:p>
      </dgm:t>
    </dgm:pt>
    <dgm:pt modelId="{39D3C2B5-5978-4C38-8B5A-C5347C15C429}" type="sibTrans" cxnId="{F04F35EA-DB56-4E56-A9E9-E2F7EAF0B3B8}">
      <dgm:prSet/>
      <dgm:spPr/>
      <dgm:t>
        <a:bodyPr/>
        <a:lstStyle/>
        <a:p>
          <a:endParaRPr lang="en-US"/>
        </a:p>
      </dgm:t>
    </dgm:pt>
    <dgm:pt modelId="{6A30A0DD-905D-4358-84CA-90799776422B}">
      <dgm:prSet custT="1"/>
      <dgm:spPr/>
      <dgm:t>
        <a:bodyPr/>
        <a:lstStyle/>
        <a:p>
          <a:r>
            <a:rPr lang="en-US" sz="1600">
              <a:latin typeface="Times New Roman" panose="02020603050405020304" pitchFamily="18" charset="0"/>
              <a:cs typeface="Times New Roman" panose="02020603050405020304" pitchFamily="18" charset="0"/>
            </a:rPr>
            <a:t>Emotional Response</a:t>
          </a:r>
        </a:p>
      </dgm:t>
    </dgm:pt>
    <dgm:pt modelId="{59028D74-C6A0-4021-A192-831EDDE449C1}" type="parTrans" cxnId="{5C50BD43-D39C-4DA1-A32E-9586DF6DE2C8}">
      <dgm:prSet/>
      <dgm:spPr/>
      <dgm:t>
        <a:bodyPr/>
        <a:lstStyle/>
        <a:p>
          <a:endParaRPr lang="en-US"/>
        </a:p>
      </dgm:t>
    </dgm:pt>
    <dgm:pt modelId="{DC7727AA-474D-4373-818E-DAB42C4E45BC}" type="sibTrans" cxnId="{5C50BD43-D39C-4DA1-A32E-9586DF6DE2C8}">
      <dgm:prSet/>
      <dgm:spPr/>
      <dgm:t>
        <a:bodyPr/>
        <a:lstStyle/>
        <a:p>
          <a:endParaRPr lang="en-US"/>
        </a:p>
      </dgm:t>
    </dgm:pt>
    <dgm:pt modelId="{1A5B6121-16A5-4574-8405-AA8FDB32CC44}">
      <dgm:prSet custT="1"/>
      <dgm:spPr/>
      <dgm:t>
        <a:bodyPr/>
        <a:lstStyle/>
        <a:p>
          <a:r>
            <a:rPr lang="en-US" sz="1600">
              <a:latin typeface="Times New Roman" panose="02020603050405020304" pitchFamily="18" charset="0"/>
              <a:cs typeface="Times New Roman" panose="02020603050405020304" pitchFamily="18" charset="0"/>
            </a:rPr>
            <a:t>Mental Functioning of the person</a:t>
          </a:r>
        </a:p>
      </dgm:t>
    </dgm:pt>
    <dgm:pt modelId="{52DAA750-C7EF-4612-B90D-3602F7F2BCF2}" type="parTrans" cxnId="{9B747746-552D-4962-88CD-080EC308E28E}">
      <dgm:prSet/>
      <dgm:spPr/>
      <dgm:t>
        <a:bodyPr/>
        <a:lstStyle/>
        <a:p>
          <a:endParaRPr lang="en-US"/>
        </a:p>
      </dgm:t>
    </dgm:pt>
    <dgm:pt modelId="{97F61E0C-A174-452F-B1C2-B919D5F5B22C}" type="sibTrans" cxnId="{9B747746-552D-4962-88CD-080EC308E28E}">
      <dgm:prSet/>
      <dgm:spPr/>
      <dgm:t>
        <a:bodyPr/>
        <a:lstStyle/>
        <a:p>
          <a:endParaRPr lang="en-US"/>
        </a:p>
      </dgm:t>
    </dgm:pt>
    <dgm:pt modelId="{3839DF54-2606-4DE8-BD74-181A78448710}">
      <dgm:prSet custT="1"/>
      <dgm:spPr/>
      <dgm:t>
        <a:bodyPr/>
        <a:lstStyle/>
        <a:p>
          <a:r>
            <a:rPr lang="en-US" sz="1600">
              <a:latin typeface="Times New Roman" panose="02020603050405020304" pitchFamily="18" charset="0"/>
              <a:cs typeface="Times New Roman" panose="02020603050405020304" pitchFamily="18" charset="0"/>
            </a:rPr>
            <a:t>Overt actions – observable actions like walking, running ,touching etc.</a:t>
          </a:r>
        </a:p>
      </dgm:t>
    </dgm:pt>
    <dgm:pt modelId="{EC232C74-C2E4-4B58-961C-6C9541D5F817}" type="parTrans" cxnId="{82A2CA29-2118-494E-AA1B-68EEC9EE0934}">
      <dgm:prSet/>
      <dgm:spPr/>
      <dgm:t>
        <a:bodyPr/>
        <a:lstStyle/>
        <a:p>
          <a:endParaRPr lang="en-US"/>
        </a:p>
      </dgm:t>
    </dgm:pt>
    <dgm:pt modelId="{36708C2A-17E6-4FD0-8236-71037B5687FD}" type="sibTrans" cxnId="{82A2CA29-2118-494E-AA1B-68EEC9EE0934}">
      <dgm:prSet/>
      <dgm:spPr/>
      <dgm:t>
        <a:bodyPr/>
        <a:lstStyle/>
        <a:p>
          <a:endParaRPr lang="en-US"/>
        </a:p>
      </dgm:t>
    </dgm:pt>
    <dgm:pt modelId="{FAAF30A9-B8BC-4A4F-AB13-E5A0A679B761}">
      <dgm:prSet custT="1"/>
      <dgm:spPr/>
      <dgm:t>
        <a:bodyPr/>
        <a:lstStyle/>
        <a:p>
          <a:r>
            <a:rPr lang="en-US" sz="1600">
              <a:latin typeface="Times New Roman" panose="02020603050405020304" pitchFamily="18" charset="0"/>
              <a:cs typeface="Times New Roman" panose="02020603050405020304" pitchFamily="18" charset="0"/>
            </a:rPr>
            <a:t>Social relationship – like social interaction.</a:t>
          </a:r>
        </a:p>
      </dgm:t>
    </dgm:pt>
    <dgm:pt modelId="{0189036F-FD6F-45E5-91B1-064A423EDEE9}" type="parTrans" cxnId="{A49CD37E-0145-486D-8573-1B09D513E27F}">
      <dgm:prSet/>
      <dgm:spPr/>
      <dgm:t>
        <a:bodyPr/>
        <a:lstStyle/>
        <a:p>
          <a:endParaRPr lang="en-US"/>
        </a:p>
      </dgm:t>
    </dgm:pt>
    <dgm:pt modelId="{E256DA04-413A-4D54-AACB-35E3F9DC1232}" type="sibTrans" cxnId="{A49CD37E-0145-486D-8573-1B09D513E27F}">
      <dgm:prSet/>
      <dgm:spPr/>
      <dgm:t>
        <a:bodyPr/>
        <a:lstStyle/>
        <a:p>
          <a:endParaRPr lang="en-US"/>
        </a:p>
      </dgm:t>
    </dgm:pt>
    <dgm:pt modelId="{D9FC4294-50F4-4AF1-A093-C127ED1760BB}">
      <dgm:prSet custT="1"/>
      <dgm:spPr/>
      <dgm:t>
        <a:bodyPr/>
        <a:lstStyle/>
        <a:p>
          <a:r>
            <a:rPr lang="en-US" sz="1600">
              <a:latin typeface="Times New Roman" panose="02020603050405020304" pitchFamily="18" charset="0"/>
              <a:cs typeface="Times New Roman" panose="02020603050405020304" pitchFamily="18" charset="0"/>
            </a:rPr>
            <a:t>Emotional Reaction – feelings of anger , laziness , happiness and depression etc.</a:t>
          </a:r>
        </a:p>
      </dgm:t>
    </dgm:pt>
    <dgm:pt modelId="{226AA0BC-5F3E-4BC8-88A6-D6264237E430}" type="parTrans" cxnId="{9036D160-A7A4-4890-B7CB-2F88B4D376D7}">
      <dgm:prSet/>
      <dgm:spPr/>
      <dgm:t>
        <a:bodyPr/>
        <a:lstStyle/>
        <a:p>
          <a:endParaRPr lang="en-US"/>
        </a:p>
      </dgm:t>
    </dgm:pt>
    <dgm:pt modelId="{A9A3E9FA-DEC8-4A73-9076-F58C808D3003}" type="sibTrans" cxnId="{9036D160-A7A4-4890-B7CB-2F88B4D376D7}">
      <dgm:prSet/>
      <dgm:spPr/>
      <dgm:t>
        <a:bodyPr/>
        <a:lstStyle/>
        <a:p>
          <a:endParaRPr lang="en-US"/>
        </a:p>
      </dgm:t>
    </dgm:pt>
    <dgm:pt modelId="{9A1EB261-C6A6-CA4A-BFF1-12B0F51D2C4A}" type="pres">
      <dgm:prSet presAssocID="{A356F0E7-3642-41A7-B2D4-D0BF5662A49F}" presName="diagram" presStyleCnt="0">
        <dgm:presLayoutVars>
          <dgm:dir/>
          <dgm:resizeHandles val="exact"/>
        </dgm:presLayoutVars>
      </dgm:prSet>
      <dgm:spPr/>
    </dgm:pt>
    <dgm:pt modelId="{1B9AA8D9-F77F-A748-9C81-0AB9689932C2}" type="pres">
      <dgm:prSet presAssocID="{43DCBE59-9833-4161-96CC-08DBBAE95A7B}" presName="node" presStyleLbl="node1" presStyleIdx="0" presStyleCnt="6">
        <dgm:presLayoutVars>
          <dgm:bulletEnabled val="1"/>
        </dgm:presLayoutVars>
      </dgm:prSet>
      <dgm:spPr/>
    </dgm:pt>
    <dgm:pt modelId="{66CDEF08-7BEE-EE45-9C77-FE743A1C02C5}" type="pres">
      <dgm:prSet presAssocID="{39D3C2B5-5978-4C38-8B5A-C5347C15C429}" presName="sibTrans" presStyleCnt="0"/>
      <dgm:spPr/>
    </dgm:pt>
    <dgm:pt modelId="{B3181611-9B33-C343-B3BD-866952F01029}" type="pres">
      <dgm:prSet presAssocID="{6A30A0DD-905D-4358-84CA-90799776422B}" presName="node" presStyleLbl="node1" presStyleIdx="1" presStyleCnt="6">
        <dgm:presLayoutVars>
          <dgm:bulletEnabled val="1"/>
        </dgm:presLayoutVars>
      </dgm:prSet>
      <dgm:spPr/>
    </dgm:pt>
    <dgm:pt modelId="{69229FD4-81A2-E44A-8F5E-F7B5DA1C756A}" type="pres">
      <dgm:prSet presAssocID="{DC7727AA-474D-4373-818E-DAB42C4E45BC}" presName="sibTrans" presStyleCnt="0"/>
      <dgm:spPr/>
    </dgm:pt>
    <dgm:pt modelId="{9FFEBE24-C6CA-1F41-B2C6-AEF3816D3DE9}" type="pres">
      <dgm:prSet presAssocID="{1A5B6121-16A5-4574-8405-AA8FDB32CC44}" presName="node" presStyleLbl="node1" presStyleIdx="2" presStyleCnt="6">
        <dgm:presLayoutVars>
          <dgm:bulletEnabled val="1"/>
        </dgm:presLayoutVars>
      </dgm:prSet>
      <dgm:spPr/>
    </dgm:pt>
    <dgm:pt modelId="{6DEC74A8-D7A5-C945-80DB-06D4A8449039}" type="pres">
      <dgm:prSet presAssocID="{97F61E0C-A174-452F-B1C2-B919D5F5B22C}" presName="sibTrans" presStyleCnt="0"/>
      <dgm:spPr/>
    </dgm:pt>
    <dgm:pt modelId="{4CD417B5-7BD4-8445-B535-45A98E898526}" type="pres">
      <dgm:prSet presAssocID="{3839DF54-2606-4DE8-BD74-181A78448710}" presName="node" presStyleLbl="node1" presStyleIdx="3" presStyleCnt="6">
        <dgm:presLayoutVars>
          <dgm:bulletEnabled val="1"/>
        </dgm:presLayoutVars>
      </dgm:prSet>
      <dgm:spPr/>
    </dgm:pt>
    <dgm:pt modelId="{AFA5499C-BB51-1446-B992-CB670A82F2E2}" type="pres">
      <dgm:prSet presAssocID="{36708C2A-17E6-4FD0-8236-71037B5687FD}" presName="sibTrans" presStyleCnt="0"/>
      <dgm:spPr/>
    </dgm:pt>
    <dgm:pt modelId="{DA7FAD35-A213-1549-BD38-13B5621162A2}" type="pres">
      <dgm:prSet presAssocID="{FAAF30A9-B8BC-4A4F-AB13-E5A0A679B761}" presName="node" presStyleLbl="node1" presStyleIdx="4" presStyleCnt="6">
        <dgm:presLayoutVars>
          <dgm:bulletEnabled val="1"/>
        </dgm:presLayoutVars>
      </dgm:prSet>
      <dgm:spPr/>
    </dgm:pt>
    <dgm:pt modelId="{03D91983-0C1A-9E44-83E6-E4E91890EB7A}" type="pres">
      <dgm:prSet presAssocID="{E256DA04-413A-4D54-AACB-35E3F9DC1232}" presName="sibTrans" presStyleCnt="0"/>
      <dgm:spPr/>
    </dgm:pt>
    <dgm:pt modelId="{E89BCCE2-357F-024E-969E-2FE0595A01B3}" type="pres">
      <dgm:prSet presAssocID="{D9FC4294-50F4-4AF1-A093-C127ED1760BB}" presName="node" presStyleLbl="node1" presStyleIdx="5" presStyleCnt="6">
        <dgm:presLayoutVars>
          <dgm:bulletEnabled val="1"/>
        </dgm:presLayoutVars>
      </dgm:prSet>
      <dgm:spPr/>
    </dgm:pt>
  </dgm:ptLst>
  <dgm:cxnLst>
    <dgm:cxn modelId="{CD2E1928-49CF-1F46-88B1-8D2C8B6D358F}" type="presOf" srcId="{D9FC4294-50F4-4AF1-A093-C127ED1760BB}" destId="{E89BCCE2-357F-024E-969E-2FE0595A01B3}" srcOrd="0" destOrd="0" presId="urn:microsoft.com/office/officeart/2005/8/layout/default"/>
    <dgm:cxn modelId="{0BFC7329-0C84-7C47-A3B2-553C0BAF0028}" type="presOf" srcId="{3839DF54-2606-4DE8-BD74-181A78448710}" destId="{4CD417B5-7BD4-8445-B535-45A98E898526}" srcOrd="0" destOrd="0" presId="urn:microsoft.com/office/officeart/2005/8/layout/default"/>
    <dgm:cxn modelId="{82A2CA29-2118-494E-AA1B-68EEC9EE0934}" srcId="{A356F0E7-3642-41A7-B2D4-D0BF5662A49F}" destId="{3839DF54-2606-4DE8-BD74-181A78448710}" srcOrd="3" destOrd="0" parTransId="{EC232C74-C2E4-4B58-961C-6C9541D5F817}" sibTransId="{36708C2A-17E6-4FD0-8236-71037B5687FD}"/>
    <dgm:cxn modelId="{02B5282E-EC07-6145-A244-AC6FC2C39D69}" type="presOf" srcId="{43DCBE59-9833-4161-96CC-08DBBAE95A7B}" destId="{1B9AA8D9-F77F-A748-9C81-0AB9689932C2}" srcOrd="0" destOrd="0" presId="urn:microsoft.com/office/officeart/2005/8/layout/default"/>
    <dgm:cxn modelId="{5C50BD43-D39C-4DA1-A32E-9586DF6DE2C8}" srcId="{A356F0E7-3642-41A7-B2D4-D0BF5662A49F}" destId="{6A30A0DD-905D-4358-84CA-90799776422B}" srcOrd="1" destOrd="0" parTransId="{59028D74-C6A0-4021-A192-831EDDE449C1}" sibTransId="{DC7727AA-474D-4373-818E-DAB42C4E45BC}"/>
    <dgm:cxn modelId="{9B747746-552D-4962-88CD-080EC308E28E}" srcId="{A356F0E7-3642-41A7-B2D4-D0BF5662A49F}" destId="{1A5B6121-16A5-4574-8405-AA8FDB32CC44}" srcOrd="2" destOrd="0" parTransId="{52DAA750-C7EF-4612-B90D-3602F7F2BCF2}" sibTransId="{97F61E0C-A174-452F-B1C2-B919D5F5B22C}"/>
    <dgm:cxn modelId="{811FB35A-D3A8-A241-8DC3-49D37EC3E7F5}" type="presOf" srcId="{6A30A0DD-905D-4358-84CA-90799776422B}" destId="{B3181611-9B33-C343-B3BD-866952F01029}" srcOrd="0" destOrd="0" presId="urn:microsoft.com/office/officeart/2005/8/layout/default"/>
    <dgm:cxn modelId="{9036D160-A7A4-4890-B7CB-2F88B4D376D7}" srcId="{A356F0E7-3642-41A7-B2D4-D0BF5662A49F}" destId="{D9FC4294-50F4-4AF1-A093-C127ED1760BB}" srcOrd="5" destOrd="0" parTransId="{226AA0BC-5F3E-4BC8-88A6-D6264237E430}" sibTransId="{A9A3E9FA-DEC8-4A73-9076-F58C808D3003}"/>
    <dgm:cxn modelId="{1DAF687C-96CA-BE4A-9414-50C163D11C03}" type="presOf" srcId="{1A5B6121-16A5-4574-8405-AA8FDB32CC44}" destId="{9FFEBE24-C6CA-1F41-B2C6-AEF3816D3DE9}" srcOrd="0" destOrd="0" presId="urn:microsoft.com/office/officeart/2005/8/layout/default"/>
    <dgm:cxn modelId="{A49CD37E-0145-486D-8573-1B09D513E27F}" srcId="{A356F0E7-3642-41A7-B2D4-D0BF5662A49F}" destId="{FAAF30A9-B8BC-4A4F-AB13-E5A0A679B761}" srcOrd="4" destOrd="0" parTransId="{0189036F-FD6F-45E5-91B1-064A423EDEE9}" sibTransId="{E256DA04-413A-4D54-AACB-35E3F9DC1232}"/>
    <dgm:cxn modelId="{B72216AC-BC4A-1845-826E-422756A58B36}" type="presOf" srcId="{FAAF30A9-B8BC-4A4F-AB13-E5A0A679B761}" destId="{DA7FAD35-A213-1549-BD38-13B5621162A2}" srcOrd="0" destOrd="0" presId="urn:microsoft.com/office/officeart/2005/8/layout/default"/>
    <dgm:cxn modelId="{FE17BBB4-A357-034A-ADB6-C4BFE08403B5}" type="presOf" srcId="{A356F0E7-3642-41A7-B2D4-D0BF5662A49F}" destId="{9A1EB261-C6A6-CA4A-BFF1-12B0F51D2C4A}" srcOrd="0" destOrd="0" presId="urn:microsoft.com/office/officeart/2005/8/layout/default"/>
    <dgm:cxn modelId="{F04F35EA-DB56-4E56-A9E9-E2F7EAF0B3B8}" srcId="{A356F0E7-3642-41A7-B2D4-D0BF5662A49F}" destId="{43DCBE59-9833-4161-96CC-08DBBAE95A7B}" srcOrd="0" destOrd="0" parTransId="{76CC8DA6-862B-4FB2-8A45-2B321C4DD6D1}" sibTransId="{39D3C2B5-5978-4C38-8B5A-C5347C15C429}"/>
    <dgm:cxn modelId="{1F66FE87-5168-784F-832D-8C637FCEA098}" type="presParOf" srcId="{9A1EB261-C6A6-CA4A-BFF1-12B0F51D2C4A}" destId="{1B9AA8D9-F77F-A748-9C81-0AB9689932C2}" srcOrd="0" destOrd="0" presId="urn:microsoft.com/office/officeart/2005/8/layout/default"/>
    <dgm:cxn modelId="{EBA4EC9A-701F-644E-AD81-6791A3AA9287}" type="presParOf" srcId="{9A1EB261-C6A6-CA4A-BFF1-12B0F51D2C4A}" destId="{66CDEF08-7BEE-EE45-9C77-FE743A1C02C5}" srcOrd="1" destOrd="0" presId="urn:microsoft.com/office/officeart/2005/8/layout/default"/>
    <dgm:cxn modelId="{BD3349A9-027E-B949-B05A-DD0C4FF54BE8}" type="presParOf" srcId="{9A1EB261-C6A6-CA4A-BFF1-12B0F51D2C4A}" destId="{B3181611-9B33-C343-B3BD-866952F01029}" srcOrd="2" destOrd="0" presId="urn:microsoft.com/office/officeart/2005/8/layout/default"/>
    <dgm:cxn modelId="{46B127D3-F027-4245-B3CF-7AB5046F6A0F}" type="presParOf" srcId="{9A1EB261-C6A6-CA4A-BFF1-12B0F51D2C4A}" destId="{69229FD4-81A2-E44A-8F5E-F7B5DA1C756A}" srcOrd="3" destOrd="0" presId="urn:microsoft.com/office/officeart/2005/8/layout/default"/>
    <dgm:cxn modelId="{875C4697-B5DE-E549-A715-293638C18D5C}" type="presParOf" srcId="{9A1EB261-C6A6-CA4A-BFF1-12B0F51D2C4A}" destId="{9FFEBE24-C6CA-1F41-B2C6-AEF3816D3DE9}" srcOrd="4" destOrd="0" presId="urn:microsoft.com/office/officeart/2005/8/layout/default"/>
    <dgm:cxn modelId="{849E1F10-18F0-ED4B-80C9-0DBC1B65699B}" type="presParOf" srcId="{9A1EB261-C6A6-CA4A-BFF1-12B0F51D2C4A}" destId="{6DEC74A8-D7A5-C945-80DB-06D4A8449039}" srcOrd="5" destOrd="0" presId="urn:microsoft.com/office/officeart/2005/8/layout/default"/>
    <dgm:cxn modelId="{63F432C8-C622-7A45-B8C6-39401E302D3C}" type="presParOf" srcId="{9A1EB261-C6A6-CA4A-BFF1-12B0F51D2C4A}" destId="{4CD417B5-7BD4-8445-B535-45A98E898526}" srcOrd="6" destOrd="0" presId="urn:microsoft.com/office/officeart/2005/8/layout/default"/>
    <dgm:cxn modelId="{BDC68348-2177-5C4D-9198-A31EE51C4DF3}" type="presParOf" srcId="{9A1EB261-C6A6-CA4A-BFF1-12B0F51D2C4A}" destId="{AFA5499C-BB51-1446-B992-CB670A82F2E2}" srcOrd="7" destOrd="0" presId="urn:microsoft.com/office/officeart/2005/8/layout/default"/>
    <dgm:cxn modelId="{97FA267B-B1F9-B648-9D93-B587EC3FBDEB}" type="presParOf" srcId="{9A1EB261-C6A6-CA4A-BFF1-12B0F51D2C4A}" destId="{DA7FAD35-A213-1549-BD38-13B5621162A2}" srcOrd="8" destOrd="0" presId="urn:microsoft.com/office/officeart/2005/8/layout/default"/>
    <dgm:cxn modelId="{D8BF1212-8807-D848-8236-5140C44F1C43}" type="presParOf" srcId="{9A1EB261-C6A6-CA4A-BFF1-12B0F51D2C4A}" destId="{03D91983-0C1A-9E44-83E6-E4E91890EB7A}" srcOrd="9" destOrd="0" presId="urn:microsoft.com/office/officeart/2005/8/layout/default"/>
    <dgm:cxn modelId="{4928F9AE-59DE-B640-A49E-4CEBA6006576}" type="presParOf" srcId="{9A1EB261-C6A6-CA4A-BFF1-12B0F51D2C4A}" destId="{E89BCCE2-357F-024E-969E-2FE0595A01B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D52DDE-0289-F648-B996-D82CF7D9B889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D4ECA22-F945-BF41-AE02-05CAEEFC09EE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600" kern="1200" dirty="0" err="1">
              <a:latin typeface="Times New Roman"/>
              <a:cs typeface="Times New Roman"/>
            </a:rPr>
            <a:t>Developmental</a:t>
          </a:r>
          <a:r>
            <a:rPr lang="pt-PT" sz="1600" kern="1200" dirty="0">
              <a:latin typeface="Times New Roman"/>
              <a:cs typeface="Times New Roman"/>
            </a:rPr>
            <a:t> </a:t>
          </a:r>
          <a:r>
            <a:rPr lang="pt-PT" sz="1600" kern="1200" dirty="0" err="1">
              <a:latin typeface="Times New Roman"/>
              <a:cs typeface="Times New Roman"/>
            </a:rPr>
            <a:t>psychology</a:t>
          </a:r>
          <a:r>
            <a:rPr lang="pt-PT" sz="1600" kern="1200" dirty="0">
              <a:latin typeface="Times New Roman"/>
              <a:cs typeface="Times New Roman"/>
            </a:rPr>
            <a:t> covers </a:t>
          </a:r>
          <a:r>
            <a:rPr lang="pt-PT" sz="1600" kern="1200" dirty="0" err="1">
              <a:latin typeface="Times New Roman"/>
              <a:cs typeface="Times New Roman"/>
            </a:rPr>
            <a:t>all</a:t>
          </a:r>
          <a:r>
            <a:rPr lang="pt-PT" sz="1600" kern="1200" dirty="0">
              <a:latin typeface="Times New Roman"/>
              <a:cs typeface="Times New Roman"/>
            </a:rPr>
            <a:t> </a:t>
          </a:r>
          <a:r>
            <a:rPr lang="pt-PT" sz="1600" kern="1200" dirty="0" err="1">
              <a:latin typeface="Times New Roman"/>
              <a:cs typeface="Times New Roman"/>
            </a:rPr>
            <a:t>aspects</a:t>
          </a:r>
          <a:r>
            <a:rPr lang="pt-PT" sz="1600" kern="1200" dirty="0">
              <a:latin typeface="Times New Roman"/>
              <a:cs typeface="Times New Roman"/>
            </a:rPr>
            <a:t>, </a:t>
          </a:r>
          <a:r>
            <a:rPr lang="pt-PT" sz="1600" kern="1200" dirty="0" err="1">
              <a:latin typeface="Times New Roman"/>
              <a:cs typeface="Times New Roman"/>
            </a:rPr>
            <a:t>from</a:t>
          </a:r>
          <a:r>
            <a:rPr lang="pt-PT" sz="1600" kern="1200" dirty="0">
              <a:latin typeface="Times New Roman"/>
              <a:cs typeface="Times New Roman"/>
            </a:rPr>
            <a:t> </a:t>
          </a:r>
          <a:r>
            <a:rPr lang="pt-PT" sz="1600" kern="1200" dirty="0" err="1">
              <a:latin typeface="Times New Roman"/>
              <a:cs typeface="Times New Roman"/>
            </a:rPr>
            <a:t>lifelong</a:t>
          </a:r>
          <a:r>
            <a:rPr lang="pt-PT" sz="1600" kern="1200" dirty="0">
              <a:latin typeface="Times New Roman"/>
              <a:cs typeface="Times New Roman"/>
            </a:rPr>
            <a:t> </a:t>
          </a:r>
          <a:r>
            <a:rPr lang="pt-PT" sz="1600" kern="1200" dirty="0" err="1">
              <a:latin typeface="Times New Roman"/>
              <a:cs typeface="Times New Roman"/>
            </a:rPr>
            <a:t>psychological</a:t>
          </a:r>
          <a:r>
            <a:rPr lang="pt-PT" sz="1600" kern="1200" dirty="0">
              <a:latin typeface="Times New Roman"/>
              <a:cs typeface="Times New Roman"/>
            </a:rPr>
            <a:t> </a:t>
          </a:r>
          <a:r>
            <a:rPr lang="pt-PT" sz="1600" kern="1200" dirty="0" err="1">
              <a:latin typeface="Times New Roman"/>
              <a:cs typeface="Times New Roman"/>
            </a:rPr>
            <a:t>development</a:t>
          </a:r>
          <a:r>
            <a:rPr lang="pt-PT" sz="1600" kern="1200" dirty="0">
              <a:latin typeface="Times New Roman"/>
              <a:cs typeface="Times New Roman"/>
            </a:rPr>
            <a:t>, </a:t>
          </a:r>
          <a:r>
            <a:rPr lang="pt-PT" sz="1600" kern="1200" dirty="0" err="1">
              <a:latin typeface="Times New Roman"/>
              <a:cs typeface="Times New Roman"/>
            </a:rPr>
            <a:t>from</a:t>
          </a:r>
          <a:r>
            <a:rPr lang="pt-PT" sz="1600" kern="1200" dirty="0">
              <a:latin typeface="Times New Roman"/>
              <a:cs typeface="Times New Roman"/>
            </a:rPr>
            <a:t> </a:t>
          </a:r>
          <a:r>
            <a:rPr lang="pt-PT" sz="1600" kern="1200" dirty="0" err="1">
              <a:latin typeface="Times New Roman"/>
              <a:cs typeface="Times New Roman"/>
            </a:rPr>
            <a:t>birth</a:t>
          </a:r>
          <a:r>
            <a:rPr lang="pt-PT" sz="1600" kern="1200" dirty="0">
              <a:latin typeface="Times New Roman"/>
              <a:cs typeface="Times New Roman"/>
            </a:rPr>
            <a:t>, </a:t>
          </a:r>
          <a:r>
            <a:rPr lang="pt-PT" sz="1600" kern="1200" dirty="0" err="1">
              <a:latin typeface="Times New Roman"/>
              <a:cs typeface="Times New Roman"/>
            </a:rPr>
            <a:t>through</a:t>
          </a:r>
          <a:r>
            <a:rPr lang="pt-PT" sz="1600" kern="1200" dirty="0">
              <a:latin typeface="Times New Roman"/>
              <a:cs typeface="Times New Roman"/>
            </a:rPr>
            <a:t> </a:t>
          </a:r>
          <a:r>
            <a:rPr lang="pt-PT" sz="1600" kern="1200" dirty="0" err="1">
              <a:latin typeface="Times New Roman"/>
              <a:cs typeface="Times New Roman"/>
            </a:rPr>
            <a:t>childhood</a:t>
          </a:r>
          <a:r>
            <a:rPr lang="pt-PT" sz="1600" kern="1200" dirty="0">
              <a:latin typeface="Times New Roman"/>
              <a:cs typeface="Times New Roman"/>
            </a:rPr>
            <a:t> </a:t>
          </a:r>
          <a:r>
            <a:rPr lang="pt-PT" sz="1600" kern="1200" dirty="0" err="1">
              <a:latin typeface="Times New Roman"/>
              <a:cs typeface="Times New Roman"/>
            </a:rPr>
            <a:t>and</a:t>
          </a:r>
          <a:r>
            <a:rPr lang="pt-PT" sz="1600" kern="1200" dirty="0">
              <a:latin typeface="Times New Roman"/>
              <a:cs typeface="Times New Roman"/>
            </a:rPr>
            <a:t> </a:t>
          </a:r>
          <a:r>
            <a:rPr lang="pt-PT" sz="1600" kern="1200" dirty="0" err="1">
              <a:latin typeface="Times New Roman"/>
              <a:cs typeface="Times New Roman"/>
            </a:rPr>
            <a:t>adolescence</a:t>
          </a:r>
          <a:r>
            <a:rPr lang="pt-PT" sz="1600" kern="1200" dirty="0">
              <a:latin typeface="Times New Roman"/>
              <a:cs typeface="Times New Roman"/>
            </a:rPr>
            <a:t>, to </a:t>
          </a:r>
          <a:r>
            <a:rPr lang="pt-PT" sz="1600" kern="1200" dirty="0" err="1">
              <a:latin typeface="Times New Roman"/>
              <a:cs typeface="Times New Roman"/>
            </a:rPr>
            <a:t>adulthood</a:t>
          </a:r>
          <a:r>
            <a:rPr lang="pt-PT" sz="1600" kern="1200" dirty="0">
              <a:latin typeface="Times New Roman"/>
              <a:cs typeface="Times New Roman"/>
            </a:rPr>
            <a:t>.</a:t>
          </a:r>
          <a:endParaRPr lang="en-US" sz="1600" kern="1200" dirty="0">
            <a:latin typeface="Times New Roman"/>
            <a:cs typeface="Times New Roman"/>
          </a:endParaRPr>
        </a:p>
      </dsp:txBody>
      <dsp:txXfrm>
        <a:off x="383617" y="1447754"/>
        <a:ext cx="2847502" cy="1768010"/>
      </dsp:txXfrm>
    </dsp:sp>
    <dsp:sp modelId="{12A47FB9-45E0-054E-AFF6-CA5B42A0E115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87BEBE1-663D-1649-B187-CBD2CA2DDEFA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Some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of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us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have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children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many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others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will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have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children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in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the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future,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so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we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 can use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developmental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psychology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to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explain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understand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guide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our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as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parents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children</a:t>
          </a:r>
          <a:r>
            <a:rPr lang="pt-PT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98355" y="1447754"/>
        <a:ext cx="2847502" cy="1768010"/>
      </dsp:txXfrm>
    </dsp:sp>
    <dsp:sp modelId="{60F85FE1-8335-0D44-9862-F32665ACD8C7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6296A98-717A-F14E-BA63-46B0FAE2E396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Therefore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developmental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psychology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is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not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just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an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 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abstract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theoretical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subject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it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affects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all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of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us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is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directly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relevant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 to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our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lives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to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everyone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lives to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our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pt-PT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around</a:t>
          </a:r>
          <a:r>
            <a:rPr lang="pt-PT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613092" y="1447754"/>
        <a:ext cx="2847502" cy="17680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9AA8D9-F77F-A748-9C81-0AB9689932C2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Incorporates Social Relationship:</a:t>
          </a:r>
        </a:p>
      </dsp:txBody>
      <dsp:txXfrm>
        <a:off x="0" y="39687"/>
        <a:ext cx="3286125" cy="1971675"/>
      </dsp:txXfrm>
    </dsp:sp>
    <dsp:sp modelId="{B3181611-9B33-C343-B3BD-866952F01029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Emotional Response</a:t>
          </a:r>
        </a:p>
      </dsp:txBody>
      <dsp:txXfrm>
        <a:off x="3614737" y="39687"/>
        <a:ext cx="3286125" cy="1971675"/>
      </dsp:txXfrm>
    </dsp:sp>
    <dsp:sp modelId="{9FFEBE24-C6CA-1F41-B2C6-AEF3816D3DE9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Mental Functioning of the person</a:t>
          </a:r>
        </a:p>
      </dsp:txBody>
      <dsp:txXfrm>
        <a:off x="7229475" y="39687"/>
        <a:ext cx="3286125" cy="1971675"/>
      </dsp:txXfrm>
    </dsp:sp>
    <dsp:sp modelId="{4CD417B5-7BD4-8445-B535-45A98E898526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Overt actions – observable actions like walking, running ,touching etc.</a:t>
          </a:r>
        </a:p>
      </dsp:txBody>
      <dsp:txXfrm>
        <a:off x="0" y="2339975"/>
        <a:ext cx="3286125" cy="1971675"/>
      </dsp:txXfrm>
    </dsp:sp>
    <dsp:sp modelId="{DA7FAD35-A213-1549-BD38-13B5621162A2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Social relationship – like social interaction.</a:t>
          </a:r>
        </a:p>
      </dsp:txBody>
      <dsp:txXfrm>
        <a:off x="3614737" y="2339975"/>
        <a:ext cx="3286125" cy="1971675"/>
      </dsp:txXfrm>
    </dsp:sp>
    <dsp:sp modelId="{E89BCCE2-357F-024E-969E-2FE0595A01B3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Emotional Reaction – feelings of anger , laziness , happiness and depression etc.</a:t>
          </a:r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24DE0B-4D45-454C-8079-BE59E864A8C2}" type="datetimeFigureOut">
              <a:rPr lang="en-US" smtClean="0"/>
              <a:t>10/9/22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59A869-6043-0249-A97C-2587D55911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977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E622F-D8E3-E84C-7B3E-BE144390AF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F0897E-01B8-9630-0638-FAA70EBDA2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99033-C00A-B147-C9EC-997224E02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59247-61BC-4F46-8646-ED0D48AD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DB8DF-6092-3687-59E3-DD52B1930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758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884D5-597D-E3DC-EDF6-0A3879157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F2C4C-22AC-50ED-15CE-D0F09B58B7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B3A41-7222-6056-0C88-0AA4D74B8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BF52F-F17E-C591-F1BC-CD919F41E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E78B55-9EC3-4475-97EB-AACA38AB7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077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464A-1ACC-573A-219C-3ACCE081D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0438-32EF-B59F-6DBD-60DDB16025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1DC42-AC41-09E0-700F-C37D90234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4D78F-97BB-CAD7-72E2-DD5D0CBF8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36613-C8BD-E2F9-63AD-E1B452D2C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88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D475D-E93B-CE6E-F6F5-8D82D792F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0B957-A556-7FC7-C9CC-1A0AB3209E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039E0E-3E68-983E-74C4-AB90E1413B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5E9714-2F73-87F2-633D-D1CFFB098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AEBB8D-1D52-30B9-81EB-474146664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FBA2A-CCB1-84C1-EA95-E62FE0AE4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513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77A21-1B13-1275-1F44-6069C2418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B14F46-73EA-7705-714A-B0C407B717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C665F5-71EC-D292-303C-CBC03C0A9A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490074-AC0A-E338-85C6-EF798FC115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9F32A5-AFAE-8FB7-7E9B-72CF874D12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4CEE57-576A-4BCC-BBA9-AB3136065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4224AE-7D02-5E06-9D2C-10244B16A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12A589-85D1-E6AF-5BBD-F529FEBD7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091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787D3-AC31-78A8-93B8-8CA9FAD07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EDA8D5-9E47-63B7-A91B-2EAE8FFF9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CA6848-B7E1-6B5F-593D-33E128DDA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88009F-7747-3A3D-9DE7-4AFE1FC91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408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6BB9B7-B0F8-2CDB-D0CA-83E99D1B9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E9667E-38F0-FB78-86B5-6974DF5FD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9A8BDB-159E-F88A-7014-F0856E3FC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147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C9F1D-826D-2339-44C1-C2B3F89BD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7281F-4CC0-9188-E9B5-18983E4BC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0A0254-AB1D-1E47-BBBC-46921F9A51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CDF7E3-49FF-547C-338A-90D83404A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A7FE92-8B2C-79DE-ED7D-BAEB8924A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8A297-B028-B297-E8D6-D71E7A85E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359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42C68-6E42-6009-9238-005BA6116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A9E85A-0B77-7FF6-01CF-DCA9312C63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BB339B-BB13-633A-57E4-52B1720FA5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1305D9-F468-ABA5-B98A-D56288EF5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43640C-D44A-AFE9-60AB-39D6848085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DAA847-A972-457C-D2A2-E1A48E6D8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194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17B8D-F81E-092F-4F05-487FFE982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2F922E-F0DC-F7C2-AEC2-81ACB2948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17843-9289-167F-A031-1E9836595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14526F-5DE4-341C-B737-E12381FB3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7AFE3D-BD26-32D7-7E44-DFAA804F4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68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F52333-8521-E90E-F728-9E00736D67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33FCB2-DA97-4D4E-7E9A-612664221C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04654-8C73-3441-56B6-BD8476F64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D4A2AA-23EF-B8E7-4AA4-AECBEC158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7D814B-CE63-E171-0DCF-4FAFF00C2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826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65C22A-2BF1-04E5-DF35-E504D68C3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8E1FEB-17F9-78B4-E77D-9648F04FCE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5BC41-18F6-BBDB-5F04-CDDDF73486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BC361-0237-8F45-A44F-02286097467A}" type="datetimeFigureOut">
              <a:rPr lang="en-US" smtClean="0"/>
              <a:t>10/9/22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913A44-0BD8-E42D-F433-D1FB4558C3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0A9B6-51A2-AD9E-6691-EFA7E9EE27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A549D8-D40E-644A-B6DB-7F5BFCDE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692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867F03-97B9-448A-D0D7-9F90683CF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endParaRPr lang="en-US" sz="3600" dirty="0"/>
          </a:p>
        </p:txBody>
      </p:sp>
      <p:pic>
        <p:nvPicPr>
          <p:cNvPr id="3" name="Imagem 5" descr="Uma imagem com texto&#10;&#10;Descrição gerada automaticamente">
            <a:extLst>
              <a:ext uri="{FF2B5EF4-FFF2-40B4-BE49-F238E27FC236}">
                <a16:creationId xmlns:a16="http://schemas.microsoft.com/office/drawing/2014/main" id="{44650F97-708E-42CC-2776-EB1024366A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66" b="1064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0E139FB-8619-DA5D-3B6B-45B7899B3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Elayne Da CRUZ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Number:2016547</a:t>
            </a:r>
          </a:p>
          <a:p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Health And Social Care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Code:BMHP4003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Neale Haddon</a:t>
            </a: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3225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4">
            <a:extLst>
              <a:ext uri="{FF2B5EF4-FFF2-40B4-BE49-F238E27FC236}">
                <a16:creationId xmlns:a16="http://schemas.microsoft.com/office/drawing/2014/main" id="{EAA3D6E2-CD8F-1588-E79E-71CF413888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890" b="158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04B0CA6-FBD3-C6C8-A6D9-AE28FC4F3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pt-PT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Psychology</a:t>
            </a:r>
            <a:endParaRPr lang="pt-PT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Marcador de Posição de Conteúdo 2">
            <a:extLst>
              <a:ext uri="{FF2B5EF4-FFF2-40B4-BE49-F238E27FC236}">
                <a16:creationId xmlns:a16="http://schemas.microsoft.com/office/drawing/2014/main" id="{36DA3664-30CC-EBA3-FB91-0C4AE348D5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711796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90097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654BBB70-19BF-E49C-3FAA-FC0402F82D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1232" b="635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A40189-289F-7ED0-F5EC-4E47619C6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latin typeface="Times New Roman"/>
                <a:ea typeface="+mj-lt"/>
                <a:cs typeface="+mj-lt"/>
              </a:rPr>
              <a:t>Behavioral context</a:t>
            </a:r>
            <a:endParaRPr lang="en-US">
              <a:solidFill>
                <a:srgbClr val="FFFFFF"/>
              </a:solidFill>
              <a:latin typeface="Times New Roman"/>
              <a:ea typeface="+mj-lt"/>
              <a:cs typeface="+mj-lt"/>
            </a:endParaRPr>
          </a:p>
          <a:p>
            <a:endParaRPr lang="en-US">
              <a:solidFill>
                <a:srgbClr val="FFFFFF"/>
              </a:solidFill>
              <a:latin typeface="Times New Roman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62B5FB-43A7-0671-BEFD-0DF11D23B7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918317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866577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arly Help Service 0-19 (including Children Centre's and Health Visiting) |  East Sussex Local Offer">
            <a:extLst>
              <a:ext uri="{FF2B5EF4-FFF2-40B4-BE49-F238E27FC236}">
                <a16:creationId xmlns:a16="http://schemas.microsoft.com/office/drawing/2014/main" id="{E84301EF-558B-7089-6CE1-75205DB526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100D69B-1481-A9D0-5B45-9806108E9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pt-PT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Health</a:t>
            </a:r>
            <a:r>
              <a:rPr lang="pt-PT" sz="1800">
                <a:latin typeface="Times New Roman" panose="02020603050405020304" pitchFamily="18" charset="0"/>
                <a:cs typeface="Times New Roman" panose="02020603050405020304" pitchFamily="18" charset="0"/>
              </a:rPr>
              <a:t> Visitor</a:t>
            </a: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BC07B8DA-AB01-3C7B-59E0-C36B044F3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home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visit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technique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has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been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used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different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consisting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care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monitoring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users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at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place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residence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Home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visits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can serve as a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way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create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strong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affective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bonds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patients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especially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those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who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may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have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limited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mobility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have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depressed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mood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20485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9" name="Rectangle 411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254FD4E-A1BC-5CF7-09E2-1DF7FEAC4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5643" y="467272"/>
            <a:ext cx="3558746" cy="1373886"/>
          </a:xfrm>
        </p:spPr>
        <p:txBody>
          <a:bodyPr anchor="b">
            <a:normAutofit fontScale="90000"/>
          </a:bodyPr>
          <a:lstStyle/>
          <a:p>
            <a:r>
              <a:rPr lang="pt-PT" sz="5600" dirty="0" err="1"/>
              <a:t>Concept</a:t>
            </a:r>
            <a:r>
              <a:rPr lang="pt-PT" sz="5600" dirty="0"/>
              <a:t> </a:t>
            </a:r>
            <a:r>
              <a:rPr lang="pt-PT" sz="5600" dirty="0" err="1"/>
              <a:t>Work</a:t>
            </a:r>
            <a:endParaRPr lang="pt-PT" sz="5600" dirty="0"/>
          </a:p>
        </p:txBody>
      </p:sp>
      <p:sp>
        <p:nvSpPr>
          <p:cNvPr id="4131" name="Oval 411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2" name="Picture 6" descr="Fotografias de Visita domiciliar, Imagens sem royalties de Visita  domiciliar | Depositphotos">
            <a:extLst>
              <a:ext uri="{FF2B5EF4-FFF2-40B4-BE49-F238E27FC236}">
                <a16:creationId xmlns:a16="http://schemas.microsoft.com/office/drawing/2014/main" id="{5B8DC714-A783-6E13-61FB-A60A751762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3" r="17277"/>
          <a:stretch/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32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33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1AB92F3-DFFE-24B4-0772-D78BE3515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519793"/>
            <a:ext cx="4195673" cy="3384897"/>
          </a:xfrm>
        </p:spPr>
        <p:txBody>
          <a:bodyPr anchor="t">
            <a:noAutofit/>
          </a:bodyPr>
          <a:lstStyle/>
          <a:p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choosing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broader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concept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which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determining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conditioning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physical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geographical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conditions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water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food,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housing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sanitation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etc.),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socioeconomic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cultural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occupation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income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genetic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education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etc.),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biological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(age,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sex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genetic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inheritance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etc.)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access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services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aimed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promotion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protection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recovery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Ministry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1990),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home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visits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can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configured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as a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powerful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tool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for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healthcare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professionals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important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highlight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residencies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are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almost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always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carried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out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professional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visits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disciplines,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such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psychologists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social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workers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doctors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nurses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among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others</a:t>
            </a:r>
            <a:r>
              <a:rPr lang="pt-PT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4134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135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5020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84B1EBD-EC27-B317-A287-3F0FCCBE3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pt-PT" sz="180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  <a:r>
              <a:rPr lang="pt-PT" sz="18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2F9AF05-C92B-F40B-40B3-1E9DB7BBC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home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visit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used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as a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space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for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psychoeducation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as a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form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care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for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patients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families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severe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distress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part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action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research. </a:t>
            </a:r>
          </a:p>
          <a:p>
            <a:pPr marL="0" indent="0">
              <a:buNone/>
            </a:pP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There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scarcity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bibliographies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use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home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visits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intervention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technique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both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for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in general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for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psychologists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Therefore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important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care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strategy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can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thought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from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critical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ethical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perspective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8300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6" name="Rectangle 5135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1D62D9D-35E0-F0F0-8ACB-4B36A33EA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474757"/>
            <a:ext cx="3734698" cy="3210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Questions??</a:t>
            </a:r>
          </a:p>
        </p:txBody>
      </p:sp>
      <p:grpSp>
        <p:nvGrpSpPr>
          <p:cNvPr id="5138" name="Group 5137">
            <a:extLst>
              <a:ext uri="{FF2B5EF4-FFF2-40B4-BE49-F238E27FC236}">
                <a16:creationId xmlns:a16="http://schemas.microsoft.com/office/drawing/2014/main" id="{BEB2E44E-30A6-416E-A45D-B1E328629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414016"/>
            <a:ext cx="232963" cy="1340860"/>
            <a:chOff x="56167" y="2050133"/>
            <a:chExt cx="232963" cy="1340860"/>
          </a:xfrm>
        </p:grpSpPr>
        <p:sp>
          <p:nvSpPr>
            <p:cNvPr id="5139" name="Rectangle 2">
              <a:extLst>
                <a:ext uri="{FF2B5EF4-FFF2-40B4-BE49-F238E27FC236}">
                  <a16:creationId xmlns:a16="http://schemas.microsoft.com/office/drawing/2014/main" id="{FC3F1FAE-BAA2-4238-87B4-F57CD6E0D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61989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0" name="Rectangle 59">
              <a:extLst>
                <a:ext uri="{FF2B5EF4-FFF2-40B4-BE49-F238E27FC236}">
                  <a16:creationId xmlns:a16="http://schemas.microsoft.com/office/drawing/2014/main" id="{089CF776-26E3-443A-9B0A-EBD6CE7AE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61989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1" name="Rectangle 2">
              <a:extLst>
                <a:ext uri="{FF2B5EF4-FFF2-40B4-BE49-F238E27FC236}">
                  <a16:creationId xmlns:a16="http://schemas.microsoft.com/office/drawing/2014/main" id="{1F6F9BAB-A8A1-4A62-86FC-5B3157A6E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47777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2" name="Rectangle 59">
              <a:extLst>
                <a:ext uri="{FF2B5EF4-FFF2-40B4-BE49-F238E27FC236}">
                  <a16:creationId xmlns:a16="http://schemas.microsoft.com/office/drawing/2014/main" id="{7A2B6B81-FF9A-43F6-A1AE-917DAA4B0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47777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3" name="Rectangle 2">
              <a:extLst>
                <a:ext uri="{FF2B5EF4-FFF2-40B4-BE49-F238E27FC236}">
                  <a16:creationId xmlns:a16="http://schemas.microsoft.com/office/drawing/2014/main" id="{49817315-151B-4CB1-A230-5A36AF7FB4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33566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4" name="Rectangle 59">
              <a:extLst>
                <a:ext uri="{FF2B5EF4-FFF2-40B4-BE49-F238E27FC236}">
                  <a16:creationId xmlns:a16="http://schemas.microsoft.com/office/drawing/2014/main" id="{6CC335AB-9541-4183-93A8-9687D50AB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33566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5" name="Rectangle 2">
              <a:extLst>
                <a:ext uri="{FF2B5EF4-FFF2-40B4-BE49-F238E27FC236}">
                  <a16:creationId xmlns:a16="http://schemas.microsoft.com/office/drawing/2014/main" id="{ED940D30-BF06-4C7A-8790-F0D998247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19355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6" name="Rectangle 59">
              <a:extLst>
                <a:ext uri="{FF2B5EF4-FFF2-40B4-BE49-F238E27FC236}">
                  <a16:creationId xmlns:a16="http://schemas.microsoft.com/office/drawing/2014/main" id="{A52173BB-5BB4-4AB9-AC66-79CF7406D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19355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7" name="Rectangle 2">
              <a:extLst>
                <a:ext uri="{FF2B5EF4-FFF2-40B4-BE49-F238E27FC236}">
                  <a16:creationId xmlns:a16="http://schemas.microsoft.com/office/drawing/2014/main" id="{CD8A6114-D58C-4BB6-9AFE-064C927F3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05143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8" name="Rectangle 59">
              <a:extLst>
                <a:ext uri="{FF2B5EF4-FFF2-40B4-BE49-F238E27FC236}">
                  <a16:creationId xmlns:a16="http://schemas.microsoft.com/office/drawing/2014/main" id="{B4E88F94-25A1-4836-8BB3-4271B636B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05143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9" name="Rectangle 2">
              <a:extLst>
                <a:ext uri="{FF2B5EF4-FFF2-40B4-BE49-F238E27FC236}">
                  <a16:creationId xmlns:a16="http://schemas.microsoft.com/office/drawing/2014/main" id="{25A83C54-E0E4-4E8A-9EE6-C17D264171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330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50" name="Rectangle 59">
              <a:extLst>
                <a:ext uri="{FF2B5EF4-FFF2-40B4-BE49-F238E27FC236}">
                  <a16:creationId xmlns:a16="http://schemas.microsoft.com/office/drawing/2014/main" id="{0675818B-7A46-4DED-BBFC-4697A4C04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0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51" name="Rectangle 2">
              <a:extLst>
                <a:ext uri="{FF2B5EF4-FFF2-40B4-BE49-F238E27FC236}">
                  <a16:creationId xmlns:a16="http://schemas.microsoft.com/office/drawing/2014/main" id="{AF3B1214-DA5A-4076-BE6B-3D9D3ECC6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188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52" name="Rectangle 59">
              <a:extLst>
                <a:ext uri="{FF2B5EF4-FFF2-40B4-BE49-F238E27FC236}">
                  <a16:creationId xmlns:a16="http://schemas.microsoft.com/office/drawing/2014/main" id="{9E008EA5-BFDE-4E41-A137-7528BC706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8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53" name="Rectangle 2">
              <a:extLst>
                <a:ext uri="{FF2B5EF4-FFF2-40B4-BE49-F238E27FC236}">
                  <a16:creationId xmlns:a16="http://schemas.microsoft.com/office/drawing/2014/main" id="{46544C80-52A4-45E4-BFA9-EF2DF3498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046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54" name="Rectangle 59">
              <a:extLst>
                <a:ext uri="{FF2B5EF4-FFF2-40B4-BE49-F238E27FC236}">
                  <a16:creationId xmlns:a16="http://schemas.microsoft.com/office/drawing/2014/main" id="{905E3B05-2EB1-44FB-ADE8-F4CD5217A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6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55" name="Rectangle 2">
              <a:extLst>
                <a:ext uri="{FF2B5EF4-FFF2-40B4-BE49-F238E27FC236}">
                  <a16:creationId xmlns:a16="http://schemas.microsoft.com/office/drawing/2014/main" id="{02542866-00BE-41E8-955D-E3B4E6E03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904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56" name="Rectangle 59">
              <a:extLst>
                <a:ext uri="{FF2B5EF4-FFF2-40B4-BE49-F238E27FC236}">
                  <a16:creationId xmlns:a16="http://schemas.microsoft.com/office/drawing/2014/main" id="{ADC9572A-D4F6-4C5A-B2C8-C00E855CB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57" name="Rectangle 2">
              <a:extLst>
                <a:ext uri="{FF2B5EF4-FFF2-40B4-BE49-F238E27FC236}">
                  <a16:creationId xmlns:a16="http://schemas.microsoft.com/office/drawing/2014/main" id="{BBF83543-D986-4CD0-A24E-9802847B8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7620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58" name="Rectangle 59">
              <a:extLst>
                <a:ext uri="{FF2B5EF4-FFF2-40B4-BE49-F238E27FC236}">
                  <a16:creationId xmlns:a16="http://schemas.microsoft.com/office/drawing/2014/main" id="{15E8B8C4-D90E-4DC6-BA2D-D21C33318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0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60" name="Rectangle 5159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4472"/>
            <a:ext cx="5291468" cy="149047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Any Questions GIFs | Tenor">
            <a:extLst>
              <a:ext uri="{FF2B5EF4-FFF2-40B4-BE49-F238E27FC236}">
                <a16:creationId xmlns:a16="http://schemas.microsoft.com/office/drawing/2014/main" id="{6646A87E-5B4C-6120-A7E7-03FD5E486E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20153" y="365760"/>
            <a:ext cx="5799497" cy="559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62" name="Rectangle 5161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5852160" cy="3566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704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DF7F303-F25A-6FDF-4FE6-882992F4B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PT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  <a:r>
              <a:rPr lang="pt-PT" sz="180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F84041AE-F649-D223-0173-97537D3A0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pt-PT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Adams, R. J., &amp;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Courage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M. L. (2002). A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psycho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physical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test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early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maturation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infants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*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mid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longwavelength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retinal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cones.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Infant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Development,25,247-254</a:t>
            </a:r>
          </a:p>
          <a:p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Neves, R.,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Dimenstein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Paulon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Nardi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H., Bravo, O, Brito V., ... Figueiró, R. (2012). A saúde mental no sistema único de saúde do Brasil: duas realidades em análise. Avances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Psicología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Latinoamericana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30, 356-368.</a:t>
            </a:r>
          </a:p>
          <a:p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Pietroluongo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A. P. C., &amp; Resende, T. I. M. (2007). Visita Domiciliar em Saúde Mental: O papel do psicólogo em questão. Psicologia Ciência e Profissão, 27, 22-31.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doi:org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/10.1590/S1414- 98932007000100003</a:t>
            </a:r>
          </a:p>
          <a:p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Rocha, K. B., Moreira, M. C., &amp;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Boeckel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M. G. (2010). A entrevista e a visita domiciliar na prática do psicólogo comunitário. In J. C.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Sarriera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&amp; E. T. 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Saforcada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pt-PT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Orgs</a:t>
            </a:r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.). Introdução à Psicologia Comunitária: Bases teóricas e metodológicas. Porto Alegre: Sulina</a:t>
            </a:r>
          </a:p>
          <a:p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Ministério da Saúde. (1990). ABC do SUS. Brasília, DF: Ministério da Saúde: Secretaria Nacional de Assistência à  Saúde. em 08/10/ 2013.</a:t>
            </a:r>
          </a:p>
          <a:p>
            <a:r>
              <a:rPr lang="pt-PT" sz="1600">
                <a:latin typeface="Times New Roman" panose="02020603050405020304" pitchFamily="18" charset="0"/>
                <a:cs typeface="Times New Roman" panose="02020603050405020304" pitchFamily="18" charset="0"/>
              </a:rPr>
              <a:t>Ministério da Saúde (2009). Cadernos de Atenção Básica: Diretrizes do NASF. Brasília, DF: Ministério da Saúde. Secretaria de Atenção à Saúde. Departamento de Atenção Básica. Saúde na escola. Consultado em 13/10/2013.</a:t>
            </a:r>
          </a:p>
        </p:txBody>
      </p:sp>
    </p:spTree>
    <p:extLst>
      <p:ext uri="{BB962C8B-B14F-4D97-AF65-F5344CB8AC3E}">
        <p14:creationId xmlns:p14="http://schemas.microsoft.com/office/powerpoint/2010/main" val="8714307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719</Words>
  <Application>Microsoft Macintosh PowerPoint</Application>
  <PresentationFormat>Widescreen</PresentationFormat>
  <Paragraphs>32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Psychology</vt:lpstr>
      <vt:lpstr>Behavioral context </vt:lpstr>
      <vt:lpstr>Health Visitor</vt:lpstr>
      <vt:lpstr>Concept Work</vt:lpstr>
      <vt:lpstr>Conclusions:</vt:lpstr>
      <vt:lpstr>Any Questions??</vt:lpstr>
      <vt:lpstr>Bibliography: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elaynedacruz@gmail.com</dc:creator>
  <cp:lastModifiedBy>elaynedacruz@gmail.com</cp:lastModifiedBy>
  <cp:revision>1</cp:revision>
  <dcterms:created xsi:type="dcterms:W3CDTF">2022-09-27T18:58:02Z</dcterms:created>
  <dcterms:modified xsi:type="dcterms:W3CDTF">2022-10-09T15:44:25Z</dcterms:modified>
</cp:coreProperties>
</file>