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99" d="100"/>
          <a:sy n="99" d="100"/>
        </p:scale>
        <p:origin x="90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E89F34-AFFE-4C47-A070-F9ED9165A9B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A55A6F21-C8F0-44F7-A7FE-4EB7ACD129A5}">
      <dgm:prSet/>
      <dgm:spPr/>
      <dgm:t>
        <a:bodyPr/>
        <a:lstStyle/>
        <a:p>
          <a:r>
            <a:rPr lang="en-US" b="1" dirty="0"/>
            <a:t>Recruitment Process Overview</a:t>
          </a:r>
          <a:endParaRPr lang="en-US" dirty="0"/>
        </a:p>
      </dgm:t>
    </dgm:pt>
    <dgm:pt modelId="{0F44D9B8-B560-4D05-B839-CEA8C0999D66}" type="parTrans" cxnId="{6EE463B7-79D5-4985-BD72-66206185DE6A}">
      <dgm:prSet/>
      <dgm:spPr/>
      <dgm:t>
        <a:bodyPr/>
        <a:lstStyle/>
        <a:p>
          <a:endParaRPr lang="en-US"/>
        </a:p>
      </dgm:t>
    </dgm:pt>
    <dgm:pt modelId="{38AF292F-A7FB-4803-B65D-04FE884B23C9}" type="sibTrans" cxnId="{6EE463B7-79D5-4985-BD72-66206185DE6A}">
      <dgm:prSet/>
      <dgm:spPr/>
      <dgm:t>
        <a:bodyPr/>
        <a:lstStyle/>
        <a:p>
          <a:endParaRPr lang="en-US"/>
        </a:p>
      </dgm:t>
    </dgm:pt>
    <dgm:pt modelId="{0D15D625-9233-462E-8487-87E8BCEFE48B}">
      <dgm:prSet/>
      <dgm:spPr/>
      <dgm:t>
        <a:bodyPr/>
        <a:lstStyle/>
        <a:p>
          <a:r>
            <a:rPr lang="en-US"/>
            <a:t>Steps to recruit the right technical candidate:</a:t>
          </a:r>
        </a:p>
      </dgm:t>
    </dgm:pt>
    <dgm:pt modelId="{72324640-EF56-449C-9416-1C91DCCB6AD5}" type="parTrans" cxnId="{A8EED0DB-4E1F-454A-ADAF-262E1B144709}">
      <dgm:prSet/>
      <dgm:spPr/>
      <dgm:t>
        <a:bodyPr/>
        <a:lstStyle/>
        <a:p>
          <a:endParaRPr lang="en-US"/>
        </a:p>
      </dgm:t>
    </dgm:pt>
    <dgm:pt modelId="{DB96D019-9652-4BB6-AF3C-E4FEF15A9251}" type="sibTrans" cxnId="{A8EED0DB-4E1F-454A-ADAF-262E1B144709}">
      <dgm:prSet/>
      <dgm:spPr/>
      <dgm:t>
        <a:bodyPr/>
        <a:lstStyle/>
        <a:p>
          <a:endParaRPr lang="en-US"/>
        </a:p>
      </dgm:t>
    </dgm:pt>
    <dgm:pt modelId="{AE97694C-4240-4670-8869-871DCD035942}">
      <dgm:prSet/>
      <dgm:spPr/>
      <dgm:t>
        <a:bodyPr/>
        <a:lstStyle/>
        <a:p>
          <a:r>
            <a:rPr lang="en-US"/>
            <a:t>Identify hiring needs</a:t>
          </a:r>
        </a:p>
      </dgm:t>
    </dgm:pt>
    <dgm:pt modelId="{AC1C3F37-32AA-46CE-9FCA-03613EB395AD}" type="parTrans" cxnId="{EA1EDDB0-7759-4081-BC2A-B73248DA945D}">
      <dgm:prSet/>
      <dgm:spPr/>
      <dgm:t>
        <a:bodyPr/>
        <a:lstStyle/>
        <a:p>
          <a:endParaRPr lang="en-US"/>
        </a:p>
      </dgm:t>
    </dgm:pt>
    <dgm:pt modelId="{D743D8F3-33DB-4BFC-8524-07C0E296250A}" type="sibTrans" cxnId="{EA1EDDB0-7759-4081-BC2A-B73248DA945D}">
      <dgm:prSet/>
      <dgm:spPr/>
      <dgm:t>
        <a:bodyPr/>
        <a:lstStyle/>
        <a:p>
          <a:endParaRPr lang="en-US"/>
        </a:p>
      </dgm:t>
    </dgm:pt>
    <dgm:pt modelId="{EEC8626E-D263-4405-A6EA-137E57A9F20F}">
      <dgm:prSet/>
      <dgm:spPr/>
      <dgm:t>
        <a:bodyPr/>
        <a:lstStyle/>
        <a:p>
          <a:r>
            <a:rPr lang="en-US"/>
            <a:t>Conduct job analysis</a:t>
          </a:r>
        </a:p>
      </dgm:t>
    </dgm:pt>
    <dgm:pt modelId="{624CBF8B-05E6-4038-9D35-D54B8DDE3EC9}" type="parTrans" cxnId="{38D685C2-55F3-4992-BB55-49018C680DE1}">
      <dgm:prSet/>
      <dgm:spPr/>
      <dgm:t>
        <a:bodyPr/>
        <a:lstStyle/>
        <a:p>
          <a:endParaRPr lang="en-US"/>
        </a:p>
      </dgm:t>
    </dgm:pt>
    <dgm:pt modelId="{4092B838-D5C4-4989-884B-36AD1F9E5AEC}" type="sibTrans" cxnId="{38D685C2-55F3-4992-BB55-49018C680DE1}">
      <dgm:prSet/>
      <dgm:spPr/>
      <dgm:t>
        <a:bodyPr/>
        <a:lstStyle/>
        <a:p>
          <a:endParaRPr lang="en-US"/>
        </a:p>
      </dgm:t>
    </dgm:pt>
    <dgm:pt modelId="{B7E44D59-928D-44FE-A1D0-CF48BA6AE129}">
      <dgm:prSet/>
      <dgm:spPr/>
      <dgm:t>
        <a:bodyPr/>
        <a:lstStyle/>
        <a:p>
          <a:r>
            <a:rPr lang="en-US"/>
            <a:t>Prepare job description &amp; person specification</a:t>
          </a:r>
        </a:p>
      </dgm:t>
    </dgm:pt>
    <dgm:pt modelId="{38BC63A5-F34A-4FB1-A978-E6FE2B5BCB41}" type="parTrans" cxnId="{74D25627-3BD6-465A-A3A3-6A7C51421312}">
      <dgm:prSet/>
      <dgm:spPr/>
      <dgm:t>
        <a:bodyPr/>
        <a:lstStyle/>
        <a:p>
          <a:endParaRPr lang="en-US"/>
        </a:p>
      </dgm:t>
    </dgm:pt>
    <dgm:pt modelId="{61DE8211-90D8-431A-8FAC-9666A17C6699}" type="sibTrans" cxnId="{74D25627-3BD6-465A-A3A3-6A7C51421312}">
      <dgm:prSet/>
      <dgm:spPr/>
      <dgm:t>
        <a:bodyPr/>
        <a:lstStyle/>
        <a:p>
          <a:endParaRPr lang="en-US"/>
        </a:p>
      </dgm:t>
    </dgm:pt>
    <dgm:pt modelId="{54F7E199-4947-471E-89EE-AB83F8D27CF4}">
      <dgm:prSet/>
      <dgm:spPr/>
      <dgm:t>
        <a:bodyPr/>
        <a:lstStyle/>
        <a:p>
          <a:r>
            <a:rPr lang="en-US"/>
            <a:t>Attract and advertise to suitable candidates</a:t>
          </a:r>
        </a:p>
      </dgm:t>
    </dgm:pt>
    <dgm:pt modelId="{3BB1C9D7-BB02-4F71-B733-D20D3A5DC008}" type="parTrans" cxnId="{0812049F-31E1-4AE7-A4D5-A6638C57EC31}">
      <dgm:prSet/>
      <dgm:spPr/>
      <dgm:t>
        <a:bodyPr/>
        <a:lstStyle/>
        <a:p>
          <a:endParaRPr lang="en-US"/>
        </a:p>
      </dgm:t>
    </dgm:pt>
    <dgm:pt modelId="{EFA488D6-8C9B-4997-AE33-CD200B1B6661}" type="sibTrans" cxnId="{0812049F-31E1-4AE7-A4D5-A6638C57EC31}">
      <dgm:prSet/>
      <dgm:spPr/>
      <dgm:t>
        <a:bodyPr/>
        <a:lstStyle/>
        <a:p>
          <a:endParaRPr lang="en-US"/>
        </a:p>
      </dgm:t>
    </dgm:pt>
    <dgm:pt modelId="{6383774C-6E07-45A7-AAE4-C6088EE12855}">
      <dgm:prSet/>
      <dgm:spPr/>
      <dgm:t>
        <a:bodyPr/>
        <a:lstStyle/>
        <a:p>
          <a:r>
            <a:rPr lang="en-US"/>
            <a:t>Shortlist applicants</a:t>
          </a:r>
        </a:p>
      </dgm:t>
    </dgm:pt>
    <dgm:pt modelId="{B74DA24F-1DEA-4159-8721-9D2D4FC55C1F}" type="parTrans" cxnId="{6D9B3F64-6BF9-41C3-8626-8CF9AEEF7384}">
      <dgm:prSet/>
      <dgm:spPr/>
      <dgm:t>
        <a:bodyPr/>
        <a:lstStyle/>
        <a:p>
          <a:endParaRPr lang="en-US"/>
        </a:p>
      </dgm:t>
    </dgm:pt>
    <dgm:pt modelId="{09F1FA97-C3FA-407C-B469-A6D3EBE9D835}" type="sibTrans" cxnId="{6D9B3F64-6BF9-41C3-8626-8CF9AEEF7384}">
      <dgm:prSet/>
      <dgm:spPr/>
      <dgm:t>
        <a:bodyPr/>
        <a:lstStyle/>
        <a:p>
          <a:endParaRPr lang="en-US"/>
        </a:p>
      </dgm:t>
    </dgm:pt>
    <dgm:pt modelId="{8A42601C-C1AF-480C-90D2-D999D60BC119}">
      <dgm:prSet/>
      <dgm:spPr/>
      <dgm:t>
        <a:bodyPr/>
        <a:lstStyle/>
        <a:p>
          <a:r>
            <a:rPr lang="en-US"/>
            <a:t>Interview and assess</a:t>
          </a:r>
        </a:p>
      </dgm:t>
    </dgm:pt>
    <dgm:pt modelId="{93990C0E-EDE9-4023-AE74-BB2B29372A65}" type="parTrans" cxnId="{FDAB6B7E-DF76-4354-A899-AFA19A73B4D3}">
      <dgm:prSet/>
      <dgm:spPr/>
      <dgm:t>
        <a:bodyPr/>
        <a:lstStyle/>
        <a:p>
          <a:endParaRPr lang="en-US"/>
        </a:p>
      </dgm:t>
    </dgm:pt>
    <dgm:pt modelId="{B46F6F07-7C76-4C62-80AF-4D7D4B4DC182}" type="sibTrans" cxnId="{FDAB6B7E-DF76-4354-A899-AFA19A73B4D3}">
      <dgm:prSet/>
      <dgm:spPr/>
      <dgm:t>
        <a:bodyPr/>
        <a:lstStyle/>
        <a:p>
          <a:endParaRPr lang="en-US"/>
        </a:p>
      </dgm:t>
    </dgm:pt>
    <dgm:pt modelId="{A6031FE7-D4E0-4577-9879-2AE15DFE79B9}">
      <dgm:prSet/>
      <dgm:spPr/>
      <dgm:t>
        <a:bodyPr/>
        <a:lstStyle/>
        <a:p>
          <a:r>
            <a:rPr lang="en-US" dirty="0"/>
            <a:t>Select candidate</a:t>
          </a:r>
        </a:p>
      </dgm:t>
    </dgm:pt>
    <dgm:pt modelId="{A7FAE3B3-CEF9-4719-9BFE-547414EA75F2}" type="parTrans" cxnId="{4563803D-6CDB-471C-9ED6-8B59C4F4BC27}">
      <dgm:prSet/>
      <dgm:spPr/>
      <dgm:t>
        <a:bodyPr/>
        <a:lstStyle/>
        <a:p>
          <a:endParaRPr lang="en-US"/>
        </a:p>
      </dgm:t>
    </dgm:pt>
    <dgm:pt modelId="{E5500FEA-D2F0-415B-BA00-6E2C161E0F00}" type="sibTrans" cxnId="{4563803D-6CDB-471C-9ED6-8B59C4F4BC27}">
      <dgm:prSet/>
      <dgm:spPr/>
      <dgm:t>
        <a:bodyPr/>
        <a:lstStyle/>
        <a:p>
          <a:endParaRPr lang="en-US"/>
        </a:p>
      </dgm:t>
    </dgm:pt>
    <dgm:pt modelId="{32BADFED-84AD-457B-9CB1-38ED366BDA7E}">
      <dgm:prSet/>
      <dgm:spPr/>
      <dgm:t>
        <a:bodyPr/>
        <a:lstStyle/>
        <a:p>
          <a:r>
            <a:rPr lang="en-US" dirty="0"/>
            <a:t>Make offer &amp; onboard</a:t>
          </a:r>
          <a:br>
            <a:rPr lang="en-US" dirty="0"/>
          </a:br>
          <a:endParaRPr lang="en-US" dirty="0"/>
        </a:p>
      </dgm:t>
    </dgm:pt>
    <dgm:pt modelId="{3A20AEA3-7EBC-43B0-8D56-6A4D893D0C00}" type="parTrans" cxnId="{5388726B-44EF-4D07-95A9-DEEF3E8B5BD3}">
      <dgm:prSet/>
      <dgm:spPr/>
      <dgm:t>
        <a:bodyPr/>
        <a:lstStyle/>
        <a:p>
          <a:endParaRPr lang="en-US"/>
        </a:p>
      </dgm:t>
    </dgm:pt>
    <dgm:pt modelId="{C97D97F4-5EE5-449F-9245-AC90F56D0809}" type="sibTrans" cxnId="{5388726B-44EF-4D07-95A9-DEEF3E8B5BD3}">
      <dgm:prSet/>
      <dgm:spPr/>
      <dgm:t>
        <a:bodyPr/>
        <a:lstStyle/>
        <a:p>
          <a:endParaRPr lang="en-US"/>
        </a:p>
      </dgm:t>
    </dgm:pt>
    <dgm:pt modelId="{A6C1DA11-76BA-4343-9DB5-4BCED405AC9B}" type="pres">
      <dgm:prSet presAssocID="{79E89F34-AFFE-4C47-A070-F9ED9165A9B2}" presName="Name0" presStyleCnt="0">
        <dgm:presLayoutVars>
          <dgm:dir/>
          <dgm:resizeHandles val="exact"/>
        </dgm:presLayoutVars>
      </dgm:prSet>
      <dgm:spPr/>
    </dgm:pt>
    <dgm:pt modelId="{FC7386D1-DD6B-4C77-A406-BC58390AD318}" type="pres">
      <dgm:prSet presAssocID="{A55A6F21-C8F0-44F7-A7FE-4EB7ACD129A5}" presName="node" presStyleLbl="node1" presStyleIdx="0" presStyleCnt="10">
        <dgm:presLayoutVars>
          <dgm:bulletEnabled val="1"/>
        </dgm:presLayoutVars>
      </dgm:prSet>
      <dgm:spPr/>
    </dgm:pt>
    <dgm:pt modelId="{3C31EC42-C71B-4C07-99A6-48DE38972EF3}" type="pres">
      <dgm:prSet presAssocID="{38AF292F-A7FB-4803-B65D-04FE884B23C9}" presName="sibTrans" presStyleLbl="sibTrans1D1" presStyleIdx="0" presStyleCnt="9"/>
      <dgm:spPr/>
    </dgm:pt>
    <dgm:pt modelId="{1AE632AF-6C9D-4FD6-BE39-476677FAC766}" type="pres">
      <dgm:prSet presAssocID="{38AF292F-A7FB-4803-B65D-04FE884B23C9}" presName="connectorText" presStyleLbl="sibTrans1D1" presStyleIdx="0" presStyleCnt="9"/>
      <dgm:spPr/>
    </dgm:pt>
    <dgm:pt modelId="{EAC99D85-F2CC-4562-8905-ECDD000E4748}" type="pres">
      <dgm:prSet presAssocID="{0D15D625-9233-462E-8487-87E8BCEFE48B}" presName="node" presStyleLbl="node1" presStyleIdx="1" presStyleCnt="10">
        <dgm:presLayoutVars>
          <dgm:bulletEnabled val="1"/>
        </dgm:presLayoutVars>
      </dgm:prSet>
      <dgm:spPr/>
    </dgm:pt>
    <dgm:pt modelId="{1215741B-C245-4405-9E7E-CD97A8B99A29}" type="pres">
      <dgm:prSet presAssocID="{DB96D019-9652-4BB6-AF3C-E4FEF15A9251}" presName="sibTrans" presStyleLbl="sibTrans1D1" presStyleIdx="1" presStyleCnt="9"/>
      <dgm:spPr/>
    </dgm:pt>
    <dgm:pt modelId="{C9E3B58C-CAB1-482D-B4D7-00FBF1E553D0}" type="pres">
      <dgm:prSet presAssocID="{DB96D019-9652-4BB6-AF3C-E4FEF15A9251}" presName="connectorText" presStyleLbl="sibTrans1D1" presStyleIdx="1" presStyleCnt="9"/>
      <dgm:spPr/>
    </dgm:pt>
    <dgm:pt modelId="{ACD67E0D-4A23-44E1-AE11-2D4E6467029A}" type="pres">
      <dgm:prSet presAssocID="{AE97694C-4240-4670-8869-871DCD035942}" presName="node" presStyleLbl="node1" presStyleIdx="2" presStyleCnt="10">
        <dgm:presLayoutVars>
          <dgm:bulletEnabled val="1"/>
        </dgm:presLayoutVars>
      </dgm:prSet>
      <dgm:spPr/>
    </dgm:pt>
    <dgm:pt modelId="{FA49156D-E58F-48F6-B603-B13E7B58519D}" type="pres">
      <dgm:prSet presAssocID="{D743D8F3-33DB-4BFC-8524-07C0E296250A}" presName="sibTrans" presStyleLbl="sibTrans1D1" presStyleIdx="2" presStyleCnt="9"/>
      <dgm:spPr/>
    </dgm:pt>
    <dgm:pt modelId="{23E9FA1C-3C70-4748-AB28-63CE25604FD5}" type="pres">
      <dgm:prSet presAssocID="{D743D8F3-33DB-4BFC-8524-07C0E296250A}" presName="connectorText" presStyleLbl="sibTrans1D1" presStyleIdx="2" presStyleCnt="9"/>
      <dgm:spPr/>
    </dgm:pt>
    <dgm:pt modelId="{4F210C34-FC06-418A-8280-07214B6131F7}" type="pres">
      <dgm:prSet presAssocID="{EEC8626E-D263-4405-A6EA-137E57A9F20F}" presName="node" presStyleLbl="node1" presStyleIdx="3" presStyleCnt="10">
        <dgm:presLayoutVars>
          <dgm:bulletEnabled val="1"/>
        </dgm:presLayoutVars>
      </dgm:prSet>
      <dgm:spPr/>
    </dgm:pt>
    <dgm:pt modelId="{43EE9EA8-8AAC-4A1D-B1C2-BB7AC479889B}" type="pres">
      <dgm:prSet presAssocID="{4092B838-D5C4-4989-884B-36AD1F9E5AEC}" presName="sibTrans" presStyleLbl="sibTrans1D1" presStyleIdx="3" presStyleCnt="9"/>
      <dgm:spPr/>
    </dgm:pt>
    <dgm:pt modelId="{25EC542D-6EB2-4977-908B-8C54F07447FA}" type="pres">
      <dgm:prSet presAssocID="{4092B838-D5C4-4989-884B-36AD1F9E5AEC}" presName="connectorText" presStyleLbl="sibTrans1D1" presStyleIdx="3" presStyleCnt="9"/>
      <dgm:spPr/>
    </dgm:pt>
    <dgm:pt modelId="{D01DA64D-64D4-4CD4-91F3-027A19448634}" type="pres">
      <dgm:prSet presAssocID="{B7E44D59-928D-44FE-A1D0-CF48BA6AE129}" presName="node" presStyleLbl="node1" presStyleIdx="4" presStyleCnt="10">
        <dgm:presLayoutVars>
          <dgm:bulletEnabled val="1"/>
        </dgm:presLayoutVars>
      </dgm:prSet>
      <dgm:spPr/>
    </dgm:pt>
    <dgm:pt modelId="{6C424268-F49D-495E-8DD2-40641BDD0EC9}" type="pres">
      <dgm:prSet presAssocID="{61DE8211-90D8-431A-8FAC-9666A17C6699}" presName="sibTrans" presStyleLbl="sibTrans1D1" presStyleIdx="4" presStyleCnt="9"/>
      <dgm:spPr/>
    </dgm:pt>
    <dgm:pt modelId="{78BE9332-C457-4501-B933-2A13CA38A854}" type="pres">
      <dgm:prSet presAssocID="{61DE8211-90D8-431A-8FAC-9666A17C6699}" presName="connectorText" presStyleLbl="sibTrans1D1" presStyleIdx="4" presStyleCnt="9"/>
      <dgm:spPr/>
    </dgm:pt>
    <dgm:pt modelId="{B63A920A-77FC-443D-9212-4FF021DF70CE}" type="pres">
      <dgm:prSet presAssocID="{54F7E199-4947-471E-89EE-AB83F8D27CF4}" presName="node" presStyleLbl="node1" presStyleIdx="5" presStyleCnt="10">
        <dgm:presLayoutVars>
          <dgm:bulletEnabled val="1"/>
        </dgm:presLayoutVars>
      </dgm:prSet>
      <dgm:spPr/>
    </dgm:pt>
    <dgm:pt modelId="{E778C1F1-F393-4D06-8704-359D4C5F569C}" type="pres">
      <dgm:prSet presAssocID="{EFA488D6-8C9B-4997-AE33-CD200B1B6661}" presName="sibTrans" presStyleLbl="sibTrans1D1" presStyleIdx="5" presStyleCnt="9"/>
      <dgm:spPr/>
    </dgm:pt>
    <dgm:pt modelId="{64FB592D-3F65-4B56-99EA-187BF7D113A1}" type="pres">
      <dgm:prSet presAssocID="{EFA488D6-8C9B-4997-AE33-CD200B1B6661}" presName="connectorText" presStyleLbl="sibTrans1D1" presStyleIdx="5" presStyleCnt="9"/>
      <dgm:spPr/>
    </dgm:pt>
    <dgm:pt modelId="{C8C9DBC6-BAB8-4F15-A853-32B974EB49AE}" type="pres">
      <dgm:prSet presAssocID="{6383774C-6E07-45A7-AAE4-C6088EE12855}" presName="node" presStyleLbl="node1" presStyleIdx="6" presStyleCnt="10">
        <dgm:presLayoutVars>
          <dgm:bulletEnabled val="1"/>
        </dgm:presLayoutVars>
      </dgm:prSet>
      <dgm:spPr/>
    </dgm:pt>
    <dgm:pt modelId="{7C133ECD-AD61-4095-A2BE-6238DA415A1D}" type="pres">
      <dgm:prSet presAssocID="{09F1FA97-C3FA-407C-B469-A6D3EBE9D835}" presName="sibTrans" presStyleLbl="sibTrans1D1" presStyleIdx="6" presStyleCnt="9"/>
      <dgm:spPr/>
    </dgm:pt>
    <dgm:pt modelId="{77ED43D9-F60F-4B1F-81B9-1EBDB0E04539}" type="pres">
      <dgm:prSet presAssocID="{09F1FA97-C3FA-407C-B469-A6D3EBE9D835}" presName="connectorText" presStyleLbl="sibTrans1D1" presStyleIdx="6" presStyleCnt="9"/>
      <dgm:spPr/>
    </dgm:pt>
    <dgm:pt modelId="{A878376B-6DB2-4309-9A88-D2E8246AB9A7}" type="pres">
      <dgm:prSet presAssocID="{8A42601C-C1AF-480C-90D2-D999D60BC119}" presName="node" presStyleLbl="node1" presStyleIdx="7" presStyleCnt="10">
        <dgm:presLayoutVars>
          <dgm:bulletEnabled val="1"/>
        </dgm:presLayoutVars>
      </dgm:prSet>
      <dgm:spPr/>
    </dgm:pt>
    <dgm:pt modelId="{D0B978D7-163C-4A9F-93F2-4427FD3D961C}" type="pres">
      <dgm:prSet presAssocID="{B46F6F07-7C76-4C62-80AF-4D7D4B4DC182}" presName="sibTrans" presStyleLbl="sibTrans1D1" presStyleIdx="7" presStyleCnt="9"/>
      <dgm:spPr/>
    </dgm:pt>
    <dgm:pt modelId="{A95B3940-515E-4256-9498-C317E75DA6E7}" type="pres">
      <dgm:prSet presAssocID="{B46F6F07-7C76-4C62-80AF-4D7D4B4DC182}" presName="connectorText" presStyleLbl="sibTrans1D1" presStyleIdx="7" presStyleCnt="9"/>
      <dgm:spPr/>
    </dgm:pt>
    <dgm:pt modelId="{FF2C0BED-5C15-46A8-B737-EEF31DD26301}" type="pres">
      <dgm:prSet presAssocID="{A6031FE7-D4E0-4577-9879-2AE15DFE79B9}" presName="node" presStyleLbl="node1" presStyleIdx="8" presStyleCnt="10">
        <dgm:presLayoutVars>
          <dgm:bulletEnabled val="1"/>
        </dgm:presLayoutVars>
      </dgm:prSet>
      <dgm:spPr/>
    </dgm:pt>
    <dgm:pt modelId="{8EB03F47-06FD-4421-8010-32496B0BBD74}" type="pres">
      <dgm:prSet presAssocID="{E5500FEA-D2F0-415B-BA00-6E2C161E0F00}" presName="sibTrans" presStyleLbl="sibTrans1D1" presStyleIdx="8" presStyleCnt="9"/>
      <dgm:spPr/>
    </dgm:pt>
    <dgm:pt modelId="{C6385794-C815-4AF3-91B1-AF8CA815E018}" type="pres">
      <dgm:prSet presAssocID="{E5500FEA-D2F0-415B-BA00-6E2C161E0F00}" presName="connectorText" presStyleLbl="sibTrans1D1" presStyleIdx="8" presStyleCnt="9"/>
      <dgm:spPr/>
    </dgm:pt>
    <dgm:pt modelId="{E18A6FC2-2A5D-443B-8ED1-9907A5B2D10F}" type="pres">
      <dgm:prSet presAssocID="{32BADFED-84AD-457B-9CB1-38ED366BDA7E}" presName="node" presStyleLbl="node1" presStyleIdx="9" presStyleCnt="10">
        <dgm:presLayoutVars>
          <dgm:bulletEnabled val="1"/>
        </dgm:presLayoutVars>
      </dgm:prSet>
      <dgm:spPr/>
    </dgm:pt>
  </dgm:ptLst>
  <dgm:cxnLst>
    <dgm:cxn modelId="{5DA8C505-FCA5-4327-AB28-17ED2EFDE692}" type="presOf" srcId="{6383774C-6E07-45A7-AAE4-C6088EE12855}" destId="{C8C9DBC6-BAB8-4F15-A853-32B974EB49AE}" srcOrd="0" destOrd="0" presId="urn:microsoft.com/office/officeart/2016/7/layout/RepeatingBendingProcessNew"/>
    <dgm:cxn modelId="{8F470509-639C-49CB-A22A-5D32E882675C}" type="presOf" srcId="{79E89F34-AFFE-4C47-A070-F9ED9165A9B2}" destId="{A6C1DA11-76BA-4343-9DB5-4BCED405AC9B}" srcOrd="0" destOrd="0" presId="urn:microsoft.com/office/officeart/2016/7/layout/RepeatingBendingProcessNew"/>
    <dgm:cxn modelId="{882C4C09-2594-44D0-884C-B9CD376647C6}" type="presOf" srcId="{A55A6F21-C8F0-44F7-A7FE-4EB7ACD129A5}" destId="{FC7386D1-DD6B-4C77-A406-BC58390AD318}" srcOrd="0" destOrd="0" presId="urn:microsoft.com/office/officeart/2016/7/layout/RepeatingBendingProcessNew"/>
    <dgm:cxn modelId="{7623B318-85D4-42D5-A869-47475EDE91FA}" type="presOf" srcId="{09F1FA97-C3FA-407C-B469-A6D3EBE9D835}" destId="{7C133ECD-AD61-4095-A2BE-6238DA415A1D}" srcOrd="0" destOrd="0" presId="urn:microsoft.com/office/officeart/2016/7/layout/RepeatingBendingProcessNew"/>
    <dgm:cxn modelId="{18FD2D27-DDD6-493E-84A9-BA3783446B03}" type="presOf" srcId="{EFA488D6-8C9B-4997-AE33-CD200B1B6661}" destId="{64FB592D-3F65-4B56-99EA-187BF7D113A1}" srcOrd="1" destOrd="0" presId="urn:microsoft.com/office/officeart/2016/7/layout/RepeatingBendingProcessNew"/>
    <dgm:cxn modelId="{74D25627-3BD6-465A-A3A3-6A7C51421312}" srcId="{79E89F34-AFFE-4C47-A070-F9ED9165A9B2}" destId="{B7E44D59-928D-44FE-A1D0-CF48BA6AE129}" srcOrd="4" destOrd="0" parTransId="{38BC63A5-F34A-4FB1-A978-E6FE2B5BCB41}" sibTransId="{61DE8211-90D8-431A-8FAC-9666A17C6699}"/>
    <dgm:cxn modelId="{4BEE4A37-0CE3-43D2-929C-01AD309A994B}" type="presOf" srcId="{E5500FEA-D2F0-415B-BA00-6E2C161E0F00}" destId="{8EB03F47-06FD-4421-8010-32496B0BBD74}" srcOrd="0" destOrd="0" presId="urn:microsoft.com/office/officeart/2016/7/layout/RepeatingBendingProcessNew"/>
    <dgm:cxn modelId="{4563803D-6CDB-471C-9ED6-8B59C4F4BC27}" srcId="{79E89F34-AFFE-4C47-A070-F9ED9165A9B2}" destId="{A6031FE7-D4E0-4577-9879-2AE15DFE79B9}" srcOrd="8" destOrd="0" parTransId="{A7FAE3B3-CEF9-4719-9BFE-547414EA75F2}" sibTransId="{E5500FEA-D2F0-415B-BA00-6E2C161E0F00}"/>
    <dgm:cxn modelId="{75E2BC3F-5694-4594-8332-879FDE2CC99F}" type="presOf" srcId="{38AF292F-A7FB-4803-B65D-04FE884B23C9}" destId="{1AE632AF-6C9D-4FD6-BE39-476677FAC766}" srcOrd="1" destOrd="0" presId="urn:microsoft.com/office/officeart/2016/7/layout/RepeatingBendingProcessNew"/>
    <dgm:cxn modelId="{3A5B5F5C-8B6A-4B4F-B205-711BC0C02AD4}" type="presOf" srcId="{DB96D019-9652-4BB6-AF3C-E4FEF15A9251}" destId="{C9E3B58C-CAB1-482D-B4D7-00FBF1E553D0}" srcOrd="1" destOrd="0" presId="urn:microsoft.com/office/officeart/2016/7/layout/RepeatingBendingProcessNew"/>
    <dgm:cxn modelId="{6D9B3F64-6BF9-41C3-8626-8CF9AEEF7384}" srcId="{79E89F34-AFFE-4C47-A070-F9ED9165A9B2}" destId="{6383774C-6E07-45A7-AAE4-C6088EE12855}" srcOrd="6" destOrd="0" parTransId="{B74DA24F-1DEA-4159-8721-9D2D4FC55C1F}" sibTransId="{09F1FA97-C3FA-407C-B469-A6D3EBE9D835}"/>
    <dgm:cxn modelId="{5388726B-44EF-4D07-95A9-DEEF3E8B5BD3}" srcId="{79E89F34-AFFE-4C47-A070-F9ED9165A9B2}" destId="{32BADFED-84AD-457B-9CB1-38ED366BDA7E}" srcOrd="9" destOrd="0" parTransId="{3A20AEA3-7EBC-43B0-8D56-6A4D893D0C00}" sibTransId="{C97D97F4-5EE5-449F-9245-AC90F56D0809}"/>
    <dgm:cxn modelId="{123F5B70-C350-469F-A12F-3AD8B6EEF259}" type="presOf" srcId="{D743D8F3-33DB-4BFC-8524-07C0E296250A}" destId="{23E9FA1C-3C70-4748-AB28-63CE25604FD5}" srcOrd="1" destOrd="0" presId="urn:microsoft.com/office/officeart/2016/7/layout/RepeatingBendingProcessNew"/>
    <dgm:cxn modelId="{4FBA4D70-07F5-42A9-A667-B7EE133C47C4}" type="presOf" srcId="{38AF292F-A7FB-4803-B65D-04FE884B23C9}" destId="{3C31EC42-C71B-4C07-99A6-48DE38972EF3}" srcOrd="0" destOrd="0" presId="urn:microsoft.com/office/officeart/2016/7/layout/RepeatingBendingProcessNew"/>
    <dgm:cxn modelId="{D6EC6973-D54A-48E9-9350-EA21AEBA496B}" type="presOf" srcId="{EFA488D6-8C9B-4997-AE33-CD200B1B6661}" destId="{E778C1F1-F393-4D06-8704-359D4C5F569C}" srcOrd="0" destOrd="0" presId="urn:microsoft.com/office/officeart/2016/7/layout/RepeatingBendingProcessNew"/>
    <dgm:cxn modelId="{DA9CD57D-4890-41CF-AF49-B53429B42FC1}" type="presOf" srcId="{D743D8F3-33DB-4BFC-8524-07C0E296250A}" destId="{FA49156D-E58F-48F6-B603-B13E7B58519D}" srcOrd="0" destOrd="0" presId="urn:microsoft.com/office/officeart/2016/7/layout/RepeatingBendingProcessNew"/>
    <dgm:cxn modelId="{FDAB6B7E-DF76-4354-A899-AFA19A73B4D3}" srcId="{79E89F34-AFFE-4C47-A070-F9ED9165A9B2}" destId="{8A42601C-C1AF-480C-90D2-D999D60BC119}" srcOrd="7" destOrd="0" parTransId="{93990C0E-EDE9-4023-AE74-BB2B29372A65}" sibTransId="{B46F6F07-7C76-4C62-80AF-4D7D4B4DC182}"/>
    <dgm:cxn modelId="{310CB591-AE50-4938-AA19-6201A14B005C}" type="presOf" srcId="{B7E44D59-928D-44FE-A1D0-CF48BA6AE129}" destId="{D01DA64D-64D4-4CD4-91F3-027A19448634}" srcOrd="0" destOrd="0" presId="urn:microsoft.com/office/officeart/2016/7/layout/RepeatingBendingProcessNew"/>
    <dgm:cxn modelId="{82ED7794-10D1-4640-A1DC-3611D8EACB47}" type="presOf" srcId="{0D15D625-9233-462E-8487-87E8BCEFE48B}" destId="{EAC99D85-F2CC-4562-8905-ECDD000E4748}" srcOrd="0" destOrd="0" presId="urn:microsoft.com/office/officeart/2016/7/layout/RepeatingBendingProcessNew"/>
    <dgm:cxn modelId="{66C92497-18E0-4C81-AA4E-DC70EC93564D}" type="presOf" srcId="{61DE8211-90D8-431A-8FAC-9666A17C6699}" destId="{78BE9332-C457-4501-B933-2A13CA38A854}" srcOrd="1" destOrd="0" presId="urn:microsoft.com/office/officeart/2016/7/layout/RepeatingBendingProcessNew"/>
    <dgm:cxn modelId="{0812049F-31E1-4AE7-A4D5-A6638C57EC31}" srcId="{79E89F34-AFFE-4C47-A070-F9ED9165A9B2}" destId="{54F7E199-4947-471E-89EE-AB83F8D27CF4}" srcOrd="5" destOrd="0" parTransId="{3BB1C9D7-BB02-4F71-B733-D20D3A5DC008}" sibTransId="{EFA488D6-8C9B-4997-AE33-CD200B1B6661}"/>
    <dgm:cxn modelId="{4DB3A89F-4472-43DF-B2FE-9871B4FD2544}" type="presOf" srcId="{B46F6F07-7C76-4C62-80AF-4D7D4B4DC182}" destId="{A95B3940-515E-4256-9498-C317E75DA6E7}" srcOrd="1" destOrd="0" presId="urn:microsoft.com/office/officeart/2016/7/layout/RepeatingBendingProcessNew"/>
    <dgm:cxn modelId="{7DE347A3-0770-4B05-822F-EEDDE161B121}" type="presOf" srcId="{32BADFED-84AD-457B-9CB1-38ED366BDA7E}" destId="{E18A6FC2-2A5D-443B-8ED1-9907A5B2D10F}" srcOrd="0" destOrd="0" presId="urn:microsoft.com/office/officeart/2016/7/layout/RepeatingBendingProcessNew"/>
    <dgm:cxn modelId="{827BA8A3-01D8-42D2-A1C2-7F3E944CF03F}" type="presOf" srcId="{4092B838-D5C4-4989-884B-36AD1F9E5AEC}" destId="{43EE9EA8-8AAC-4A1D-B1C2-BB7AC479889B}" srcOrd="0" destOrd="0" presId="urn:microsoft.com/office/officeart/2016/7/layout/RepeatingBendingProcessNew"/>
    <dgm:cxn modelId="{15AABAA6-5A37-458B-9942-DD2CE17E3CD1}" type="presOf" srcId="{4092B838-D5C4-4989-884B-36AD1F9E5AEC}" destId="{25EC542D-6EB2-4977-908B-8C54F07447FA}" srcOrd="1" destOrd="0" presId="urn:microsoft.com/office/officeart/2016/7/layout/RepeatingBendingProcessNew"/>
    <dgm:cxn modelId="{EA1EDDB0-7759-4081-BC2A-B73248DA945D}" srcId="{79E89F34-AFFE-4C47-A070-F9ED9165A9B2}" destId="{AE97694C-4240-4670-8869-871DCD035942}" srcOrd="2" destOrd="0" parTransId="{AC1C3F37-32AA-46CE-9FCA-03613EB395AD}" sibTransId="{D743D8F3-33DB-4BFC-8524-07C0E296250A}"/>
    <dgm:cxn modelId="{9247C2B3-3FCD-496E-83FB-0411E3DFE0E5}" type="presOf" srcId="{09F1FA97-C3FA-407C-B469-A6D3EBE9D835}" destId="{77ED43D9-F60F-4B1F-81B9-1EBDB0E04539}" srcOrd="1" destOrd="0" presId="urn:microsoft.com/office/officeart/2016/7/layout/RepeatingBendingProcessNew"/>
    <dgm:cxn modelId="{6EE463B7-79D5-4985-BD72-66206185DE6A}" srcId="{79E89F34-AFFE-4C47-A070-F9ED9165A9B2}" destId="{A55A6F21-C8F0-44F7-A7FE-4EB7ACD129A5}" srcOrd="0" destOrd="0" parTransId="{0F44D9B8-B560-4D05-B839-CEA8C0999D66}" sibTransId="{38AF292F-A7FB-4803-B65D-04FE884B23C9}"/>
    <dgm:cxn modelId="{38D685C2-55F3-4992-BB55-49018C680DE1}" srcId="{79E89F34-AFFE-4C47-A070-F9ED9165A9B2}" destId="{EEC8626E-D263-4405-A6EA-137E57A9F20F}" srcOrd="3" destOrd="0" parTransId="{624CBF8B-05E6-4038-9D35-D54B8DDE3EC9}" sibTransId="{4092B838-D5C4-4989-884B-36AD1F9E5AEC}"/>
    <dgm:cxn modelId="{1D8750C8-9591-4A99-B240-BD47F440DB7B}" type="presOf" srcId="{E5500FEA-D2F0-415B-BA00-6E2C161E0F00}" destId="{C6385794-C815-4AF3-91B1-AF8CA815E018}" srcOrd="1" destOrd="0" presId="urn:microsoft.com/office/officeart/2016/7/layout/RepeatingBendingProcessNew"/>
    <dgm:cxn modelId="{4E8DB9D5-26B9-4237-BC92-7335459ED515}" type="presOf" srcId="{EEC8626E-D263-4405-A6EA-137E57A9F20F}" destId="{4F210C34-FC06-418A-8280-07214B6131F7}" srcOrd="0" destOrd="0" presId="urn:microsoft.com/office/officeart/2016/7/layout/RepeatingBendingProcessNew"/>
    <dgm:cxn modelId="{A8EED0DB-4E1F-454A-ADAF-262E1B144709}" srcId="{79E89F34-AFFE-4C47-A070-F9ED9165A9B2}" destId="{0D15D625-9233-462E-8487-87E8BCEFE48B}" srcOrd="1" destOrd="0" parTransId="{72324640-EF56-449C-9416-1C91DCCB6AD5}" sibTransId="{DB96D019-9652-4BB6-AF3C-E4FEF15A9251}"/>
    <dgm:cxn modelId="{279738E1-900E-4B5C-896F-C5B8E970A3D5}" type="presOf" srcId="{DB96D019-9652-4BB6-AF3C-E4FEF15A9251}" destId="{1215741B-C245-4405-9E7E-CD97A8B99A29}" srcOrd="0" destOrd="0" presId="urn:microsoft.com/office/officeart/2016/7/layout/RepeatingBendingProcessNew"/>
    <dgm:cxn modelId="{D3C106E9-E50D-45AE-9826-C129D016BAF8}" type="presOf" srcId="{8A42601C-C1AF-480C-90D2-D999D60BC119}" destId="{A878376B-6DB2-4309-9A88-D2E8246AB9A7}" srcOrd="0" destOrd="0" presId="urn:microsoft.com/office/officeart/2016/7/layout/RepeatingBendingProcessNew"/>
    <dgm:cxn modelId="{34E94EEA-3CC0-444E-8181-EF9F2F1A4D7E}" type="presOf" srcId="{A6031FE7-D4E0-4577-9879-2AE15DFE79B9}" destId="{FF2C0BED-5C15-46A8-B737-EEF31DD26301}" srcOrd="0" destOrd="0" presId="urn:microsoft.com/office/officeart/2016/7/layout/RepeatingBendingProcessNew"/>
    <dgm:cxn modelId="{3BA2D8EB-C5B0-4462-8938-B6F3B57FD137}" type="presOf" srcId="{B46F6F07-7C76-4C62-80AF-4D7D4B4DC182}" destId="{D0B978D7-163C-4A9F-93F2-4427FD3D961C}" srcOrd="0" destOrd="0" presId="urn:microsoft.com/office/officeart/2016/7/layout/RepeatingBendingProcessNew"/>
    <dgm:cxn modelId="{C4E5BEF1-4E7E-4425-B8CA-5B13BE4541D5}" type="presOf" srcId="{54F7E199-4947-471E-89EE-AB83F8D27CF4}" destId="{B63A920A-77FC-443D-9212-4FF021DF70CE}" srcOrd="0" destOrd="0" presId="urn:microsoft.com/office/officeart/2016/7/layout/RepeatingBendingProcessNew"/>
    <dgm:cxn modelId="{D07E6BF3-F420-46A0-AF48-68B3CBDC6B07}" type="presOf" srcId="{61DE8211-90D8-431A-8FAC-9666A17C6699}" destId="{6C424268-F49D-495E-8DD2-40641BDD0EC9}" srcOrd="0" destOrd="0" presId="urn:microsoft.com/office/officeart/2016/7/layout/RepeatingBendingProcessNew"/>
    <dgm:cxn modelId="{2C95ADFC-4311-4F5C-A2CF-83A6C55E09FE}" type="presOf" srcId="{AE97694C-4240-4670-8869-871DCD035942}" destId="{ACD67E0D-4A23-44E1-AE11-2D4E6467029A}" srcOrd="0" destOrd="0" presId="urn:microsoft.com/office/officeart/2016/7/layout/RepeatingBendingProcessNew"/>
    <dgm:cxn modelId="{31CA595E-9A73-42EF-84BD-F039D24EC051}" type="presParOf" srcId="{A6C1DA11-76BA-4343-9DB5-4BCED405AC9B}" destId="{FC7386D1-DD6B-4C77-A406-BC58390AD318}" srcOrd="0" destOrd="0" presId="urn:microsoft.com/office/officeart/2016/7/layout/RepeatingBendingProcessNew"/>
    <dgm:cxn modelId="{86A95E1C-6BC4-4259-8B8D-8F84E61D556C}" type="presParOf" srcId="{A6C1DA11-76BA-4343-9DB5-4BCED405AC9B}" destId="{3C31EC42-C71B-4C07-99A6-48DE38972EF3}" srcOrd="1" destOrd="0" presId="urn:microsoft.com/office/officeart/2016/7/layout/RepeatingBendingProcessNew"/>
    <dgm:cxn modelId="{576B9C61-C1F3-4A7C-8770-221640533591}" type="presParOf" srcId="{3C31EC42-C71B-4C07-99A6-48DE38972EF3}" destId="{1AE632AF-6C9D-4FD6-BE39-476677FAC766}" srcOrd="0" destOrd="0" presId="urn:microsoft.com/office/officeart/2016/7/layout/RepeatingBendingProcessNew"/>
    <dgm:cxn modelId="{C0A975CA-7B13-4D3A-AC98-D64854047C52}" type="presParOf" srcId="{A6C1DA11-76BA-4343-9DB5-4BCED405AC9B}" destId="{EAC99D85-F2CC-4562-8905-ECDD000E4748}" srcOrd="2" destOrd="0" presId="urn:microsoft.com/office/officeart/2016/7/layout/RepeatingBendingProcessNew"/>
    <dgm:cxn modelId="{60541F0E-914C-40CD-8477-D0BBB441350C}" type="presParOf" srcId="{A6C1DA11-76BA-4343-9DB5-4BCED405AC9B}" destId="{1215741B-C245-4405-9E7E-CD97A8B99A29}" srcOrd="3" destOrd="0" presId="urn:microsoft.com/office/officeart/2016/7/layout/RepeatingBendingProcessNew"/>
    <dgm:cxn modelId="{7B2340B4-FC45-4C9F-82CA-5ED7E57920B8}" type="presParOf" srcId="{1215741B-C245-4405-9E7E-CD97A8B99A29}" destId="{C9E3B58C-CAB1-482D-B4D7-00FBF1E553D0}" srcOrd="0" destOrd="0" presId="urn:microsoft.com/office/officeart/2016/7/layout/RepeatingBendingProcessNew"/>
    <dgm:cxn modelId="{0CCC8E1F-4F73-4F09-BF0D-4A9CF44B064D}" type="presParOf" srcId="{A6C1DA11-76BA-4343-9DB5-4BCED405AC9B}" destId="{ACD67E0D-4A23-44E1-AE11-2D4E6467029A}" srcOrd="4" destOrd="0" presId="urn:microsoft.com/office/officeart/2016/7/layout/RepeatingBendingProcessNew"/>
    <dgm:cxn modelId="{E2A08483-39CC-45EF-8E4E-4DF2CDF8FC48}" type="presParOf" srcId="{A6C1DA11-76BA-4343-9DB5-4BCED405AC9B}" destId="{FA49156D-E58F-48F6-B603-B13E7B58519D}" srcOrd="5" destOrd="0" presId="urn:microsoft.com/office/officeart/2016/7/layout/RepeatingBendingProcessNew"/>
    <dgm:cxn modelId="{FFC6C48A-9E53-4B9A-9A96-43A59993DDED}" type="presParOf" srcId="{FA49156D-E58F-48F6-B603-B13E7B58519D}" destId="{23E9FA1C-3C70-4748-AB28-63CE25604FD5}" srcOrd="0" destOrd="0" presId="urn:microsoft.com/office/officeart/2016/7/layout/RepeatingBendingProcessNew"/>
    <dgm:cxn modelId="{679DC053-82D1-4EF9-BEE6-92F8117430FA}" type="presParOf" srcId="{A6C1DA11-76BA-4343-9DB5-4BCED405AC9B}" destId="{4F210C34-FC06-418A-8280-07214B6131F7}" srcOrd="6" destOrd="0" presId="urn:microsoft.com/office/officeart/2016/7/layout/RepeatingBendingProcessNew"/>
    <dgm:cxn modelId="{8FBE9879-9627-4379-9185-E27D353EFC26}" type="presParOf" srcId="{A6C1DA11-76BA-4343-9DB5-4BCED405AC9B}" destId="{43EE9EA8-8AAC-4A1D-B1C2-BB7AC479889B}" srcOrd="7" destOrd="0" presId="urn:microsoft.com/office/officeart/2016/7/layout/RepeatingBendingProcessNew"/>
    <dgm:cxn modelId="{BAB4FB85-F928-4FE1-86E1-3A68B100B7C9}" type="presParOf" srcId="{43EE9EA8-8AAC-4A1D-B1C2-BB7AC479889B}" destId="{25EC542D-6EB2-4977-908B-8C54F07447FA}" srcOrd="0" destOrd="0" presId="urn:microsoft.com/office/officeart/2016/7/layout/RepeatingBendingProcessNew"/>
    <dgm:cxn modelId="{1495DB71-9435-4F92-ACDC-CF2C68ABB186}" type="presParOf" srcId="{A6C1DA11-76BA-4343-9DB5-4BCED405AC9B}" destId="{D01DA64D-64D4-4CD4-91F3-027A19448634}" srcOrd="8" destOrd="0" presId="urn:microsoft.com/office/officeart/2016/7/layout/RepeatingBendingProcessNew"/>
    <dgm:cxn modelId="{FC6601C3-9F99-40ED-806A-E3392FB1D1F7}" type="presParOf" srcId="{A6C1DA11-76BA-4343-9DB5-4BCED405AC9B}" destId="{6C424268-F49D-495E-8DD2-40641BDD0EC9}" srcOrd="9" destOrd="0" presId="urn:microsoft.com/office/officeart/2016/7/layout/RepeatingBendingProcessNew"/>
    <dgm:cxn modelId="{A9B52A62-624A-4708-83AF-3B63CA505281}" type="presParOf" srcId="{6C424268-F49D-495E-8DD2-40641BDD0EC9}" destId="{78BE9332-C457-4501-B933-2A13CA38A854}" srcOrd="0" destOrd="0" presId="urn:microsoft.com/office/officeart/2016/7/layout/RepeatingBendingProcessNew"/>
    <dgm:cxn modelId="{E1EA3571-D136-42CF-9374-DC35CEFC5DB7}" type="presParOf" srcId="{A6C1DA11-76BA-4343-9DB5-4BCED405AC9B}" destId="{B63A920A-77FC-443D-9212-4FF021DF70CE}" srcOrd="10" destOrd="0" presId="urn:microsoft.com/office/officeart/2016/7/layout/RepeatingBendingProcessNew"/>
    <dgm:cxn modelId="{343C7106-9AC7-4B03-907E-1A1CB030AAD1}" type="presParOf" srcId="{A6C1DA11-76BA-4343-9DB5-4BCED405AC9B}" destId="{E778C1F1-F393-4D06-8704-359D4C5F569C}" srcOrd="11" destOrd="0" presId="urn:microsoft.com/office/officeart/2016/7/layout/RepeatingBendingProcessNew"/>
    <dgm:cxn modelId="{3C758F65-9F4F-4CFB-98ED-0BB00E4DCAF5}" type="presParOf" srcId="{E778C1F1-F393-4D06-8704-359D4C5F569C}" destId="{64FB592D-3F65-4B56-99EA-187BF7D113A1}" srcOrd="0" destOrd="0" presId="urn:microsoft.com/office/officeart/2016/7/layout/RepeatingBendingProcessNew"/>
    <dgm:cxn modelId="{C2075A80-26FF-4ECB-9F82-63A8F9D16945}" type="presParOf" srcId="{A6C1DA11-76BA-4343-9DB5-4BCED405AC9B}" destId="{C8C9DBC6-BAB8-4F15-A853-32B974EB49AE}" srcOrd="12" destOrd="0" presId="urn:microsoft.com/office/officeart/2016/7/layout/RepeatingBendingProcessNew"/>
    <dgm:cxn modelId="{5D0CA1BB-1B09-4A77-893F-FA46EBD5CD3C}" type="presParOf" srcId="{A6C1DA11-76BA-4343-9DB5-4BCED405AC9B}" destId="{7C133ECD-AD61-4095-A2BE-6238DA415A1D}" srcOrd="13" destOrd="0" presId="urn:microsoft.com/office/officeart/2016/7/layout/RepeatingBendingProcessNew"/>
    <dgm:cxn modelId="{20406BB7-22B7-40F7-A8DE-9CEFF60C5FF1}" type="presParOf" srcId="{7C133ECD-AD61-4095-A2BE-6238DA415A1D}" destId="{77ED43D9-F60F-4B1F-81B9-1EBDB0E04539}" srcOrd="0" destOrd="0" presId="urn:microsoft.com/office/officeart/2016/7/layout/RepeatingBendingProcessNew"/>
    <dgm:cxn modelId="{80A6024A-1A01-472C-8F74-AF344C9C527E}" type="presParOf" srcId="{A6C1DA11-76BA-4343-9DB5-4BCED405AC9B}" destId="{A878376B-6DB2-4309-9A88-D2E8246AB9A7}" srcOrd="14" destOrd="0" presId="urn:microsoft.com/office/officeart/2016/7/layout/RepeatingBendingProcessNew"/>
    <dgm:cxn modelId="{2477616E-F5BE-4B0B-A75C-2A85A4AAFC38}" type="presParOf" srcId="{A6C1DA11-76BA-4343-9DB5-4BCED405AC9B}" destId="{D0B978D7-163C-4A9F-93F2-4427FD3D961C}" srcOrd="15" destOrd="0" presId="urn:microsoft.com/office/officeart/2016/7/layout/RepeatingBendingProcessNew"/>
    <dgm:cxn modelId="{AD95ACA4-0BC9-4211-B10D-3A8735B0CCC4}" type="presParOf" srcId="{D0B978D7-163C-4A9F-93F2-4427FD3D961C}" destId="{A95B3940-515E-4256-9498-C317E75DA6E7}" srcOrd="0" destOrd="0" presId="urn:microsoft.com/office/officeart/2016/7/layout/RepeatingBendingProcessNew"/>
    <dgm:cxn modelId="{AEFE9C2A-D3D0-4615-AC0A-914AA780106D}" type="presParOf" srcId="{A6C1DA11-76BA-4343-9DB5-4BCED405AC9B}" destId="{FF2C0BED-5C15-46A8-B737-EEF31DD26301}" srcOrd="16" destOrd="0" presId="urn:microsoft.com/office/officeart/2016/7/layout/RepeatingBendingProcessNew"/>
    <dgm:cxn modelId="{E8F5DCC7-53E6-4CEB-BF7D-68D0CE010E3E}" type="presParOf" srcId="{A6C1DA11-76BA-4343-9DB5-4BCED405AC9B}" destId="{8EB03F47-06FD-4421-8010-32496B0BBD74}" srcOrd="17" destOrd="0" presId="urn:microsoft.com/office/officeart/2016/7/layout/RepeatingBendingProcessNew"/>
    <dgm:cxn modelId="{AF2D64E0-9477-4201-A814-CF30DC07E5A3}" type="presParOf" srcId="{8EB03F47-06FD-4421-8010-32496B0BBD74}" destId="{C6385794-C815-4AF3-91B1-AF8CA815E018}" srcOrd="0" destOrd="0" presId="urn:microsoft.com/office/officeart/2016/7/layout/RepeatingBendingProcessNew"/>
    <dgm:cxn modelId="{21C307FD-76F6-45AB-9F2B-DFC790FE6091}" type="presParOf" srcId="{A6C1DA11-76BA-4343-9DB5-4BCED405AC9B}" destId="{E18A6FC2-2A5D-443B-8ED1-9907A5B2D10F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6E6C21-ABDA-4E90-B60E-BFA4208081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C82BC35-94E8-4D72-9935-AE931D3D1F7E}">
      <dgm:prSet/>
      <dgm:spPr/>
      <dgm:t>
        <a:bodyPr/>
        <a:lstStyle/>
        <a:p>
          <a:r>
            <a:rPr lang="en-US" b="1"/>
            <a:t>Interview Type 1 – Structured Interview</a:t>
          </a:r>
          <a:endParaRPr lang="en-US"/>
        </a:p>
      </dgm:t>
    </dgm:pt>
    <dgm:pt modelId="{2CF2AF3E-B0E3-4168-8963-89DF3B32EE89}" type="parTrans" cxnId="{B7A66018-88E5-4194-B684-F5FF65076932}">
      <dgm:prSet/>
      <dgm:spPr/>
      <dgm:t>
        <a:bodyPr/>
        <a:lstStyle/>
        <a:p>
          <a:endParaRPr lang="en-US"/>
        </a:p>
      </dgm:t>
    </dgm:pt>
    <dgm:pt modelId="{A97A81BE-2134-4DEC-BA17-C73EE3266E92}" type="sibTrans" cxnId="{B7A66018-88E5-4194-B684-F5FF65076932}">
      <dgm:prSet/>
      <dgm:spPr/>
      <dgm:t>
        <a:bodyPr/>
        <a:lstStyle/>
        <a:p>
          <a:endParaRPr lang="en-US"/>
        </a:p>
      </dgm:t>
    </dgm:pt>
    <dgm:pt modelId="{276D50F7-C139-40ED-B049-61F71D5A6682}">
      <dgm:prSet/>
      <dgm:spPr/>
      <dgm:t>
        <a:bodyPr/>
        <a:lstStyle/>
        <a:p>
          <a:r>
            <a:rPr lang="en-US" b="1"/>
            <a:t>Definition:</a:t>
          </a:r>
          <a:r>
            <a:rPr lang="en-US"/>
            <a:t> All candidates are asked the same set of predetermined questions.</a:t>
          </a:r>
        </a:p>
      </dgm:t>
    </dgm:pt>
    <dgm:pt modelId="{065297DD-3BC0-476F-B870-47683DAB8F56}" type="parTrans" cxnId="{95907128-F029-41B0-A9D3-37FFA763F81C}">
      <dgm:prSet/>
      <dgm:spPr/>
      <dgm:t>
        <a:bodyPr/>
        <a:lstStyle/>
        <a:p>
          <a:endParaRPr lang="en-US"/>
        </a:p>
      </dgm:t>
    </dgm:pt>
    <dgm:pt modelId="{93178B78-9923-4B86-88A6-4FFF9DCEC6BD}" type="sibTrans" cxnId="{95907128-F029-41B0-A9D3-37FFA763F81C}">
      <dgm:prSet/>
      <dgm:spPr/>
      <dgm:t>
        <a:bodyPr/>
        <a:lstStyle/>
        <a:p>
          <a:endParaRPr lang="en-US"/>
        </a:p>
      </dgm:t>
    </dgm:pt>
    <dgm:pt modelId="{618E3DEC-A856-46D5-9F96-B2972EF12729}">
      <dgm:prSet/>
      <dgm:spPr/>
      <dgm:t>
        <a:bodyPr/>
        <a:lstStyle/>
        <a:p>
          <a:r>
            <a:rPr lang="en-US" b="1"/>
            <a:t>Benefits:</a:t>
          </a:r>
          <a:endParaRPr lang="en-US"/>
        </a:p>
      </dgm:t>
    </dgm:pt>
    <dgm:pt modelId="{14148C64-E98D-4239-BE1B-B10B26D63DC0}" type="parTrans" cxnId="{E517EDA4-30C3-40D8-A62B-DA2FB99DD559}">
      <dgm:prSet/>
      <dgm:spPr/>
      <dgm:t>
        <a:bodyPr/>
        <a:lstStyle/>
        <a:p>
          <a:endParaRPr lang="en-US"/>
        </a:p>
      </dgm:t>
    </dgm:pt>
    <dgm:pt modelId="{58EBD10C-B918-4851-A56B-646D385250C5}" type="sibTrans" cxnId="{E517EDA4-30C3-40D8-A62B-DA2FB99DD559}">
      <dgm:prSet/>
      <dgm:spPr/>
      <dgm:t>
        <a:bodyPr/>
        <a:lstStyle/>
        <a:p>
          <a:endParaRPr lang="en-US"/>
        </a:p>
      </dgm:t>
    </dgm:pt>
    <dgm:pt modelId="{6488C229-C7BB-4DF3-9395-6B39CD23E0E5}">
      <dgm:prSet/>
      <dgm:spPr/>
      <dgm:t>
        <a:bodyPr/>
        <a:lstStyle/>
        <a:p>
          <a:r>
            <a:rPr lang="en-US"/>
            <a:t>Fair and consistent</a:t>
          </a:r>
        </a:p>
      </dgm:t>
    </dgm:pt>
    <dgm:pt modelId="{CF880C03-A436-4D98-827B-C980BFDAC873}" type="parTrans" cxnId="{A2DA1903-17CF-4DA8-9B92-3EAA8222FA34}">
      <dgm:prSet/>
      <dgm:spPr/>
      <dgm:t>
        <a:bodyPr/>
        <a:lstStyle/>
        <a:p>
          <a:endParaRPr lang="en-US"/>
        </a:p>
      </dgm:t>
    </dgm:pt>
    <dgm:pt modelId="{AAAC73AA-52B7-4AB5-AFAC-E921EF9A86D4}" type="sibTrans" cxnId="{A2DA1903-17CF-4DA8-9B92-3EAA8222FA34}">
      <dgm:prSet/>
      <dgm:spPr/>
      <dgm:t>
        <a:bodyPr/>
        <a:lstStyle/>
        <a:p>
          <a:endParaRPr lang="en-US"/>
        </a:p>
      </dgm:t>
    </dgm:pt>
    <dgm:pt modelId="{50DC5D95-2486-4DF6-9D71-DD394B3F5650}">
      <dgm:prSet/>
      <dgm:spPr/>
      <dgm:t>
        <a:bodyPr/>
        <a:lstStyle/>
        <a:p>
          <a:r>
            <a:rPr lang="en-US"/>
            <a:t>Easier to compare responses</a:t>
          </a:r>
        </a:p>
      </dgm:t>
    </dgm:pt>
    <dgm:pt modelId="{47D42229-4E2D-4BA7-9092-79AC6990BB92}" type="parTrans" cxnId="{BED70E10-BE87-4C91-BAB3-204DF0F8D58F}">
      <dgm:prSet/>
      <dgm:spPr/>
      <dgm:t>
        <a:bodyPr/>
        <a:lstStyle/>
        <a:p>
          <a:endParaRPr lang="en-US"/>
        </a:p>
      </dgm:t>
    </dgm:pt>
    <dgm:pt modelId="{865D7635-3550-4CAA-A78F-D40D37BAAB9B}" type="sibTrans" cxnId="{BED70E10-BE87-4C91-BAB3-204DF0F8D58F}">
      <dgm:prSet/>
      <dgm:spPr/>
      <dgm:t>
        <a:bodyPr/>
        <a:lstStyle/>
        <a:p>
          <a:endParaRPr lang="en-US"/>
        </a:p>
      </dgm:t>
    </dgm:pt>
    <dgm:pt modelId="{181020CD-BD3C-414A-A49B-54D3632D5CBF}">
      <dgm:prSet/>
      <dgm:spPr/>
      <dgm:t>
        <a:bodyPr/>
        <a:lstStyle/>
        <a:p>
          <a:r>
            <a:rPr lang="en-US" b="1"/>
            <a:t>Example Questions:</a:t>
          </a:r>
          <a:endParaRPr lang="en-US"/>
        </a:p>
      </dgm:t>
    </dgm:pt>
    <dgm:pt modelId="{675CDFAC-A602-4EAD-904B-8CFCB7E3A432}" type="parTrans" cxnId="{3661A245-C5D6-4EBA-A1AC-EF7F7FE2DB35}">
      <dgm:prSet/>
      <dgm:spPr/>
      <dgm:t>
        <a:bodyPr/>
        <a:lstStyle/>
        <a:p>
          <a:endParaRPr lang="en-US"/>
        </a:p>
      </dgm:t>
    </dgm:pt>
    <dgm:pt modelId="{A2D0423E-51BA-4B13-BE30-58CFAABF6A77}" type="sibTrans" cxnId="{3661A245-C5D6-4EBA-A1AC-EF7F7FE2DB35}">
      <dgm:prSet/>
      <dgm:spPr/>
      <dgm:t>
        <a:bodyPr/>
        <a:lstStyle/>
        <a:p>
          <a:endParaRPr lang="en-US"/>
        </a:p>
      </dgm:t>
    </dgm:pt>
    <dgm:pt modelId="{D1D6DE41-41F6-4418-B52C-0535A779650F}">
      <dgm:prSet/>
      <dgm:spPr/>
      <dgm:t>
        <a:bodyPr/>
        <a:lstStyle/>
        <a:p>
          <a:r>
            <a:rPr lang="en-US"/>
            <a:t>“What’s your experience with automated production systems?”</a:t>
          </a:r>
        </a:p>
      </dgm:t>
    </dgm:pt>
    <dgm:pt modelId="{9F2B7C4C-CE13-4E44-885B-C2FB23FC1DF0}" type="parTrans" cxnId="{FC01DDA5-D3D7-47B8-AA9D-74C458B743C6}">
      <dgm:prSet/>
      <dgm:spPr/>
      <dgm:t>
        <a:bodyPr/>
        <a:lstStyle/>
        <a:p>
          <a:endParaRPr lang="en-US"/>
        </a:p>
      </dgm:t>
    </dgm:pt>
    <dgm:pt modelId="{C68225E9-D628-4A7E-B62D-EB9FE3CF7923}" type="sibTrans" cxnId="{FC01DDA5-D3D7-47B8-AA9D-74C458B743C6}">
      <dgm:prSet/>
      <dgm:spPr/>
      <dgm:t>
        <a:bodyPr/>
        <a:lstStyle/>
        <a:p>
          <a:endParaRPr lang="en-US"/>
        </a:p>
      </dgm:t>
    </dgm:pt>
    <dgm:pt modelId="{275E28B4-52EC-4003-94BB-7CF6CCCA908A}">
      <dgm:prSet/>
      <dgm:spPr/>
      <dgm:t>
        <a:bodyPr/>
        <a:lstStyle/>
        <a:p>
          <a:r>
            <a:rPr lang="en-US"/>
            <a:t>“Describe a project you delivered under pressure.”</a:t>
          </a:r>
          <a:br>
            <a:rPr lang="en-US"/>
          </a:br>
          <a:r>
            <a:rPr lang="en-US"/>
            <a:t>📌 </a:t>
          </a:r>
          <a:r>
            <a:rPr lang="en-US" i="1"/>
            <a:t>Use during initial screening</a:t>
          </a:r>
          <a:br>
            <a:rPr lang="en-US"/>
          </a:br>
          <a:r>
            <a:rPr lang="en-US"/>
            <a:t>📌 </a:t>
          </a:r>
          <a:r>
            <a:rPr lang="en-US" i="1"/>
            <a:t>Source: CIPD, 2023</a:t>
          </a:r>
          <a:endParaRPr lang="en-US"/>
        </a:p>
      </dgm:t>
    </dgm:pt>
    <dgm:pt modelId="{313F57EE-DA9F-4328-93A3-48831820BFF6}" type="parTrans" cxnId="{2E1E8DB5-053A-48F5-A825-99CFBE2DB89F}">
      <dgm:prSet/>
      <dgm:spPr/>
      <dgm:t>
        <a:bodyPr/>
        <a:lstStyle/>
        <a:p>
          <a:endParaRPr lang="en-US"/>
        </a:p>
      </dgm:t>
    </dgm:pt>
    <dgm:pt modelId="{24043CAB-EC99-47EE-8620-ACAAE146A2AD}" type="sibTrans" cxnId="{2E1E8DB5-053A-48F5-A825-99CFBE2DB89F}">
      <dgm:prSet/>
      <dgm:spPr/>
      <dgm:t>
        <a:bodyPr/>
        <a:lstStyle/>
        <a:p>
          <a:endParaRPr lang="en-US"/>
        </a:p>
      </dgm:t>
    </dgm:pt>
    <dgm:pt modelId="{36DBB184-7D07-4D56-9C0D-AA1D0A6143DF}" type="pres">
      <dgm:prSet presAssocID="{386E6C21-ABDA-4E90-B60E-BFA420808160}" presName="root" presStyleCnt="0">
        <dgm:presLayoutVars>
          <dgm:dir/>
          <dgm:resizeHandles val="exact"/>
        </dgm:presLayoutVars>
      </dgm:prSet>
      <dgm:spPr/>
    </dgm:pt>
    <dgm:pt modelId="{5D44946C-D310-4A69-8A8C-40F5ACB0C931}" type="pres">
      <dgm:prSet presAssocID="{5C82BC35-94E8-4D72-9935-AE931D3D1F7E}" presName="compNode" presStyleCnt="0"/>
      <dgm:spPr/>
    </dgm:pt>
    <dgm:pt modelId="{6B1F6782-B8B3-4B81-8467-45711DE73813}" type="pres">
      <dgm:prSet presAssocID="{5C82BC35-94E8-4D72-9935-AE931D3D1F7E}" presName="bgRect" presStyleLbl="bgShp" presStyleIdx="0" presStyleCnt="4"/>
      <dgm:spPr/>
    </dgm:pt>
    <dgm:pt modelId="{2CDE2402-EC7F-4773-B67B-85D9B3BD1179}" type="pres">
      <dgm:prSet presAssocID="{5C82BC35-94E8-4D72-9935-AE931D3D1F7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49691C8-463B-43FA-88E4-0670C9CB26B4}" type="pres">
      <dgm:prSet presAssocID="{5C82BC35-94E8-4D72-9935-AE931D3D1F7E}" presName="spaceRect" presStyleCnt="0"/>
      <dgm:spPr/>
    </dgm:pt>
    <dgm:pt modelId="{007ABB21-EAAC-475C-92E7-113B58146DD0}" type="pres">
      <dgm:prSet presAssocID="{5C82BC35-94E8-4D72-9935-AE931D3D1F7E}" presName="parTx" presStyleLbl="revTx" presStyleIdx="0" presStyleCnt="6">
        <dgm:presLayoutVars>
          <dgm:chMax val="0"/>
          <dgm:chPref val="0"/>
        </dgm:presLayoutVars>
      </dgm:prSet>
      <dgm:spPr/>
    </dgm:pt>
    <dgm:pt modelId="{96DB1233-DBB7-46EF-A696-A1A67F21D65A}" type="pres">
      <dgm:prSet presAssocID="{A97A81BE-2134-4DEC-BA17-C73EE3266E92}" presName="sibTrans" presStyleCnt="0"/>
      <dgm:spPr/>
    </dgm:pt>
    <dgm:pt modelId="{25E5FE4C-49F8-4017-B32F-7EB9D196DE48}" type="pres">
      <dgm:prSet presAssocID="{276D50F7-C139-40ED-B049-61F71D5A6682}" presName="compNode" presStyleCnt="0"/>
      <dgm:spPr/>
    </dgm:pt>
    <dgm:pt modelId="{038D2E6F-11E3-4511-AE5F-49E1A0DBA226}" type="pres">
      <dgm:prSet presAssocID="{276D50F7-C139-40ED-B049-61F71D5A6682}" presName="bgRect" presStyleLbl="bgShp" presStyleIdx="1" presStyleCnt="4"/>
      <dgm:spPr/>
    </dgm:pt>
    <dgm:pt modelId="{86790470-E7DD-4546-9C9F-45FA13B9A7DA}" type="pres">
      <dgm:prSet presAssocID="{276D50F7-C139-40ED-B049-61F71D5A668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243FC34-38C5-4ADC-9A64-31150C0F929C}" type="pres">
      <dgm:prSet presAssocID="{276D50F7-C139-40ED-B049-61F71D5A6682}" presName="spaceRect" presStyleCnt="0"/>
      <dgm:spPr/>
    </dgm:pt>
    <dgm:pt modelId="{828AFD85-AA70-4670-9913-168F3AAE5220}" type="pres">
      <dgm:prSet presAssocID="{276D50F7-C139-40ED-B049-61F71D5A6682}" presName="parTx" presStyleLbl="revTx" presStyleIdx="1" presStyleCnt="6">
        <dgm:presLayoutVars>
          <dgm:chMax val="0"/>
          <dgm:chPref val="0"/>
        </dgm:presLayoutVars>
      </dgm:prSet>
      <dgm:spPr/>
    </dgm:pt>
    <dgm:pt modelId="{A08F9913-D6A4-44DC-890F-47670C1C0815}" type="pres">
      <dgm:prSet presAssocID="{93178B78-9923-4B86-88A6-4FFF9DCEC6BD}" presName="sibTrans" presStyleCnt="0"/>
      <dgm:spPr/>
    </dgm:pt>
    <dgm:pt modelId="{D1927C37-D42F-4C29-BF86-5495480E8999}" type="pres">
      <dgm:prSet presAssocID="{618E3DEC-A856-46D5-9F96-B2972EF12729}" presName="compNode" presStyleCnt="0"/>
      <dgm:spPr/>
    </dgm:pt>
    <dgm:pt modelId="{FAE34B00-A899-4670-ACF4-D5EB09D0049F}" type="pres">
      <dgm:prSet presAssocID="{618E3DEC-A856-46D5-9F96-B2972EF12729}" presName="bgRect" presStyleLbl="bgShp" presStyleIdx="2" presStyleCnt="4"/>
      <dgm:spPr/>
    </dgm:pt>
    <dgm:pt modelId="{3EDA67AA-54AE-4FEF-BD2E-AC0424FEDA3E}" type="pres">
      <dgm:prSet presAssocID="{618E3DEC-A856-46D5-9F96-B2972EF1272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5D85BAB0-7B4F-4078-997A-3C71BFFFEF37}" type="pres">
      <dgm:prSet presAssocID="{618E3DEC-A856-46D5-9F96-B2972EF12729}" presName="spaceRect" presStyleCnt="0"/>
      <dgm:spPr/>
    </dgm:pt>
    <dgm:pt modelId="{235142DB-FD3F-477F-81B9-EF7C0A41AEDC}" type="pres">
      <dgm:prSet presAssocID="{618E3DEC-A856-46D5-9F96-B2972EF12729}" presName="parTx" presStyleLbl="revTx" presStyleIdx="2" presStyleCnt="6">
        <dgm:presLayoutVars>
          <dgm:chMax val="0"/>
          <dgm:chPref val="0"/>
        </dgm:presLayoutVars>
      </dgm:prSet>
      <dgm:spPr/>
    </dgm:pt>
    <dgm:pt modelId="{F37761A8-CEA7-4176-AD46-436D8833033C}" type="pres">
      <dgm:prSet presAssocID="{618E3DEC-A856-46D5-9F96-B2972EF12729}" presName="desTx" presStyleLbl="revTx" presStyleIdx="3" presStyleCnt="6">
        <dgm:presLayoutVars/>
      </dgm:prSet>
      <dgm:spPr/>
    </dgm:pt>
    <dgm:pt modelId="{0DA4161A-2ACF-479E-BAF4-E8C891D6F504}" type="pres">
      <dgm:prSet presAssocID="{58EBD10C-B918-4851-A56B-646D385250C5}" presName="sibTrans" presStyleCnt="0"/>
      <dgm:spPr/>
    </dgm:pt>
    <dgm:pt modelId="{603859A0-F54F-42D0-9211-5076ACE44948}" type="pres">
      <dgm:prSet presAssocID="{181020CD-BD3C-414A-A49B-54D3632D5CBF}" presName="compNode" presStyleCnt="0"/>
      <dgm:spPr/>
    </dgm:pt>
    <dgm:pt modelId="{BF5B02A1-22F4-4627-9AE1-E34E60764F6A}" type="pres">
      <dgm:prSet presAssocID="{181020CD-BD3C-414A-A49B-54D3632D5CBF}" presName="bgRect" presStyleLbl="bgShp" presStyleIdx="3" presStyleCnt="4"/>
      <dgm:spPr/>
    </dgm:pt>
    <dgm:pt modelId="{8554974C-9986-43B8-9031-8FE2121BC9B9}" type="pres">
      <dgm:prSet presAssocID="{181020CD-BD3C-414A-A49B-54D3632D5CB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B2091CC7-F4BA-4410-8A80-F48CF0A90B80}" type="pres">
      <dgm:prSet presAssocID="{181020CD-BD3C-414A-A49B-54D3632D5CBF}" presName="spaceRect" presStyleCnt="0"/>
      <dgm:spPr/>
    </dgm:pt>
    <dgm:pt modelId="{DC8198F5-81A5-49E8-8230-BFB68D6B924D}" type="pres">
      <dgm:prSet presAssocID="{181020CD-BD3C-414A-A49B-54D3632D5CBF}" presName="parTx" presStyleLbl="revTx" presStyleIdx="4" presStyleCnt="6">
        <dgm:presLayoutVars>
          <dgm:chMax val="0"/>
          <dgm:chPref val="0"/>
        </dgm:presLayoutVars>
      </dgm:prSet>
      <dgm:spPr/>
    </dgm:pt>
    <dgm:pt modelId="{EC975AE8-46F2-4305-9D79-385BBA554C46}" type="pres">
      <dgm:prSet presAssocID="{181020CD-BD3C-414A-A49B-54D3632D5CBF}" presName="desTx" presStyleLbl="revTx" presStyleIdx="5" presStyleCnt="6">
        <dgm:presLayoutVars/>
      </dgm:prSet>
      <dgm:spPr/>
    </dgm:pt>
  </dgm:ptLst>
  <dgm:cxnLst>
    <dgm:cxn modelId="{A2DA1903-17CF-4DA8-9B92-3EAA8222FA34}" srcId="{618E3DEC-A856-46D5-9F96-B2972EF12729}" destId="{6488C229-C7BB-4DF3-9395-6B39CD23E0E5}" srcOrd="0" destOrd="0" parTransId="{CF880C03-A436-4D98-827B-C980BFDAC873}" sibTransId="{AAAC73AA-52B7-4AB5-AFAC-E921EF9A86D4}"/>
    <dgm:cxn modelId="{BED70E10-BE87-4C91-BAB3-204DF0F8D58F}" srcId="{618E3DEC-A856-46D5-9F96-B2972EF12729}" destId="{50DC5D95-2486-4DF6-9D71-DD394B3F5650}" srcOrd="1" destOrd="0" parTransId="{47D42229-4E2D-4BA7-9092-79AC6990BB92}" sibTransId="{865D7635-3550-4CAA-A78F-D40D37BAAB9B}"/>
    <dgm:cxn modelId="{B7A66018-88E5-4194-B684-F5FF65076932}" srcId="{386E6C21-ABDA-4E90-B60E-BFA420808160}" destId="{5C82BC35-94E8-4D72-9935-AE931D3D1F7E}" srcOrd="0" destOrd="0" parTransId="{2CF2AF3E-B0E3-4168-8963-89DF3B32EE89}" sibTransId="{A97A81BE-2134-4DEC-BA17-C73EE3266E92}"/>
    <dgm:cxn modelId="{95907128-F029-41B0-A9D3-37FFA763F81C}" srcId="{386E6C21-ABDA-4E90-B60E-BFA420808160}" destId="{276D50F7-C139-40ED-B049-61F71D5A6682}" srcOrd="1" destOrd="0" parTransId="{065297DD-3BC0-476F-B870-47683DAB8F56}" sibTransId="{93178B78-9923-4B86-88A6-4FFF9DCEC6BD}"/>
    <dgm:cxn modelId="{3661A245-C5D6-4EBA-A1AC-EF7F7FE2DB35}" srcId="{386E6C21-ABDA-4E90-B60E-BFA420808160}" destId="{181020CD-BD3C-414A-A49B-54D3632D5CBF}" srcOrd="3" destOrd="0" parTransId="{675CDFAC-A602-4EAD-904B-8CFCB7E3A432}" sibTransId="{A2D0423E-51BA-4B13-BE30-58CFAABF6A77}"/>
    <dgm:cxn modelId="{F542067E-81CE-4A87-AC9B-C974B846EDAE}" type="presOf" srcId="{5C82BC35-94E8-4D72-9935-AE931D3D1F7E}" destId="{007ABB21-EAAC-475C-92E7-113B58146DD0}" srcOrd="0" destOrd="0" presId="urn:microsoft.com/office/officeart/2018/2/layout/IconVerticalSolidList"/>
    <dgm:cxn modelId="{FCC70586-BDF8-43A2-8B42-C37337225E7F}" type="presOf" srcId="{275E28B4-52EC-4003-94BB-7CF6CCCA908A}" destId="{EC975AE8-46F2-4305-9D79-385BBA554C46}" srcOrd="0" destOrd="1" presId="urn:microsoft.com/office/officeart/2018/2/layout/IconVerticalSolidList"/>
    <dgm:cxn modelId="{80CA4B8B-3C21-4D22-B259-7F54CCB49665}" type="presOf" srcId="{276D50F7-C139-40ED-B049-61F71D5A6682}" destId="{828AFD85-AA70-4670-9913-168F3AAE5220}" srcOrd="0" destOrd="0" presId="urn:microsoft.com/office/officeart/2018/2/layout/IconVerticalSolidList"/>
    <dgm:cxn modelId="{1A94718E-9B98-4190-8123-7A21C63E0F27}" type="presOf" srcId="{181020CD-BD3C-414A-A49B-54D3632D5CBF}" destId="{DC8198F5-81A5-49E8-8230-BFB68D6B924D}" srcOrd="0" destOrd="0" presId="urn:microsoft.com/office/officeart/2018/2/layout/IconVerticalSolidList"/>
    <dgm:cxn modelId="{B56F7D98-B699-4283-8046-6CA4FF287DEE}" type="presOf" srcId="{6488C229-C7BB-4DF3-9395-6B39CD23E0E5}" destId="{F37761A8-CEA7-4176-AD46-436D8833033C}" srcOrd="0" destOrd="0" presId="urn:microsoft.com/office/officeart/2018/2/layout/IconVerticalSolidList"/>
    <dgm:cxn modelId="{E517EDA4-30C3-40D8-A62B-DA2FB99DD559}" srcId="{386E6C21-ABDA-4E90-B60E-BFA420808160}" destId="{618E3DEC-A856-46D5-9F96-B2972EF12729}" srcOrd="2" destOrd="0" parTransId="{14148C64-E98D-4239-BE1B-B10B26D63DC0}" sibTransId="{58EBD10C-B918-4851-A56B-646D385250C5}"/>
    <dgm:cxn modelId="{FC01DDA5-D3D7-47B8-AA9D-74C458B743C6}" srcId="{181020CD-BD3C-414A-A49B-54D3632D5CBF}" destId="{D1D6DE41-41F6-4418-B52C-0535A779650F}" srcOrd="0" destOrd="0" parTransId="{9F2B7C4C-CE13-4E44-885B-C2FB23FC1DF0}" sibTransId="{C68225E9-D628-4A7E-B62D-EB9FE3CF7923}"/>
    <dgm:cxn modelId="{2E1E8DB5-053A-48F5-A825-99CFBE2DB89F}" srcId="{181020CD-BD3C-414A-A49B-54D3632D5CBF}" destId="{275E28B4-52EC-4003-94BB-7CF6CCCA908A}" srcOrd="1" destOrd="0" parTransId="{313F57EE-DA9F-4328-93A3-48831820BFF6}" sibTransId="{24043CAB-EC99-47EE-8620-ACAAE146A2AD}"/>
    <dgm:cxn modelId="{F45B30DF-C775-480E-9F65-A73772CD1C4D}" type="presOf" srcId="{386E6C21-ABDA-4E90-B60E-BFA420808160}" destId="{36DBB184-7D07-4D56-9C0D-AA1D0A6143DF}" srcOrd="0" destOrd="0" presId="urn:microsoft.com/office/officeart/2018/2/layout/IconVerticalSolidList"/>
    <dgm:cxn modelId="{B08102E7-2536-46D6-92F6-E41334882443}" type="presOf" srcId="{D1D6DE41-41F6-4418-B52C-0535A779650F}" destId="{EC975AE8-46F2-4305-9D79-385BBA554C46}" srcOrd="0" destOrd="0" presId="urn:microsoft.com/office/officeart/2018/2/layout/IconVerticalSolidList"/>
    <dgm:cxn modelId="{2AD571F1-D1F3-4615-950E-68594609E63C}" type="presOf" srcId="{618E3DEC-A856-46D5-9F96-B2972EF12729}" destId="{235142DB-FD3F-477F-81B9-EF7C0A41AEDC}" srcOrd="0" destOrd="0" presId="urn:microsoft.com/office/officeart/2018/2/layout/IconVerticalSolidList"/>
    <dgm:cxn modelId="{C6D60AFA-38DC-4802-9EF1-B49846CE73E2}" type="presOf" srcId="{50DC5D95-2486-4DF6-9D71-DD394B3F5650}" destId="{F37761A8-CEA7-4176-AD46-436D8833033C}" srcOrd="0" destOrd="1" presId="urn:microsoft.com/office/officeart/2018/2/layout/IconVerticalSolidList"/>
    <dgm:cxn modelId="{E9949507-7032-4CF2-8816-3605A013A068}" type="presParOf" srcId="{36DBB184-7D07-4D56-9C0D-AA1D0A6143DF}" destId="{5D44946C-D310-4A69-8A8C-40F5ACB0C931}" srcOrd="0" destOrd="0" presId="urn:microsoft.com/office/officeart/2018/2/layout/IconVerticalSolidList"/>
    <dgm:cxn modelId="{D340CB6B-F104-48B5-A9A8-55C8E7731492}" type="presParOf" srcId="{5D44946C-D310-4A69-8A8C-40F5ACB0C931}" destId="{6B1F6782-B8B3-4B81-8467-45711DE73813}" srcOrd="0" destOrd="0" presId="urn:microsoft.com/office/officeart/2018/2/layout/IconVerticalSolidList"/>
    <dgm:cxn modelId="{AFA194E3-4251-4F88-A060-8B70B26D5F1E}" type="presParOf" srcId="{5D44946C-D310-4A69-8A8C-40F5ACB0C931}" destId="{2CDE2402-EC7F-4773-B67B-85D9B3BD1179}" srcOrd="1" destOrd="0" presId="urn:microsoft.com/office/officeart/2018/2/layout/IconVerticalSolidList"/>
    <dgm:cxn modelId="{018ADE78-11A6-4B9D-8877-986143DE786E}" type="presParOf" srcId="{5D44946C-D310-4A69-8A8C-40F5ACB0C931}" destId="{D49691C8-463B-43FA-88E4-0670C9CB26B4}" srcOrd="2" destOrd="0" presId="urn:microsoft.com/office/officeart/2018/2/layout/IconVerticalSolidList"/>
    <dgm:cxn modelId="{329565A7-9C18-4872-B1BA-5D60E8016D09}" type="presParOf" srcId="{5D44946C-D310-4A69-8A8C-40F5ACB0C931}" destId="{007ABB21-EAAC-475C-92E7-113B58146DD0}" srcOrd="3" destOrd="0" presId="urn:microsoft.com/office/officeart/2018/2/layout/IconVerticalSolidList"/>
    <dgm:cxn modelId="{6D22334F-4B6D-47FA-959E-D5711B701488}" type="presParOf" srcId="{36DBB184-7D07-4D56-9C0D-AA1D0A6143DF}" destId="{96DB1233-DBB7-46EF-A696-A1A67F21D65A}" srcOrd="1" destOrd="0" presId="urn:microsoft.com/office/officeart/2018/2/layout/IconVerticalSolidList"/>
    <dgm:cxn modelId="{1700DAE8-73C5-4A39-87D8-297912CA9D4E}" type="presParOf" srcId="{36DBB184-7D07-4D56-9C0D-AA1D0A6143DF}" destId="{25E5FE4C-49F8-4017-B32F-7EB9D196DE48}" srcOrd="2" destOrd="0" presId="urn:microsoft.com/office/officeart/2018/2/layout/IconVerticalSolidList"/>
    <dgm:cxn modelId="{F875036B-E3AA-4FA5-A19D-B8EDB7092E2F}" type="presParOf" srcId="{25E5FE4C-49F8-4017-B32F-7EB9D196DE48}" destId="{038D2E6F-11E3-4511-AE5F-49E1A0DBA226}" srcOrd="0" destOrd="0" presId="urn:microsoft.com/office/officeart/2018/2/layout/IconVerticalSolidList"/>
    <dgm:cxn modelId="{6F15CCFC-50D2-4DD4-934F-329488584B70}" type="presParOf" srcId="{25E5FE4C-49F8-4017-B32F-7EB9D196DE48}" destId="{86790470-E7DD-4546-9C9F-45FA13B9A7DA}" srcOrd="1" destOrd="0" presId="urn:microsoft.com/office/officeart/2018/2/layout/IconVerticalSolidList"/>
    <dgm:cxn modelId="{0511F7F5-7991-4259-9B20-6702602679AF}" type="presParOf" srcId="{25E5FE4C-49F8-4017-B32F-7EB9D196DE48}" destId="{A243FC34-38C5-4ADC-9A64-31150C0F929C}" srcOrd="2" destOrd="0" presId="urn:microsoft.com/office/officeart/2018/2/layout/IconVerticalSolidList"/>
    <dgm:cxn modelId="{9518AD04-F937-4AB5-836E-00F33A53D38F}" type="presParOf" srcId="{25E5FE4C-49F8-4017-B32F-7EB9D196DE48}" destId="{828AFD85-AA70-4670-9913-168F3AAE5220}" srcOrd="3" destOrd="0" presId="urn:microsoft.com/office/officeart/2018/2/layout/IconVerticalSolidList"/>
    <dgm:cxn modelId="{45A4ED28-E01B-4DE0-A9B2-9C7192340DA9}" type="presParOf" srcId="{36DBB184-7D07-4D56-9C0D-AA1D0A6143DF}" destId="{A08F9913-D6A4-44DC-890F-47670C1C0815}" srcOrd="3" destOrd="0" presId="urn:microsoft.com/office/officeart/2018/2/layout/IconVerticalSolidList"/>
    <dgm:cxn modelId="{38411146-A134-4470-A93F-BC499E442368}" type="presParOf" srcId="{36DBB184-7D07-4D56-9C0D-AA1D0A6143DF}" destId="{D1927C37-D42F-4C29-BF86-5495480E8999}" srcOrd="4" destOrd="0" presId="urn:microsoft.com/office/officeart/2018/2/layout/IconVerticalSolidList"/>
    <dgm:cxn modelId="{509E66FB-D141-48B5-94E5-685C3AA0D96A}" type="presParOf" srcId="{D1927C37-D42F-4C29-BF86-5495480E8999}" destId="{FAE34B00-A899-4670-ACF4-D5EB09D0049F}" srcOrd="0" destOrd="0" presId="urn:microsoft.com/office/officeart/2018/2/layout/IconVerticalSolidList"/>
    <dgm:cxn modelId="{5E06EF0B-12DD-425D-86CE-EBE4D67AFB24}" type="presParOf" srcId="{D1927C37-D42F-4C29-BF86-5495480E8999}" destId="{3EDA67AA-54AE-4FEF-BD2E-AC0424FEDA3E}" srcOrd="1" destOrd="0" presId="urn:microsoft.com/office/officeart/2018/2/layout/IconVerticalSolidList"/>
    <dgm:cxn modelId="{6A941C76-2997-4951-8ADB-DEACFD0053AC}" type="presParOf" srcId="{D1927C37-D42F-4C29-BF86-5495480E8999}" destId="{5D85BAB0-7B4F-4078-997A-3C71BFFFEF37}" srcOrd="2" destOrd="0" presId="urn:microsoft.com/office/officeart/2018/2/layout/IconVerticalSolidList"/>
    <dgm:cxn modelId="{8AB15DD9-3F60-4F07-B83C-42532A25E0AB}" type="presParOf" srcId="{D1927C37-D42F-4C29-BF86-5495480E8999}" destId="{235142DB-FD3F-477F-81B9-EF7C0A41AEDC}" srcOrd="3" destOrd="0" presId="urn:microsoft.com/office/officeart/2018/2/layout/IconVerticalSolidList"/>
    <dgm:cxn modelId="{FB9F27D9-7A1D-42C8-8403-4DB6755270C0}" type="presParOf" srcId="{D1927C37-D42F-4C29-BF86-5495480E8999}" destId="{F37761A8-CEA7-4176-AD46-436D8833033C}" srcOrd="4" destOrd="0" presId="urn:microsoft.com/office/officeart/2018/2/layout/IconVerticalSolidList"/>
    <dgm:cxn modelId="{1771A680-BF17-4729-A293-D076E5CE5907}" type="presParOf" srcId="{36DBB184-7D07-4D56-9C0D-AA1D0A6143DF}" destId="{0DA4161A-2ACF-479E-BAF4-E8C891D6F504}" srcOrd="5" destOrd="0" presId="urn:microsoft.com/office/officeart/2018/2/layout/IconVerticalSolidList"/>
    <dgm:cxn modelId="{8E826101-4F3E-4B50-918B-05C77330DEBD}" type="presParOf" srcId="{36DBB184-7D07-4D56-9C0D-AA1D0A6143DF}" destId="{603859A0-F54F-42D0-9211-5076ACE44948}" srcOrd="6" destOrd="0" presId="urn:microsoft.com/office/officeart/2018/2/layout/IconVerticalSolidList"/>
    <dgm:cxn modelId="{0C10DE61-1BF7-4E5C-9923-BEF4F37C1C91}" type="presParOf" srcId="{603859A0-F54F-42D0-9211-5076ACE44948}" destId="{BF5B02A1-22F4-4627-9AE1-E34E60764F6A}" srcOrd="0" destOrd="0" presId="urn:microsoft.com/office/officeart/2018/2/layout/IconVerticalSolidList"/>
    <dgm:cxn modelId="{2263F732-9D94-43F8-8A2F-907E5C132832}" type="presParOf" srcId="{603859A0-F54F-42D0-9211-5076ACE44948}" destId="{8554974C-9986-43B8-9031-8FE2121BC9B9}" srcOrd="1" destOrd="0" presId="urn:microsoft.com/office/officeart/2018/2/layout/IconVerticalSolidList"/>
    <dgm:cxn modelId="{5A2195AE-186E-49C0-8DFC-CDDCBBB92A82}" type="presParOf" srcId="{603859A0-F54F-42D0-9211-5076ACE44948}" destId="{B2091CC7-F4BA-4410-8A80-F48CF0A90B80}" srcOrd="2" destOrd="0" presId="urn:microsoft.com/office/officeart/2018/2/layout/IconVerticalSolidList"/>
    <dgm:cxn modelId="{0A6FC9BE-E12A-4A4D-A895-3B299545D40C}" type="presParOf" srcId="{603859A0-F54F-42D0-9211-5076ACE44948}" destId="{DC8198F5-81A5-49E8-8230-BFB68D6B924D}" srcOrd="3" destOrd="0" presId="urn:microsoft.com/office/officeart/2018/2/layout/IconVerticalSolidList"/>
    <dgm:cxn modelId="{3FE59251-8704-4EDC-8563-02E3F9ECB861}" type="presParOf" srcId="{603859A0-F54F-42D0-9211-5076ACE44948}" destId="{EC975AE8-46F2-4305-9D79-385BBA554C46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F7D7CE-0FF3-401C-A513-BD7C342CD744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5D1B413A-39B2-49B7-85CC-A9BC7CF71221}">
      <dgm:prSet/>
      <dgm:spPr/>
      <dgm:t>
        <a:bodyPr/>
        <a:lstStyle/>
        <a:p>
          <a:r>
            <a:rPr lang="en-US" b="1"/>
            <a:t>Interview Type 2 – Competency-Based Interview</a:t>
          </a:r>
          <a:endParaRPr lang="en-US"/>
        </a:p>
      </dgm:t>
    </dgm:pt>
    <dgm:pt modelId="{6CE4CE2B-A45E-4690-994A-8C217B264F51}" type="parTrans" cxnId="{713EC330-AEF5-4518-B489-86C2AFAB881C}">
      <dgm:prSet/>
      <dgm:spPr/>
      <dgm:t>
        <a:bodyPr/>
        <a:lstStyle/>
        <a:p>
          <a:endParaRPr lang="en-US"/>
        </a:p>
      </dgm:t>
    </dgm:pt>
    <dgm:pt modelId="{ED30322C-47CD-4712-8608-80382335608D}" type="sibTrans" cxnId="{713EC330-AEF5-4518-B489-86C2AFAB881C}">
      <dgm:prSet/>
      <dgm:spPr/>
      <dgm:t>
        <a:bodyPr/>
        <a:lstStyle/>
        <a:p>
          <a:endParaRPr lang="en-US"/>
        </a:p>
      </dgm:t>
    </dgm:pt>
    <dgm:pt modelId="{9DC3A190-411C-4724-AB84-D26B8ABBA914}">
      <dgm:prSet/>
      <dgm:spPr/>
      <dgm:t>
        <a:bodyPr/>
        <a:lstStyle/>
        <a:p>
          <a:r>
            <a:rPr lang="en-US" b="1"/>
            <a:t>Definition:</a:t>
          </a:r>
          <a:r>
            <a:rPr lang="en-US"/>
            <a:t> Focuses on real-life examples using the </a:t>
          </a:r>
          <a:r>
            <a:rPr lang="en-US" b="1"/>
            <a:t>STAR</a:t>
          </a:r>
          <a:r>
            <a:rPr lang="en-US"/>
            <a:t> method</a:t>
          </a:r>
        </a:p>
      </dgm:t>
    </dgm:pt>
    <dgm:pt modelId="{3D55D5AB-E2B1-40BB-8111-26DCA3FCB242}" type="parTrans" cxnId="{DB48A840-8B41-4AF7-B29D-A5FAD68C49B0}">
      <dgm:prSet/>
      <dgm:spPr/>
      <dgm:t>
        <a:bodyPr/>
        <a:lstStyle/>
        <a:p>
          <a:endParaRPr lang="en-US"/>
        </a:p>
      </dgm:t>
    </dgm:pt>
    <dgm:pt modelId="{BED27193-EB5D-4B10-AC40-EA8A905D72F4}" type="sibTrans" cxnId="{DB48A840-8B41-4AF7-B29D-A5FAD68C49B0}">
      <dgm:prSet/>
      <dgm:spPr/>
      <dgm:t>
        <a:bodyPr/>
        <a:lstStyle/>
        <a:p>
          <a:endParaRPr lang="en-US"/>
        </a:p>
      </dgm:t>
    </dgm:pt>
    <dgm:pt modelId="{FD0D119B-060D-4855-9577-66586425B2B0}">
      <dgm:prSet/>
      <dgm:spPr/>
      <dgm:t>
        <a:bodyPr/>
        <a:lstStyle/>
        <a:p>
          <a:r>
            <a:rPr lang="en-US" b="1"/>
            <a:t>Benefits:</a:t>
          </a:r>
          <a:endParaRPr lang="en-US"/>
        </a:p>
      </dgm:t>
    </dgm:pt>
    <dgm:pt modelId="{34983C05-7D64-46C7-A1AC-101D4CAC033F}" type="parTrans" cxnId="{AC16987A-925B-4D44-BD55-C04199D41431}">
      <dgm:prSet/>
      <dgm:spPr/>
      <dgm:t>
        <a:bodyPr/>
        <a:lstStyle/>
        <a:p>
          <a:endParaRPr lang="en-US"/>
        </a:p>
      </dgm:t>
    </dgm:pt>
    <dgm:pt modelId="{66AB6611-8F25-45D5-B615-C7B18CE12A36}" type="sibTrans" cxnId="{AC16987A-925B-4D44-BD55-C04199D41431}">
      <dgm:prSet/>
      <dgm:spPr/>
      <dgm:t>
        <a:bodyPr/>
        <a:lstStyle/>
        <a:p>
          <a:endParaRPr lang="en-US"/>
        </a:p>
      </dgm:t>
    </dgm:pt>
    <dgm:pt modelId="{4343F1E0-06AF-435D-ABBB-43C244D3BC88}">
      <dgm:prSet/>
      <dgm:spPr/>
      <dgm:t>
        <a:bodyPr/>
        <a:lstStyle/>
        <a:p>
          <a:r>
            <a:rPr lang="en-US"/>
            <a:t>Assesses behaviour in practical situations</a:t>
          </a:r>
        </a:p>
      </dgm:t>
    </dgm:pt>
    <dgm:pt modelId="{E0733C83-0BF1-43AE-B6CA-C0F2823FA798}" type="parTrans" cxnId="{11C437A7-1490-43AC-87DA-4377642C5553}">
      <dgm:prSet/>
      <dgm:spPr/>
      <dgm:t>
        <a:bodyPr/>
        <a:lstStyle/>
        <a:p>
          <a:endParaRPr lang="en-US"/>
        </a:p>
      </dgm:t>
    </dgm:pt>
    <dgm:pt modelId="{5D4BA697-12C8-4392-AAA1-8FF58AA99568}" type="sibTrans" cxnId="{11C437A7-1490-43AC-87DA-4377642C5553}">
      <dgm:prSet/>
      <dgm:spPr/>
      <dgm:t>
        <a:bodyPr/>
        <a:lstStyle/>
        <a:p>
          <a:endParaRPr lang="en-US"/>
        </a:p>
      </dgm:t>
    </dgm:pt>
    <dgm:pt modelId="{022CC0F6-FBBB-4C2C-A3D1-B66167E71394}">
      <dgm:prSet/>
      <dgm:spPr/>
      <dgm:t>
        <a:bodyPr/>
        <a:lstStyle/>
        <a:p>
          <a:r>
            <a:rPr lang="en-US"/>
            <a:t>Predicts future performance</a:t>
          </a:r>
        </a:p>
      </dgm:t>
    </dgm:pt>
    <dgm:pt modelId="{3582B601-53AA-458F-B839-3E1EB3B425D7}" type="parTrans" cxnId="{3A35A128-690F-402A-BD9C-D8793879FF0A}">
      <dgm:prSet/>
      <dgm:spPr/>
      <dgm:t>
        <a:bodyPr/>
        <a:lstStyle/>
        <a:p>
          <a:endParaRPr lang="en-US"/>
        </a:p>
      </dgm:t>
    </dgm:pt>
    <dgm:pt modelId="{7936C88A-EF79-4A20-9C48-6F4956105BAD}" type="sibTrans" cxnId="{3A35A128-690F-402A-BD9C-D8793879FF0A}">
      <dgm:prSet/>
      <dgm:spPr/>
      <dgm:t>
        <a:bodyPr/>
        <a:lstStyle/>
        <a:p>
          <a:endParaRPr lang="en-US"/>
        </a:p>
      </dgm:t>
    </dgm:pt>
    <dgm:pt modelId="{8A254562-CCBF-4E83-83CB-259F7B8E7481}">
      <dgm:prSet/>
      <dgm:spPr/>
      <dgm:t>
        <a:bodyPr/>
        <a:lstStyle/>
        <a:p>
          <a:r>
            <a:rPr lang="en-US" b="1"/>
            <a:t>Example Questions:</a:t>
          </a:r>
          <a:endParaRPr lang="en-US"/>
        </a:p>
      </dgm:t>
    </dgm:pt>
    <dgm:pt modelId="{0D7F7ED6-C9A9-408F-8244-008FAE887DDB}" type="parTrans" cxnId="{DD08C8E1-4440-4910-872C-78C4F1FC3F50}">
      <dgm:prSet/>
      <dgm:spPr/>
      <dgm:t>
        <a:bodyPr/>
        <a:lstStyle/>
        <a:p>
          <a:endParaRPr lang="en-US"/>
        </a:p>
      </dgm:t>
    </dgm:pt>
    <dgm:pt modelId="{FF92FACB-70D4-4812-97C5-811E4D2A48CE}" type="sibTrans" cxnId="{DD08C8E1-4440-4910-872C-78C4F1FC3F50}">
      <dgm:prSet/>
      <dgm:spPr/>
      <dgm:t>
        <a:bodyPr/>
        <a:lstStyle/>
        <a:p>
          <a:endParaRPr lang="en-US"/>
        </a:p>
      </dgm:t>
    </dgm:pt>
    <dgm:pt modelId="{6B3E74A1-6509-4907-9EC6-4A3DD707FFBA}">
      <dgm:prSet/>
      <dgm:spPr/>
      <dgm:t>
        <a:bodyPr/>
        <a:lstStyle/>
        <a:p>
          <a:r>
            <a:rPr lang="en-US"/>
            <a:t>“Tell us about a time you dealt with a production line failure.”</a:t>
          </a:r>
        </a:p>
      </dgm:t>
    </dgm:pt>
    <dgm:pt modelId="{8CE28FC9-FE26-48E5-8B94-5AEC0766E169}" type="parTrans" cxnId="{6B35CEE1-2FB1-4A97-B7C0-08D73141F7A2}">
      <dgm:prSet/>
      <dgm:spPr/>
      <dgm:t>
        <a:bodyPr/>
        <a:lstStyle/>
        <a:p>
          <a:endParaRPr lang="en-US"/>
        </a:p>
      </dgm:t>
    </dgm:pt>
    <dgm:pt modelId="{0D16FBBD-8552-4D1D-957C-F6797AC7A244}" type="sibTrans" cxnId="{6B35CEE1-2FB1-4A97-B7C0-08D73141F7A2}">
      <dgm:prSet/>
      <dgm:spPr/>
      <dgm:t>
        <a:bodyPr/>
        <a:lstStyle/>
        <a:p>
          <a:endParaRPr lang="en-US"/>
        </a:p>
      </dgm:t>
    </dgm:pt>
    <dgm:pt modelId="{EADD40B9-97CF-4139-AEA7-9D0003DA7FED}">
      <dgm:prSet/>
      <dgm:spPr/>
      <dgm:t>
        <a:bodyPr/>
        <a:lstStyle/>
        <a:p>
          <a:r>
            <a:rPr lang="en-US"/>
            <a:t>“Describe how you ensured compliance with safety standards during a project.”</a:t>
          </a:r>
          <a:br>
            <a:rPr lang="en-US"/>
          </a:br>
          <a:r>
            <a:rPr lang="en-US"/>
            <a:t>📌 </a:t>
          </a:r>
          <a:r>
            <a:rPr lang="en-US" i="1"/>
            <a:t>Best for mid-stage interviews</a:t>
          </a:r>
          <a:br>
            <a:rPr lang="en-US"/>
          </a:br>
          <a:r>
            <a:rPr lang="en-US"/>
            <a:t>📌 </a:t>
          </a:r>
          <a:r>
            <a:rPr lang="en-US" i="1"/>
            <a:t>Source: Robbins &amp; Judge, 2019</a:t>
          </a:r>
          <a:endParaRPr lang="en-US"/>
        </a:p>
      </dgm:t>
    </dgm:pt>
    <dgm:pt modelId="{D074EE5E-6C3B-4A36-B3ED-72D5BF09AA02}" type="parTrans" cxnId="{CD5F9229-E725-475B-A8FE-66BFF94B56F9}">
      <dgm:prSet/>
      <dgm:spPr/>
      <dgm:t>
        <a:bodyPr/>
        <a:lstStyle/>
        <a:p>
          <a:endParaRPr lang="en-US"/>
        </a:p>
      </dgm:t>
    </dgm:pt>
    <dgm:pt modelId="{506C957C-1248-492D-819F-1F69ABFC24A0}" type="sibTrans" cxnId="{CD5F9229-E725-475B-A8FE-66BFF94B56F9}">
      <dgm:prSet/>
      <dgm:spPr/>
      <dgm:t>
        <a:bodyPr/>
        <a:lstStyle/>
        <a:p>
          <a:endParaRPr lang="en-US"/>
        </a:p>
      </dgm:t>
    </dgm:pt>
    <dgm:pt modelId="{86C58685-C474-4D80-89E5-1BEE9F332897}" type="pres">
      <dgm:prSet presAssocID="{EFF7D7CE-0FF3-401C-A513-BD7C342CD744}" presName="Name0" presStyleCnt="0">
        <dgm:presLayoutVars>
          <dgm:dir/>
          <dgm:resizeHandles val="exact"/>
        </dgm:presLayoutVars>
      </dgm:prSet>
      <dgm:spPr/>
    </dgm:pt>
    <dgm:pt modelId="{4F2D94A2-9BCA-4B5C-A727-93AF03858A18}" type="pres">
      <dgm:prSet presAssocID="{5D1B413A-39B2-49B7-85CC-A9BC7CF71221}" presName="node" presStyleLbl="node1" presStyleIdx="0" presStyleCnt="6">
        <dgm:presLayoutVars>
          <dgm:bulletEnabled val="1"/>
        </dgm:presLayoutVars>
      </dgm:prSet>
      <dgm:spPr/>
    </dgm:pt>
    <dgm:pt modelId="{4D8256B3-C622-461B-8398-30C8956A4769}" type="pres">
      <dgm:prSet presAssocID="{ED30322C-47CD-4712-8608-80382335608D}" presName="sibTrans" presStyleLbl="sibTrans1D1" presStyleIdx="0" presStyleCnt="5"/>
      <dgm:spPr/>
    </dgm:pt>
    <dgm:pt modelId="{51C39E76-D32B-4DC2-A3B6-0B96C1CD8C3B}" type="pres">
      <dgm:prSet presAssocID="{ED30322C-47CD-4712-8608-80382335608D}" presName="connectorText" presStyleLbl="sibTrans1D1" presStyleIdx="0" presStyleCnt="5"/>
      <dgm:spPr/>
    </dgm:pt>
    <dgm:pt modelId="{E00D77F9-62F7-48EA-8360-F312E8A7D2EF}" type="pres">
      <dgm:prSet presAssocID="{9DC3A190-411C-4724-AB84-D26B8ABBA914}" presName="node" presStyleLbl="node1" presStyleIdx="1" presStyleCnt="6">
        <dgm:presLayoutVars>
          <dgm:bulletEnabled val="1"/>
        </dgm:presLayoutVars>
      </dgm:prSet>
      <dgm:spPr/>
    </dgm:pt>
    <dgm:pt modelId="{BC3E8193-ABF7-4A12-B949-7EA3A187A600}" type="pres">
      <dgm:prSet presAssocID="{BED27193-EB5D-4B10-AC40-EA8A905D72F4}" presName="sibTrans" presStyleLbl="sibTrans1D1" presStyleIdx="1" presStyleCnt="5"/>
      <dgm:spPr/>
    </dgm:pt>
    <dgm:pt modelId="{49414B71-4DCA-4609-AC21-9289E427BB6D}" type="pres">
      <dgm:prSet presAssocID="{BED27193-EB5D-4B10-AC40-EA8A905D72F4}" presName="connectorText" presStyleLbl="sibTrans1D1" presStyleIdx="1" presStyleCnt="5"/>
      <dgm:spPr/>
    </dgm:pt>
    <dgm:pt modelId="{779CF807-746A-4E50-9A6C-78259C1BF04B}" type="pres">
      <dgm:prSet presAssocID="{FD0D119B-060D-4855-9577-66586425B2B0}" presName="node" presStyleLbl="node1" presStyleIdx="2" presStyleCnt="6">
        <dgm:presLayoutVars>
          <dgm:bulletEnabled val="1"/>
        </dgm:presLayoutVars>
      </dgm:prSet>
      <dgm:spPr/>
    </dgm:pt>
    <dgm:pt modelId="{CAA0DC7B-1050-465B-8FC1-C9E144BF90BE}" type="pres">
      <dgm:prSet presAssocID="{66AB6611-8F25-45D5-B615-C7B18CE12A36}" presName="sibTrans" presStyleLbl="sibTrans1D1" presStyleIdx="2" presStyleCnt="5"/>
      <dgm:spPr/>
    </dgm:pt>
    <dgm:pt modelId="{A02CDF4C-2730-4C7A-A1FA-D2607CCAA3E6}" type="pres">
      <dgm:prSet presAssocID="{66AB6611-8F25-45D5-B615-C7B18CE12A36}" presName="connectorText" presStyleLbl="sibTrans1D1" presStyleIdx="2" presStyleCnt="5"/>
      <dgm:spPr/>
    </dgm:pt>
    <dgm:pt modelId="{7F97329E-F9EE-4FC4-B425-F2915F5E64E6}" type="pres">
      <dgm:prSet presAssocID="{8A254562-CCBF-4E83-83CB-259F7B8E7481}" presName="node" presStyleLbl="node1" presStyleIdx="3" presStyleCnt="6">
        <dgm:presLayoutVars>
          <dgm:bulletEnabled val="1"/>
        </dgm:presLayoutVars>
      </dgm:prSet>
      <dgm:spPr/>
    </dgm:pt>
    <dgm:pt modelId="{27088A8A-FED3-4CDB-B9BC-DA589E20482D}" type="pres">
      <dgm:prSet presAssocID="{FF92FACB-70D4-4812-97C5-811E4D2A48CE}" presName="sibTrans" presStyleLbl="sibTrans1D1" presStyleIdx="3" presStyleCnt="5"/>
      <dgm:spPr/>
    </dgm:pt>
    <dgm:pt modelId="{DE6B57C0-8F9B-4079-9AA9-F42A768B575E}" type="pres">
      <dgm:prSet presAssocID="{FF92FACB-70D4-4812-97C5-811E4D2A48CE}" presName="connectorText" presStyleLbl="sibTrans1D1" presStyleIdx="3" presStyleCnt="5"/>
      <dgm:spPr/>
    </dgm:pt>
    <dgm:pt modelId="{5F7060F2-4D2B-45A6-8CFD-1634097FD960}" type="pres">
      <dgm:prSet presAssocID="{6B3E74A1-6509-4907-9EC6-4A3DD707FFBA}" presName="node" presStyleLbl="node1" presStyleIdx="4" presStyleCnt="6">
        <dgm:presLayoutVars>
          <dgm:bulletEnabled val="1"/>
        </dgm:presLayoutVars>
      </dgm:prSet>
      <dgm:spPr/>
    </dgm:pt>
    <dgm:pt modelId="{C7C7EC47-1D21-4952-8339-E1D81950DD60}" type="pres">
      <dgm:prSet presAssocID="{0D16FBBD-8552-4D1D-957C-F6797AC7A244}" presName="sibTrans" presStyleLbl="sibTrans1D1" presStyleIdx="4" presStyleCnt="5"/>
      <dgm:spPr/>
    </dgm:pt>
    <dgm:pt modelId="{B9A1C28B-E8B3-40C6-9AA7-4437747F2514}" type="pres">
      <dgm:prSet presAssocID="{0D16FBBD-8552-4D1D-957C-F6797AC7A244}" presName="connectorText" presStyleLbl="sibTrans1D1" presStyleIdx="4" presStyleCnt="5"/>
      <dgm:spPr/>
    </dgm:pt>
    <dgm:pt modelId="{96FA614F-E576-4344-ADC1-9EE45CAAAEC0}" type="pres">
      <dgm:prSet presAssocID="{EADD40B9-97CF-4139-AEA7-9D0003DA7FED}" presName="node" presStyleLbl="node1" presStyleIdx="5" presStyleCnt="6">
        <dgm:presLayoutVars>
          <dgm:bulletEnabled val="1"/>
        </dgm:presLayoutVars>
      </dgm:prSet>
      <dgm:spPr/>
    </dgm:pt>
  </dgm:ptLst>
  <dgm:cxnLst>
    <dgm:cxn modelId="{3E862B14-19DC-4A7C-8B5D-9F2B040B67D4}" type="presOf" srcId="{EFF7D7CE-0FF3-401C-A513-BD7C342CD744}" destId="{86C58685-C474-4D80-89E5-1BEE9F332897}" srcOrd="0" destOrd="0" presId="urn:microsoft.com/office/officeart/2016/7/layout/RepeatingBendingProcessNew"/>
    <dgm:cxn modelId="{BB1EFC16-CDF6-436D-87B9-AD6F3A425C6C}" type="presOf" srcId="{ED30322C-47CD-4712-8608-80382335608D}" destId="{4D8256B3-C622-461B-8398-30C8956A4769}" srcOrd="0" destOrd="0" presId="urn:microsoft.com/office/officeart/2016/7/layout/RepeatingBendingProcessNew"/>
    <dgm:cxn modelId="{3258CB1A-0B6C-4C59-90BD-784288014ED1}" type="presOf" srcId="{6B3E74A1-6509-4907-9EC6-4A3DD707FFBA}" destId="{5F7060F2-4D2B-45A6-8CFD-1634097FD960}" srcOrd="0" destOrd="0" presId="urn:microsoft.com/office/officeart/2016/7/layout/RepeatingBendingProcessNew"/>
    <dgm:cxn modelId="{E0CB3525-A389-4BC5-A2ED-D0C9658C1906}" type="presOf" srcId="{8A254562-CCBF-4E83-83CB-259F7B8E7481}" destId="{7F97329E-F9EE-4FC4-B425-F2915F5E64E6}" srcOrd="0" destOrd="0" presId="urn:microsoft.com/office/officeart/2016/7/layout/RepeatingBendingProcessNew"/>
    <dgm:cxn modelId="{3A35A128-690F-402A-BD9C-D8793879FF0A}" srcId="{FD0D119B-060D-4855-9577-66586425B2B0}" destId="{022CC0F6-FBBB-4C2C-A3D1-B66167E71394}" srcOrd="1" destOrd="0" parTransId="{3582B601-53AA-458F-B839-3E1EB3B425D7}" sibTransId="{7936C88A-EF79-4A20-9C48-6F4956105BAD}"/>
    <dgm:cxn modelId="{CD5F9229-E725-475B-A8FE-66BFF94B56F9}" srcId="{EFF7D7CE-0FF3-401C-A513-BD7C342CD744}" destId="{EADD40B9-97CF-4139-AEA7-9D0003DA7FED}" srcOrd="5" destOrd="0" parTransId="{D074EE5E-6C3B-4A36-B3ED-72D5BF09AA02}" sibTransId="{506C957C-1248-492D-819F-1F69ABFC24A0}"/>
    <dgm:cxn modelId="{0381B129-63B2-4C5A-A599-6AE174D2EC37}" type="presOf" srcId="{FF92FACB-70D4-4812-97C5-811E4D2A48CE}" destId="{DE6B57C0-8F9B-4079-9AA9-F42A768B575E}" srcOrd="1" destOrd="0" presId="urn:microsoft.com/office/officeart/2016/7/layout/RepeatingBendingProcessNew"/>
    <dgm:cxn modelId="{713EC330-AEF5-4518-B489-86C2AFAB881C}" srcId="{EFF7D7CE-0FF3-401C-A513-BD7C342CD744}" destId="{5D1B413A-39B2-49B7-85CC-A9BC7CF71221}" srcOrd="0" destOrd="0" parTransId="{6CE4CE2B-A45E-4690-994A-8C217B264F51}" sibTransId="{ED30322C-47CD-4712-8608-80382335608D}"/>
    <dgm:cxn modelId="{74BA123C-5831-47CB-9862-51F48C2566CC}" type="presOf" srcId="{EADD40B9-97CF-4139-AEA7-9D0003DA7FED}" destId="{96FA614F-E576-4344-ADC1-9EE45CAAAEC0}" srcOrd="0" destOrd="0" presId="urn:microsoft.com/office/officeart/2016/7/layout/RepeatingBendingProcessNew"/>
    <dgm:cxn modelId="{DB48A840-8B41-4AF7-B29D-A5FAD68C49B0}" srcId="{EFF7D7CE-0FF3-401C-A513-BD7C342CD744}" destId="{9DC3A190-411C-4724-AB84-D26B8ABBA914}" srcOrd="1" destOrd="0" parTransId="{3D55D5AB-E2B1-40BB-8111-26DCA3FCB242}" sibTransId="{BED27193-EB5D-4B10-AC40-EA8A905D72F4}"/>
    <dgm:cxn modelId="{C184BD45-9CA3-4134-BAE7-C31192322C29}" type="presOf" srcId="{66AB6611-8F25-45D5-B615-C7B18CE12A36}" destId="{CAA0DC7B-1050-465B-8FC1-C9E144BF90BE}" srcOrd="0" destOrd="0" presId="urn:microsoft.com/office/officeart/2016/7/layout/RepeatingBendingProcessNew"/>
    <dgm:cxn modelId="{AFCA347A-E1EC-4849-91D4-76E40873344F}" type="presOf" srcId="{5D1B413A-39B2-49B7-85CC-A9BC7CF71221}" destId="{4F2D94A2-9BCA-4B5C-A727-93AF03858A18}" srcOrd="0" destOrd="0" presId="urn:microsoft.com/office/officeart/2016/7/layout/RepeatingBendingProcessNew"/>
    <dgm:cxn modelId="{A94B7B7A-69CB-483C-A5F6-3D3FF543EE66}" type="presOf" srcId="{0D16FBBD-8552-4D1D-957C-F6797AC7A244}" destId="{B9A1C28B-E8B3-40C6-9AA7-4437747F2514}" srcOrd="1" destOrd="0" presId="urn:microsoft.com/office/officeart/2016/7/layout/RepeatingBendingProcessNew"/>
    <dgm:cxn modelId="{AC16987A-925B-4D44-BD55-C04199D41431}" srcId="{EFF7D7CE-0FF3-401C-A513-BD7C342CD744}" destId="{FD0D119B-060D-4855-9577-66586425B2B0}" srcOrd="2" destOrd="0" parTransId="{34983C05-7D64-46C7-A1AC-101D4CAC033F}" sibTransId="{66AB6611-8F25-45D5-B615-C7B18CE12A36}"/>
    <dgm:cxn modelId="{4A48AE7A-4C1D-405D-9FC8-010314E1AA80}" type="presOf" srcId="{0D16FBBD-8552-4D1D-957C-F6797AC7A244}" destId="{C7C7EC47-1D21-4952-8339-E1D81950DD60}" srcOrd="0" destOrd="0" presId="urn:microsoft.com/office/officeart/2016/7/layout/RepeatingBendingProcessNew"/>
    <dgm:cxn modelId="{98E19C88-F54A-421C-BBD6-CBF8E1EF0F46}" type="presOf" srcId="{BED27193-EB5D-4B10-AC40-EA8A905D72F4}" destId="{49414B71-4DCA-4609-AC21-9289E427BB6D}" srcOrd="1" destOrd="0" presId="urn:microsoft.com/office/officeart/2016/7/layout/RepeatingBendingProcessNew"/>
    <dgm:cxn modelId="{BA1D538E-DA46-4E91-86AF-1C76F35D392D}" type="presOf" srcId="{FF92FACB-70D4-4812-97C5-811E4D2A48CE}" destId="{27088A8A-FED3-4CDB-B9BC-DA589E20482D}" srcOrd="0" destOrd="0" presId="urn:microsoft.com/office/officeart/2016/7/layout/RepeatingBendingProcessNew"/>
    <dgm:cxn modelId="{75477B8F-9E2D-4D04-858F-6E4C56D04B8C}" type="presOf" srcId="{FD0D119B-060D-4855-9577-66586425B2B0}" destId="{779CF807-746A-4E50-9A6C-78259C1BF04B}" srcOrd="0" destOrd="0" presId="urn:microsoft.com/office/officeart/2016/7/layout/RepeatingBendingProcessNew"/>
    <dgm:cxn modelId="{5BF669A1-02C4-4CC3-AA33-81DDCFC1634D}" type="presOf" srcId="{ED30322C-47CD-4712-8608-80382335608D}" destId="{51C39E76-D32B-4DC2-A3B6-0B96C1CD8C3B}" srcOrd="1" destOrd="0" presId="urn:microsoft.com/office/officeart/2016/7/layout/RepeatingBendingProcessNew"/>
    <dgm:cxn modelId="{11C437A7-1490-43AC-87DA-4377642C5553}" srcId="{FD0D119B-060D-4855-9577-66586425B2B0}" destId="{4343F1E0-06AF-435D-ABBB-43C244D3BC88}" srcOrd="0" destOrd="0" parTransId="{E0733C83-0BF1-43AE-B6CA-C0F2823FA798}" sibTransId="{5D4BA697-12C8-4392-AAA1-8FF58AA99568}"/>
    <dgm:cxn modelId="{752574AA-0669-4136-B0EF-B0D40E254E4D}" type="presOf" srcId="{66AB6611-8F25-45D5-B615-C7B18CE12A36}" destId="{A02CDF4C-2730-4C7A-A1FA-D2607CCAA3E6}" srcOrd="1" destOrd="0" presId="urn:microsoft.com/office/officeart/2016/7/layout/RepeatingBendingProcessNew"/>
    <dgm:cxn modelId="{371E3CC0-8245-4FD2-95B6-35D987D7D982}" type="presOf" srcId="{4343F1E0-06AF-435D-ABBB-43C244D3BC88}" destId="{779CF807-746A-4E50-9A6C-78259C1BF04B}" srcOrd="0" destOrd="1" presId="urn:microsoft.com/office/officeart/2016/7/layout/RepeatingBendingProcessNew"/>
    <dgm:cxn modelId="{F5119ECD-DB3B-4635-ADDD-42D5FC03398F}" type="presOf" srcId="{9DC3A190-411C-4724-AB84-D26B8ABBA914}" destId="{E00D77F9-62F7-48EA-8360-F312E8A7D2EF}" srcOrd="0" destOrd="0" presId="urn:microsoft.com/office/officeart/2016/7/layout/RepeatingBendingProcessNew"/>
    <dgm:cxn modelId="{D4A5D4DA-5E91-4F39-9FC7-12C4FA620897}" type="presOf" srcId="{022CC0F6-FBBB-4C2C-A3D1-B66167E71394}" destId="{779CF807-746A-4E50-9A6C-78259C1BF04B}" srcOrd="0" destOrd="2" presId="urn:microsoft.com/office/officeart/2016/7/layout/RepeatingBendingProcessNew"/>
    <dgm:cxn modelId="{57FD32E0-E531-4D99-889A-EA73A47F8B2A}" type="presOf" srcId="{BED27193-EB5D-4B10-AC40-EA8A905D72F4}" destId="{BC3E8193-ABF7-4A12-B949-7EA3A187A600}" srcOrd="0" destOrd="0" presId="urn:microsoft.com/office/officeart/2016/7/layout/RepeatingBendingProcessNew"/>
    <dgm:cxn modelId="{DD08C8E1-4440-4910-872C-78C4F1FC3F50}" srcId="{EFF7D7CE-0FF3-401C-A513-BD7C342CD744}" destId="{8A254562-CCBF-4E83-83CB-259F7B8E7481}" srcOrd="3" destOrd="0" parTransId="{0D7F7ED6-C9A9-408F-8244-008FAE887DDB}" sibTransId="{FF92FACB-70D4-4812-97C5-811E4D2A48CE}"/>
    <dgm:cxn modelId="{6B35CEE1-2FB1-4A97-B7C0-08D73141F7A2}" srcId="{EFF7D7CE-0FF3-401C-A513-BD7C342CD744}" destId="{6B3E74A1-6509-4907-9EC6-4A3DD707FFBA}" srcOrd="4" destOrd="0" parTransId="{8CE28FC9-FE26-48E5-8B94-5AEC0766E169}" sibTransId="{0D16FBBD-8552-4D1D-957C-F6797AC7A244}"/>
    <dgm:cxn modelId="{5C53D64B-9E05-4C25-BEDD-BEFE8B73AEDF}" type="presParOf" srcId="{86C58685-C474-4D80-89E5-1BEE9F332897}" destId="{4F2D94A2-9BCA-4B5C-A727-93AF03858A18}" srcOrd="0" destOrd="0" presId="urn:microsoft.com/office/officeart/2016/7/layout/RepeatingBendingProcessNew"/>
    <dgm:cxn modelId="{4F81E2E0-2E07-448E-815B-5B948FC6E9C5}" type="presParOf" srcId="{86C58685-C474-4D80-89E5-1BEE9F332897}" destId="{4D8256B3-C622-461B-8398-30C8956A4769}" srcOrd="1" destOrd="0" presId="urn:microsoft.com/office/officeart/2016/7/layout/RepeatingBendingProcessNew"/>
    <dgm:cxn modelId="{42E3F579-63FE-417E-AF51-0BA974FB175A}" type="presParOf" srcId="{4D8256B3-C622-461B-8398-30C8956A4769}" destId="{51C39E76-D32B-4DC2-A3B6-0B96C1CD8C3B}" srcOrd="0" destOrd="0" presId="urn:microsoft.com/office/officeart/2016/7/layout/RepeatingBendingProcessNew"/>
    <dgm:cxn modelId="{1E4D8671-5ADE-4544-806A-572F557AE8DC}" type="presParOf" srcId="{86C58685-C474-4D80-89E5-1BEE9F332897}" destId="{E00D77F9-62F7-48EA-8360-F312E8A7D2EF}" srcOrd="2" destOrd="0" presId="urn:microsoft.com/office/officeart/2016/7/layout/RepeatingBendingProcessNew"/>
    <dgm:cxn modelId="{1ABB3982-D1CC-4B86-A387-B5403A86FBF7}" type="presParOf" srcId="{86C58685-C474-4D80-89E5-1BEE9F332897}" destId="{BC3E8193-ABF7-4A12-B949-7EA3A187A600}" srcOrd="3" destOrd="0" presId="urn:microsoft.com/office/officeart/2016/7/layout/RepeatingBendingProcessNew"/>
    <dgm:cxn modelId="{4BA545CE-0754-4E8E-91DE-C56345717549}" type="presParOf" srcId="{BC3E8193-ABF7-4A12-B949-7EA3A187A600}" destId="{49414B71-4DCA-4609-AC21-9289E427BB6D}" srcOrd="0" destOrd="0" presId="urn:microsoft.com/office/officeart/2016/7/layout/RepeatingBendingProcessNew"/>
    <dgm:cxn modelId="{50073675-5B56-4333-AFBB-73D6CA5EBF2D}" type="presParOf" srcId="{86C58685-C474-4D80-89E5-1BEE9F332897}" destId="{779CF807-746A-4E50-9A6C-78259C1BF04B}" srcOrd="4" destOrd="0" presId="urn:microsoft.com/office/officeart/2016/7/layout/RepeatingBendingProcessNew"/>
    <dgm:cxn modelId="{B791A8DA-A68E-403E-BDA0-CE4E65EC9DD4}" type="presParOf" srcId="{86C58685-C474-4D80-89E5-1BEE9F332897}" destId="{CAA0DC7B-1050-465B-8FC1-C9E144BF90BE}" srcOrd="5" destOrd="0" presId="urn:microsoft.com/office/officeart/2016/7/layout/RepeatingBendingProcessNew"/>
    <dgm:cxn modelId="{CEFE4191-C6CE-4741-963F-D25110C3B509}" type="presParOf" srcId="{CAA0DC7B-1050-465B-8FC1-C9E144BF90BE}" destId="{A02CDF4C-2730-4C7A-A1FA-D2607CCAA3E6}" srcOrd="0" destOrd="0" presId="urn:microsoft.com/office/officeart/2016/7/layout/RepeatingBendingProcessNew"/>
    <dgm:cxn modelId="{68C2D9F2-65E1-4412-8C36-2A1AEC1074BF}" type="presParOf" srcId="{86C58685-C474-4D80-89E5-1BEE9F332897}" destId="{7F97329E-F9EE-4FC4-B425-F2915F5E64E6}" srcOrd="6" destOrd="0" presId="urn:microsoft.com/office/officeart/2016/7/layout/RepeatingBendingProcessNew"/>
    <dgm:cxn modelId="{B9CA25ED-AD4E-4609-A2FB-6FC16E6ECFCA}" type="presParOf" srcId="{86C58685-C474-4D80-89E5-1BEE9F332897}" destId="{27088A8A-FED3-4CDB-B9BC-DA589E20482D}" srcOrd="7" destOrd="0" presId="urn:microsoft.com/office/officeart/2016/7/layout/RepeatingBendingProcessNew"/>
    <dgm:cxn modelId="{BC4F3FBD-D286-4C14-84CA-DB00DBFE35DD}" type="presParOf" srcId="{27088A8A-FED3-4CDB-B9BC-DA589E20482D}" destId="{DE6B57C0-8F9B-4079-9AA9-F42A768B575E}" srcOrd="0" destOrd="0" presId="urn:microsoft.com/office/officeart/2016/7/layout/RepeatingBendingProcessNew"/>
    <dgm:cxn modelId="{AFEEC596-F79B-4FC4-B6F9-45414028A7E2}" type="presParOf" srcId="{86C58685-C474-4D80-89E5-1BEE9F332897}" destId="{5F7060F2-4D2B-45A6-8CFD-1634097FD960}" srcOrd="8" destOrd="0" presId="urn:microsoft.com/office/officeart/2016/7/layout/RepeatingBendingProcessNew"/>
    <dgm:cxn modelId="{22E59E39-0912-4528-A640-462B6BC9DE82}" type="presParOf" srcId="{86C58685-C474-4D80-89E5-1BEE9F332897}" destId="{C7C7EC47-1D21-4952-8339-E1D81950DD60}" srcOrd="9" destOrd="0" presId="urn:microsoft.com/office/officeart/2016/7/layout/RepeatingBendingProcessNew"/>
    <dgm:cxn modelId="{BCCFAA25-981D-499E-8FB2-33AC20386385}" type="presParOf" srcId="{C7C7EC47-1D21-4952-8339-E1D81950DD60}" destId="{B9A1C28B-E8B3-40C6-9AA7-4437747F2514}" srcOrd="0" destOrd="0" presId="urn:microsoft.com/office/officeart/2016/7/layout/RepeatingBendingProcessNew"/>
    <dgm:cxn modelId="{056D73E0-B9C6-4ADD-BF6B-A4810A110555}" type="presParOf" srcId="{86C58685-C474-4D80-89E5-1BEE9F332897}" destId="{96FA614F-E576-4344-ADC1-9EE45CAAAEC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8E47F2-D2AF-43ED-9E23-FAE1E39822E0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50B6AFE7-34E8-40AE-B2C8-BC35E056535A}">
      <dgm:prSet/>
      <dgm:spPr/>
      <dgm:t>
        <a:bodyPr/>
        <a:lstStyle/>
        <a:p>
          <a:r>
            <a:rPr lang="en-US" b="1"/>
            <a:t>Challenges &amp; Considerations</a:t>
          </a:r>
          <a:endParaRPr lang="en-US"/>
        </a:p>
      </dgm:t>
    </dgm:pt>
    <dgm:pt modelId="{4848288F-CDD7-4A08-B4CD-3004E26AB5F2}" type="parTrans" cxnId="{756F8016-E594-4BF7-9A0D-6DAC2253781E}">
      <dgm:prSet/>
      <dgm:spPr/>
      <dgm:t>
        <a:bodyPr/>
        <a:lstStyle/>
        <a:p>
          <a:endParaRPr lang="en-US"/>
        </a:p>
      </dgm:t>
    </dgm:pt>
    <dgm:pt modelId="{53289820-224E-469A-9EAA-27378FB14BCD}" type="sibTrans" cxnId="{756F8016-E594-4BF7-9A0D-6DAC2253781E}">
      <dgm:prSet/>
      <dgm:spPr/>
      <dgm:t>
        <a:bodyPr/>
        <a:lstStyle/>
        <a:p>
          <a:endParaRPr lang="en-US"/>
        </a:p>
      </dgm:t>
    </dgm:pt>
    <dgm:pt modelId="{AE661FDE-9004-412A-AA86-C7C61843968B}">
      <dgm:prSet/>
      <dgm:spPr/>
      <dgm:t>
        <a:bodyPr/>
        <a:lstStyle/>
        <a:p>
          <a:r>
            <a:rPr lang="en-US"/>
            <a:t>Health &amp; safety regulations in food production</a:t>
          </a:r>
        </a:p>
      </dgm:t>
    </dgm:pt>
    <dgm:pt modelId="{9AE48616-564D-4E31-819F-5E3262B38004}" type="parTrans" cxnId="{0B0D95D0-BF4B-45D6-A3C0-75BA94A5935B}">
      <dgm:prSet/>
      <dgm:spPr/>
      <dgm:t>
        <a:bodyPr/>
        <a:lstStyle/>
        <a:p>
          <a:endParaRPr lang="en-US"/>
        </a:p>
      </dgm:t>
    </dgm:pt>
    <dgm:pt modelId="{FC20658F-F090-49FE-9762-F2C6C644A49D}" type="sibTrans" cxnId="{0B0D95D0-BF4B-45D6-A3C0-75BA94A5935B}">
      <dgm:prSet/>
      <dgm:spPr/>
      <dgm:t>
        <a:bodyPr/>
        <a:lstStyle/>
        <a:p>
          <a:endParaRPr lang="en-US"/>
        </a:p>
      </dgm:t>
    </dgm:pt>
    <dgm:pt modelId="{F5FC2AE4-D5CB-460E-A715-8CFF1091EAAC}">
      <dgm:prSet/>
      <dgm:spPr/>
      <dgm:t>
        <a:bodyPr/>
        <a:lstStyle/>
        <a:p>
          <a:r>
            <a:rPr lang="en-US"/>
            <a:t>Data privacy and system confidentiality (in online settings)</a:t>
          </a:r>
        </a:p>
      </dgm:t>
    </dgm:pt>
    <dgm:pt modelId="{37B989CB-C1A9-40A3-9100-0D03432D2869}" type="parTrans" cxnId="{02B292D4-0D13-43CF-8814-7DBF614B9C13}">
      <dgm:prSet/>
      <dgm:spPr/>
      <dgm:t>
        <a:bodyPr/>
        <a:lstStyle/>
        <a:p>
          <a:endParaRPr lang="en-US"/>
        </a:p>
      </dgm:t>
    </dgm:pt>
    <dgm:pt modelId="{5E062E34-6A9A-4E8E-83BE-A73ED0D1FEF5}" type="sibTrans" cxnId="{02B292D4-0D13-43CF-8814-7DBF614B9C13}">
      <dgm:prSet/>
      <dgm:spPr/>
      <dgm:t>
        <a:bodyPr/>
        <a:lstStyle/>
        <a:p>
          <a:endParaRPr lang="en-US"/>
        </a:p>
      </dgm:t>
    </dgm:pt>
    <dgm:pt modelId="{971387CF-0256-45C8-B69C-4DD04B8B7830}">
      <dgm:prSet/>
      <dgm:spPr/>
      <dgm:t>
        <a:bodyPr/>
        <a:lstStyle/>
        <a:p>
          <a:r>
            <a:rPr lang="en-US"/>
            <a:t>Candidate availability due to shift patterns</a:t>
          </a:r>
        </a:p>
      </dgm:t>
    </dgm:pt>
    <dgm:pt modelId="{32D46A5C-EA04-4CCB-A759-932D8F1B2B91}" type="parTrans" cxnId="{054F6EFE-20E8-4152-885B-1C9F72299561}">
      <dgm:prSet/>
      <dgm:spPr/>
      <dgm:t>
        <a:bodyPr/>
        <a:lstStyle/>
        <a:p>
          <a:endParaRPr lang="en-US"/>
        </a:p>
      </dgm:t>
    </dgm:pt>
    <dgm:pt modelId="{E85925A2-FF9C-4912-A802-D02980293553}" type="sibTrans" cxnId="{054F6EFE-20E8-4152-885B-1C9F72299561}">
      <dgm:prSet/>
      <dgm:spPr/>
      <dgm:t>
        <a:bodyPr/>
        <a:lstStyle/>
        <a:p>
          <a:endParaRPr lang="en-US"/>
        </a:p>
      </dgm:t>
    </dgm:pt>
    <dgm:pt modelId="{36097ACC-4B6F-4090-9B05-9A117DFB3C54}">
      <dgm:prSet/>
      <dgm:spPr/>
      <dgm:t>
        <a:bodyPr/>
        <a:lstStyle/>
        <a:p>
          <a:r>
            <a:rPr lang="en-US"/>
            <a:t>Cultural fit with ABP values: sustainability, quality, safety</a:t>
          </a:r>
        </a:p>
      </dgm:t>
    </dgm:pt>
    <dgm:pt modelId="{C5D09FC5-25AD-41EC-BC98-32EF4F9C265B}" type="parTrans" cxnId="{0ABD812C-B44C-4B01-912F-04F59CD4D03B}">
      <dgm:prSet/>
      <dgm:spPr/>
      <dgm:t>
        <a:bodyPr/>
        <a:lstStyle/>
        <a:p>
          <a:endParaRPr lang="en-US"/>
        </a:p>
      </dgm:t>
    </dgm:pt>
    <dgm:pt modelId="{627DE55C-8A78-457C-B91C-A496CFD501D0}" type="sibTrans" cxnId="{0ABD812C-B44C-4B01-912F-04F59CD4D03B}">
      <dgm:prSet/>
      <dgm:spPr/>
      <dgm:t>
        <a:bodyPr/>
        <a:lstStyle/>
        <a:p>
          <a:endParaRPr lang="en-US"/>
        </a:p>
      </dgm:t>
    </dgm:pt>
    <dgm:pt modelId="{8BA55FF0-9ADC-488E-85CA-B5055E22A0D5}">
      <dgm:prSet/>
      <dgm:spPr/>
      <dgm:t>
        <a:bodyPr/>
        <a:lstStyle/>
        <a:p>
          <a:r>
            <a:rPr lang="en-US"/>
            <a:t>Managing expectations for remote vs on-site technical work</a:t>
          </a:r>
        </a:p>
      </dgm:t>
    </dgm:pt>
    <dgm:pt modelId="{B2E087D2-84AD-4D15-A076-C76A1DC412F2}" type="parTrans" cxnId="{69B0F035-FF7F-41D6-9E90-FDD142D17320}">
      <dgm:prSet/>
      <dgm:spPr/>
      <dgm:t>
        <a:bodyPr/>
        <a:lstStyle/>
        <a:p>
          <a:endParaRPr lang="en-US"/>
        </a:p>
      </dgm:t>
    </dgm:pt>
    <dgm:pt modelId="{DA325FA1-456B-4EBD-B882-687891D4440A}" type="sibTrans" cxnId="{69B0F035-FF7F-41D6-9E90-FDD142D17320}">
      <dgm:prSet/>
      <dgm:spPr/>
      <dgm:t>
        <a:bodyPr/>
        <a:lstStyle/>
        <a:p>
          <a:endParaRPr lang="en-US"/>
        </a:p>
      </dgm:t>
    </dgm:pt>
    <dgm:pt modelId="{0E474CAF-55BC-4C01-88D2-BC74330EA2C9}" type="pres">
      <dgm:prSet presAssocID="{168E47F2-D2AF-43ED-9E23-FAE1E39822E0}" presName="diagram" presStyleCnt="0">
        <dgm:presLayoutVars>
          <dgm:dir/>
          <dgm:resizeHandles val="exact"/>
        </dgm:presLayoutVars>
      </dgm:prSet>
      <dgm:spPr/>
    </dgm:pt>
    <dgm:pt modelId="{CB567129-15A0-42A1-8128-BDED41B78C10}" type="pres">
      <dgm:prSet presAssocID="{50B6AFE7-34E8-40AE-B2C8-BC35E056535A}" presName="node" presStyleLbl="node1" presStyleIdx="0" presStyleCnt="6">
        <dgm:presLayoutVars>
          <dgm:bulletEnabled val="1"/>
        </dgm:presLayoutVars>
      </dgm:prSet>
      <dgm:spPr/>
    </dgm:pt>
    <dgm:pt modelId="{69BF073D-5CD7-4DA4-AB3E-3880E70CE179}" type="pres">
      <dgm:prSet presAssocID="{53289820-224E-469A-9EAA-27378FB14BCD}" presName="sibTrans" presStyleCnt="0"/>
      <dgm:spPr/>
    </dgm:pt>
    <dgm:pt modelId="{30328F29-2846-4479-A783-70455B732D47}" type="pres">
      <dgm:prSet presAssocID="{AE661FDE-9004-412A-AA86-C7C61843968B}" presName="node" presStyleLbl="node1" presStyleIdx="1" presStyleCnt="6">
        <dgm:presLayoutVars>
          <dgm:bulletEnabled val="1"/>
        </dgm:presLayoutVars>
      </dgm:prSet>
      <dgm:spPr/>
    </dgm:pt>
    <dgm:pt modelId="{05BFC847-9043-4AC8-8508-3F0FDADB95A9}" type="pres">
      <dgm:prSet presAssocID="{FC20658F-F090-49FE-9762-F2C6C644A49D}" presName="sibTrans" presStyleCnt="0"/>
      <dgm:spPr/>
    </dgm:pt>
    <dgm:pt modelId="{F939D0CF-6CB7-4498-94EB-E4997521C3A6}" type="pres">
      <dgm:prSet presAssocID="{F5FC2AE4-D5CB-460E-A715-8CFF1091EAAC}" presName="node" presStyleLbl="node1" presStyleIdx="2" presStyleCnt="6">
        <dgm:presLayoutVars>
          <dgm:bulletEnabled val="1"/>
        </dgm:presLayoutVars>
      </dgm:prSet>
      <dgm:spPr/>
    </dgm:pt>
    <dgm:pt modelId="{34457EC5-BB52-4449-B2E1-F65E467A8945}" type="pres">
      <dgm:prSet presAssocID="{5E062E34-6A9A-4E8E-83BE-A73ED0D1FEF5}" presName="sibTrans" presStyleCnt="0"/>
      <dgm:spPr/>
    </dgm:pt>
    <dgm:pt modelId="{03F0CD90-B2CD-46BD-9159-083EF8BBABD6}" type="pres">
      <dgm:prSet presAssocID="{971387CF-0256-45C8-B69C-4DD04B8B7830}" presName="node" presStyleLbl="node1" presStyleIdx="3" presStyleCnt="6">
        <dgm:presLayoutVars>
          <dgm:bulletEnabled val="1"/>
        </dgm:presLayoutVars>
      </dgm:prSet>
      <dgm:spPr/>
    </dgm:pt>
    <dgm:pt modelId="{8421EF1E-FEA0-4105-825A-6661A63393D5}" type="pres">
      <dgm:prSet presAssocID="{E85925A2-FF9C-4912-A802-D02980293553}" presName="sibTrans" presStyleCnt="0"/>
      <dgm:spPr/>
    </dgm:pt>
    <dgm:pt modelId="{35B807A3-45C0-4DFF-8977-EF5267F28F59}" type="pres">
      <dgm:prSet presAssocID="{36097ACC-4B6F-4090-9B05-9A117DFB3C54}" presName="node" presStyleLbl="node1" presStyleIdx="4" presStyleCnt="6">
        <dgm:presLayoutVars>
          <dgm:bulletEnabled val="1"/>
        </dgm:presLayoutVars>
      </dgm:prSet>
      <dgm:spPr/>
    </dgm:pt>
    <dgm:pt modelId="{7564C02C-6687-42A1-8DE5-B051140010DA}" type="pres">
      <dgm:prSet presAssocID="{627DE55C-8A78-457C-B91C-A496CFD501D0}" presName="sibTrans" presStyleCnt="0"/>
      <dgm:spPr/>
    </dgm:pt>
    <dgm:pt modelId="{45AB77D8-2921-4362-8917-C5A221C8C21B}" type="pres">
      <dgm:prSet presAssocID="{8BA55FF0-9ADC-488E-85CA-B5055E22A0D5}" presName="node" presStyleLbl="node1" presStyleIdx="5" presStyleCnt="6">
        <dgm:presLayoutVars>
          <dgm:bulletEnabled val="1"/>
        </dgm:presLayoutVars>
      </dgm:prSet>
      <dgm:spPr/>
    </dgm:pt>
  </dgm:ptLst>
  <dgm:cxnLst>
    <dgm:cxn modelId="{756F8016-E594-4BF7-9A0D-6DAC2253781E}" srcId="{168E47F2-D2AF-43ED-9E23-FAE1E39822E0}" destId="{50B6AFE7-34E8-40AE-B2C8-BC35E056535A}" srcOrd="0" destOrd="0" parTransId="{4848288F-CDD7-4A08-B4CD-3004E26AB5F2}" sibTransId="{53289820-224E-469A-9EAA-27378FB14BCD}"/>
    <dgm:cxn modelId="{E54EB51D-3742-47E1-909D-7EB15BBC0FDC}" type="presOf" srcId="{168E47F2-D2AF-43ED-9E23-FAE1E39822E0}" destId="{0E474CAF-55BC-4C01-88D2-BC74330EA2C9}" srcOrd="0" destOrd="0" presId="urn:microsoft.com/office/officeart/2005/8/layout/default"/>
    <dgm:cxn modelId="{0ABD812C-B44C-4B01-912F-04F59CD4D03B}" srcId="{168E47F2-D2AF-43ED-9E23-FAE1E39822E0}" destId="{36097ACC-4B6F-4090-9B05-9A117DFB3C54}" srcOrd="4" destOrd="0" parTransId="{C5D09FC5-25AD-41EC-BC98-32EF4F9C265B}" sibTransId="{627DE55C-8A78-457C-B91C-A496CFD501D0}"/>
    <dgm:cxn modelId="{69B0F035-FF7F-41D6-9E90-FDD142D17320}" srcId="{168E47F2-D2AF-43ED-9E23-FAE1E39822E0}" destId="{8BA55FF0-9ADC-488E-85CA-B5055E22A0D5}" srcOrd="5" destOrd="0" parTransId="{B2E087D2-84AD-4D15-A076-C76A1DC412F2}" sibTransId="{DA325FA1-456B-4EBD-B882-687891D4440A}"/>
    <dgm:cxn modelId="{6D162645-23D2-4D93-BBD8-DEDA660EC27D}" type="presOf" srcId="{36097ACC-4B6F-4090-9B05-9A117DFB3C54}" destId="{35B807A3-45C0-4DFF-8977-EF5267F28F59}" srcOrd="0" destOrd="0" presId="urn:microsoft.com/office/officeart/2005/8/layout/default"/>
    <dgm:cxn modelId="{6E2E9171-23D7-4113-95B7-9A35AAD09B37}" type="presOf" srcId="{8BA55FF0-9ADC-488E-85CA-B5055E22A0D5}" destId="{45AB77D8-2921-4362-8917-C5A221C8C21B}" srcOrd="0" destOrd="0" presId="urn:microsoft.com/office/officeart/2005/8/layout/default"/>
    <dgm:cxn modelId="{99F1E872-7C76-4EFD-916E-401005514637}" type="presOf" srcId="{971387CF-0256-45C8-B69C-4DD04B8B7830}" destId="{03F0CD90-B2CD-46BD-9159-083EF8BBABD6}" srcOrd="0" destOrd="0" presId="urn:microsoft.com/office/officeart/2005/8/layout/default"/>
    <dgm:cxn modelId="{ECD24F9E-3369-48B9-B3CD-B304AAF6F0AA}" type="presOf" srcId="{AE661FDE-9004-412A-AA86-C7C61843968B}" destId="{30328F29-2846-4479-A783-70455B732D47}" srcOrd="0" destOrd="0" presId="urn:microsoft.com/office/officeart/2005/8/layout/default"/>
    <dgm:cxn modelId="{AAAF1ECA-D778-4133-B1D8-A38D2A2E02E6}" type="presOf" srcId="{50B6AFE7-34E8-40AE-B2C8-BC35E056535A}" destId="{CB567129-15A0-42A1-8128-BDED41B78C10}" srcOrd="0" destOrd="0" presId="urn:microsoft.com/office/officeart/2005/8/layout/default"/>
    <dgm:cxn modelId="{0B0D95D0-BF4B-45D6-A3C0-75BA94A5935B}" srcId="{168E47F2-D2AF-43ED-9E23-FAE1E39822E0}" destId="{AE661FDE-9004-412A-AA86-C7C61843968B}" srcOrd="1" destOrd="0" parTransId="{9AE48616-564D-4E31-819F-5E3262B38004}" sibTransId="{FC20658F-F090-49FE-9762-F2C6C644A49D}"/>
    <dgm:cxn modelId="{02B292D4-0D13-43CF-8814-7DBF614B9C13}" srcId="{168E47F2-D2AF-43ED-9E23-FAE1E39822E0}" destId="{F5FC2AE4-D5CB-460E-A715-8CFF1091EAAC}" srcOrd="2" destOrd="0" parTransId="{37B989CB-C1A9-40A3-9100-0D03432D2869}" sibTransId="{5E062E34-6A9A-4E8E-83BE-A73ED0D1FEF5}"/>
    <dgm:cxn modelId="{1B30C7D4-D0A9-4579-AE78-5ADEB7BA6B2F}" type="presOf" srcId="{F5FC2AE4-D5CB-460E-A715-8CFF1091EAAC}" destId="{F939D0CF-6CB7-4498-94EB-E4997521C3A6}" srcOrd="0" destOrd="0" presId="urn:microsoft.com/office/officeart/2005/8/layout/default"/>
    <dgm:cxn modelId="{054F6EFE-20E8-4152-885B-1C9F72299561}" srcId="{168E47F2-D2AF-43ED-9E23-FAE1E39822E0}" destId="{971387CF-0256-45C8-B69C-4DD04B8B7830}" srcOrd="3" destOrd="0" parTransId="{32D46A5C-EA04-4CCB-A759-932D8F1B2B91}" sibTransId="{E85925A2-FF9C-4912-A802-D02980293553}"/>
    <dgm:cxn modelId="{E3919395-A1E8-4703-8AF4-73084AF53914}" type="presParOf" srcId="{0E474CAF-55BC-4C01-88D2-BC74330EA2C9}" destId="{CB567129-15A0-42A1-8128-BDED41B78C10}" srcOrd="0" destOrd="0" presId="urn:microsoft.com/office/officeart/2005/8/layout/default"/>
    <dgm:cxn modelId="{833604C6-3BFB-49CE-BD17-ADC4D2B4720E}" type="presParOf" srcId="{0E474CAF-55BC-4C01-88D2-BC74330EA2C9}" destId="{69BF073D-5CD7-4DA4-AB3E-3880E70CE179}" srcOrd="1" destOrd="0" presId="urn:microsoft.com/office/officeart/2005/8/layout/default"/>
    <dgm:cxn modelId="{7ADB97DF-ECB8-4279-813A-3DC629FCABD0}" type="presParOf" srcId="{0E474CAF-55BC-4C01-88D2-BC74330EA2C9}" destId="{30328F29-2846-4479-A783-70455B732D47}" srcOrd="2" destOrd="0" presId="urn:microsoft.com/office/officeart/2005/8/layout/default"/>
    <dgm:cxn modelId="{E65DF558-B3F4-44C0-BDA9-1C8225972E5F}" type="presParOf" srcId="{0E474CAF-55BC-4C01-88D2-BC74330EA2C9}" destId="{05BFC847-9043-4AC8-8508-3F0FDADB95A9}" srcOrd="3" destOrd="0" presId="urn:microsoft.com/office/officeart/2005/8/layout/default"/>
    <dgm:cxn modelId="{D9E7EE7E-E9B8-4A97-B69F-4F9366A3E456}" type="presParOf" srcId="{0E474CAF-55BC-4C01-88D2-BC74330EA2C9}" destId="{F939D0CF-6CB7-4498-94EB-E4997521C3A6}" srcOrd="4" destOrd="0" presId="urn:microsoft.com/office/officeart/2005/8/layout/default"/>
    <dgm:cxn modelId="{B510C06D-1717-41C1-9195-449A9579071F}" type="presParOf" srcId="{0E474CAF-55BC-4C01-88D2-BC74330EA2C9}" destId="{34457EC5-BB52-4449-B2E1-F65E467A8945}" srcOrd="5" destOrd="0" presId="urn:microsoft.com/office/officeart/2005/8/layout/default"/>
    <dgm:cxn modelId="{81735C9A-2AEB-4A6B-8BD1-D492FC7890B6}" type="presParOf" srcId="{0E474CAF-55BC-4C01-88D2-BC74330EA2C9}" destId="{03F0CD90-B2CD-46BD-9159-083EF8BBABD6}" srcOrd="6" destOrd="0" presId="urn:microsoft.com/office/officeart/2005/8/layout/default"/>
    <dgm:cxn modelId="{D1BC2395-5545-4A01-8C0C-9E7D16F8B0C5}" type="presParOf" srcId="{0E474CAF-55BC-4C01-88D2-BC74330EA2C9}" destId="{8421EF1E-FEA0-4105-825A-6661A63393D5}" srcOrd="7" destOrd="0" presId="urn:microsoft.com/office/officeart/2005/8/layout/default"/>
    <dgm:cxn modelId="{B83ED2AA-2FA7-4445-B01E-073F6E3027EA}" type="presParOf" srcId="{0E474CAF-55BC-4C01-88D2-BC74330EA2C9}" destId="{35B807A3-45C0-4DFF-8977-EF5267F28F59}" srcOrd="8" destOrd="0" presId="urn:microsoft.com/office/officeart/2005/8/layout/default"/>
    <dgm:cxn modelId="{511DCBA2-B81C-4632-82DA-51A4ADFFBA22}" type="presParOf" srcId="{0E474CAF-55BC-4C01-88D2-BC74330EA2C9}" destId="{7564C02C-6687-42A1-8DE5-B051140010DA}" srcOrd="9" destOrd="0" presId="urn:microsoft.com/office/officeart/2005/8/layout/default"/>
    <dgm:cxn modelId="{03FF61BF-66E0-4B37-B13B-FCEF961EA9E6}" type="presParOf" srcId="{0E474CAF-55BC-4C01-88D2-BC74330EA2C9}" destId="{45AB77D8-2921-4362-8917-C5A221C8C21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1EC42-C71B-4C07-99A6-48DE38972EF3}">
      <dsp:nvSpPr>
        <dsp:cNvPr id="0" name=""/>
        <dsp:cNvSpPr/>
      </dsp:nvSpPr>
      <dsp:spPr>
        <a:xfrm>
          <a:off x="1580266" y="379241"/>
          <a:ext cx="2928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823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18593" y="423343"/>
        <a:ext cx="16171" cy="3234"/>
      </dsp:txXfrm>
    </dsp:sp>
    <dsp:sp modelId="{FC7386D1-DD6B-4C77-A406-BC58390AD318}">
      <dsp:nvSpPr>
        <dsp:cNvPr id="0" name=""/>
        <dsp:cNvSpPr/>
      </dsp:nvSpPr>
      <dsp:spPr>
        <a:xfrm>
          <a:off x="175875" y="3103"/>
          <a:ext cx="1406191" cy="8437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905" tIns="72327" rIns="68905" bIns="723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Recruitment Process Overview</a:t>
          </a:r>
          <a:endParaRPr lang="en-US" sz="1200" kern="1200" dirty="0"/>
        </a:p>
      </dsp:txBody>
      <dsp:txXfrm>
        <a:off x="175875" y="3103"/>
        <a:ext cx="1406191" cy="843714"/>
      </dsp:txXfrm>
    </dsp:sp>
    <dsp:sp modelId="{1215741B-C245-4405-9E7E-CD97A8B99A29}">
      <dsp:nvSpPr>
        <dsp:cNvPr id="0" name=""/>
        <dsp:cNvSpPr/>
      </dsp:nvSpPr>
      <dsp:spPr>
        <a:xfrm>
          <a:off x="3309882" y="379241"/>
          <a:ext cx="2928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823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48208" y="423343"/>
        <a:ext cx="16171" cy="3234"/>
      </dsp:txXfrm>
    </dsp:sp>
    <dsp:sp modelId="{EAC99D85-F2CC-4562-8905-ECDD000E4748}">
      <dsp:nvSpPr>
        <dsp:cNvPr id="0" name=""/>
        <dsp:cNvSpPr/>
      </dsp:nvSpPr>
      <dsp:spPr>
        <a:xfrm>
          <a:off x="1905490" y="3103"/>
          <a:ext cx="1406191" cy="8437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905" tIns="72327" rIns="68905" bIns="723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Steps to recruit the right technical candidate:</a:t>
          </a:r>
        </a:p>
      </dsp:txBody>
      <dsp:txXfrm>
        <a:off x="1905490" y="3103"/>
        <a:ext cx="1406191" cy="843714"/>
      </dsp:txXfrm>
    </dsp:sp>
    <dsp:sp modelId="{FA49156D-E58F-48F6-B603-B13E7B58519D}">
      <dsp:nvSpPr>
        <dsp:cNvPr id="0" name=""/>
        <dsp:cNvSpPr/>
      </dsp:nvSpPr>
      <dsp:spPr>
        <a:xfrm>
          <a:off x="878971" y="845018"/>
          <a:ext cx="3459230" cy="292823"/>
        </a:xfrm>
        <a:custGeom>
          <a:avLst/>
          <a:gdLst/>
          <a:ahLst/>
          <a:cxnLst/>
          <a:rect l="0" t="0" r="0" b="0"/>
          <a:pathLst>
            <a:path>
              <a:moveTo>
                <a:pt x="3459230" y="0"/>
              </a:moveTo>
              <a:lnTo>
                <a:pt x="3459230" y="163511"/>
              </a:lnTo>
              <a:lnTo>
                <a:pt x="0" y="163511"/>
              </a:lnTo>
              <a:lnTo>
                <a:pt x="0" y="292823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21728" y="989813"/>
        <a:ext cx="173715" cy="3234"/>
      </dsp:txXfrm>
    </dsp:sp>
    <dsp:sp modelId="{ACD67E0D-4A23-44E1-AE11-2D4E6467029A}">
      <dsp:nvSpPr>
        <dsp:cNvPr id="0" name=""/>
        <dsp:cNvSpPr/>
      </dsp:nvSpPr>
      <dsp:spPr>
        <a:xfrm>
          <a:off x="3635106" y="3103"/>
          <a:ext cx="1406191" cy="8437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905" tIns="72327" rIns="68905" bIns="723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Identify hiring needs</a:t>
          </a:r>
        </a:p>
      </dsp:txBody>
      <dsp:txXfrm>
        <a:off x="3635106" y="3103"/>
        <a:ext cx="1406191" cy="843714"/>
      </dsp:txXfrm>
    </dsp:sp>
    <dsp:sp modelId="{43EE9EA8-8AAC-4A1D-B1C2-BB7AC479889B}">
      <dsp:nvSpPr>
        <dsp:cNvPr id="0" name=""/>
        <dsp:cNvSpPr/>
      </dsp:nvSpPr>
      <dsp:spPr>
        <a:xfrm>
          <a:off x="1580266" y="1546379"/>
          <a:ext cx="2928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823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18593" y="1590482"/>
        <a:ext cx="16171" cy="3234"/>
      </dsp:txXfrm>
    </dsp:sp>
    <dsp:sp modelId="{4F210C34-FC06-418A-8280-07214B6131F7}">
      <dsp:nvSpPr>
        <dsp:cNvPr id="0" name=""/>
        <dsp:cNvSpPr/>
      </dsp:nvSpPr>
      <dsp:spPr>
        <a:xfrm>
          <a:off x="175875" y="1170242"/>
          <a:ext cx="1406191" cy="8437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905" tIns="72327" rIns="68905" bIns="723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Conduct job analysis</a:t>
          </a:r>
        </a:p>
      </dsp:txBody>
      <dsp:txXfrm>
        <a:off x="175875" y="1170242"/>
        <a:ext cx="1406191" cy="843714"/>
      </dsp:txXfrm>
    </dsp:sp>
    <dsp:sp modelId="{6C424268-F49D-495E-8DD2-40641BDD0EC9}">
      <dsp:nvSpPr>
        <dsp:cNvPr id="0" name=""/>
        <dsp:cNvSpPr/>
      </dsp:nvSpPr>
      <dsp:spPr>
        <a:xfrm>
          <a:off x="3309882" y="1546379"/>
          <a:ext cx="2928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823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48208" y="1590482"/>
        <a:ext cx="16171" cy="3234"/>
      </dsp:txXfrm>
    </dsp:sp>
    <dsp:sp modelId="{D01DA64D-64D4-4CD4-91F3-027A19448634}">
      <dsp:nvSpPr>
        <dsp:cNvPr id="0" name=""/>
        <dsp:cNvSpPr/>
      </dsp:nvSpPr>
      <dsp:spPr>
        <a:xfrm>
          <a:off x="1905490" y="1170242"/>
          <a:ext cx="1406191" cy="8437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905" tIns="72327" rIns="68905" bIns="723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Prepare job description &amp; person specification</a:t>
          </a:r>
        </a:p>
      </dsp:txBody>
      <dsp:txXfrm>
        <a:off x="1905490" y="1170242"/>
        <a:ext cx="1406191" cy="843714"/>
      </dsp:txXfrm>
    </dsp:sp>
    <dsp:sp modelId="{E778C1F1-F393-4D06-8704-359D4C5F569C}">
      <dsp:nvSpPr>
        <dsp:cNvPr id="0" name=""/>
        <dsp:cNvSpPr/>
      </dsp:nvSpPr>
      <dsp:spPr>
        <a:xfrm>
          <a:off x="878971" y="2012157"/>
          <a:ext cx="3459230" cy="292823"/>
        </a:xfrm>
        <a:custGeom>
          <a:avLst/>
          <a:gdLst/>
          <a:ahLst/>
          <a:cxnLst/>
          <a:rect l="0" t="0" r="0" b="0"/>
          <a:pathLst>
            <a:path>
              <a:moveTo>
                <a:pt x="3459230" y="0"/>
              </a:moveTo>
              <a:lnTo>
                <a:pt x="3459230" y="163511"/>
              </a:lnTo>
              <a:lnTo>
                <a:pt x="0" y="163511"/>
              </a:lnTo>
              <a:lnTo>
                <a:pt x="0" y="292823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21728" y="2156951"/>
        <a:ext cx="173715" cy="3234"/>
      </dsp:txXfrm>
    </dsp:sp>
    <dsp:sp modelId="{B63A920A-77FC-443D-9212-4FF021DF70CE}">
      <dsp:nvSpPr>
        <dsp:cNvPr id="0" name=""/>
        <dsp:cNvSpPr/>
      </dsp:nvSpPr>
      <dsp:spPr>
        <a:xfrm>
          <a:off x="3635106" y="1170242"/>
          <a:ext cx="1406191" cy="8437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905" tIns="72327" rIns="68905" bIns="723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Attract and advertise to suitable candidates</a:t>
          </a:r>
        </a:p>
      </dsp:txBody>
      <dsp:txXfrm>
        <a:off x="3635106" y="1170242"/>
        <a:ext cx="1406191" cy="843714"/>
      </dsp:txXfrm>
    </dsp:sp>
    <dsp:sp modelId="{7C133ECD-AD61-4095-A2BE-6238DA415A1D}">
      <dsp:nvSpPr>
        <dsp:cNvPr id="0" name=""/>
        <dsp:cNvSpPr/>
      </dsp:nvSpPr>
      <dsp:spPr>
        <a:xfrm>
          <a:off x="1580266" y="2713518"/>
          <a:ext cx="2928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823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18593" y="2757621"/>
        <a:ext cx="16171" cy="3234"/>
      </dsp:txXfrm>
    </dsp:sp>
    <dsp:sp modelId="{C8C9DBC6-BAB8-4F15-A853-32B974EB49AE}">
      <dsp:nvSpPr>
        <dsp:cNvPr id="0" name=""/>
        <dsp:cNvSpPr/>
      </dsp:nvSpPr>
      <dsp:spPr>
        <a:xfrm>
          <a:off x="175875" y="2337380"/>
          <a:ext cx="1406191" cy="8437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905" tIns="72327" rIns="68905" bIns="723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Shortlist applicants</a:t>
          </a:r>
        </a:p>
      </dsp:txBody>
      <dsp:txXfrm>
        <a:off x="175875" y="2337380"/>
        <a:ext cx="1406191" cy="843714"/>
      </dsp:txXfrm>
    </dsp:sp>
    <dsp:sp modelId="{D0B978D7-163C-4A9F-93F2-4427FD3D961C}">
      <dsp:nvSpPr>
        <dsp:cNvPr id="0" name=""/>
        <dsp:cNvSpPr/>
      </dsp:nvSpPr>
      <dsp:spPr>
        <a:xfrm>
          <a:off x="3309882" y="2713518"/>
          <a:ext cx="2928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823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48208" y="2757621"/>
        <a:ext cx="16171" cy="3234"/>
      </dsp:txXfrm>
    </dsp:sp>
    <dsp:sp modelId="{A878376B-6DB2-4309-9A88-D2E8246AB9A7}">
      <dsp:nvSpPr>
        <dsp:cNvPr id="0" name=""/>
        <dsp:cNvSpPr/>
      </dsp:nvSpPr>
      <dsp:spPr>
        <a:xfrm>
          <a:off x="1905490" y="2337380"/>
          <a:ext cx="1406191" cy="8437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905" tIns="72327" rIns="68905" bIns="723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Interview and assess</a:t>
          </a:r>
        </a:p>
      </dsp:txBody>
      <dsp:txXfrm>
        <a:off x="1905490" y="2337380"/>
        <a:ext cx="1406191" cy="843714"/>
      </dsp:txXfrm>
    </dsp:sp>
    <dsp:sp modelId="{8EB03F47-06FD-4421-8010-32496B0BBD74}">
      <dsp:nvSpPr>
        <dsp:cNvPr id="0" name=""/>
        <dsp:cNvSpPr/>
      </dsp:nvSpPr>
      <dsp:spPr>
        <a:xfrm>
          <a:off x="878971" y="3179295"/>
          <a:ext cx="3459230" cy="292823"/>
        </a:xfrm>
        <a:custGeom>
          <a:avLst/>
          <a:gdLst/>
          <a:ahLst/>
          <a:cxnLst/>
          <a:rect l="0" t="0" r="0" b="0"/>
          <a:pathLst>
            <a:path>
              <a:moveTo>
                <a:pt x="3459230" y="0"/>
              </a:moveTo>
              <a:lnTo>
                <a:pt x="3459230" y="163511"/>
              </a:lnTo>
              <a:lnTo>
                <a:pt x="0" y="163511"/>
              </a:lnTo>
              <a:lnTo>
                <a:pt x="0" y="292823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21728" y="3324090"/>
        <a:ext cx="173715" cy="3234"/>
      </dsp:txXfrm>
    </dsp:sp>
    <dsp:sp modelId="{FF2C0BED-5C15-46A8-B737-EEF31DD26301}">
      <dsp:nvSpPr>
        <dsp:cNvPr id="0" name=""/>
        <dsp:cNvSpPr/>
      </dsp:nvSpPr>
      <dsp:spPr>
        <a:xfrm>
          <a:off x="3635106" y="2337380"/>
          <a:ext cx="1406191" cy="8437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905" tIns="72327" rIns="68905" bIns="723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Select candidate</a:t>
          </a:r>
        </a:p>
      </dsp:txBody>
      <dsp:txXfrm>
        <a:off x="3635106" y="2337380"/>
        <a:ext cx="1406191" cy="843714"/>
      </dsp:txXfrm>
    </dsp:sp>
    <dsp:sp modelId="{E18A6FC2-2A5D-443B-8ED1-9907A5B2D10F}">
      <dsp:nvSpPr>
        <dsp:cNvPr id="0" name=""/>
        <dsp:cNvSpPr/>
      </dsp:nvSpPr>
      <dsp:spPr>
        <a:xfrm>
          <a:off x="175875" y="3504519"/>
          <a:ext cx="1406191" cy="8437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905" tIns="72327" rIns="68905" bIns="7232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Make offer &amp; onboard</a:t>
          </a:r>
          <a:br>
            <a:rPr lang="en-US" sz="1200" kern="1200" dirty="0"/>
          </a:br>
          <a:endParaRPr lang="en-US" sz="1200" kern="1200" dirty="0"/>
        </a:p>
      </dsp:txBody>
      <dsp:txXfrm>
        <a:off x="175875" y="3504519"/>
        <a:ext cx="1406191" cy="8437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1F6782-B8B3-4B81-8467-45711DE73813}">
      <dsp:nvSpPr>
        <dsp:cNvPr id="0" name=""/>
        <dsp:cNvSpPr/>
      </dsp:nvSpPr>
      <dsp:spPr>
        <a:xfrm>
          <a:off x="0" y="5308"/>
          <a:ext cx="6301601" cy="1235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DE2402-EC7F-4773-B67B-85D9B3BD1179}">
      <dsp:nvSpPr>
        <dsp:cNvPr id="0" name=""/>
        <dsp:cNvSpPr/>
      </dsp:nvSpPr>
      <dsp:spPr>
        <a:xfrm>
          <a:off x="373711" y="283275"/>
          <a:ext cx="679474" cy="6794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7ABB21-EAAC-475C-92E7-113B58146DD0}">
      <dsp:nvSpPr>
        <dsp:cNvPr id="0" name=""/>
        <dsp:cNvSpPr/>
      </dsp:nvSpPr>
      <dsp:spPr>
        <a:xfrm>
          <a:off x="1426897" y="5308"/>
          <a:ext cx="4873308" cy="123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747" tIns="130747" rIns="130747" bIns="1307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Interview Type 1 – Structured Interview</a:t>
          </a:r>
          <a:endParaRPr lang="en-US" sz="2200" kern="1200"/>
        </a:p>
      </dsp:txBody>
      <dsp:txXfrm>
        <a:off x="1426897" y="5308"/>
        <a:ext cx="4873308" cy="1235409"/>
      </dsp:txXfrm>
    </dsp:sp>
    <dsp:sp modelId="{038D2E6F-11E3-4511-AE5F-49E1A0DBA226}">
      <dsp:nvSpPr>
        <dsp:cNvPr id="0" name=""/>
        <dsp:cNvSpPr/>
      </dsp:nvSpPr>
      <dsp:spPr>
        <a:xfrm>
          <a:off x="0" y="1549569"/>
          <a:ext cx="6301601" cy="1235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790470-E7DD-4546-9C9F-45FA13B9A7DA}">
      <dsp:nvSpPr>
        <dsp:cNvPr id="0" name=""/>
        <dsp:cNvSpPr/>
      </dsp:nvSpPr>
      <dsp:spPr>
        <a:xfrm>
          <a:off x="373711" y="1827536"/>
          <a:ext cx="679474" cy="6794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8AFD85-AA70-4670-9913-168F3AAE5220}">
      <dsp:nvSpPr>
        <dsp:cNvPr id="0" name=""/>
        <dsp:cNvSpPr/>
      </dsp:nvSpPr>
      <dsp:spPr>
        <a:xfrm>
          <a:off x="1426897" y="1549569"/>
          <a:ext cx="4873308" cy="123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747" tIns="130747" rIns="130747" bIns="1307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Definition:</a:t>
          </a:r>
          <a:r>
            <a:rPr lang="en-US" sz="2200" kern="1200"/>
            <a:t> All candidates are asked the same set of predetermined questions.</a:t>
          </a:r>
        </a:p>
      </dsp:txBody>
      <dsp:txXfrm>
        <a:off x="1426897" y="1549569"/>
        <a:ext cx="4873308" cy="1235409"/>
      </dsp:txXfrm>
    </dsp:sp>
    <dsp:sp modelId="{FAE34B00-A899-4670-ACF4-D5EB09D0049F}">
      <dsp:nvSpPr>
        <dsp:cNvPr id="0" name=""/>
        <dsp:cNvSpPr/>
      </dsp:nvSpPr>
      <dsp:spPr>
        <a:xfrm>
          <a:off x="0" y="3093830"/>
          <a:ext cx="6301601" cy="1235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DA67AA-54AE-4FEF-BD2E-AC0424FEDA3E}">
      <dsp:nvSpPr>
        <dsp:cNvPr id="0" name=""/>
        <dsp:cNvSpPr/>
      </dsp:nvSpPr>
      <dsp:spPr>
        <a:xfrm>
          <a:off x="373711" y="3371797"/>
          <a:ext cx="679474" cy="6794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5142DB-FD3F-477F-81B9-EF7C0A41AEDC}">
      <dsp:nvSpPr>
        <dsp:cNvPr id="0" name=""/>
        <dsp:cNvSpPr/>
      </dsp:nvSpPr>
      <dsp:spPr>
        <a:xfrm>
          <a:off x="1426897" y="3093830"/>
          <a:ext cx="2835720" cy="123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747" tIns="130747" rIns="130747" bIns="1307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Benefits:</a:t>
          </a:r>
          <a:endParaRPr lang="en-US" sz="2200" kern="1200"/>
        </a:p>
      </dsp:txBody>
      <dsp:txXfrm>
        <a:off x="1426897" y="3093830"/>
        <a:ext cx="2835720" cy="1235409"/>
      </dsp:txXfrm>
    </dsp:sp>
    <dsp:sp modelId="{F37761A8-CEA7-4176-AD46-436D8833033C}">
      <dsp:nvSpPr>
        <dsp:cNvPr id="0" name=""/>
        <dsp:cNvSpPr/>
      </dsp:nvSpPr>
      <dsp:spPr>
        <a:xfrm>
          <a:off x="4262617" y="3093830"/>
          <a:ext cx="2037588" cy="123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747" tIns="130747" rIns="130747" bIns="130747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Fair and consistent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Easier to compare responses</a:t>
          </a:r>
        </a:p>
      </dsp:txBody>
      <dsp:txXfrm>
        <a:off x="4262617" y="3093830"/>
        <a:ext cx="2037588" cy="1235409"/>
      </dsp:txXfrm>
    </dsp:sp>
    <dsp:sp modelId="{BF5B02A1-22F4-4627-9AE1-E34E60764F6A}">
      <dsp:nvSpPr>
        <dsp:cNvPr id="0" name=""/>
        <dsp:cNvSpPr/>
      </dsp:nvSpPr>
      <dsp:spPr>
        <a:xfrm>
          <a:off x="0" y="4638091"/>
          <a:ext cx="6301601" cy="1235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54974C-9986-43B8-9031-8FE2121BC9B9}">
      <dsp:nvSpPr>
        <dsp:cNvPr id="0" name=""/>
        <dsp:cNvSpPr/>
      </dsp:nvSpPr>
      <dsp:spPr>
        <a:xfrm>
          <a:off x="373711" y="4916058"/>
          <a:ext cx="679474" cy="6794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8198F5-81A5-49E8-8230-BFB68D6B924D}">
      <dsp:nvSpPr>
        <dsp:cNvPr id="0" name=""/>
        <dsp:cNvSpPr/>
      </dsp:nvSpPr>
      <dsp:spPr>
        <a:xfrm>
          <a:off x="1426897" y="4638091"/>
          <a:ext cx="2835720" cy="123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747" tIns="130747" rIns="130747" bIns="1307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Example Questions:</a:t>
          </a:r>
          <a:endParaRPr lang="en-US" sz="2200" kern="1200"/>
        </a:p>
      </dsp:txBody>
      <dsp:txXfrm>
        <a:off x="1426897" y="4638091"/>
        <a:ext cx="2835720" cy="1235409"/>
      </dsp:txXfrm>
    </dsp:sp>
    <dsp:sp modelId="{EC975AE8-46F2-4305-9D79-385BBA554C46}">
      <dsp:nvSpPr>
        <dsp:cNvPr id="0" name=""/>
        <dsp:cNvSpPr/>
      </dsp:nvSpPr>
      <dsp:spPr>
        <a:xfrm>
          <a:off x="4262617" y="4638091"/>
          <a:ext cx="2037588" cy="123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747" tIns="130747" rIns="130747" bIns="130747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“What’s your experience with automated production systems?”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“Describe a project you delivered under pressure.”</a:t>
          </a:r>
          <a:br>
            <a:rPr lang="en-US" sz="1100" kern="1200"/>
          </a:br>
          <a:r>
            <a:rPr lang="en-US" sz="1100" kern="1200"/>
            <a:t>📌 </a:t>
          </a:r>
          <a:r>
            <a:rPr lang="en-US" sz="1100" i="1" kern="1200"/>
            <a:t>Use during initial screening</a:t>
          </a:r>
          <a:br>
            <a:rPr lang="en-US" sz="1100" kern="1200"/>
          </a:br>
          <a:r>
            <a:rPr lang="en-US" sz="1100" kern="1200"/>
            <a:t>📌 </a:t>
          </a:r>
          <a:r>
            <a:rPr lang="en-US" sz="1100" i="1" kern="1200"/>
            <a:t>Source: CIPD, 2023</a:t>
          </a:r>
          <a:endParaRPr lang="en-US" sz="1100" kern="1200"/>
        </a:p>
      </dsp:txBody>
      <dsp:txXfrm>
        <a:off x="4262617" y="4638091"/>
        <a:ext cx="2037588" cy="12354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8256B3-C622-461B-8398-30C8956A4769}">
      <dsp:nvSpPr>
        <dsp:cNvPr id="0" name=""/>
        <dsp:cNvSpPr/>
      </dsp:nvSpPr>
      <dsp:spPr>
        <a:xfrm>
          <a:off x="2385820" y="535149"/>
          <a:ext cx="4113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332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80438" y="578657"/>
        <a:ext cx="22096" cy="4423"/>
      </dsp:txXfrm>
    </dsp:sp>
    <dsp:sp modelId="{4F2D94A2-9BCA-4B5C-A727-93AF03858A18}">
      <dsp:nvSpPr>
        <dsp:cNvPr id="0" name=""/>
        <dsp:cNvSpPr/>
      </dsp:nvSpPr>
      <dsp:spPr>
        <a:xfrm>
          <a:off x="466175" y="4436"/>
          <a:ext cx="1921444" cy="11528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152" tIns="98830" rIns="94152" bIns="9883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Interview Type 2 – Competency-Based Interview</a:t>
          </a:r>
          <a:endParaRPr lang="en-US" sz="1200" kern="1200"/>
        </a:p>
      </dsp:txBody>
      <dsp:txXfrm>
        <a:off x="466175" y="4436"/>
        <a:ext cx="1921444" cy="1152866"/>
      </dsp:txXfrm>
    </dsp:sp>
    <dsp:sp modelId="{BC3E8193-ABF7-4A12-B949-7EA3A187A600}">
      <dsp:nvSpPr>
        <dsp:cNvPr id="0" name=""/>
        <dsp:cNvSpPr/>
      </dsp:nvSpPr>
      <dsp:spPr>
        <a:xfrm>
          <a:off x="1426897" y="1155503"/>
          <a:ext cx="2363377" cy="411332"/>
        </a:xfrm>
        <a:custGeom>
          <a:avLst/>
          <a:gdLst/>
          <a:ahLst/>
          <a:cxnLst/>
          <a:rect l="0" t="0" r="0" b="0"/>
          <a:pathLst>
            <a:path>
              <a:moveTo>
                <a:pt x="2363377" y="0"/>
              </a:moveTo>
              <a:lnTo>
                <a:pt x="2363377" y="222766"/>
              </a:lnTo>
              <a:lnTo>
                <a:pt x="0" y="222766"/>
              </a:lnTo>
              <a:lnTo>
                <a:pt x="0" y="41133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48477" y="1358957"/>
        <a:ext cx="120217" cy="4423"/>
      </dsp:txXfrm>
    </dsp:sp>
    <dsp:sp modelId="{E00D77F9-62F7-48EA-8360-F312E8A7D2EF}">
      <dsp:nvSpPr>
        <dsp:cNvPr id="0" name=""/>
        <dsp:cNvSpPr/>
      </dsp:nvSpPr>
      <dsp:spPr>
        <a:xfrm>
          <a:off x="2829552" y="4436"/>
          <a:ext cx="1921444" cy="11528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152" tIns="98830" rIns="94152" bIns="9883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Definition:</a:t>
          </a:r>
          <a:r>
            <a:rPr lang="en-US" sz="1200" kern="1200"/>
            <a:t> Focuses on real-life examples using the </a:t>
          </a:r>
          <a:r>
            <a:rPr lang="en-US" sz="1200" b="1" kern="1200"/>
            <a:t>STAR</a:t>
          </a:r>
          <a:r>
            <a:rPr lang="en-US" sz="1200" kern="1200"/>
            <a:t> method</a:t>
          </a:r>
        </a:p>
      </dsp:txBody>
      <dsp:txXfrm>
        <a:off x="2829552" y="4436"/>
        <a:ext cx="1921444" cy="1152866"/>
      </dsp:txXfrm>
    </dsp:sp>
    <dsp:sp modelId="{CAA0DC7B-1050-465B-8FC1-C9E144BF90BE}">
      <dsp:nvSpPr>
        <dsp:cNvPr id="0" name=""/>
        <dsp:cNvSpPr/>
      </dsp:nvSpPr>
      <dsp:spPr>
        <a:xfrm>
          <a:off x="2385820" y="2129948"/>
          <a:ext cx="4113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332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80438" y="2173457"/>
        <a:ext cx="22096" cy="4423"/>
      </dsp:txXfrm>
    </dsp:sp>
    <dsp:sp modelId="{779CF807-746A-4E50-9A6C-78259C1BF04B}">
      <dsp:nvSpPr>
        <dsp:cNvPr id="0" name=""/>
        <dsp:cNvSpPr/>
      </dsp:nvSpPr>
      <dsp:spPr>
        <a:xfrm>
          <a:off x="466175" y="1599235"/>
          <a:ext cx="1921444" cy="11528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152" tIns="98830" rIns="94152" bIns="9883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Benefits:</a:t>
          </a:r>
          <a:endParaRPr lang="en-US" sz="12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Assesses behaviour in practical situations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Predicts future performance</a:t>
          </a:r>
        </a:p>
      </dsp:txBody>
      <dsp:txXfrm>
        <a:off x="466175" y="1599235"/>
        <a:ext cx="1921444" cy="1152866"/>
      </dsp:txXfrm>
    </dsp:sp>
    <dsp:sp modelId="{27088A8A-FED3-4CDB-B9BC-DA589E20482D}">
      <dsp:nvSpPr>
        <dsp:cNvPr id="0" name=""/>
        <dsp:cNvSpPr/>
      </dsp:nvSpPr>
      <dsp:spPr>
        <a:xfrm>
          <a:off x="1426897" y="2750302"/>
          <a:ext cx="2363377" cy="411332"/>
        </a:xfrm>
        <a:custGeom>
          <a:avLst/>
          <a:gdLst/>
          <a:ahLst/>
          <a:cxnLst/>
          <a:rect l="0" t="0" r="0" b="0"/>
          <a:pathLst>
            <a:path>
              <a:moveTo>
                <a:pt x="2363377" y="0"/>
              </a:moveTo>
              <a:lnTo>
                <a:pt x="2363377" y="222766"/>
              </a:lnTo>
              <a:lnTo>
                <a:pt x="0" y="222766"/>
              </a:lnTo>
              <a:lnTo>
                <a:pt x="0" y="41133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48477" y="2953756"/>
        <a:ext cx="120217" cy="4423"/>
      </dsp:txXfrm>
    </dsp:sp>
    <dsp:sp modelId="{7F97329E-F9EE-4FC4-B425-F2915F5E64E6}">
      <dsp:nvSpPr>
        <dsp:cNvPr id="0" name=""/>
        <dsp:cNvSpPr/>
      </dsp:nvSpPr>
      <dsp:spPr>
        <a:xfrm>
          <a:off x="2829552" y="1599235"/>
          <a:ext cx="1921444" cy="11528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152" tIns="98830" rIns="94152" bIns="9883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Example Questions:</a:t>
          </a:r>
          <a:endParaRPr lang="en-US" sz="1200" kern="1200"/>
        </a:p>
      </dsp:txBody>
      <dsp:txXfrm>
        <a:off x="2829552" y="1599235"/>
        <a:ext cx="1921444" cy="1152866"/>
      </dsp:txXfrm>
    </dsp:sp>
    <dsp:sp modelId="{C7C7EC47-1D21-4952-8339-E1D81950DD60}">
      <dsp:nvSpPr>
        <dsp:cNvPr id="0" name=""/>
        <dsp:cNvSpPr/>
      </dsp:nvSpPr>
      <dsp:spPr>
        <a:xfrm>
          <a:off x="2385820" y="3724748"/>
          <a:ext cx="4113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332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80438" y="3768256"/>
        <a:ext cx="22096" cy="4423"/>
      </dsp:txXfrm>
    </dsp:sp>
    <dsp:sp modelId="{5F7060F2-4D2B-45A6-8CFD-1634097FD960}">
      <dsp:nvSpPr>
        <dsp:cNvPr id="0" name=""/>
        <dsp:cNvSpPr/>
      </dsp:nvSpPr>
      <dsp:spPr>
        <a:xfrm>
          <a:off x="466175" y="3194034"/>
          <a:ext cx="1921444" cy="11528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152" tIns="98830" rIns="94152" bIns="9883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“Tell us about a time you dealt with a production line failure.”</a:t>
          </a:r>
        </a:p>
      </dsp:txBody>
      <dsp:txXfrm>
        <a:off x="466175" y="3194034"/>
        <a:ext cx="1921444" cy="1152866"/>
      </dsp:txXfrm>
    </dsp:sp>
    <dsp:sp modelId="{96FA614F-E576-4344-ADC1-9EE45CAAAEC0}">
      <dsp:nvSpPr>
        <dsp:cNvPr id="0" name=""/>
        <dsp:cNvSpPr/>
      </dsp:nvSpPr>
      <dsp:spPr>
        <a:xfrm>
          <a:off x="2829552" y="3194034"/>
          <a:ext cx="1921444" cy="11528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4152" tIns="98830" rIns="94152" bIns="9883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“Describe how you ensured compliance with safety standards during a project.”</a:t>
          </a:r>
          <a:br>
            <a:rPr lang="en-US" sz="1200" kern="1200"/>
          </a:br>
          <a:r>
            <a:rPr lang="en-US" sz="1200" kern="1200"/>
            <a:t>📌 </a:t>
          </a:r>
          <a:r>
            <a:rPr lang="en-US" sz="1200" i="1" kern="1200"/>
            <a:t>Best for mid-stage interviews</a:t>
          </a:r>
          <a:br>
            <a:rPr lang="en-US" sz="1200" kern="1200"/>
          </a:br>
          <a:r>
            <a:rPr lang="en-US" sz="1200" kern="1200"/>
            <a:t>📌 </a:t>
          </a:r>
          <a:r>
            <a:rPr lang="en-US" sz="1200" i="1" kern="1200"/>
            <a:t>Source: Robbins &amp; Judge, 2019</a:t>
          </a:r>
          <a:endParaRPr lang="en-US" sz="1200" kern="1200"/>
        </a:p>
      </dsp:txBody>
      <dsp:txXfrm>
        <a:off x="2829552" y="3194034"/>
        <a:ext cx="1921444" cy="11528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567129-15A0-42A1-8128-BDED41B78C10}">
      <dsp:nvSpPr>
        <dsp:cNvPr id="0" name=""/>
        <dsp:cNvSpPr/>
      </dsp:nvSpPr>
      <dsp:spPr>
        <a:xfrm>
          <a:off x="324290" y="148"/>
          <a:ext cx="2175520" cy="130531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Challenges &amp; Considerations</a:t>
          </a:r>
          <a:endParaRPr lang="en-US" sz="2000" kern="1200"/>
        </a:p>
      </dsp:txBody>
      <dsp:txXfrm>
        <a:off x="324290" y="148"/>
        <a:ext cx="2175520" cy="1305312"/>
      </dsp:txXfrm>
    </dsp:sp>
    <dsp:sp modelId="{30328F29-2846-4479-A783-70455B732D47}">
      <dsp:nvSpPr>
        <dsp:cNvPr id="0" name=""/>
        <dsp:cNvSpPr/>
      </dsp:nvSpPr>
      <dsp:spPr>
        <a:xfrm>
          <a:off x="2717362" y="148"/>
          <a:ext cx="2175520" cy="130531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Health &amp; safety regulations in food production</a:t>
          </a:r>
        </a:p>
      </dsp:txBody>
      <dsp:txXfrm>
        <a:off x="2717362" y="148"/>
        <a:ext cx="2175520" cy="1305312"/>
      </dsp:txXfrm>
    </dsp:sp>
    <dsp:sp modelId="{F939D0CF-6CB7-4498-94EB-E4997521C3A6}">
      <dsp:nvSpPr>
        <dsp:cNvPr id="0" name=""/>
        <dsp:cNvSpPr/>
      </dsp:nvSpPr>
      <dsp:spPr>
        <a:xfrm>
          <a:off x="324290" y="1523012"/>
          <a:ext cx="2175520" cy="130531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Data privacy and system confidentiality (in online settings)</a:t>
          </a:r>
        </a:p>
      </dsp:txBody>
      <dsp:txXfrm>
        <a:off x="324290" y="1523012"/>
        <a:ext cx="2175520" cy="1305312"/>
      </dsp:txXfrm>
    </dsp:sp>
    <dsp:sp modelId="{03F0CD90-B2CD-46BD-9159-083EF8BBABD6}">
      <dsp:nvSpPr>
        <dsp:cNvPr id="0" name=""/>
        <dsp:cNvSpPr/>
      </dsp:nvSpPr>
      <dsp:spPr>
        <a:xfrm>
          <a:off x="2717362" y="1523012"/>
          <a:ext cx="2175520" cy="130531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Candidate availability due to shift patterns</a:t>
          </a:r>
        </a:p>
      </dsp:txBody>
      <dsp:txXfrm>
        <a:off x="2717362" y="1523012"/>
        <a:ext cx="2175520" cy="1305312"/>
      </dsp:txXfrm>
    </dsp:sp>
    <dsp:sp modelId="{35B807A3-45C0-4DFF-8977-EF5267F28F59}">
      <dsp:nvSpPr>
        <dsp:cNvPr id="0" name=""/>
        <dsp:cNvSpPr/>
      </dsp:nvSpPr>
      <dsp:spPr>
        <a:xfrm>
          <a:off x="324290" y="3045877"/>
          <a:ext cx="2175520" cy="130531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Cultural fit with ABP values: sustainability, quality, safety</a:t>
          </a:r>
        </a:p>
      </dsp:txBody>
      <dsp:txXfrm>
        <a:off x="324290" y="3045877"/>
        <a:ext cx="2175520" cy="1305312"/>
      </dsp:txXfrm>
    </dsp:sp>
    <dsp:sp modelId="{45AB77D8-2921-4362-8917-C5A221C8C21B}">
      <dsp:nvSpPr>
        <dsp:cNvPr id="0" name=""/>
        <dsp:cNvSpPr/>
      </dsp:nvSpPr>
      <dsp:spPr>
        <a:xfrm>
          <a:off x="2717362" y="3045877"/>
          <a:ext cx="2175520" cy="130531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Managing expectations for remote vs on-site technical work</a:t>
          </a:r>
        </a:p>
      </dsp:txBody>
      <dsp:txXfrm>
        <a:off x="2717362" y="3045877"/>
        <a:ext cx="2175520" cy="13053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B071F-899B-EDBA-3280-0E1A2472B4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FC531F-7DF9-B61E-A38A-047231053F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44A32C-6FE0-C78C-902C-79398504F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9AA4-6D72-4CB7-B0BC-5508802192A7}" type="datetimeFigureOut">
              <a:rPr lang="bg-BG" smtClean="0"/>
              <a:t>12.10.2025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11D3CE-4090-F5A3-204E-443CFFA5C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C91344-A94C-E49B-71F5-F0E407769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7F36B-870C-46DD-AE12-BD900749241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680457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36D-C28F-5CFD-5D0E-A27B5AEA1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0EAF5-E003-B9A7-3928-DC88BC8573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B0540-72F3-2D9C-BBE4-30B361019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9AA4-6D72-4CB7-B0BC-5508802192A7}" type="datetimeFigureOut">
              <a:rPr lang="bg-BG" smtClean="0"/>
              <a:t>12.10.2025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53F40E-34FC-05EB-E659-A19E49DFD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0050DB-3C93-F119-F04B-A7625F441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7F36B-870C-46DD-AE12-BD900749241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139369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B659E-6F0A-6C4C-A403-F1F0E73C1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6603E3-8B08-C95C-BDED-8D3D107D62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41F0FC-7E0E-DEF0-D107-2133E45A4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9AA4-6D72-4CB7-B0BC-5508802192A7}" type="datetimeFigureOut">
              <a:rPr lang="bg-BG" smtClean="0"/>
              <a:t>12.10.2025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B34286-ABBB-9D3A-B863-40D127BF1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86E27-CB98-C418-870D-0FF4EE46D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7F36B-870C-46DD-AE12-BD900749241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925279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7D2E2-8558-E951-27BB-3632883A2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0A6E4-5267-7CD9-194C-6A4A662B1B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675F5A-5F89-35CD-F41E-8E35309302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AB9431-8A25-1A10-A996-069B621DE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9AA4-6D72-4CB7-B0BC-5508802192A7}" type="datetimeFigureOut">
              <a:rPr lang="bg-BG" smtClean="0"/>
              <a:t>12.10.2025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F9792D-2014-2082-FF0B-33CF7191A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AC57A6-6ADA-3773-0A42-55E5573705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7F36B-870C-46DD-AE12-BD900749241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27555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1D45A-0573-7F44-70AD-D3FB9B3FE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988B67-C24B-2773-8750-838B204F3B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B8CC95-2406-C434-90BB-54586AE77F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320E06-D4A6-339C-53FE-32A26F5127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0D2A6-7A99-DBDE-9016-A655DCA406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12CFCF-F1A9-EDA0-354F-D2C57A4AA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9AA4-6D72-4CB7-B0BC-5508802192A7}" type="datetimeFigureOut">
              <a:rPr lang="bg-BG" smtClean="0"/>
              <a:t>12.10.2025 г.</a:t>
            </a:fld>
            <a:endParaRPr lang="bg-B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5035EB-D6D9-7F13-798A-5E5FE97DD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7CF936-F300-953C-ACB4-C494BC836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7F36B-870C-46DD-AE12-BD900749241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843651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A99F5-8A93-7BD7-BAAB-5A0644799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68D081-9398-89B3-5EBE-7B58A0660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9AA4-6D72-4CB7-B0BC-5508802192A7}" type="datetimeFigureOut">
              <a:rPr lang="bg-BG" smtClean="0"/>
              <a:t>12.10.2025 г.</a:t>
            </a:fld>
            <a:endParaRPr lang="bg-B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103329-D9B3-B65D-37E4-62255487E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2CC746-9813-C49E-3308-38A8DB2F9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7F36B-870C-46DD-AE12-BD900749241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050066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C7EE45-B33A-75E7-E2A1-382B8D761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9AA4-6D72-4CB7-B0BC-5508802192A7}" type="datetimeFigureOut">
              <a:rPr lang="bg-BG" smtClean="0"/>
              <a:t>12.10.2025 г.</a:t>
            </a:fld>
            <a:endParaRPr lang="bg-B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A8B54E-150C-11DB-0335-9B704DA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2A5D3A-BCA3-B9A2-BDFF-325EDE59E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7F36B-870C-46DD-AE12-BD900749241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731462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B15E2-AB98-9D6C-5317-22315892C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D5713-C918-50C3-292C-335D44CCE1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3ECDC0-74C0-B393-B977-AF7C5CB9EE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2F26E5-8754-650C-C0FD-B309E710C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9AA4-6D72-4CB7-B0BC-5508802192A7}" type="datetimeFigureOut">
              <a:rPr lang="bg-BG" smtClean="0"/>
              <a:t>12.10.2025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AD8326-EA71-EC95-E5D0-DEE181F7C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B4BFF6-9376-404A-23EA-EF563BC3C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7F36B-870C-46DD-AE12-BD900749241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399527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402EF-7FEF-85C1-EE24-6EBE2D33E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B32D44-2F9C-57A9-267F-678D88D982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FD2324-253E-22DD-36BD-7D5D0562FC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4254F2-B413-6126-E3F8-FDFC4CE4B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9AA4-6D72-4CB7-B0BC-5508802192A7}" type="datetimeFigureOut">
              <a:rPr lang="bg-BG" smtClean="0"/>
              <a:t>12.10.2025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785010-9567-6074-9795-916B4240D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971A7-AADD-B72A-3E19-4DDA3A7A0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7F36B-870C-46DD-AE12-BD900749241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322103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443FE-EB19-0FE9-FCC7-0591A8DA2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A4F5BB-D714-F364-E93E-0F6029C413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3DB731-19DD-D170-62B8-321ED9A05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9AA4-6D72-4CB7-B0BC-5508802192A7}" type="datetimeFigureOut">
              <a:rPr lang="bg-BG" smtClean="0"/>
              <a:t>12.10.2025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A617ED-778E-F88C-D7EA-7BBF456A6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61FE13-8FA2-A822-BF40-AB68AC6AA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7F36B-870C-46DD-AE12-BD900749241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795660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F28D7C-6F58-4611-1B1B-5364AF7460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75EB72-EDD3-B5A6-3DE5-4E82E9ECBA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FFFA8B-8D6F-96D3-0322-449557CF0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9AA4-6D72-4CB7-B0BC-5508802192A7}" type="datetimeFigureOut">
              <a:rPr lang="bg-BG" smtClean="0"/>
              <a:t>12.10.2025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36799-EA83-7CF4-6117-37A6375F9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C741B-1B0F-C940-4788-237A0CA3E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7F36B-870C-46DD-AE12-BD900749241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595086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3F9B9B-5A6E-62FC-5D6C-6D2110051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76BAE0-D789-1667-3D5C-762F454A1D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B211AD-17A3-3090-13C6-E2C673A59E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439AA4-6D72-4CB7-B0BC-5508802192A7}" type="datetimeFigureOut">
              <a:rPr lang="bg-BG" smtClean="0"/>
              <a:t>12.10.2025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A023EE-0BAC-00E1-068C-AC2176339C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E3681-C417-F3A9-C903-30A10A0AA5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D7F36B-870C-46DD-AE12-BD900749241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617140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bg-B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jpg"/><Relationship Id="rId7" Type="http://schemas.openxmlformats.org/officeDocument/2006/relationships/diagramColors" Target="../diagrams/colors4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48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50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FDDBA8-9295-8B0A-9815-B0F89DA5AB45}"/>
              </a:ext>
            </a:extLst>
          </p:cNvPr>
          <p:cNvSpPr txBox="1"/>
          <p:nvPr/>
        </p:nvSpPr>
        <p:spPr>
          <a:xfrm>
            <a:off x="6234868" y="1130846"/>
            <a:ext cx="5217173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Title: </a:t>
            </a:r>
            <a:r>
              <a:rPr lang="en-US" b="1" dirty="0">
                <a:solidFill>
                  <a:schemeClr val="bg1"/>
                </a:solidFill>
              </a:rPr>
              <a:t>Presentation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Student Name: Sofiya Williams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Student Number: 2407274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Module Code &amp; Title: LCLM5002 </a:t>
            </a:r>
            <a:r>
              <a:rPr lang="en-US" b="1" dirty="0">
                <a:solidFill>
                  <a:schemeClr val="bg1"/>
                </a:solidFill>
              </a:rPr>
              <a:t>Developing and Managing Individuals and Teams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Lecturer: </a:t>
            </a:r>
            <a:r>
              <a:rPr lang="en-US" dirty="0" err="1">
                <a:solidFill>
                  <a:schemeClr val="bg1"/>
                </a:solidFill>
              </a:rPr>
              <a:t>Madussar</a:t>
            </a:r>
            <a:r>
              <a:rPr lang="en-US" dirty="0">
                <a:solidFill>
                  <a:schemeClr val="bg1"/>
                </a:solidFill>
              </a:rPr>
              <a:t> Hasan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56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63502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red and blue logo&#10;&#10;AI-generated content may be incorrect.">
            <a:extLst>
              <a:ext uri="{FF2B5EF4-FFF2-40B4-BE49-F238E27FC236}">
                <a16:creationId xmlns:a16="http://schemas.microsoft.com/office/drawing/2014/main" id="{4151BC4B-E1B4-45E6-B6A2-2299B0477E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94" r="21154" b="-2"/>
          <a:stretch>
            <a:fillRect/>
          </a:stretch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50" name="Group 49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6818C9A3-10B1-DCB7-6383-A52179453DB9}"/>
              </a:ext>
            </a:extLst>
          </p:cNvPr>
          <p:cNvSpPr txBox="1"/>
          <p:nvPr/>
        </p:nvSpPr>
        <p:spPr>
          <a:xfrm>
            <a:off x="6333423" y="339634"/>
            <a:ext cx="5118618" cy="58320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>
                <a:solidFill>
                  <a:schemeClr val="bg1"/>
                </a:solidFill>
              </a:rPr>
              <a:t>                               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>
                <a:solidFill>
                  <a:schemeClr val="bg1"/>
                </a:solidFill>
              </a:rPr>
              <a:t>                                     </a:t>
            </a:r>
            <a:r>
              <a:rPr lang="en-US" sz="2000" b="1" dirty="0">
                <a:solidFill>
                  <a:schemeClr val="bg1"/>
                </a:solidFill>
              </a:rPr>
              <a:t>Table of Contents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Introduction to ABP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Purpose of Technical Recruitment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Recruitment Process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Job Analysis, Job Description &amp; Person Specification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Interview Type 1: Structured Interview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Interview Type 2: Competency-Based Interview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Interview Type 3: Panel Interview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Questioning Techniques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Face-to-Face vs Online Interviews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Challenges &amp; Considerations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Conclusion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References</a:t>
            </a:r>
          </a:p>
        </p:txBody>
      </p:sp>
      <p:grpSp>
        <p:nvGrpSpPr>
          <p:cNvPr id="54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FCFB5C8-8C88-5530-F703-2AFCA931A2DC}"/>
              </a:ext>
            </a:extLst>
          </p:cNvPr>
          <p:cNvSpPr txBox="1"/>
          <p:nvPr/>
        </p:nvSpPr>
        <p:spPr>
          <a:xfrm>
            <a:off x="535577" y="339634"/>
            <a:ext cx="10506709" cy="432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44407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3F52F7-004E-B463-A6C4-5689D1573609}"/>
              </a:ext>
            </a:extLst>
          </p:cNvPr>
          <p:cNvSpPr txBox="1"/>
          <p:nvPr/>
        </p:nvSpPr>
        <p:spPr>
          <a:xfrm>
            <a:off x="6234865" y="568517"/>
            <a:ext cx="5248221" cy="10672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i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)</a:t>
            </a:r>
            <a:endParaRPr lang="en-US" sz="44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1" name="Picture 10" descr="A logo of a company&#10;&#10;AI-generated content may be incorrect.">
            <a:extLst>
              <a:ext uri="{FF2B5EF4-FFF2-40B4-BE49-F238E27FC236}">
                <a16:creationId xmlns:a16="http://schemas.microsoft.com/office/drawing/2014/main" id="{013DE5D1-A6E6-3D37-E707-B614BD6AD7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>
            <a:fillRect/>
          </a:stretch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42" name="Group 41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451FD96C-82C2-549A-E200-582163CF4246}"/>
              </a:ext>
            </a:extLst>
          </p:cNvPr>
          <p:cNvSpPr txBox="1"/>
          <p:nvPr/>
        </p:nvSpPr>
        <p:spPr>
          <a:xfrm>
            <a:off x="6583680" y="377893"/>
            <a:ext cx="4868361" cy="57938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bg1"/>
                </a:solidFill>
              </a:rPr>
              <a:t>        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bg1"/>
                </a:solidFill>
              </a:rPr>
              <a:t>                 </a:t>
            </a:r>
            <a:r>
              <a:rPr lang="en-US" sz="2000" b="1" dirty="0">
                <a:solidFill>
                  <a:schemeClr val="bg1"/>
                </a:solidFill>
              </a:rPr>
              <a:t>Introduction to ABP Food Group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ABP Food Group is one of Europe’s leading agribusiness companies.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Operates across the UK, Ireland, and Poland.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Largest beef processor in the UK.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Focused on innovation, sustainability, and operational excellence.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UK Support Office located in </a:t>
            </a:r>
            <a:r>
              <a:rPr lang="en-US" b="1" dirty="0">
                <a:solidFill>
                  <a:schemeClr val="bg1"/>
                </a:solidFill>
              </a:rPr>
              <a:t>Birmingham</a:t>
            </a:r>
            <a:r>
              <a:rPr lang="en-US" dirty="0">
                <a:solidFill>
                  <a:schemeClr val="bg1"/>
                </a:solidFill>
              </a:rPr>
              <a:t>, supporting technical, IT, and production roles.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📌 </a:t>
            </a:r>
            <a:r>
              <a:rPr lang="en-US" i="1" dirty="0">
                <a:solidFill>
                  <a:schemeClr val="bg1"/>
                </a:solidFill>
              </a:rPr>
              <a:t>Source: ABP UK, 2024</a:t>
            </a:r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46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71934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group of plates of food&#10;&#10;AI-generated content may be incorrect.">
            <a:extLst>
              <a:ext uri="{FF2B5EF4-FFF2-40B4-BE49-F238E27FC236}">
                <a16:creationId xmlns:a16="http://schemas.microsoft.com/office/drawing/2014/main" id="{45F2FD75-8DB7-269F-DC3B-31D981739A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96" r="34254"/>
          <a:stretch>
            <a:fillRect/>
          </a:stretch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9F65503-D25F-2672-CBF5-859F276642F9}"/>
              </a:ext>
            </a:extLst>
          </p:cNvPr>
          <p:cNvSpPr txBox="1"/>
          <p:nvPr/>
        </p:nvSpPr>
        <p:spPr>
          <a:xfrm>
            <a:off x="6420051" y="377893"/>
            <a:ext cx="5031990" cy="57938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solidFill>
                  <a:schemeClr val="bg1"/>
                </a:solidFill>
              </a:rPr>
              <a:t>      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solidFill>
                  <a:schemeClr val="bg1"/>
                </a:solidFill>
              </a:rPr>
              <a:t>    Job Analysis, Description &amp; Person   Specification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bg1"/>
                </a:solidFill>
              </a:rPr>
              <a:t>Role:</a:t>
            </a:r>
            <a:r>
              <a:rPr lang="en-US" sz="1500" dirty="0">
                <a:solidFill>
                  <a:schemeClr val="bg1"/>
                </a:solidFill>
              </a:rPr>
              <a:t> Technical Project Manager – ABP Beef Production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🔹 </a:t>
            </a:r>
            <a:r>
              <a:rPr lang="en-US" sz="1500" b="1" dirty="0">
                <a:solidFill>
                  <a:schemeClr val="bg1"/>
                </a:solidFill>
              </a:rPr>
              <a:t>Job Analysis:</a:t>
            </a:r>
            <a:endParaRPr lang="en-US" sz="15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Oversee automation and systems upgrades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Manage engineering vendors and compliance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Collaborate with production, safety, and IT teams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🔹 </a:t>
            </a:r>
            <a:r>
              <a:rPr lang="en-US" sz="1500" b="1" dirty="0">
                <a:solidFill>
                  <a:schemeClr val="bg1"/>
                </a:solidFill>
              </a:rPr>
              <a:t>Job Description:</a:t>
            </a:r>
            <a:endParaRPr lang="en-US" sz="15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Lead technical projects across ABP UK sites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Ensure quality, safety, and sustainability goals are met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Deliver on time and within budget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🔹 </a:t>
            </a:r>
            <a:r>
              <a:rPr lang="en-US" sz="1500" b="1" dirty="0">
                <a:solidFill>
                  <a:schemeClr val="bg1"/>
                </a:solidFill>
              </a:rPr>
              <a:t>Person Specification:</a:t>
            </a:r>
            <a:endParaRPr lang="en-US" sz="15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Degree in Engineering or Systems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5+ years of project management in food manufacturing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</a:rPr>
              <a:t>Strong communication and leadership skills</a:t>
            </a:r>
            <a:br>
              <a:rPr lang="en-US" sz="1500" dirty="0">
                <a:solidFill>
                  <a:schemeClr val="bg1"/>
                </a:solidFill>
              </a:rPr>
            </a:br>
            <a:r>
              <a:rPr lang="en-US" sz="1500" dirty="0">
                <a:solidFill>
                  <a:schemeClr val="bg1"/>
                </a:solidFill>
              </a:rPr>
              <a:t>📌 </a:t>
            </a:r>
            <a:r>
              <a:rPr lang="en-US" sz="1500" i="1" dirty="0">
                <a:solidFill>
                  <a:schemeClr val="bg1"/>
                </a:solidFill>
              </a:rPr>
              <a:t>Source: Armstrong, 2020</a:t>
            </a:r>
            <a:endParaRPr lang="en-US" sz="1500" dirty="0">
              <a:solidFill>
                <a:schemeClr val="bg1"/>
              </a:solidFill>
            </a:endParaRPr>
          </a:p>
        </p:txBody>
      </p:sp>
      <p:grpSp>
        <p:nvGrpSpPr>
          <p:cNvPr id="55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3AFFE92-B433-73F6-A75E-F58DFDF563E3}"/>
              </a:ext>
            </a:extLst>
          </p:cNvPr>
          <p:cNvSpPr txBox="1"/>
          <p:nvPr/>
        </p:nvSpPr>
        <p:spPr>
          <a:xfrm>
            <a:off x="1388210" y="824249"/>
            <a:ext cx="9654076" cy="38379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064787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5C880D58-0477-47F1-B3CB-4B3017941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635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pic>
        <p:nvPicPr>
          <p:cNvPr id="9" name="Picture 8" descr="A logo of a company&#10;&#10;AI-generated content may be incorrect.">
            <a:extLst>
              <a:ext uri="{FF2B5EF4-FFF2-40B4-BE49-F238E27FC236}">
                <a16:creationId xmlns:a16="http://schemas.microsoft.com/office/drawing/2014/main" id="{D0453D68-BDA1-B14E-C3FA-1659FD660E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" b="-5"/>
          <a:stretch>
            <a:fillRect/>
          </a:stretch>
        </p:blipFill>
        <p:spPr>
          <a:xfrm>
            <a:off x="235534" y="1009050"/>
            <a:ext cx="3296556" cy="3296556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sp>
        <p:nvSpPr>
          <p:cNvPr id="49" name="Graphic 212">
            <a:extLst>
              <a:ext uri="{FF2B5EF4-FFF2-40B4-BE49-F238E27FC236}">
                <a16:creationId xmlns:a16="http://schemas.microsoft.com/office/drawing/2014/main" id="{877E3FF1-E4B8-49CB-9DD6-7D2067808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9510" y="2210504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1" name="Graphic 212">
            <a:extLst>
              <a:ext uri="{FF2B5EF4-FFF2-40B4-BE49-F238E27FC236}">
                <a16:creationId xmlns:a16="http://schemas.microsoft.com/office/drawing/2014/main" id="{30BDE8C6-094E-46E6-BD5E-75FAB4F7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9510" y="2210504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6287AB8-FEAB-AAB8-7473-1276DB44A63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92" r="20858"/>
          <a:stretch>
            <a:fillRect/>
          </a:stretch>
        </p:blipFill>
        <p:spPr>
          <a:xfrm>
            <a:off x="2841433" y="3429000"/>
            <a:ext cx="2965878" cy="2965878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53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A993679-BA25-D8FA-47C0-58C1D15BD0F0}"/>
              </a:ext>
            </a:extLst>
          </p:cNvPr>
          <p:cNvSpPr txBox="1"/>
          <p:nvPr/>
        </p:nvSpPr>
        <p:spPr>
          <a:xfrm>
            <a:off x="1388210" y="824249"/>
            <a:ext cx="9654076" cy="38379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graphicFrame>
        <p:nvGraphicFramePr>
          <p:cNvPr id="20" name="TextBox 5">
            <a:extLst>
              <a:ext uri="{FF2B5EF4-FFF2-40B4-BE49-F238E27FC236}">
                <a16:creationId xmlns:a16="http://schemas.microsoft.com/office/drawing/2014/main" id="{27C3D6C4-0E9C-D04F-A64C-9B4D03D895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7261933"/>
              </p:ext>
            </p:extLst>
          </p:nvPr>
        </p:nvGraphicFramePr>
        <p:xfrm>
          <a:off x="6234868" y="1820369"/>
          <a:ext cx="521717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81783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1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5" name="Oval 44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49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D55657D-29F8-CB77-3AE2-A8D87D5F5664}"/>
              </a:ext>
            </a:extLst>
          </p:cNvPr>
          <p:cNvSpPr txBox="1"/>
          <p:nvPr/>
        </p:nvSpPr>
        <p:spPr>
          <a:xfrm>
            <a:off x="1388210" y="824249"/>
            <a:ext cx="9654076" cy="38379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</p:txBody>
      </p:sp>
      <p:graphicFrame>
        <p:nvGraphicFramePr>
          <p:cNvPr id="33" name="TextBox 4">
            <a:extLst>
              <a:ext uri="{FF2B5EF4-FFF2-40B4-BE49-F238E27FC236}">
                <a16:creationId xmlns:a16="http://schemas.microsoft.com/office/drawing/2014/main" id="{4D1F5182-3E6F-3446-58E4-182E91277A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989789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logo of a company&#10;&#10;AI-generated content may be incorrect.">
            <a:extLst>
              <a:ext uri="{FF2B5EF4-FFF2-40B4-BE49-F238E27FC236}">
                <a16:creationId xmlns:a16="http://schemas.microsoft.com/office/drawing/2014/main" id="{056E277D-758A-9D20-1874-4F264FBC6D7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281" y="1452840"/>
            <a:ext cx="3299368" cy="3299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173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6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logo of a company&#10;&#10;AI-generated content may be incorrect.">
            <a:extLst>
              <a:ext uri="{FF2B5EF4-FFF2-40B4-BE49-F238E27FC236}">
                <a16:creationId xmlns:a16="http://schemas.microsoft.com/office/drawing/2014/main" id="{812EAF42-EE9F-F4ED-5D1E-B1703DE8AF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>
            <a:fillRect/>
          </a:stretch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69" name="Group 68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73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0803453-C316-F31D-2F69-5CB099A04F50}"/>
              </a:ext>
            </a:extLst>
          </p:cNvPr>
          <p:cNvSpPr txBox="1"/>
          <p:nvPr/>
        </p:nvSpPr>
        <p:spPr>
          <a:xfrm>
            <a:off x="1388210" y="824249"/>
            <a:ext cx="9654076" cy="38379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</p:txBody>
      </p:sp>
      <p:graphicFrame>
        <p:nvGraphicFramePr>
          <p:cNvPr id="33" name="TextBox 4">
            <a:extLst>
              <a:ext uri="{FF2B5EF4-FFF2-40B4-BE49-F238E27FC236}">
                <a16:creationId xmlns:a16="http://schemas.microsoft.com/office/drawing/2014/main" id="{A35AF211-1703-BE53-D30A-B85FA39458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7965413"/>
              </p:ext>
            </p:extLst>
          </p:nvPr>
        </p:nvGraphicFramePr>
        <p:xfrm>
          <a:off x="6234868" y="1820369"/>
          <a:ext cx="521717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82362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logo of a company&#10;&#10;AI-generated content may be incorrect.">
            <a:extLst>
              <a:ext uri="{FF2B5EF4-FFF2-40B4-BE49-F238E27FC236}">
                <a16:creationId xmlns:a16="http://schemas.microsoft.com/office/drawing/2014/main" id="{8646E77C-AAC6-9D45-35FA-C2C77C5666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>
            <a:fillRect/>
          </a:stretch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62" name="Group 61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4B67AC37-EB82-AB92-A45A-DEE4D4AAE043}"/>
              </a:ext>
            </a:extLst>
          </p:cNvPr>
          <p:cNvSpPr txBox="1"/>
          <p:nvPr/>
        </p:nvSpPr>
        <p:spPr>
          <a:xfrm>
            <a:off x="6323798" y="1095407"/>
            <a:ext cx="5128244" cy="507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bg1"/>
                </a:solidFill>
              </a:rPr>
              <a:t>              Interview Type 3 – Panel Interview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Definition:</a:t>
            </a:r>
            <a:r>
              <a:rPr lang="en-US" dirty="0">
                <a:solidFill>
                  <a:schemeClr val="bg1"/>
                </a:solidFill>
              </a:rPr>
              <a:t> Multiple interviewers from different departments (e.g., Engineering, HR, Plant Manager)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Benefits:</a:t>
            </a:r>
            <a:endParaRPr lang="en-US" dirty="0">
              <a:solidFill>
                <a:schemeClr val="bg1"/>
              </a:solidFill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Offers diverse perspectives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Reduces personal bias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Example Panel Setup:</a:t>
            </a: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HR Manager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Site Engineering Lead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Technical Director</a:t>
            </a:r>
          </a:p>
        </p:txBody>
      </p:sp>
      <p:grpSp>
        <p:nvGrpSpPr>
          <p:cNvPr id="66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03DE676-C8B0-E580-C222-7C89AC1156ED}"/>
              </a:ext>
            </a:extLst>
          </p:cNvPr>
          <p:cNvSpPr txBox="1"/>
          <p:nvPr/>
        </p:nvSpPr>
        <p:spPr>
          <a:xfrm>
            <a:off x="1388210" y="824249"/>
            <a:ext cx="9654076" cy="38379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87392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logo of a company&#10;&#10;AI-generated content may be incorrect.">
            <a:extLst>
              <a:ext uri="{FF2B5EF4-FFF2-40B4-BE49-F238E27FC236}">
                <a16:creationId xmlns:a16="http://schemas.microsoft.com/office/drawing/2014/main" id="{7D73DFDB-681E-65A8-288B-D0FD55B6CF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>
            <a:fillRect/>
          </a:stretch>
        </p:blipFill>
        <p:spPr>
          <a:xfrm>
            <a:off x="739959" y="1095407"/>
            <a:ext cx="4944965" cy="4944965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53" name="Group 52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4C1B1985-E6ED-192C-FFDA-6A4A8300FB6F}"/>
              </a:ext>
            </a:extLst>
          </p:cNvPr>
          <p:cNvSpPr txBox="1"/>
          <p:nvPr/>
        </p:nvSpPr>
        <p:spPr>
          <a:xfrm>
            <a:off x="6333175" y="824249"/>
            <a:ext cx="5118866" cy="53474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bg1"/>
                </a:solidFill>
              </a:rPr>
              <a:t>Appropriate Questioning Techniques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✅ </a:t>
            </a:r>
            <a:r>
              <a:rPr lang="en-US" sz="1700" b="1" dirty="0">
                <a:solidFill>
                  <a:schemeClr val="bg1"/>
                </a:solidFill>
              </a:rPr>
              <a:t>Probing Questions:</a:t>
            </a:r>
            <a:endParaRPr lang="en-US" sz="17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“Can you explain how you selected vendors for system integration?”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✅ </a:t>
            </a:r>
            <a:r>
              <a:rPr lang="en-US" sz="1700" b="1" dirty="0">
                <a:solidFill>
                  <a:schemeClr val="bg1"/>
                </a:solidFill>
              </a:rPr>
              <a:t>Socratic Questions:</a:t>
            </a:r>
            <a:endParaRPr lang="en-US" sz="17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“What would happen if this system fails during peak production?”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✅ </a:t>
            </a:r>
            <a:r>
              <a:rPr lang="en-US" sz="1700" b="1" dirty="0">
                <a:solidFill>
                  <a:schemeClr val="bg1"/>
                </a:solidFill>
              </a:rPr>
              <a:t>Competency-Based:</a:t>
            </a:r>
            <a:endParaRPr lang="en-US" sz="17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“Give an example of managing conflicting priorities.”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✅ </a:t>
            </a:r>
            <a:r>
              <a:rPr lang="en-US" sz="1700" b="1" dirty="0">
                <a:solidFill>
                  <a:schemeClr val="bg1"/>
                </a:solidFill>
              </a:rPr>
              <a:t>Open-Ended:</a:t>
            </a:r>
            <a:endParaRPr lang="en-US" sz="17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“How do you lead cross-functional teams?”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✅ </a:t>
            </a:r>
            <a:r>
              <a:rPr lang="en-US" sz="1700" b="1" dirty="0">
                <a:solidFill>
                  <a:schemeClr val="bg1"/>
                </a:solidFill>
              </a:rPr>
              <a:t>Avoid:</a:t>
            </a:r>
            <a:r>
              <a:rPr lang="en-US" sz="1700" dirty="0">
                <a:solidFill>
                  <a:schemeClr val="bg1"/>
                </a:solidFill>
              </a:rPr>
              <a:t> Leading or hypothetical questions that bias responses</a:t>
            </a:r>
            <a:br>
              <a:rPr lang="en-US" sz="1700" dirty="0">
                <a:solidFill>
                  <a:schemeClr val="bg1"/>
                </a:solidFill>
              </a:rPr>
            </a:br>
            <a:r>
              <a:rPr lang="en-US" sz="1700" dirty="0">
                <a:solidFill>
                  <a:schemeClr val="bg1"/>
                </a:solidFill>
              </a:rPr>
              <a:t>📌 </a:t>
            </a:r>
            <a:r>
              <a:rPr lang="en-US" sz="1700" i="1" dirty="0">
                <a:solidFill>
                  <a:schemeClr val="bg1"/>
                </a:solidFill>
              </a:rPr>
              <a:t>Source: Gibb, 2009</a:t>
            </a:r>
            <a:endParaRPr lang="en-US" sz="1700" dirty="0">
              <a:solidFill>
                <a:schemeClr val="bg1"/>
              </a:solidFill>
            </a:endParaRPr>
          </a:p>
        </p:txBody>
      </p:sp>
      <p:grpSp>
        <p:nvGrpSpPr>
          <p:cNvPr id="57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5D33D61-9C9B-49B7-E553-240153AF9FEC}"/>
              </a:ext>
            </a:extLst>
          </p:cNvPr>
          <p:cNvSpPr txBox="1"/>
          <p:nvPr/>
        </p:nvSpPr>
        <p:spPr>
          <a:xfrm>
            <a:off x="1388210" y="824249"/>
            <a:ext cx="9654076" cy="38379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779860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" name="Freeform: Shape 40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Rectangle 1">
            <a:extLst>
              <a:ext uri="{FF2B5EF4-FFF2-40B4-BE49-F238E27FC236}">
                <a16:creationId xmlns:a16="http://schemas.microsoft.com/office/drawing/2014/main" id="{39484703-DF08-B0B4-9254-D4CC9F64E7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0256" y="3833199"/>
            <a:ext cx="8332826" cy="111998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bg-BG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DDD7553-9808-E25F-58BF-A02A26866D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5314461"/>
              </p:ext>
            </p:extLst>
          </p:nvPr>
        </p:nvGraphicFramePr>
        <p:xfrm>
          <a:off x="643467" y="995991"/>
          <a:ext cx="7047925" cy="4861786"/>
        </p:xfrm>
        <a:graphic>
          <a:graphicData uri="http://schemas.openxmlformats.org/drawingml/2006/table">
            <a:tbl>
              <a:tblPr>
                <a:solidFill>
                  <a:schemeClr val="bg1"/>
                </a:solidFill>
              </a:tblPr>
              <a:tblGrid>
                <a:gridCol w="1879077">
                  <a:extLst>
                    <a:ext uri="{9D8B030D-6E8A-4147-A177-3AD203B41FA5}">
                      <a16:colId xmlns:a16="http://schemas.microsoft.com/office/drawing/2014/main" val="2709370944"/>
                    </a:ext>
                  </a:extLst>
                </a:gridCol>
                <a:gridCol w="2051495">
                  <a:extLst>
                    <a:ext uri="{9D8B030D-6E8A-4147-A177-3AD203B41FA5}">
                      <a16:colId xmlns:a16="http://schemas.microsoft.com/office/drawing/2014/main" val="1744260605"/>
                    </a:ext>
                  </a:extLst>
                </a:gridCol>
                <a:gridCol w="3117353">
                  <a:extLst>
                    <a:ext uri="{9D8B030D-6E8A-4147-A177-3AD203B41FA5}">
                      <a16:colId xmlns:a16="http://schemas.microsoft.com/office/drawing/2014/main" val="198767144"/>
                    </a:ext>
                  </a:extLst>
                </a:gridCol>
              </a:tblGrid>
              <a:tr h="5699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Criteria</a:t>
                      </a:r>
                    </a:p>
                  </a:txBody>
                  <a:tcPr marL="163445" marR="125727" marT="125727" marB="12572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Face-to-Face</a:t>
                      </a:r>
                    </a:p>
                  </a:txBody>
                  <a:tcPr marL="163445" marR="125727" marT="125727" marB="125727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Online</a:t>
                      </a:r>
                    </a:p>
                  </a:txBody>
                  <a:tcPr marL="163445" marR="125727" marT="125727" marB="125727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8752949"/>
                  </a:ext>
                </a:extLst>
              </a:tr>
              <a:tr h="11467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1" cap="none" spc="0">
                          <a:solidFill>
                            <a:schemeClr val="tx1"/>
                          </a:solidFill>
                        </a:rPr>
                        <a:t>Environment</a:t>
                      </a: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3445" marR="125727" marT="125727" marB="12572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 cap="none" spc="0">
                          <a:solidFill>
                            <a:schemeClr val="tx1"/>
                          </a:solidFill>
                        </a:rPr>
                        <a:t>Better for assessing plant fit</a:t>
                      </a:r>
                    </a:p>
                  </a:txBody>
                  <a:tcPr marL="163445" marR="125727" marT="125727" marB="125727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Convenient for remote screening</a:t>
                      </a:r>
                    </a:p>
                  </a:txBody>
                  <a:tcPr marL="163445" marR="125727" marT="125727" marB="125727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9721521"/>
                  </a:ext>
                </a:extLst>
              </a:tr>
              <a:tr h="8583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1" cap="none" spc="0">
                          <a:solidFill>
                            <a:schemeClr val="tx1"/>
                          </a:solidFill>
                        </a:rPr>
                        <a:t>Tech Evaluation</a:t>
                      </a: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3445" marR="125727" marT="125727" marB="12572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Hands-on demonstrations</a:t>
                      </a:r>
                    </a:p>
                  </a:txBody>
                  <a:tcPr marL="163445" marR="125727" marT="125727" marB="125727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 cap="none" spc="0" dirty="0">
                          <a:solidFill>
                            <a:schemeClr val="tx1"/>
                          </a:solidFill>
                        </a:rPr>
                        <a:t>Screen sharing or remote tests</a:t>
                      </a:r>
                    </a:p>
                  </a:txBody>
                  <a:tcPr marL="163445" marR="125727" marT="125727" marB="125727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64886882"/>
                  </a:ext>
                </a:extLst>
              </a:tr>
              <a:tr h="5699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1" cap="none" spc="0">
                          <a:solidFill>
                            <a:schemeClr val="tx1"/>
                          </a:solidFill>
                        </a:rPr>
                        <a:t>Cost &amp; Time</a:t>
                      </a: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3445" marR="125727" marT="125727" marB="12572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Higher</a:t>
                      </a:r>
                    </a:p>
                  </a:txBody>
                  <a:tcPr marL="163445" marR="125727" marT="125727" marB="125727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Lower</a:t>
                      </a:r>
                    </a:p>
                  </a:txBody>
                  <a:tcPr marL="163445" marR="125727" marT="125727" marB="125727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584068"/>
                  </a:ext>
                </a:extLst>
              </a:tr>
              <a:tr h="8583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1" cap="none" spc="0">
                          <a:solidFill>
                            <a:schemeClr val="tx1"/>
                          </a:solidFill>
                        </a:rPr>
                        <a:t>Candidate Reach</a:t>
                      </a: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3445" marR="125727" marT="125727" marB="12572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Localised</a:t>
                      </a:r>
                    </a:p>
                  </a:txBody>
                  <a:tcPr marL="163445" marR="125727" marT="125727" marB="125727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Broader pool</a:t>
                      </a:r>
                    </a:p>
                  </a:txBody>
                  <a:tcPr marL="163445" marR="125727" marT="125727" marB="125727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5150222"/>
                  </a:ext>
                </a:extLst>
              </a:tr>
              <a:tr h="8583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1" cap="none" spc="0">
                          <a:solidFill>
                            <a:schemeClr val="tx1"/>
                          </a:solidFill>
                        </a:rPr>
                        <a:t>Best Use</a:t>
                      </a: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3445" marR="125727" marT="125727" marB="12572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Final interviews, site visits</a:t>
                      </a:r>
                    </a:p>
                  </a:txBody>
                  <a:tcPr marL="163445" marR="125727" marT="125727" marB="125727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 dirty="0">
                          <a:solidFill>
                            <a:schemeClr val="tx1"/>
                          </a:solidFill>
                        </a:rPr>
                        <a:t>First-round technical screening</a:t>
                      </a:r>
                    </a:p>
                  </a:txBody>
                  <a:tcPr marL="163445" marR="125727" marT="125727" marB="125727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871378"/>
                  </a:ext>
                </a:extLst>
              </a:tr>
            </a:tbl>
          </a:graphicData>
        </a:graphic>
      </p:graphicFrame>
      <p:pic>
        <p:nvPicPr>
          <p:cNvPr id="5" name="Picture 4" descr="A logo of a company&#10;&#10;AI-generated content may be incorrect.">
            <a:extLst>
              <a:ext uri="{FF2B5EF4-FFF2-40B4-BE49-F238E27FC236}">
                <a16:creationId xmlns:a16="http://schemas.microsoft.com/office/drawing/2014/main" id="{49340966-5BA6-1878-DE14-058C2797F7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1961" y="4653864"/>
            <a:ext cx="1560579" cy="1560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323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5C880D58-0477-47F1-B3CB-4B3017941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635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DC86FF72-D2F3-A6E8-0F0F-FC829C5468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42" r="11609" b="3"/>
          <a:stretch>
            <a:fillRect/>
          </a:stretch>
        </p:blipFill>
        <p:spPr>
          <a:xfrm>
            <a:off x="235534" y="1009050"/>
            <a:ext cx="3296556" cy="3296556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sp>
        <p:nvSpPr>
          <p:cNvPr id="43" name="Graphic 212">
            <a:extLst>
              <a:ext uri="{FF2B5EF4-FFF2-40B4-BE49-F238E27FC236}">
                <a16:creationId xmlns:a16="http://schemas.microsoft.com/office/drawing/2014/main" id="{877E3FF1-E4B8-49CB-9DD6-7D2067808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9510" y="2210504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Graphic 212">
            <a:extLst>
              <a:ext uri="{FF2B5EF4-FFF2-40B4-BE49-F238E27FC236}">
                <a16:creationId xmlns:a16="http://schemas.microsoft.com/office/drawing/2014/main" id="{30BDE8C6-094E-46E6-BD5E-75FAB4F7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9510" y="2210504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red and blue logo&#10;&#10;AI-generated content may be incorrect.">
            <a:extLst>
              <a:ext uri="{FF2B5EF4-FFF2-40B4-BE49-F238E27FC236}">
                <a16:creationId xmlns:a16="http://schemas.microsoft.com/office/drawing/2014/main" id="{91BF801C-A9D3-30EA-F368-17711C05D2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94" r="21156" b="-1"/>
          <a:stretch>
            <a:fillRect/>
          </a:stretch>
        </p:blipFill>
        <p:spPr>
          <a:xfrm>
            <a:off x="2841433" y="3429000"/>
            <a:ext cx="2965878" cy="2965878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47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Rectangle 1">
            <a:extLst>
              <a:ext uri="{FF2B5EF4-FFF2-40B4-BE49-F238E27FC236}">
                <a16:creationId xmlns:a16="http://schemas.microsoft.com/office/drawing/2014/main" id="{B98D01F1-9946-E3A4-0BF2-E53DA57A1C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0256" y="3833199"/>
            <a:ext cx="8332826" cy="111998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bg-BG" sz="14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graphicFrame>
        <p:nvGraphicFramePr>
          <p:cNvPr id="32" name="TextBox 4">
            <a:extLst>
              <a:ext uri="{FF2B5EF4-FFF2-40B4-BE49-F238E27FC236}">
                <a16:creationId xmlns:a16="http://schemas.microsoft.com/office/drawing/2014/main" id="{A8C8CC96-2374-A18F-C870-42DC3F3F05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37762920"/>
              </p:ext>
            </p:extLst>
          </p:nvPr>
        </p:nvGraphicFramePr>
        <p:xfrm>
          <a:off x="6234868" y="1820369"/>
          <a:ext cx="521717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25018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Oval 74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60EC0071-0C02-197F-7A7A-5042DB21FD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77" name="Group 76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1" name="Oval 80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3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87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FCDED6DE-861C-B536-4717-0285379B0223}"/>
              </a:ext>
            </a:extLst>
          </p:cNvPr>
          <p:cNvSpPr txBox="1"/>
          <p:nvPr/>
        </p:nvSpPr>
        <p:spPr>
          <a:xfrm>
            <a:off x="6439753" y="866274"/>
            <a:ext cx="5466697" cy="5274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bg1"/>
                </a:solidFill>
              </a:rPr>
              <a:t>                                         </a:t>
            </a:r>
            <a:r>
              <a:rPr lang="en-US" sz="2000" b="1" dirty="0">
                <a:solidFill>
                  <a:schemeClr val="bg1"/>
                </a:solidFill>
              </a:rPr>
              <a:t>Conclusion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Recruiting for ABP’s technical team must go beyond qualifications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The right hire must </a:t>
            </a:r>
            <a:r>
              <a:rPr lang="en-US" b="1" dirty="0">
                <a:solidFill>
                  <a:schemeClr val="bg1"/>
                </a:solidFill>
              </a:rPr>
              <a:t>believe in ABP’s mission</a:t>
            </a:r>
            <a:r>
              <a:rPr lang="en-US" dirty="0">
                <a:solidFill>
                  <a:schemeClr val="bg1"/>
                </a:solidFill>
              </a:rPr>
              <a:t> of excellence and innovation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Use a </a:t>
            </a:r>
            <a:r>
              <a:rPr lang="en-US" b="1" dirty="0">
                <a:solidFill>
                  <a:schemeClr val="bg1"/>
                </a:solidFill>
              </a:rPr>
              <a:t>structured and blended approach</a:t>
            </a:r>
            <a:r>
              <a:rPr lang="en-US" dirty="0">
                <a:solidFill>
                  <a:schemeClr val="bg1"/>
                </a:solidFill>
              </a:rPr>
              <a:t>: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✅ Clear JD &amp; person spec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✅ Competency interviews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✅ Online + in-person mix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Hiring with </a:t>
            </a:r>
            <a:r>
              <a:rPr lang="en-US" b="1" dirty="0">
                <a:solidFill>
                  <a:schemeClr val="bg1"/>
                </a:solidFill>
              </a:rPr>
              <a:t>purpose and alignment</a:t>
            </a:r>
            <a:r>
              <a:rPr lang="en-US" dirty="0">
                <a:solidFill>
                  <a:schemeClr val="bg1"/>
                </a:solidFill>
              </a:rPr>
              <a:t> ensures long-term success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A5AAC8-9F69-277F-2779-3E15CA4080D3}"/>
              </a:ext>
            </a:extLst>
          </p:cNvPr>
          <p:cNvSpPr txBox="1"/>
          <p:nvPr/>
        </p:nvSpPr>
        <p:spPr>
          <a:xfrm>
            <a:off x="5596502" y="2405894"/>
            <a:ext cx="5754896" cy="31974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11" name="Picture 10" descr="A red and blue logo&#10;&#10;AI-generated content may be incorrect.">
            <a:extLst>
              <a:ext uri="{FF2B5EF4-FFF2-40B4-BE49-F238E27FC236}">
                <a16:creationId xmlns:a16="http://schemas.microsoft.com/office/drawing/2014/main" id="{AC53C0BE-7B1E-858D-30EB-97820F5C3B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417" y="4004626"/>
            <a:ext cx="2792457" cy="162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5619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eers">
            <a:extLst>
              <a:ext uri="{FF2B5EF4-FFF2-40B4-BE49-F238E27FC236}">
                <a16:creationId xmlns:a16="http://schemas.microsoft.com/office/drawing/2014/main" id="{4779466C-1862-8A4C-807F-1495830D9D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3" name="Oval 52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5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59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08FDBCB-0367-FAF5-D19E-FCFB4176799C}"/>
              </a:ext>
            </a:extLst>
          </p:cNvPr>
          <p:cNvSpPr txBox="1"/>
          <p:nvPr/>
        </p:nvSpPr>
        <p:spPr>
          <a:xfrm>
            <a:off x="6477270" y="1130846"/>
            <a:ext cx="49747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bg1"/>
                </a:solidFill>
              </a:rPr>
              <a:t>                                          References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Armstrong, M. (2020). </a:t>
            </a:r>
            <a:r>
              <a:rPr lang="en-US" i="1" dirty="0">
                <a:solidFill>
                  <a:schemeClr val="bg1"/>
                </a:solidFill>
              </a:rPr>
              <a:t>Handbook of Human Resource Management Practice</a:t>
            </a: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Beardwell, J., &amp; Thompson, A. (2017). </a:t>
            </a:r>
            <a:r>
              <a:rPr lang="en-US" i="1" dirty="0">
                <a:solidFill>
                  <a:schemeClr val="bg1"/>
                </a:solidFill>
              </a:rPr>
              <a:t>Human Resource Management</a:t>
            </a: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CIPD (2023). </a:t>
            </a:r>
            <a:r>
              <a:rPr lang="en-US" i="1" dirty="0">
                <a:solidFill>
                  <a:schemeClr val="bg1"/>
                </a:solidFill>
              </a:rPr>
              <a:t>Recruitment and Selection Guidance</a:t>
            </a: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Robbins, S. P., &amp; Judge, T. A. (2019). </a:t>
            </a:r>
            <a:r>
              <a:rPr lang="en-US" i="1" dirty="0">
                <a:solidFill>
                  <a:schemeClr val="bg1"/>
                </a:solidFill>
              </a:rPr>
              <a:t>Organizational Behavior</a:t>
            </a: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Gibb, S. (2009). </a:t>
            </a:r>
            <a:r>
              <a:rPr lang="en-US" i="1" dirty="0">
                <a:solidFill>
                  <a:schemeClr val="bg1"/>
                </a:solidFill>
              </a:rPr>
              <a:t>Learning and Development</a:t>
            </a: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SHRM (2021). </a:t>
            </a:r>
            <a:r>
              <a:rPr lang="en-US" i="1" dirty="0">
                <a:solidFill>
                  <a:schemeClr val="bg1"/>
                </a:solidFill>
              </a:rPr>
              <a:t>Best Practices for Interviewing</a:t>
            </a:r>
            <a:endParaRPr lang="en-US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ABP UK (2024). www.abpuk.com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8689A3-E78D-BE22-9F5C-4AC2AC658162}"/>
              </a:ext>
            </a:extLst>
          </p:cNvPr>
          <p:cNvSpPr txBox="1"/>
          <p:nvPr/>
        </p:nvSpPr>
        <p:spPr>
          <a:xfrm>
            <a:off x="1149717" y="647114"/>
            <a:ext cx="5929422" cy="52964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8" name="Picture 7" descr="A piece of meat on a cutting board&#10;&#10;AI-generated content may be incorrect.">
            <a:extLst>
              <a:ext uri="{FF2B5EF4-FFF2-40B4-BE49-F238E27FC236}">
                <a16:creationId xmlns:a16="http://schemas.microsoft.com/office/drawing/2014/main" id="{AF365B60-36A1-185B-6FDC-B22470A489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527" y="3429000"/>
            <a:ext cx="2531444" cy="2531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3816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7043</TotalTime>
  <Words>767</Words>
  <Application>Microsoft Office PowerPoint</Application>
  <PresentationFormat>Widescreen</PresentationFormat>
  <Paragraphs>143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Sofiya Radkova Williams (2407274)</dc:creator>
  <cp:lastModifiedBy>Sofiya Radkova Williams (2407274)</cp:lastModifiedBy>
  <cp:revision>1</cp:revision>
  <dcterms:created xsi:type="dcterms:W3CDTF">2025-10-12T06:32:02Z</dcterms:created>
  <dcterms:modified xsi:type="dcterms:W3CDTF">2025-10-17T03:55:11Z</dcterms:modified>
</cp:coreProperties>
</file>