
<file path=[Content_Types].xml><?xml version="1.0" encoding="utf-8"?>
<Types xmlns="http://schemas.openxmlformats.org/package/2006/content-types">
  <Default Extension="xml" ContentType="application/vnd.openxmlformats-package.core-properties+xml"/>
  <Default Extension="png" ContentType="image/png"/>
  <Default Extension="jpeg" ContentType="image/jpeg"/>
  <Default Extension="rels" ContentType="application/vnd.openxmlformats-package.relationships+xml"/>
  <Override PartName="/docProps/app.xml" ContentType="application/vnd.openxmlformats-officedocument.extended-properties+xml"/>
  <Override PartName="/ppt/presentation.xml" ContentType="application/vnd.openxmlformats-officedocument.presentationml.presentation.main+xml"/>
  <Override PartName="/ppt/theme/theme1.xml" ContentType="application/vnd.openxmlformats-officedocument.theme+xml"/>
  <Override PartName="/ppt/slideMasters/slideMaster1.xml" ContentType="application/vnd.openxmlformats-officedocument.presentationml.slideMaster+xml"/>
  <Override PartName="/ppt/slideMasters/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Masters/notesMaster1.xml" ContentType="application/vnd.openxmlformats-officedocument.presentationml.notesMaster+xml"/>
  <Override PartName="/ppt/notesMasters/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Types>
</file>

<file path=_rels/.rels>&#65279;<?xml version="1.0" encoding="utf-8"?><Relationships xmlns="http://schemas.openxmlformats.org/package/2006/relationships"><Relationship Type="http://schemas.openxmlformats.org/package/2006/relationships/metadata/core-properties" Target="/docProps/core.xml" Id="Rd915552c09c6462e" /><Relationship Type="http://schemas.openxmlformats.org/officeDocument/2006/relationships/extended-properties" Target="/docProps/app.xml" Id="R90319fc6a69747a7" /><Relationship Type="http://schemas.openxmlformats.org/officeDocument/2006/relationships/officeDocument" Target="/ppt/presentation.xml" Id="R7f6ce9d41de249b0" /></Relationships>
</file>

<file path=ppt/presentation.xml><?xml version="1.0" encoding="utf-8"?>
<p:presentation xmlns:p="http://schemas.openxmlformats.org/presentationml/2006/main">
  <p:sldMasterIdLst>
    <p:sldMasterId xmlns:r="http://schemas.openxmlformats.org/officeDocument/2006/relationships" id="2147483648" r:id="R23be18344b3a440a"/>
  </p:sldMasterIdLst>
  <p:notesMasterIdLst>
    <p:notesMasterId xmlns:r="http://schemas.openxmlformats.org/officeDocument/2006/relationships" r:id="R1d438d72b0904322"/>
  </p:notesMasterIdLst>
  <p:sldIdLst>
    <p:sldId xmlns:r="http://schemas.openxmlformats.org/officeDocument/2006/relationships" id="256" r:id="R6de7cf6b4acc4708"/>
    <p:sldId xmlns:r="http://schemas.openxmlformats.org/officeDocument/2006/relationships" id="257" r:id="Re1923939f4e14876"/>
    <p:sldId xmlns:r="http://schemas.openxmlformats.org/officeDocument/2006/relationships" id="258" r:id="Rf0f886bb0c2d4157"/>
    <p:sldId xmlns:r="http://schemas.openxmlformats.org/officeDocument/2006/relationships" id="259" r:id="R3c92934176634e33"/>
    <p:sldId xmlns:r="http://schemas.openxmlformats.org/officeDocument/2006/relationships" id="260" r:id="R70b962bb41704d51"/>
    <p:sldId xmlns:r="http://schemas.openxmlformats.org/officeDocument/2006/relationships" id="261" r:id="R072b394ee35c4689"/>
    <p:sldId xmlns:r="http://schemas.openxmlformats.org/officeDocument/2006/relationships" id="262" r:id="R3ab2c5a2ed0f43a3"/>
    <p:sldId xmlns:r="http://schemas.openxmlformats.org/officeDocument/2006/relationships" id="263" r:id="R6e19966f85994917"/>
    <p:sldId xmlns:r="http://schemas.openxmlformats.org/officeDocument/2006/relationships" id="264" r:id="R62de63e0d32046ae"/>
    <p:sldId xmlns:r="http://schemas.openxmlformats.org/officeDocument/2006/relationships" id="265" r:id="Rdc7d6d660bb24628"/>
    <p:sldId xmlns:r="http://schemas.openxmlformats.org/officeDocument/2006/relationships" id="266" r:id="R8b4d34267b7b41f0"/>
    <p:sldId xmlns:r="http://schemas.openxmlformats.org/officeDocument/2006/relationships" id="267" r:id="R09870ec96a8840a5"/>
  </p:sldIdLst>
  <p:sldSz cx="12192000" cy="6858000"/>
  <p:notesSz cx="6858000" cy="9144000"/>
  <p:defaultTextStyle>
    <a:defPPr xmlns:a="http://schemas.openxmlformats.org/drawingml/2006/main">
      <a:buNone/>
    </a:defPPr>
    <a:lvl1pPr xmlns:a="http://schemas.openxmlformats.org/drawingml/2006/main" marL="0" algn="l" defTabSz="914400">
      <a:buNone/>
      <a:defRPr sz="1800" kern="1200">
        <a:solidFill>
          <a:schemeClr val="tx1"/>
        </a:solidFill>
        <a:latin typeface="+mn-lt"/>
        <a:ea typeface="+mn-lt"/>
        <a:cs typeface="+mn-lt"/>
      </a:defRPr>
    </a:lvl1pPr>
    <a:lvl2pPr xmlns:a="http://schemas.openxmlformats.org/drawingml/2006/main" marL="457200" algn="l" defTabSz="914400">
      <a:buNone/>
      <a:defRPr sz="1800" kern="1200">
        <a:solidFill>
          <a:schemeClr val="tx1"/>
        </a:solidFill>
        <a:latin typeface="+mn-lt"/>
        <a:ea typeface="+mn-lt"/>
        <a:cs typeface="+mn-lt"/>
      </a:defRPr>
    </a:lvl2pPr>
    <a:lvl3pPr xmlns:a="http://schemas.openxmlformats.org/drawingml/2006/main" marL="914400" algn="l" defTabSz="914400">
      <a:buNone/>
      <a:defRPr sz="1800" kern="1200">
        <a:solidFill>
          <a:schemeClr val="tx1"/>
        </a:solidFill>
        <a:latin typeface="+mn-lt"/>
        <a:ea typeface="+mn-lt"/>
        <a:cs typeface="+mn-lt"/>
      </a:defRPr>
    </a:lvl3pPr>
    <a:lvl4pPr xmlns:a="http://schemas.openxmlformats.org/drawingml/2006/main" marL="1371600" algn="l" defTabSz="914400">
      <a:buNone/>
      <a:defRPr sz="1800" kern="1200">
        <a:solidFill>
          <a:schemeClr val="tx1"/>
        </a:solidFill>
        <a:latin typeface="+mn-lt"/>
        <a:ea typeface="+mn-lt"/>
        <a:cs typeface="+mn-lt"/>
      </a:defRPr>
    </a:lvl4pPr>
    <a:lvl5pPr xmlns:a="http://schemas.openxmlformats.org/drawingml/2006/main" marL="1828800" algn="l" defTabSz="914400">
      <a:buNone/>
      <a:defRPr sz="1800" kern="1200">
        <a:solidFill>
          <a:schemeClr val="tx1"/>
        </a:solidFill>
        <a:latin typeface="+mn-lt"/>
        <a:ea typeface="+mn-lt"/>
        <a:cs typeface="+mn-lt"/>
      </a:defRPr>
    </a:lvl5pPr>
    <a:lvl6pPr xmlns:a="http://schemas.openxmlformats.org/drawingml/2006/main" marL="2286000" algn="l" defTabSz="914400">
      <a:buNone/>
      <a:defRPr sz="1800" kern="1200">
        <a:solidFill>
          <a:schemeClr val="tx1"/>
        </a:solidFill>
        <a:latin typeface="+mn-lt"/>
        <a:ea typeface="+mn-lt"/>
        <a:cs typeface="+mn-lt"/>
      </a:defRPr>
    </a:lvl6pPr>
    <a:lvl7pPr xmlns:a="http://schemas.openxmlformats.org/drawingml/2006/main" marL="2743200" algn="l" defTabSz="914400">
      <a:buNone/>
      <a:defRPr sz="1800" kern="1200">
        <a:solidFill>
          <a:schemeClr val="tx1"/>
        </a:solidFill>
        <a:latin typeface="+mn-lt"/>
        <a:ea typeface="+mn-lt"/>
        <a:cs typeface="+mn-lt"/>
      </a:defRPr>
    </a:lvl7pPr>
    <a:lvl8pPr xmlns:a="http://schemas.openxmlformats.org/drawingml/2006/main" marL="3200400" algn="l" defTabSz="914400">
      <a:buNone/>
      <a:defRPr sz="1800" kern="1200">
        <a:solidFill>
          <a:schemeClr val="tx1"/>
        </a:solidFill>
        <a:latin typeface="+mn-lt"/>
        <a:ea typeface="+mn-lt"/>
        <a:cs typeface="+mn-lt"/>
      </a:defRPr>
    </a:lvl8pPr>
    <a:lvl9pPr xmlns:a="http://schemas.openxmlformats.org/drawingml/2006/main" marL="3657600" algn="l" defTabSz="914400">
      <a:buNone/>
      <a:defRPr sz="1800" kern="1200">
        <a:solidFill>
          <a:schemeClr val="tx1"/>
        </a:solidFill>
        <a:latin typeface="+mn-lt"/>
        <a:ea typeface="+mn-lt"/>
        <a:cs typeface="+mn-lt"/>
      </a:defRPr>
    </a:lvl9pPr>
  </p:defaultTextStyle>
</p:presentation>
</file>

<file path=ppt/presProps.xml><?xml version="1.0" encoding="utf-8"?>
<p:presentationPr xmlns:p="http://schemas.openxmlformats.org/presentationml/2006/main">
  <p:extLst>
    <p:ext xmlns:p14="http://schemas.microsoft.com/office/powerpoint/2010/main" uri="{E76CE94A-603C-4142-B9EB-6D1370010A27}">
      <p14:discardImageEditData val="0"/>
    </p:ext>
    <p:ext xmlns:p14="http://schemas.microsoft.com/office/powerpoint/2010/main" uri="{D31A062A-798A-4329-ABDD-BBA856620510}">
      <p14:defaultImageDpi val="32767"/>
    </p:ext>
    <p:ext xmlns:p15="http://schemas.microsoft.com/office/powerpoint/2012/main" uri="{FD5EFAAD-0ECE-453E-9831-46B23BE46B34}">
      <p15:chartTrackingRefBased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p="http://schemas.openxmlformats.org/presentationml/2006/main">
  <p:slideViewPr>
    <p:cSldViewPr snapToGrid="0">
      <p:cViewPr>
        <p:scale>
          <a:sx xmlns:a="http://schemas.openxmlformats.org/drawingml/2006/main" n="1" d="1"/>
          <a:sy xmlns:a="http://schemas.openxmlformats.org/drawingml/2006/main" n="1" d="1"/>
        </p:scale>
        <p:origin x="0" y="0"/>
      </p:cViewPr>
      <p:guideLst/>
    </p:cSldViewPr>
  </p:slideViewPr>
  <p:gridSpacing cx="72008" cy="72008"/>
</p:viewPr>
</file>

<file path=ppt/_rels/presentation.xml.rels>&#65279;<?xml version="1.0" encoding="utf-8"?><Relationships xmlns="http://schemas.openxmlformats.org/package/2006/relationships"><Relationship Type="http://schemas.openxmlformats.org/officeDocument/2006/relationships/theme" Target="/ppt/theme/theme1.xml" Id="R96b4aff0077a4c92" /><Relationship Type="http://schemas.openxmlformats.org/officeDocument/2006/relationships/slideMaster" Target="/ppt/slideMasters/slideMaster1.xml" Id="R23be18344b3a440a" /><Relationship Type="http://schemas.openxmlformats.org/officeDocument/2006/relationships/notesMaster" Target="/ppt/notesMasters/notesMaster1.xml" Id="R1d438d72b0904322" /><Relationship Type="http://schemas.openxmlformats.org/officeDocument/2006/relationships/presProps" Target="/ppt/presProps.xml" Id="Rb48bda6906fd4921" /><Relationship Type="http://schemas.openxmlformats.org/officeDocument/2006/relationships/viewProps" Target="/ppt/viewProps.xml" Id="Rbf9d0ad303b74167" /><Relationship Type="http://schemas.openxmlformats.org/officeDocument/2006/relationships/tableStyles" Target="/ppt/tableStyles.xml" Id="R8dc55bdddece4d4d" /><Relationship Type="http://schemas.openxmlformats.org/officeDocument/2006/relationships/slide" Target="/ppt/slides/slide1.xml" Id="R6de7cf6b4acc4708" /><Relationship Type="http://schemas.openxmlformats.org/officeDocument/2006/relationships/slide" Target="/ppt/slides/slide2.xml" Id="Re1923939f4e14876" /><Relationship Type="http://schemas.openxmlformats.org/officeDocument/2006/relationships/slide" Target="/ppt/slides/slide3.xml" Id="Rf0f886bb0c2d4157" /><Relationship Type="http://schemas.openxmlformats.org/officeDocument/2006/relationships/slide" Target="/ppt/slides/slide4.xml" Id="R3c92934176634e33" /><Relationship Type="http://schemas.openxmlformats.org/officeDocument/2006/relationships/slide" Target="/ppt/slides/slide5.xml" Id="R70b962bb41704d51" /><Relationship Type="http://schemas.openxmlformats.org/officeDocument/2006/relationships/slide" Target="/ppt/slides/slide6.xml" Id="R072b394ee35c4689" /><Relationship Type="http://schemas.openxmlformats.org/officeDocument/2006/relationships/slide" Target="/ppt/slides/slide7.xml" Id="R3ab2c5a2ed0f43a3" /><Relationship Type="http://schemas.openxmlformats.org/officeDocument/2006/relationships/slide" Target="/ppt/slides/slide8.xml" Id="R6e19966f85994917" /><Relationship Type="http://schemas.openxmlformats.org/officeDocument/2006/relationships/slide" Target="/ppt/slides/slide9.xml" Id="R62de63e0d32046ae" /><Relationship Type="http://schemas.openxmlformats.org/officeDocument/2006/relationships/slide" Target="/ppt/slides/slide10.xml" Id="Rdc7d6d660bb24628" /><Relationship Type="http://schemas.openxmlformats.org/officeDocument/2006/relationships/slide" Target="/ppt/slides/slide11.xml" Id="R8b4d34267b7b41f0" /><Relationship Type="http://schemas.openxmlformats.org/officeDocument/2006/relationships/slide" Target="/ppt/slides/slide12.xml" Id="R09870ec96a8840a5" /></Relationships>
</file>

<file path=ppt/notesMasters/_rels/notesMaster1.xml.rels>&#65279;<?xml version="1.0" encoding="utf-8"?><Relationships xmlns="http://schemas.openxmlformats.org/package/2006/relationships"><Relationship Type="http://schemas.openxmlformats.org/officeDocument/2006/relationships/theme" Target="/ppt/notesMasters/theme/theme3.xml" Id="Rbb59e1886bfc4714" /></Relationships>
</file>

<file path=ppt/notesMasters/notesMaster1.xml><?xml version="1.0" encoding="utf-8"?>
<p:notes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Header Placeholder"/>
          <p:cNvSpPr/>
          <p:nvPr>
            <p:ph type="hdr" sz="quarter"/>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3" name="Date Placeholder"/>
          <p:cNvSpPr/>
          <p:nvPr>
            <p:ph type="dt" sz="quarter" idx="1"/>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4" name="Slide Image Placeholder"/>
          <p:cNvSpPr/>
          <p:nvPr>
            <p:ph type="sldImg" idx="2"/>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5" name="Notes Placeholder"/>
          <p:cNvSpPr/>
          <p:nvPr>
            <p:ph type="body" sz="quarter" idx="3"/>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6" name="Footer Placeholder"/>
          <p:cNvSpPr/>
          <p:nvPr>
            <p:ph type="ftr" sz="quarter" idx="4"/>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
        <p:nvSpPr>
          <p:cNvPr id="7" name="Slide Number Placeholder"/>
          <p:cNvSpPr/>
          <p:nvPr>
            <p:ph type="sldNum" sz="quarter" idx="5"/>
          </p:nvPr>
        </p:nvSpPr>
        <p:spPr>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p:txBody>
      </p:sp>
    </p:spTree>
  </p:cSld>
  <p:clrMap bg1="lt1" tx1="dk1" bg2="lt2" tx2="dk2" accent1="accent1" accent2="accent2" accent3="accent3" accent4="accent4" accent5="accent5" accent6="accent6" hlink="hlink" folHlink="folHlink"/>
  <p:notesStyle>
    <a:lvl1pPr xmlns:a="http://schemas.openxmlformats.org/drawingml/2006/main" marL="0" algn="l" defTabSz="914400" rtl="0" eaLnBrk="1" latinLnBrk="0" hangingPunct="1">
      <a:defRPr sz="1200" kern="1200"/>
    </a:lvl1pPr>
  </p:notesStyle>
</p:notesMaster>
</file>

<file path=ppt/notesMasters/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notesSlides/_rels/notesSlide1.xml.rels>&#65279;<?xml version="1.0" encoding="utf-8"?><Relationships xmlns="http://schemas.openxmlformats.org/package/2006/relationships"><Relationship Type="http://schemas.openxmlformats.org/officeDocument/2006/relationships/slide" Target="/ppt/slides/slide1.xml" Id="R9a6ca54555f14a40" /><Relationship Type="http://schemas.openxmlformats.org/officeDocument/2006/relationships/notesMaster" Target="/ppt/notesMasters/notesMaster1.xml" Id="R0b5e4129d5244ae2" /></Relationships>
</file>

<file path=ppt/notesSlides/_rels/notesSlide2.xml.rels>&#65279;<?xml version="1.0" encoding="utf-8"?><Relationships xmlns="http://schemas.openxmlformats.org/package/2006/relationships"><Relationship Type="http://schemas.openxmlformats.org/officeDocument/2006/relationships/slide" Target="/ppt/slides/slide2.xml" Id="R01e73f25ed9146f7" /><Relationship Type="http://schemas.openxmlformats.org/officeDocument/2006/relationships/notesMaster" Target="/ppt/notesMasters/notesMaster1.xml" Id="R3368b464cb4f42a2" /></Relationships>
</file>

<file path=ppt/notesSlides/_rels/notesSlide3.xml.rels>&#65279;<?xml version="1.0" encoding="utf-8"?><Relationships xmlns="http://schemas.openxmlformats.org/package/2006/relationships"><Relationship Type="http://schemas.openxmlformats.org/officeDocument/2006/relationships/slide" Target="/ppt/slides/slide3.xml" Id="Rce0992f055fc419b" /><Relationship Type="http://schemas.openxmlformats.org/officeDocument/2006/relationships/notesMaster" Target="/ppt/notesMasters/notesMaster1.xml" Id="Rbad0a78c51234cf3" /></Relationships>
</file>

<file path=ppt/notesSlides/_rels/notesSlide4.xml.rels>&#65279;<?xml version="1.0" encoding="utf-8"?><Relationships xmlns="http://schemas.openxmlformats.org/package/2006/relationships"><Relationship Type="http://schemas.openxmlformats.org/officeDocument/2006/relationships/slide" Target="/ppt/slides/slide4.xml" Id="R9fb7765215d84723" /><Relationship Type="http://schemas.openxmlformats.org/officeDocument/2006/relationships/notesMaster" Target="/ppt/notesMasters/notesMaster1.xml" Id="R9901c3311b2c4896" /></Relationships>
</file>

<file path=ppt/notesSlides/_rels/notesSlide5.xml.rels>&#65279;<?xml version="1.0" encoding="utf-8"?><Relationships xmlns="http://schemas.openxmlformats.org/package/2006/relationships"><Relationship Type="http://schemas.openxmlformats.org/officeDocument/2006/relationships/slide" Target="/ppt/slides/slide5.xml" Id="Red1b24af74694b19" /><Relationship Type="http://schemas.openxmlformats.org/officeDocument/2006/relationships/notesMaster" Target="/ppt/notesMasters/notesMaster1.xml" Id="R948251061a854bc2" /></Relationships>
</file>

<file path=ppt/notesSlides/_rels/notesSlide6.xml.rels>&#65279;<?xml version="1.0" encoding="utf-8"?><Relationships xmlns="http://schemas.openxmlformats.org/package/2006/relationships"><Relationship Type="http://schemas.openxmlformats.org/officeDocument/2006/relationships/slide" Target="/ppt/slides/slide6.xml" Id="R553babfceb274396" /><Relationship Type="http://schemas.openxmlformats.org/officeDocument/2006/relationships/notesMaster" Target="/ppt/notesMasters/notesMaster1.xml" Id="R47afabdec6914d47" /></Relationships>
</file>

<file path=ppt/notesSlides/_rels/notesSlide7.xml.rels>&#65279;<?xml version="1.0" encoding="utf-8"?><Relationships xmlns="http://schemas.openxmlformats.org/package/2006/relationships"><Relationship Type="http://schemas.openxmlformats.org/officeDocument/2006/relationships/slide" Target="/ppt/slides/slide7.xml" Id="Rf1322071e46c47d6" /><Relationship Type="http://schemas.openxmlformats.org/officeDocument/2006/relationships/notesMaster" Target="/ppt/notesMasters/notesMaster1.xml" Id="R95b7b6db63f44189" /></Relationships>
</file>

<file path=ppt/notesSlides/_rels/notesSlide8.xml.rels>&#65279;<?xml version="1.0" encoding="utf-8"?><Relationships xmlns="http://schemas.openxmlformats.org/package/2006/relationships"><Relationship Type="http://schemas.openxmlformats.org/officeDocument/2006/relationships/slide" Target="/ppt/slides/slide8.xml" Id="R84e68bc0179b4598" /><Relationship Type="http://schemas.openxmlformats.org/officeDocument/2006/relationships/notesMaster" Target="/ppt/notesMasters/notesMaster1.xml" Id="R5555bd84612040b0" /></Relationships>
</file>

<file path=ppt/notesSlides/_rels/notesSlide9.xml.rels>&#65279;<?xml version="1.0" encoding="utf-8"?><Relationships xmlns="http://schemas.openxmlformats.org/package/2006/relationships"><Relationship Type="http://schemas.openxmlformats.org/officeDocument/2006/relationships/slide" Target="/ppt/slides/slide9.xml" Id="Reef9266f0a52474b" /><Relationship Type="http://schemas.openxmlformats.org/officeDocument/2006/relationships/notesMaster" Target="/ppt/notesMasters/notesMaster1.xml" Id="R0ee212b79e374617" /></Relationships>
</file>

<file path=ppt/notesSlides/_rels/notesSlide10.xml.rels>&#65279;<?xml version="1.0" encoding="utf-8"?><Relationships xmlns="http://schemas.openxmlformats.org/package/2006/relationships"><Relationship Type="http://schemas.openxmlformats.org/officeDocument/2006/relationships/slide" Target="/ppt/slides/slide10.xml" Id="Rd45112e0aeaa4bf1" /><Relationship Type="http://schemas.openxmlformats.org/officeDocument/2006/relationships/notesMaster" Target="/ppt/notesMasters/notesMaster1.xml" Id="Rc28e15c37d5b4264" /></Relationships>
</file>

<file path=ppt/notesSlides/_rels/notesSlide11.xml.rels>&#65279;<?xml version="1.0" encoding="utf-8"?><Relationships xmlns="http://schemas.openxmlformats.org/package/2006/relationships"><Relationship Type="http://schemas.openxmlformats.org/officeDocument/2006/relationships/slide" Target="/ppt/slides/slide11.xml" Id="R6a5fda8328374d1d" /><Relationship Type="http://schemas.openxmlformats.org/officeDocument/2006/relationships/notesMaster" Target="/ppt/notesMasters/notesMaster1.xml" Id="R26c2a48f6b2b4e72" /></Relationships>
</file>

<file path=ppt/notesSlides/_rels/notesSlide12.xml.rels>&#65279;<?xml version="1.0" encoding="utf-8"?><Relationships xmlns="http://schemas.openxmlformats.org/package/2006/relationships"><Relationship Type="http://schemas.openxmlformats.org/officeDocument/2006/relationships/slide" Target="/ppt/slides/slide12.xml" Id="R9028b007d6d546f4" /><Relationship Type="http://schemas.openxmlformats.org/officeDocument/2006/relationships/notesMaster" Target="/ppt/notesMasters/notesMaster1.xml" Id="R1a6316808a044145" /></Relationships>
</file>

<file path=ppt/notesSlides/notesSlide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Title slide. AnaMaria Stoican, student ID 2534898. Lecturer: Zahida Khan. Module: Problem Solving and Decision-Making, LCLM 4004, Component 1. The presentation examines the supplied Basil’s Bakery case study.</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30 seconds. Good morning or afternoon. My name is AnaMaria Stoican. This presentation examines Basil’s Bakery and the reasons its sales have not recovered. I will first introduce the business and explain its problems. I will then assess and apply PESTEL and the cause-and-effect model. Finally, I will summarise the main findings. The focus is diagnosis, rather than proposing solutions.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3.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30 seconds. Basil’s Bakery opened in 2015 in a retail park in Coventry. Basil is a skilled baker who uses high-quality organic ingredients. The business serves shoppers and people working in the retail park and nearby industrial area. Its strengths are tasty food and a convenient location. However, its dependence on people visiting this area makes changes in local footfall especially important. Source: LCLM 4004 (n.d.) Basil’s Bakery case study. Assignment brief, p. 4. Supplied by the student.</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4.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1 minute. Sales grew after the bakery opened, then fell in 2020 during lockdown restrictions. Although sales later improved, they remained about 25% below 2019 on average during 2023 to 2025. This is a sustained sales shortfall, not evidence of continued growth. External problems include empty retail units, job losses and fewer daily office visits. Basil has little direct control over these changes. Internal problems include the lack of delivery, lengthy waits and pre-orders that depend on Basil answering the phone while baking. These are closer to his control, although his time limits what he can do. Rising rent, utilities, business rates, insurance and uncertain ingredient costs create a separate pressure on profitability. Costs do not by themselves prove why sales fell. The case gives no profit figures, so the size of any loss cannot be calculated. Source: LCLM 4004 (n.d.) Basil’s Bakery case study. Assignment brief, p. 4. Supplied by the student.</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5.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1 minute. PESTEL is a tool for reviewing external influences on a business. Managers use it in strategic planning and when assessing possible changes. Its strength is that it encourages a broad view rather than focusing only on daily operations. It can reveal threats and opportunities. However, a list of factors is only as reliable as the evidence behind it. Assumptions can be wrong and conditions can change, so the analysis needs updating. In this application, it also does not establish the size of each factor’s effect on Basil’s sales. It should be combined with analysis of the bakery’s internal processes. Source: CIPD (2025), PESTLE analysis. https://www.cipd.org/uk/knowledge/factsheets/pestle-analysis-factsheet/</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6.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1 minute 30 seconds. Political restrictions explain the initial fall in 2020, but the continuing gap after restrictions ended suggests other influences. Economically, the case reports local job losses and higher business costs. Socially, office workers now work from home for part of the week, reducing lunch visits. These local demand changes are direct case evidence. The technological factor concerns the availability of ordering tools. The case confirms unreliable telephone pre-orders, but does not say whether Basil has a website or ordering app. Environmentally, the case links organic produce to crop failure and unpredictable stock costs. This mainly affects budgeting and profit. Legally, food businesses have allergen information and labelling obligations. This is relevant external context, but the case reports no compliance failure. Overall, economic and social factors provide stronger evidence for the sales shortfall than legal factors. These categories interact, and their separate effects cannot be measured from the brief alone. Sources: LCLM 4004 (n.d.) Basil’s Bakery case study. Assignment brief, p. 4. Supplied by the student. CIPD (2025): https://www.cipd.org/uk/knowledge/factsheets/pestle-analysis-factsheet/ Food Standards Agency (2026): https://www.gov.uk/government/publications/allergen-guidance-for-food-businesses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7.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1 minute. The cause-and-effect model is also called a fishbone or Ishikawa diagram. It starts with an effect, then organises possible causes into categories. Teams use it to structure investigation and ask why problems occur. It helps show that an issue may have several connected causes. For Basil, this avoids assuming that lockdown explains everything. A limitation is that grouping an idea does not confirm it as a cause. The diagram does not measure which cause matters most. My evaluation is that the categories can also overlap, and filling every branch can encourage unsupported assumptions. The evidence must therefore be checked against sales records and customer experiences. Sources: ASQ (n.d.), https://asq.org/quality-resources/fishbone; Institute for Healthcare Improvement (n.d.), https://www.ihi.org/library/tools/cause-and-effect-diagram</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8.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1 minute 30 seconds. The fishbone’s head defines the effect: sales stagnation, with the 2023 to 2025 average around 25% below 2019. Methods include no delivery and long waiting times. These limit the ways customers can buy. Under machines and systems, pre-orders rely on the phone. The case reports no equipment faults, so these should not be invented. People includes Basil’s need to stay onsite and his inability to answer every call while baking. The environment branch shows hybrid working, job losses and empty retail units, which reduce visits. The materials branch records organic sourcing and unpredictable costs. These are related profit risks, rather than proven causes of fewer sales. Measurement records what is known and unknown: the overall sales gap is reported, but each cause’s contribution is not measured. It is an evidence gap, not a confirmed operational failure. My interpretation is that external reductions in visits combine with internal customer-access limits. Lost orders and the relative impact of each branch would need verification. Sources: LCLM 4004 (n.d.) Basil’s Bakery case study. Assignment brief, p. 4. Supplied by the student. Diagram method: ASQ (n.d.), https://asq.org/quality-resources/fishbone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9.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Approximately 30 seconds. The key finding is a sustained sales gap. Changes around the retail park reduce visits, while delivery and ordering limitations make it harder to serve customers who still want to buy. Higher costs add pressure on profit. PESTEL explains the external setting, and the fishbone organises possible contributing factors. The case supports these connections, but does not quantify each cause or establish the bakery’s profitability. Sources: LCLM 4004 (n.d.) Basil’s Bakery case study. Assignment brief, p. 4. Supplied by the student. CIPD (2025): https://www.cipd.org/uk/knowledge/factsheets/pestle-analysis-factsheet/ ASQ (n.d.): https://asq.org/quality-resources/fishbone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0.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References use an author-date Harvard style. The assignment brief photograph has no visible author, institution or publication date, so it is identified by the module and marked n.d. The Essential Online Reading list and institution-specific Harvard handbook were not supplied. Check these before submission and add relevant course readings only if used and cited. URLs were checked for this draft.</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1.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Thank you for listening. I welcome your questions about the case and the analysis.</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notesSlides/notesSlide12.xml><?xml version="1.0" encoding="utf-8"?>
<p:notes xmlns:p="http://schemas.openxmlformats.org/presentationml/2006/main">
  <p:cSld>
    <p:spTree>
      <p:nvGrpSpPr>
        <p:cNvPr id="1" name=""/>
        <p:cNvGrpSpPr/>
        <p:nvPr/>
      </p:nvGrpSpPr>
      <p:grpSpPr>
        <a:xfrm xmlns:a="http://schemas.openxmlformats.org/drawingml/2006/main"/>
      </p:grpSpPr>
      <p:sp>
        <p:nvSpPr>
          <p:cNvPr id="2" name="Slide Image Placeholder 1"/>
          <p:cNvSpPr>
            <a:spLocks xmlns:a="http://schemas.openxmlformats.org/drawingml/2006/main" noGrp="1"/>
          </p:cNvSpPr>
          <p:nvPr>
            <p:ph type="sldImg" idx="0"/>
          </p:nvPr>
        </p:nvSpPr>
        <p:spPr/>
      </p:sp>
      <p:sp>
        <p:nvSpPr>
          <p:cNvPr id="3" name="Notes Placeholder 2"/>
          <p:cNvSpPr>
            <a:spLocks xmlns:a="http://schemas.openxmlformats.org/drawingml/2006/main" noGrp="1"/>
          </p:cNvSpPr>
          <p:nvPr>
            <p:ph type="body" idx="1"/>
          </p:nvPr>
        </p:nvSpPr>
        <p:spPr/>
        <p:txBody>
          <a:bodyPr xmlns:a="http://schemas.openxmlformats.org/drawingml/2006/main"/>
          <a:lstStyle xmlns:a="http://schemas.openxmlformats.org/drawingml/2006/main"/>
          <a:p xmlns:a="http://schemas.openxmlformats.org/drawingml/2006/main">
            <a:r>
              <a:t>Questions and discussion. Possible question: why include costs if the head is a sales problem? Answer: costs are a related threat to viability, but the diagram labels them as profit risks rather than proven sales causes. Possible question: what is the main limitation? Answer: the case reports an overall sales gap but does not measure the contribution of each cause.</a:t>
            </a:r>
          </a:p>
        </p:txBody>
      </p:sp>
      <p:sp>
        <p:nvSpPr>
          <p:cNvPr id="4" name="Slide Number Placeholder 3"/>
          <p:cNvSpPr>
            <a:spLocks xmlns:a="http://schemas.openxmlformats.org/drawingml/2006/main" noGrp="1"/>
          </p:cNvSpPr>
          <p:nvPr>
            <p:ph type="sldNum" idx="5"/>
          </p:nvPr>
        </p:nvSpPr>
        <p:spPr/>
        <p:txBody>
          <a:bodyPr xmlns:a="http://schemas.openxmlformats.org/drawingml/2006/main"/>
          <a:lstStyle xmlns:a="http://schemas.openxmlformats.org/drawingml/2006/main"/>
          <a:p xmlns:a="http://schemas.openxmlformats.org/drawingml/2006/main"/>
        </p:txBody>
      </p:sp>
    </p:spTree>
  </p:cSld>
  <p:clrMapOvr>
    <a:masterClrMapping xmlns:a="http://schemas.openxmlformats.org/drawingml/2006/main"/>
  </p:clrMapOvr>
</p:notes>
</file>

<file path=ppt/slideLayouts/_rels/slideLayout1.xml.rels>&#65279;<?xml version="1.0" encoding="utf-8"?><Relationships xmlns="http://schemas.openxmlformats.org/package/2006/relationships"><Relationship Type="http://schemas.openxmlformats.org/officeDocument/2006/relationships/slideMaster" Target="/ppt/slideMasters/slideMaster1.xml" Id="R03a3dc6f8e4849c8" /></Relationships>
</file>

<file path=ppt/slideLayouts/_rels/slideLayout2.xml.rels>&#65279;<?xml version="1.0" encoding="utf-8"?><Relationships xmlns="http://schemas.openxmlformats.org/package/2006/relationships"><Relationship Type="http://schemas.openxmlformats.org/officeDocument/2006/relationships/slideMaster" Target="/ppt/slideMasters/slideMaster1.xml" Id="R8a55867b1b1e4073" /></Relationships>
</file>

<file path=ppt/slideLayouts/_rels/slideLayout3.xml.rels>&#65279;<?xml version="1.0" encoding="utf-8"?><Relationships xmlns="http://schemas.openxmlformats.org/package/2006/relationships"><Relationship Type="http://schemas.openxmlformats.org/officeDocument/2006/relationships/slideMaster" Target="/ppt/slideMasters/slideMaster1.xml" Id="R7834969c927a4d92" /></Relationships>
</file>

<file path=ppt/slideLayouts/_rels/slideLayout4.xml.rels>&#65279;<?xml version="1.0" encoding="utf-8"?><Relationships xmlns="http://schemas.openxmlformats.org/package/2006/relationships"><Relationship Type="http://schemas.openxmlformats.org/officeDocument/2006/relationships/slideMaster" Target="/ppt/slideMasters/slideMaster1.xml" Id="R1dee8db398684e72" /></Relationships>
</file>

<file path=ppt/slideLayouts/_rels/slideLayout5.xml.rels>&#65279;<?xml version="1.0" encoding="utf-8"?><Relationships xmlns="http://schemas.openxmlformats.org/package/2006/relationships"><Relationship Type="http://schemas.openxmlformats.org/officeDocument/2006/relationships/slideMaster" Target="/ppt/slideMasters/slideMaster1.xml" Id="Rf75b7620af294b4f" /></Relationships>
</file>

<file path=ppt/slideLayouts/_rels/slideLayout6.xml.rels>&#65279;<?xml version="1.0" encoding="utf-8"?><Relationships xmlns="http://schemas.openxmlformats.org/package/2006/relationships"><Relationship Type="http://schemas.openxmlformats.org/officeDocument/2006/relationships/slideMaster" Target="/ppt/slideMasters/slideMaster1.xml" Id="R5e392289574f49f2" /></Relationships>
</file>

<file path=ppt/slideLayouts/_rels/slideLayout7.xml.rels>&#65279;<?xml version="1.0" encoding="utf-8"?><Relationships xmlns="http://schemas.openxmlformats.org/package/2006/relationships"><Relationship Type="http://schemas.openxmlformats.org/officeDocument/2006/relationships/slideMaster" Target="/ppt/slideMasters/slideMaster1.xml" Id="Reaaa7d59d9464d8c" /></Relationships>
</file>

<file path=ppt/slideLayouts/_rels/slideLayout8.xml.rels>&#65279;<?xml version="1.0" encoding="utf-8"?><Relationships xmlns="http://schemas.openxmlformats.org/package/2006/relationships"><Relationship Type="http://schemas.openxmlformats.org/officeDocument/2006/relationships/slideMaster" Target="/ppt/slideMasters/slideMaster1.xml" Id="Rb069a1a2bd0a4995" /></Relationships>
</file>

<file path=ppt/slideLayouts/_rels/slideLayout9.xml.rels>&#65279;<?xml version="1.0" encoding="utf-8"?><Relationships xmlns="http://schemas.openxmlformats.org/package/2006/relationships"><Relationship Type="http://schemas.openxmlformats.org/officeDocument/2006/relationships/slideMaster" Target="/ppt/slideMasters/slideMaster1.xml" Id="R2c7e090d3de7497d" /></Relationships>
</file>

<file path=ppt/slideLayouts/_rels/slideLayout10.xml.rels>&#65279;<?xml version="1.0" encoding="utf-8"?><Relationships xmlns="http://schemas.openxmlformats.org/package/2006/relationships"><Relationship Type="http://schemas.openxmlformats.org/officeDocument/2006/relationships/slideMaster" Target="/ppt/slideMasters/slideMaster1.xml" Id="Rbf90fc53a6294bd5" /></Relationships>
</file>

<file path=ppt/slideLayouts/_rels/slideLayout11.xml.rels>&#65279;<?xml version="1.0" encoding="utf-8"?><Relationships xmlns="http://schemas.openxmlformats.org/package/2006/relationships"><Relationship Type="http://schemas.openxmlformats.org/officeDocument/2006/relationships/slideMaster" Target="/ppt/slideMasters/slideMaster1.xml" Id="Rca864b38c8034e6d" /></Relationships>
</file>

<file path=ppt/slideLayouts/_rels/slideLayout12.xml.rels>&#65279;<?xml version="1.0" encoding="utf-8"?><Relationships xmlns="http://schemas.openxmlformats.org/package/2006/relationships"><Relationship Type="http://schemas.openxmlformats.org/officeDocument/2006/relationships/slideMaster" Target="/ppt/slideMasters/slideMaster1.xml" Id="R26469b84f0444ed3" /><Relationship Type="http://schemas.openxmlformats.org/officeDocument/2006/relationships/image" Target="/ppt/media/image.png" Id="R9bf4f970282a4782" /></Relationships>
</file>

<file path=ppt/slideLayouts/slideLayout1.xml><?xml version="1.0" encoding="utf-8"?>
<p:sldLayout xmlns:p="http://schemas.openxmlformats.org/presentationml/2006/main" type="title" preserve="1">
  <p:cSld name="Title Slide">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4802CD33-534C-B817-D6C5-0035DDDB314F}"/>
              </a:ext>
            </a:extLst>
          </p:cNvPr>
          <p:cNvSpPr>
            <a:spLocks xmlns:a="http://schemas.openxmlformats.org/drawingml/2006/main" noGrp="1"/>
          </p:cNvSpPr>
          <p:nvPr>
            <p:ph type="ctrTitle" idx="0"/>
          </p:nvPr>
        </p:nvSpPr>
        <p:spPr>
          <a:xfrm xmlns:a="http://schemas.openxmlformats.org/drawingml/2006/main">
            <a:off x="1524000" y="1122363"/>
            <a:ext cx="9144000" cy="2387600"/>
          </a:xfrm>
        </p:spPr>
        <p:txBody>
          <a:bodyPr xmlns:a="http://schemas.openxmlformats.org/drawingml/2006/main" anchor="b"/>
          <a:lstStyle xmlns:a="http://schemas.openxmlformats.org/drawingml/2006/main">
            <a:lvl1pPr algn="ctr">
              <a:buNone/>
              <a:defRPr sz="6000"/>
            </a:lvl1pPr>
          </a:lstStyle>
          <a:p xmlns:a="http://schemas.openxmlformats.org/drawingml/2006/main">
            <a:r>
              <a:t>Click to edit Master title style</a:t>
            </a:r>
            <a:endParaRPr/>
          </a:p>
        </p:txBody>
      </p:sp>
      <p:sp>
        <p:nvSpPr>
          <p:cNvPr id="3" name="Subtitle 2">
            <a:extLst xmlns:a="http://schemas.openxmlformats.org/drawingml/2006/main">
              <a:ext uri="{FF2B5EF4-FFF2-40B4-BE49-F238E27FC236}">
                <a16:creationId xmlns:a16="http://schemas.microsoft.com/office/drawing/2014/main" id="{FD81D51A-4E90-9539-7287-792F65D1C517}"/>
              </a:ext>
            </a:extLst>
          </p:cNvPr>
          <p:cNvSpPr>
            <a:spLocks xmlns:a="http://schemas.openxmlformats.org/drawingml/2006/main" noGrp="1"/>
          </p:cNvSpPr>
          <p:nvPr>
            <p:ph type="subTitle" idx="1"/>
          </p:nvPr>
        </p:nvSpPr>
        <p:spPr>
          <a:xfrm xmlns:a="http://schemas.openxmlformats.org/drawingml/2006/main">
            <a:off x="1524000" y="3602038"/>
            <a:ext cx="9144000" cy="1655762"/>
          </a:xfrm>
        </p:spPr>
        <p:txBody>
          <a:bodyPr xmlns:a="http://schemas.openxmlformats.org/drawingml/2006/main"/>
          <a:lstStyle xmlns:a="http://schemas.openxmlformats.org/drawingml/2006/main">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xmlns:a="http://schemas.openxmlformats.org/drawingml/2006/main">
            <a:r>
              <a:t>Click to edit Master subtitle style</a:t>
            </a:r>
            <a:endParaRPr/>
          </a:p>
        </p:txBody>
      </p:sp>
      <p:sp>
        <p:nvSpPr>
          <p:cNvPr id="4" name="Date Placeholder 3">
            <a:extLst xmlns:a="http://schemas.openxmlformats.org/drawingml/2006/main">
              <a:ext uri="{FF2B5EF4-FFF2-40B4-BE49-F238E27FC236}">
                <a16:creationId xmlns:a16="http://schemas.microsoft.com/office/drawing/2014/main" id="{F7A172D7-415E-C638-1838-F2A1AC04C6AF}"/>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5" name="Footer Placeholder 4">
            <a:extLst xmlns:a="http://schemas.openxmlformats.org/drawingml/2006/main">
              <a:ext uri="{FF2B5EF4-FFF2-40B4-BE49-F238E27FC236}">
                <a16:creationId xmlns:a16="http://schemas.microsoft.com/office/drawing/2014/main" id="{A5A0DE3B-D840-F080-F672-744EA3F5746F}"/>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6" name="Slide Number Placeholder 5">
            <a:extLst xmlns:a="http://schemas.openxmlformats.org/drawingml/2006/main">
              <a:ext uri="{FF2B5EF4-FFF2-40B4-BE49-F238E27FC236}">
                <a16:creationId xmlns:a16="http://schemas.microsoft.com/office/drawing/2014/main" id="{3A9FEC32-32CD-96CD-93CA-273D656FBEAC}"/>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2.xml><?xml version="1.0" encoding="utf-8"?>
<p:sldLayout xmlns:p="http://schemas.openxmlformats.org/presentationml/2006/main" type="obj" preserve="1">
  <p:cSld name="Title and Content">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F2C52202-8840-F6D6-2785-3F30D78F2233}"/>
              </a:ext>
            </a:extLst>
          </p:cNvPr>
          <p:cNvSpPr>
            <a:spLocks xmlns:a="http://schemas.openxmlformats.org/drawingml/2006/main" noGrp="1"/>
          </p:cNvSpPr>
          <p:nvPr>
            <p:ph type="title" idx="0"/>
          </p:nvPr>
        </p:nvSpPr>
        <p:spPr/>
        <p:txBody>
          <a:bodyPr xmlns:a="http://schemas.openxmlformats.org/drawingml/2006/main"/>
          <a:lstStyle xmlns:a="http://schemas.openxmlformats.org/drawingml/2006/main"/>
          <a:p xmlns:a="http://schemas.openxmlformats.org/drawingml/2006/main">
            <a:r>
              <a:t>Click to edit Master title style</a:t>
            </a:r>
            <a:endParaRPr/>
          </a:p>
        </p:txBody>
      </p:sp>
      <p:sp>
        <p:nvSpPr>
          <p:cNvPr id="3" name="Content Placeholder 2">
            <a:extLst xmlns:a="http://schemas.openxmlformats.org/drawingml/2006/main">
              <a:ext uri="{FF2B5EF4-FFF2-40B4-BE49-F238E27FC236}">
                <a16:creationId xmlns:a16="http://schemas.microsoft.com/office/drawing/2014/main" id="{E7B48098-0A2D-72B6-ADE8-C0FCF702744E}"/>
              </a:ext>
            </a:extLst>
          </p:cNvPr>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4" name="Date Placeholder 3">
            <a:extLst xmlns:a="http://schemas.openxmlformats.org/drawingml/2006/main">
              <a:ext uri="{FF2B5EF4-FFF2-40B4-BE49-F238E27FC236}">
                <a16:creationId xmlns:a16="http://schemas.microsoft.com/office/drawing/2014/main" id="{27E93227-FA89-B654-E5FC-8E175E40457A}"/>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5" name="Footer Placeholder 4">
            <a:extLst xmlns:a="http://schemas.openxmlformats.org/drawingml/2006/main">
              <a:ext uri="{FF2B5EF4-FFF2-40B4-BE49-F238E27FC236}">
                <a16:creationId xmlns:a16="http://schemas.microsoft.com/office/drawing/2014/main" id="{524D39A5-53D4-5681-33D1-78B1644DB9DE}"/>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6" name="Slide Number Placeholder 5">
            <a:extLst xmlns:a="http://schemas.openxmlformats.org/drawingml/2006/main">
              <a:ext uri="{FF2B5EF4-FFF2-40B4-BE49-F238E27FC236}">
                <a16:creationId xmlns:a16="http://schemas.microsoft.com/office/drawing/2014/main" id="{C68E27D9-8FEF-BC06-E435-9DEEF9E6B16C}"/>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3.xml><?xml version="1.0" encoding="utf-8"?>
<p:sldLayout xmlns:p="http://schemas.openxmlformats.org/presentationml/2006/main" type="secHead" preserve="1">
  <p:cSld name="Section Header">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C3328449-99AD-2300-6505-783E03633A15}"/>
              </a:ext>
            </a:extLst>
          </p:cNvPr>
          <p:cNvSpPr>
            <a:spLocks xmlns:a="http://schemas.openxmlformats.org/drawingml/2006/main" noGrp="1"/>
          </p:cNvSpPr>
          <p:nvPr>
            <p:ph type="title" idx="0"/>
          </p:nvPr>
        </p:nvSpPr>
        <p:spPr>
          <a:xfrm xmlns:a="http://schemas.openxmlformats.org/drawingml/2006/main">
            <a:off x="831850" y="1709738"/>
            <a:ext cx="10515600" cy="2852737"/>
          </a:xfrm>
        </p:spPr>
        <p:txBody>
          <a:bodyPr xmlns:a="http://schemas.openxmlformats.org/drawingml/2006/main" anchor="b"/>
          <a:lstStyle xmlns:a="http://schemas.openxmlformats.org/drawingml/2006/main">
            <a:lvl1pPr>
              <a:buNone/>
              <a:defRPr sz="6000"/>
            </a:lvl1pPr>
          </a:lstStyle>
          <a:p xmlns:a="http://schemas.openxmlformats.org/drawingml/2006/main">
            <a:r>
              <a:t>Click to edit Master title style</a:t>
            </a:r>
            <a:endParaRPr/>
          </a:p>
        </p:txBody>
      </p:sp>
      <p:sp>
        <p:nvSpPr>
          <p:cNvPr id="3" name="Text Placeholder 2">
            <a:extLst xmlns:a="http://schemas.openxmlformats.org/drawingml/2006/main">
              <a:ext uri="{FF2B5EF4-FFF2-40B4-BE49-F238E27FC236}">
                <a16:creationId xmlns:a16="http://schemas.microsoft.com/office/drawing/2014/main" id="{D0E51451-1DEE-DF1C-8932-8F2BA1F91EC6}"/>
              </a:ext>
            </a:extLst>
          </p:cNvPr>
          <p:cNvSpPr>
            <a:spLocks xmlns:a="http://schemas.openxmlformats.org/drawingml/2006/main" noGrp="1"/>
          </p:cNvSpPr>
          <p:nvPr>
            <p:ph type="body" idx="1"/>
          </p:nvPr>
        </p:nvSpPr>
        <p:spPr>
          <a:xfrm xmlns:a="http://schemas.openxmlformats.org/drawingml/2006/main">
            <a:off x="831850" y="4589463"/>
            <a:ext cx="10515600" cy="1500187"/>
          </a:xfrm>
        </p:spPr>
        <p:txBody>
          <a:bodyPr xmlns:a="http://schemas.openxmlformats.org/drawingml/2006/main"/>
          <a:lstStyle xmlns:a="http://schemas.openxmlformats.org/drawingml/2006/main">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xmlns:a="http://schemas.openxmlformats.org/drawingml/2006/main">
            <a:pPr lvl="0">
              <a:buNone/>
            </a:pPr>
            <a:r>
              <a:t>Click to edit Master text styles</a:t>
            </a:r>
          </a:p>
        </p:txBody>
      </p:sp>
      <p:sp>
        <p:nvSpPr>
          <p:cNvPr id="4" name="Date Placeholder 3">
            <a:extLst xmlns:a="http://schemas.openxmlformats.org/drawingml/2006/main">
              <a:ext uri="{FF2B5EF4-FFF2-40B4-BE49-F238E27FC236}">
                <a16:creationId xmlns:a16="http://schemas.microsoft.com/office/drawing/2014/main" id="{7108B37D-6C44-EF54-B306-C18DE0870FAA}"/>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5" name="Footer Placeholder 4">
            <a:extLst xmlns:a="http://schemas.openxmlformats.org/drawingml/2006/main">
              <a:ext uri="{FF2B5EF4-FFF2-40B4-BE49-F238E27FC236}">
                <a16:creationId xmlns:a16="http://schemas.microsoft.com/office/drawing/2014/main" id="{5D72D176-2F12-D02D-F7A0-1A8626BB5232}"/>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6" name="Slide Number Placeholder 5">
            <a:extLst xmlns:a="http://schemas.openxmlformats.org/drawingml/2006/main">
              <a:ext uri="{FF2B5EF4-FFF2-40B4-BE49-F238E27FC236}">
                <a16:creationId xmlns:a16="http://schemas.microsoft.com/office/drawing/2014/main" id="{F99E1CDD-F42B-8422-443E-F7C800585A73}"/>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4.xml><?xml version="1.0" encoding="utf-8"?>
<p:sldLayout xmlns:p="http://schemas.openxmlformats.org/presentationml/2006/main" type="twoObj" preserve="1">
  <p:cSld name="Two Content">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B07AFBA7-AF06-E5B3-BF76-2760DE224D01}"/>
              </a:ext>
            </a:extLst>
          </p:cNvPr>
          <p:cNvSpPr>
            <a:spLocks xmlns:a="http://schemas.openxmlformats.org/drawingml/2006/main" noGrp="1"/>
          </p:cNvSpPr>
          <p:nvPr>
            <p:ph type="title" idx="0"/>
          </p:nvPr>
        </p:nvSpPr>
        <p:spPr/>
        <p:txBody>
          <a:bodyPr xmlns:a="http://schemas.openxmlformats.org/drawingml/2006/main"/>
          <a:lstStyle xmlns:a="http://schemas.openxmlformats.org/drawingml/2006/main"/>
          <a:p xmlns:a="http://schemas.openxmlformats.org/drawingml/2006/main">
            <a:r>
              <a:t>Click to edit Master title style</a:t>
            </a:r>
            <a:endParaRPr/>
          </a:p>
        </p:txBody>
      </p:sp>
      <p:sp>
        <p:nvSpPr>
          <p:cNvPr id="3" name="Content Placeholder 2">
            <a:extLst xmlns:a="http://schemas.openxmlformats.org/drawingml/2006/main">
              <a:ext uri="{FF2B5EF4-FFF2-40B4-BE49-F238E27FC236}">
                <a16:creationId xmlns:a16="http://schemas.microsoft.com/office/drawing/2014/main" id="{7E00EEF7-9A11-3976-9B44-CA52AF6B9075}"/>
              </a:ext>
            </a:extLst>
          </p:cNvPr>
          <p:cNvSpPr>
            <a:spLocks xmlns:a="http://schemas.openxmlformats.org/drawingml/2006/main" noGrp="1"/>
          </p:cNvSpPr>
          <p:nvPr>
            <p:ph idx="1"/>
          </p:nvPr>
        </p:nvSpPr>
        <p:spPr>
          <a:xfrm xmlns:a="http://schemas.openxmlformats.org/drawingml/2006/main">
            <a:off x="838200" y="1825625"/>
            <a:ext cx="5181600" cy="4351338"/>
          </a:xfrm>
        </p:spPr>
        <p:txBody>
          <a:bodyPr xmlns:a="http://schemas.openxmlformats.org/drawingml/2006/main"/>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4" name="Content Placeholder 3">
            <a:extLst xmlns:a="http://schemas.openxmlformats.org/drawingml/2006/main">
              <a:ext uri="{FF2B5EF4-FFF2-40B4-BE49-F238E27FC236}">
                <a16:creationId xmlns:a16="http://schemas.microsoft.com/office/drawing/2014/main" id="{12ABD27F-ACA4-4D1D-C776-035CAA02E239}"/>
              </a:ext>
            </a:extLst>
          </p:cNvPr>
          <p:cNvSpPr>
            <a:spLocks xmlns:a="http://schemas.openxmlformats.org/drawingml/2006/main" noGrp="1"/>
          </p:cNvSpPr>
          <p:nvPr>
            <p:ph idx="2"/>
          </p:nvPr>
        </p:nvSpPr>
        <p:spPr>
          <a:xfrm xmlns:a="http://schemas.openxmlformats.org/drawingml/2006/main">
            <a:off x="6172200" y="1825625"/>
            <a:ext cx="5181600" cy="4351338"/>
          </a:xfrm>
        </p:spPr>
        <p:txBody>
          <a:bodyPr xmlns:a="http://schemas.openxmlformats.org/drawingml/2006/main"/>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5" name="Date Placeholder 4">
            <a:extLst xmlns:a="http://schemas.openxmlformats.org/drawingml/2006/main">
              <a:ext uri="{FF2B5EF4-FFF2-40B4-BE49-F238E27FC236}">
                <a16:creationId xmlns:a16="http://schemas.microsoft.com/office/drawing/2014/main" id="{D5AF4B07-9540-C834-B538-8A628C7989D1}"/>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6" name="Footer Placeholder 5">
            <a:extLst xmlns:a="http://schemas.openxmlformats.org/drawingml/2006/main">
              <a:ext uri="{FF2B5EF4-FFF2-40B4-BE49-F238E27FC236}">
                <a16:creationId xmlns:a16="http://schemas.microsoft.com/office/drawing/2014/main" id="{3BEE38A2-08DF-B536-6ACE-177E004C64C2}"/>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7" name="Slide Number Placeholder 6">
            <a:extLst xmlns:a="http://schemas.openxmlformats.org/drawingml/2006/main">
              <a:ext uri="{FF2B5EF4-FFF2-40B4-BE49-F238E27FC236}">
                <a16:creationId xmlns:a16="http://schemas.microsoft.com/office/drawing/2014/main" id="{38D9E6CA-C68B-C2A5-C2EF-2F834F7A6A48}"/>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5.xml><?xml version="1.0" encoding="utf-8"?>
<p:sldLayout xmlns:p="http://schemas.openxmlformats.org/presentationml/2006/main" type="twoTxTwoObj" preserve="1">
  <p:cSld name="Comparison">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616C0245-8529-3A07-E236-4301D70D350B}"/>
              </a:ext>
            </a:extLst>
          </p:cNvPr>
          <p:cNvSpPr>
            <a:spLocks xmlns:a="http://schemas.openxmlformats.org/drawingml/2006/main" noGrp="1"/>
          </p:cNvSpPr>
          <p:nvPr>
            <p:ph type="title" idx="0"/>
          </p:nvPr>
        </p:nvSpPr>
        <p:spPr>
          <a:xfrm xmlns:a="http://schemas.openxmlformats.org/drawingml/2006/main">
            <a:off x="839788" y="365125"/>
            <a:ext cx="10515600" cy="1325563"/>
          </a:xfrm>
        </p:spPr>
        <p:txBody>
          <a:bodyPr xmlns:a="http://schemas.openxmlformats.org/drawingml/2006/main"/>
          <a:lstStyle xmlns:a="http://schemas.openxmlformats.org/drawingml/2006/main"/>
          <a:p xmlns:a="http://schemas.openxmlformats.org/drawingml/2006/main">
            <a:r>
              <a:t>Click to edit Master title style</a:t>
            </a:r>
            <a:endParaRPr/>
          </a:p>
        </p:txBody>
      </p:sp>
      <p:sp>
        <p:nvSpPr>
          <p:cNvPr id="3" name="Text Placeholder 2">
            <a:extLst xmlns:a="http://schemas.openxmlformats.org/drawingml/2006/main">
              <a:ext uri="{FF2B5EF4-FFF2-40B4-BE49-F238E27FC236}">
                <a16:creationId xmlns:a16="http://schemas.microsoft.com/office/drawing/2014/main" id="{B58F0759-B2B2-A189-56B5-4E86F42C670B}"/>
              </a:ext>
            </a:extLst>
          </p:cNvPr>
          <p:cNvSpPr>
            <a:spLocks xmlns:a="http://schemas.openxmlformats.org/drawingml/2006/main" noGrp="1"/>
          </p:cNvSpPr>
          <p:nvPr>
            <p:ph type="body" idx="1"/>
          </p:nvPr>
        </p:nvSpPr>
        <p:spPr>
          <a:xfrm xmlns:a="http://schemas.openxmlformats.org/drawingml/2006/main">
            <a:off x="839788" y="1681163"/>
            <a:ext cx="5157787" cy="82391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buNone/>
            </a:pPr>
            <a:r>
              <a:t>Click to edit Master text styles</a:t>
            </a:r>
          </a:p>
        </p:txBody>
      </p:sp>
      <p:sp>
        <p:nvSpPr>
          <p:cNvPr id="4" name="Content Placeholder 3">
            <a:extLst xmlns:a="http://schemas.openxmlformats.org/drawingml/2006/main">
              <a:ext uri="{FF2B5EF4-FFF2-40B4-BE49-F238E27FC236}">
                <a16:creationId xmlns:a16="http://schemas.microsoft.com/office/drawing/2014/main" id="{24F546AA-1BA5-345F-CBDC-1F2CDCDA97EC}"/>
              </a:ext>
            </a:extLst>
          </p:cNvPr>
          <p:cNvSpPr>
            <a:spLocks xmlns:a="http://schemas.openxmlformats.org/drawingml/2006/main" noGrp="1"/>
          </p:cNvSpPr>
          <p:nvPr>
            <p:ph idx="2"/>
          </p:nvPr>
        </p:nvSpPr>
        <p:spPr>
          <a:xfrm xmlns:a="http://schemas.openxmlformats.org/drawingml/2006/main">
            <a:off x="839788" y="2505075"/>
            <a:ext cx="5157787" cy="3684588"/>
          </a:xfrm>
        </p:spPr>
        <p:txBody>
          <a:bodyPr xmlns:a="http://schemas.openxmlformats.org/drawingml/2006/main"/>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5" name="Text Placeholder 4">
            <a:extLst xmlns:a="http://schemas.openxmlformats.org/drawingml/2006/main">
              <a:ext uri="{FF2B5EF4-FFF2-40B4-BE49-F238E27FC236}">
                <a16:creationId xmlns:a16="http://schemas.microsoft.com/office/drawing/2014/main" id="{955D8868-B877-BD03-9E47-AEC5875CD626}"/>
              </a:ext>
            </a:extLst>
          </p:cNvPr>
          <p:cNvSpPr>
            <a:spLocks xmlns:a="http://schemas.openxmlformats.org/drawingml/2006/main" noGrp="1"/>
          </p:cNvSpPr>
          <p:nvPr>
            <p:ph type="body" idx="3"/>
          </p:nvPr>
        </p:nvSpPr>
        <p:spPr>
          <a:xfrm xmlns:a="http://schemas.openxmlformats.org/drawingml/2006/main">
            <a:off x="6172200" y="1681163"/>
            <a:ext cx="5183188" cy="82391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buNone/>
            </a:pPr>
            <a:r>
              <a:t>Click to edit Master text styles</a:t>
            </a:r>
          </a:p>
        </p:txBody>
      </p:sp>
      <p:sp>
        <p:nvSpPr>
          <p:cNvPr id="6" name="Content Placeholder 5">
            <a:extLst xmlns:a="http://schemas.openxmlformats.org/drawingml/2006/main">
              <a:ext uri="{FF2B5EF4-FFF2-40B4-BE49-F238E27FC236}">
                <a16:creationId xmlns:a16="http://schemas.microsoft.com/office/drawing/2014/main" id="{3BE001C7-8CC9-A9BA-9BAD-E0F2E2057B02}"/>
              </a:ext>
            </a:extLst>
          </p:cNvPr>
          <p:cNvSpPr>
            <a:spLocks xmlns:a="http://schemas.openxmlformats.org/drawingml/2006/main" noGrp="1"/>
          </p:cNvSpPr>
          <p:nvPr>
            <p:ph idx="4"/>
          </p:nvPr>
        </p:nvSpPr>
        <p:spPr>
          <a:xfrm xmlns:a="http://schemas.openxmlformats.org/drawingml/2006/main">
            <a:off x="6172200" y="2505075"/>
            <a:ext cx="5183188" cy="3684588"/>
          </a:xfrm>
        </p:spPr>
        <p:txBody>
          <a:bodyPr xmlns:a="http://schemas.openxmlformats.org/drawingml/2006/main"/>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7" name="Date Placeholder 6">
            <a:extLst xmlns:a="http://schemas.openxmlformats.org/drawingml/2006/main">
              <a:ext uri="{FF2B5EF4-FFF2-40B4-BE49-F238E27FC236}">
                <a16:creationId xmlns:a16="http://schemas.microsoft.com/office/drawing/2014/main" id="{DFD2FCF4-1870-31F3-A7CB-BABCD35EA5CD}"/>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8" name="Footer Placeholder 7">
            <a:extLst xmlns:a="http://schemas.openxmlformats.org/drawingml/2006/main">
              <a:ext uri="{FF2B5EF4-FFF2-40B4-BE49-F238E27FC236}">
                <a16:creationId xmlns:a16="http://schemas.microsoft.com/office/drawing/2014/main" id="{CA68DFE7-BE7E-128F-BC4A-652B0F840946}"/>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9" name="Slide Number Placeholder 8">
            <a:extLst xmlns:a="http://schemas.openxmlformats.org/drawingml/2006/main">
              <a:ext uri="{FF2B5EF4-FFF2-40B4-BE49-F238E27FC236}">
                <a16:creationId xmlns:a16="http://schemas.microsoft.com/office/drawing/2014/main" id="{7DBDA6D2-5734-0117-144F-764528604230}"/>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6.xml><?xml version="1.0" encoding="utf-8"?>
<p:sldLayout xmlns:p="http://schemas.openxmlformats.org/presentationml/2006/main" type="titleOnly" preserve="1">
  <p:cSld name="Title Only">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4AE606A7-DE5D-7F8B-3A5A-B7390AC790B5}"/>
              </a:ext>
            </a:extLst>
          </p:cNvPr>
          <p:cNvSpPr>
            <a:spLocks xmlns:a="http://schemas.openxmlformats.org/drawingml/2006/main" noGrp="1"/>
          </p:cNvSpPr>
          <p:nvPr>
            <p:ph type="title" idx="0"/>
          </p:nvPr>
        </p:nvSpPr>
        <p:spPr/>
        <p:txBody>
          <a:bodyPr xmlns:a="http://schemas.openxmlformats.org/drawingml/2006/main"/>
          <a:lstStyle xmlns:a="http://schemas.openxmlformats.org/drawingml/2006/main"/>
          <a:p xmlns:a="http://schemas.openxmlformats.org/drawingml/2006/main">
            <a:r>
              <a:t>Click to edit Master title style</a:t>
            </a:r>
            <a:endParaRPr/>
          </a:p>
        </p:txBody>
      </p:sp>
      <p:sp>
        <p:nvSpPr>
          <p:cNvPr id="3" name="Date Placeholder 2">
            <a:extLst xmlns:a="http://schemas.openxmlformats.org/drawingml/2006/main">
              <a:ext uri="{FF2B5EF4-FFF2-40B4-BE49-F238E27FC236}">
                <a16:creationId xmlns:a16="http://schemas.microsoft.com/office/drawing/2014/main" id="{CE9C8AA5-3CB3-CE98-87BB-3D47A7F75254}"/>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4" name="Footer Placeholder 3">
            <a:extLst xmlns:a="http://schemas.openxmlformats.org/drawingml/2006/main">
              <a:ext uri="{FF2B5EF4-FFF2-40B4-BE49-F238E27FC236}">
                <a16:creationId xmlns:a16="http://schemas.microsoft.com/office/drawing/2014/main" id="{876C4BDF-07E7-7A36-027B-B338D64502D0}"/>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5" name="Slide Number Placeholder 4">
            <a:extLst xmlns:a="http://schemas.openxmlformats.org/drawingml/2006/main">
              <a:ext uri="{FF2B5EF4-FFF2-40B4-BE49-F238E27FC236}">
                <a16:creationId xmlns:a16="http://schemas.microsoft.com/office/drawing/2014/main" id="{CFA62B33-DF0E-C306-7E2A-2555BF4436CD}"/>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7.xml><?xml version="1.0" encoding="utf-8"?>
<p:sldLayout xmlns:p="http://schemas.openxmlformats.org/presentationml/2006/main" type="blank" preserve="1">
  <p:cSld name="Blank">
    <p:spTree>
      <p:nvGrpSpPr>
        <p:cNvPr id="1" name=""/>
        <p:cNvGrpSpPr/>
        <p:nvPr/>
      </p:nvGrpSpPr>
      <p:grpSpPr>
        <a:xfrm xmlns:a="http://schemas.openxmlformats.org/drawingml/2006/main"/>
      </p:grpSpPr>
      <p:sp>
        <p:nvSpPr>
          <p:cNvPr id="2" name="Date Placeholder 1">
            <a:extLst xmlns:a="http://schemas.openxmlformats.org/drawingml/2006/main">
              <a:ext uri="{FF2B5EF4-FFF2-40B4-BE49-F238E27FC236}">
                <a16:creationId xmlns:a16="http://schemas.microsoft.com/office/drawing/2014/main" id="{D7264652-B357-F5F7-E3C5-55028B1F9CCF}"/>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3" name="Footer Placeholder 2">
            <a:extLst xmlns:a="http://schemas.openxmlformats.org/drawingml/2006/main">
              <a:ext uri="{FF2B5EF4-FFF2-40B4-BE49-F238E27FC236}">
                <a16:creationId xmlns:a16="http://schemas.microsoft.com/office/drawing/2014/main" id="{0F261BA1-DD65-BB7B-0C88-A02448566611}"/>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4" name="Slide Number Placeholder 3">
            <a:extLst xmlns:a="http://schemas.openxmlformats.org/drawingml/2006/main">
              <a:ext uri="{FF2B5EF4-FFF2-40B4-BE49-F238E27FC236}">
                <a16:creationId xmlns:a16="http://schemas.microsoft.com/office/drawing/2014/main" id="{0811B36F-6601-9FA9-CF36-AB29D94D203B}"/>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8.xml><?xml version="1.0" encoding="utf-8"?>
<p:sldLayout xmlns:p="http://schemas.openxmlformats.org/presentationml/2006/main" type="objTx" preserve="1">
  <p:cSld name="Content with Caption">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B112CEAE-C2F8-6AA4-42E6-F08C4639AFCA}"/>
              </a:ext>
            </a:extLst>
          </p:cNvPr>
          <p:cNvSpPr>
            <a:spLocks xmlns:a="http://schemas.openxmlformats.org/drawingml/2006/main" noGrp="1"/>
          </p:cNvSpPr>
          <p:nvPr>
            <p:ph type="title" idx="0"/>
          </p:nvPr>
        </p:nvSpPr>
        <p:spPr>
          <a:xfrm xmlns:a="http://schemas.openxmlformats.org/drawingml/2006/main">
            <a:off x="839788" y="457200"/>
            <a:ext cx="3932237" cy="1600200"/>
          </a:xfrm>
        </p:spPr>
        <p:txBody>
          <a:bodyPr xmlns:a="http://schemas.openxmlformats.org/drawingml/2006/main" anchor="b"/>
          <a:lstStyle xmlns:a="http://schemas.openxmlformats.org/drawingml/2006/main">
            <a:lvl1pPr>
              <a:buNone/>
              <a:defRPr sz="3200"/>
            </a:lvl1pPr>
          </a:lstStyle>
          <a:p xmlns:a="http://schemas.openxmlformats.org/drawingml/2006/main">
            <a:r>
              <a:t>Click to edit Master title style</a:t>
            </a:r>
            <a:endParaRPr/>
          </a:p>
        </p:txBody>
      </p:sp>
      <p:sp>
        <p:nvSpPr>
          <p:cNvPr id="3" name="Content Placeholder 2">
            <a:extLst xmlns:a="http://schemas.openxmlformats.org/drawingml/2006/main">
              <a:ext uri="{FF2B5EF4-FFF2-40B4-BE49-F238E27FC236}">
                <a16:creationId xmlns:a16="http://schemas.microsoft.com/office/drawing/2014/main" id="{FAB0F1B6-05B1-4A88-54DF-E080D1DE2D3D}"/>
              </a:ext>
            </a:extLst>
          </p:cNvPr>
          <p:cNvSpPr>
            <a:spLocks xmlns:a="http://schemas.openxmlformats.org/drawingml/2006/main" noGrp="1"/>
          </p:cNvSpPr>
          <p:nvPr>
            <p:ph idx="1"/>
          </p:nvPr>
        </p:nvSpPr>
        <p:spPr>
          <a:xfrm xmlns:a="http://schemas.openxmlformats.org/drawingml/2006/main">
            <a:off x="5183188" y="987425"/>
            <a:ext cx="6172200" cy="4873625"/>
          </a:xfrm>
        </p:spPr>
        <p:txBody>
          <a:bodyPr xmlns:a="http://schemas.openxmlformats.org/drawingml/2006/main"/>
          <a:lstStyle xmlns:a="http://schemas.openxmlformats.org/drawingml/2006/main">
            <a:lvl1pPr>
              <a:buNone/>
              <a:defRPr sz="3200"/>
            </a:lvl1pPr>
            <a:lvl2pPr>
              <a:buNone/>
              <a:defRPr sz="2800"/>
            </a:lvl2pPr>
            <a:lvl3pPr>
              <a:buNone/>
              <a:defRPr sz="2400"/>
            </a:lvl3pPr>
            <a:lvl4pPr>
              <a:buNone/>
              <a:defRPr sz="2000"/>
            </a:lvl4pPr>
            <a:lvl5pPr>
              <a:buNone/>
              <a:defRPr sz="2000"/>
            </a:lvl5pPr>
            <a:lvl6pPr>
              <a:buNone/>
              <a:defRPr sz="2000"/>
            </a:lvl6pPr>
            <a:lvl7pPr>
              <a:buNone/>
              <a:defRPr sz="2000"/>
            </a:lvl7pPr>
            <a:lvl8pPr>
              <a:buNone/>
              <a:defRPr sz="2000"/>
            </a:lvl8pPr>
            <a:lvl9pPr>
              <a:buNone/>
              <a:defRPr sz="2000"/>
            </a:lvl9pPr>
          </a:lstStyle>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4" name="Text Placeholder 3">
            <a:extLst xmlns:a="http://schemas.openxmlformats.org/drawingml/2006/main">
              <a:ext uri="{FF2B5EF4-FFF2-40B4-BE49-F238E27FC236}">
                <a16:creationId xmlns:a16="http://schemas.microsoft.com/office/drawing/2014/main" id="{9E4AD992-EB52-40BF-2FD4-B04362B5FB68}"/>
              </a:ext>
            </a:extLst>
          </p:cNvPr>
          <p:cNvSpPr>
            <a:spLocks xmlns:a="http://schemas.openxmlformats.org/drawingml/2006/main" noGrp="1"/>
          </p:cNvSpPr>
          <p:nvPr>
            <p:ph type="body" idx="2"/>
          </p:nvPr>
        </p:nvSpPr>
        <p:spPr>
          <a:xfrm xmlns:a="http://schemas.openxmlformats.org/drawingml/2006/main">
            <a:off x="839788" y="2057400"/>
            <a:ext cx="3932237" cy="3811588"/>
          </a:xfrm>
        </p:spPr>
        <p:txBody>
          <a:bodyPr xmlns:a="http://schemas.openxmlformats.org/drawingml/2006/main"/>
          <a:lstStyle xmlns:a="http://schemas.openxmlformats.org/drawingml/2006/main">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xmlns:a="http://schemas.openxmlformats.org/drawingml/2006/main">
            <a:pPr lvl="0">
              <a:buNone/>
            </a:pPr>
            <a:r>
              <a:t>Click to edit Master text styles</a:t>
            </a:r>
          </a:p>
        </p:txBody>
      </p:sp>
      <p:sp>
        <p:nvSpPr>
          <p:cNvPr id="5" name="Date Placeholder 4">
            <a:extLst xmlns:a="http://schemas.openxmlformats.org/drawingml/2006/main">
              <a:ext uri="{FF2B5EF4-FFF2-40B4-BE49-F238E27FC236}">
                <a16:creationId xmlns:a16="http://schemas.microsoft.com/office/drawing/2014/main" id="{DC926B5C-4B32-D0B8-503E-5A194EAA6EB9}"/>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6" name="Footer Placeholder 5">
            <a:extLst xmlns:a="http://schemas.openxmlformats.org/drawingml/2006/main">
              <a:ext uri="{FF2B5EF4-FFF2-40B4-BE49-F238E27FC236}">
                <a16:creationId xmlns:a16="http://schemas.microsoft.com/office/drawing/2014/main" id="{47E924C2-3B1D-698E-7038-BAA78B4E3250}"/>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7" name="Slide Number Placeholder 6">
            <a:extLst xmlns:a="http://schemas.openxmlformats.org/drawingml/2006/main">
              <a:ext uri="{FF2B5EF4-FFF2-40B4-BE49-F238E27FC236}">
                <a16:creationId xmlns:a16="http://schemas.microsoft.com/office/drawing/2014/main" id="{F8DFF7B8-4D26-7920-9807-DEC9F6338480}"/>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9.xml><?xml version="1.0" encoding="utf-8"?>
<p:sldLayout xmlns:p="http://schemas.openxmlformats.org/presentationml/2006/main" type="picTx" preserve="1">
  <p:cSld name="Picture with Caption">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7BFA124D-2201-1EE1-0586-A5939171EE2B}"/>
              </a:ext>
            </a:extLst>
          </p:cNvPr>
          <p:cNvSpPr>
            <a:spLocks xmlns:a="http://schemas.openxmlformats.org/drawingml/2006/main" noGrp="1"/>
          </p:cNvSpPr>
          <p:nvPr>
            <p:ph type="title" idx="0"/>
          </p:nvPr>
        </p:nvSpPr>
        <p:spPr>
          <a:xfrm xmlns:a="http://schemas.openxmlformats.org/drawingml/2006/main">
            <a:off x="839788" y="457200"/>
            <a:ext cx="3932237" cy="1600200"/>
          </a:xfrm>
        </p:spPr>
        <p:txBody>
          <a:bodyPr xmlns:a="http://schemas.openxmlformats.org/drawingml/2006/main" anchor="b"/>
          <a:lstStyle xmlns:a="http://schemas.openxmlformats.org/drawingml/2006/main">
            <a:lvl1pPr>
              <a:buNone/>
              <a:defRPr sz="3200"/>
            </a:lvl1pPr>
          </a:lstStyle>
          <a:p xmlns:a="http://schemas.openxmlformats.org/drawingml/2006/main">
            <a:r>
              <a:t>Click to edit Master title style</a:t>
            </a:r>
            <a:endParaRPr/>
          </a:p>
        </p:txBody>
      </p:sp>
      <p:sp>
        <p:nvSpPr>
          <p:cNvPr id="3" name="Picture Placeholder 2">
            <a:extLst xmlns:a="http://schemas.openxmlformats.org/drawingml/2006/main">
              <a:ext uri="{FF2B5EF4-FFF2-40B4-BE49-F238E27FC236}">
                <a16:creationId xmlns:a16="http://schemas.microsoft.com/office/drawing/2014/main" id="{8CEEF2C4-CD67-37F6-645F-1961879F5E39}"/>
              </a:ext>
            </a:extLst>
          </p:cNvPr>
          <p:cNvSpPr>
            <a:spLocks xmlns:a="http://schemas.openxmlformats.org/drawingml/2006/main" noGrp="1"/>
          </p:cNvSpPr>
          <p:nvPr>
            <p:ph type="pic" idx="1"/>
          </p:nvPr>
        </p:nvSpPr>
        <p:spPr>
          <a:xfrm xmlns:a="http://schemas.openxmlformats.org/drawingml/2006/main">
            <a:off x="5183188" y="987425"/>
            <a:ext cx="6172200" cy="4873625"/>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a:p>
        </p:txBody>
      </p:sp>
      <p:sp>
        <p:nvSpPr>
          <p:cNvPr id="4" name="Text Placeholder 3">
            <a:extLst xmlns:a="http://schemas.openxmlformats.org/drawingml/2006/main">
              <a:ext uri="{FF2B5EF4-FFF2-40B4-BE49-F238E27FC236}">
                <a16:creationId xmlns:a16="http://schemas.microsoft.com/office/drawing/2014/main" id="{73F7EF4F-EA08-0BE8-1EDA-624FAF843F5C}"/>
              </a:ext>
            </a:extLst>
          </p:cNvPr>
          <p:cNvSpPr>
            <a:spLocks xmlns:a="http://schemas.openxmlformats.org/drawingml/2006/main" noGrp="1"/>
          </p:cNvSpPr>
          <p:nvPr>
            <p:ph type="body" idx="2"/>
          </p:nvPr>
        </p:nvSpPr>
        <p:spPr>
          <a:xfrm xmlns:a="http://schemas.openxmlformats.org/drawingml/2006/main">
            <a:off x="839788" y="2057400"/>
            <a:ext cx="3932237" cy="3811588"/>
          </a:xfrm>
        </p:spPr>
        <p:txBody>
          <a:bodyPr xmlns:a="http://schemas.openxmlformats.org/drawingml/2006/main"/>
          <a:lstStyle xmlns:a="http://schemas.openxmlformats.org/drawingml/2006/main">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xmlns:a="http://schemas.openxmlformats.org/drawingml/2006/main">
            <a:pPr lvl="0">
              <a:buNone/>
            </a:pPr>
            <a:r>
              <a:t>Click to edit Master text styles</a:t>
            </a:r>
          </a:p>
        </p:txBody>
      </p:sp>
      <p:sp>
        <p:nvSpPr>
          <p:cNvPr id="5" name="Date Placeholder 4">
            <a:extLst xmlns:a="http://schemas.openxmlformats.org/drawingml/2006/main">
              <a:ext uri="{FF2B5EF4-FFF2-40B4-BE49-F238E27FC236}">
                <a16:creationId xmlns:a16="http://schemas.microsoft.com/office/drawing/2014/main" id="{25565BBF-790E-D721-D0E2-B3834AFB5BD6}"/>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6" name="Footer Placeholder 5">
            <a:extLst xmlns:a="http://schemas.openxmlformats.org/drawingml/2006/main">
              <a:ext uri="{FF2B5EF4-FFF2-40B4-BE49-F238E27FC236}">
                <a16:creationId xmlns:a16="http://schemas.microsoft.com/office/drawing/2014/main" id="{6AA79ED5-67A9-A334-3E72-4C0985DA9666}"/>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7" name="Slide Number Placeholder 6">
            <a:extLst xmlns:a="http://schemas.openxmlformats.org/drawingml/2006/main">
              <a:ext uri="{FF2B5EF4-FFF2-40B4-BE49-F238E27FC236}">
                <a16:creationId xmlns:a16="http://schemas.microsoft.com/office/drawing/2014/main" id="{E7EF749F-BFAD-83F7-CBB2-E912B4BB995C}"/>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10.xml><?xml version="1.0" encoding="utf-8"?>
<p:sldLayout xmlns:p="http://schemas.openxmlformats.org/presentationml/2006/main" type="vertTx" preserve="1">
  <p:cSld name="Title and Vertical Text">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15BC0747-B7B5-0657-E01F-28B12EA3D3A9}"/>
              </a:ext>
            </a:extLst>
          </p:cNvPr>
          <p:cNvSpPr>
            <a:spLocks xmlns:a="http://schemas.openxmlformats.org/drawingml/2006/main" noGrp="1"/>
          </p:cNvSpPr>
          <p:nvPr>
            <p:ph type="title" idx="0"/>
          </p:nvPr>
        </p:nvSpPr>
        <p:spPr/>
        <p:txBody>
          <a:bodyPr xmlns:a="http://schemas.openxmlformats.org/drawingml/2006/main"/>
          <a:lstStyle xmlns:a="http://schemas.openxmlformats.org/drawingml/2006/main"/>
          <a:p xmlns:a="http://schemas.openxmlformats.org/drawingml/2006/main">
            <a:r>
              <a:t>Click to edit Master title style</a:t>
            </a:r>
            <a:endParaRPr/>
          </a:p>
        </p:txBody>
      </p:sp>
      <p:sp>
        <p:nvSpPr>
          <p:cNvPr id="3" name="Vertical Text Placeholder 2">
            <a:extLst xmlns:a="http://schemas.openxmlformats.org/drawingml/2006/main">
              <a:ext uri="{FF2B5EF4-FFF2-40B4-BE49-F238E27FC236}">
                <a16:creationId xmlns:a16="http://schemas.microsoft.com/office/drawing/2014/main" id="{30C3D568-DAAB-2826-154D-2A1A047910F3}"/>
              </a:ext>
            </a:extLst>
          </p:cNvPr>
          <p:cNvSpPr>
            <a:spLocks xmlns:a="http://schemas.openxmlformats.org/drawingml/2006/main" noGrp="1"/>
          </p:cNvSpPr>
          <p:nvPr>
            <p:ph type="body" idx="1"/>
          </p:nvPr>
        </p:nvSpPr>
        <p:spPr/>
        <p:txBody>
          <a:bodyPr xmlns:a="http://schemas.openxmlformats.org/drawingml/2006/main" vert="eaVert"/>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4" name="Date Placeholder 3">
            <a:extLst xmlns:a="http://schemas.openxmlformats.org/drawingml/2006/main">
              <a:ext uri="{FF2B5EF4-FFF2-40B4-BE49-F238E27FC236}">
                <a16:creationId xmlns:a16="http://schemas.microsoft.com/office/drawing/2014/main" id="{1BF086BE-AF14-1D75-A87D-166FB43CD506}"/>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5" name="Footer Placeholder 4">
            <a:extLst xmlns:a="http://schemas.openxmlformats.org/drawingml/2006/main">
              <a:ext uri="{FF2B5EF4-FFF2-40B4-BE49-F238E27FC236}">
                <a16:creationId xmlns:a16="http://schemas.microsoft.com/office/drawing/2014/main" id="{A47ADDDB-E825-8775-5BD0-BC7BF49518DA}"/>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6" name="Slide Number Placeholder 5">
            <a:extLst xmlns:a="http://schemas.openxmlformats.org/drawingml/2006/main">
              <a:ext uri="{FF2B5EF4-FFF2-40B4-BE49-F238E27FC236}">
                <a16:creationId xmlns:a16="http://schemas.microsoft.com/office/drawing/2014/main" id="{1BD825C0-F4DD-19AD-22B0-6395439AD7D3}"/>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11.xml><?xml version="1.0" encoding="utf-8"?>
<p:sldLayout xmlns:p="http://schemas.openxmlformats.org/presentationml/2006/main" type="vertTitleAndTx" preserve="1">
  <p:cSld name="Vertical Title and Text">
    <p:spTree>
      <p:nvGrpSpPr>
        <p:cNvPr id="1" name=""/>
        <p:cNvGrpSpPr/>
        <p:nvPr/>
      </p:nvGrpSpPr>
      <p:grpSpPr>
        <a:xfrm xmlns:a="http://schemas.openxmlformats.org/drawingml/2006/main"/>
      </p:grpSpPr>
      <p:sp>
        <p:nvSpPr>
          <p:cNvPr id="2" name="Vertical Title 1">
            <a:extLst xmlns:a="http://schemas.openxmlformats.org/drawingml/2006/main">
              <a:ext uri="{FF2B5EF4-FFF2-40B4-BE49-F238E27FC236}">
                <a16:creationId xmlns:a16="http://schemas.microsoft.com/office/drawing/2014/main" id="{675B8BC6-0D8B-6111-5DBB-CD7D258B323A}"/>
              </a:ext>
            </a:extLst>
          </p:cNvPr>
          <p:cNvSpPr>
            <a:spLocks xmlns:a="http://schemas.openxmlformats.org/drawingml/2006/main" noGrp="1"/>
          </p:cNvSpPr>
          <p:nvPr>
            <p:ph type="title" idx="0"/>
          </p:nvPr>
        </p:nvSpPr>
        <p:spPr>
          <a:xfrm xmlns:a="http://schemas.openxmlformats.org/drawingml/2006/main">
            <a:off x="8724900" y="365125"/>
            <a:ext cx="2628900" cy="5811838"/>
          </a:xfrm>
        </p:spPr>
        <p:txBody>
          <a:bodyPr xmlns:a="http://schemas.openxmlformats.org/drawingml/2006/main" vert="eaVert"/>
          <a:lstStyle xmlns:a="http://schemas.openxmlformats.org/drawingml/2006/main"/>
          <a:p xmlns:a="http://schemas.openxmlformats.org/drawingml/2006/main">
            <a:r>
              <a:t>Click to edit Master title style</a:t>
            </a:r>
            <a:endParaRPr/>
          </a:p>
        </p:txBody>
      </p:sp>
      <p:sp>
        <p:nvSpPr>
          <p:cNvPr id="3" name="Vertical Text Placeholder 2">
            <a:extLst xmlns:a="http://schemas.openxmlformats.org/drawingml/2006/main">
              <a:ext uri="{FF2B5EF4-FFF2-40B4-BE49-F238E27FC236}">
                <a16:creationId xmlns:a16="http://schemas.microsoft.com/office/drawing/2014/main" id="{B55B0DC8-9869-45C2-DD0C-190A22D88D3B}"/>
              </a:ext>
            </a:extLst>
          </p:cNvPr>
          <p:cNvSpPr>
            <a:spLocks xmlns:a="http://schemas.openxmlformats.org/drawingml/2006/main" noGrp="1"/>
          </p:cNvSpPr>
          <p:nvPr>
            <p:ph type="body" idx="1"/>
          </p:nvPr>
        </p:nvSpPr>
        <p:spPr>
          <a:xfrm xmlns:a="http://schemas.openxmlformats.org/drawingml/2006/main">
            <a:off x="838200" y="365125"/>
            <a:ext cx="7734300" cy="5811838"/>
          </a:xfrm>
        </p:spPr>
        <p:txBody>
          <a:bodyPr xmlns:a="http://schemas.openxmlformats.org/drawingml/2006/main" vert="eaVert"/>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4" name="Date Placeholder 3">
            <a:extLst xmlns:a="http://schemas.openxmlformats.org/drawingml/2006/main">
              <a:ext uri="{FF2B5EF4-FFF2-40B4-BE49-F238E27FC236}">
                <a16:creationId xmlns:a16="http://schemas.microsoft.com/office/drawing/2014/main" id="{3E4EAE24-E95A-5C8F-C2E7-DFE924CE6838}"/>
              </a:ext>
            </a:extLst>
          </p:cNvPr>
          <p:cNvSpPr>
            <a:spLocks xmlns:a="http://schemas.openxmlformats.org/drawingml/2006/main" noGrp="1"/>
          </p:cNvSpPr>
          <p:nvPr>
            <p:ph type="dt" idx="10"/>
          </p:nvPr>
        </p:nvSpPr>
        <p:spPr/>
        <p:txBody>
          <a:bodyPr xmlns:a="http://schemas.openxmlformats.org/drawingml/2006/main"/>
          <a:lstStyle xmlns:a="http://schemas.openxmlformats.org/drawingml/2006/main"/>
          <a:p xmlns:a="http://schemas.openxmlformats.org/drawingml/2006/main">
            <a:fld id="{0C5998CB-538F-45AF-896C-2191D41163B7}" type="datetimeFigureOut">
              <a:t>29/04/2026</a:t>
            </a:fld>
            <a:endParaRPr/>
          </a:p>
        </p:txBody>
      </p:sp>
      <p:sp>
        <p:nvSpPr>
          <p:cNvPr id="5" name="Footer Placeholder 4">
            <a:extLst xmlns:a="http://schemas.openxmlformats.org/drawingml/2006/main">
              <a:ext uri="{FF2B5EF4-FFF2-40B4-BE49-F238E27FC236}">
                <a16:creationId xmlns:a16="http://schemas.microsoft.com/office/drawing/2014/main" id="{76CC1E0F-D7D9-43FC-EE38-33FD5FE47925}"/>
              </a:ext>
            </a:extLst>
          </p:cNvPr>
          <p:cNvSpPr>
            <a:spLocks xmlns:a="http://schemas.openxmlformats.org/drawingml/2006/main" noGrp="1"/>
          </p:cNvSpPr>
          <p:nvPr>
            <p:ph type="ftr" idx="11"/>
          </p:nvPr>
        </p:nvSpPr>
        <p:spPr/>
        <p:txBody>
          <a:bodyPr xmlns:a="http://schemas.openxmlformats.org/drawingml/2006/main"/>
          <a:lstStyle xmlns:a="http://schemas.openxmlformats.org/drawingml/2006/main"/>
          <a:p xmlns:a="http://schemas.openxmlformats.org/drawingml/2006/main">
            <a:endParaRPr/>
          </a:p>
        </p:txBody>
      </p:sp>
      <p:sp>
        <p:nvSpPr>
          <p:cNvPr id="6" name="Slide Number Placeholder 5">
            <a:extLst xmlns:a="http://schemas.openxmlformats.org/drawingml/2006/main">
              <a:ext uri="{FF2B5EF4-FFF2-40B4-BE49-F238E27FC236}">
                <a16:creationId xmlns:a16="http://schemas.microsoft.com/office/drawing/2014/main" id="{CA0415D0-1A8E-3919-AE24-D9251016D671}"/>
              </a:ext>
            </a:extLst>
          </p:cNvPr>
          <p:cNvSpPr>
            <a:spLocks xmlns:a="http://schemas.openxmlformats.org/drawingml/2006/main" noGrp="1"/>
          </p:cNvSpPr>
          <p:nvPr>
            <p:ph type="sldNum" idx="12"/>
          </p:nvPr>
        </p:nvSpPr>
        <p:spPr/>
        <p:txBody>
          <a:bodyPr xmlns:a="http://schemas.openxmlformats.org/drawingml/2006/main"/>
          <a:lstStyle xmlns:a="http://schemas.openxmlformats.org/drawingml/2006/main"/>
          <a:p xmlns:a="http://schemas.openxmlformats.org/drawingml/2006/main">
            <a:fld id="{EE422D91-C28E-4462-962A-EE4FD1785A07}" type="slidenum">
              <a:t>‹#›</a:t>
            </a:fld>
            <a:endParaRPr/>
          </a:p>
        </p:txBody>
      </p:sp>
    </p:spTree>
  </p:cSld>
</p:sldLayout>
</file>

<file path=ppt/slideLayouts/slideLayout12.xml><?xml version="1.0" encoding="utf-8"?>
<p:sldLayout xmlns:p="http://schemas.openxmlformats.org/presentationml/2006/main" userDrawn="1">
  <p:cSld name="logo mono_image bckgrnd 2">
    <p:spTree>
      <p:nvGrpSpPr>
        <p:cNvPr id="1" name=""/>
        <p:cNvGrpSpPr/>
        <p:nvPr/>
      </p:nvGrpSpPr>
      <p:grpSpPr>
        <a:xfrm xmlns:a="http://schemas.openxmlformats.org/drawingml/2006/main"/>
      </p:grpSpPr>
      <p:sp>
        <p:nvSpPr>
          <p:cNvPr id="4" name="Picture Placeholder 5">
            <a:extLst xmlns:a="http://schemas.openxmlformats.org/drawingml/2006/main">
              <a:ext uri="{FF2B5EF4-FFF2-40B4-BE49-F238E27FC236}">
                <a16:creationId xmlns:a16="http://schemas.microsoft.com/office/drawing/2014/main" id="{FE220BDD-125F-5949-A76F-2CBFD2ED60DB}"/>
              </a:ext>
            </a:extLst>
          </p:cNvPr>
          <p:cNvSpPr>
            <a:spLocks xmlns:a="http://schemas.openxmlformats.org/drawingml/2006/main" noGrp="1"/>
          </p:cNvSpPr>
          <p:nvPr>
            <p:ph type="pic" idx="11"/>
          </p:nvPr>
        </p:nvSpPr>
        <p:spPr>
          <a:xfrm xmlns:a="http://schemas.openxmlformats.org/drawingml/2006/main">
            <a:off x="0" y="0"/>
            <a:ext cx="12192000" cy="6858000"/>
          </a:xfrm>
          <a:prstGeom xmlns:a="http://schemas.openxmlformats.org/drawingml/2006/main" prst="rect">
            <a:avLst/>
          </a:prstGeom>
        </p:spPr>
        <p:txBody>
          <a:bodyPr xmlns:a="http://schemas.openxmlformats.org/drawingml/2006/main"/>
          <a:lstStyle xmlns:a="http://schemas.openxmlformats.org/drawingml/2006/main"/>
          <a:p xmlns:a="http://schemas.openxmlformats.org/drawingml/2006/main">
            <a:endParaRPr/>
          </a:p>
        </p:txBody>
      </p:sp>
      <p:pic>
        <p:nvPicPr>
          <p:cNvPr id="3" name="Picture 2">
            <a:extLst xmlns:a="http://schemas.openxmlformats.org/drawingml/2006/main">
              <a:ext uri="{FF2B5EF4-FFF2-40B4-BE49-F238E27FC236}">
                <a16:creationId xmlns:a16="http://schemas.microsoft.com/office/drawing/2014/main" id="{404251D9-1386-4F6C-BAAD-71E14C659434}"/>
              </a:ext>
            </a:extLst>
          </p:cNvPr>
          <p:cNvPicPr>
            <a:picLocks xmlns:a="http://schemas.openxmlformats.org/drawingml/2006/main" noChangeAspect="1"/>
          </p:cNvPicPr>
          <p:nvPr/>
        </p:nvPicPr>
        <p:blipFill>
          <a:blip xmlns:r="http://schemas.openxmlformats.org/officeDocument/2006/relationships" xmlns:a="http://schemas.openxmlformats.org/drawingml/2006/main" r:embed="R9bf4f970282a4782"/>
          <a:stretch xmlns:a="http://schemas.openxmlformats.org/drawingml/2006/main">
            <a:fillRect l="0" t="0" r="0" b="0"/>
          </a:stretch>
        </p:blipFill>
        <p:spPr>
          <a:xfrm xmlns:a="http://schemas.openxmlformats.org/drawingml/2006/main">
            <a:off x="0" y="0"/>
            <a:ext cx="12192000" cy="6858000"/>
          </a:xfrm>
          <a:prstGeom xmlns:a="http://schemas.openxmlformats.org/drawingml/2006/main" prst="rect">
            <a:avLst/>
          </a:prstGeom>
        </p:spPr>
      </p:pic>
    </p:spTree>
  </p:cSld>
</p:sldLayout>
</file>

<file path=ppt/slideMasters/_rels/slideMaster1.xml.rels>&#65279;<?xml version="1.0" encoding="utf-8"?><Relationships xmlns="http://schemas.openxmlformats.org/package/2006/relationships"><Relationship Type="http://schemas.openxmlformats.org/officeDocument/2006/relationships/theme" Target="/ppt/slideMasters/theme/theme2.xml" Id="Rc9f0e3e6bedb41f7" /><Relationship Type="http://schemas.openxmlformats.org/officeDocument/2006/relationships/slideLayout" Target="/ppt/slideLayouts/slideLayout1.xml" Id="R62a60c1029f14260" /><Relationship Type="http://schemas.openxmlformats.org/officeDocument/2006/relationships/slideLayout" Target="/ppt/slideLayouts/slideLayout2.xml" Id="R556912b3e9914268" /><Relationship Type="http://schemas.openxmlformats.org/officeDocument/2006/relationships/slideLayout" Target="/ppt/slideLayouts/slideLayout3.xml" Id="R4e7870e38e724228" /><Relationship Type="http://schemas.openxmlformats.org/officeDocument/2006/relationships/slideLayout" Target="/ppt/slideLayouts/slideLayout4.xml" Id="R9ee8a1f4f2214c39" /><Relationship Type="http://schemas.openxmlformats.org/officeDocument/2006/relationships/slideLayout" Target="/ppt/slideLayouts/slideLayout5.xml" Id="Rd10e785b13f842dd" /><Relationship Type="http://schemas.openxmlformats.org/officeDocument/2006/relationships/slideLayout" Target="/ppt/slideLayouts/slideLayout6.xml" Id="R1e83e87a73b84eac" /><Relationship Type="http://schemas.openxmlformats.org/officeDocument/2006/relationships/slideLayout" Target="/ppt/slideLayouts/slideLayout7.xml" Id="Ra11a74763b544edc" /><Relationship Type="http://schemas.openxmlformats.org/officeDocument/2006/relationships/slideLayout" Target="/ppt/slideLayouts/slideLayout8.xml" Id="Recc4ccc6719049c0" /><Relationship Type="http://schemas.openxmlformats.org/officeDocument/2006/relationships/slideLayout" Target="/ppt/slideLayouts/slideLayout9.xml" Id="Ra70bc6f1a88c444a" /><Relationship Type="http://schemas.openxmlformats.org/officeDocument/2006/relationships/slideLayout" Target="/ppt/slideLayouts/slideLayout10.xml" Id="R7b12f96f06994e0f" /><Relationship Type="http://schemas.openxmlformats.org/officeDocument/2006/relationships/slideLayout" Target="/ppt/slideLayouts/slideLayout11.xml" Id="R660530bde8b04a90" /><Relationship Type="http://schemas.openxmlformats.org/officeDocument/2006/relationships/slideLayout" Target="/ppt/slideLayouts/slideLayout12.xml" Id="R282383c257af4533" /></Relationships>
</file>

<file path=ppt/slideMasters/slideMaster1.xml><?xml version="1.0" encoding="utf-8"?>
<p:sldMaster xmlns:p="http://schemas.openxmlformats.org/presentationml/2006/main">
  <p:cSld>
    <p:bg>
      <p:bgRef idx="1001">
        <a:schemeClr xmlns:a="http://schemas.openxmlformats.org/drawingml/2006/main" val="bg1"/>
      </p:bgRef>
    </p:bg>
    <p:spTree>
      <p:nvGrpSpPr>
        <p:cNvPr id="1" name=""/>
        <p:cNvGrpSpPr/>
        <p:nvPr/>
      </p:nvGrpSpPr>
      <p:grpSpPr>
        <a:xfrm xmlns:a="http://schemas.openxmlformats.org/drawingml/2006/main"/>
      </p:grpSpPr>
      <p:sp>
        <p:nvSpPr>
          <p:cNvPr id="2" name="Title Placeholder 1">
            <a:extLst xmlns:a="http://schemas.openxmlformats.org/drawingml/2006/main">
              <a:ext uri="{FF2B5EF4-FFF2-40B4-BE49-F238E27FC236}">
                <a16:creationId xmlns:a16="http://schemas.microsoft.com/office/drawing/2014/main" id="{35CA8AA1-F3E8-1AA4-E86C-5A43C95AD08B}"/>
              </a:ext>
            </a:extLst>
          </p:cNvPr>
          <p:cNvSpPr>
            <a:spLocks xmlns:a="http://schemas.openxmlformats.org/drawingml/2006/main" noGrp="1"/>
          </p:cNvSpPr>
          <p:nvPr>
            <p:ph type="title" idx="0"/>
          </p:nvPr>
        </p:nvSpPr>
        <p:spPr>
          <a:xfrm xmlns:a="http://schemas.openxmlformats.org/drawingml/2006/main">
            <a:off x="838200" y="365125"/>
            <a:ext cx="10515600" cy="1325563"/>
          </a:xfrm>
          <a:prstGeom xmlns:a="http://schemas.openxmlformats.org/drawingml/2006/main" prst="rect">
            <a:avLst/>
          </a:prstGeom>
        </p:spPr>
        <p:txBody>
          <a:bodyPr xmlns:a="http://schemas.openxmlformats.org/drawingml/2006/main" vert="horz" lIns="91440" tIns="45720" rIns="91440" bIns="45720" anchor="ctr">
            <a:normAutofit/>
          </a:bodyPr>
          <a:lstStyle xmlns:a="http://schemas.openxmlformats.org/drawingml/2006/main"/>
          <a:p xmlns:a="http://schemas.openxmlformats.org/drawingml/2006/main">
            <a:r>
              <a:t>Click to edit Master title style</a:t>
            </a:r>
            <a:endParaRPr/>
          </a:p>
        </p:txBody>
      </p:sp>
      <p:sp>
        <p:nvSpPr>
          <p:cNvPr id="3" name="Text Placeholder 2">
            <a:extLst xmlns:a="http://schemas.openxmlformats.org/drawingml/2006/main">
              <a:ext uri="{FF2B5EF4-FFF2-40B4-BE49-F238E27FC236}">
                <a16:creationId xmlns:a16="http://schemas.microsoft.com/office/drawing/2014/main" id="{A1F9691C-5AEE-0645-EE96-9745546BC8C8}"/>
              </a:ext>
            </a:extLst>
          </p:cNvPr>
          <p:cNvSpPr>
            <a:spLocks xmlns:a="http://schemas.openxmlformats.org/drawingml/2006/main" noGrp="1"/>
          </p:cNvSpPr>
          <p:nvPr>
            <p:ph type="body" idx="1"/>
          </p:nvPr>
        </p:nvSpPr>
        <p:spPr>
          <a:xfrm xmlns:a="http://schemas.openxmlformats.org/drawingml/2006/main">
            <a:off x="838200" y="1825625"/>
            <a:ext cx="10515600" cy="4351338"/>
          </a:xfrm>
          <a:prstGeom xmlns:a="http://schemas.openxmlformats.org/drawingml/2006/main" prst="rect">
            <a:avLst/>
          </a:prstGeom>
        </p:spPr>
        <p:txBody>
          <a:bodyPr xmlns:a="http://schemas.openxmlformats.org/drawingml/2006/main" vert="horz" lIns="91440" tIns="45720" rIns="91440" bIns="45720">
            <a:normAutofit/>
          </a:bodyPr>
          <a:lstStyle xmlns:a="http://schemas.openxmlformats.org/drawingml/2006/main"/>
          <a:p xmlns:a="http://schemas.openxmlformats.org/drawingml/2006/main">
            <a:pPr lvl="0">
              <a:buNone/>
            </a:pPr>
            <a:r>
              <a:t>Click to edit Master text styles</a:t>
            </a:r>
          </a:p>
          <a:p xmlns:a="http://schemas.openxmlformats.org/drawingml/2006/main">
            <a:pPr lvl="1">
              <a:buNone/>
            </a:pPr>
            <a:r>
              <a:t>Second level</a:t>
            </a:r>
          </a:p>
          <a:p xmlns:a="http://schemas.openxmlformats.org/drawingml/2006/main">
            <a:pPr lvl="2">
              <a:buNone/>
            </a:pPr>
            <a:r>
              <a:t>Third level</a:t>
            </a:r>
          </a:p>
          <a:p xmlns:a="http://schemas.openxmlformats.org/drawingml/2006/main">
            <a:pPr lvl="3">
              <a:buNone/>
            </a:pPr>
            <a:r>
              <a:t>Fourth level</a:t>
            </a:r>
          </a:p>
          <a:p xmlns:a="http://schemas.openxmlformats.org/drawingml/2006/main">
            <a:pPr lvl="4">
              <a:buNone/>
            </a:pPr>
            <a:r>
              <a:t>Fifth level</a:t>
            </a:r>
            <a:endParaRPr/>
          </a:p>
        </p:txBody>
      </p:sp>
      <p:sp>
        <p:nvSpPr>
          <p:cNvPr id="4" name="Date Placeholder 3">
            <a:extLst xmlns:a="http://schemas.openxmlformats.org/drawingml/2006/main">
              <a:ext uri="{FF2B5EF4-FFF2-40B4-BE49-F238E27FC236}">
                <a16:creationId xmlns:a16="http://schemas.microsoft.com/office/drawing/2014/main" id="{9675B7BB-AC3F-94F6-9255-7853032C0074}"/>
              </a:ext>
            </a:extLst>
          </p:cNvPr>
          <p:cNvSpPr>
            <a:spLocks xmlns:a="http://schemas.openxmlformats.org/drawingml/2006/main" noGrp="1"/>
          </p:cNvSpPr>
          <p:nvPr>
            <p:ph type="dt" idx="2"/>
          </p:nvPr>
        </p:nvSpPr>
        <p:spPr>
          <a:xfrm xmlns:a="http://schemas.openxmlformats.org/drawingml/2006/main">
            <a:off x="838200" y="6356350"/>
            <a:ext cx="2743200" cy="365125"/>
          </a:xfrm>
          <a:prstGeom xmlns:a="http://schemas.openxmlformats.org/drawingml/2006/main" prst="rect">
            <a:avLst/>
          </a:prstGeom>
        </p:spPr>
        <p:txBody>
          <a:bodyPr xmlns:a="http://schemas.openxmlformats.org/drawingml/2006/main" vert="horz" lIns="91440" tIns="45720" rIns="91440" bIns="45720" anchor="ctr"/>
          <a:lstStyle xmlns:a="http://schemas.openxmlformats.org/drawingml/2006/main">
            <a:lvl1pPr algn="l">
              <a:buNone/>
              <a:defRPr sz="1200">
                <a:solidFill>
                  <a:schemeClr val="tx1">
                    <a:tint val="75000"/>
                  </a:schemeClr>
                </a:solidFill>
              </a:defRPr>
            </a:lvl1pPr>
          </a:lstStyle>
          <a:p xmlns:a="http://schemas.openxmlformats.org/drawingml/2006/main">
            <a:fld id="{0C5998CB-538F-45AF-896C-2191D41163B7}" type="datetimeFigureOut">
              <a:t>29/04/2026</a:t>
            </a:fld>
            <a:endParaRPr/>
          </a:p>
        </p:txBody>
      </p:sp>
      <p:sp>
        <p:nvSpPr>
          <p:cNvPr id="5" name="Footer Placeholder 4">
            <a:extLst xmlns:a="http://schemas.openxmlformats.org/drawingml/2006/main">
              <a:ext uri="{FF2B5EF4-FFF2-40B4-BE49-F238E27FC236}">
                <a16:creationId xmlns:a16="http://schemas.microsoft.com/office/drawing/2014/main" id="{FC917672-A8DE-B52E-4E84-BDD229D5EBDD}"/>
              </a:ext>
            </a:extLst>
          </p:cNvPr>
          <p:cNvSpPr>
            <a:spLocks xmlns:a="http://schemas.openxmlformats.org/drawingml/2006/main" noGrp="1"/>
          </p:cNvSpPr>
          <p:nvPr>
            <p:ph type="ftr" idx="3"/>
          </p:nvPr>
        </p:nvSpPr>
        <p:spPr>
          <a:xfrm xmlns:a="http://schemas.openxmlformats.org/drawingml/2006/main">
            <a:off x="4038600" y="6356350"/>
            <a:ext cx="4114800" cy="365125"/>
          </a:xfrm>
          <a:prstGeom xmlns:a="http://schemas.openxmlformats.org/drawingml/2006/main" prst="rect">
            <a:avLst/>
          </a:prstGeom>
        </p:spPr>
        <p:txBody>
          <a:bodyPr xmlns:a="http://schemas.openxmlformats.org/drawingml/2006/main" vert="horz" lIns="91440" tIns="45720" rIns="91440" bIns="45720" anchor="ctr"/>
          <a:lstStyle xmlns:a="http://schemas.openxmlformats.org/drawingml/2006/main">
            <a:lvl1pPr algn="ctr">
              <a:buNone/>
              <a:defRPr sz="1200">
                <a:solidFill>
                  <a:schemeClr val="tx1">
                    <a:tint val="75000"/>
                  </a:schemeClr>
                </a:solidFill>
              </a:defRPr>
            </a:lvl1pPr>
          </a:lstStyle>
          <a:p xmlns:a="http://schemas.openxmlformats.org/drawingml/2006/main">
            <a:endParaRPr/>
          </a:p>
        </p:txBody>
      </p:sp>
      <p:sp>
        <p:nvSpPr>
          <p:cNvPr id="6" name="Slide Number Placeholder 5">
            <a:extLst xmlns:a="http://schemas.openxmlformats.org/drawingml/2006/main">
              <a:ext uri="{FF2B5EF4-FFF2-40B4-BE49-F238E27FC236}">
                <a16:creationId xmlns:a16="http://schemas.microsoft.com/office/drawing/2014/main" id="{7C990AA7-A2CB-E7F6-4E14-7133357783AB}"/>
              </a:ext>
            </a:extLst>
          </p:cNvPr>
          <p:cNvSpPr>
            <a:spLocks xmlns:a="http://schemas.openxmlformats.org/drawingml/2006/main" noGrp="1"/>
          </p:cNvSpPr>
          <p:nvPr>
            <p:ph type="sldNum" idx="4"/>
          </p:nvPr>
        </p:nvSpPr>
        <p:spPr>
          <a:xfrm xmlns:a="http://schemas.openxmlformats.org/drawingml/2006/main">
            <a:off x="8610600" y="6356350"/>
            <a:ext cx="2743200" cy="365125"/>
          </a:xfrm>
          <a:prstGeom xmlns:a="http://schemas.openxmlformats.org/drawingml/2006/main" prst="rect">
            <a:avLst/>
          </a:prstGeom>
        </p:spPr>
        <p:txBody>
          <a:bodyPr xmlns:a="http://schemas.openxmlformats.org/drawingml/2006/main" vert="horz" lIns="91440" tIns="45720" rIns="91440" bIns="45720" anchor="ctr"/>
          <a:lstStyle xmlns:a="http://schemas.openxmlformats.org/drawingml/2006/main">
            <a:lvl1pPr algn="r">
              <a:buNone/>
              <a:defRPr sz="1200">
                <a:solidFill>
                  <a:schemeClr val="tx1">
                    <a:tint val="75000"/>
                  </a:schemeClr>
                </a:solidFill>
              </a:defRPr>
            </a:lvl1pPr>
          </a:lstStyle>
          <a:p xmlns:a="http://schemas.openxmlformats.org/drawingml/2006/main">
            <a:fld id="{EE422D91-C28E-4462-962A-EE4FD1785A07}" type="slidenum">
              <a:t>‹#›</a:t>
            </a:fld>
            <a:endParaRPr/>
          </a:p>
        </p:txBody>
      </p:sp>
    </p:spTree>
  </p:cSld>
  <p:clrMap bg1="lt1" tx1="dk1" bg2="lt2" tx2="dk2" accent1="accent1" accent2="accent2" accent3="accent3" accent4="accent4" accent5="accent5" accent6="accent6" hlink="hlink" folHlink="folHlink"/>
  <p:sldLayoutIdLst>
    <p:sldLayoutId xmlns:r="http://schemas.openxmlformats.org/officeDocument/2006/relationships" id="2147483649" r:id="R62a60c1029f14260"/>
    <p:sldLayoutId xmlns:r="http://schemas.openxmlformats.org/officeDocument/2006/relationships" id="2147483650" r:id="R556912b3e9914268"/>
    <p:sldLayoutId xmlns:r="http://schemas.openxmlformats.org/officeDocument/2006/relationships" id="2147483651" r:id="R4e7870e38e724228"/>
    <p:sldLayoutId xmlns:r="http://schemas.openxmlformats.org/officeDocument/2006/relationships" id="2147483652" r:id="R9ee8a1f4f2214c39"/>
    <p:sldLayoutId xmlns:r="http://schemas.openxmlformats.org/officeDocument/2006/relationships" id="2147483653" r:id="Rd10e785b13f842dd"/>
    <p:sldLayoutId xmlns:r="http://schemas.openxmlformats.org/officeDocument/2006/relationships" id="2147483654" r:id="R1e83e87a73b84eac"/>
    <p:sldLayoutId xmlns:r="http://schemas.openxmlformats.org/officeDocument/2006/relationships" id="2147483655" r:id="Ra11a74763b544edc"/>
    <p:sldLayoutId xmlns:r="http://schemas.openxmlformats.org/officeDocument/2006/relationships" id="2147483656" r:id="Recc4ccc6719049c0"/>
    <p:sldLayoutId xmlns:r="http://schemas.openxmlformats.org/officeDocument/2006/relationships" id="2147483657" r:id="Ra70bc6f1a88c444a"/>
    <p:sldLayoutId xmlns:r="http://schemas.openxmlformats.org/officeDocument/2006/relationships" id="2147483658" r:id="R7b12f96f06994e0f"/>
    <p:sldLayoutId xmlns:r="http://schemas.openxmlformats.org/officeDocument/2006/relationships" id="2147483659" r:id="R660530bde8b04a90"/>
    <p:sldLayoutId xmlns:r="http://schemas.openxmlformats.org/officeDocument/2006/relationships" id="2147483660" r:id="R282383c257af4533"/>
  </p:sldLayoutIdLst>
  <p:txStyles>
    <p:titleStyle>
      <a:lvl1pPr xmlns:a="http://schemas.openxmlformats.org/drawingml/2006/main" algn="l" defTabSz="914400">
        <a:lnSpc>
          <a:spcPct val="90000"/>
        </a:lnSpc>
        <a:spcBef>
          <a:spcPct val="0"/>
        </a:spcBef>
        <a:buNone/>
        <a:defRPr sz="4400" kern="1200">
          <a:solidFill>
            <a:schemeClr val="tx1"/>
          </a:solidFill>
          <a:latin typeface="+mj-lt"/>
          <a:ea typeface="+mj-lt"/>
          <a:cs typeface="+mj-lt"/>
        </a:defRPr>
      </a:lvl1pPr>
    </p:titleStyle>
    <p:bodyStyle>
      <a:lvl1pPr xmlns:a="http://schemas.openxmlformats.org/drawingml/2006/main" marL="228600" indent="-228600" algn="l" defTabSz="914400">
        <a:lnSpc>
          <a:spcPct val="90000"/>
        </a:lnSpc>
        <a:spcBef>
          <a:spcPts val="1000"/>
        </a:spcBef>
        <a:buFont typeface="Arial"/>
        <a:buChar char="•"/>
        <a:defRPr sz="2800" kern="1200">
          <a:solidFill>
            <a:schemeClr val="tx1"/>
          </a:solidFill>
          <a:latin typeface="+mn-lt"/>
          <a:ea typeface="+mn-lt"/>
          <a:cs typeface="+mn-lt"/>
        </a:defRPr>
      </a:lvl1pPr>
      <a:lvl2pPr xmlns:a="http://schemas.openxmlformats.org/drawingml/2006/main" marL="685800" indent="-228600" algn="l" defTabSz="914400">
        <a:lnSpc>
          <a:spcPct val="90000"/>
        </a:lnSpc>
        <a:spcBef>
          <a:spcPts val="500"/>
        </a:spcBef>
        <a:buFont typeface="Arial"/>
        <a:buChar char="•"/>
        <a:defRPr sz="2400" kern="1200">
          <a:solidFill>
            <a:schemeClr val="tx1"/>
          </a:solidFill>
          <a:latin typeface="+mn-lt"/>
          <a:ea typeface="+mn-lt"/>
          <a:cs typeface="+mn-lt"/>
        </a:defRPr>
      </a:lvl2pPr>
      <a:lvl3pPr xmlns:a="http://schemas.openxmlformats.org/drawingml/2006/main" marL="1143000" indent="-228600" algn="l" defTabSz="914400">
        <a:lnSpc>
          <a:spcPct val="90000"/>
        </a:lnSpc>
        <a:spcBef>
          <a:spcPts val="500"/>
        </a:spcBef>
        <a:buFont typeface="Arial"/>
        <a:buChar char="•"/>
        <a:defRPr sz="2000" kern="1200">
          <a:solidFill>
            <a:schemeClr val="tx1"/>
          </a:solidFill>
          <a:latin typeface="+mn-lt"/>
          <a:ea typeface="+mn-lt"/>
          <a:cs typeface="+mn-lt"/>
        </a:defRPr>
      </a:lvl3pPr>
      <a:lvl4pPr xmlns:a="http://schemas.openxmlformats.org/drawingml/2006/main" marL="1600200" indent="-228600" algn="l" defTabSz="914400">
        <a:lnSpc>
          <a:spcPct val="90000"/>
        </a:lnSpc>
        <a:spcBef>
          <a:spcPts val="500"/>
        </a:spcBef>
        <a:buFont typeface="Arial"/>
        <a:buChar char="•"/>
        <a:defRPr sz="1800" kern="1200">
          <a:solidFill>
            <a:schemeClr val="tx1"/>
          </a:solidFill>
          <a:latin typeface="+mn-lt"/>
          <a:ea typeface="+mn-lt"/>
          <a:cs typeface="+mn-lt"/>
        </a:defRPr>
      </a:lvl4pPr>
      <a:lvl5pPr xmlns:a="http://schemas.openxmlformats.org/drawingml/2006/main" marL="2057400" indent="-228600" algn="l" defTabSz="914400">
        <a:lnSpc>
          <a:spcPct val="90000"/>
        </a:lnSpc>
        <a:spcBef>
          <a:spcPts val="500"/>
        </a:spcBef>
        <a:buFont typeface="Arial"/>
        <a:buChar char="•"/>
        <a:defRPr sz="1800" kern="1200">
          <a:solidFill>
            <a:schemeClr val="tx1"/>
          </a:solidFill>
          <a:latin typeface="+mn-lt"/>
          <a:ea typeface="+mn-lt"/>
          <a:cs typeface="+mn-lt"/>
        </a:defRPr>
      </a:lvl5pPr>
      <a:lvl6pPr xmlns:a="http://schemas.openxmlformats.org/drawingml/2006/main" marL="2514600" indent="-228600" algn="l" defTabSz="914400">
        <a:lnSpc>
          <a:spcPct val="90000"/>
        </a:lnSpc>
        <a:spcBef>
          <a:spcPts val="500"/>
        </a:spcBef>
        <a:buFont typeface="Arial"/>
        <a:buChar char="•"/>
        <a:defRPr sz="1800" kern="1200">
          <a:solidFill>
            <a:schemeClr val="tx1"/>
          </a:solidFill>
          <a:latin typeface="+mn-lt"/>
          <a:ea typeface="+mn-lt"/>
          <a:cs typeface="+mn-lt"/>
        </a:defRPr>
      </a:lvl6pPr>
      <a:lvl7pPr xmlns:a="http://schemas.openxmlformats.org/drawingml/2006/main" marL="2971800" indent="-228600" algn="l" defTabSz="914400">
        <a:lnSpc>
          <a:spcPct val="90000"/>
        </a:lnSpc>
        <a:spcBef>
          <a:spcPts val="500"/>
        </a:spcBef>
        <a:buFont typeface="Arial"/>
        <a:buChar char="•"/>
        <a:defRPr sz="1800" kern="1200">
          <a:solidFill>
            <a:schemeClr val="tx1"/>
          </a:solidFill>
          <a:latin typeface="+mn-lt"/>
          <a:ea typeface="+mn-lt"/>
          <a:cs typeface="+mn-lt"/>
        </a:defRPr>
      </a:lvl7pPr>
      <a:lvl8pPr xmlns:a="http://schemas.openxmlformats.org/drawingml/2006/main" marL="3429000" indent="-228600" algn="l" defTabSz="914400">
        <a:lnSpc>
          <a:spcPct val="90000"/>
        </a:lnSpc>
        <a:spcBef>
          <a:spcPts val="500"/>
        </a:spcBef>
        <a:buFont typeface="Arial"/>
        <a:buChar char="•"/>
        <a:defRPr sz="1800" kern="1200">
          <a:solidFill>
            <a:schemeClr val="tx1"/>
          </a:solidFill>
          <a:latin typeface="+mn-lt"/>
          <a:ea typeface="+mn-lt"/>
          <a:cs typeface="+mn-lt"/>
        </a:defRPr>
      </a:lvl8pPr>
      <a:lvl9pPr xmlns:a="http://schemas.openxmlformats.org/drawingml/2006/main" marL="3886200" indent="-228600" algn="l" defTabSz="914400">
        <a:lnSpc>
          <a:spcPct val="90000"/>
        </a:lnSpc>
        <a:spcBef>
          <a:spcPts val="500"/>
        </a:spcBef>
        <a:buFont typeface="Arial"/>
        <a:buChar char="•"/>
        <a:defRPr sz="1800" kern="1200">
          <a:solidFill>
            <a:schemeClr val="tx1"/>
          </a:solidFill>
          <a:latin typeface="+mn-lt"/>
          <a:ea typeface="+mn-lt"/>
          <a:cs typeface="+mn-lt"/>
        </a:defRPr>
      </a:lvl9pPr>
    </p:bodyStyle>
    <p:otherStyle>
      <a:lvl1pPr xmlns:a="http://schemas.openxmlformats.org/drawingml/2006/main" marL="0" algn="l" defTabSz="914400">
        <a:buNone/>
        <a:defRPr sz="1800" kern="1200">
          <a:solidFill>
            <a:schemeClr val="tx1"/>
          </a:solidFill>
          <a:latin typeface="+mn-lt"/>
          <a:ea typeface="+mn-lt"/>
          <a:cs typeface="+mn-lt"/>
        </a:defRPr>
      </a:lvl1pPr>
      <a:lvl2pPr xmlns:a="http://schemas.openxmlformats.org/drawingml/2006/main" marL="457200" algn="l" defTabSz="914400">
        <a:buNone/>
        <a:defRPr sz="1800" kern="1200">
          <a:solidFill>
            <a:schemeClr val="tx1"/>
          </a:solidFill>
          <a:latin typeface="+mn-lt"/>
          <a:ea typeface="+mn-lt"/>
          <a:cs typeface="+mn-lt"/>
        </a:defRPr>
      </a:lvl2pPr>
      <a:lvl3pPr xmlns:a="http://schemas.openxmlformats.org/drawingml/2006/main" marL="914400" algn="l" defTabSz="914400">
        <a:buNone/>
        <a:defRPr sz="1800" kern="1200">
          <a:solidFill>
            <a:schemeClr val="tx1"/>
          </a:solidFill>
          <a:latin typeface="+mn-lt"/>
          <a:ea typeface="+mn-lt"/>
          <a:cs typeface="+mn-lt"/>
        </a:defRPr>
      </a:lvl3pPr>
      <a:lvl4pPr xmlns:a="http://schemas.openxmlformats.org/drawingml/2006/main" marL="1371600" algn="l" defTabSz="914400">
        <a:buNone/>
        <a:defRPr sz="1800" kern="1200">
          <a:solidFill>
            <a:schemeClr val="tx1"/>
          </a:solidFill>
          <a:latin typeface="+mn-lt"/>
          <a:ea typeface="+mn-lt"/>
          <a:cs typeface="+mn-lt"/>
        </a:defRPr>
      </a:lvl4pPr>
      <a:lvl5pPr xmlns:a="http://schemas.openxmlformats.org/drawingml/2006/main" marL="1828800" algn="l" defTabSz="914400">
        <a:buNone/>
        <a:defRPr sz="1800" kern="1200">
          <a:solidFill>
            <a:schemeClr val="tx1"/>
          </a:solidFill>
          <a:latin typeface="+mn-lt"/>
          <a:ea typeface="+mn-lt"/>
          <a:cs typeface="+mn-lt"/>
        </a:defRPr>
      </a:lvl5pPr>
      <a:lvl6pPr xmlns:a="http://schemas.openxmlformats.org/drawingml/2006/main" marL="2286000" algn="l" defTabSz="914400">
        <a:buNone/>
        <a:defRPr sz="1800" kern="1200">
          <a:solidFill>
            <a:schemeClr val="tx1"/>
          </a:solidFill>
          <a:latin typeface="+mn-lt"/>
          <a:ea typeface="+mn-lt"/>
          <a:cs typeface="+mn-lt"/>
        </a:defRPr>
      </a:lvl6pPr>
      <a:lvl7pPr xmlns:a="http://schemas.openxmlformats.org/drawingml/2006/main" marL="2743200" algn="l" defTabSz="914400">
        <a:buNone/>
        <a:defRPr sz="1800" kern="1200">
          <a:solidFill>
            <a:schemeClr val="tx1"/>
          </a:solidFill>
          <a:latin typeface="+mn-lt"/>
          <a:ea typeface="+mn-lt"/>
          <a:cs typeface="+mn-lt"/>
        </a:defRPr>
      </a:lvl7pPr>
      <a:lvl8pPr xmlns:a="http://schemas.openxmlformats.org/drawingml/2006/main" marL="3200400" algn="l" defTabSz="914400">
        <a:buNone/>
        <a:defRPr sz="1800" kern="1200">
          <a:solidFill>
            <a:schemeClr val="tx1"/>
          </a:solidFill>
          <a:latin typeface="+mn-lt"/>
          <a:ea typeface="+mn-lt"/>
          <a:cs typeface="+mn-lt"/>
        </a:defRPr>
      </a:lvl8pPr>
      <a:lvl9pPr xmlns:a="http://schemas.openxmlformats.org/drawingml/2006/main" marL="3657600" algn="l" defTabSz="914400">
        <a:buNone/>
        <a:defRPr sz="1800" kern="1200">
          <a:solidFill>
            <a:schemeClr val="tx1"/>
          </a:solidFill>
          <a:latin typeface="+mn-lt"/>
          <a:ea typeface="+mn-lt"/>
          <a:cs typeface="+mn-lt"/>
        </a:defRPr>
      </a:lvl9pPr>
    </p:otherStyle>
  </p:txStyles>
</p:sldMaster>
</file>

<file path=ppt/slideMasters/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ppt/slides/_rels/slide1.xml.rels>&#65279;<?xml version="1.0" encoding="utf-8"?><Relationships xmlns="http://schemas.openxmlformats.org/package/2006/relationships"><Relationship Type="http://schemas.openxmlformats.org/officeDocument/2006/relationships/slideLayout" Target="/ppt/slideLayouts/slideLayout2.xml" Id="R631f6b094c0b4c61" /><Relationship Type="http://schemas.openxmlformats.org/officeDocument/2006/relationships/notesSlide" Target="/ppt/notesSlides/notesSlide1.xml" Id="Rb658e9fa9c6e407c" /></Relationships>
</file>

<file path=ppt/slides/_rels/slide2.xml.rels>&#65279;<?xml version="1.0" encoding="utf-8"?><Relationships xmlns="http://schemas.openxmlformats.org/package/2006/relationships"><Relationship Type="http://schemas.openxmlformats.org/officeDocument/2006/relationships/slideLayout" Target="/ppt/slideLayouts/slideLayout2.xml" Id="Rc95914e5762f446c" /><Relationship Type="http://schemas.openxmlformats.org/officeDocument/2006/relationships/notesSlide" Target="/ppt/notesSlides/notesSlide2.xml" Id="R08dce380e88341f1" /></Relationships>
</file>

<file path=ppt/slides/_rels/slide3.xml.rels>&#65279;<?xml version="1.0" encoding="utf-8"?><Relationships xmlns="http://schemas.openxmlformats.org/package/2006/relationships"><Relationship Type="http://schemas.openxmlformats.org/officeDocument/2006/relationships/slideLayout" Target="/ppt/slideLayouts/slideLayout2.xml" Id="Ra0b7092da29a4faa" /><Relationship Type="http://schemas.openxmlformats.org/officeDocument/2006/relationships/notesSlide" Target="/ppt/notesSlides/notesSlide3.xml" Id="R63450d36648d40c7" /></Relationships>
</file>

<file path=ppt/slides/_rels/slide4.xml.rels>&#65279;<?xml version="1.0" encoding="utf-8"?><Relationships xmlns="http://schemas.openxmlformats.org/package/2006/relationships"><Relationship Type="http://schemas.openxmlformats.org/officeDocument/2006/relationships/slideLayout" Target="/ppt/slideLayouts/slideLayout2.xml" Id="R230abb17ae8f472a" /><Relationship Type="http://schemas.openxmlformats.org/officeDocument/2006/relationships/notesSlide" Target="/ppt/notesSlides/notesSlide4.xml" Id="Rde4b02cdcc544562" /></Relationships>
</file>

<file path=ppt/slides/_rels/slide5.xml.rels>&#65279;<?xml version="1.0" encoding="utf-8"?><Relationships xmlns="http://schemas.openxmlformats.org/package/2006/relationships"><Relationship Type="http://schemas.openxmlformats.org/officeDocument/2006/relationships/slideLayout" Target="/ppt/slideLayouts/slideLayout2.xml" Id="Rca50f85f12274ee3" /><Relationship Type="http://schemas.openxmlformats.org/officeDocument/2006/relationships/notesSlide" Target="/ppt/notesSlides/notesSlide5.xml" Id="R9698a5a85f624ce0" /></Relationships>
</file>

<file path=ppt/slides/_rels/slide6.xml.rels>&#65279;<?xml version="1.0" encoding="utf-8"?><Relationships xmlns="http://schemas.openxmlformats.org/package/2006/relationships"><Relationship Type="http://schemas.openxmlformats.org/officeDocument/2006/relationships/slideLayout" Target="/ppt/slideLayouts/slideLayout2.xml" Id="R7e672d5303cd4c72" /><Relationship Type="http://schemas.openxmlformats.org/officeDocument/2006/relationships/notesSlide" Target="/ppt/notesSlides/notesSlide6.xml" Id="R00a0fbb7b0944abd" /></Relationships>
</file>

<file path=ppt/slides/_rels/slide7.xml.rels>&#65279;<?xml version="1.0" encoding="utf-8"?><Relationships xmlns="http://schemas.openxmlformats.org/package/2006/relationships"><Relationship Type="http://schemas.openxmlformats.org/officeDocument/2006/relationships/slideLayout" Target="/ppt/slideLayouts/slideLayout2.xml" Id="R74ee66f92e4e469b" /><Relationship Type="http://schemas.openxmlformats.org/officeDocument/2006/relationships/notesSlide" Target="/ppt/notesSlides/notesSlide7.xml" Id="Rdf3936a0491c4f33" /></Relationships>
</file>

<file path=ppt/slides/_rels/slide8.xml.rels>&#65279;<?xml version="1.0" encoding="utf-8"?><Relationships xmlns="http://schemas.openxmlformats.org/package/2006/relationships"><Relationship Type="http://schemas.openxmlformats.org/officeDocument/2006/relationships/slideLayout" Target="/ppt/slideLayouts/slideLayout12.xml" Id="R23c6f582265b432b" /><Relationship Type="http://schemas.openxmlformats.org/officeDocument/2006/relationships/notesSlide" Target="/ppt/notesSlides/notesSlide8.xml" Id="R0675a9b3fc3a4773" /></Relationships>
</file>

<file path=ppt/slides/_rels/slide9.xml.rels>&#65279;<?xml version="1.0" encoding="utf-8"?><Relationships xmlns="http://schemas.openxmlformats.org/package/2006/relationships"><Relationship Type="http://schemas.openxmlformats.org/officeDocument/2006/relationships/slideLayout" Target="/ppt/slideLayouts/slideLayout2.xml" Id="Ra8b2565a431e4ae2" /><Relationship Type="http://schemas.openxmlformats.org/officeDocument/2006/relationships/notesSlide" Target="/ppt/notesSlides/notesSlide9.xml" Id="Rdbbf24812d80415d" /></Relationships>
</file>

<file path=ppt/slides/_rels/slide10.xml.rels>&#65279;<?xml version="1.0" encoding="utf-8"?><Relationships xmlns="http://schemas.openxmlformats.org/package/2006/relationships"><Relationship Type="http://schemas.openxmlformats.org/officeDocument/2006/relationships/slideLayout" Target="/ppt/slideLayouts/slideLayout2.xml" Id="Rd05b82537a6b4cb3" /><Relationship Type="http://schemas.openxmlformats.org/officeDocument/2006/relationships/notesSlide" Target="/ppt/notesSlides/notesSlide10.xml" Id="Rb8e0cce912c847aa" /></Relationships>
</file>

<file path=ppt/slides/_rels/slide11.xml.rels>&#65279;<?xml version="1.0" encoding="utf-8"?><Relationships xmlns="http://schemas.openxmlformats.org/package/2006/relationships"><Relationship Type="http://schemas.openxmlformats.org/officeDocument/2006/relationships/slideLayout" Target="/ppt/slideLayouts/slideLayout2.xml" Id="Rd4c278ff24c44573" /><Relationship Type="http://schemas.openxmlformats.org/officeDocument/2006/relationships/notesSlide" Target="/ppt/notesSlides/notesSlide11.xml" Id="R1d986d3262e84a3c" /></Relationships>
</file>

<file path=ppt/slides/_rels/slide12.xml.rels>&#65279;<?xml version="1.0" encoding="utf-8"?><Relationships xmlns="http://schemas.openxmlformats.org/package/2006/relationships"><Relationship Type="http://schemas.openxmlformats.org/officeDocument/2006/relationships/slideLayout" Target="/ppt/slideLayouts/slideLayout2.xml" Id="R25c78edba0d14337" /><Relationship Type="http://schemas.openxmlformats.org/officeDocument/2006/relationships/image" Target="/ppt/media/image.jpeg" Id="Ra70022f0f4884bc7" /><Relationship Type="http://schemas.openxmlformats.org/officeDocument/2006/relationships/notesSlide" Target="/ppt/notesSlides/notesSlide12.xml" Id="R955314dd0c684f23" /></Relationships>
</file>

<file path=ppt/slides/slide1.xml><?xml version="1.0" encoding="utf-8"?>
<p:sld xmlns:p="http://schemas.openxmlformats.org/presentationml/2006/main">
  <p:cSld>
    <p:spTree>
      <p:nvGrpSpPr>
        <p:cNvPr id="1" name=""/>
        <p:cNvGrpSpPr/>
        <p:nvPr/>
      </p:nvGrpSpPr>
      <p:grpSpPr>
        <a:xfrm xmlns:a="http://schemas.openxmlformats.org/drawingml/2006/main"/>
      </p:grpSpPr>
      <p:sp>
        <p:nvSpPr>
          <p:cNvPr id="4" name="TextBox 3">
            <a:extLst xmlns:a="http://schemas.openxmlformats.org/drawingml/2006/main">
              <a:ext uri="{FF2B5EF4-FFF2-40B4-BE49-F238E27FC236}">
                <a16:creationId xmlns:a16="http://schemas.microsoft.com/office/drawing/2014/main" id="{0275301B-F9FE-639C-99FA-5A78A9B0F8AC}"/>
              </a:ext>
            </a:extLst>
          </p:cNvPr>
          <p:cNvSpPr>
            <a:spLocks xmlns:a="http://schemas.openxmlformats.org/drawingml/2006/main" noGrp="1"/>
          </p:cNvSpPr>
          <p:nvPr/>
        </p:nvSpPr>
        <p:spPr>
          <a:xfrm xmlns:a="http://schemas.openxmlformats.org/drawingml/2006/main">
            <a:off x="708851" y="714375"/>
            <a:ext cx="10774394" cy="5238750"/>
          </a:xfrm>
          <a:prstGeom xmlns:a="http://schemas.openxmlformats.org/drawingml/2006/main" prst="rect">
            <a:avLst/>
          </a:prstGeom>
          <a:noFill xmlns:a="http://schemas.openxmlformats.org/drawingml/2006/main"/>
        </p:spPr>
        <p:txBody>
          <a:bodyPr xmlns:a="http://schemas.openxmlformats.org/drawingml/2006/main" wrap="square" lIns="0" tIns="0" rIns="0" bIns="0" anchor="t">
            <a:noAutofit/>
          </a:bodyPr>
          <a:lstStyle xmlns:a="http://schemas.openxmlformats.org/drawingml/2006/main">
            <a:defPPr algn="l">
              <a:defRPr sz="2800" b="1">
                <a:solidFill>
                  <a:srgbClr val="000000"/>
                </a:solidFill>
                <a:latin typeface="Arial"/>
                <a:ea typeface="Arial"/>
                <a:cs typeface="Arial"/>
              </a:defRPr>
            </a:defPPr>
          </a:lstStyle>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Basil’s Bakery</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
            </a:r>
          </a:p>
          <a:p xmlns:a="http://schemas.openxmlformats.org/drawingml/2006/main">
            <a:pPr marL="0" indent="0">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Student name: AnaMaria Stoican</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Student ID: 2534898</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Lecturer: Zahida Khan</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Module: Problem Solving and Decision-Making</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Module code: LCLM 4004</a:t>
            </a:r>
          </a:p>
          <a:p xmlns:a="http://schemas.openxmlformats.org/drawingml/2006/main">
            <a:pPr marL="0" indent="0" algn="l">
              <a:spcAft>
                <a:spcPts val="10"/>
              </a:spcAft>
              <a:buNone/>
              <a:defRPr sz="2800" b="1">
                <a:solidFill>
                  <a:srgbClr val="000000"/>
                </a:solidFill>
                <a:latin typeface="Arial"/>
                <a:ea typeface="Arial"/>
                <a:cs typeface="Arial"/>
              </a:defRPr>
            </a:pPr>
            <a:r>
              <a:rPr sz="2800" b="1">
                <a:solidFill>
                  <a:srgbClr val="000000"/>
                </a:solidFill>
                <a:latin typeface="Arial"/>
                <a:ea typeface="Arial"/>
                <a:cs typeface="Arial"/>
              </a:rPr>
              <a:t>Component 1</a:t>
            </a:r>
          </a:p>
        </p:txBody>
      </p:sp>
    </p:spTree>
    <p:extLst>
      <p:ext uri="{BB962C8B-B14F-4D97-AF65-F5344CB8AC3E}">
        <p14:creationId xmlns:p14="http://schemas.microsoft.com/office/powerpoint/2010/main" val="702059637"/>
      </p:ext>
    </p:extLst>
  </p:cSld>
</p:sld>
</file>

<file path=ppt/slides/slide2.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23379A11-1CF0-5125-F775-02C08085203B}"/>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Presentation overview</a:t>
            </a:r>
          </a:p>
        </p:txBody>
      </p:sp>
      <p:sp>
        <p:nvSpPr>
          <p:cNvPr id="3" name="Content Placeholder 2">
            <a:extLst xmlns:a="http://schemas.openxmlformats.org/drawingml/2006/main">
              <a:ext uri="{FF2B5EF4-FFF2-40B4-BE49-F238E27FC236}">
                <a16:creationId xmlns:a16="http://schemas.microsoft.com/office/drawing/2014/main" id="{BAD7D5F4-7D32-4C42-AF46-5E300680E2AE}"/>
              </a:ext>
            </a:extLst>
          </p:cNvPr>
          <p:cNvSpPr>
            <a:spLocks xmlns:a="http://schemas.openxmlformats.org/drawingml/2006/main" noGrp="1"/>
          </p:cNvSpPr>
          <p:nvPr/>
        </p:nvSpPr>
        <p:spPr>
          <a:xfrm xmlns:a="http://schemas.openxmlformats.org/drawingml/2006/main">
            <a:off x="762000" y="1714500"/>
            <a:ext cx="10668000" cy="404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2800" b="0">
                <a:solidFill>
                  <a:srgbClr val="000000"/>
                </a:solidFill>
                <a:latin typeface="Calibri"/>
                <a:ea typeface="Calibri"/>
                <a:cs typeface="Calibri"/>
              </a:defRPr>
            </a:defPPr>
          </a:lstStyle>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Basil’s Bakery and its main problem</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The nature, scope and control of the problems</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PESTEL: critique and application</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Cause-and-effect: critique and fishbone diagram</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Summary of the key findings</a:t>
            </a:r>
          </a:p>
        </p:txBody>
      </p:sp>
    </p:spTree>
    <p:extLst>
      <p:ext uri="{BB962C8B-B14F-4D97-AF65-F5344CB8AC3E}">
        <p14:creationId xmlns:p14="http://schemas.microsoft.com/office/powerpoint/2010/main" val="3321023050"/>
      </p:ext>
    </p:extLst>
  </p:cSld>
</p:sld>
</file>

<file path=ppt/slides/slide3.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8A50C2D0-4F0F-32FA-368C-29CAACE5786E}"/>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Basil’s Bakery</a:t>
            </a:r>
          </a:p>
        </p:txBody>
      </p:sp>
      <p:sp>
        <p:nvSpPr>
          <p:cNvPr id="3" name="Content Placeholder 2">
            <a:extLst xmlns:a="http://schemas.openxmlformats.org/drawingml/2006/main">
              <a:ext uri="{FF2B5EF4-FFF2-40B4-BE49-F238E27FC236}">
                <a16:creationId xmlns:a16="http://schemas.microsoft.com/office/drawing/2014/main" id="{F944C12A-E316-45BA-884F-49058DBA77AA}"/>
              </a:ext>
            </a:extLst>
          </p:cNvPr>
          <p:cNvSpPr>
            <a:spLocks xmlns:a="http://schemas.openxmlformats.org/drawingml/2006/main" noGrp="1"/>
          </p:cNvSpPr>
          <p:nvPr/>
        </p:nvSpPr>
        <p:spPr>
          <a:xfrm xmlns:a="http://schemas.openxmlformats.org/drawingml/2006/main">
            <a:off x="762000" y="1714500"/>
            <a:ext cx="10668000" cy="404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2800" b="0">
                <a:solidFill>
                  <a:srgbClr val="000000"/>
                </a:solidFill>
                <a:latin typeface="Calibri"/>
                <a:ea typeface="Calibri"/>
                <a:cs typeface="Calibri"/>
              </a:defRPr>
            </a:defPPr>
          </a:lstStyle>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Small independent bakery in a Coventry retail park, opened in 2015.</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Basil makes bread, cakes and pastries with organic ingredients.</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Customers include local shoppers, retail staff and nearby office and warehouse workers.</a:t>
            </a:r>
          </a:p>
          <a:p xmlns:a="http://schemas.openxmlformats.org/drawingml/2006/main">
            <a:pPr marL="0" indent="0" algn="l">
              <a:spcAft>
                <a:spcPts val="10"/>
              </a:spcAft>
              <a:buNone/>
              <a:defRPr sz="2800" b="0">
                <a:solidFill>
                  <a:srgbClr val="000000"/>
                </a:solidFill>
                <a:latin typeface="Calibri"/>
                <a:ea typeface="Calibri"/>
                <a:cs typeface="Calibri"/>
              </a:defRPr>
            </a:pPr>
            <a:r>
              <a:rPr sz="2800" b="0">
                <a:solidFill>
                  <a:srgbClr val="000000"/>
                </a:solidFill>
                <a:latin typeface="Calibri"/>
                <a:ea typeface="Calibri"/>
                <a:cs typeface="Calibri"/>
              </a:rPr>
              <a:t>Customers value the food’s taste and convenient location.</a:t>
            </a:r>
          </a:p>
        </p:txBody>
      </p:sp>
      <p:sp>
        <p:nvSpPr>
          <p:cNvPr id="4" name="">
            <a:extLst xmlns:a="http://schemas.openxmlformats.org/drawingml/2006/main">
              <a:ext uri="{FF2B5EF4-FFF2-40B4-BE49-F238E27FC236}">
                <a16:creationId xmlns:a16="http://schemas.microsoft.com/office/drawing/2014/main" id="{079994E3-54D5-41DF-A132-1239CAFB647B}"/>
              </a:ext>
            </a:extLst>
          </p:cNvPr>
          <p:cNvSpPr>
            <a:spLocks xmlns:a="http://schemas.openxmlformats.org/drawingml/2006/main" noGrp="1"/>
          </p:cNvSpPr>
          <p:nvPr/>
        </p:nvSpPr>
        <p:spPr>
          <a:xfrm xmlns:a="http://schemas.openxmlformats.org/drawingml/2006/main">
            <a:off x="762000" y="6191250"/>
            <a:ext cx="105727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500" b="0">
                <a:solidFill>
                  <a:srgbClr val="000000"/>
                </a:solidFill>
                <a:latin typeface="Calibri"/>
                <a:ea typeface="Calibri"/>
                <a:cs typeface="Calibri"/>
              </a:defRPr>
            </a:defPPr>
          </a:lstStyle>
          <a:p xmlns:a="http://schemas.openxmlformats.org/drawingml/2006/main">
            <a:pPr marL="0" indent="0" algn="l">
              <a:spcAft>
                <a:spcPts val="10"/>
              </a:spcAft>
              <a:buNone/>
              <a:defRPr sz="1500" b="0">
                <a:solidFill>
                  <a:srgbClr val="000000"/>
                </a:solidFill>
                <a:latin typeface="Calibri"/>
                <a:ea typeface="Calibri"/>
                <a:cs typeface="Calibri"/>
              </a:defRPr>
            </a:pPr>
            <a:r>
              <a:rPr sz="1500" b="0">
                <a:solidFill>
                  <a:srgbClr val="000000"/>
                </a:solidFill>
                <a:latin typeface="Calibri"/>
                <a:ea typeface="Calibri"/>
                <a:cs typeface="Calibri"/>
              </a:rPr>
              <a:t>Source: LCLM 4004 case study (n.d., p. 4)</a:t>
            </a:r>
          </a:p>
        </p:txBody>
      </p:sp>
    </p:spTree>
    <p:extLst>
      <p:ext uri="{BB962C8B-B14F-4D97-AF65-F5344CB8AC3E}">
        <p14:creationId xmlns:p14="http://schemas.microsoft.com/office/powerpoint/2010/main" val="1027608494"/>
      </p:ext>
    </p:extLst>
  </p:cSld>
</p:sld>
</file>

<file path=ppt/slides/slide4.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A4625D9A-89A8-7973-B86A-02BB98C95A4B}"/>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The nature and scope of the problems</a:t>
            </a:r>
          </a:p>
        </p:txBody>
      </p:sp>
      <p:sp>
        <p:nvSpPr>
          <p:cNvPr id="3" name="Content Placeholder 2">
            <a:extLst xmlns:a="http://schemas.openxmlformats.org/drawingml/2006/main">
              <a:ext uri="{FF2B5EF4-FFF2-40B4-BE49-F238E27FC236}">
                <a16:creationId xmlns:a16="http://schemas.microsoft.com/office/drawing/2014/main" id="{F0568E78-92D1-4008-B7B3-BC18EAE37BDB}"/>
              </a:ext>
            </a:extLst>
          </p:cNvPr>
          <p:cNvSpPr>
            <a:spLocks xmlns:a="http://schemas.openxmlformats.org/drawingml/2006/main" noGrp="1"/>
          </p:cNvSpPr>
          <p:nvPr/>
        </p:nvSpPr>
        <p:spPr>
          <a:xfrm xmlns:a="http://schemas.openxmlformats.org/drawingml/2006/main">
            <a:off x="762000" y="1714500"/>
            <a:ext cx="10668000" cy="404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2475" b="0">
                <a:solidFill>
                  <a:srgbClr val="000000"/>
                </a:solidFill>
                <a:latin typeface="Calibri"/>
                <a:ea typeface="Calibri"/>
                <a:cs typeface="Calibri"/>
              </a:defRPr>
            </a:defPPr>
          </a:lstStyle>
          <a:p xmlns:a="http://schemas.openxmlformats.org/drawingml/2006/main">
            <a:pPr marL="0" indent="0" algn="l">
              <a:spcAft>
                <a:spcPts val="10"/>
              </a:spcAft>
              <a:buNone/>
              <a:defRPr sz="2475" b="0">
                <a:solidFill>
                  <a:srgbClr val="000000"/>
                </a:solidFill>
                <a:latin typeface="Calibri"/>
                <a:ea typeface="Calibri"/>
                <a:cs typeface="Calibri"/>
              </a:defRPr>
            </a:pPr>
            <a:r>
              <a:rPr sz="2475" b="0">
                <a:solidFill>
                  <a:srgbClr val="000000"/>
                </a:solidFill>
                <a:latin typeface="Calibri"/>
                <a:ea typeface="Calibri"/>
                <a:cs typeface="Calibri"/>
              </a:rPr>
              <a:t>Main problem: average sales in 2023–2025 were about 25% below 2019.</a:t>
            </a:r>
          </a:p>
          <a:p xmlns:a="http://schemas.openxmlformats.org/drawingml/2006/main">
            <a:pPr marL="0" indent="0" algn="l">
              <a:spcAft>
                <a:spcPts val="10"/>
              </a:spcAft>
              <a:buNone/>
              <a:defRPr sz="2475" b="0">
                <a:solidFill>
                  <a:srgbClr val="000000"/>
                </a:solidFill>
                <a:latin typeface="Calibri"/>
                <a:ea typeface="Calibri"/>
                <a:cs typeface="Calibri"/>
              </a:defRPr>
            </a:pPr>
            <a:r>
              <a:rPr sz="2475" b="0">
                <a:solidFill>
                  <a:srgbClr val="000000"/>
                </a:solidFill>
                <a:latin typeface="Calibri"/>
                <a:ea typeface="Calibri"/>
                <a:cs typeface="Calibri"/>
              </a:rPr>
              <a:t>External, limited control: shop closures, local job losses and hybrid working reduce customer visits.</a:t>
            </a:r>
          </a:p>
          <a:p xmlns:a="http://schemas.openxmlformats.org/drawingml/2006/main">
            <a:pPr marL="0" indent="0" algn="l">
              <a:spcAft>
                <a:spcPts val="10"/>
              </a:spcAft>
              <a:buNone/>
              <a:defRPr sz="2475" b="0">
                <a:solidFill>
                  <a:srgbClr val="000000"/>
                </a:solidFill>
                <a:latin typeface="Calibri"/>
                <a:ea typeface="Calibri"/>
                <a:cs typeface="Calibri"/>
              </a:defRPr>
            </a:pPr>
            <a:r>
              <a:rPr sz="2475" b="0">
                <a:solidFill>
                  <a:srgbClr val="000000"/>
                </a:solidFill>
                <a:latin typeface="Calibri"/>
                <a:ea typeface="Calibri"/>
                <a:cs typeface="Calibri"/>
              </a:rPr>
              <a:t>Internal, more control: no delivery, long queues and unreliable phone pre-orders limit access.</a:t>
            </a:r>
          </a:p>
          <a:p xmlns:a="http://schemas.openxmlformats.org/drawingml/2006/main">
            <a:pPr marL="0" indent="0" algn="l">
              <a:spcAft>
                <a:spcPts val="10"/>
              </a:spcAft>
              <a:buNone/>
              <a:defRPr sz="2475" b="0">
                <a:solidFill>
                  <a:srgbClr val="000000"/>
                </a:solidFill>
                <a:latin typeface="Calibri"/>
                <a:ea typeface="Calibri"/>
                <a:cs typeface="Calibri"/>
              </a:defRPr>
            </a:pPr>
            <a:r>
              <a:rPr sz="2475" b="0">
                <a:solidFill>
                  <a:srgbClr val="000000"/>
                </a:solidFill>
                <a:latin typeface="Calibri"/>
                <a:ea typeface="Calibri"/>
                <a:cs typeface="Calibri"/>
              </a:rPr>
              <a:t>Profit pressure: higher overheads and unpredictable organic stock costs threaten viability.</a:t>
            </a:r>
          </a:p>
        </p:txBody>
      </p:sp>
      <p:sp>
        <p:nvSpPr>
          <p:cNvPr id="4" name="">
            <a:extLst xmlns:a="http://schemas.openxmlformats.org/drawingml/2006/main">
              <a:ext uri="{FF2B5EF4-FFF2-40B4-BE49-F238E27FC236}">
                <a16:creationId xmlns:a16="http://schemas.microsoft.com/office/drawing/2014/main" id="{24AEFAA8-C58F-479E-8123-ACE80DDB157F}"/>
              </a:ext>
            </a:extLst>
          </p:cNvPr>
          <p:cNvSpPr>
            <a:spLocks xmlns:a="http://schemas.openxmlformats.org/drawingml/2006/main" noGrp="1"/>
          </p:cNvSpPr>
          <p:nvPr/>
        </p:nvSpPr>
        <p:spPr>
          <a:xfrm xmlns:a="http://schemas.openxmlformats.org/drawingml/2006/main">
            <a:off x="762000" y="6191250"/>
            <a:ext cx="105727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500" b="0">
                <a:solidFill>
                  <a:srgbClr val="000000"/>
                </a:solidFill>
                <a:latin typeface="Calibri"/>
                <a:ea typeface="Calibri"/>
                <a:cs typeface="Calibri"/>
              </a:defRPr>
            </a:defPPr>
          </a:lstStyle>
          <a:p xmlns:a="http://schemas.openxmlformats.org/drawingml/2006/main">
            <a:pPr marL="0" indent="0" algn="l">
              <a:spcAft>
                <a:spcPts val="10"/>
              </a:spcAft>
              <a:buNone/>
              <a:defRPr sz="1500" b="0">
                <a:solidFill>
                  <a:srgbClr val="000000"/>
                </a:solidFill>
                <a:latin typeface="Calibri"/>
                <a:ea typeface="Calibri"/>
                <a:cs typeface="Calibri"/>
              </a:defRPr>
            </a:pPr>
            <a:r>
              <a:rPr sz="1500" b="0">
                <a:solidFill>
                  <a:srgbClr val="000000"/>
                </a:solidFill>
                <a:latin typeface="Calibri"/>
                <a:ea typeface="Calibri"/>
                <a:cs typeface="Calibri"/>
              </a:rPr>
              <a:t>Source: LCLM 4004 case study (n.d., p. 4)</a:t>
            </a:r>
          </a:p>
        </p:txBody>
      </p:sp>
    </p:spTree>
    <p:extLst>
      <p:ext uri="{BB962C8B-B14F-4D97-AF65-F5344CB8AC3E}">
        <p14:creationId xmlns:p14="http://schemas.microsoft.com/office/powerpoint/2010/main" val="860344735"/>
      </p:ext>
    </p:extLst>
  </p:cSld>
</p:sld>
</file>

<file path=ppt/slides/slide5.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F1DF348C-F75E-75E9-74BA-22A65FB9E02F}"/>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PESTEL framework: use and critique</a:t>
            </a:r>
          </a:p>
        </p:txBody>
      </p:sp>
      <p:sp>
        <p:nvSpPr>
          <p:cNvPr id="3" name="Content Placeholder 2">
            <a:extLst xmlns:a="http://schemas.openxmlformats.org/drawingml/2006/main">
              <a:ext uri="{FF2B5EF4-FFF2-40B4-BE49-F238E27FC236}">
                <a16:creationId xmlns:a16="http://schemas.microsoft.com/office/drawing/2014/main" id="{828DF92E-5D52-4A4F-BA05-D1AE17A777AB}"/>
              </a:ext>
            </a:extLst>
          </p:cNvPr>
          <p:cNvSpPr>
            <a:spLocks xmlns:a="http://schemas.openxmlformats.org/drawingml/2006/main" noGrp="1"/>
          </p:cNvSpPr>
          <p:nvPr/>
        </p:nvSpPr>
        <p:spPr>
          <a:xfrm xmlns:a="http://schemas.openxmlformats.org/drawingml/2006/main">
            <a:off x="762000" y="1714500"/>
            <a:ext cx="10668000" cy="404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2400" b="0">
                <a:solidFill>
                  <a:srgbClr val="000000"/>
                </a:solidFill>
                <a:latin typeface="Calibri"/>
                <a:ea typeface="Calibri"/>
                <a:cs typeface="Calibri"/>
              </a:defRPr>
            </a:defPPr>
          </a:lstStyle>
          <a:p xmlns:a="http://schemas.openxmlformats.org/drawingml/2006/main">
            <a:pPr marL="0" indent="0" algn="l">
              <a:spcAft>
                <a:spcPts val="10"/>
              </a:spcAft>
              <a:buNone/>
              <a:defRPr sz="2400" b="0">
                <a:solidFill>
                  <a:srgbClr val="000000"/>
                </a:solidFill>
                <a:latin typeface="Calibri"/>
                <a:ea typeface="Calibri"/>
                <a:cs typeface="Calibri"/>
              </a:defRPr>
            </a:pPr>
            <a:r>
              <a:rPr sz="2400" b="0">
                <a:solidFill>
                  <a:srgbClr val="000000"/>
                </a:solidFill>
                <a:latin typeface="Calibri"/>
                <a:ea typeface="Calibri"/>
                <a:cs typeface="Calibri"/>
              </a:rPr>
              <a:t>PESTEL examines political, economic, social, technological, environmental and legal influences.</a:t>
            </a:r>
          </a:p>
          <a:p xmlns:a="http://schemas.openxmlformats.org/drawingml/2006/main">
            <a:pPr marL="0" indent="0" algn="l">
              <a:spcAft>
                <a:spcPts val="10"/>
              </a:spcAft>
              <a:buNone/>
              <a:defRPr sz="2400" b="0">
                <a:solidFill>
                  <a:srgbClr val="000000"/>
                </a:solidFill>
                <a:latin typeface="Calibri"/>
                <a:ea typeface="Calibri"/>
                <a:cs typeface="Calibri"/>
              </a:defRPr>
            </a:pPr>
            <a:r>
              <a:rPr sz="2400" b="0">
                <a:solidFill>
                  <a:srgbClr val="000000"/>
                </a:solidFill>
                <a:latin typeface="Calibri"/>
                <a:ea typeface="Calibri"/>
                <a:cs typeface="Calibri"/>
              </a:rPr>
              <a:t>Use: managers assess the external setting before planning or making decisions.</a:t>
            </a:r>
          </a:p>
          <a:p xmlns:a="http://schemas.openxmlformats.org/drawingml/2006/main">
            <a:pPr marL="0" indent="0" algn="l">
              <a:spcAft>
                <a:spcPts val="10"/>
              </a:spcAft>
              <a:buNone/>
              <a:defRPr sz="2400" b="0">
                <a:solidFill>
                  <a:srgbClr val="000000"/>
                </a:solidFill>
                <a:latin typeface="Calibri"/>
                <a:ea typeface="Calibri"/>
                <a:cs typeface="Calibri"/>
              </a:defRPr>
            </a:pPr>
            <a:r>
              <a:rPr sz="2400" b="0">
                <a:solidFill>
                  <a:srgbClr val="000000"/>
                </a:solidFill>
                <a:latin typeface="Calibri"/>
                <a:ea typeface="Calibri"/>
                <a:cs typeface="Calibri"/>
              </a:rPr>
              <a:t>Benefits: a simple structure highlights threats and opportunities beyond the business.</a:t>
            </a:r>
          </a:p>
          <a:p xmlns:a="http://schemas.openxmlformats.org/drawingml/2006/main">
            <a:pPr marL="0" indent="0" algn="l">
              <a:spcAft>
                <a:spcPts val="10"/>
              </a:spcAft>
              <a:buNone/>
              <a:defRPr sz="2400" b="0">
                <a:solidFill>
                  <a:srgbClr val="000000"/>
                </a:solidFill>
                <a:latin typeface="Calibri"/>
                <a:ea typeface="Calibri"/>
                <a:cs typeface="Calibri"/>
              </a:defRPr>
            </a:pPr>
            <a:r>
              <a:rPr sz="2400" b="0">
                <a:solidFill>
                  <a:srgbClr val="000000"/>
                </a:solidFill>
                <a:latin typeface="Calibri"/>
                <a:ea typeface="Calibri"/>
                <a:cs typeface="Calibri"/>
              </a:rPr>
              <a:t>Limits: assumptions and outdated data can mislead. It needs regular updates and does not examine internal processes.</a:t>
            </a:r>
          </a:p>
        </p:txBody>
      </p:sp>
      <p:sp>
        <p:nvSpPr>
          <p:cNvPr id="4" name="">
            <a:extLst xmlns:a="http://schemas.openxmlformats.org/drawingml/2006/main">
              <a:ext uri="{FF2B5EF4-FFF2-40B4-BE49-F238E27FC236}">
                <a16:creationId xmlns:a16="http://schemas.microsoft.com/office/drawing/2014/main" id="{D0A5A628-EB12-4329-BA88-56EA81AB1A77}"/>
              </a:ext>
            </a:extLst>
          </p:cNvPr>
          <p:cNvSpPr>
            <a:spLocks xmlns:a="http://schemas.openxmlformats.org/drawingml/2006/main" noGrp="1"/>
          </p:cNvSpPr>
          <p:nvPr/>
        </p:nvSpPr>
        <p:spPr>
          <a:xfrm xmlns:a="http://schemas.openxmlformats.org/drawingml/2006/main">
            <a:off x="762000" y="6191250"/>
            <a:ext cx="105727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500" b="0">
                <a:solidFill>
                  <a:srgbClr val="000000"/>
                </a:solidFill>
                <a:latin typeface="Calibri"/>
                <a:ea typeface="Calibri"/>
                <a:cs typeface="Calibri"/>
              </a:defRPr>
            </a:defPPr>
          </a:lstStyle>
          <a:p xmlns:a="http://schemas.openxmlformats.org/drawingml/2006/main">
            <a:pPr marL="0" indent="0" algn="l">
              <a:spcAft>
                <a:spcPts val="10"/>
              </a:spcAft>
              <a:buNone/>
              <a:defRPr sz="1500" b="0">
                <a:solidFill>
                  <a:srgbClr val="000000"/>
                </a:solidFill>
                <a:latin typeface="Calibri"/>
                <a:ea typeface="Calibri"/>
                <a:cs typeface="Calibri"/>
              </a:defRPr>
            </a:pPr>
            <a:r>
              <a:rPr sz="1500" b="0">
                <a:solidFill>
                  <a:srgbClr val="000000"/>
                </a:solidFill>
                <a:latin typeface="Calibri"/>
                <a:ea typeface="Calibri"/>
                <a:cs typeface="Calibri"/>
              </a:rPr>
              <a:t>Source: CIPD (2025). PESTEL and PESTLE cover the same six factors.</a:t>
            </a:r>
          </a:p>
        </p:txBody>
      </p:sp>
    </p:spTree>
    <p:extLst>
      <p:ext uri="{BB962C8B-B14F-4D97-AF65-F5344CB8AC3E}">
        <p14:creationId xmlns:p14="http://schemas.microsoft.com/office/powerpoint/2010/main" val="2661610389"/>
      </p:ext>
    </p:extLst>
  </p:cSld>
</p:sld>
</file>

<file path=ppt/slides/slide6.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68A8AF1C-86E0-7043-44A2-DA950ED42D52}"/>
              </a:ext>
            </a:extLst>
          </p:cNvPr>
          <p:cNvSpPr>
            <a:spLocks xmlns:a="http://schemas.openxmlformats.org/drawingml/2006/main" noGrp="1"/>
          </p:cNvSpPr>
          <p:nvPr>
            <p:ph type="title" idx="0"/>
          </p:nvPr>
        </p:nvSpPr>
        <p:spPr>
          <a:xfrm xmlns:a="http://schemas.openxmlformats.org/drawingml/2006/main">
            <a:off x="523875" y="304800"/>
            <a:ext cx="11144250" cy="85725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PESTEL applied to Basil’s Bakery</a:t>
            </a:r>
          </a:p>
        </p:txBody>
      </p:sp>
      <p:sp>
        <p:nvSpPr>
          <p:cNvPr id="3" name="Content Placeholder 2">
            <a:extLst xmlns:a="http://schemas.openxmlformats.org/drawingml/2006/main">
              <a:ext uri="{FF2B5EF4-FFF2-40B4-BE49-F238E27FC236}">
                <a16:creationId xmlns:a16="http://schemas.microsoft.com/office/drawing/2014/main" id="{E04C29E1-0FF6-7114-4118-5B68E71110F6}"/>
              </a:ext>
            </a:extLst>
          </p:cNvPr>
          <p:cNvSpPr>
            <a:spLocks xmlns:a="http://schemas.openxmlformats.org/drawingml/2006/main" noGrp="1"/>
          </p:cNvSpPr>
          <p:nvPr>
            <p:ph idx="1"/>
          </p:nvPr>
        </p:nvSpPr>
        <p:spPr>
          <a:xfrm xmlns:a="http://schemas.openxmlformats.org/drawingml/2006/main">
            <a:off x="682304" y="1763353"/>
            <a:ext cx="10827392" cy="4974328"/>
          </a:xfrm>
        </p:spPr>
        <p:txBody>
          <a:bodyPr xmlns:a="http://schemas.openxmlformats.org/drawingml/2006/main" wrap="square" lIns="0" tIns="0" rIns="0" bIns="0" anchor="t">
            <a:noAutofit/>
          </a:bodyPr>
          <a:lstStyle xmlns:a="http://schemas.openxmlformats.org/drawingml/2006/main">
            <a:defPPr algn="l">
              <a:defRPr sz="2800" b="0">
                <a:solidFill>
                  <a:srgbClr val="000000"/>
                </a:solidFill>
                <a:latin typeface="Calibri"/>
                <a:ea typeface="Calibri"/>
                <a:cs typeface="Calibri"/>
              </a:defRPr>
            </a:defPPr>
          </a:lstStyle>
          <a:p xmlns:a="http://schemas.openxmlformats.org/drawingml/2006/main">
            <a:pPr marL="0" indent="0">
              <a:spcAft>
                <a:spcPts val="10"/>
              </a:spcAft>
              <a:buNone/>
            </a:pPr>
            <a:r>
              <a:rPr sz="2800" b="0">
                <a:solidFill>
                  <a:srgbClr val="000000"/>
                </a:solidFill>
                <a:latin typeface="Calibri"/>
                <a:ea typeface="Calibri"/>
                <a:cs typeface="Calibri"/>
              </a:rPr>
              <a:t/>
            </a:r>
          </a:p>
        </p:txBody>
      </p:sp>
      <p:graphicFrame>
        <p:nvGraphicFramePr>
          <p:cNvPr id="4" name="">
            <a:extLst xmlns:a="http://schemas.openxmlformats.org/drawingml/2006/main">
              <a:ext uri="{FF2B5EF4-FFF2-40B4-BE49-F238E27FC236}">
                <a16:creationId xmlns:a16="http://schemas.microsoft.com/office/drawing/2014/main" id="{829AF65C-9558-4F23-8C5B-90FD67F240BB}"/>
              </a:ext>
            </a:extLst>
          </p:cNvPr>
          <p:cNvGraphicFramePr/>
          <p:nvPr/>
        </p:nvGraphicFramePr>
        <p:xfrm>
          <a:off xmlns:a="http://schemas.openxmlformats.org/drawingml/2006/main" x="619125" y="1381125"/>
          <a:ext xmlns:a="http://schemas.openxmlformats.org/drawingml/2006/main" cx="10953750" cy="4514850"/>
        </p:xfrm>
        <a:graphic xmlns:a="http://schemas.openxmlformats.org/drawingml/2006/main">
          <a:graphicData uri="http://schemas.openxmlformats.org/drawingml/2006/table">
            <a:tbl>
              <a:tblPr/>
              <a:tblGrid>
                <a:gridCol w="1571625"/>
                <a:gridCol w="5000625"/>
                <a:gridCol w="4381500"/>
              </a:tblGrid>
              <a:tr h="457200">
                <a:tc>
                  <a:txBody>
                    <a:bodyPr wrap="square">
                      <a:noAutofit/>
                    </a:bodyPr>
                    <a:lstStyle/>
                    <a:p>
                      <a:r>
                        <a:rPr sz="1650" b="1">
                          <a:solidFill>
                            <a:srgbClr val="000000"/>
                          </a:solidFill>
                          <a:latin typeface="Calibri"/>
                          <a:ea typeface="Calibri"/>
                          <a:cs typeface="Calibri"/>
                        </a:rPr>
                        <a:t>Factor</a:t>
                      </a:r>
                    </a:p>
                  </a:txBody>
                  <a:tcPr marL="91440" marR="91440" marT="45720" marB="45720">
                    <a:solidFill>
                      <a:srgbClr val="E7E7E7"/>
                    </a:solidFill>
                  </a:tcPr>
                </a:tc>
                <a:tc>
                  <a:txBody>
                    <a:bodyPr wrap="square">
                      <a:noAutofit/>
                    </a:bodyPr>
                    <a:lstStyle/>
                    <a:p>
                      <a:r>
                        <a:rPr sz="1650" b="1">
                          <a:solidFill>
                            <a:srgbClr val="000000"/>
                          </a:solidFill>
                          <a:latin typeface="Calibri"/>
                          <a:ea typeface="Calibri"/>
                          <a:cs typeface="Calibri"/>
                        </a:rPr>
                        <a:t>Case evidence or external context</a:t>
                      </a:r>
                    </a:p>
                  </a:txBody>
                  <a:tcPr marL="91440" marR="91440" marT="45720" marB="45720">
                    <a:solidFill>
                      <a:srgbClr val="E7E7E7"/>
                    </a:solidFill>
                  </a:tcPr>
                </a:tc>
                <a:tc>
                  <a:txBody>
                    <a:bodyPr wrap="square">
                      <a:noAutofit/>
                    </a:bodyPr>
                    <a:lstStyle/>
                    <a:p>
                      <a:r>
                        <a:rPr sz="1650" b="1">
                          <a:solidFill>
                            <a:srgbClr val="000000"/>
                          </a:solidFill>
                          <a:latin typeface="Calibri"/>
                          <a:ea typeface="Calibri"/>
                          <a:cs typeface="Calibri"/>
                        </a:rPr>
                        <a:t>Effect on the bakery</a:t>
                      </a:r>
                    </a:p>
                  </a:txBody>
                  <a:tcPr marL="91440" marR="91440" marT="45720" marB="45720">
                    <a:solidFill>
                      <a:srgbClr val="E7E7E7"/>
                    </a:solidFill>
                  </a:tcPr>
                </a:tc>
              </a:tr>
              <a:tr h="676275">
                <a:tc>
                  <a:txBody>
                    <a:bodyPr wrap="square">
                      <a:noAutofit/>
                    </a:bodyPr>
                    <a:lstStyle/>
                    <a:p>
                      <a:r>
                        <a:rPr sz="1650" b="0">
                          <a:solidFill>
                            <a:srgbClr val="000000"/>
                          </a:solidFill>
                          <a:latin typeface="Calibri"/>
                          <a:ea typeface="Calibri"/>
                          <a:cs typeface="Calibri"/>
                        </a:rPr>
                        <a:t>Political</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2020 lockdown restrictions reduced visits.</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Initial sales shock. Later stagnation needs a wider explanation.</a:t>
                      </a:r>
                    </a:p>
                  </a:txBody>
                  <a:tcPr marL="91440" marR="91440" marT="45720" marB="45720">
                    <a:solidFill>
                      <a:srgbClr val="FFFFFF"/>
                    </a:solidFill>
                  </a:tcPr>
                </a:tc>
              </a:tr>
              <a:tr h="676275">
                <a:tc>
                  <a:txBody>
                    <a:bodyPr wrap="square">
                      <a:noAutofit/>
                    </a:bodyPr>
                    <a:lstStyle/>
                    <a:p>
                      <a:r>
                        <a:rPr sz="1650" b="0">
                          <a:solidFill>
                            <a:srgbClr val="000000"/>
                          </a:solidFill>
                          <a:latin typeface="Calibri"/>
                          <a:ea typeface="Calibri"/>
                          <a:cs typeface="Calibri"/>
                        </a:rPr>
                        <a:t>Economic</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Local job losses and higher overheads.</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Fewer visits and greater pressure on profit.</a:t>
                      </a:r>
                    </a:p>
                  </a:txBody>
                  <a:tcPr marL="91440" marR="91440" marT="45720" marB="45720">
                    <a:solidFill>
                      <a:srgbClr val="FFFFFF"/>
                    </a:solidFill>
                  </a:tcPr>
                </a:tc>
              </a:tr>
              <a:tr h="676275">
                <a:tc>
                  <a:txBody>
                    <a:bodyPr wrap="square">
                      <a:noAutofit/>
                    </a:bodyPr>
                    <a:lstStyle/>
                    <a:p>
                      <a:r>
                        <a:rPr sz="1650" b="0">
                          <a:solidFill>
                            <a:srgbClr val="000000"/>
                          </a:solidFill>
                          <a:latin typeface="Calibri"/>
                          <a:ea typeface="Calibri"/>
                          <a:cs typeface="Calibri"/>
                        </a:rPr>
                        <a:t>Social</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Hybrid working reduces daily office visits.</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Less regular lunchtime demand in this location.</a:t>
                      </a:r>
                    </a:p>
                  </a:txBody>
                  <a:tcPr marL="91440" marR="91440" marT="45720" marB="45720">
                    <a:solidFill>
                      <a:srgbClr val="FFFFFF"/>
                    </a:solidFill>
                  </a:tcPr>
                </a:tc>
              </a:tr>
              <a:tr h="676275">
                <a:tc>
                  <a:txBody>
                    <a:bodyPr wrap="square">
                      <a:noAutofit/>
                    </a:bodyPr>
                    <a:lstStyle/>
                    <a:p>
                      <a:r>
                        <a:rPr sz="1650" b="0">
                          <a:solidFill>
                            <a:srgbClr val="000000"/>
                          </a:solidFill>
                          <a:latin typeface="Calibri"/>
                          <a:ea typeface="Calibri"/>
                          <a:cs typeface="Calibri"/>
                        </a:rPr>
                        <a:t>Technological</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Ordering technology can support pre-orders. Case evidence: phone orders are unreliable.</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Current ordering depends on Basil being available.</a:t>
                      </a:r>
                    </a:p>
                  </a:txBody>
                  <a:tcPr marL="91440" marR="91440" marT="45720" marB="45720">
                    <a:solidFill>
                      <a:srgbClr val="FFFFFF"/>
                    </a:solidFill>
                  </a:tcPr>
                </a:tc>
              </a:tr>
              <a:tr h="676275">
                <a:tc>
                  <a:txBody>
                    <a:bodyPr wrap="square">
                      <a:noAutofit/>
                    </a:bodyPr>
                    <a:lstStyle/>
                    <a:p>
                      <a:r>
                        <a:rPr sz="1650" b="0">
                          <a:solidFill>
                            <a:srgbClr val="000000"/>
                          </a:solidFill>
                          <a:latin typeface="Calibri"/>
                          <a:ea typeface="Calibri"/>
                          <a:cs typeface="Calibri"/>
                        </a:rPr>
                        <a:t>Environmental</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Organic produce is vulnerable to crop failure in the case.</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Stock costs are unpredictable. Mainly a profit and budgeting risk.</a:t>
                      </a:r>
                    </a:p>
                  </a:txBody>
                  <a:tcPr marL="91440" marR="91440" marT="45720" marB="45720">
                    <a:solidFill>
                      <a:srgbClr val="FFFFFF"/>
                    </a:solidFill>
                  </a:tcPr>
                </a:tc>
              </a:tr>
              <a:tr h="676275">
                <a:tc>
                  <a:txBody>
                    <a:bodyPr wrap="square">
                      <a:noAutofit/>
                    </a:bodyPr>
                    <a:lstStyle/>
                    <a:p>
                      <a:r>
                        <a:rPr sz="1650" b="0">
                          <a:solidFill>
                            <a:srgbClr val="000000"/>
                          </a:solidFill>
                          <a:latin typeface="Calibri"/>
                          <a:ea typeface="Calibri"/>
                          <a:cs typeface="Calibri"/>
                        </a:rPr>
                        <a:t>Legal</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Allergen information and labelling obligations apply (FSA, 2026).</a:t>
                      </a:r>
                    </a:p>
                  </a:txBody>
                  <a:tcPr marL="91440" marR="91440" marT="45720" marB="45720">
                    <a:solidFill>
                      <a:srgbClr val="FFFFFF"/>
                    </a:solidFill>
                  </a:tcPr>
                </a:tc>
                <a:tc>
                  <a:txBody>
                    <a:bodyPr wrap="square">
                      <a:noAutofit/>
                    </a:bodyPr>
                    <a:lstStyle/>
                    <a:p>
                      <a:r>
                        <a:rPr sz="1650" b="0">
                          <a:solidFill>
                            <a:srgbClr val="000000"/>
                          </a:solidFill>
                          <a:latin typeface="Calibri"/>
                          <a:ea typeface="Calibri"/>
                          <a:cs typeface="Calibri"/>
                        </a:rPr>
                        <a:t>Compliance requirement. No breach or sales effect is reported.</a:t>
                      </a:r>
                    </a:p>
                  </a:txBody>
                  <a:tcPr marL="91440" marR="91440" marT="45720" marB="45720">
                    <a:solidFill>
                      <a:srgbClr val="FFFFFF"/>
                    </a:solidFill>
                  </a:tcPr>
                </a:tc>
              </a:tr>
            </a:tbl>
          </a:graphicData>
        </a:graphic>
      </p:graphicFrame>
      <p:sp>
        <p:nvSpPr>
          <p:cNvPr id="5" name="">
            <a:extLst xmlns:a="http://schemas.openxmlformats.org/drawingml/2006/main">
              <a:ext uri="{FF2B5EF4-FFF2-40B4-BE49-F238E27FC236}">
                <a16:creationId xmlns:a16="http://schemas.microsoft.com/office/drawing/2014/main" id="{D690B88D-10E5-4697-A897-E4C6E2BCEF56}"/>
              </a:ext>
            </a:extLst>
          </p:cNvPr>
          <p:cNvSpPr>
            <a:spLocks xmlns:a="http://schemas.openxmlformats.org/drawingml/2006/main" noGrp="1"/>
          </p:cNvSpPr>
          <p:nvPr/>
        </p:nvSpPr>
        <p:spPr>
          <a:xfrm xmlns:a="http://schemas.openxmlformats.org/drawingml/2006/main">
            <a:off x="619125" y="6143625"/>
            <a:ext cx="10953750" cy="4953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500" b="0">
                <a:solidFill>
                  <a:srgbClr val="000000"/>
                </a:solidFill>
                <a:latin typeface="Calibri"/>
                <a:ea typeface="Calibri"/>
                <a:cs typeface="Calibri"/>
              </a:defRPr>
            </a:defPPr>
          </a:lstStyle>
          <a:p xmlns:a="http://schemas.openxmlformats.org/drawingml/2006/main">
            <a:pPr marL="0" indent="0" algn="l">
              <a:spcAft>
                <a:spcPts val="10"/>
              </a:spcAft>
              <a:buNone/>
              <a:defRPr sz="1500" b="0">
                <a:solidFill>
                  <a:srgbClr val="000000"/>
                </a:solidFill>
                <a:latin typeface="Calibri"/>
                <a:ea typeface="Calibri"/>
                <a:cs typeface="Calibri"/>
              </a:defRPr>
            </a:pPr>
            <a:r>
              <a:rPr sz="1500" b="0">
                <a:solidFill>
                  <a:srgbClr val="000000"/>
                </a:solidFill>
                <a:latin typeface="Calibri"/>
                <a:ea typeface="Calibri"/>
                <a:cs typeface="Calibri"/>
              </a:rPr>
              <a:t>Sources: case study (n.d., p. 4), CIPD (2025), FSA (2026). Legal and technology context are not confirmed causes.</a:t>
            </a:r>
          </a:p>
        </p:txBody>
      </p:sp>
    </p:spTree>
    <p:extLst>
      <p:ext uri="{BB962C8B-B14F-4D97-AF65-F5344CB8AC3E}">
        <p14:creationId xmlns:p14="http://schemas.microsoft.com/office/powerpoint/2010/main" val="764605052"/>
      </p:ext>
    </p:extLst>
  </p:cSld>
</p:sld>
</file>

<file path=ppt/slides/slide7.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F6A380E8-2AC0-F0B7-9432-FB8903B92FD6}"/>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Cause-and-effect model: use and critique</a:t>
            </a:r>
          </a:p>
        </p:txBody>
      </p:sp>
      <p:sp>
        <p:nvSpPr>
          <p:cNvPr id="3" name="Content Placeholder 2">
            <a:extLst xmlns:a="http://schemas.openxmlformats.org/drawingml/2006/main">
              <a:ext uri="{FF2B5EF4-FFF2-40B4-BE49-F238E27FC236}">
                <a16:creationId xmlns:a16="http://schemas.microsoft.com/office/drawing/2014/main" id="{14C94BCE-C958-46E8-8088-97FF6C723227}"/>
              </a:ext>
            </a:extLst>
          </p:cNvPr>
          <p:cNvSpPr>
            <a:spLocks xmlns:a="http://schemas.openxmlformats.org/drawingml/2006/main" noGrp="1"/>
          </p:cNvSpPr>
          <p:nvPr/>
        </p:nvSpPr>
        <p:spPr>
          <a:xfrm xmlns:a="http://schemas.openxmlformats.org/drawingml/2006/main">
            <a:off x="762000" y="1714500"/>
            <a:ext cx="10668000" cy="404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2550" b="0">
                <a:solidFill>
                  <a:srgbClr val="000000"/>
                </a:solidFill>
                <a:latin typeface="Calibri"/>
                <a:ea typeface="Calibri"/>
                <a:cs typeface="Calibri"/>
              </a:defRPr>
            </a:defPPr>
          </a:lstStyle>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A fishbone diagram groups possible causes around one clearly defined problem.</a:t>
            </a:r>
          </a:p>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Use: teams investigate an issue through structured discussion and “why?” questions.</a:t>
            </a:r>
          </a:p>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Benefits: shows several contributing factors and their relationships in one view.</a:t>
            </a:r>
          </a:p>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Limits: ideas need testing. The diagram alone cannot prove causes or show their relative importance.</a:t>
            </a:r>
          </a:p>
        </p:txBody>
      </p:sp>
      <p:sp>
        <p:nvSpPr>
          <p:cNvPr id="4" name="">
            <a:extLst xmlns:a="http://schemas.openxmlformats.org/drawingml/2006/main">
              <a:ext uri="{FF2B5EF4-FFF2-40B4-BE49-F238E27FC236}">
                <a16:creationId xmlns:a16="http://schemas.microsoft.com/office/drawing/2014/main" id="{65B47B17-A55A-467A-B5E9-AD2D47A744F9}"/>
              </a:ext>
            </a:extLst>
          </p:cNvPr>
          <p:cNvSpPr>
            <a:spLocks xmlns:a="http://schemas.openxmlformats.org/drawingml/2006/main" noGrp="1"/>
          </p:cNvSpPr>
          <p:nvPr/>
        </p:nvSpPr>
        <p:spPr>
          <a:xfrm xmlns:a="http://schemas.openxmlformats.org/drawingml/2006/main">
            <a:off x="762000" y="6191250"/>
            <a:ext cx="105727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500" b="0">
                <a:solidFill>
                  <a:srgbClr val="000000"/>
                </a:solidFill>
                <a:latin typeface="Calibri"/>
                <a:ea typeface="Calibri"/>
                <a:cs typeface="Calibri"/>
              </a:defRPr>
            </a:defPPr>
          </a:lstStyle>
          <a:p xmlns:a="http://schemas.openxmlformats.org/drawingml/2006/main">
            <a:pPr marL="0" indent="0" algn="l">
              <a:spcAft>
                <a:spcPts val="10"/>
              </a:spcAft>
              <a:buNone/>
              <a:defRPr sz="1500" b="0">
                <a:solidFill>
                  <a:srgbClr val="000000"/>
                </a:solidFill>
                <a:latin typeface="Calibri"/>
                <a:ea typeface="Calibri"/>
                <a:cs typeface="Calibri"/>
              </a:defRPr>
            </a:pPr>
            <a:r>
              <a:rPr sz="1500" b="0">
                <a:solidFill>
                  <a:srgbClr val="000000"/>
                </a:solidFill>
                <a:latin typeface="Calibri"/>
                <a:ea typeface="Calibri"/>
                <a:cs typeface="Calibri"/>
              </a:rPr>
              <a:t>Sources: ASQ (n.d.); Institute for Healthcare Improvement (n.d.)</a:t>
            </a:r>
          </a:p>
        </p:txBody>
      </p:sp>
    </p:spTree>
    <p:extLst>
      <p:ext uri="{BB962C8B-B14F-4D97-AF65-F5344CB8AC3E}">
        <p14:creationId xmlns:p14="http://schemas.microsoft.com/office/powerpoint/2010/main" val="2319079123"/>
      </p:ext>
    </p:extLst>
  </p:cSld>
</p:sld>
</file>

<file path=ppt/slides/slide8.xml><?xml version="1.0" encoding="utf-8"?>
<p:sld xmlns:p="http://schemas.openxmlformats.org/presentationml/2006/main">
  <p:cSld>
    <p:spTree>
      <p:nvGrpSpPr>
        <p:cNvPr id="1" name=""/>
        <p:cNvGrpSpPr/>
        <p:nvPr/>
      </p:nvGrpSpPr>
      <p:grpSpPr>
        <a:xfrm xmlns:a="http://schemas.openxmlformats.org/drawingml/2006/main"/>
      </p:grpSpPr>
      <p:cxnSp>
        <p:nvCxnSpPr>
          <p:cNvPr id="49" name="">
            <a:extLst xmlns:a="http://schemas.openxmlformats.org/drawingml/2006/main">
              <a:ext uri="{FF2B5EF4-FFF2-40B4-BE49-F238E27FC236}">
                <a16:creationId xmlns:a16="http://schemas.microsoft.com/office/drawing/2014/main" id="{2F40E598-3FA0-4310-8049-0F739537A761}"/>
              </a:ext>
            </a:extLst>
          </p:cNvPr>
          <p:cNvCxnSpPr>
            <a:stCxn xmlns:a="http://schemas.openxmlformats.org/drawingml/2006/main" id="36" idx="0"/>
            <a:endCxn xmlns:a="http://schemas.openxmlformats.org/drawingml/2006/main" id="47" idx="1"/>
          </p:cNvCxnSpPr>
          <p:nvPr/>
        </p:nvCxnSpPr>
        <p:spPr>
          <a:xfrm xmlns:a="http://schemas.openxmlformats.org/drawingml/2006/main" flipV="1">
            <a:off x="7671369" y="3414713"/>
            <a:ext cx="1329756" cy="1502362"/>
          </a:xfrm>
          <a:prstGeom xmlns:a="http://schemas.openxmlformats.org/drawingml/2006/main" prst="straightConnector1">
            <a:avLst/>
          </a:prstGeom>
          <a:ln xmlns:a="http://schemas.openxmlformats.org/drawingml/2006/main" w="38100">
            <a:solidFill>
              <a:srgbClr val="00B050"/>
            </a:solidFill>
          </a:ln>
        </p:spPr>
      </p:cxnSp>
      <p:cxnSp>
        <p:nvCxnSpPr>
          <p:cNvPr id="48" name="">
            <a:extLst xmlns:a="http://schemas.openxmlformats.org/drawingml/2006/main">
              <a:ext uri="{FF2B5EF4-FFF2-40B4-BE49-F238E27FC236}">
                <a16:creationId xmlns:a16="http://schemas.microsoft.com/office/drawing/2014/main" id="{DEDEC94D-CAD9-49CF-96BF-38115C94C8E5}"/>
              </a:ext>
            </a:extLst>
          </p:cNvPr>
          <p:cNvCxnSpPr>
            <a:stCxn xmlns:a="http://schemas.openxmlformats.org/drawingml/2006/main" id="33" idx="2"/>
            <a:endCxn xmlns:a="http://schemas.openxmlformats.org/drawingml/2006/main" id="47" idx="1"/>
          </p:cNvCxnSpPr>
          <p:nvPr/>
        </p:nvCxnSpPr>
        <p:spPr>
          <a:xfrm xmlns:a="http://schemas.openxmlformats.org/drawingml/2006/main">
            <a:off x="7691234" y="1971944"/>
            <a:ext cx="1309891" cy="1442769"/>
          </a:xfrm>
          <a:prstGeom xmlns:a="http://schemas.openxmlformats.org/drawingml/2006/main" prst="straightConnector1">
            <a:avLst/>
          </a:prstGeom>
          <a:ln xmlns:a="http://schemas.openxmlformats.org/drawingml/2006/main" w="38100">
            <a:solidFill>
              <a:srgbClr val="00B050"/>
            </a:solidFill>
          </a:ln>
        </p:spPr>
      </p:cxnSp>
      <p:cxnSp>
        <p:nvCxnSpPr>
          <p:cNvPr id="46" name="">
            <a:extLst xmlns:a="http://schemas.openxmlformats.org/drawingml/2006/main">
              <a:ext uri="{FF2B5EF4-FFF2-40B4-BE49-F238E27FC236}">
                <a16:creationId xmlns:a16="http://schemas.microsoft.com/office/drawing/2014/main" id="{708785BB-5344-4EBC-AA78-0CE184808E6F}"/>
              </a:ext>
            </a:extLst>
          </p:cNvPr>
          <p:cNvCxnSpPr>
            <a:stCxn xmlns:a="http://schemas.openxmlformats.org/drawingml/2006/main" id="35" idx="0"/>
            <a:endCxn xmlns:a="http://schemas.openxmlformats.org/drawingml/2006/main" id="44" idx="1"/>
          </p:cNvCxnSpPr>
          <p:nvPr/>
        </p:nvCxnSpPr>
        <p:spPr>
          <a:xfrm xmlns:a="http://schemas.openxmlformats.org/drawingml/2006/main" flipV="1">
            <a:off x="4789277" y="3414713"/>
            <a:ext cx="1306723" cy="1506933"/>
          </a:xfrm>
          <a:prstGeom xmlns:a="http://schemas.openxmlformats.org/drawingml/2006/main" prst="straightConnector1">
            <a:avLst/>
          </a:prstGeom>
          <a:ln xmlns:a="http://schemas.openxmlformats.org/drawingml/2006/main" w="38100">
            <a:solidFill>
              <a:srgbClr val="00B0F0"/>
            </a:solidFill>
          </a:ln>
        </p:spPr>
      </p:cxnSp>
      <p:cxnSp>
        <p:nvCxnSpPr>
          <p:cNvPr id="45" name="">
            <a:extLst xmlns:a="http://schemas.openxmlformats.org/drawingml/2006/main">
              <a:ext uri="{FF2B5EF4-FFF2-40B4-BE49-F238E27FC236}">
                <a16:creationId xmlns:a16="http://schemas.microsoft.com/office/drawing/2014/main" id="{048601B9-FF65-4F19-AEAC-2D7A1D85527E}"/>
              </a:ext>
            </a:extLst>
          </p:cNvPr>
          <p:cNvCxnSpPr>
            <a:stCxn xmlns:a="http://schemas.openxmlformats.org/drawingml/2006/main" id="32" idx="2"/>
            <a:endCxn xmlns:a="http://schemas.openxmlformats.org/drawingml/2006/main" id="44" idx="1"/>
          </p:cNvCxnSpPr>
          <p:nvPr/>
        </p:nvCxnSpPr>
        <p:spPr>
          <a:xfrm xmlns:a="http://schemas.openxmlformats.org/drawingml/2006/main">
            <a:off x="4831135" y="1962637"/>
            <a:ext cx="1264865" cy="1452075"/>
          </a:xfrm>
          <a:prstGeom xmlns:a="http://schemas.openxmlformats.org/drawingml/2006/main" prst="straightConnector1">
            <a:avLst/>
          </a:prstGeom>
          <a:ln xmlns:a="http://schemas.openxmlformats.org/drawingml/2006/main" w="38100">
            <a:solidFill>
              <a:srgbClr val="FF0000"/>
            </a:solidFill>
          </a:ln>
        </p:spPr>
      </p:cxnSp>
      <p:cxnSp>
        <p:nvCxnSpPr>
          <p:cNvPr id="43" name="">
            <a:extLst xmlns:a="http://schemas.openxmlformats.org/drawingml/2006/main">
              <a:ext uri="{FF2B5EF4-FFF2-40B4-BE49-F238E27FC236}">
                <a16:creationId xmlns:a16="http://schemas.microsoft.com/office/drawing/2014/main" id="{AA1F841A-99FD-48AD-80BF-153BB1F19E60}"/>
              </a:ext>
            </a:extLst>
          </p:cNvPr>
          <p:cNvCxnSpPr>
            <a:stCxn xmlns:a="http://schemas.openxmlformats.org/drawingml/2006/main" id="34" idx="0"/>
            <a:endCxn xmlns:a="http://schemas.openxmlformats.org/drawingml/2006/main" id="41" idx="1"/>
          </p:cNvCxnSpPr>
          <p:nvPr/>
        </p:nvCxnSpPr>
        <p:spPr>
          <a:xfrm xmlns:a="http://schemas.openxmlformats.org/drawingml/2006/main" flipV="1">
            <a:off x="1873047" y="3414713"/>
            <a:ext cx="1346403" cy="1497522"/>
          </a:xfrm>
          <a:prstGeom xmlns:a="http://schemas.openxmlformats.org/drawingml/2006/main" prst="straightConnector1">
            <a:avLst/>
          </a:prstGeom>
          <a:ln xmlns:a="http://schemas.openxmlformats.org/drawingml/2006/main" w="38100">
            <a:solidFill>
              <a:srgbClr val="7030A0"/>
            </a:solidFill>
          </a:ln>
        </p:spPr>
      </p:cxnSp>
      <p:cxnSp>
        <p:nvCxnSpPr>
          <p:cNvPr id="42" name="">
            <a:extLst xmlns:a="http://schemas.openxmlformats.org/drawingml/2006/main">
              <a:ext uri="{FF2B5EF4-FFF2-40B4-BE49-F238E27FC236}">
                <a16:creationId xmlns:a16="http://schemas.microsoft.com/office/drawing/2014/main" id="{47C83214-AA6A-4E46-8B8A-2EE5F4921BF7}"/>
              </a:ext>
            </a:extLst>
          </p:cNvPr>
          <p:cNvCxnSpPr>
            <a:stCxn xmlns:a="http://schemas.openxmlformats.org/drawingml/2006/main" id="31" idx="2"/>
            <a:endCxn xmlns:a="http://schemas.openxmlformats.org/drawingml/2006/main" id="41" idx="1"/>
          </p:cNvCxnSpPr>
          <p:nvPr/>
        </p:nvCxnSpPr>
        <p:spPr>
          <a:xfrm xmlns:a="http://schemas.openxmlformats.org/drawingml/2006/main">
            <a:off x="1894387" y="1941301"/>
            <a:ext cx="1325063" cy="1473412"/>
          </a:xfrm>
          <a:prstGeom xmlns:a="http://schemas.openxmlformats.org/drawingml/2006/main" prst="straightConnector1">
            <a:avLst/>
          </a:prstGeom>
          <a:ln xmlns:a="http://schemas.openxmlformats.org/drawingml/2006/main" w="38100">
            <a:solidFill>
              <a:srgbClr val="FFC000"/>
            </a:solidFill>
          </a:ln>
        </p:spPr>
      </p:cxnSp>
      <p:sp>
        <p:nvSpPr>
          <p:cNvPr id="2" name="Picture Placeholder 1">
            <a:extLst xmlns:a="http://schemas.openxmlformats.org/drawingml/2006/main">
              <a:ext uri="{FF2B5EF4-FFF2-40B4-BE49-F238E27FC236}">
                <a16:creationId xmlns:a16="http://schemas.microsoft.com/office/drawing/2014/main" id="{4123C5DD-9135-EA5A-0C12-57ABF0012AEF}"/>
              </a:ext>
            </a:extLst>
          </p:cNvPr>
          <p:cNvSpPr>
            <a:spLocks xmlns:a="http://schemas.openxmlformats.org/drawingml/2006/main" noGrp="1"/>
          </p:cNvSpPr>
          <p:nvPr>
            <p:ph type="pic" idx="11"/>
          </p:nvPr>
        </p:nvSpPr>
        <p:spPr>
          <a:xfrm xmlns:a="http://schemas.openxmlformats.org/drawingml/2006/main">
            <a:off x="388466" y="1028763"/>
            <a:ext cx="11585447" cy="4496781"/>
          </a:xfrm>
          <a:prstGeom xmlns:a="http://schemas.openxmlformats.org/drawingml/2006/main" prst="rect">
            <a:avLst/>
          </a:prstGeom>
          <a:ln xmlns:a="http://schemas.openxmlformats.org/drawingml/2006/main" w="38100">
            <a:solidFill>
              <a:schemeClr val="tx1"/>
            </a:solidFill>
          </a:ln>
        </p:spPr>
        <p:txBody>
          <a:bodyPr xmlns:a="http://schemas.openxmlformats.org/drawingml/2006/main"/>
          <a:lstStyle xmlns:a="http://schemas.openxmlformats.org/drawingml/2006/main"/>
          <a:p xmlns:a="http://schemas.openxmlformats.org/drawingml/2006/main">
            <a:pPr marL="0" indent="0">
              <a:buNone/>
            </a:pPr>
            <a:endParaRPr/>
          </a:p>
          <a:p xmlns:a="http://schemas.openxmlformats.org/drawingml/2006/main">
            <a:endParaRPr sz="2400">
              <a:latin typeface="Arial"/>
              <a:ea typeface="Arial"/>
              <a:cs typeface="Arial"/>
            </a:endParaRPr>
          </a:p>
          <a:p xmlns:a="http://schemas.openxmlformats.org/drawingml/2006/main">
            <a:endParaRPr sz="2400">
              <a:latin typeface="Arial"/>
              <a:ea typeface="Arial"/>
              <a:cs typeface="Arial"/>
            </a:endParaRPr>
          </a:p>
        </p:txBody>
      </p:sp>
      <p:sp>
        <p:nvSpPr>
          <p:cNvPr id="31" name="TextBox 30">
            <a:extLst xmlns:a="http://schemas.openxmlformats.org/drawingml/2006/main">
              <a:ext uri="{FF2B5EF4-FFF2-40B4-BE49-F238E27FC236}">
                <a16:creationId xmlns:a16="http://schemas.microsoft.com/office/drawing/2014/main" id="{D3B994F6-BB20-88F1-925A-272C4C1BB063}"/>
              </a:ext>
            </a:extLst>
          </p:cNvPr>
          <p:cNvSpPr>
            <a:spLocks xmlns:a="http://schemas.openxmlformats.org/drawingml/2006/main" noGrp="1"/>
          </p:cNvSpPr>
          <p:nvPr/>
        </p:nvSpPr>
        <p:spPr>
          <a:xfrm xmlns:a="http://schemas.openxmlformats.org/drawingml/2006/main">
            <a:off x="608512" y="1484101"/>
            <a:ext cx="2571750" cy="457200"/>
          </a:xfrm>
          <a:prstGeom xmlns:a="http://schemas.openxmlformats.org/drawingml/2006/main" prst="rect">
            <a:avLst/>
          </a:prstGeom>
          <a:noFill xmlns:a="http://schemas.openxmlformats.org/drawingml/2006/main"/>
          <a:ln xmlns:a="http://schemas.openxmlformats.org/drawingml/2006/main" w="57150">
            <a:solidFill>
              <a:srgbClr val="FFC000"/>
            </a:solidFill>
          </a:ln>
        </p:spPr>
        <p:txBody>
          <a:bodyPr xmlns:a="http://schemas.openxmlformats.org/drawingml/2006/main" wrap="square" lIns="0" tIns="0" rIns="0" bIns="0" anchor="t">
            <a:noAutofit/>
          </a:bodyPr>
          <a:lstStyle xmlns:a="http://schemas.openxmlformats.org/drawingml/2006/main">
            <a:defPPr algn="l">
              <a:defRPr sz="2100" b="1">
                <a:solidFill>
                  <a:srgbClr val="000000"/>
                </a:solidFill>
                <a:latin typeface="Arial"/>
                <a:ea typeface="Arial"/>
                <a:cs typeface="Arial"/>
              </a:defRPr>
            </a:defPPr>
          </a:lstStyle>
          <a:p xmlns:a="http://schemas.openxmlformats.org/drawingml/2006/main">
            <a:pPr marL="0" indent="0" algn="l">
              <a:spcAft>
                <a:spcPts val="10"/>
              </a:spcAft>
              <a:buNone/>
              <a:defRPr sz="2100" b="1">
                <a:solidFill>
                  <a:srgbClr val="000000"/>
                </a:solidFill>
                <a:latin typeface="Arial"/>
                <a:ea typeface="Arial"/>
                <a:cs typeface="Arial"/>
              </a:defRPr>
            </a:pPr>
            <a:r>
              <a:rPr sz="2100" b="1">
                <a:solidFill>
                  <a:srgbClr val="000000"/>
                </a:solidFill>
                <a:latin typeface="Arial"/>
                <a:ea typeface="Arial"/>
                <a:cs typeface="Arial"/>
              </a:rPr>
              <a:t>Methods</a:t>
            </a:r>
          </a:p>
        </p:txBody>
      </p:sp>
      <p:sp>
        <p:nvSpPr>
          <p:cNvPr id="32" name="TextBox 31">
            <a:extLst xmlns:a="http://schemas.openxmlformats.org/drawingml/2006/main">
              <a:ext uri="{FF2B5EF4-FFF2-40B4-BE49-F238E27FC236}">
                <a16:creationId xmlns:a16="http://schemas.microsoft.com/office/drawing/2014/main" id="{5DB6A20C-CFF4-B26B-E98B-7BE2AD6107BC}"/>
              </a:ext>
            </a:extLst>
          </p:cNvPr>
          <p:cNvSpPr>
            <a:spLocks xmlns:a="http://schemas.openxmlformats.org/drawingml/2006/main" noGrp="1"/>
          </p:cNvSpPr>
          <p:nvPr/>
        </p:nvSpPr>
        <p:spPr>
          <a:xfrm xmlns:a="http://schemas.openxmlformats.org/drawingml/2006/main">
            <a:off x="3545260" y="1505437"/>
            <a:ext cx="2571750" cy="457200"/>
          </a:xfrm>
          <a:prstGeom xmlns:a="http://schemas.openxmlformats.org/drawingml/2006/main" prst="rect">
            <a:avLst/>
          </a:prstGeom>
          <a:noFill xmlns:a="http://schemas.openxmlformats.org/drawingml/2006/main"/>
          <a:ln xmlns:a="http://schemas.openxmlformats.org/drawingml/2006/main" w="57150">
            <a:solidFill>
              <a:srgbClr val="FF0000"/>
            </a:solidFill>
          </a:ln>
        </p:spPr>
        <p:txBody>
          <a:bodyPr xmlns:a="http://schemas.openxmlformats.org/drawingml/2006/main" wrap="square" lIns="0" tIns="0" rIns="0" bIns="0" anchor="t">
            <a:noAutofit/>
          </a:bodyPr>
          <a:lstStyle xmlns:a="http://schemas.openxmlformats.org/drawingml/2006/main">
            <a:defPPr algn="l">
              <a:defRPr sz="2100" b="1">
                <a:solidFill>
                  <a:srgbClr val="000000"/>
                </a:solidFill>
                <a:latin typeface="Arial"/>
                <a:ea typeface="Arial"/>
                <a:cs typeface="Arial"/>
              </a:defRPr>
            </a:defPPr>
          </a:lstStyle>
          <a:p xmlns:a="http://schemas.openxmlformats.org/drawingml/2006/main">
            <a:pPr marL="0" indent="0" algn="l">
              <a:spcAft>
                <a:spcPts val="10"/>
              </a:spcAft>
              <a:buNone/>
              <a:defRPr sz="2100" b="1">
                <a:solidFill>
                  <a:srgbClr val="000000"/>
                </a:solidFill>
                <a:latin typeface="Arial"/>
                <a:ea typeface="Arial"/>
                <a:cs typeface="Arial"/>
              </a:defRPr>
            </a:pPr>
            <a:r>
              <a:rPr sz="2100" b="1">
                <a:solidFill>
                  <a:srgbClr val="000000"/>
                </a:solidFill>
                <a:latin typeface="Arial"/>
                <a:ea typeface="Arial"/>
                <a:cs typeface="Arial"/>
              </a:rPr>
              <a:t>Systems</a:t>
            </a:r>
          </a:p>
        </p:txBody>
      </p:sp>
      <p:sp>
        <p:nvSpPr>
          <p:cNvPr id="33" name="TextBox 32">
            <a:extLst xmlns:a="http://schemas.openxmlformats.org/drawingml/2006/main">
              <a:ext uri="{FF2B5EF4-FFF2-40B4-BE49-F238E27FC236}">
                <a16:creationId xmlns:a16="http://schemas.microsoft.com/office/drawing/2014/main" id="{41489ABC-2CE6-75F6-77BF-F7A56B625F65}"/>
              </a:ext>
            </a:extLst>
          </p:cNvPr>
          <p:cNvSpPr>
            <a:spLocks xmlns:a="http://schemas.openxmlformats.org/drawingml/2006/main" noGrp="1"/>
          </p:cNvSpPr>
          <p:nvPr/>
        </p:nvSpPr>
        <p:spPr>
          <a:xfrm xmlns:a="http://schemas.openxmlformats.org/drawingml/2006/main">
            <a:off x="6405359" y="1514744"/>
            <a:ext cx="2571750" cy="457200"/>
          </a:xfrm>
          <a:prstGeom xmlns:a="http://schemas.openxmlformats.org/drawingml/2006/main" prst="rect">
            <a:avLst/>
          </a:prstGeom>
          <a:noFill xmlns:a="http://schemas.openxmlformats.org/drawingml/2006/main"/>
          <a:ln xmlns:a="http://schemas.openxmlformats.org/drawingml/2006/main" w="57150">
            <a:solidFill>
              <a:srgbClr val="C00000"/>
            </a:solidFill>
          </a:ln>
        </p:spPr>
        <p:txBody>
          <a:bodyPr xmlns:a="http://schemas.openxmlformats.org/drawingml/2006/main" wrap="square" lIns="0" tIns="0" rIns="0" bIns="0" anchor="t">
            <a:noAutofit/>
          </a:bodyPr>
          <a:lstStyle xmlns:a="http://schemas.openxmlformats.org/drawingml/2006/main">
            <a:defPPr algn="l">
              <a:defRPr sz="2100" b="1">
                <a:solidFill>
                  <a:srgbClr val="000000"/>
                </a:solidFill>
                <a:latin typeface="Arial"/>
                <a:ea typeface="Arial"/>
                <a:cs typeface="Arial"/>
              </a:defRPr>
            </a:defPPr>
          </a:lstStyle>
          <a:p xmlns:a="http://schemas.openxmlformats.org/drawingml/2006/main">
            <a:pPr marL="0" indent="0" algn="l">
              <a:spcAft>
                <a:spcPts val="10"/>
              </a:spcAft>
              <a:buNone/>
              <a:defRPr sz="2100" b="1">
                <a:solidFill>
                  <a:srgbClr val="000000"/>
                </a:solidFill>
                <a:latin typeface="Arial"/>
                <a:ea typeface="Arial"/>
                <a:cs typeface="Arial"/>
              </a:defRPr>
            </a:pPr>
            <a:r>
              <a:rPr sz="2100" b="1">
                <a:solidFill>
                  <a:srgbClr val="000000"/>
                </a:solidFill>
                <a:latin typeface="Arial"/>
                <a:ea typeface="Arial"/>
                <a:cs typeface="Arial"/>
              </a:rPr>
              <a:t>People</a:t>
            </a:r>
          </a:p>
        </p:txBody>
      </p:sp>
      <p:sp>
        <p:nvSpPr>
          <p:cNvPr id="34" name="TextBox 33">
            <a:extLst xmlns:a="http://schemas.openxmlformats.org/drawingml/2006/main">
              <a:ext uri="{FF2B5EF4-FFF2-40B4-BE49-F238E27FC236}">
                <a16:creationId xmlns:a16="http://schemas.microsoft.com/office/drawing/2014/main" id="{18A0BA3C-0398-33B0-8A61-9B6B82677B43}"/>
              </a:ext>
            </a:extLst>
          </p:cNvPr>
          <p:cNvSpPr>
            <a:spLocks xmlns:a="http://schemas.openxmlformats.org/drawingml/2006/main" noGrp="1"/>
          </p:cNvSpPr>
          <p:nvPr/>
        </p:nvSpPr>
        <p:spPr>
          <a:xfrm xmlns:a="http://schemas.openxmlformats.org/drawingml/2006/main">
            <a:off x="587172" y="4912234"/>
            <a:ext cx="2571750" cy="457200"/>
          </a:xfrm>
          <a:prstGeom xmlns:a="http://schemas.openxmlformats.org/drawingml/2006/main" prst="rect">
            <a:avLst/>
          </a:prstGeom>
          <a:noFill xmlns:a="http://schemas.openxmlformats.org/drawingml/2006/main"/>
          <a:ln xmlns:a="http://schemas.openxmlformats.org/drawingml/2006/main" w="57150">
            <a:solidFill>
              <a:srgbClr val="7030A0"/>
            </a:solidFill>
          </a:ln>
        </p:spPr>
        <p:txBody>
          <a:bodyPr xmlns:a="http://schemas.openxmlformats.org/drawingml/2006/main" wrap="square" lIns="0" tIns="0" rIns="0" bIns="0" anchor="t">
            <a:noAutofit/>
          </a:bodyPr>
          <a:lstStyle xmlns:a="http://schemas.openxmlformats.org/drawingml/2006/main">
            <a:defPPr algn="l">
              <a:defRPr sz="2100" b="1">
                <a:solidFill>
                  <a:srgbClr val="000000"/>
                </a:solidFill>
                <a:latin typeface="Arial"/>
                <a:ea typeface="Arial"/>
                <a:cs typeface="Arial"/>
              </a:defRPr>
            </a:defPPr>
          </a:lstStyle>
          <a:p xmlns:a="http://schemas.openxmlformats.org/drawingml/2006/main">
            <a:pPr marL="0" indent="0" algn="l">
              <a:spcAft>
                <a:spcPts val="10"/>
              </a:spcAft>
              <a:buNone/>
              <a:defRPr sz="2100" b="1">
                <a:solidFill>
                  <a:srgbClr val="000000"/>
                </a:solidFill>
                <a:latin typeface="Arial"/>
                <a:ea typeface="Arial"/>
                <a:cs typeface="Arial"/>
              </a:defRPr>
            </a:pPr>
            <a:r>
              <a:rPr sz="2100" b="1">
                <a:solidFill>
                  <a:srgbClr val="000000"/>
                </a:solidFill>
                <a:latin typeface="Arial"/>
                <a:ea typeface="Arial"/>
                <a:cs typeface="Arial"/>
              </a:rPr>
              <a:t>Materials</a:t>
            </a:r>
          </a:p>
        </p:txBody>
      </p:sp>
      <p:sp>
        <p:nvSpPr>
          <p:cNvPr id="35" name="TextBox 34">
            <a:extLst xmlns:a="http://schemas.openxmlformats.org/drawingml/2006/main">
              <a:ext uri="{FF2B5EF4-FFF2-40B4-BE49-F238E27FC236}">
                <a16:creationId xmlns:a16="http://schemas.microsoft.com/office/drawing/2014/main" id="{25280725-B1FF-C78B-7A5D-9000F381FF02}"/>
              </a:ext>
            </a:extLst>
          </p:cNvPr>
          <p:cNvSpPr>
            <a:spLocks xmlns:a="http://schemas.openxmlformats.org/drawingml/2006/main" noGrp="1"/>
          </p:cNvSpPr>
          <p:nvPr/>
        </p:nvSpPr>
        <p:spPr>
          <a:xfrm xmlns:a="http://schemas.openxmlformats.org/drawingml/2006/main">
            <a:off x="3503402" y="4921646"/>
            <a:ext cx="2571750" cy="457200"/>
          </a:xfrm>
          <a:prstGeom xmlns:a="http://schemas.openxmlformats.org/drawingml/2006/main" prst="rect">
            <a:avLst/>
          </a:prstGeom>
          <a:noFill xmlns:a="http://schemas.openxmlformats.org/drawingml/2006/main"/>
          <a:ln xmlns:a="http://schemas.openxmlformats.org/drawingml/2006/main" w="57150">
            <a:solidFill>
              <a:srgbClr val="00B0F0"/>
            </a:solidFill>
          </a:ln>
        </p:spPr>
        <p:txBody>
          <a:bodyPr xmlns:a="http://schemas.openxmlformats.org/drawingml/2006/main" wrap="square" lIns="0" tIns="0" rIns="0" bIns="0" anchor="t">
            <a:noAutofit/>
          </a:bodyPr>
          <a:lstStyle xmlns:a="http://schemas.openxmlformats.org/drawingml/2006/main">
            <a:defPPr algn="l">
              <a:defRPr sz="2100" b="1">
                <a:solidFill>
                  <a:srgbClr val="000000"/>
                </a:solidFill>
                <a:latin typeface="Arial"/>
                <a:ea typeface="Arial"/>
                <a:cs typeface="Arial"/>
              </a:defRPr>
            </a:defPPr>
          </a:lstStyle>
          <a:p xmlns:a="http://schemas.openxmlformats.org/drawingml/2006/main">
            <a:pPr marL="0" indent="0" algn="l">
              <a:spcAft>
                <a:spcPts val="10"/>
              </a:spcAft>
              <a:buNone/>
              <a:defRPr sz="2100" b="1">
                <a:solidFill>
                  <a:srgbClr val="000000"/>
                </a:solidFill>
                <a:latin typeface="Arial"/>
                <a:ea typeface="Arial"/>
                <a:cs typeface="Arial"/>
              </a:defRPr>
            </a:pPr>
            <a:r>
              <a:rPr sz="2100" b="1">
                <a:solidFill>
                  <a:srgbClr val="000000"/>
                </a:solidFill>
                <a:latin typeface="Arial"/>
                <a:ea typeface="Arial"/>
                <a:cs typeface="Arial"/>
              </a:rPr>
              <a:t>Measurement</a:t>
            </a:r>
          </a:p>
        </p:txBody>
      </p:sp>
      <p:sp>
        <p:nvSpPr>
          <p:cNvPr id="36" name="TextBox 35">
            <a:extLst xmlns:a="http://schemas.openxmlformats.org/drawingml/2006/main">
              <a:ext uri="{FF2B5EF4-FFF2-40B4-BE49-F238E27FC236}">
                <a16:creationId xmlns:a16="http://schemas.microsoft.com/office/drawing/2014/main" id="{182A6F30-A98D-AA4B-6D38-F12F52305694}"/>
              </a:ext>
            </a:extLst>
          </p:cNvPr>
          <p:cNvSpPr>
            <a:spLocks xmlns:a="http://schemas.openxmlformats.org/drawingml/2006/main" noGrp="1"/>
          </p:cNvSpPr>
          <p:nvPr/>
        </p:nvSpPr>
        <p:spPr>
          <a:xfrm xmlns:a="http://schemas.openxmlformats.org/drawingml/2006/main">
            <a:off x="6385494" y="4917074"/>
            <a:ext cx="2571750" cy="457200"/>
          </a:xfrm>
          <a:prstGeom xmlns:a="http://schemas.openxmlformats.org/drawingml/2006/main" prst="rect">
            <a:avLst/>
          </a:prstGeom>
          <a:noFill xmlns:a="http://schemas.openxmlformats.org/drawingml/2006/main"/>
          <a:ln xmlns:a="http://schemas.openxmlformats.org/drawingml/2006/main" w="57150">
            <a:solidFill>
              <a:srgbClr val="00B050"/>
            </a:solidFill>
          </a:ln>
        </p:spPr>
        <p:txBody>
          <a:bodyPr xmlns:a="http://schemas.openxmlformats.org/drawingml/2006/main" wrap="square" lIns="0" tIns="0" rIns="0" bIns="0" anchor="t">
            <a:noAutofit/>
          </a:bodyPr>
          <a:lstStyle xmlns:a="http://schemas.openxmlformats.org/drawingml/2006/main">
            <a:defPPr algn="l">
              <a:defRPr sz="2100" b="1">
                <a:solidFill>
                  <a:srgbClr val="000000"/>
                </a:solidFill>
                <a:latin typeface="Arial"/>
                <a:ea typeface="Arial"/>
                <a:cs typeface="Arial"/>
              </a:defRPr>
            </a:defPPr>
          </a:lstStyle>
          <a:p xmlns:a="http://schemas.openxmlformats.org/drawingml/2006/main">
            <a:pPr marL="0" indent="0" algn="l">
              <a:spcAft>
                <a:spcPts val="10"/>
              </a:spcAft>
              <a:buNone/>
              <a:defRPr sz="2100" b="1">
                <a:solidFill>
                  <a:srgbClr val="000000"/>
                </a:solidFill>
                <a:latin typeface="Arial"/>
                <a:ea typeface="Arial"/>
                <a:cs typeface="Arial"/>
              </a:defRPr>
            </a:pPr>
            <a:r>
              <a:rPr sz="2100" b="1">
                <a:solidFill>
                  <a:srgbClr val="000000"/>
                </a:solidFill>
                <a:latin typeface="Arial"/>
                <a:ea typeface="Arial"/>
                <a:cs typeface="Arial"/>
              </a:rPr>
              <a:t>Environment</a:t>
            </a:r>
          </a:p>
        </p:txBody>
      </p:sp>
      <p:sp>
        <p:nvSpPr>
          <p:cNvPr id="38" name="TextBox 37">
            <a:extLst xmlns:a="http://schemas.openxmlformats.org/drawingml/2006/main">
              <a:ext uri="{FF2B5EF4-FFF2-40B4-BE49-F238E27FC236}">
                <a16:creationId xmlns:a16="http://schemas.microsoft.com/office/drawing/2014/main" id="{CE1BD776-63C4-D3EE-069C-C9BBE2DC4B45}"/>
              </a:ext>
            </a:extLst>
          </p:cNvPr>
          <p:cNvSpPr>
            <a:spLocks xmlns:a="http://schemas.openxmlformats.org/drawingml/2006/main" noGrp="1"/>
          </p:cNvSpPr>
          <p:nvPr/>
        </p:nvSpPr>
        <p:spPr>
          <a:xfrm xmlns:a="http://schemas.openxmlformats.org/drawingml/2006/main">
            <a:off x="9477375" y="3095625"/>
            <a:ext cx="2143125" cy="641350"/>
          </a:xfrm>
          <a:prstGeom xmlns:a="http://schemas.openxmlformats.org/drawingml/2006/main" prst="rect">
            <a:avLst/>
          </a:prstGeom>
          <a:noFill xmlns:a="http://schemas.openxmlformats.org/drawingml/2006/main"/>
          <a:ln xmlns:a="http://schemas.openxmlformats.org/drawingml/2006/main" w="57150">
            <a:solidFill>
              <a:schemeClr val="tx1"/>
            </a:solidFill>
          </a:ln>
        </p:spPr>
        <p:txBody>
          <a:bodyPr xmlns:a="http://schemas.openxmlformats.org/drawingml/2006/main" wrap="square" lIns="0" tIns="0" rIns="0" bIns="0" anchor="t">
            <a:noAutofit/>
          </a:bodyPr>
          <a:lstStyle xmlns:a="http://schemas.openxmlformats.org/drawingml/2006/main">
            <a:defPPr algn="l">
              <a:defRPr sz="1800" b="1">
                <a:solidFill>
                  <a:srgbClr val="000000"/>
                </a:solidFill>
                <a:latin typeface="Arial"/>
                <a:ea typeface="Arial"/>
                <a:cs typeface="Arial"/>
              </a:defRPr>
            </a:defPPr>
          </a:lstStyle>
          <a:p xmlns:a="http://schemas.openxmlformats.org/drawingml/2006/main">
            <a:pPr marL="0" indent="0" algn="l">
              <a:spcAft>
                <a:spcPts val="10"/>
              </a:spcAft>
              <a:buNone/>
              <a:defRPr sz="1800" b="1">
                <a:solidFill>
                  <a:srgbClr val="000000"/>
                </a:solidFill>
                <a:latin typeface="Arial"/>
                <a:ea typeface="Arial"/>
                <a:cs typeface="Arial"/>
              </a:defRPr>
            </a:pPr>
            <a:r>
              <a:rPr sz="1800" b="1">
                <a:solidFill>
                  <a:srgbClr val="000000"/>
                </a:solidFill>
                <a:latin typeface="Arial"/>
                <a:ea typeface="Arial"/>
                <a:cs typeface="Arial"/>
              </a:rPr>
              <a:t>Sales stagnation</a:t>
            </a:r>
          </a:p>
          <a:p xmlns:a="http://schemas.openxmlformats.org/drawingml/2006/main">
            <a:pPr marL="0" indent="0" algn="l">
              <a:spcAft>
                <a:spcPts val="10"/>
              </a:spcAft>
              <a:buNone/>
              <a:defRPr sz="1800" b="1">
                <a:solidFill>
                  <a:srgbClr val="000000"/>
                </a:solidFill>
                <a:latin typeface="Arial"/>
                <a:ea typeface="Arial"/>
                <a:cs typeface="Arial"/>
              </a:defRPr>
            </a:pPr>
            <a:r>
              <a:rPr sz="1800" b="1">
                <a:solidFill>
                  <a:srgbClr val="000000"/>
                </a:solidFill>
                <a:latin typeface="Arial"/>
                <a:ea typeface="Arial"/>
                <a:cs typeface="Arial"/>
              </a:rPr>
              <a:t>~25% below 2019</a:t>
            </a:r>
          </a:p>
        </p:txBody>
      </p:sp>
      <p:sp>
        <p:nvSpPr>
          <p:cNvPr id="5" name="TextBox 4">
            <a:extLst xmlns:a="http://schemas.openxmlformats.org/drawingml/2006/main">
              <a:ext uri="{FF2B5EF4-FFF2-40B4-BE49-F238E27FC236}">
                <a16:creationId xmlns:a16="http://schemas.microsoft.com/office/drawing/2014/main" id="{180A04F2-4F22-A08C-F5B4-F30F002E227B}"/>
              </a:ext>
            </a:extLst>
          </p:cNvPr>
          <p:cNvSpPr>
            <a:spLocks xmlns:a="http://schemas.openxmlformats.org/drawingml/2006/main" noGrp="1"/>
          </p:cNvSpPr>
          <p:nvPr/>
        </p:nvSpPr>
        <p:spPr>
          <a:xfrm xmlns:a="http://schemas.openxmlformats.org/drawingml/2006/main">
            <a:off x="381000" y="238125"/>
            <a:ext cx="11582400" cy="579120"/>
          </a:xfrm>
          <a:prstGeom xmlns:a="http://schemas.openxmlformats.org/drawingml/2006/main" prst="rect">
            <a:avLst/>
          </a:prstGeom>
          <a:noFill xmlns:a="http://schemas.openxmlformats.org/drawingml/2006/main"/>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Fishbone analysis of the sales shortfall</a:t>
            </a:r>
          </a:p>
        </p:txBody>
      </p:sp>
      <p:sp>
        <p:nvSpPr>
          <p:cNvPr id="9" name="TextBox 8">
            <a:extLst xmlns:a="http://schemas.openxmlformats.org/drawingml/2006/main">
              <a:ext uri="{FF2B5EF4-FFF2-40B4-BE49-F238E27FC236}">
                <a16:creationId xmlns:a16="http://schemas.microsoft.com/office/drawing/2014/main" id="{61E62149-100D-392D-3127-3D301273C6F0}"/>
              </a:ext>
            </a:extLst>
          </p:cNvPr>
          <p:cNvSpPr>
            <a:spLocks xmlns:a="http://schemas.openxmlformats.org/drawingml/2006/main" noGrp="1"/>
          </p:cNvSpPr>
          <p:nvPr/>
        </p:nvSpPr>
        <p:spPr>
          <a:xfrm xmlns:a="http://schemas.openxmlformats.org/drawingml/2006/main">
            <a:off x="2143125" y="5810250"/>
            <a:ext cx="9620250" cy="297180"/>
          </a:xfrm>
          <a:prstGeom xmlns:a="http://schemas.openxmlformats.org/drawingml/2006/main" prst="rect">
            <a:avLst/>
          </a:prstGeom>
          <a:noFill xmlns:a="http://schemas.openxmlformats.org/drawingml/2006/mai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Calibri"/>
                <a:ea typeface="Calibri"/>
                <a:cs typeface="Calibri"/>
              </a:defRPr>
            </a:defPPr>
          </a:lstStyle>
          <a:p xmlns:a="http://schemas.openxmlformats.org/drawingml/2006/main">
            <a:pPr marL="0" indent="0" algn="l">
              <a:spcAft>
                <a:spcPts val="10"/>
              </a:spcAft>
              <a:buNone/>
              <a:defRPr sz="1350" b="0">
                <a:solidFill>
                  <a:srgbClr val="000000"/>
                </a:solidFill>
                <a:latin typeface="Calibri"/>
                <a:ea typeface="Calibri"/>
                <a:cs typeface="Calibri"/>
              </a:defRPr>
            </a:pPr>
            <a:r>
              <a:rPr sz="1350" b="0">
                <a:solidFill>
                  <a:srgbClr val="000000"/>
                </a:solidFill>
                <a:latin typeface="Calibri"/>
                <a:ea typeface="Calibri"/>
                <a:cs typeface="Calibri"/>
              </a:rPr>
              <a:t>Sources: case study (n.d., p. 4); ASQ (n.d.). Materials show profit risks; Measurement shows evidence gaps.</a:t>
            </a:r>
          </a:p>
        </p:txBody>
      </p:sp>
      <p:sp>
        <p:nvSpPr>
          <p:cNvPr id="41" name="">
            <a:extLst xmlns:a="http://schemas.openxmlformats.org/drawingml/2006/main">
              <a:ext uri="{FF2B5EF4-FFF2-40B4-BE49-F238E27FC236}">
                <a16:creationId xmlns:a16="http://schemas.microsoft.com/office/drawing/2014/main" id="{911163AB-156C-4DE1-B851-ECA5408FD25E}"/>
              </a:ext>
            </a:extLst>
          </p:cNvPr>
          <p:cNvSpPr>
            <a:spLocks xmlns:a="http://schemas.openxmlformats.org/drawingml/2006/main" noGrp="1"/>
          </p:cNvSpPr>
          <p:nvPr/>
        </p:nvSpPr>
        <p:spPr>
          <a:xfrm xmlns:a="http://schemas.openxmlformats.org/drawingml/2006/main">
            <a:off x="3219450" y="3409950"/>
            <a:ext cx="9525" cy="9525"/>
          </a:xfrm>
          <a:prstGeom xmlns:a="http://schemas.openxmlformats.org/drawingml/2006/main" prst="rect">
            <a:avLst/>
          </a:prstGeom>
          <a:noFill xmlns:a="http://schemas.openxmlformats.org/drawingml/2006/main"/>
          <a:ln xmlns:a="http://schemas.openxmlformats.org/drawingml/2006/main" w="0">
            <a:noFill/>
          </a:ln>
        </p:spPr>
      </p:sp>
      <p:sp>
        <p:nvSpPr>
          <p:cNvPr id="44" name="">
            <a:extLst xmlns:a="http://schemas.openxmlformats.org/drawingml/2006/main">
              <a:ext uri="{FF2B5EF4-FFF2-40B4-BE49-F238E27FC236}">
                <a16:creationId xmlns:a16="http://schemas.microsoft.com/office/drawing/2014/main" id="{DA421986-5F71-49AC-ABC5-87B138DB0072}"/>
              </a:ext>
            </a:extLst>
          </p:cNvPr>
          <p:cNvSpPr>
            <a:spLocks xmlns:a="http://schemas.openxmlformats.org/drawingml/2006/main" noGrp="1"/>
          </p:cNvSpPr>
          <p:nvPr/>
        </p:nvSpPr>
        <p:spPr>
          <a:xfrm xmlns:a="http://schemas.openxmlformats.org/drawingml/2006/main">
            <a:off x="6096000" y="3409950"/>
            <a:ext cx="9525" cy="9525"/>
          </a:xfrm>
          <a:prstGeom xmlns:a="http://schemas.openxmlformats.org/drawingml/2006/main" prst="rect">
            <a:avLst/>
          </a:prstGeom>
          <a:noFill xmlns:a="http://schemas.openxmlformats.org/drawingml/2006/main"/>
          <a:ln xmlns:a="http://schemas.openxmlformats.org/drawingml/2006/main" w="0">
            <a:noFill/>
          </a:ln>
        </p:spPr>
      </p:sp>
      <p:sp>
        <p:nvSpPr>
          <p:cNvPr id="47" name="">
            <a:extLst xmlns:a="http://schemas.openxmlformats.org/drawingml/2006/main">
              <a:ext uri="{FF2B5EF4-FFF2-40B4-BE49-F238E27FC236}">
                <a16:creationId xmlns:a16="http://schemas.microsoft.com/office/drawing/2014/main" id="{43D6916B-08AF-4689-9FA8-9D4A937C6799}"/>
              </a:ext>
            </a:extLst>
          </p:cNvPr>
          <p:cNvSpPr>
            <a:spLocks xmlns:a="http://schemas.openxmlformats.org/drawingml/2006/main" noGrp="1"/>
          </p:cNvSpPr>
          <p:nvPr/>
        </p:nvSpPr>
        <p:spPr>
          <a:xfrm xmlns:a="http://schemas.openxmlformats.org/drawingml/2006/main">
            <a:off x="9001125" y="3409950"/>
            <a:ext cx="9525" cy="9525"/>
          </a:xfrm>
          <a:prstGeom xmlns:a="http://schemas.openxmlformats.org/drawingml/2006/main" prst="rect">
            <a:avLst/>
          </a:prstGeom>
          <a:noFill xmlns:a="http://schemas.openxmlformats.org/drawingml/2006/main"/>
          <a:ln xmlns:a="http://schemas.openxmlformats.org/drawingml/2006/main" w="0">
            <a:noFill/>
          </a:ln>
        </p:spPr>
      </p:sp>
      <p:cxnSp>
        <p:nvCxnSpPr>
          <p:cNvPr id="50" name="">
            <a:extLst xmlns:a="http://schemas.openxmlformats.org/drawingml/2006/main">
              <a:ext uri="{FF2B5EF4-FFF2-40B4-BE49-F238E27FC236}">
                <a16:creationId xmlns:a16="http://schemas.microsoft.com/office/drawing/2014/main" id="{D7B4B319-BF40-401B-875E-2E645E3A67EE}"/>
              </a:ext>
            </a:extLst>
          </p:cNvPr>
          <p:cNvCxnSpPr/>
          <p:nvPr/>
        </p:nvCxnSpPr>
        <p:spPr>
          <a:xfrm xmlns:a="http://schemas.openxmlformats.org/drawingml/2006/main">
            <a:off x="552450" y="3409950"/>
            <a:ext cx="8915400" cy="0"/>
          </a:xfrm>
          <a:prstGeom xmlns:a="http://schemas.openxmlformats.org/drawingml/2006/main" prst="straightConnector1">
            <a:avLst/>
          </a:prstGeom>
          <a:ln xmlns:a="http://schemas.openxmlformats.org/drawingml/2006/main" w="38100">
            <a:solidFill>
              <a:srgbClr val="000000"/>
            </a:solidFill>
            <a:tailEnd type="arrow" w="med" len="med"/>
          </a:ln>
        </p:spPr>
      </p:cxnSp>
      <p:sp>
        <p:nvSpPr>
          <p:cNvPr id="51" name="">
            <a:extLst xmlns:a="http://schemas.openxmlformats.org/drawingml/2006/main">
              <a:ext uri="{FF2B5EF4-FFF2-40B4-BE49-F238E27FC236}">
                <a16:creationId xmlns:a16="http://schemas.microsoft.com/office/drawing/2014/main" id="{79FA82E9-E09C-47AE-A67F-82A001280EC1}"/>
              </a:ext>
            </a:extLst>
          </p:cNvPr>
          <p:cNvSpPr>
            <a:spLocks xmlns:a="http://schemas.openxmlformats.org/drawingml/2006/main" noGrp="1"/>
          </p:cNvSpPr>
          <p:nvPr/>
        </p:nvSpPr>
        <p:spPr>
          <a:xfrm xmlns:a="http://schemas.openxmlformats.org/drawingml/2006/main">
            <a:off x="6369413" y="4416742"/>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Empty retail units</a:t>
            </a:r>
          </a:p>
        </p:txBody>
      </p:sp>
      <p:sp>
        <p:nvSpPr>
          <p:cNvPr id="52" name="">
            <a:extLst xmlns:a="http://schemas.openxmlformats.org/drawingml/2006/main">
              <a:ext uri="{FF2B5EF4-FFF2-40B4-BE49-F238E27FC236}">
                <a16:creationId xmlns:a16="http://schemas.microsoft.com/office/drawing/2014/main" id="{A80B171B-B84F-4913-983C-FEF194DA8E81}"/>
              </a:ext>
            </a:extLst>
          </p:cNvPr>
          <p:cNvSpPr>
            <a:spLocks xmlns:a="http://schemas.openxmlformats.org/drawingml/2006/main" noGrp="1"/>
          </p:cNvSpPr>
          <p:nvPr/>
        </p:nvSpPr>
        <p:spPr>
          <a:xfrm xmlns:a="http://schemas.openxmlformats.org/drawingml/2006/main">
            <a:off x="6377453" y="3799203"/>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Hybrid work / job losses</a:t>
            </a:r>
          </a:p>
        </p:txBody>
      </p:sp>
      <p:sp>
        <p:nvSpPr>
          <p:cNvPr id="53" name="">
            <a:extLst xmlns:a="http://schemas.openxmlformats.org/drawingml/2006/main">
              <a:ext uri="{FF2B5EF4-FFF2-40B4-BE49-F238E27FC236}">
                <a16:creationId xmlns:a16="http://schemas.microsoft.com/office/drawing/2014/main" id="{0996EAF9-2320-48B6-885B-AD6919587F12}"/>
              </a:ext>
            </a:extLst>
          </p:cNvPr>
          <p:cNvSpPr>
            <a:spLocks xmlns:a="http://schemas.openxmlformats.org/drawingml/2006/main" noGrp="1"/>
          </p:cNvSpPr>
          <p:nvPr/>
        </p:nvSpPr>
        <p:spPr>
          <a:xfrm xmlns:a="http://schemas.openxmlformats.org/drawingml/2006/main">
            <a:off x="6405359" y="2241614"/>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Basil must stay onsite</a:t>
            </a:r>
          </a:p>
        </p:txBody>
      </p:sp>
      <p:sp>
        <p:nvSpPr>
          <p:cNvPr id="54" name="">
            <a:extLst xmlns:a="http://schemas.openxmlformats.org/drawingml/2006/main">
              <a:ext uri="{FF2B5EF4-FFF2-40B4-BE49-F238E27FC236}">
                <a16:creationId xmlns:a16="http://schemas.microsoft.com/office/drawing/2014/main" id="{9355BA1A-2D55-4B3E-B858-31A1F3DF327A}"/>
              </a:ext>
            </a:extLst>
          </p:cNvPr>
          <p:cNvSpPr>
            <a:spLocks xmlns:a="http://schemas.openxmlformats.org/drawingml/2006/main" noGrp="1"/>
          </p:cNvSpPr>
          <p:nvPr/>
        </p:nvSpPr>
        <p:spPr>
          <a:xfrm xmlns:a="http://schemas.openxmlformats.org/drawingml/2006/main">
            <a:off x="6405359" y="2814221"/>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Missed phone calls</a:t>
            </a:r>
          </a:p>
        </p:txBody>
      </p:sp>
      <p:sp>
        <p:nvSpPr>
          <p:cNvPr id="55" name="">
            <a:extLst xmlns:a="http://schemas.openxmlformats.org/drawingml/2006/main">
              <a:ext uri="{FF2B5EF4-FFF2-40B4-BE49-F238E27FC236}">
                <a16:creationId xmlns:a16="http://schemas.microsoft.com/office/drawing/2014/main" id="{446CFA5E-D328-4A2F-B5C5-93AB0529F7DF}"/>
              </a:ext>
            </a:extLst>
          </p:cNvPr>
          <p:cNvSpPr>
            <a:spLocks xmlns:a="http://schemas.openxmlformats.org/drawingml/2006/main" noGrp="1"/>
          </p:cNvSpPr>
          <p:nvPr/>
        </p:nvSpPr>
        <p:spPr>
          <a:xfrm xmlns:a="http://schemas.openxmlformats.org/drawingml/2006/main">
            <a:off x="3506303" y="4416742"/>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Cause weights unknown</a:t>
            </a:r>
          </a:p>
        </p:txBody>
      </p:sp>
      <p:sp>
        <p:nvSpPr>
          <p:cNvPr id="56" name="">
            <a:extLst xmlns:a="http://schemas.openxmlformats.org/drawingml/2006/main">
              <a:ext uri="{FF2B5EF4-FFF2-40B4-BE49-F238E27FC236}">
                <a16:creationId xmlns:a16="http://schemas.microsoft.com/office/drawing/2014/main" id="{9F5669B3-16F6-43CD-8D28-4CB34C3BEFEB}"/>
              </a:ext>
            </a:extLst>
          </p:cNvPr>
          <p:cNvSpPr>
            <a:spLocks xmlns:a="http://schemas.openxmlformats.org/drawingml/2006/main" noGrp="1"/>
          </p:cNvSpPr>
          <p:nvPr/>
        </p:nvSpPr>
        <p:spPr>
          <a:xfrm xmlns:a="http://schemas.openxmlformats.org/drawingml/2006/main">
            <a:off x="3545260" y="3791588"/>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~25% sales gap known</a:t>
            </a:r>
          </a:p>
        </p:txBody>
      </p:sp>
      <p:sp>
        <p:nvSpPr>
          <p:cNvPr id="57" name="">
            <a:extLst xmlns:a="http://schemas.openxmlformats.org/drawingml/2006/main">
              <a:ext uri="{FF2B5EF4-FFF2-40B4-BE49-F238E27FC236}">
                <a16:creationId xmlns:a16="http://schemas.microsoft.com/office/drawing/2014/main" id="{021C39FA-B069-4848-977B-8E356B042DA1}"/>
              </a:ext>
            </a:extLst>
          </p:cNvPr>
          <p:cNvSpPr>
            <a:spLocks xmlns:a="http://schemas.openxmlformats.org/drawingml/2006/main" noGrp="1"/>
          </p:cNvSpPr>
          <p:nvPr/>
        </p:nvSpPr>
        <p:spPr>
          <a:xfrm xmlns:a="http://schemas.openxmlformats.org/drawingml/2006/main">
            <a:off x="614996" y="4389626"/>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Costs hard to budget</a:t>
            </a:r>
          </a:p>
        </p:txBody>
      </p:sp>
      <p:sp>
        <p:nvSpPr>
          <p:cNvPr id="58" name="">
            <a:extLst xmlns:a="http://schemas.openxmlformats.org/drawingml/2006/main">
              <a:ext uri="{FF2B5EF4-FFF2-40B4-BE49-F238E27FC236}">
                <a16:creationId xmlns:a16="http://schemas.microsoft.com/office/drawing/2014/main" id="{A92D7253-6EB4-43E4-BC83-0F1C32628CDE}"/>
              </a:ext>
            </a:extLst>
          </p:cNvPr>
          <p:cNvSpPr>
            <a:spLocks xmlns:a="http://schemas.openxmlformats.org/drawingml/2006/main" noGrp="1"/>
          </p:cNvSpPr>
          <p:nvPr/>
        </p:nvSpPr>
        <p:spPr>
          <a:xfrm xmlns:a="http://schemas.openxmlformats.org/drawingml/2006/main">
            <a:off x="614996" y="3799203"/>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Organic-only sourcing</a:t>
            </a:r>
          </a:p>
        </p:txBody>
      </p:sp>
      <p:sp>
        <p:nvSpPr>
          <p:cNvPr id="59" name="">
            <a:extLst xmlns:a="http://schemas.openxmlformats.org/drawingml/2006/main">
              <a:ext uri="{FF2B5EF4-FFF2-40B4-BE49-F238E27FC236}">
                <a16:creationId xmlns:a16="http://schemas.microsoft.com/office/drawing/2014/main" id="{C394692F-2E3D-41D6-A4C0-95A097601EB0}"/>
              </a:ext>
            </a:extLst>
          </p:cNvPr>
          <p:cNvSpPr>
            <a:spLocks xmlns:a="http://schemas.openxmlformats.org/drawingml/2006/main" noGrp="1"/>
          </p:cNvSpPr>
          <p:nvPr/>
        </p:nvSpPr>
        <p:spPr>
          <a:xfrm xmlns:a="http://schemas.openxmlformats.org/drawingml/2006/main">
            <a:off x="3492003" y="2178258"/>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Phone-based pre-orders</a:t>
            </a:r>
          </a:p>
        </p:txBody>
      </p:sp>
      <p:sp>
        <p:nvSpPr>
          <p:cNvPr id="60" name="">
            <a:extLst xmlns:a="http://schemas.openxmlformats.org/drawingml/2006/main">
              <a:ext uri="{FF2B5EF4-FFF2-40B4-BE49-F238E27FC236}">
                <a16:creationId xmlns:a16="http://schemas.microsoft.com/office/drawing/2014/main" id="{F3153C08-CAD4-4A6F-9F28-5D02F0CC5F01}"/>
              </a:ext>
            </a:extLst>
          </p:cNvPr>
          <p:cNvSpPr>
            <a:spLocks xmlns:a="http://schemas.openxmlformats.org/drawingml/2006/main" noGrp="1"/>
          </p:cNvSpPr>
          <p:nvPr/>
        </p:nvSpPr>
        <p:spPr>
          <a:xfrm xmlns:a="http://schemas.openxmlformats.org/drawingml/2006/main">
            <a:off x="3519909" y="2814220"/>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No faults reported</a:t>
            </a:r>
          </a:p>
        </p:txBody>
      </p:sp>
      <p:sp>
        <p:nvSpPr>
          <p:cNvPr id="61" name="">
            <a:extLst xmlns:a="http://schemas.openxmlformats.org/drawingml/2006/main">
              <a:ext uri="{FF2B5EF4-FFF2-40B4-BE49-F238E27FC236}">
                <a16:creationId xmlns:a16="http://schemas.microsoft.com/office/drawing/2014/main" id="{F3488CB7-D780-4DA1-B1E2-D32F11A41081}"/>
              </a:ext>
            </a:extLst>
          </p:cNvPr>
          <p:cNvSpPr>
            <a:spLocks xmlns:a="http://schemas.openxmlformats.org/drawingml/2006/main" noGrp="1"/>
          </p:cNvSpPr>
          <p:nvPr/>
        </p:nvSpPr>
        <p:spPr>
          <a:xfrm xmlns:a="http://schemas.openxmlformats.org/drawingml/2006/main">
            <a:off x="569555" y="2177470"/>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No delivery service</a:t>
            </a:r>
          </a:p>
        </p:txBody>
      </p:sp>
      <p:sp>
        <p:nvSpPr>
          <p:cNvPr id="62" name="">
            <a:extLst xmlns:a="http://schemas.openxmlformats.org/drawingml/2006/main">
              <a:ext uri="{FF2B5EF4-FFF2-40B4-BE49-F238E27FC236}">
                <a16:creationId xmlns:a16="http://schemas.microsoft.com/office/drawing/2014/main" id="{5600D5FD-6CC0-434A-90F1-7AD9CAD11167}"/>
              </a:ext>
            </a:extLst>
          </p:cNvPr>
          <p:cNvSpPr>
            <a:spLocks xmlns:a="http://schemas.openxmlformats.org/drawingml/2006/main" noGrp="1"/>
          </p:cNvSpPr>
          <p:nvPr/>
        </p:nvSpPr>
        <p:spPr>
          <a:xfrm xmlns:a="http://schemas.openxmlformats.org/drawingml/2006/main">
            <a:off x="606084" y="2797352"/>
            <a:ext cx="1524000" cy="4572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350" b="0">
                <a:solidFill>
                  <a:srgbClr val="000000"/>
                </a:solidFill>
                <a:latin typeface="Arial"/>
                <a:ea typeface="Arial"/>
                <a:cs typeface="Arial"/>
              </a:defRPr>
            </a:defPPr>
          </a:lstStyle>
          <a:p xmlns:a="http://schemas.openxmlformats.org/drawingml/2006/main">
            <a:pPr marL="0" indent="0" algn="l">
              <a:spcAft>
                <a:spcPts val="10"/>
              </a:spcAft>
              <a:buNone/>
              <a:defRPr sz="1350" b="0">
                <a:solidFill>
                  <a:srgbClr val="000000"/>
                </a:solidFill>
                <a:latin typeface="Arial"/>
                <a:ea typeface="Arial"/>
                <a:cs typeface="Arial"/>
              </a:defRPr>
            </a:pPr>
            <a:r>
              <a:rPr sz="1350" b="0">
                <a:solidFill>
                  <a:srgbClr val="000000"/>
                </a:solidFill>
                <a:latin typeface="Arial"/>
                <a:ea typeface="Arial"/>
                <a:cs typeface="Arial"/>
              </a:rPr>
              <a:t>Long queues</a:t>
            </a:r>
          </a:p>
        </p:txBody>
      </p:sp>
    </p:spTree>
    <p:extLst>
      <p:ext uri="{BB962C8B-B14F-4D97-AF65-F5344CB8AC3E}">
        <p14:creationId xmlns:p14="http://schemas.microsoft.com/office/powerpoint/2010/main" val="642852813"/>
      </p:ext>
    </p:extLst>
  </p:cSld>
</p:sld>
</file>

<file path=ppt/slides/slide9.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68A8AF1C-86E0-7043-44A2-DA950ED42D52}"/>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Key findings</a:t>
            </a:r>
          </a:p>
        </p:txBody>
      </p:sp>
      <p:sp>
        <p:nvSpPr>
          <p:cNvPr id="3" name="Content Placeholder 2">
            <a:extLst xmlns:a="http://schemas.openxmlformats.org/drawingml/2006/main">
              <a:ext uri="{FF2B5EF4-FFF2-40B4-BE49-F238E27FC236}">
                <a16:creationId xmlns:a16="http://schemas.microsoft.com/office/drawing/2014/main" id="{202CA00E-E636-49A4-9046-E1D4EEF7A697}"/>
              </a:ext>
            </a:extLst>
          </p:cNvPr>
          <p:cNvSpPr>
            <a:spLocks xmlns:a="http://schemas.openxmlformats.org/drawingml/2006/main" noGrp="1"/>
          </p:cNvSpPr>
          <p:nvPr/>
        </p:nvSpPr>
        <p:spPr>
          <a:xfrm xmlns:a="http://schemas.openxmlformats.org/drawingml/2006/main">
            <a:off x="762000" y="1714500"/>
            <a:ext cx="10668000" cy="4048125"/>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2550" b="0">
                <a:solidFill>
                  <a:srgbClr val="000000"/>
                </a:solidFill>
                <a:latin typeface="Calibri"/>
                <a:ea typeface="Calibri"/>
                <a:cs typeface="Calibri"/>
              </a:defRPr>
            </a:defPPr>
          </a:lstStyle>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1. Sales have stalled below 2019 levels, despite recovery after lockdown.</a:t>
            </a:r>
          </a:p>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2. Retail park closures, job losses and hybrid working reduce regular visits.</a:t>
            </a:r>
          </a:p>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3. Delivery and pre-order limitations make buying less convenient.</a:t>
            </a:r>
          </a:p>
          <a:p xmlns:a="http://schemas.openxmlformats.org/drawingml/2006/main">
            <a:pPr marL="0" indent="0" algn="l">
              <a:spcAft>
                <a:spcPts val="10"/>
              </a:spcAft>
              <a:buNone/>
              <a:defRPr sz="2550" b="0">
                <a:solidFill>
                  <a:srgbClr val="000000"/>
                </a:solidFill>
                <a:latin typeface="Calibri"/>
                <a:ea typeface="Calibri"/>
                <a:cs typeface="Calibri"/>
              </a:defRPr>
            </a:pPr>
            <a:r>
              <a:rPr sz="2550" b="0">
                <a:solidFill>
                  <a:srgbClr val="000000"/>
                </a:solidFill>
                <a:latin typeface="Calibri"/>
                <a:ea typeface="Calibri"/>
                <a:cs typeface="Calibri"/>
              </a:rPr>
              <a:t>4. Rising costs add profit pressure. PESTEL and the fishbone identify different parts of the problem.</a:t>
            </a:r>
          </a:p>
        </p:txBody>
      </p:sp>
      <p:sp>
        <p:nvSpPr>
          <p:cNvPr id="4" name="">
            <a:extLst xmlns:a="http://schemas.openxmlformats.org/drawingml/2006/main">
              <a:ext uri="{FF2B5EF4-FFF2-40B4-BE49-F238E27FC236}">
                <a16:creationId xmlns:a16="http://schemas.microsoft.com/office/drawing/2014/main" id="{968B2D2F-137C-4F61-B677-03DE5F5332F6}"/>
              </a:ext>
            </a:extLst>
          </p:cNvPr>
          <p:cNvSpPr>
            <a:spLocks xmlns:a="http://schemas.openxmlformats.org/drawingml/2006/main" noGrp="1"/>
          </p:cNvSpPr>
          <p:nvPr/>
        </p:nvSpPr>
        <p:spPr>
          <a:xfrm xmlns:a="http://schemas.openxmlformats.org/drawingml/2006/main">
            <a:off x="762000" y="6191250"/>
            <a:ext cx="10572750" cy="41910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500" b="0">
                <a:solidFill>
                  <a:srgbClr val="000000"/>
                </a:solidFill>
                <a:latin typeface="Calibri"/>
                <a:ea typeface="Calibri"/>
                <a:cs typeface="Calibri"/>
              </a:defRPr>
            </a:defPPr>
          </a:lstStyle>
          <a:p xmlns:a="http://schemas.openxmlformats.org/drawingml/2006/main">
            <a:pPr marL="0" indent="0" algn="l">
              <a:spcAft>
                <a:spcPts val="10"/>
              </a:spcAft>
              <a:buNone/>
              <a:defRPr sz="1500" b="0">
                <a:solidFill>
                  <a:srgbClr val="000000"/>
                </a:solidFill>
                <a:latin typeface="Calibri"/>
                <a:ea typeface="Calibri"/>
                <a:cs typeface="Calibri"/>
              </a:defRPr>
            </a:pPr>
            <a:r>
              <a:rPr sz="1500" b="0">
                <a:solidFill>
                  <a:srgbClr val="000000"/>
                </a:solidFill>
                <a:latin typeface="Calibri"/>
                <a:ea typeface="Calibri"/>
                <a:cs typeface="Calibri"/>
              </a:rPr>
              <a:t>Sources: case study (n.d., p. 4); CIPD (2025); ASQ (n.d.)</a:t>
            </a:r>
          </a:p>
        </p:txBody>
      </p:sp>
    </p:spTree>
    <p:extLst>
      <p:ext uri="{BB962C8B-B14F-4D97-AF65-F5344CB8AC3E}">
        <p14:creationId xmlns:p14="http://schemas.microsoft.com/office/powerpoint/2010/main" val="1037257886"/>
      </p:ext>
    </p:extLst>
  </p:cSld>
</p:sld>
</file>

<file path=ppt/slides/slide10.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68A8AF1C-86E0-7043-44A2-DA950ED42D52}"/>
              </a:ext>
            </a:extLst>
          </p:cNvPr>
          <p:cNvSpPr>
            <a:spLocks xmlns:a="http://schemas.openxmlformats.org/drawingml/2006/main" noGrp="1"/>
          </p:cNvSpPr>
          <p:nvPr>
            <p:ph type="title" idx="0"/>
          </p:nvPr>
        </p:nvSpPr>
        <p:spPr>
          <a:xfrm xmlns:a="http://schemas.openxmlformats.org/drawingml/2006/main">
            <a:off x="523875" y="333375"/>
            <a:ext cx="11144250" cy="952500"/>
          </a:xfrm>
        </p:spPr>
        <p:txBody>
          <a:bodyPr xmlns:a="http://schemas.openxmlformats.org/drawingml/2006/main" wrap="square" lIns="0" tIns="0" rIns="0" bIns="0" anchor="t">
            <a:noAutofit/>
          </a:bodyPr>
          <a:lstStyle xmlns:a="http://schemas.openxmlformats.org/drawingml/2006/main">
            <a:defPPr algn="l">
              <a:defRPr sz="3200" b="1">
                <a:solidFill>
                  <a:srgbClr val="000000"/>
                </a:solidFill>
                <a:latin typeface="Arial"/>
                <a:ea typeface="Arial"/>
                <a:cs typeface="Arial"/>
              </a:defRPr>
            </a:defPPr>
          </a:lstStyle>
          <a:p xmlns:a="http://schemas.openxmlformats.org/drawingml/2006/main">
            <a:pPr marL="0" indent="0" algn="l">
              <a:spcAft>
                <a:spcPts val="10"/>
              </a:spcAft>
              <a:buNone/>
              <a:defRPr sz="3200" b="1">
                <a:solidFill>
                  <a:srgbClr val="000000"/>
                </a:solidFill>
                <a:latin typeface="Arial"/>
                <a:ea typeface="Arial"/>
                <a:cs typeface="Arial"/>
              </a:defRPr>
            </a:pPr>
            <a:r>
              <a:rPr sz="3200" b="1">
                <a:solidFill>
                  <a:srgbClr val="000000"/>
                </a:solidFill>
                <a:latin typeface="Arial"/>
                <a:ea typeface="Arial"/>
                <a:cs typeface="Arial"/>
              </a:rPr>
              <a:t>References</a:t>
            </a:r>
          </a:p>
        </p:txBody>
      </p:sp>
      <p:sp>
        <p:nvSpPr>
          <p:cNvPr id="3" name="Content Placeholder 2">
            <a:extLst xmlns:a="http://schemas.openxmlformats.org/drawingml/2006/main">
              <a:ext uri="{FF2B5EF4-FFF2-40B4-BE49-F238E27FC236}">
                <a16:creationId xmlns:a16="http://schemas.microsoft.com/office/drawing/2014/main" id="{97F272EF-BC8C-4E63-8DF5-4115B5DAB256}"/>
              </a:ext>
            </a:extLst>
          </p:cNvPr>
          <p:cNvSpPr>
            <a:spLocks xmlns:a="http://schemas.openxmlformats.org/drawingml/2006/main" noGrp="1"/>
          </p:cNvSpPr>
          <p:nvPr/>
        </p:nvSpPr>
        <p:spPr>
          <a:xfrm xmlns:a="http://schemas.openxmlformats.org/drawingml/2006/main">
            <a:off x="762000" y="1476375"/>
            <a:ext cx="10668000" cy="5048250"/>
          </a:xfrm>
          <a:prstGeom xmlns:a="http://schemas.openxmlformats.org/drawingml/2006/main" prst="rect">
            <a:avLst/>
          </a:prstGeom>
          <a:noFill xmlns:a="http://schemas.openxmlformats.org/drawingml/2006/main"/>
          <a:ln xmlns:a="http://schemas.openxmlformats.org/drawingml/2006/main" w="0">
            <a:noFill/>
          </a:ln>
        </p:spPr>
        <p:txBody>
          <a:bodyPr xmlns:a="http://schemas.openxmlformats.org/drawingml/2006/main" wrap="square" lIns="0" tIns="0" rIns="0" bIns="0" anchor="t">
            <a:noAutofit/>
          </a:bodyPr>
          <a:lstStyle xmlns:a="http://schemas.openxmlformats.org/drawingml/2006/main">
            <a:defPPr algn="l">
              <a:defRPr sz="1800" b="0">
                <a:solidFill>
                  <a:srgbClr val="000000"/>
                </a:solidFill>
                <a:latin typeface="Calibri"/>
                <a:ea typeface="Calibri"/>
                <a:cs typeface="Calibri"/>
              </a:defRPr>
            </a:defPPr>
          </a:lstStyle>
          <a:p xmlns:a="http://schemas.openxmlformats.org/drawingml/2006/main">
            <a:pPr marL="0" indent="0" algn="l">
              <a:spcAft>
                <a:spcPts val="10"/>
              </a:spcAft>
              <a:buNone/>
              <a:defRPr sz="1800" b="0">
                <a:solidFill>
                  <a:srgbClr val="000000"/>
                </a:solidFill>
                <a:latin typeface="Calibri"/>
                <a:ea typeface="Calibri"/>
                <a:cs typeface="Calibri"/>
              </a:defRPr>
            </a:pPr>
            <a:r>
              <a:rPr sz="1800" b="0">
                <a:solidFill>
                  <a:srgbClr val="000000"/>
                </a:solidFill>
                <a:latin typeface="Calibri"/>
                <a:ea typeface="Calibri"/>
                <a:cs typeface="Calibri"/>
              </a:rPr>
              <a:t>ASQ (n.d.) Fishbone. Available at: https://asq.org/quality-resources/fishbone (Accessed: 9 October 2026).</a:t>
            </a:r>
          </a:p>
          <a:p xmlns:a="http://schemas.openxmlformats.org/drawingml/2006/main">
            <a:pPr marL="0" indent="0" algn="l">
              <a:spcAft>
                <a:spcPts val="10"/>
              </a:spcAft>
              <a:buNone/>
              <a:defRPr sz="1800" b="0">
                <a:solidFill>
                  <a:srgbClr val="000000"/>
                </a:solidFill>
                <a:latin typeface="Calibri"/>
                <a:ea typeface="Calibri"/>
                <a:cs typeface="Calibri"/>
              </a:defRPr>
            </a:pPr>
            <a:r>
              <a:rPr sz="1800" b="0">
                <a:solidFill>
                  <a:srgbClr val="000000"/>
                </a:solidFill>
                <a:latin typeface="Calibri"/>
                <a:ea typeface="Calibri"/>
                <a:cs typeface="Calibri"/>
              </a:rPr>
              <a:t>CIPD (2025) PESTLE analysis. Available at: https://www.cipd.org/uk/knowledge/factsheets/pestle-analysis-factsheet/ (Accessed: 9 October 2026).</a:t>
            </a:r>
          </a:p>
          <a:p xmlns:a="http://schemas.openxmlformats.org/drawingml/2006/main">
            <a:pPr marL="0" indent="0" algn="l">
              <a:spcAft>
                <a:spcPts val="10"/>
              </a:spcAft>
              <a:buNone/>
              <a:defRPr sz="1800" b="0">
                <a:solidFill>
                  <a:srgbClr val="000000"/>
                </a:solidFill>
                <a:latin typeface="Calibri"/>
                <a:ea typeface="Calibri"/>
                <a:cs typeface="Calibri"/>
              </a:defRPr>
            </a:pPr>
            <a:r>
              <a:rPr sz="1800" b="0">
                <a:solidFill>
                  <a:srgbClr val="000000"/>
                </a:solidFill>
                <a:latin typeface="Calibri"/>
                <a:ea typeface="Calibri"/>
                <a:cs typeface="Calibri"/>
              </a:rPr>
              <a:t>Food Standards Agency (2026) Allergen guidance for food businesses. Available at: https://www.gov.uk/government/publications/allergen-guidance-for-food-businesses (Accessed: 9 October 2026).</a:t>
            </a:r>
          </a:p>
          <a:p xmlns:a="http://schemas.openxmlformats.org/drawingml/2006/main">
            <a:pPr marL="0" indent="0" algn="l">
              <a:spcAft>
                <a:spcPts val="10"/>
              </a:spcAft>
              <a:buNone/>
              <a:defRPr sz="1800" b="0">
                <a:solidFill>
                  <a:srgbClr val="000000"/>
                </a:solidFill>
                <a:latin typeface="Calibri"/>
                <a:ea typeface="Calibri"/>
                <a:cs typeface="Calibri"/>
              </a:defRPr>
            </a:pPr>
            <a:r>
              <a:rPr sz="1800" b="0">
                <a:solidFill>
                  <a:srgbClr val="000000"/>
                </a:solidFill>
                <a:latin typeface="Calibri"/>
                <a:ea typeface="Calibri"/>
                <a:cs typeface="Calibri"/>
              </a:rPr>
              <a:t>Institute for Healthcare Improvement (n.d.) Cause and Effect Diagram. Available at: https://www.ihi.org/library/tools/cause-and-effect-diagram (Accessed: 9 October 2026).</a:t>
            </a:r>
          </a:p>
          <a:p xmlns:a="http://schemas.openxmlformats.org/drawingml/2006/main">
            <a:pPr marL="0" indent="0" algn="l">
              <a:spcAft>
                <a:spcPts val="10"/>
              </a:spcAft>
              <a:buNone/>
              <a:defRPr sz="1800" b="0">
                <a:solidFill>
                  <a:srgbClr val="000000"/>
                </a:solidFill>
                <a:latin typeface="Calibri"/>
                <a:ea typeface="Calibri"/>
                <a:cs typeface="Calibri"/>
              </a:defRPr>
            </a:pPr>
            <a:r>
              <a:rPr sz="1800" b="0">
                <a:solidFill>
                  <a:srgbClr val="000000"/>
                </a:solidFill>
                <a:latin typeface="Calibri"/>
                <a:ea typeface="Calibri"/>
                <a:cs typeface="Calibri"/>
              </a:rPr>
              <a:t>LCLM 4004 (n.d.) Basil’s Bakery case study. Assignment brief, p. 4. Supplied by the student.</a:t>
            </a:r>
          </a:p>
        </p:txBody>
      </p:sp>
    </p:spTree>
    <p:extLst>
      <p:ext uri="{BB962C8B-B14F-4D97-AF65-F5344CB8AC3E}">
        <p14:creationId xmlns:p14="http://schemas.microsoft.com/office/powerpoint/2010/main" val="2451324015"/>
      </p:ext>
    </p:extLst>
  </p:cSld>
</p:sld>
</file>

<file path=ppt/slides/slide11.xml><?xml version="1.0" encoding="utf-8"?>
<p:sld xmlns:p="http://schemas.openxmlformats.org/presentationml/2006/main">
  <p:cSld>
    <p:spTree>
      <p:nvGrpSpPr>
        <p:cNvPr id="1" name=""/>
        <p:cNvGrpSpPr/>
        <p:nvPr/>
      </p:nvGrpSpPr>
      <p:grpSpPr>
        <a:xfrm xmlns:a="http://schemas.openxmlformats.org/drawingml/2006/main"/>
      </p:grpSpPr>
      <p:sp>
        <p:nvSpPr>
          <p:cNvPr id="2" name="Title 1">
            <a:extLst xmlns:a="http://schemas.openxmlformats.org/drawingml/2006/main">
              <a:ext uri="{FF2B5EF4-FFF2-40B4-BE49-F238E27FC236}">
                <a16:creationId xmlns:a16="http://schemas.microsoft.com/office/drawing/2014/main" id="{68A8AF1C-86E0-7043-44A2-DA950ED42D52}"/>
              </a:ext>
            </a:extLst>
          </p:cNvPr>
          <p:cNvSpPr>
            <a:spLocks xmlns:a="http://schemas.openxmlformats.org/drawingml/2006/main" noGrp="1"/>
          </p:cNvSpPr>
          <p:nvPr>
            <p:ph type="title" idx="0"/>
          </p:nvPr>
        </p:nvSpPr>
        <p:spPr/>
        <p:txBody>
          <a:bodyPr xmlns:a="http://schemas.openxmlformats.org/drawingml/2006/main">
            <a:normAutofit/>
          </a:bodyPr>
          <a:lstStyle xmlns:a="http://schemas.openxmlformats.org/drawingml/2006/main"/>
          <a:p xmlns:a="http://schemas.openxmlformats.org/drawingml/2006/main">
            <a:pPr algn="ctr">
              <a:buNone/>
            </a:pPr>
            <a:br>
              <a:rPr b="1">
                <a:latin typeface="Arial"/>
                <a:ea typeface="Arial"/>
                <a:cs typeface="Arial"/>
              </a:rPr>
            </a:br>
            <a:endParaRPr b="1">
              <a:latin typeface="Arial"/>
              <a:ea typeface="Arial"/>
              <a:cs typeface="Arial"/>
            </a:endParaRPr>
          </a:p>
        </p:txBody>
      </p:sp>
      <p:sp>
        <p:nvSpPr>
          <p:cNvPr id="3" name="Content Placeholder 2">
            <a:extLst xmlns:a="http://schemas.openxmlformats.org/drawingml/2006/main">
              <a:ext uri="{FF2B5EF4-FFF2-40B4-BE49-F238E27FC236}">
                <a16:creationId xmlns:a16="http://schemas.microsoft.com/office/drawing/2014/main" id="{E04C29E1-0FF6-7114-4118-5B68E71110F6}"/>
              </a:ext>
            </a:extLst>
          </p:cNvPr>
          <p:cNvSpPr>
            <a:spLocks xmlns:a="http://schemas.openxmlformats.org/drawingml/2006/main" noGrp="1"/>
          </p:cNvSpPr>
          <p:nvPr>
            <p:ph idx="1"/>
          </p:nvPr>
        </p:nvSpPr>
        <p:spPr>
          <a:xfrm xmlns:a="http://schemas.openxmlformats.org/drawingml/2006/main">
            <a:off x="838200" y="2424023"/>
            <a:ext cx="10515600" cy="1570007"/>
          </a:xfrm>
        </p:spPr>
        <p:txBody>
          <a:bodyPr xmlns:a="http://schemas.openxmlformats.org/drawingml/2006/main"/>
          <a:lstStyle xmlns:a="http://schemas.openxmlformats.org/drawingml/2006/main"/>
          <a:p xmlns:a="http://schemas.openxmlformats.org/drawingml/2006/main">
            <a:endParaRPr>
              <a:latin typeface="Arial"/>
              <a:ea typeface="Arial"/>
              <a:cs typeface="Arial"/>
            </a:endParaRPr>
          </a:p>
          <a:p xmlns:a="http://schemas.openxmlformats.org/drawingml/2006/main">
            <a:pPr marL="0" indent="0" algn="ctr">
              <a:buNone/>
            </a:pPr>
            <a:r>
              <a:rPr sz="4800" b="1">
                <a:latin typeface="Arial"/>
                <a:ea typeface="Arial"/>
                <a:cs typeface="Arial"/>
              </a:rPr>
              <a:t>Thank you for listening</a:t>
            </a:r>
          </a:p>
        </p:txBody>
      </p:sp>
    </p:spTree>
    <p:extLst>
      <p:ext uri="{BB962C8B-B14F-4D97-AF65-F5344CB8AC3E}">
        <p14:creationId xmlns:p14="http://schemas.microsoft.com/office/powerpoint/2010/main" val="3258301802"/>
      </p:ext>
    </p:extLst>
  </p:cSld>
</p:sld>
</file>

<file path=ppt/slides/slide12.xml><?xml version="1.0" encoding="utf-8"?>
<p:sld xmlns:p="http://schemas.openxmlformats.org/presentationml/2006/main">
  <p:cSld>
    <p:spTree>
      <p:nvGrpSpPr>
        <p:cNvPr id="1" name=""/>
        <p:cNvGrpSpPr/>
        <p:nvPr/>
      </p:nvGrpSpPr>
      <p:grpSpPr>
        <a:xfrm xmlns:a="http://schemas.openxmlformats.org/drawingml/2006/main"/>
      </p:grpSpPr>
      <p:sp>
        <p:nvSpPr>
          <p:cNvPr id="3" name="Content Placeholder 2">
            <a:extLst xmlns:a="http://schemas.openxmlformats.org/drawingml/2006/main">
              <a:ext uri="{FF2B5EF4-FFF2-40B4-BE49-F238E27FC236}">
                <a16:creationId xmlns:a16="http://schemas.microsoft.com/office/drawing/2014/main" id="{AB6873B1-82D2-71A9-F5A9-13A8B7E33DE2}"/>
              </a:ext>
            </a:extLst>
          </p:cNvPr>
          <p:cNvSpPr>
            <a:spLocks xmlns:a="http://schemas.openxmlformats.org/drawingml/2006/main" noGrp="1"/>
          </p:cNvSpPr>
          <p:nvPr>
            <p:ph idx="1"/>
          </p:nvPr>
        </p:nvSpPr>
        <p:spPr>
          <a:xfrm xmlns:a="http://schemas.openxmlformats.org/drawingml/2006/main">
            <a:off x="769121" y="1495426"/>
            <a:ext cx="10584679" cy="4681537"/>
          </a:xfrm>
        </p:spPr>
        <p:txBody>
          <a:bodyPr xmlns:a="http://schemas.openxmlformats.org/drawingml/2006/main"/>
          <a:lstStyle xmlns:a="http://schemas.openxmlformats.org/drawingml/2006/main"/>
          <a:p xmlns:a="http://schemas.openxmlformats.org/drawingml/2006/main">
            <a:endParaRPr>
              <a:latin typeface="Arial"/>
              <a:ea typeface="Arial"/>
              <a:cs typeface="Arial"/>
            </a:endParaRPr>
          </a:p>
          <a:p xmlns:a="http://schemas.openxmlformats.org/drawingml/2006/main">
            <a:pPr marL="0" indent="0" algn="ctr">
              <a:buNone/>
            </a:pPr>
            <a:endParaRPr sz="4800">
              <a:latin typeface="Arial"/>
              <a:ea typeface="Arial"/>
              <a:cs typeface="Arial"/>
            </a:endParaRPr>
          </a:p>
        </p:txBody>
      </p:sp>
      <p:pic>
        <p:nvPicPr>
          <p:cNvPr id="1026" name="Picture 2">
            <a:extLst xmlns:a="http://schemas.openxmlformats.org/drawingml/2006/main">
              <a:ext uri="{FF2B5EF4-FFF2-40B4-BE49-F238E27FC236}">
                <a16:creationId xmlns:a16="http://schemas.microsoft.com/office/drawing/2014/main" id="{397307B4-4718-4578-A29C-25241FE8E64B}"/>
              </a:ext>
            </a:extLst>
          </p:cNvPr>
          <p:cNvPicPr>
            <a:picLocks xmlns:a="http://schemas.openxmlformats.org/drawingml/2006/main" noChangeAspect="1"/>
          </p:cNvPicPr>
          <p:nvPr/>
        </p:nvPicPr>
        <p:blipFill>
          <a:blip xmlns:r="http://schemas.openxmlformats.org/officeDocument/2006/relationships" xmlns:a="http://schemas.openxmlformats.org/drawingml/2006/main" r:embed="Ra70022f0f4884bc7"/>
          <a:srcRect xmlns:a="http://schemas.openxmlformats.org/drawingml/2006/main" l="0" t="0" r="0" b="0"/>
          <a:stretch xmlns:a="http://schemas.openxmlformats.org/drawingml/2006/main">
            <a:fillRect l="0" t="0" r="0" b="0"/>
          </a:stretch>
        </p:blipFill>
        <p:spPr>
          <a:xfrm xmlns:a="http://schemas.openxmlformats.org/drawingml/2006/main">
            <a:off x="2885871" y="2087592"/>
            <a:ext cx="6551427" cy="2737628"/>
          </a:xfrm>
          <a:prstGeom xmlns:a="http://schemas.openxmlformats.org/drawingml/2006/main" prst="rect">
            <a:avLst/>
          </a:prstGeom>
          <a:ln xmlns:a="http://schemas.openxmlformats.org/drawingml/2006/main" w="57150">
            <a:solidFill>
              <a:schemeClr val="tx1"/>
            </a:solidFill>
          </a:ln>
        </p:spPr>
      </p:pic>
    </p:spTree>
    <p:extLst>
      <p:ext uri="{BB962C8B-B14F-4D97-AF65-F5344CB8AC3E}">
        <p14:creationId xmlns:p14="http://schemas.microsoft.com/office/powerpoint/2010/main" val="3206334785"/>
      </p:ext>
    </p:extLst>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6350">
          <a:solidFill>
            <a:schemeClr val="phClr"/>
          </a:solidFill>
          <a:prstDash val="solid"/>
        </a:ln>
        <a:ln w="12700">
          <a:solidFill>
            <a:schemeClr val="phClr"/>
          </a:solidFill>
          <a:prstDash val="solid"/>
        </a:ln>
        <a:ln w="1905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theme>
</file>

<file path=docProps/app.xml><?xml version="1.0" encoding="utf-8"?>
<ap:Properties xmlns:ap="http://schemas.openxmlformats.org/officeDocument/2006/extended-properties">
  <ap:Application>Walnut Exporter</ap:Application>
  <ap:PresentationFormat>Converted Presentation</ap:PresentationFormat>
  <ap:Slides>0</ap:Slides>
  <ap:Notes>0</ap:Notes>
  <ap:HiddenSlides>0</ap:HiddenSlides>
  <ap:SharedDoc>false</ap:SharedDoc>
  <ap:DocSecurity>0</ap:DocSecurity>
</ap:Properties>
</file>

<file path=docProps/core.xml><?xml version="1.0" encoding="utf-8"?>
<coreProperties xmlns:dc="http://purl.org/dc/elements/1.1/" xmlns:dcterms="http://purl.org/dc/terms/" xmlns:xsi="http://www.w3.org/2001/XMLSchema-instance" xmlns="http://schemas.openxmlformats.org/package/2006/metadata/core-properties">
  <dc:creator>Walnut Exporter</dc:creator>
  <lastModifiedBy>Walnut Exporter</lastModifiedBy>
  <dc:title>Presentation</dc:title>
  <dcterms:created xsi:type="dcterms:W3CDTF">2026-10-09T17:49:38.3370000Z</dcterms:created>
  <dcterms:modified xsi:type="dcterms:W3CDTF">2026-10-09T17:49:38.3370000Z</dcterms:modified>
</coreProperties>
</file>