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302" r:id="rId5"/>
    <p:sldId id="305" r:id="rId6"/>
    <p:sldId id="315" r:id="rId7"/>
    <p:sldId id="300" r:id="rId8"/>
    <p:sldId id="301" r:id="rId9"/>
    <p:sldId id="303" r:id="rId10"/>
    <p:sldId id="304" r:id="rId11"/>
    <p:sldId id="308" r:id="rId12"/>
    <p:sldId id="310" r:id="rId13"/>
    <p:sldId id="314" r:id="rId14"/>
    <p:sldId id="316" r:id="rId15"/>
    <p:sldId id="29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A9A6"/>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0DC1DF-537D-4720-86E3-88C560633F7A}" v="434" dt="2023-03-12T23:29:14.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88" autoAdjust="0"/>
    <p:restoredTop sz="90418" autoAdjust="0"/>
  </p:normalViewPr>
  <p:slideViewPr>
    <p:cSldViewPr snapToGrid="0">
      <p:cViewPr varScale="1">
        <p:scale>
          <a:sx n="57" d="100"/>
          <a:sy n="57" d="100"/>
        </p:scale>
        <p:origin x="84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Corina Vasiloanca" userId="248a034d0f1cf592" providerId="LiveId" clId="{880DC1DF-537D-4720-86E3-88C560633F7A}"/>
    <pc:docChg chg="undo custSel addSld delSld modSld sldOrd">
      <pc:chgData name="Claudia Corina Vasiloanca" userId="248a034d0f1cf592" providerId="LiveId" clId="{880DC1DF-537D-4720-86E3-88C560633F7A}" dt="2023-03-12T23:29:14.739" v="733"/>
      <pc:docMkLst>
        <pc:docMk/>
      </pc:docMkLst>
      <pc:sldChg chg="modSp mod">
        <pc:chgData name="Claudia Corina Vasiloanca" userId="248a034d0f1cf592" providerId="LiveId" clId="{880DC1DF-537D-4720-86E3-88C560633F7A}" dt="2023-03-06T21:51:12.233" v="525" actId="20577"/>
        <pc:sldMkLst>
          <pc:docMk/>
          <pc:sldMk cId="1830640696" sldId="297"/>
        </pc:sldMkLst>
        <pc:spChg chg="mod">
          <ac:chgData name="Claudia Corina Vasiloanca" userId="248a034d0f1cf592" providerId="LiveId" clId="{880DC1DF-537D-4720-86E3-88C560633F7A}" dt="2023-03-06T21:51:12.233" v="525" actId="20577"/>
          <ac:spMkLst>
            <pc:docMk/>
            <pc:sldMk cId="1830640696" sldId="297"/>
            <ac:spMk id="23" creationId="{03337AF4-D2F8-4773-9063-04BE7138C063}"/>
          </ac:spMkLst>
        </pc:spChg>
        <pc:picChg chg="mod">
          <ac:chgData name="Claudia Corina Vasiloanca" userId="248a034d0f1cf592" providerId="LiveId" clId="{880DC1DF-537D-4720-86E3-88C560633F7A}" dt="2023-02-09T22:58:43.312" v="227" actId="1076"/>
          <ac:picMkLst>
            <pc:docMk/>
            <pc:sldMk cId="1830640696" sldId="297"/>
            <ac:picMk id="11" creationId="{854DE442-3FCF-4DB8-909D-094488A126EA}"/>
          </ac:picMkLst>
        </pc:picChg>
        <pc:picChg chg="mod">
          <ac:chgData name="Claudia Corina Vasiloanca" userId="248a034d0f1cf592" providerId="LiveId" clId="{880DC1DF-537D-4720-86E3-88C560633F7A}" dt="2023-02-09T22:58:36.997" v="226" actId="1076"/>
          <ac:picMkLst>
            <pc:docMk/>
            <pc:sldMk cId="1830640696" sldId="297"/>
            <ac:picMk id="14" creationId="{B55ACC0F-BF08-4A40-84CF-81939980DAC9}"/>
          </ac:picMkLst>
        </pc:picChg>
      </pc:sldChg>
      <pc:sldChg chg="modSp mod">
        <pc:chgData name="Claudia Corina Vasiloanca" userId="248a034d0f1cf592" providerId="LiveId" clId="{880DC1DF-537D-4720-86E3-88C560633F7A}" dt="2023-03-02T00:40:59.926" v="294" actId="1076"/>
        <pc:sldMkLst>
          <pc:docMk/>
          <pc:sldMk cId="4132113332" sldId="300"/>
        </pc:sldMkLst>
        <pc:graphicFrameChg chg="mod">
          <ac:chgData name="Claudia Corina Vasiloanca" userId="248a034d0f1cf592" providerId="LiveId" clId="{880DC1DF-537D-4720-86E3-88C560633F7A}" dt="2023-03-02T00:40:59.926" v="294" actId="1076"/>
          <ac:graphicFrameMkLst>
            <pc:docMk/>
            <pc:sldMk cId="4132113332" sldId="300"/>
            <ac:graphicFrameMk id="4" creationId="{80781203-66B0-89B6-F0D5-3FBBF690820C}"/>
          </ac:graphicFrameMkLst>
        </pc:graphicFrameChg>
      </pc:sldChg>
      <pc:sldChg chg="modSp">
        <pc:chgData name="Claudia Corina Vasiloanca" userId="248a034d0f1cf592" providerId="LiveId" clId="{880DC1DF-537D-4720-86E3-88C560633F7A}" dt="2023-03-12T23:25:23.087" v="677"/>
        <pc:sldMkLst>
          <pc:docMk/>
          <pc:sldMk cId="3933665448" sldId="301"/>
        </pc:sldMkLst>
        <pc:graphicFrameChg chg="mod">
          <ac:chgData name="Claudia Corina Vasiloanca" userId="248a034d0f1cf592" providerId="LiveId" clId="{880DC1DF-537D-4720-86E3-88C560633F7A}" dt="2023-03-12T23:25:23.087" v="677"/>
          <ac:graphicFrameMkLst>
            <pc:docMk/>
            <pc:sldMk cId="3933665448" sldId="301"/>
            <ac:graphicFrameMk id="5" creationId="{860FB07E-BAB3-12F4-16B7-7D30F08CDFB5}"/>
          </ac:graphicFrameMkLst>
        </pc:graphicFrameChg>
      </pc:sldChg>
      <pc:sldChg chg="modSp mod">
        <pc:chgData name="Claudia Corina Vasiloanca" userId="248a034d0f1cf592" providerId="LiveId" clId="{880DC1DF-537D-4720-86E3-88C560633F7A}" dt="2023-03-12T23:18:23.918" v="673" actId="20577"/>
        <pc:sldMkLst>
          <pc:docMk/>
          <pc:sldMk cId="4240702595" sldId="302"/>
        </pc:sldMkLst>
        <pc:spChg chg="mod">
          <ac:chgData name="Claudia Corina Vasiloanca" userId="248a034d0f1cf592" providerId="LiveId" clId="{880DC1DF-537D-4720-86E3-88C560633F7A}" dt="2023-03-02T00:39:51.327" v="293" actId="20577"/>
          <ac:spMkLst>
            <pc:docMk/>
            <pc:sldMk cId="4240702595" sldId="302"/>
            <ac:spMk id="2" creationId="{BB5B3DF4-32DA-4972-80A7-76F88F9903F1}"/>
          </ac:spMkLst>
        </pc:spChg>
        <pc:graphicFrameChg chg="mod">
          <ac:chgData name="Claudia Corina Vasiloanca" userId="248a034d0f1cf592" providerId="LiveId" clId="{880DC1DF-537D-4720-86E3-88C560633F7A}" dt="2023-03-12T23:18:23.918" v="673" actId="20577"/>
          <ac:graphicFrameMkLst>
            <pc:docMk/>
            <pc:sldMk cId="4240702595" sldId="302"/>
            <ac:graphicFrameMk id="4" creationId="{FA13BEB1-53A0-7671-4B56-DD00B7178770}"/>
          </ac:graphicFrameMkLst>
        </pc:graphicFrameChg>
      </pc:sldChg>
      <pc:sldChg chg="modSp">
        <pc:chgData name="Claudia Corina Vasiloanca" userId="248a034d0f1cf592" providerId="LiveId" clId="{880DC1DF-537D-4720-86E3-88C560633F7A}" dt="2023-03-12T23:26:39.955" v="718" actId="20577"/>
        <pc:sldMkLst>
          <pc:docMk/>
          <pc:sldMk cId="3053435992" sldId="303"/>
        </pc:sldMkLst>
        <pc:graphicFrameChg chg="mod">
          <ac:chgData name="Claudia Corina Vasiloanca" userId="248a034d0f1cf592" providerId="LiveId" clId="{880DC1DF-537D-4720-86E3-88C560633F7A}" dt="2023-03-12T23:26:39.955" v="718" actId="20577"/>
          <ac:graphicFrameMkLst>
            <pc:docMk/>
            <pc:sldMk cId="3053435992" sldId="303"/>
            <ac:graphicFrameMk id="4" creationId="{452DDD77-1C67-8472-D6D8-6293896EE9B8}"/>
          </ac:graphicFrameMkLst>
        </pc:graphicFrameChg>
        <pc:picChg chg="mod">
          <ac:chgData name="Claudia Corina Vasiloanca" userId="248a034d0f1cf592" providerId="LiveId" clId="{880DC1DF-537D-4720-86E3-88C560633F7A}" dt="2023-02-09T22:47:14.817" v="68" actId="1076"/>
          <ac:picMkLst>
            <pc:docMk/>
            <pc:sldMk cId="3053435992" sldId="303"/>
            <ac:picMk id="18" creationId="{8EC02F0E-238B-43E3-9547-2C81AA5C9FE1}"/>
          </ac:picMkLst>
        </pc:picChg>
      </pc:sldChg>
      <pc:sldChg chg="modSp mod">
        <pc:chgData name="Claudia Corina Vasiloanca" userId="248a034d0f1cf592" providerId="LiveId" clId="{880DC1DF-537D-4720-86E3-88C560633F7A}" dt="2023-03-12T23:28:00.483" v="732" actId="20577"/>
        <pc:sldMkLst>
          <pc:docMk/>
          <pc:sldMk cId="743116826" sldId="304"/>
        </pc:sldMkLst>
        <pc:spChg chg="mod">
          <ac:chgData name="Claudia Corina Vasiloanca" userId="248a034d0f1cf592" providerId="LiveId" clId="{880DC1DF-537D-4720-86E3-88C560633F7A}" dt="2023-03-12T23:28:00.483" v="732" actId="20577"/>
          <ac:spMkLst>
            <pc:docMk/>
            <pc:sldMk cId="743116826" sldId="304"/>
            <ac:spMk id="12" creationId="{94717F5D-0C91-468D-9A00-21B05D8AA179}"/>
          </ac:spMkLst>
        </pc:spChg>
      </pc:sldChg>
      <pc:sldChg chg="modSp">
        <pc:chgData name="Claudia Corina Vasiloanca" userId="248a034d0f1cf592" providerId="LiveId" clId="{880DC1DF-537D-4720-86E3-88C560633F7A}" dt="2023-02-09T22:48:44.813" v="88" actId="20577"/>
        <pc:sldMkLst>
          <pc:docMk/>
          <pc:sldMk cId="2289259389" sldId="308"/>
        </pc:sldMkLst>
        <pc:graphicFrameChg chg="mod">
          <ac:chgData name="Claudia Corina Vasiloanca" userId="248a034d0f1cf592" providerId="LiveId" clId="{880DC1DF-537D-4720-86E3-88C560633F7A}" dt="2023-02-09T22:48:44.813" v="88" actId="20577"/>
          <ac:graphicFrameMkLst>
            <pc:docMk/>
            <pc:sldMk cId="2289259389" sldId="308"/>
            <ac:graphicFrameMk id="4" creationId="{5E59AB2A-C44A-6623-B782-01B70F96DE2B}"/>
          </ac:graphicFrameMkLst>
        </pc:graphicFrameChg>
      </pc:sldChg>
      <pc:sldChg chg="modSp mod">
        <pc:chgData name="Claudia Corina Vasiloanca" userId="248a034d0f1cf592" providerId="LiveId" clId="{880DC1DF-537D-4720-86E3-88C560633F7A}" dt="2023-02-09T22:52:44.900" v="184"/>
        <pc:sldMkLst>
          <pc:docMk/>
          <pc:sldMk cId="2707970192" sldId="310"/>
        </pc:sldMkLst>
        <pc:spChg chg="mod">
          <ac:chgData name="Claudia Corina Vasiloanca" userId="248a034d0f1cf592" providerId="LiveId" clId="{880DC1DF-537D-4720-86E3-88C560633F7A}" dt="2023-02-09T22:49:50.895" v="165" actId="20577"/>
          <ac:spMkLst>
            <pc:docMk/>
            <pc:sldMk cId="2707970192" sldId="310"/>
            <ac:spMk id="12" creationId="{7134C65C-066B-4182-8F37-0642B05E1DF3}"/>
          </ac:spMkLst>
        </pc:spChg>
        <pc:graphicFrameChg chg="mod">
          <ac:chgData name="Claudia Corina Vasiloanca" userId="248a034d0f1cf592" providerId="LiveId" clId="{880DC1DF-537D-4720-86E3-88C560633F7A}" dt="2023-02-09T22:52:44.900" v="184"/>
          <ac:graphicFrameMkLst>
            <pc:docMk/>
            <pc:sldMk cId="2707970192" sldId="310"/>
            <ac:graphicFrameMk id="4" creationId="{AD01F732-0EF5-93D4-72A2-B2575842C285}"/>
          </ac:graphicFrameMkLst>
        </pc:graphicFrameChg>
      </pc:sldChg>
      <pc:sldChg chg="modSp">
        <pc:chgData name="Claudia Corina Vasiloanca" userId="248a034d0f1cf592" providerId="LiveId" clId="{880DC1DF-537D-4720-86E3-88C560633F7A}" dt="2023-02-09T22:57:04.882" v="221" actId="20577"/>
        <pc:sldMkLst>
          <pc:docMk/>
          <pc:sldMk cId="1783760861" sldId="314"/>
        </pc:sldMkLst>
        <pc:graphicFrameChg chg="mod">
          <ac:chgData name="Claudia Corina Vasiloanca" userId="248a034d0f1cf592" providerId="LiveId" clId="{880DC1DF-537D-4720-86E3-88C560633F7A}" dt="2023-02-09T22:57:04.882" v="221" actId="20577"/>
          <ac:graphicFrameMkLst>
            <pc:docMk/>
            <pc:sldMk cId="1783760861" sldId="314"/>
            <ac:graphicFrameMk id="4" creationId="{A5DDE35C-6BC9-8FB5-EB57-DA5DA01B3138}"/>
          </ac:graphicFrameMkLst>
        </pc:graphicFrameChg>
      </pc:sldChg>
      <pc:sldChg chg="addSp delSp modSp add mod ord">
        <pc:chgData name="Claudia Corina Vasiloanca" userId="248a034d0f1cf592" providerId="LiveId" clId="{880DC1DF-537D-4720-86E3-88C560633F7A}" dt="2023-03-12T23:24:05.753" v="675"/>
        <pc:sldMkLst>
          <pc:docMk/>
          <pc:sldMk cId="847073420" sldId="315"/>
        </pc:sldMkLst>
        <pc:spChg chg="add del mod">
          <ac:chgData name="Claudia Corina Vasiloanca" userId="248a034d0f1cf592" providerId="LiveId" clId="{880DC1DF-537D-4720-86E3-88C560633F7A}" dt="2023-03-06T21:37:28.277" v="485" actId="12084"/>
          <ac:spMkLst>
            <pc:docMk/>
            <pc:sldMk cId="847073420" sldId="315"/>
            <ac:spMk id="2" creationId="{3C4EE796-21ED-2587-039E-23B5360A1A4C}"/>
          </ac:spMkLst>
        </pc:spChg>
        <pc:spChg chg="mod">
          <ac:chgData name="Claudia Corina Vasiloanca" userId="248a034d0f1cf592" providerId="LiveId" clId="{880DC1DF-537D-4720-86E3-88C560633F7A}" dt="2023-03-06T21:33:49.388" v="386" actId="20577"/>
          <ac:spMkLst>
            <pc:docMk/>
            <pc:sldMk cId="847073420" sldId="315"/>
            <ac:spMk id="12" creationId="{7134C65C-066B-4182-8F37-0642B05E1DF3}"/>
          </ac:spMkLst>
        </pc:spChg>
        <pc:graphicFrameChg chg="add mod">
          <ac:chgData name="Claudia Corina Vasiloanca" userId="248a034d0f1cf592" providerId="LiveId" clId="{880DC1DF-537D-4720-86E3-88C560633F7A}" dt="2023-03-06T21:38:05.895" v="495" actId="1076"/>
          <ac:graphicFrameMkLst>
            <pc:docMk/>
            <pc:sldMk cId="847073420" sldId="315"/>
            <ac:graphicFrameMk id="3" creationId="{A4CBA445-76C9-C1A5-18FB-5A4820473466}"/>
          </ac:graphicFrameMkLst>
        </pc:graphicFrameChg>
        <pc:graphicFrameChg chg="add del mod">
          <ac:chgData name="Claudia Corina Vasiloanca" userId="248a034d0f1cf592" providerId="LiveId" clId="{880DC1DF-537D-4720-86E3-88C560633F7A}" dt="2023-03-12T23:24:05.753" v="675"/>
          <ac:graphicFrameMkLst>
            <pc:docMk/>
            <pc:sldMk cId="847073420" sldId="315"/>
            <ac:graphicFrameMk id="4" creationId="{A5DDE35C-6BC9-8FB5-EB57-DA5DA01B3138}"/>
          </ac:graphicFrameMkLst>
        </pc:graphicFrameChg>
      </pc:sldChg>
      <pc:sldChg chg="new del">
        <pc:chgData name="Claudia Corina Vasiloanca" userId="248a034d0f1cf592" providerId="LiveId" clId="{880DC1DF-537D-4720-86E3-88C560633F7A}" dt="2023-03-06T21:31:40.388" v="298" actId="2696"/>
        <pc:sldMkLst>
          <pc:docMk/>
          <pc:sldMk cId="2163661081" sldId="315"/>
        </pc:sldMkLst>
      </pc:sldChg>
      <pc:sldChg chg="addSp delSp modSp add mod ord">
        <pc:chgData name="Claudia Corina Vasiloanca" userId="248a034d0f1cf592" providerId="LiveId" clId="{880DC1DF-537D-4720-86E3-88C560633F7A}" dt="2023-03-12T23:29:14.739" v="733"/>
        <pc:sldMkLst>
          <pc:docMk/>
          <pc:sldMk cId="3708167993" sldId="316"/>
        </pc:sldMkLst>
        <pc:spChg chg="add del mod">
          <ac:chgData name="Claudia Corina Vasiloanca" userId="248a034d0f1cf592" providerId="LiveId" clId="{880DC1DF-537D-4720-86E3-88C560633F7A}" dt="2023-03-06T22:02:06.385" v="555" actId="12084"/>
          <ac:spMkLst>
            <pc:docMk/>
            <pc:sldMk cId="3708167993" sldId="316"/>
            <ac:spMk id="3" creationId="{D1866D1F-C88A-B088-3F4D-B7D9AD80669E}"/>
          </ac:spMkLst>
        </pc:spChg>
        <pc:spChg chg="mod">
          <ac:chgData name="Claudia Corina Vasiloanca" userId="248a034d0f1cf592" providerId="LiveId" clId="{880DC1DF-537D-4720-86E3-88C560633F7A}" dt="2023-03-06T22:03:32.043" v="593" actId="20577"/>
          <ac:spMkLst>
            <pc:docMk/>
            <pc:sldMk cId="3708167993" sldId="316"/>
            <ac:spMk id="7" creationId="{D71380DD-FB0C-4D2C-962E-0BD9C30B0A75}"/>
          </ac:spMkLst>
        </pc:spChg>
        <pc:graphicFrameChg chg="add mod">
          <ac:chgData name="Claudia Corina Vasiloanca" userId="248a034d0f1cf592" providerId="LiveId" clId="{880DC1DF-537D-4720-86E3-88C560633F7A}" dt="2023-03-12T23:29:14.739" v="733"/>
          <ac:graphicFrameMkLst>
            <pc:docMk/>
            <pc:sldMk cId="3708167993" sldId="316"/>
            <ac:graphicFrameMk id="4" creationId="{1CDAA611-A9A4-BFD9-5D14-BCDB61AFB64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36D186-A589-4AD3-B14E-D06DCACE877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9F56DD5A-62B2-4450-A148-55C0DCC69EDB}">
      <dgm:prSet/>
      <dgm:spPr/>
      <dgm:t>
        <a:bodyPr/>
        <a:lstStyle/>
        <a:p>
          <a:r>
            <a:rPr lang="en-GB" b="1"/>
            <a:t>Module code: LCHS4005_BIRM</a:t>
          </a:r>
          <a:endParaRPr lang="en-GB"/>
        </a:p>
      </dgm:t>
    </dgm:pt>
    <dgm:pt modelId="{F395B76F-2D89-48E5-A7FB-2C45062E1211}" type="parTrans" cxnId="{06FBA201-3650-4A17-9E4F-5662A40ECD34}">
      <dgm:prSet/>
      <dgm:spPr/>
      <dgm:t>
        <a:bodyPr/>
        <a:lstStyle/>
        <a:p>
          <a:endParaRPr lang="en-GB"/>
        </a:p>
      </dgm:t>
    </dgm:pt>
    <dgm:pt modelId="{DF81B6EF-66C7-401A-869A-1F21755E8D44}" type="sibTrans" cxnId="{06FBA201-3650-4A17-9E4F-5662A40ECD34}">
      <dgm:prSet/>
      <dgm:spPr/>
      <dgm:t>
        <a:bodyPr/>
        <a:lstStyle/>
        <a:p>
          <a:endParaRPr lang="en-GB"/>
        </a:p>
      </dgm:t>
    </dgm:pt>
    <dgm:pt modelId="{447595D4-93BA-427B-8DE6-3D0AB7FCCFA9}">
      <dgm:prSet/>
      <dgm:spPr/>
      <dgm:t>
        <a:bodyPr/>
        <a:lstStyle/>
        <a:p>
          <a:r>
            <a:rPr lang="en-GB" b="1" dirty="0"/>
            <a:t>Student name: Kristina </a:t>
          </a:r>
          <a:r>
            <a:rPr lang="en-GB" b="1" dirty="0" err="1"/>
            <a:t>Zebi</a:t>
          </a:r>
          <a:endParaRPr lang="en-GB" dirty="0"/>
        </a:p>
      </dgm:t>
    </dgm:pt>
    <dgm:pt modelId="{914F9981-41F9-4B00-9D62-48596B7A3AF0}" type="parTrans" cxnId="{F0A59256-9370-4D5E-B89A-251183E6CF34}">
      <dgm:prSet/>
      <dgm:spPr/>
      <dgm:t>
        <a:bodyPr/>
        <a:lstStyle/>
        <a:p>
          <a:endParaRPr lang="en-GB"/>
        </a:p>
      </dgm:t>
    </dgm:pt>
    <dgm:pt modelId="{4C5F6324-76E3-4A61-AADF-EC99D416AFCD}" type="sibTrans" cxnId="{F0A59256-9370-4D5E-B89A-251183E6CF34}">
      <dgm:prSet/>
      <dgm:spPr/>
      <dgm:t>
        <a:bodyPr/>
        <a:lstStyle/>
        <a:p>
          <a:endParaRPr lang="en-GB"/>
        </a:p>
      </dgm:t>
    </dgm:pt>
    <dgm:pt modelId="{BB748BDB-6119-4F2E-998F-D978221580BA}">
      <dgm:prSet/>
      <dgm:spPr/>
      <dgm:t>
        <a:bodyPr/>
        <a:lstStyle/>
        <a:p>
          <a:r>
            <a:rPr lang="en-GB" b="1" dirty="0"/>
            <a:t>Student No.: 2127039</a:t>
          </a:r>
          <a:endParaRPr lang="en-GB" dirty="0"/>
        </a:p>
      </dgm:t>
    </dgm:pt>
    <dgm:pt modelId="{BD1B5EB7-A178-4098-8CE1-61F514A41800}" type="parTrans" cxnId="{BB742172-BBBE-4250-A05C-CA79F51A7303}">
      <dgm:prSet/>
      <dgm:spPr/>
      <dgm:t>
        <a:bodyPr/>
        <a:lstStyle/>
        <a:p>
          <a:endParaRPr lang="en-GB"/>
        </a:p>
      </dgm:t>
    </dgm:pt>
    <dgm:pt modelId="{A76B8FF7-ADE9-4E2C-97FD-FF3A7C56C707}" type="sibTrans" cxnId="{BB742172-BBBE-4250-A05C-CA79F51A7303}">
      <dgm:prSet/>
      <dgm:spPr/>
      <dgm:t>
        <a:bodyPr/>
        <a:lstStyle/>
        <a:p>
          <a:endParaRPr lang="en-GB"/>
        </a:p>
      </dgm:t>
    </dgm:pt>
    <dgm:pt modelId="{43EEA6A5-5679-478A-856D-2B9E3E62C4BC}">
      <dgm:prSet/>
      <dgm:spPr/>
      <dgm:t>
        <a:bodyPr/>
        <a:lstStyle/>
        <a:p>
          <a:r>
            <a:rPr lang="en-GB" b="1" dirty="0"/>
            <a:t>Tutor name: </a:t>
          </a:r>
          <a:r>
            <a:rPr lang="en-GB" b="1" dirty="0" err="1"/>
            <a:t>Fouziya</a:t>
          </a:r>
          <a:r>
            <a:rPr lang="en-GB" b="1"/>
            <a:t> Farheen</a:t>
          </a:r>
          <a:endParaRPr lang="en-GB"/>
        </a:p>
      </dgm:t>
    </dgm:pt>
    <dgm:pt modelId="{5E48D3C7-0D96-470B-AAB2-082F68547E94}" type="parTrans" cxnId="{DE339417-2AC5-426A-813D-560E19065BE6}">
      <dgm:prSet/>
      <dgm:spPr/>
      <dgm:t>
        <a:bodyPr/>
        <a:lstStyle/>
        <a:p>
          <a:endParaRPr lang="en-GB"/>
        </a:p>
      </dgm:t>
    </dgm:pt>
    <dgm:pt modelId="{CE3C55EE-CFD5-4BA2-87C8-F60D5760AF07}" type="sibTrans" cxnId="{DE339417-2AC5-426A-813D-560E19065BE6}">
      <dgm:prSet/>
      <dgm:spPr/>
      <dgm:t>
        <a:bodyPr/>
        <a:lstStyle/>
        <a:p>
          <a:endParaRPr lang="en-GB"/>
        </a:p>
      </dgm:t>
    </dgm:pt>
    <dgm:pt modelId="{F3069C9D-0BCA-4632-B151-3F127D77298A}" type="pres">
      <dgm:prSet presAssocID="{5D36D186-A589-4AD3-B14E-D06DCACE8776}" presName="compositeShape" presStyleCnt="0">
        <dgm:presLayoutVars>
          <dgm:chMax val="7"/>
          <dgm:dir/>
          <dgm:resizeHandles val="exact"/>
        </dgm:presLayoutVars>
      </dgm:prSet>
      <dgm:spPr/>
    </dgm:pt>
    <dgm:pt modelId="{D7E066B7-10EE-4BF3-ABD8-C1FCED1482B6}" type="pres">
      <dgm:prSet presAssocID="{9F56DD5A-62B2-4450-A148-55C0DCC69EDB}" presName="circ1" presStyleLbl="vennNode1" presStyleIdx="0" presStyleCnt="4"/>
      <dgm:spPr/>
    </dgm:pt>
    <dgm:pt modelId="{3A1B121F-A10C-4B9E-9741-88D6463807F9}" type="pres">
      <dgm:prSet presAssocID="{9F56DD5A-62B2-4450-A148-55C0DCC69EDB}" presName="circ1Tx" presStyleLbl="revTx" presStyleIdx="0" presStyleCnt="0">
        <dgm:presLayoutVars>
          <dgm:chMax val="0"/>
          <dgm:chPref val="0"/>
          <dgm:bulletEnabled val="1"/>
        </dgm:presLayoutVars>
      </dgm:prSet>
      <dgm:spPr/>
    </dgm:pt>
    <dgm:pt modelId="{A9AD4ECC-B720-4114-8DF4-1F4DC108A3B9}" type="pres">
      <dgm:prSet presAssocID="{447595D4-93BA-427B-8DE6-3D0AB7FCCFA9}" presName="circ2" presStyleLbl="vennNode1" presStyleIdx="1" presStyleCnt="4"/>
      <dgm:spPr/>
    </dgm:pt>
    <dgm:pt modelId="{5966F9F0-BB2B-45E8-98A4-DAB2B23A497C}" type="pres">
      <dgm:prSet presAssocID="{447595D4-93BA-427B-8DE6-3D0AB7FCCFA9}" presName="circ2Tx" presStyleLbl="revTx" presStyleIdx="0" presStyleCnt="0">
        <dgm:presLayoutVars>
          <dgm:chMax val="0"/>
          <dgm:chPref val="0"/>
          <dgm:bulletEnabled val="1"/>
        </dgm:presLayoutVars>
      </dgm:prSet>
      <dgm:spPr/>
    </dgm:pt>
    <dgm:pt modelId="{207D1884-B556-4A9F-930C-31E4FFBCD331}" type="pres">
      <dgm:prSet presAssocID="{BB748BDB-6119-4F2E-998F-D978221580BA}" presName="circ3" presStyleLbl="vennNode1" presStyleIdx="2" presStyleCnt="4"/>
      <dgm:spPr/>
    </dgm:pt>
    <dgm:pt modelId="{77742122-F4AC-49D5-9852-5FFD8045AE59}" type="pres">
      <dgm:prSet presAssocID="{BB748BDB-6119-4F2E-998F-D978221580BA}" presName="circ3Tx" presStyleLbl="revTx" presStyleIdx="0" presStyleCnt="0">
        <dgm:presLayoutVars>
          <dgm:chMax val="0"/>
          <dgm:chPref val="0"/>
          <dgm:bulletEnabled val="1"/>
        </dgm:presLayoutVars>
      </dgm:prSet>
      <dgm:spPr/>
    </dgm:pt>
    <dgm:pt modelId="{B2C987A6-AA2F-44EE-8949-25C593F86AE6}" type="pres">
      <dgm:prSet presAssocID="{43EEA6A5-5679-478A-856D-2B9E3E62C4BC}" presName="circ4" presStyleLbl="vennNode1" presStyleIdx="3" presStyleCnt="4"/>
      <dgm:spPr/>
    </dgm:pt>
    <dgm:pt modelId="{FF2C991F-B3AC-4A7E-927F-392F0C97F2A7}" type="pres">
      <dgm:prSet presAssocID="{43EEA6A5-5679-478A-856D-2B9E3E62C4BC}" presName="circ4Tx" presStyleLbl="revTx" presStyleIdx="0" presStyleCnt="0">
        <dgm:presLayoutVars>
          <dgm:chMax val="0"/>
          <dgm:chPref val="0"/>
          <dgm:bulletEnabled val="1"/>
        </dgm:presLayoutVars>
      </dgm:prSet>
      <dgm:spPr/>
    </dgm:pt>
  </dgm:ptLst>
  <dgm:cxnLst>
    <dgm:cxn modelId="{06FBA201-3650-4A17-9E4F-5662A40ECD34}" srcId="{5D36D186-A589-4AD3-B14E-D06DCACE8776}" destId="{9F56DD5A-62B2-4450-A148-55C0DCC69EDB}" srcOrd="0" destOrd="0" parTransId="{F395B76F-2D89-48E5-A7FB-2C45062E1211}" sibTransId="{DF81B6EF-66C7-401A-869A-1F21755E8D44}"/>
    <dgm:cxn modelId="{DE339417-2AC5-426A-813D-560E19065BE6}" srcId="{5D36D186-A589-4AD3-B14E-D06DCACE8776}" destId="{43EEA6A5-5679-478A-856D-2B9E3E62C4BC}" srcOrd="3" destOrd="0" parTransId="{5E48D3C7-0D96-470B-AAB2-082F68547E94}" sibTransId="{CE3C55EE-CFD5-4BA2-87C8-F60D5760AF07}"/>
    <dgm:cxn modelId="{4699F526-5BFA-46BA-ACC6-9FFC5F8BC239}" type="presOf" srcId="{43EEA6A5-5679-478A-856D-2B9E3E62C4BC}" destId="{B2C987A6-AA2F-44EE-8949-25C593F86AE6}" srcOrd="0" destOrd="0" presId="urn:microsoft.com/office/officeart/2005/8/layout/venn1"/>
    <dgm:cxn modelId="{6B471043-3596-4CC8-BFFF-C8EE24BBCECE}" type="presOf" srcId="{5D36D186-A589-4AD3-B14E-D06DCACE8776}" destId="{F3069C9D-0BCA-4632-B151-3F127D77298A}" srcOrd="0" destOrd="0" presId="urn:microsoft.com/office/officeart/2005/8/layout/venn1"/>
    <dgm:cxn modelId="{BB742172-BBBE-4250-A05C-CA79F51A7303}" srcId="{5D36D186-A589-4AD3-B14E-D06DCACE8776}" destId="{BB748BDB-6119-4F2E-998F-D978221580BA}" srcOrd="2" destOrd="0" parTransId="{BD1B5EB7-A178-4098-8CE1-61F514A41800}" sibTransId="{A76B8FF7-ADE9-4E2C-97FD-FF3A7C56C707}"/>
    <dgm:cxn modelId="{F0A59256-9370-4D5E-B89A-251183E6CF34}" srcId="{5D36D186-A589-4AD3-B14E-D06DCACE8776}" destId="{447595D4-93BA-427B-8DE6-3D0AB7FCCFA9}" srcOrd="1" destOrd="0" parTransId="{914F9981-41F9-4B00-9D62-48596B7A3AF0}" sibTransId="{4C5F6324-76E3-4A61-AADF-EC99D416AFCD}"/>
    <dgm:cxn modelId="{E5EED486-9CF7-4082-ABC9-824E8E757487}" type="presOf" srcId="{447595D4-93BA-427B-8DE6-3D0AB7FCCFA9}" destId="{A9AD4ECC-B720-4114-8DF4-1F4DC108A3B9}" srcOrd="0" destOrd="0" presId="urn:microsoft.com/office/officeart/2005/8/layout/venn1"/>
    <dgm:cxn modelId="{406BD489-3247-4CC3-9662-8E41289DF7BE}" type="presOf" srcId="{BB748BDB-6119-4F2E-998F-D978221580BA}" destId="{77742122-F4AC-49D5-9852-5FFD8045AE59}" srcOrd="1" destOrd="0" presId="urn:microsoft.com/office/officeart/2005/8/layout/venn1"/>
    <dgm:cxn modelId="{0688E0C0-7EFC-47F4-9115-81C94201C74A}" type="presOf" srcId="{BB748BDB-6119-4F2E-998F-D978221580BA}" destId="{207D1884-B556-4A9F-930C-31E4FFBCD331}" srcOrd="0" destOrd="0" presId="urn:microsoft.com/office/officeart/2005/8/layout/venn1"/>
    <dgm:cxn modelId="{B1D68AD3-8FE9-4630-8C5F-C300E8E8608B}" type="presOf" srcId="{447595D4-93BA-427B-8DE6-3D0AB7FCCFA9}" destId="{5966F9F0-BB2B-45E8-98A4-DAB2B23A497C}" srcOrd="1" destOrd="0" presId="urn:microsoft.com/office/officeart/2005/8/layout/venn1"/>
    <dgm:cxn modelId="{9222FBDD-6070-4607-8523-29A5B38E569A}" type="presOf" srcId="{9F56DD5A-62B2-4450-A148-55C0DCC69EDB}" destId="{D7E066B7-10EE-4BF3-ABD8-C1FCED1482B6}" srcOrd="0" destOrd="0" presId="urn:microsoft.com/office/officeart/2005/8/layout/venn1"/>
    <dgm:cxn modelId="{C14F93F5-2FA0-4894-B2F0-03763D01CEC7}" type="presOf" srcId="{43EEA6A5-5679-478A-856D-2B9E3E62C4BC}" destId="{FF2C991F-B3AC-4A7E-927F-392F0C97F2A7}" srcOrd="1" destOrd="0" presId="urn:microsoft.com/office/officeart/2005/8/layout/venn1"/>
    <dgm:cxn modelId="{0364D2F8-3CA6-4CBB-A7A1-4C049D251E26}" type="presOf" srcId="{9F56DD5A-62B2-4450-A148-55C0DCC69EDB}" destId="{3A1B121F-A10C-4B9E-9741-88D6463807F9}" srcOrd="1" destOrd="0" presId="urn:microsoft.com/office/officeart/2005/8/layout/venn1"/>
    <dgm:cxn modelId="{4EFD7014-76E9-4B6A-A645-0956E1AE4F57}" type="presParOf" srcId="{F3069C9D-0BCA-4632-B151-3F127D77298A}" destId="{D7E066B7-10EE-4BF3-ABD8-C1FCED1482B6}" srcOrd="0" destOrd="0" presId="urn:microsoft.com/office/officeart/2005/8/layout/venn1"/>
    <dgm:cxn modelId="{6C463D3E-AA05-4964-97FB-88774BB5F8FD}" type="presParOf" srcId="{F3069C9D-0BCA-4632-B151-3F127D77298A}" destId="{3A1B121F-A10C-4B9E-9741-88D6463807F9}" srcOrd="1" destOrd="0" presId="urn:microsoft.com/office/officeart/2005/8/layout/venn1"/>
    <dgm:cxn modelId="{99DBDAB1-BADA-478F-AE6F-9F23300EA3E8}" type="presParOf" srcId="{F3069C9D-0BCA-4632-B151-3F127D77298A}" destId="{A9AD4ECC-B720-4114-8DF4-1F4DC108A3B9}" srcOrd="2" destOrd="0" presId="urn:microsoft.com/office/officeart/2005/8/layout/venn1"/>
    <dgm:cxn modelId="{82B15486-80BB-4816-85D0-4744588EEBF8}" type="presParOf" srcId="{F3069C9D-0BCA-4632-B151-3F127D77298A}" destId="{5966F9F0-BB2B-45E8-98A4-DAB2B23A497C}" srcOrd="3" destOrd="0" presId="urn:microsoft.com/office/officeart/2005/8/layout/venn1"/>
    <dgm:cxn modelId="{2375E18C-5C66-4C31-8219-8041DDA40D97}" type="presParOf" srcId="{F3069C9D-0BCA-4632-B151-3F127D77298A}" destId="{207D1884-B556-4A9F-930C-31E4FFBCD331}" srcOrd="4" destOrd="0" presId="urn:microsoft.com/office/officeart/2005/8/layout/venn1"/>
    <dgm:cxn modelId="{E03E3961-384C-40A4-9F0C-1E4C6763673E}" type="presParOf" srcId="{F3069C9D-0BCA-4632-B151-3F127D77298A}" destId="{77742122-F4AC-49D5-9852-5FFD8045AE59}" srcOrd="5" destOrd="0" presId="urn:microsoft.com/office/officeart/2005/8/layout/venn1"/>
    <dgm:cxn modelId="{0B72B825-3986-4C4A-8B4C-CE29F0F05868}" type="presParOf" srcId="{F3069C9D-0BCA-4632-B151-3F127D77298A}" destId="{B2C987A6-AA2F-44EE-8949-25C593F86AE6}" srcOrd="6" destOrd="0" presId="urn:microsoft.com/office/officeart/2005/8/layout/venn1"/>
    <dgm:cxn modelId="{4328FD24-E65F-4558-848C-48C7179A9FFA}" type="presParOf" srcId="{F3069C9D-0BCA-4632-B151-3F127D77298A}" destId="{FF2C991F-B3AC-4A7E-927F-392F0C97F2A7}" srcOrd="7" destOrd="0" presId="urn:microsoft.com/office/officeart/2005/8/layout/ven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F84B35-362C-4C84-A746-B0AD692D313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267A7F5A-B775-4EC2-8DD0-D04DDA112729}">
      <dgm:prSet/>
      <dgm:spPr/>
      <dgm:t>
        <a:bodyPr/>
        <a:lstStyle/>
        <a:p>
          <a:r>
            <a:rPr lang="en-GB" dirty="0">
              <a:latin typeface="Arial" panose="020B0604020202020204" pitchFamily="34" charset="0"/>
              <a:cs typeface="Arial" panose="020B0604020202020204" pitchFamily="34" charset="0"/>
            </a:rPr>
            <a:t>Tuckman's framework suggests that as a group develops and becomes more skilled, bonds grow and the style of management changes to one that is more cooperative or creative.(Tuckman, 1995).</a:t>
          </a:r>
        </a:p>
      </dgm:t>
    </dgm:pt>
    <dgm:pt modelId="{D49EE8A1-B837-48BD-9186-77B83BFCC373}" type="parTrans" cxnId="{D03B2B47-0DA0-4992-910E-ADC8BDBD18A5}">
      <dgm:prSet/>
      <dgm:spPr/>
      <dgm:t>
        <a:bodyPr/>
        <a:lstStyle/>
        <a:p>
          <a:endParaRPr lang="en-GB"/>
        </a:p>
      </dgm:t>
    </dgm:pt>
    <dgm:pt modelId="{0289CCE9-3FBB-4904-BC51-5D929C417581}" type="sibTrans" cxnId="{D03B2B47-0DA0-4992-910E-ADC8BDBD18A5}">
      <dgm:prSet/>
      <dgm:spPr/>
      <dgm:t>
        <a:bodyPr/>
        <a:lstStyle/>
        <a:p>
          <a:endParaRPr lang="en-GB"/>
        </a:p>
      </dgm:t>
    </dgm:pt>
    <dgm:pt modelId="{E5FA1000-7BD1-4EAE-AE4D-47F881144148}">
      <dgm:prSet/>
      <dgm:spPr/>
      <dgm:t>
        <a:bodyPr/>
        <a:lstStyle/>
        <a:p>
          <a:r>
            <a:rPr lang="en-GB" dirty="0">
              <a:latin typeface="Arial" panose="020B0604020202020204" pitchFamily="34" charset="0"/>
              <a:cs typeface="Arial" panose="020B0604020202020204" pitchFamily="34" charset="0"/>
            </a:rPr>
            <a:t>An individual developing or leading a team might identify their stage in the process by using the phases of team development.</a:t>
          </a:r>
        </a:p>
      </dgm:t>
    </dgm:pt>
    <dgm:pt modelId="{E4D0D5FC-6D1B-4778-B531-F364F937AF0B}" type="parTrans" cxnId="{681FA326-698F-4816-A0C0-4C88807E467E}">
      <dgm:prSet/>
      <dgm:spPr/>
      <dgm:t>
        <a:bodyPr/>
        <a:lstStyle/>
        <a:p>
          <a:endParaRPr lang="en-GB"/>
        </a:p>
      </dgm:t>
    </dgm:pt>
    <dgm:pt modelId="{667BE625-BBDC-4926-801B-98B1579EF007}" type="sibTrans" cxnId="{681FA326-698F-4816-A0C0-4C88807E467E}">
      <dgm:prSet/>
      <dgm:spPr/>
      <dgm:t>
        <a:bodyPr/>
        <a:lstStyle/>
        <a:p>
          <a:endParaRPr lang="en-GB"/>
        </a:p>
      </dgm:t>
    </dgm:pt>
    <dgm:pt modelId="{BEDC1CB4-4378-4858-846D-ADAEB2982C1A}" type="pres">
      <dgm:prSet presAssocID="{9CF84B35-362C-4C84-A746-B0AD692D3137}" presName="Name0" presStyleCnt="0">
        <dgm:presLayoutVars>
          <dgm:dir/>
          <dgm:resizeHandles val="exact"/>
        </dgm:presLayoutVars>
      </dgm:prSet>
      <dgm:spPr/>
    </dgm:pt>
    <dgm:pt modelId="{774BE511-B5E9-42B3-882C-BB23456834AB}" type="pres">
      <dgm:prSet presAssocID="{E5FA1000-7BD1-4EAE-AE4D-47F881144148}" presName="node" presStyleLbl="node1" presStyleIdx="0" presStyleCnt="2">
        <dgm:presLayoutVars>
          <dgm:bulletEnabled val="1"/>
        </dgm:presLayoutVars>
      </dgm:prSet>
      <dgm:spPr/>
    </dgm:pt>
    <dgm:pt modelId="{8931FE81-818E-40BC-9CFD-CEB04CDEA085}" type="pres">
      <dgm:prSet presAssocID="{667BE625-BBDC-4926-801B-98B1579EF007}" presName="sibTrans" presStyleLbl="sibTrans2D1" presStyleIdx="0" presStyleCnt="1"/>
      <dgm:spPr/>
    </dgm:pt>
    <dgm:pt modelId="{6C14D718-490D-4B67-B7D4-D616A94DAB79}" type="pres">
      <dgm:prSet presAssocID="{667BE625-BBDC-4926-801B-98B1579EF007}" presName="connectorText" presStyleLbl="sibTrans2D1" presStyleIdx="0" presStyleCnt="1"/>
      <dgm:spPr/>
    </dgm:pt>
    <dgm:pt modelId="{56E4CA08-A44D-451F-B2A6-3A0A4619CF97}" type="pres">
      <dgm:prSet presAssocID="{267A7F5A-B775-4EC2-8DD0-D04DDA112729}" presName="node" presStyleLbl="node1" presStyleIdx="1" presStyleCnt="2">
        <dgm:presLayoutVars>
          <dgm:bulletEnabled val="1"/>
        </dgm:presLayoutVars>
      </dgm:prSet>
      <dgm:spPr/>
    </dgm:pt>
  </dgm:ptLst>
  <dgm:cxnLst>
    <dgm:cxn modelId="{513DFE21-C3EE-4812-994E-F44266249A7C}" type="presOf" srcId="{9CF84B35-362C-4C84-A746-B0AD692D3137}" destId="{BEDC1CB4-4378-4858-846D-ADAEB2982C1A}" srcOrd="0" destOrd="0" presId="urn:microsoft.com/office/officeart/2005/8/layout/process1"/>
    <dgm:cxn modelId="{681FA326-698F-4816-A0C0-4C88807E467E}" srcId="{9CF84B35-362C-4C84-A746-B0AD692D3137}" destId="{E5FA1000-7BD1-4EAE-AE4D-47F881144148}" srcOrd="0" destOrd="0" parTransId="{E4D0D5FC-6D1B-4778-B531-F364F937AF0B}" sibTransId="{667BE625-BBDC-4926-801B-98B1579EF007}"/>
    <dgm:cxn modelId="{7ED0E729-7BA4-48F6-BF17-9B740AE9C808}" type="presOf" srcId="{667BE625-BBDC-4926-801B-98B1579EF007}" destId="{8931FE81-818E-40BC-9CFD-CEB04CDEA085}" srcOrd="0" destOrd="0" presId="urn:microsoft.com/office/officeart/2005/8/layout/process1"/>
    <dgm:cxn modelId="{D03B2B47-0DA0-4992-910E-ADC8BDBD18A5}" srcId="{9CF84B35-362C-4C84-A746-B0AD692D3137}" destId="{267A7F5A-B775-4EC2-8DD0-D04DDA112729}" srcOrd="1" destOrd="0" parTransId="{D49EE8A1-B837-48BD-9186-77B83BFCC373}" sibTransId="{0289CCE9-3FBB-4904-BC51-5D929C417581}"/>
    <dgm:cxn modelId="{7CD724BF-1DA3-4A10-ADEA-B1E426671709}" type="presOf" srcId="{667BE625-BBDC-4926-801B-98B1579EF007}" destId="{6C14D718-490D-4B67-B7D4-D616A94DAB79}" srcOrd="1" destOrd="0" presId="urn:microsoft.com/office/officeart/2005/8/layout/process1"/>
    <dgm:cxn modelId="{366106C0-00DE-4922-A947-24CA6325E31C}" type="presOf" srcId="{E5FA1000-7BD1-4EAE-AE4D-47F881144148}" destId="{774BE511-B5E9-42B3-882C-BB23456834AB}" srcOrd="0" destOrd="0" presId="urn:microsoft.com/office/officeart/2005/8/layout/process1"/>
    <dgm:cxn modelId="{0F3C8ED5-DC66-4E8E-AD72-B25EBF8C0774}" type="presOf" srcId="{267A7F5A-B775-4EC2-8DD0-D04DDA112729}" destId="{56E4CA08-A44D-451F-B2A6-3A0A4619CF97}" srcOrd="0" destOrd="0" presId="urn:microsoft.com/office/officeart/2005/8/layout/process1"/>
    <dgm:cxn modelId="{97883D9C-8F55-4E88-98C3-31C6934E72F8}" type="presParOf" srcId="{BEDC1CB4-4378-4858-846D-ADAEB2982C1A}" destId="{774BE511-B5E9-42B3-882C-BB23456834AB}" srcOrd="0" destOrd="0" presId="urn:microsoft.com/office/officeart/2005/8/layout/process1"/>
    <dgm:cxn modelId="{33C04A9B-38B9-41CF-ABDA-229A06CF9295}" type="presParOf" srcId="{BEDC1CB4-4378-4858-846D-ADAEB2982C1A}" destId="{8931FE81-818E-40BC-9CFD-CEB04CDEA085}" srcOrd="1" destOrd="0" presId="urn:microsoft.com/office/officeart/2005/8/layout/process1"/>
    <dgm:cxn modelId="{A8FA625B-EE3D-4B3A-B22C-C32F19FCAE40}" type="presParOf" srcId="{8931FE81-818E-40BC-9CFD-CEB04CDEA085}" destId="{6C14D718-490D-4B67-B7D4-D616A94DAB79}" srcOrd="0" destOrd="0" presId="urn:microsoft.com/office/officeart/2005/8/layout/process1"/>
    <dgm:cxn modelId="{FD6EE99A-25B7-46FE-97A8-AAF7A444477B}" type="presParOf" srcId="{BEDC1CB4-4378-4858-846D-ADAEB2982C1A}" destId="{56E4CA08-A44D-451F-B2A6-3A0A4619CF97}"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3A899F-3C9F-4E2B-A4E3-8B7E86FCEEBC}"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102931DA-95F9-4C3A-B50A-22441E841A61}">
      <dgm:prSet/>
      <dgm:spPr/>
      <dgm:t>
        <a:bodyPr/>
        <a:lstStyle/>
        <a:p>
          <a:r>
            <a:rPr lang="en-GB"/>
            <a:t>Forming</a:t>
          </a:r>
        </a:p>
      </dgm:t>
    </dgm:pt>
    <dgm:pt modelId="{B8EED128-A0BC-44D0-BC3E-FF7C33351A4B}" type="parTrans" cxnId="{9E9F30E9-3905-4C1D-B693-BB52E2741179}">
      <dgm:prSet/>
      <dgm:spPr/>
      <dgm:t>
        <a:bodyPr/>
        <a:lstStyle/>
        <a:p>
          <a:endParaRPr lang="en-GB"/>
        </a:p>
      </dgm:t>
    </dgm:pt>
    <dgm:pt modelId="{1CAD8B14-9D5B-42AC-8A59-C00892EBDFAD}" type="sibTrans" cxnId="{9E9F30E9-3905-4C1D-B693-BB52E2741179}">
      <dgm:prSet/>
      <dgm:spPr/>
      <dgm:t>
        <a:bodyPr/>
        <a:lstStyle/>
        <a:p>
          <a:endParaRPr lang="en-GB"/>
        </a:p>
      </dgm:t>
    </dgm:pt>
    <dgm:pt modelId="{2D4C41B3-07F3-4F49-A0D8-EE7FE075FC8D}">
      <dgm:prSet/>
      <dgm:spPr/>
      <dgm:t>
        <a:bodyPr/>
        <a:lstStyle/>
        <a:p>
          <a:r>
            <a:rPr lang="en-GB"/>
            <a:t>Norming</a:t>
          </a:r>
        </a:p>
      </dgm:t>
    </dgm:pt>
    <dgm:pt modelId="{0B256DA1-A465-47C9-A609-D745625580E0}" type="parTrans" cxnId="{CADDDCA5-72B5-434E-B46A-B6BF0D38F260}">
      <dgm:prSet/>
      <dgm:spPr/>
      <dgm:t>
        <a:bodyPr/>
        <a:lstStyle/>
        <a:p>
          <a:endParaRPr lang="en-GB"/>
        </a:p>
      </dgm:t>
    </dgm:pt>
    <dgm:pt modelId="{F4EC5FEA-17E7-4995-B027-2EEC2D902B97}" type="sibTrans" cxnId="{CADDDCA5-72B5-434E-B46A-B6BF0D38F260}">
      <dgm:prSet/>
      <dgm:spPr/>
      <dgm:t>
        <a:bodyPr/>
        <a:lstStyle/>
        <a:p>
          <a:endParaRPr lang="en-GB"/>
        </a:p>
      </dgm:t>
    </dgm:pt>
    <dgm:pt modelId="{CDEA3AB8-7D04-4DAA-8893-64BF945C6061}">
      <dgm:prSet/>
      <dgm:spPr/>
      <dgm:t>
        <a:bodyPr/>
        <a:lstStyle/>
        <a:p>
          <a:r>
            <a:rPr lang="en-GB"/>
            <a:t>Storming</a:t>
          </a:r>
        </a:p>
      </dgm:t>
    </dgm:pt>
    <dgm:pt modelId="{3062AE81-BC4F-4876-BD6B-44C0EAE2DB3F}" type="parTrans" cxnId="{7C48E7FF-CBF4-486A-957C-529D08531DB1}">
      <dgm:prSet/>
      <dgm:spPr/>
      <dgm:t>
        <a:bodyPr/>
        <a:lstStyle/>
        <a:p>
          <a:endParaRPr lang="en-GB"/>
        </a:p>
      </dgm:t>
    </dgm:pt>
    <dgm:pt modelId="{F0688B16-6B9E-48D8-AE00-24578AE212ED}" type="sibTrans" cxnId="{7C48E7FF-CBF4-486A-957C-529D08531DB1}">
      <dgm:prSet/>
      <dgm:spPr/>
      <dgm:t>
        <a:bodyPr/>
        <a:lstStyle/>
        <a:p>
          <a:endParaRPr lang="en-GB"/>
        </a:p>
      </dgm:t>
    </dgm:pt>
    <dgm:pt modelId="{857A1436-DFD8-4DE6-B5CE-FFE3569B3FCD}">
      <dgm:prSet/>
      <dgm:spPr/>
      <dgm:t>
        <a:bodyPr/>
        <a:lstStyle/>
        <a:p>
          <a:r>
            <a:rPr lang="en-GB"/>
            <a:t>Performing</a:t>
          </a:r>
        </a:p>
      </dgm:t>
    </dgm:pt>
    <dgm:pt modelId="{1B359EBB-8DEF-4530-8F14-8A0CCC669A67}" type="parTrans" cxnId="{29D02344-1674-42E1-9A5D-DA82CAA41416}">
      <dgm:prSet/>
      <dgm:spPr/>
      <dgm:t>
        <a:bodyPr/>
        <a:lstStyle/>
        <a:p>
          <a:endParaRPr lang="en-GB"/>
        </a:p>
      </dgm:t>
    </dgm:pt>
    <dgm:pt modelId="{6FBA1FE5-B6C3-405F-8492-52D336679E7B}" type="sibTrans" cxnId="{29D02344-1674-42E1-9A5D-DA82CAA41416}">
      <dgm:prSet/>
      <dgm:spPr/>
      <dgm:t>
        <a:bodyPr/>
        <a:lstStyle/>
        <a:p>
          <a:endParaRPr lang="en-GB"/>
        </a:p>
      </dgm:t>
    </dgm:pt>
    <dgm:pt modelId="{E3469329-6AE0-483F-B962-DFF7AA66CB33}">
      <dgm:prSet/>
      <dgm:spPr/>
      <dgm:t>
        <a:bodyPr/>
        <a:lstStyle/>
        <a:p>
          <a:r>
            <a:rPr lang="en-GB"/>
            <a:t>Adjourning</a:t>
          </a:r>
        </a:p>
      </dgm:t>
    </dgm:pt>
    <dgm:pt modelId="{3B86CFCA-6F69-49C6-894C-3042F76A7F3C}" type="parTrans" cxnId="{E7516139-2E49-4A45-80A5-68CC6516D188}">
      <dgm:prSet/>
      <dgm:spPr/>
      <dgm:t>
        <a:bodyPr/>
        <a:lstStyle/>
        <a:p>
          <a:endParaRPr lang="en-GB"/>
        </a:p>
      </dgm:t>
    </dgm:pt>
    <dgm:pt modelId="{7452C667-F7BC-435D-9EC0-F517F504FFA8}" type="sibTrans" cxnId="{E7516139-2E49-4A45-80A5-68CC6516D188}">
      <dgm:prSet/>
      <dgm:spPr/>
      <dgm:t>
        <a:bodyPr/>
        <a:lstStyle/>
        <a:p>
          <a:endParaRPr lang="en-GB"/>
        </a:p>
      </dgm:t>
    </dgm:pt>
    <dgm:pt modelId="{62B36BB3-6DB3-4EC6-9D3E-BBDB5AB1F6BA}" type="pres">
      <dgm:prSet presAssocID="{773A899F-3C9F-4E2B-A4E3-8B7E86FCEEBC}" presName="CompostProcess" presStyleCnt="0">
        <dgm:presLayoutVars>
          <dgm:dir/>
          <dgm:resizeHandles val="exact"/>
        </dgm:presLayoutVars>
      </dgm:prSet>
      <dgm:spPr/>
    </dgm:pt>
    <dgm:pt modelId="{A6A7BBDF-E479-40D0-9DAD-E2B5E5C1B37E}" type="pres">
      <dgm:prSet presAssocID="{773A899F-3C9F-4E2B-A4E3-8B7E86FCEEBC}" presName="arrow" presStyleLbl="bgShp" presStyleIdx="0" presStyleCnt="1"/>
      <dgm:spPr/>
    </dgm:pt>
    <dgm:pt modelId="{35571470-EB0F-494D-A5E3-32DB20B5D2E4}" type="pres">
      <dgm:prSet presAssocID="{773A899F-3C9F-4E2B-A4E3-8B7E86FCEEBC}" presName="linearProcess" presStyleCnt="0"/>
      <dgm:spPr/>
    </dgm:pt>
    <dgm:pt modelId="{B218E5EB-6048-4A27-BFFC-5ADC775F6044}" type="pres">
      <dgm:prSet presAssocID="{102931DA-95F9-4C3A-B50A-22441E841A61}" presName="textNode" presStyleLbl="node1" presStyleIdx="0" presStyleCnt="5">
        <dgm:presLayoutVars>
          <dgm:bulletEnabled val="1"/>
        </dgm:presLayoutVars>
      </dgm:prSet>
      <dgm:spPr/>
    </dgm:pt>
    <dgm:pt modelId="{260532CE-1752-47A1-B89E-9116E9B43DCC}" type="pres">
      <dgm:prSet presAssocID="{1CAD8B14-9D5B-42AC-8A59-C00892EBDFAD}" presName="sibTrans" presStyleCnt="0"/>
      <dgm:spPr/>
    </dgm:pt>
    <dgm:pt modelId="{09656223-DFA0-419A-8929-814382109388}" type="pres">
      <dgm:prSet presAssocID="{2D4C41B3-07F3-4F49-A0D8-EE7FE075FC8D}" presName="textNode" presStyleLbl="node1" presStyleIdx="1" presStyleCnt="5">
        <dgm:presLayoutVars>
          <dgm:bulletEnabled val="1"/>
        </dgm:presLayoutVars>
      </dgm:prSet>
      <dgm:spPr/>
    </dgm:pt>
    <dgm:pt modelId="{C92FAF16-2870-42B6-AAAB-3A6F863C0214}" type="pres">
      <dgm:prSet presAssocID="{F4EC5FEA-17E7-4995-B027-2EEC2D902B97}" presName="sibTrans" presStyleCnt="0"/>
      <dgm:spPr/>
    </dgm:pt>
    <dgm:pt modelId="{C116AF54-F7DF-477E-8E56-25984E1BD9F0}" type="pres">
      <dgm:prSet presAssocID="{CDEA3AB8-7D04-4DAA-8893-64BF945C6061}" presName="textNode" presStyleLbl="node1" presStyleIdx="2" presStyleCnt="5">
        <dgm:presLayoutVars>
          <dgm:bulletEnabled val="1"/>
        </dgm:presLayoutVars>
      </dgm:prSet>
      <dgm:spPr/>
    </dgm:pt>
    <dgm:pt modelId="{F4065089-F046-4FBD-88EC-A945949943FB}" type="pres">
      <dgm:prSet presAssocID="{F0688B16-6B9E-48D8-AE00-24578AE212ED}" presName="sibTrans" presStyleCnt="0"/>
      <dgm:spPr/>
    </dgm:pt>
    <dgm:pt modelId="{BCAD6DEC-1418-4454-A15F-DD4D994375D5}" type="pres">
      <dgm:prSet presAssocID="{857A1436-DFD8-4DE6-B5CE-FFE3569B3FCD}" presName="textNode" presStyleLbl="node1" presStyleIdx="3" presStyleCnt="5">
        <dgm:presLayoutVars>
          <dgm:bulletEnabled val="1"/>
        </dgm:presLayoutVars>
      </dgm:prSet>
      <dgm:spPr/>
    </dgm:pt>
    <dgm:pt modelId="{09872675-7B33-4709-99DC-188776ACE3E3}" type="pres">
      <dgm:prSet presAssocID="{6FBA1FE5-B6C3-405F-8492-52D336679E7B}" presName="sibTrans" presStyleCnt="0"/>
      <dgm:spPr/>
    </dgm:pt>
    <dgm:pt modelId="{D4E3AD78-A48B-46B1-9497-E8785AB5A738}" type="pres">
      <dgm:prSet presAssocID="{E3469329-6AE0-483F-B962-DFF7AA66CB33}" presName="textNode" presStyleLbl="node1" presStyleIdx="4" presStyleCnt="5">
        <dgm:presLayoutVars>
          <dgm:bulletEnabled val="1"/>
        </dgm:presLayoutVars>
      </dgm:prSet>
      <dgm:spPr/>
    </dgm:pt>
  </dgm:ptLst>
  <dgm:cxnLst>
    <dgm:cxn modelId="{B854F10E-1B6C-4AEF-BCB2-17305635A6B8}" type="presOf" srcId="{102931DA-95F9-4C3A-B50A-22441E841A61}" destId="{B218E5EB-6048-4A27-BFFC-5ADC775F6044}" srcOrd="0" destOrd="0" presId="urn:microsoft.com/office/officeart/2005/8/layout/hProcess9"/>
    <dgm:cxn modelId="{ECDD5B2A-CA3E-420E-8DB1-E13D7AEB9B82}" type="presOf" srcId="{773A899F-3C9F-4E2B-A4E3-8B7E86FCEEBC}" destId="{62B36BB3-6DB3-4EC6-9D3E-BBDB5AB1F6BA}" srcOrd="0" destOrd="0" presId="urn:microsoft.com/office/officeart/2005/8/layout/hProcess9"/>
    <dgm:cxn modelId="{E7516139-2E49-4A45-80A5-68CC6516D188}" srcId="{773A899F-3C9F-4E2B-A4E3-8B7E86FCEEBC}" destId="{E3469329-6AE0-483F-B962-DFF7AA66CB33}" srcOrd="4" destOrd="0" parTransId="{3B86CFCA-6F69-49C6-894C-3042F76A7F3C}" sibTransId="{7452C667-F7BC-435D-9EC0-F517F504FFA8}"/>
    <dgm:cxn modelId="{29D02344-1674-42E1-9A5D-DA82CAA41416}" srcId="{773A899F-3C9F-4E2B-A4E3-8B7E86FCEEBC}" destId="{857A1436-DFD8-4DE6-B5CE-FFE3569B3FCD}" srcOrd="3" destOrd="0" parTransId="{1B359EBB-8DEF-4530-8F14-8A0CCC669A67}" sibTransId="{6FBA1FE5-B6C3-405F-8492-52D336679E7B}"/>
    <dgm:cxn modelId="{823BA755-A0D7-4CB6-A01D-0594A562D279}" type="presOf" srcId="{2D4C41B3-07F3-4F49-A0D8-EE7FE075FC8D}" destId="{09656223-DFA0-419A-8929-814382109388}" srcOrd="0" destOrd="0" presId="urn:microsoft.com/office/officeart/2005/8/layout/hProcess9"/>
    <dgm:cxn modelId="{92253478-A67B-4DE8-88D7-FDA1B3E5399A}" type="presOf" srcId="{CDEA3AB8-7D04-4DAA-8893-64BF945C6061}" destId="{C116AF54-F7DF-477E-8E56-25984E1BD9F0}" srcOrd="0" destOrd="0" presId="urn:microsoft.com/office/officeart/2005/8/layout/hProcess9"/>
    <dgm:cxn modelId="{D3F2B1A0-3A48-4EFA-A799-79E44741A9FE}" type="presOf" srcId="{E3469329-6AE0-483F-B962-DFF7AA66CB33}" destId="{D4E3AD78-A48B-46B1-9497-E8785AB5A738}" srcOrd="0" destOrd="0" presId="urn:microsoft.com/office/officeart/2005/8/layout/hProcess9"/>
    <dgm:cxn modelId="{CADDDCA5-72B5-434E-B46A-B6BF0D38F260}" srcId="{773A899F-3C9F-4E2B-A4E3-8B7E86FCEEBC}" destId="{2D4C41B3-07F3-4F49-A0D8-EE7FE075FC8D}" srcOrd="1" destOrd="0" parTransId="{0B256DA1-A465-47C9-A609-D745625580E0}" sibTransId="{F4EC5FEA-17E7-4995-B027-2EEC2D902B97}"/>
    <dgm:cxn modelId="{8CB202D8-1821-47AB-BB90-7BEF0B0CD2D7}" type="presOf" srcId="{857A1436-DFD8-4DE6-B5CE-FFE3569B3FCD}" destId="{BCAD6DEC-1418-4454-A15F-DD4D994375D5}" srcOrd="0" destOrd="0" presId="urn:microsoft.com/office/officeart/2005/8/layout/hProcess9"/>
    <dgm:cxn modelId="{9E9F30E9-3905-4C1D-B693-BB52E2741179}" srcId="{773A899F-3C9F-4E2B-A4E3-8B7E86FCEEBC}" destId="{102931DA-95F9-4C3A-B50A-22441E841A61}" srcOrd="0" destOrd="0" parTransId="{B8EED128-A0BC-44D0-BC3E-FF7C33351A4B}" sibTransId="{1CAD8B14-9D5B-42AC-8A59-C00892EBDFAD}"/>
    <dgm:cxn modelId="{7C48E7FF-CBF4-486A-957C-529D08531DB1}" srcId="{773A899F-3C9F-4E2B-A4E3-8B7E86FCEEBC}" destId="{CDEA3AB8-7D04-4DAA-8893-64BF945C6061}" srcOrd="2" destOrd="0" parTransId="{3062AE81-BC4F-4876-BD6B-44C0EAE2DB3F}" sibTransId="{F0688B16-6B9E-48D8-AE00-24578AE212ED}"/>
    <dgm:cxn modelId="{53103DC7-4ED3-4740-9E32-DD8BDDE42B14}" type="presParOf" srcId="{62B36BB3-6DB3-4EC6-9D3E-BBDB5AB1F6BA}" destId="{A6A7BBDF-E479-40D0-9DAD-E2B5E5C1B37E}" srcOrd="0" destOrd="0" presId="urn:microsoft.com/office/officeart/2005/8/layout/hProcess9"/>
    <dgm:cxn modelId="{D5A501E6-EBF8-42C5-8CBA-F1302C84A1D9}" type="presParOf" srcId="{62B36BB3-6DB3-4EC6-9D3E-BBDB5AB1F6BA}" destId="{35571470-EB0F-494D-A5E3-32DB20B5D2E4}" srcOrd="1" destOrd="0" presId="urn:microsoft.com/office/officeart/2005/8/layout/hProcess9"/>
    <dgm:cxn modelId="{B4FCDEA9-1951-4673-AF43-C3A8A00626F2}" type="presParOf" srcId="{35571470-EB0F-494D-A5E3-32DB20B5D2E4}" destId="{B218E5EB-6048-4A27-BFFC-5ADC775F6044}" srcOrd="0" destOrd="0" presId="urn:microsoft.com/office/officeart/2005/8/layout/hProcess9"/>
    <dgm:cxn modelId="{7F668CC6-D390-486E-BEA2-FA6B213FF7DE}" type="presParOf" srcId="{35571470-EB0F-494D-A5E3-32DB20B5D2E4}" destId="{260532CE-1752-47A1-B89E-9116E9B43DCC}" srcOrd="1" destOrd="0" presId="urn:microsoft.com/office/officeart/2005/8/layout/hProcess9"/>
    <dgm:cxn modelId="{5403FA57-F8F3-46EE-B8F0-71D3722F05B7}" type="presParOf" srcId="{35571470-EB0F-494D-A5E3-32DB20B5D2E4}" destId="{09656223-DFA0-419A-8929-814382109388}" srcOrd="2" destOrd="0" presId="urn:microsoft.com/office/officeart/2005/8/layout/hProcess9"/>
    <dgm:cxn modelId="{311BDA87-E5FA-4D1E-969E-5FBB56A24101}" type="presParOf" srcId="{35571470-EB0F-494D-A5E3-32DB20B5D2E4}" destId="{C92FAF16-2870-42B6-AAAB-3A6F863C0214}" srcOrd="3" destOrd="0" presId="urn:microsoft.com/office/officeart/2005/8/layout/hProcess9"/>
    <dgm:cxn modelId="{4FDB1056-1288-455E-A8DF-51D1D09DE9F4}" type="presParOf" srcId="{35571470-EB0F-494D-A5E3-32DB20B5D2E4}" destId="{C116AF54-F7DF-477E-8E56-25984E1BD9F0}" srcOrd="4" destOrd="0" presId="urn:microsoft.com/office/officeart/2005/8/layout/hProcess9"/>
    <dgm:cxn modelId="{FF088059-4F15-4F09-A643-B1515FFE95F3}" type="presParOf" srcId="{35571470-EB0F-494D-A5E3-32DB20B5D2E4}" destId="{F4065089-F046-4FBD-88EC-A945949943FB}" srcOrd="5" destOrd="0" presId="urn:microsoft.com/office/officeart/2005/8/layout/hProcess9"/>
    <dgm:cxn modelId="{74238067-32C3-4D59-A942-C7A35AA205D6}" type="presParOf" srcId="{35571470-EB0F-494D-A5E3-32DB20B5D2E4}" destId="{BCAD6DEC-1418-4454-A15F-DD4D994375D5}" srcOrd="6" destOrd="0" presId="urn:microsoft.com/office/officeart/2005/8/layout/hProcess9"/>
    <dgm:cxn modelId="{3080E8A8-2BBB-482B-9F82-00B597400A67}" type="presParOf" srcId="{35571470-EB0F-494D-A5E3-32DB20B5D2E4}" destId="{09872675-7B33-4709-99DC-188776ACE3E3}" srcOrd="7" destOrd="0" presId="urn:microsoft.com/office/officeart/2005/8/layout/hProcess9"/>
    <dgm:cxn modelId="{CB2753B4-8E27-47CA-A0AC-EA03C5B66647}" type="presParOf" srcId="{35571470-EB0F-494D-A5E3-32DB20B5D2E4}" destId="{D4E3AD78-A48B-46B1-9497-E8785AB5A738}" srcOrd="8" destOrd="0" presId="urn:microsoft.com/office/officeart/2005/8/layout/hProcess9"/>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CFD884-5EEE-4309-B24F-CD4A524E0E09}"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72A1F302-F6D4-406A-A90B-D39774628D4C}">
      <dgm:prSet custT="1"/>
      <dgm:spPr/>
      <dgm:t>
        <a:bodyPr/>
        <a:lstStyle/>
        <a:p>
          <a:r>
            <a:rPr lang="en-GB" sz="2000" b="1" dirty="0">
              <a:latin typeface="Arial" panose="020B0604020202020204" pitchFamily="34" charset="0"/>
              <a:cs typeface="Arial" panose="020B0604020202020204" pitchFamily="34" charset="0"/>
            </a:rPr>
            <a:t>A group of people work together to achieve common goals, are made responsible for achieving them, depend on one another to complete tasks, and influence the outcomes through their interactions (Smith, 1995).</a:t>
          </a:r>
        </a:p>
      </dgm:t>
    </dgm:pt>
    <dgm:pt modelId="{CA9EC8F9-8018-4261-B39C-4B0CE7089D06}" type="parTrans" cxnId="{F5C7C162-076D-4EA2-97EF-DDA8B723EABD}">
      <dgm:prSet/>
      <dgm:spPr/>
      <dgm:t>
        <a:bodyPr/>
        <a:lstStyle/>
        <a:p>
          <a:endParaRPr lang="en-GB"/>
        </a:p>
      </dgm:t>
    </dgm:pt>
    <dgm:pt modelId="{73A76F67-610B-4B49-BF3B-B9A552A8B872}" type="sibTrans" cxnId="{F5C7C162-076D-4EA2-97EF-DDA8B723EABD}">
      <dgm:prSet/>
      <dgm:spPr/>
      <dgm:t>
        <a:bodyPr/>
        <a:lstStyle/>
        <a:p>
          <a:endParaRPr lang="en-GB"/>
        </a:p>
      </dgm:t>
    </dgm:pt>
    <dgm:pt modelId="{4589453F-5913-4A7A-9570-8E25C64ADFE2}" type="pres">
      <dgm:prSet presAssocID="{8CCFD884-5EEE-4309-B24F-CD4A524E0E09}" presName="Name0" presStyleCnt="0">
        <dgm:presLayoutVars>
          <dgm:dir/>
          <dgm:resizeHandles val="exact"/>
        </dgm:presLayoutVars>
      </dgm:prSet>
      <dgm:spPr/>
    </dgm:pt>
    <dgm:pt modelId="{E2B486E3-1CE2-4E06-9706-AE0A4F098707}" type="pres">
      <dgm:prSet presAssocID="{8CCFD884-5EEE-4309-B24F-CD4A524E0E09}" presName="arrow" presStyleLbl="bgShp" presStyleIdx="0" presStyleCnt="1"/>
      <dgm:spPr/>
    </dgm:pt>
    <dgm:pt modelId="{1EB4546D-99DC-4AA8-AF9A-CB50CA0C6988}" type="pres">
      <dgm:prSet presAssocID="{8CCFD884-5EEE-4309-B24F-CD4A524E0E09}" presName="points" presStyleCnt="0"/>
      <dgm:spPr/>
    </dgm:pt>
    <dgm:pt modelId="{D815A463-B35D-421F-89E2-DABE2BEB12DA}" type="pres">
      <dgm:prSet presAssocID="{72A1F302-F6D4-406A-A90B-D39774628D4C}" presName="compositeA" presStyleCnt="0"/>
      <dgm:spPr/>
    </dgm:pt>
    <dgm:pt modelId="{AF03168D-06A3-491F-B400-54B46166CCDD}" type="pres">
      <dgm:prSet presAssocID="{72A1F302-F6D4-406A-A90B-D39774628D4C}" presName="textA" presStyleLbl="revTx" presStyleIdx="0" presStyleCnt="1">
        <dgm:presLayoutVars>
          <dgm:bulletEnabled val="1"/>
        </dgm:presLayoutVars>
      </dgm:prSet>
      <dgm:spPr/>
    </dgm:pt>
    <dgm:pt modelId="{101E6E1D-3B3B-4A50-A58C-C201D0F1780E}" type="pres">
      <dgm:prSet presAssocID="{72A1F302-F6D4-406A-A90B-D39774628D4C}" presName="circleA" presStyleLbl="node1" presStyleIdx="0" presStyleCnt="1"/>
      <dgm:spPr/>
    </dgm:pt>
    <dgm:pt modelId="{18106A6D-192D-47D3-95A0-13EA7D5EC773}" type="pres">
      <dgm:prSet presAssocID="{72A1F302-F6D4-406A-A90B-D39774628D4C}" presName="spaceA" presStyleCnt="0"/>
      <dgm:spPr/>
    </dgm:pt>
  </dgm:ptLst>
  <dgm:cxnLst>
    <dgm:cxn modelId="{F5C7C162-076D-4EA2-97EF-DDA8B723EABD}" srcId="{8CCFD884-5EEE-4309-B24F-CD4A524E0E09}" destId="{72A1F302-F6D4-406A-A90B-D39774628D4C}" srcOrd="0" destOrd="0" parTransId="{CA9EC8F9-8018-4261-B39C-4B0CE7089D06}" sibTransId="{73A76F67-610B-4B49-BF3B-B9A552A8B872}"/>
    <dgm:cxn modelId="{9A1F805A-D145-484F-AF99-B861B0835817}" type="presOf" srcId="{8CCFD884-5EEE-4309-B24F-CD4A524E0E09}" destId="{4589453F-5913-4A7A-9570-8E25C64ADFE2}" srcOrd="0" destOrd="0" presId="urn:microsoft.com/office/officeart/2005/8/layout/hProcess11"/>
    <dgm:cxn modelId="{4123818D-5A68-4550-B1DF-BAEC5DFBA747}" type="presOf" srcId="{72A1F302-F6D4-406A-A90B-D39774628D4C}" destId="{AF03168D-06A3-491F-B400-54B46166CCDD}" srcOrd="0" destOrd="0" presId="urn:microsoft.com/office/officeart/2005/8/layout/hProcess11"/>
    <dgm:cxn modelId="{620C5AE1-9B29-44D4-844D-0EF8216A86CB}" type="presParOf" srcId="{4589453F-5913-4A7A-9570-8E25C64ADFE2}" destId="{E2B486E3-1CE2-4E06-9706-AE0A4F098707}" srcOrd="0" destOrd="0" presId="urn:microsoft.com/office/officeart/2005/8/layout/hProcess11"/>
    <dgm:cxn modelId="{8FA75B2C-3976-41BF-8321-CA5DF3BCD728}" type="presParOf" srcId="{4589453F-5913-4A7A-9570-8E25C64ADFE2}" destId="{1EB4546D-99DC-4AA8-AF9A-CB50CA0C6988}" srcOrd="1" destOrd="0" presId="urn:microsoft.com/office/officeart/2005/8/layout/hProcess11"/>
    <dgm:cxn modelId="{2515F37C-AA1E-4D0F-8D90-F1567D37009E}" type="presParOf" srcId="{1EB4546D-99DC-4AA8-AF9A-CB50CA0C6988}" destId="{D815A463-B35D-421F-89E2-DABE2BEB12DA}" srcOrd="0" destOrd="0" presId="urn:microsoft.com/office/officeart/2005/8/layout/hProcess11"/>
    <dgm:cxn modelId="{BF610BA0-D9AF-4E8C-8873-6C17E3327D6A}" type="presParOf" srcId="{D815A463-B35D-421F-89E2-DABE2BEB12DA}" destId="{AF03168D-06A3-491F-B400-54B46166CCDD}" srcOrd="0" destOrd="0" presId="urn:microsoft.com/office/officeart/2005/8/layout/hProcess11"/>
    <dgm:cxn modelId="{6D3E024D-CB63-4E6E-AB7E-6E5DCCEEC087}" type="presParOf" srcId="{D815A463-B35D-421F-89E2-DABE2BEB12DA}" destId="{101E6E1D-3B3B-4A50-A58C-C201D0F1780E}" srcOrd="1" destOrd="0" presId="urn:microsoft.com/office/officeart/2005/8/layout/hProcess11"/>
    <dgm:cxn modelId="{C0EF58C6-E50C-428E-B6B0-FEAF199C9605}" type="presParOf" srcId="{D815A463-B35D-421F-89E2-DABE2BEB12DA}" destId="{18106A6D-192D-47D3-95A0-13EA7D5EC773}" srcOrd="2" destOrd="0" presId="urn:microsoft.com/office/officeart/2005/8/layout/hProcess1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D8CB09-7506-4F6F-8880-0734BC3D874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7470048A-9187-4EED-80F4-9C9F90121B85}">
      <dgm:prSet/>
      <dgm:spPr/>
      <dgm:t>
        <a:bodyPr/>
        <a:lstStyle/>
        <a:p>
          <a:r>
            <a:rPr lang="en-GB" b="1" dirty="0">
              <a:latin typeface="Arial" panose="020B0604020202020204" pitchFamily="34" charset="0"/>
              <a:cs typeface="Arial" panose="020B0604020202020204" pitchFamily="34" charset="0"/>
            </a:rPr>
            <a:t>The best and most economical solutions for patients and customers are produced by professionals who work together, learning together, participating in clinical audits of achievements, and producing innovation to ensure continuous improvement in practise and delivery.(Ross, 1995).</a:t>
          </a:r>
        </a:p>
      </dgm:t>
    </dgm:pt>
    <dgm:pt modelId="{5C7F7AF4-20CE-4144-95EB-FB1EFDE7E5C1}" type="parTrans" cxnId="{CE0AAB93-EA0D-4987-B944-606B5643E725}">
      <dgm:prSet/>
      <dgm:spPr/>
      <dgm:t>
        <a:bodyPr/>
        <a:lstStyle/>
        <a:p>
          <a:endParaRPr lang="en-GB"/>
        </a:p>
      </dgm:t>
    </dgm:pt>
    <dgm:pt modelId="{E4C6255B-7ABC-4225-999F-9D68DC142FBF}" type="sibTrans" cxnId="{CE0AAB93-EA0D-4987-B944-606B5643E725}">
      <dgm:prSet/>
      <dgm:spPr/>
      <dgm:t>
        <a:bodyPr/>
        <a:lstStyle/>
        <a:p>
          <a:endParaRPr lang="en-GB"/>
        </a:p>
      </dgm:t>
    </dgm:pt>
    <dgm:pt modelId="{08051922-A844-4D57-9D92-3EE8D76B0041}" type="pres">
      <dgm:prSet presAssocID="{11D8CB09-7506-4F6F-8880-0734BC3D874F}" presName="compositeShape" presStyleCnt="0">
        <dgm:presLayoutVars>
          <dgm:chMax val="7"/>
          <dgm:dir/>
          <dgm:resizeHandles val="exact"/>
        </dgm:presLayoutVars>
      </dgm:prSet>
      <dgm:spPr/>
    </dgm:pt>
    <dgm:pt modelId="{34ABD6B5-8B70-40B2-90D4-27FF1CE22611}" type="pres">
      <dgm:prSet presAssocID="{7470048A-9187-4EED-80F4-9C9F90121B85}" presName="circ1TxSh" presStyleLbl="vennNode1" presStyleIdx="0" presStyleCnt="1"/>
      <dgm:spPr/>
    </dgm:pt>
  </dgm:ptLst>
  <dgm:cxnLst>
    <dgm:cxn modelId="{52DE420B-95A0-4500-86BC-EDCFC2D9E030}" type="presOf" srcId="{7470048A-9187-4EED-80F4-9C9F90121B85}" destId="{34ABD6B5-8B70-40B2-90D4-27FF1CE22611}" srcOrd="0" destOrd="0" presId="urn:microsoft.com/office/officeart/2005/8/layout/venn1"/>
    <dgm:cxn modelId="{0F23482D-BADE-4F2A-9C09-44BE6C653D1C}" type="presOf" srcId="{11D8CB09-7506-4F6F-8880-0734BC3D874F}" destId="{08051922-A844-4D57-9D92-3EE8D76B0041}" srcOrd="0" destOrd="0" presId="urn:microsoft.com/office/officeart/2005/8/layout/venn1"/>
    <dgm:cxn modelId="{CE0AAB93-EA0D-4987-B944-606B5643E725}" srcId="{11D8CB09-7506-4F6F-8880-0734BC3D874F}" destId="{7470048A-9187-4EED-80F4-9C9F90121B85}" srcOrd="0" destOrd="0" parTransId="{5C7F7AF4-20CE-4144-95EB-FB1EFDE7E5C1}" sibTransId="{E4C6255B-7ABC-4225-999F-9D68DC142FBF}"/>
    <dgm:cxn modelId="{C760CC90-07B9-4270-AD28-F59B2D9FC36A}" type="presParOf" srcId="{08051922-A844-4D57-9D92-3EE8D76B0041}" destId="{34ABD6B5-8B70-40B2-90D4-27FF1CE22611}"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0B825A-5B62-4E77-9033-A74E731B474E}"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65AA9EE8-F19B-4EB4-8D21-8327AA214642}">
      <dgm:prSet custT="1"/>
      <dgm:spPr/>
      <dgm:t>
        <a:bodyPr/>
        <a:lstStyle/>
        <a:p>
          <a:r>
            <a:rPr lang="en-GB" sz="1800" dirty="0">
              <a:latin typeface="Arial" panose="020B0604020202020204" pitchFamily="34" charset="0"/>
              <a:cs typeface="Arial" panose="020B0604020202020204" pitchFamily="34" charset="0"/>
            </a:rPr>
            <a:t>Individuals must possess certain personal beliefs in order to work well inside the team, in addition to specific actions that help the team function:</a:t>
          </a:r>
        </a:p>
      </dgm:t>
    </dgm:pt>
    <dgm:pt modelId="{A1BA07F4-4311-4497-9A48-85019DD69EA1}" type="parTrans" cxnId="{7614B39C-C773-4C9F-917B-B0A23C0CB997}">
      <dgm:prSet/>
      <dgm:spPr/>
      <dgm:t>
        <a:bodyPr/>
        <a:lstStyle/>
        <a:p>
          <a:endParaRPr lang="en-GB"/>
        </a:p>
      </dgm:t>
    </dgm:pt>
    <dgm:pt modelId="{1478C695-A763-44F1-9964-582CE8AD3D1E}" type="sibTrans" cxnId="{7614B39C-C773-4C9F-917B-B0A23C0CB997}">
      <dgm:prSet/>
      <dgm:spPr/>
      <dgm:t>
        <a:bodyPr/>
        <a:lstStyle/>
        <a:p>
          <a:endParaRPr lang="en-GB"/>
        </a:p>
      </dgm:t>
    </dgm:pt>
    <dgm:pt modelId="{FF3DFE18-C463-4938-AB09-51AF1CEA50F1}">
      <dgm:prSet custT="1"/>
      <dgm:spPr/>
      <dgm:t>
        <a:bodyPr/>
        <a:lstStyle/>
        <a:p>
          <a:r>
            <a:rPr lang="en-GB" sz="2000" dirty="0">
              <a:latin typeface="Arial" panose="020B0604020202020204" pitchFamily="34" charset="0"/>
              <a:cs typeface="Arial" panose="020B0604020202020204" pitchFamily="34" charset="0"/>
            </a:rPr>
            <a:t>Sincerity</a:t>
          </a:r>
        </a:p>
      </dgm:t>
    </dgm:pt>
    <dgm:pt modelId="{627AD2C3-07D2-436E-831D-258C70A7354B}" type="parTrans" cxnId="{8B96D9BC-3FFC-4827-88BD-7258A9F94191}">
      <dgm:prSet/>
      <dgm:spPr/>
      <dgm:t>
        <a:bodyPr/>
        <a:lstStyle/>
        <a:p>
          <a:endParaRPr lang="en-GB"/>
        </a:p>
      </dgm:t>
    </dgm:pt>
    <dgm:pt modelId="{C3AB975D-8981-45CF-B8BA-C1F1D66E4153}" type="sibTrans" cxnId="{8B96D9BC-3FFC-4827-88BD-7258A9F94191}">
      <dgm:prSet/>
      <dgm:spPr/>
      <dgm:t>
        <a:bodyPr/>
        <a:lstStyle/>
        <a:p>
          <a:endParaRPr lang="en-GB"/>
        </a:p>
      </dgm:t>
    </dgm:pt>
    <dgm:pt modelId="{F7DD7CE9-8257-4503-A4D2-31399FA6AEE7}">
      <dgm:prSet custT="1"/>
      <dgm:spPr/>
      <dgm:t>
        <a:bodyPr/>
        <a:lstStyle/>
        <a:p>
          <a:r>
            <a:rPr lang="en-GB" sz="2000" dirty="0">
              <a:latin typeface="Arial" panose="020B0604020202020204" pitchFamily="34" charset="0"/>
              <a:cs typeface="Arial" panose="020B0604020202020204" pitchFamily="34" charset="0"/>
            </a:rPr>
            <a:t>Discipline</a:t>
          </a:r>
        </a:p>
      </dgm:t>
    </dgm:pt>
    <dgm:pt modelId="{2A39EE89-AE22-4B31-9EA9-94289C3BCA6C}" type="parTrans" cxnId="{44962443-8D99-4151-8892-FFD9993428AC}">
      <dgm:prSet/>
      <dgm:spPr/>
      <dgm:t>
        <a:bodyPr/>
        <a:lstStyle/>
        <a:p>
          <a:endParaRPr lang="en-GB"/>
        </a:p>
      </dgm:t>
    </dgm:pt>
    <dgm:pt modelId="{7152A005-FDE1-4591-AE8A-14115347A8ED}" type="sibTrans" cxnId="{44962443-8D99-4151-8892-FFD9993428AC}">
      <dgm:prSet/>
      <dgm:spPr/>
      <dgm:t>
        <a:bodyPr/>
        <a:lstStyle/>
        <a:p>
          <a:endParaRPr lang="en-GB"/>
        </a:p>
      </dgm:t>
    </dgm:pt>
    <dgm:pt modelId="{6E69748D-EB24-4E08-B5EC-8B2E6B93DA28}">
      <dgm:prSet custT="1"/>
      <dgm:spPr/>
      <dgm:t>
        <a:bodyPr/>
        <a:lstStyle/>
        <a:p>
          <a:r>
            <a:rPr lang="en-GB" sz="2000" dirty="0">
              <a:latin typeface="Arial" panose="020B0604020202020204" pitchFamily="34" charset="0"/>
              <a:cs typeface="Arial" panose="020B0604020202020204" pitchFamily="34" charset="0"/>
            </a:rPr>
            <a:t>Innovation</a:t>
          </a:r>
        </a:p>
      </dgm:t>
    </dgm:pt>
    <dgm:pt modelId="{EA38418E-7281-4077-87F3-A45CC20303BB}" type="parTrans" cxnId="{ACF93A49-790A-442E-8957-DB14A75EDB8F}">
      <dgm:prSet/>
      <dgm:spPr/>
      <dgm:t>
        <a:bodyPr/>
        <a:lstStyle/>
        <a:p>
          <a:endParaRPr lang="en-GB"/>
        </a:p>
      </dgm:t>
    </dgm:pt>
    <dgm:pt modelId="{F5E06505-54E9-4F3B-A43B-302B461FC025}" type="sibTrans" cxnId="{ACF93A49-790A-442E-8957-DB14A75EDB8F}">
      <dgm:prSet/>
      <dgm:spPr/>
      <dgm:t>
        <a:bodyPr/>
        <a:lstStyle/>
        <a:p>
          <a:endParaRPr lang="en-GB"/>
        </a:p>
      </dgm:t>
    </dgm:pt>
    <dgm:pt modelId="{7FB15819-E658-46C9-A5B4-78651D31E62C}">
      <dgm:prSet custT="1"/>
      <dgm:spPr/>
      <dgm:t>
        <a:bodyPr/>
        <a:lstStyle/>
        <a:p>
          <a:r>
            <a:rPr lang="en-GB" sz="2000" dirty="0">
              <a:latin typeface="Arial" panose="020B0604020202020204" pitchFamily="34" charset="0"/>
              <a:cs typeface="Arial" panose="020B0604020202020204" pitchFamily="34" charset="0"/>
            </a:rPr>
            <a:t>Humility</a:t>
          </a:r>
        </a:p>
      </dgm:t>
    </dgm:pt>
    <dgm:pt modelId="{248B2E52-4A11-4714-B5E2-8CEDB85B04D9}" type="parTrans" cxnId="{09BAB5E8-1F5C-4CA9-ABBD-FB85184727A8}">
      <dgm:prSet/>
      <dgm:spPr/>
      <dgm:t>
        <a:bodyPr/>
        <a:lstStyle/>
        <a:p>
          <a:endParaRPr lang="en-GB"/>
        </a:p>
      </dgm:t>
    </dgm:pt>
    <dgm:pt modelId="{4CD58FDF-B93F-41EB-94DB-98FC4492A749}" type="sibTrans" cxnId="{09BAB5E8-1F5C-4CA9-ABBD-FB85184727A8}">
      <dgm:prSet/>
      <dgm:spPr/>
      <dgm:t>
        <a:bodyPr/>
        <a:lstStyle/>
        <a:p>
          <a:endParaRPr lang="en-GB"/>
        </a:p>
      </dgm:t>
    </dgm:pt>
    <dgm:pt modelId="{08ABD77B-BCC6-488E-BC2C-51F3035E5228}">
      <dgm:prSet custT="1"/>
      <dgm:spPr/>
      <dgm:t>
        <a:bodyPr/>
        <a:lstStyle/>
        <a:p>
          <a:r>
            <a:rPr lang="en-GB" sz="2000" dirty="0">
              <a:latin typeface="Arial" panose="020B0604020202020204" pitchFamily="34" charset="0"/>
              <a:cs typeface="Arial" panose="020B0604020202020204" pitchFamily="34" charset="0"/>
            </a:rPr>
            <a:t>Curiosity</a:t>
          </a:r>
        </a:p>
      </dgm:t>
    </dgm:pt>
    <dgm:pt modelId="{0E059B48-763F-4688-A0AE-A89E66FB3DFD}" type="parTrans" cxnId="{9C59A93C-0F4B-473D-B874-254ACCBCE45A}">
      <dgm:prSet/>
      <dgm:spPr/>
      <dgm:t>
        <a:bodyPr/>
        <a:lstStyle/>
        <a:p>
          <a:endParaRPr lang="en-GB"/>
        </a:p>
      </dgm:t>
    </dgm:pt>
    <dgm:pt modelId="{46BC8F9D-DBC1-4CE9-A7FC-BD101124628E}" type="sibTrans" cxnId="{9C59A93C-0F4B-473D-B874-254ACCBCE45A}">
      <dgm:prSet/>
      <dgm:spPr/>
      <dgm:t>
        <a:bodyPr/>
        <a:lstStyle/>
        <a:p>
          <a:endParaRPr lang="en-GB"/>
        </a:p>
      </dgm:t>
    </dgm:pt>
    <dgm:pt modelId="{B57C6875-AAB9-4187-932C-218D6F270D6B}">
      <dgm:prSet custT="1"/>
      <dgm:spPr/>
      <dgm:t>
        <a:bodyPr/>
        <a:lstStyle/>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Trimpop</a:t>
          </a:r>
          <a:r>
            <a:rPr lang="en-GB" sz="2000" dirty="0">
              <a:latin typeface="Arial" panose="020B0604020202020204" pitchFamily="34" charset="0"/>
              <a:cs typeface="Arial" panose="020B0604020202020204" pitchFamily="34" charset="0"/>
            </a:rPr>
            <a:t>, 2004)</a:t>
          </a:r>
        </a:p>
      </dgm:t>
    </dgm:pt>
    <dgm:pt modelId="{CD599271-EEC2-489A-B58C-6E78AEB59368}" type="parTrans" cxnId="{B7B14A48-1C5B-4BB5-A607-64939F9DFB69}">
      <dgm:prSet/>
      <dgm:spPr/>
      <dgm:t>
        <a:bodyPr/>
        <a:lstStyle/>
        <a:p>
          <a:endParaRPr lang="en-GB"/>
        </a:p>
      </dgm:t>
    </dgm:pt>
    <dgm:pt modelId="{C51B958D-74B7-4E4F-9C39-42CD555FB6CB}" type="sibTrans" cxnId="{B7B14A48-1C5B-4BB5-A607-64939F9DFB69}">
      <dgm:prSet/>
      <dgm:spPr/>
      <dgm:t>
        <a:bodyPr/>
        <a:lstStyle/>
        <a:p>
          <a:endParaRPr lang="en-GB"/>
        </a:p>
      </dgm:t>
    </dgm:pt>
    <dgm:pt modelId="{50BD88A4-FBBE-497D-BEB4-199C599651AE}" type="pres">
      <dgm:prSet presAssocID="{F90B825A-5B62-4E77-9033-A74E731B474E}" presName="linearFlow" presStyleCnt="0">
        <dgm:presLayoutVars>
          <dgm:dir/>
          <dgm:animLvl val="lvl"/>
          <dgm:resizeHandles val="exact"/>
        </dgm:presLayoutVars>
      </dgm:prSet>
      <dgm:spPr/>
    </dgm:pt>
    <dgm:pt modelId="{334C8351-CF77-4807-81DE-BC58FA47379D}" type="pres">
      <dgm:prSet presAssocID="{65AA9EE8-F19B-4EB4-8D21-8327AA214642}" presName="composite" presStyleCnt="0"/>
      <dgm:spPr/>
    </dgm:pt>
    <dgm:pt modelId="{FEFFA501-BAF7-4B8E-891C-4B6738050277}" type="pres">
      <dgm:prSet presAssocID="{65AA9EE8-F19B-4EB4-8D21-8327AA214642}" presName="parentText" presStyleLbl="alignNode1" presStyleIdx="0" presStyleCnt="1">
        <dgm:presLayoutVars>
          <dgm:chMax val="1"/>
          <dgm:bulletEnabled val="1"/>
        </dgm:presLayoutVars>
      </dgm:prSet>
      <dgm:spPr/>
    </dgm:pt>
    <dgm:pt modelId="{794ABBE5-DC8A-465C-8D86-5FE92CD1A34F}" type="pres">
      <dgm:prSet presAssocID="{65AA9EE8-F19B-4EB4-8D21-8327AA214642}" presName="descendantText" presStyleLbl="alignAcc1" presStyleIdx="0" presStyleCnt="1">
        <dgm:presLayoutVars>
          <dgm:bulletEnabled val="1"/>
        </dgm:presLayoutVars>
      </dgm:prSet>
      <dgm:spPr/>
    </dgm:pt>
  </dgm:ptLst>
  <dgm:cxnLst>
    <dgm:cxn modelId="{3367EF30-3D3C-435B-8E90-A9AC14E5A1CF}" type="presOf" srcId="{08ABD77B-BCC6-488E-BC2C-51F3035E5228}" destId="{794ABBE5-DC8A-465C-8D86-5FE92CD1A34F}" srcOrd="0" destOrd="4" presId="urn:microsoft.com/office/officeart/2005/8/layout/chevron2"/>
    <dgm:cxn modelId="{704CDB3A-A948-4ADC-A35A-2D631384DA14}" type="presOf" srcId="{6E69748D-EB24-4E08-B5EC-8B2E6B93DA28}" destId="{794ABBE5-DC8A-465C-8D86-5FE92CD1A34F}" srcOrd="0" destOrd="2" presId="urn:microsoft.com/office/officeart/2005/8/layout/chevron2"/>
    <dgm:cxn modelId="{9C59A93C-0F4B-473D-B874-254ACCBCE45A}" srcId="{65AA9EE8-F19B-4EB4-8D21-8327AA214642}" destId="{08ABD77B-BCC6-488E-BC2C-51F3035E5228}" srcOrd="4" destOrd="0" parTransId="{0E059B48-763F-4688-A0AE-A89E66FB3DFD}" sibTransId="{46BC8F9D-DBC1-4CE9-A7FC-BD101124628E}"/>
    <dgm:cxn modelId="{44962443-8D99-4151-8892-FFD9993428AC}" srcId="{65AA9EE8-F19B-4EB4-8D21-8327AA214642}" destId="{F7DD7CE9-8257-4503-A4D2-31399FA6AEE7}" srcOrd="1" destOrd="0" parTransId="{2A39EE89-AE22-4B31-9EA9-94289C3BCA6C}" sibTransId="{7152A005-FDE1-4591-AE8A-14115347A8ED}"/>
    <dgm:cxn modelId="{8D7EEE63-AFBF-432D-BBE7-BE300F00EF4B}" type="presOf" srcId="{F7DD7CE9-8257-4503-A4D2-31399FA6AEE7}" destId="{794ABBE5-DC8A-465C-8D86-5FE92CD1A34F}" srcOrd="0" destOrd="1" presId="urn:microsoft.com/office/officeart/2005/8/layout/chevron2"/>
    <dgm:cxn modelId="{B7B14A48-1C5B-4BB5-A607-64939F9DFB69}" srcId="{65AA9EE8-F19B-4EB4-8D21-8327AA214642}" destId="{B57C6875-AAB9-4187-932C-218D6F270D6B}" srcOrd="5" destOrd="0" parTransId="{CD599271-EEC2-489A-B58C-6E78AEB59368}" sibTransId="{C51B958D-74B7-4E4F-9C39-42CD555FB6CB}"/>
    <dgm:cxn modelId="{ACF93A49-790A-442E-8957-DB14A75EDB8F}" srcId="{65AA9EE8-F19B-4EB4-8D21-8327AA214642}" destId="{6E69748D-EB24-4E08-B5EC-8B2E6B93DA28}" srcOrd="2" destOrd="0" parTransId="{EA38418E-7281-4077-87F3-A45CC20303BB}" sibTransId="{F5E06505-54E9-4F3B-A43B-302B461FC025}"/>
    <dgm:cxn modelId="{9F382F72-ECBD-4BC4-BF85-271CBA7D1410}" type="presOf" srcId="{B57C6875-AAB9-4187-932C-218D6F270D6B}" destId="{794ABBE5-DC8A-465C-8D86-5FE92CD1A34F}" srcOrd="0" destOrd="5" presId="urn:microsoft.com/office/officeart/2005/8/layout/chevron2"/>
    <dgm:cxn modelId="{ADE29689-43CA-45B4-9942-FF30B71D45D7}" type="presOf" srcId="{7FB15819-E658-46C9-A5B4-78651D31E62C}" destId="{794ABBE5-DC8A-465C-8D86-5FE92CD1A34F}" srcOrd="0" destOrd="3" presId="urn:microsoft.com/office/officeart/2005/8/layout/chevron2"/>
    <dgm:cxn modelId="{20F9E689-7B52-4C30-B856-402DB0F1BFCB}" type="presOf" srcId="{FF3DFE18-C463-4938-AB09-51AF1CEA50F1}" destId="{794ABBE5-DC8A-465C-8D86-5FE92CD1A34F}" srcOrd="0" destOrd="0" presId="urn:microsoft.com/office/officeart/2005/8/layout/chevron2"/>
    <dgm:cxn modelId="{3624878A-EFA1-40C8-AEA0-A1B8B60CCEAA}" type="presOf" srcId="{F90B825A-5B62-4E77-9033-A74E731B474E}" destId="{50BD88A4-FBBE-497D-BEB4-199C599651AE}" srcOrd="0" destOrd="0" presId="urn:microsoft.com/office/officeart/2005/8/layout/chevron2"/>
    <dgm:cxn modelId="{7614B39C-C773-4C9F-917B-B0A23C0CB997}" srcId="{F90B825A-5B62-4E77-9033-A74E731B474E}" destId="{65AA9EE8-F19B-4EB4-8D21-8327AA214642}" srcOrd="0" destOrd="0" parTransId="{A1BA07F4-4311-4497-9A48-85019DD69EA1}" sibTransId="{1478C695-A763-44F1-9964-582CE8AD3D1E}"/>
    <dgm:cxn modelId="{8B96D9BC-3FFC-4827-88BD-7258A9F94191}" srcId="{65AA9EE8-F19B-4EB4-8D21-8327AA214642}" destId="{FF3DFE18-C463-4938-AB09-51AF1CEA50F1}" srcOrd="0" destOrd="0" parTransId="{627AD2C3-07D2-436E-831D-258C70A7354B}" sibTransId="{C3AB975D-8981-45CF-B8BA-C1F1D66E4153}"/>
    <dgm:cxn modelId="{7AC210DE-7326-4748-83A1-5BEA9B2B63FB}" type="presOf" srcId="{65AA9EE8-F19B-4EB4-8D21-8327AA214642}" destId="{FEFFA501-BAF7-4B8E-891C-4B6738050277}" srcOrd="0" destOrd="0" presId="urn:microsoft.com/office/officeart/2005/8/layout/chevron2"/>
    <dgm:cxn modelId="{09BAB5E8-1F5C-4CA9-ABBD-FB85184727A8}" srcId="{65AA9EE8-F19B-4EB4-8D21-8327AA214642}" destId="{7FB15819-E658-46C9-A5B4-78651D31E62C}" srcOrd="3" destOrd="0" parTransId="{248B2E52-4A11-4714-B5E2-8CEDB85B04D9}" sibTransId="{4CD58FDF-B93F-41EB-94DB-98FC4492A749}"/>
    <dgm:cxn modelId="{3D7B759E-2C55-4B3B-9B14-DBB6EE8309D1}" type="presParOf" srcId="{50BD88A4-FBBE-497D-BEB4-199C599651AE}" destId="{334C8351-CF77-4807-81DE-BC58FA47379D}" srcOrd="0" destOrd="0" presId="urn:microsoft.com/office/officeart/2005/8/layout/chevron2"/>
    <dgm:cxn modelId="{54A947D3-BD51-4AD1-9891-66A5DA47DDF1}" type="presParOf" srcId="{334C8351-CF77-4807-81DE-BC58FA47379D}" destId="{FEFFA501-BAF7-4B8E-891C-4B6738050277}" srcOrd="0" destOrd="0" presId="urn:microsoft.com/office/officeart/2005/8/layout/chevron2"/>
    <dgm:cxn modelId="{8D48E5C2-A4DB-49B0-8C23-AA556CC7C885}" type="presParOf" srcId="{334C8351-CF77-4807-81DE-BC58FA47379D}" destId="{794ABBE5-DC8A-465C-8D86-5FE92CD1A34F}"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5BD7A4-8620-4AD5-A811-A93E621C9D85}"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9235517F-E915-4D03-8869-EBAB3CE042CE}">
      <dgm:prSet/>
      <dgm:spPr/>
      <dgm:t>
        <a:bodyPr/>
        <a:lstStyle/>
        <a:p>
          <a:r>
            <a:rPr lang="en-GB"/>
            <a:t>It takes considerable preparation to ensure that the patient and family are at the centre of the teamwork. </a:t>
          </a:r>
        </a:p>
      </dgm:t>
    </dgm:pt>
    <dgm:pt modelId="{737A64A8-FB9C-452B-B06C-3F8D63A92143}" type="parTrans" cxnId="{4400DAFA-5025-432F-BF11-FF93B8EEF892}">
      <dgm:prSet/>
      <dgm:spPr/>
      <dgm:t>
        <a:bodyPr/>
        <a:lstStyle/>
        <a:p>
          <a:endParaRPr lang="en-GB"/>
        </a:p>
      </dgm:t>
    </dgm:pt>
    <dgm:pt modelId="{9857C012-4227-4824-93BB-EE3C26A215A0}" type="sibTrans" cxnId="{4400DAFA-5025-432F-BF11-FF93B8EEF892}">
      <dgm:prSet/>
      <dgm:spPr/>
      <dgm:t>
        <a:bodyPr/>
        <a:lstStyle/>
        <a:p>
          <a:endParaRPr lang="en-GB"/>
        </a:p>
      </dgm:t>
    </dgm:pt>
    <dgm:pt modelId="{E3A266F0-07CD-47A9-9C7D-733136452156}">
      <dgm:prSet/>
      <dgm:spPr/>
      <dgm:t>
        <a:bodyPr/>
        <a:lstStyle/>
        <a:p>
          <a:r>
            <a:rPr lang="en-GB"/>
            <a:t>To achieve value, team-based care must be targeted, linking resources to patient and family requirements. </a:t>
          </a:r>
        </a:p>
      </dgm:t>
    </dgm:pt>
    <dgm:pt modelId="{BE390B60-0A91-445F-87FA-9CB5B077A54E}" type="parTrans" cxnId="{249212FB-FB30-49A3-BB2F-8C50D997A568}">
      <dgm:prSet/>
      <dgm:spPr/>
      <dgm:t>
        <a:bodyPr/>
        <a:lstStyle/>
        <a:p>
          <a:endParaRPr lang="en-GB"/>
        </a:p>
      </dgm:t>
    </dgm:pt>
    <dgm:pt modelId="{A5B442BE-F8A0-4646-BA83-13C466E727CB}" type="sibTrans" cxnId="{249212FB-FB30-49A3-BB2F-8C50D997A568}">
      <dgm:prSet/>
      <dgm:spPr/>
      <dgm:t>
        <a:bodyPr/>
        <a:lstStyle/>
        <a:p>
          <a:endParaRPr lang="en-GB"/>
        </a:p>
      </dgm:t>
    </dgm:pt>
    <dgm:pt modelId="{80B97948-E989-4859-9B0D-E39D2B0BFD7C}">
      <dgm:prSet/>
      <dgm:spPr/>
      <dgm:t>
        <a:bodyPr/>
        <a:lstStyle/>
        <a:p>
          <a:r>
            <a:rPr lang="en-GB"/>
            <a:t>In terms of the efficiency, it is crucial to create links to ongoing team-based care activities. </a:t>
          </a:r>
        </a:p>
      </dgm:t>
    </dgm:pt>
    <dgm:pt modelId="{22B06431-832F-4918-B793-92359761CEC9}" type="parTrans" cxnId="{25143D8C-F1F7-455B-ABD9-4E4D2B7AD851}">
      <dgm:prSet/>
      <dgm:spPr/>
      <dgm:t>
        <a:bodyPr/>
        <a:lstStyle/>
        <a:p>
          <a:endParaRPr lang="en-GB"/>
        </a:p>
      </dgm:t>
    </dgm:pt>
    <dgm:pt modelId="{9C07429F-280C-41F2-8D71-17519F99DE41}" type="sibTrans" cxnId="{25143D8C-F1F7-455B-ABD9-4E4D2B7AD851}">
      <dgm:prSet/>
      <dgm:spPr/>
      <dgm:t>
        <a:bodyPr/>
        <a:lstStyle/>
        <a:p>
          <a:endParaRPr lang="en-GB"/>
        </a:p>
      </dgm:t>
    </dgm:pt>
    <dgm:pt modelId="{8D335BD1-E4F7-422A-B84C-7803E53C5E5E}">
      <dgm:prSet/>
      <dgm:spPr/>
      <dgm:t>
        <a:bodyPr/>
        <a:lstStyle/>
        <a:p>
          <a:r>
            <a:rPr lang="en-GB" dirty="0"/>
            <a:t>To accomplish continuous improvement, high-value team-based healthcare, a coherent research programme must be established (Poulton, 2007)</a:t>
          </a:r>
        </a:p>
      </dgm:t>
    </dgm:pt>
    <dgm:pt modelId="{E780B719-071C-4262-A503-81415A1C7878}" type="parTrans" cxnId="{B8E35554-58D3-4CA9-8829-9670F470D916}">
      <dgm:prSet/>
      <dgm:spPr/>
      <dgm:t>
        <a:bodyPr/>
        <a:lstStyle/>
        <a:p>
          <a:endParaRPr lang="en-GB"/>
        </a:p>
      </dgm:t>
    </dgm:pt>
    <dgm:pt modelId="{3D4E8287-23AA-4D76-9966-D8E81FEF8D24}" type="sibTrans" cxnId="{B8E35554-58D3-4CA9-8829-9670F470D916}">
      <dgm:prSet/>
      <dgm:spPr/>
      <dgm:t>
        <a:bodyPr/>
        <a:lstStyle/>
        <a:p>
          <a:endParaRPr lang="en-GB"/>
        </a:p>
      </dgm:t>
    </dgm:pt>
    <dgm:pt modelId="{AE00D1C7-BE03-425E-8BBF-F09DED51C9D5}" type="pres">
      <dgm:prSet presAssocID="{565BD7A4-8620-4AD5-A811-A93E621C9D85}" presName="matrix" presStyleCnt="0">
        <dgm:presLayoutVars>
          <dgm:chMax val="1"/>
          <dgm:dir/>
          <dgm:resizeHandles val="exact"/>
        </dgm:presLayoutVars>
      </dgm:prSet>
      <dgm:spPr/>
    </dgm:pt>
    <dgm:pt modelId="{671639F1-7180-4D3F-A255-90B874248C44}" type="pres">
      <dgm:prSet presAssocID="{565BD7A4-8620-4AD5-A811-A93E621C9D85}" presName="diamond" presStyleLbl="bgShp" presStyleIdx="0" presStyleCnt="1"/>
      <dgm:spPr/>
    </dgm:pt>
    <dgm:pt modelId="{E99BB450-2771-41E7-977D-CC7DA5E207B4}" type="pres">
      <dgm:prSet presAssocID="{565BD7A4-8620-4AD5-A811-A93E621C9D85}" presName="quad1" presStyleLbl="node1" presStyleIdx="0" presStyleCnt="4">
        <dgm:presLayoutVars>
          <dgm:chMax val="0"/>
          <dgm:chPref val="0"/>
          <dgm:bulletEnabled val="1"/>
        </dgm:presLayoutVars>
      </dgm:prSet>
      <dgm:spPr/>
    </dgm:pt>
    <dgm:pt modelId="{25D0766B-9068-41DB-B033-10DECA05B031}" type="pres">
      <dgm:prSet presAssocID="{565BD7A4-8620-4AD5-A811-A93E621C9D85}" presName="quad2" presStyleLbl="node1" presStyleIdx="1" presStyleCnt="4">
        <dgm:presLayoutVars>
          <dgm:chMax val="0"/>
          <dgm:chPref val="0"/>
          <dgm:bulletEnabled val="1"/>
        </dgm:presLayoutVars>
      </dgm:prSet>
      <dgm:spPr/>
    </dgm:pt>
    <dgm:pt modelId="{B300E4C5-F4AF-491A-8345-91F88D34D6BC}" type="pres">
      <dgm:prSet presAssocID="{565BD7A4-8620-4AD5-A811-A93E621C9D85}" presName="quad3" presStyleLbl="node1" presStyleIdx="2" presStyleCnt="4">
        <dgm:presLayoutVars>
          <dgm:chMax val="0"/>
          <dgm:chPref val="0"/>
          <dgm:bulletEnabled val="1"/>
        </dgm:presLayoutVars>
      </dgm:prSet>
      <dgm:spPr/>
    </dgm:pt>
    <dgm:pt modelId="{E01A8378-30FD-48A4-8C60-C0837376F4E2}" type="pres">
      <dgm:prSet presAssocID="{565BD7A4-8620-4AD5-A811-A93E621C9D85}" presName="quad4" presStyleLbl="node1" presStyleIdx="3" presStyleCnt="4">
        <dgm:presLayoutVars>
          <dgm:chMax val="0"/>
          <dgm:chPref val="0"/>
          <dgm:bulletEnabled val="1"/>
        </dgm:presLayoutVars>
      </dgm:prSet>
      <dgm:spPr/>
    </dgm:pt>
  </dgm:ptLst>
  <dgm:cxnLst>
    <dgm:cxn modelId="{9902370D-7F46-4CB5-A575-EF5C05A9D53C}" type="presOf" srcId="{9235517F-E915-4D03-8869-EBAB3CE042CE}" destId="{E99BB450-2771-41E7-977D-CC7DA5E207B4}" srcOrd="0" destOrd="0" presId="urn:microsoft.com/office/officeart/2005/8/layout/matrix3"/>
    <dgm:cxn modelId="{B8E35554-58D3-4CA9-8829-9670F470D916}" srcId="{565BD7A4-8620-4AD5-A811-A93E621C9D85}" destId="{8D335BD1-E4F7-422A-B84C-7803E53C5E5E}" srcOrd="3" destOrd="0" parTransId="{E780B719-071C-4262-A503-81415A1C7878}" sibTransId="{3D4E8287-23AA-4D76-9966-D8E81FEF8D24}"/>
    <dgm:cxn modelId="{25143D8C-F1F7-455B-ABD9-4E4D2B7AD851}" srcId="{565BD7A4-8620-4AD5-A811-A93E621C9D85}" destId="{80B97948-E989-4859-9B0D-E39D2B0BFD7C}" srcOrd="2" destOrd="0" parTransId="{22B06431-832F-4918-B793-92359761CEC9}" sibTransId="{9C07429F-280C-41F2-8D71-17519F99DE41}"/>
    <dgm:cxn modelId="{35FD3C9B-D47F-4E4A-A90C-AE72D38ABB97}" type="presOf" srcId="{8D335BD1-E4F7-422A-B84C-7803E53C5E5E}" destId="{E01A8378-30FD-48A4-8C60-C0837376F4E2}" srcOrd="0" destOrd="0" presId="urn:microsoft.com/office/officeart/2005/8/layout/matrix3"/>
    <dgm:cxn modelId="{F7DA6AA9-203F-45C4-8445-9A59810C327C}" type="presOf" srcId="{E3A266F0-07CD-47A9-9C7D-733136452156}" destId="{25D0766B-9068-41DB-B033-10DECA05B031}" srcOrd="0" destOrd="0" presId="urn:microsoft.com/office/officeart/2005/8/layout/matrix3"/>
    <dgm:cxn modelId="{F514F4CB-4984-4C7E-9FFF-E5D6DA94E1E3}" type="presOf" srcId="{565BD7A4-8620-4AD5-A811-A93E621C9D85}" destId="{AE00D1C7-BE03-425E-8BBF-F09DED51C9D5}" srcOrd="0" destOrd="0" presId="urn:microsoft.com/office/officeart/2005/8/layout/matrix3"/>
    <dgm:cxn modelId="{E396F1CC-4F9A-4B94-A589-4350A4A9CA5A}" type="presOf" srcId="{80B97948-E989-4859-9B0D-E39D2B0BFD7C}" destId="{B300E4C5-F4AF-491A-8345-91F88D34D6BC}" srcOrd="0" destOrd="0" presId="urn:microsoft.com/office/officeart/2005/8/layout/matrix3"/>
    <dgm:cxn modelId="{4400DAFA-5025-432F-BF11-FF93B8EEF892}" srcId="{565BD7A4-8620-4AD5-A811-A93E621C9D85}" destId="{9235517F-E915-4D03-8869-EBAB3CE042CE}" srcOrd="0" destOrd="0" parTransId="{737A64A8-FB9C-452B-B06C-3F8D63A92143}" sibTransId="{9857C012-4227-4824-93BB-EE3C26A215A0}"/>
    <dgm:cxn modelId="{249212FB-FB30-49A3-BB2F-8C50D997A568}" srcId="{565BD7A4-8620-4AD5-A811-A93E621C9D85}" destId="{E3A266F0-07CD-47A9-9C7D-733136452156}" srcOrd="1" destOrd="0" parTransId="{BE390B60-0A91-445F-87FA-9CB5B077A54E}" sibTransId="{A5B442BE-F8A0-4646-BA83-13C466E727CB}"/>
    <dgm:cxn modelId="{D57502DE-E892-4C56-9058-C69DAA16C924}" type="presParOf" srcId="{AE00D1C7-BE03-425E-8BBF-F09DED51C9D5}" destId="{671639F1-7180-4D3F-A255-90B874248C44}" srcOrd="0" destOrd="0" presId="urn:microsoft.com/office/officeart/2005/8/layout/matrix3"/>
    <dgm:cxn modelId="{7A0BD2B9-BB8C-4790-8252-743BB5A29C0D}" type="presParOf" srcId="{AE00D1C7-BE03-425E-8BBF-F09DED51C9D5}" destId="{E99BB450-2771-41E7-977D-CC7DA5E207B4}" srcOrd="1" destOrd="0" presId="urn:microsoft.com/office/officeart/2005/8/layout/matrix3"/>
    <dgm:cxn modelId="{7D663AFF-5F6B-48B7-B421-DBBF2E03596F}" type="presParOf" srcId="{AE00D1C7-BE03-425E-8BBF-F09DED51C9D5}" destId="{25D0766B-9068-41DB-B033-10DECA05B031}" srcOrd="2" destOrd="0" presId="urn:microsoft.com/office/officeart/2005/8/layout/matrix3"/>
    <dgm:cxn modelId="{E61C8A49-3500-46AF-B8F7-27E846749F20}" type="presParOf" srcId="{AE00D1C7-BE03-425E-8BBF-F09DED51C9D5}" destId="{B300E4C5-F4AF-491A-8345-91F88D34D6BC}" srcOrd="3" destOrd="0" presId="urn:microsoft.com/office/officeart/2005/8/layout/matrix3"/>
    <dgm:cxn modelId="{034989AA-E869-4D99-A202-193A43BFC167}" type="presParOf" srcId="{AE00D1C7-BE03-425E-8BBF-F09DED51C9D5}" destId="{E01A8378-30FD-48A4-8C60-C0837376F4E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3FDD00-A009-439A-8C17-59E4DE612CA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5826C293-D794-4680-A272-A28854B5223C}">
      <dgm:prSet custT="1"/>
      <dgm:spPr/>
      <dgm:t>
        <a:bodyPr/>
        <a:lstStyle/>
        <a:p>
          <a:r>
            <a:rPr lang="en-GB" sz="1400" dirty="0">
              <a:latin typeface="Arial" panose="020B0604020202020204" pitchFamily="34" charset="0"/>
              <a:cs typeface="Arial" panose="020B0604020202020204" pitchFamily="34" charset="0"/>
            </a:rPr>
            <a:t>Allowing team members sufficient face-to-face and online time, space, and assistance to address both primary care and team procedures. </a:t>
          </a:r>
        </a:p>
      </dgm:t>
    </dgm:pt>
    <dgm:pt modelId="{B5DA54DA-C472-49FC-AC28-4DE602DB3517}" type="parTrans" cxnId="{A7BF4152-0AD2-456F-9C65-6FA39B82AEE8}">
      <dgm:prSet/>
      <dgm:spPr/>
      <dgm:t>
        <a:bodyPr/>
        <a:lstStyle/>
        <a:p>
          <a:endParaRPr lang="en-GB"/>
        </a:p>
      </dgm:t>
    </dgm:pt>
    <dgm:pt modelId="{C7B54C86-4DF5-46EA-A9EE-E843BAA38559}" type="sibTrans" cxnId="{A7BF4152-0AD2-456F-9C65-6FA39B82AEE8}">
      <dgm:prSet/>
      <dgm:spPr/>
      <dgm:t>
        <a:bodyPr/>
        <a:lstStyle/>
        <a:p>
          <a:endParaRPr lang="en-GB"/>
        </a:p>
      </dgm:t>
    </dgm:pt>
    <dgm:pt modelId="{F4799874-4485-4AAA-840F-A6159B5DE646}">
      <dgm:prSet custT="1"/>
      <dgm:spPr/>
      <dgm:t>
        <a:bodyPr/>
        <a:lstStyle/>
        <a:p>
          <a:r>
            <a:rPr lang="en-GB" sz="1600" dirty="0">
              <a:latin typeface="Arial" panose="020B0604020202020204" pitchFamily="34" charset="0"/>
              <a:cs typeface="Arial" panose="020B0604020202020204" pitchFamily="34" charset="0"/>
            </a:rPr>
            <a:t>Making certain that staff members receive training on standard communication norms and strategies (</a:t>
          </a:r>
          <a:r>
            <a:rPr lang="en-GB" sz="1600" dirty="0" err="1">
              <a:latin typeface="Arial" panose="020B0604020202020204" pitchFamily="34" charset="0"/>
              <a:cs typeface="Arial" panose="020B0604020202020204" pitchFamily="34" charset="0"/>
            </a:rPr>
            <a:t>Breckman</a:t>
          </a:r>
          <a:r>
            <a:rPr lang="en-GB" sz="1600" dirty="0">
              <a:latin typeface="Arial" panose="020B0604020202020204" pitchFamily="34" charset="0"/>
              <a:cs typeface="Arial" panose="020B0604020202020204" pitchFamily="34" charset="0"/>
            </a:rPr>
            <a:t>, 2000) </a:t>
          </a:r>
        </a:p>
      </dgm:t>
    </dgm:pt>
    <dgm:pt modelId="{995DDDAD-4F8F-4D28-8BAD-B798CB74BF54}" type="parTrans" cxnId="{F24C693C-B03A-4305-9C80-D109E1DBFAFC}">
      <dgm:prSet/>
      <dgm:spPr/>
      <dgm:t>
        <a:bodyPr/>
        <a:lstStyle/>
        <a:p>
          <a:endParaRPr lang="en-GB"/>
        </a:p>
      </dgm:t>
    </dgm:pt>
    <dgm:pt modelId="{336E4F68-9AEB-43AD-AC50-4C8B8718E35D}" type="sibTrans" cxnId="{F24C693C-B03A-4305-9C80-D109E1DBFAFC}">
      <dgm:prSet/>
      <dgm:spPr/>
      <dgm:t>
        <a:bodyPr/>
        <a:lstStyle/>
        <a:p>
          <a:endParaRPr lang="en-GB"/>
        </a:p>
      </dgm:t>
    </dgm:pt>
    <dgm:pt modelId="{4420AFF9-2971-4C75-B7A3-3098260C50A9}">
      <dgm:prSet custT="1"/>
      <dgm:spPr/>
      <dgm:t>
        <a:bodyPr/>
        <a:lstStyle/>
        <a:p>
          <a:r>
            <a:rPr lang="en-GB" sz="1100" dirty="0">
              <a:latin typeface="Arial" panose="020B0604020202020204" pitchFamily="34" charset="0"/>
              <a:cs typeface="Arial" panose="020B0604020202020204" pitchFamily="34" charset="0"/>
            </a:rPr>
            <a:t>Using digital tools, such as the electronic medical record, e-mail, Online services, mobile electronic devices, and others, to enable simple, ongoing, open communication between team members, with a focus on integrating families with patients.</a:t>
          </a:r>
        </a:p>
      </dgm:t>
    </dgm:pt>
    <dgm:pt modelId="{57065AB8-81B2-4877-892A-55CAA5D6ADD8}" type="parTrans" cxnId="{77AA9311-7C31-48AA-80F6-12BA37B9CDC6}">
      <dgm:prSet/>
      <dgm:spPr/>
      <dgm:t>
        <a:bodyPr/>
        <a:lstStyle/>
        <a:p>
          <a:endParaRPr lang="en-GB"/>
        </a:p>
      </dgm:t>
    </dgm:pt>
    <dgm:pt modelId="{3D462F6E-8092-439D-8809-52DEE911793F}" type="sibTrans" cxnId="{77AA9311-7C31-48AA-80F6-12BA37B9CDC6}">
      <dgm:prSet/>
      <dgm:spPr/>
      <dgm:t>
        <a:bodyPr/>
        <a:lstStyle/>
        <a:p>
          <a:endParaRPr lang="en-GB"/>
        </a:p>
      </dgm:t>
    </dgm:pt>
    <dgm:pt modelId="{0D49596A-F757-4497-BAB0-A287E98EC8F4}" type="pres">
      <dgm:prSet presAssocID="{C03FDD00-A009-439A-8C17-59E4DE612CA0}" presName="cycle" presStyleCnt="0">
        <dgm:presLayoutVars>
          <dgm:dir/>
          <dgm:resizeHandles val="exact"/>
        </dgm:presLayoutVars>
      </dgm:prSet>
      <dgm:spPr/>
    </dgm:pt>
    <dgm:pt modelId="{470B1327-138A-4458-9B38-ED97E96E5998}" type="pres">
      <dgm:prSet presAssocID="{5826C293-D794-4680-A272-A28854B5223C}" presName="node" presStyleLbl="node1" presStyleIdx="0" presStyleCnt="3">
        <dgm:presLayoutVars>
          <dgm:bulletEnabled val="1"/>
        </dgm:presLayoutVars>
      </dgm:prSet>
      <dgm:spPr/>
    </dgm:pt>
    <dgm:pt modelId="{8E911386-72E1-4CAB-87D0-DDCD6707FA10}" type="pres">
      <dgm:prSet presAssocID="{C7B54C86-4DF5-46EA-A9EE-E843BAA38559}" presName="sibTrans" presStyleLbl="sibTrans2D1" presStyleIdx="0" presStyleCnt="3"/>
      <dgm:spPr/>
    </dgm:pt>
    <dgm:pt modelId="{051C3D60-9F68-44C3-8DDB-0D0382F877D9}" type="pres">
      <dgm:prSet presAssocID="{C7B54C86-4DF5-46EA-A9EE-E843BAA38559}" presName="connectorText" presStyleLbl="sibTrans2D1" presStyleIdx="0" presStyleCnt="3"/>
      <dgm:spPr/>
    </dgm:pt>
    <dgm:pt modelId="{B2BC32DB-DBF2-4523-8074-77703164C6BA}" type="pres">
      <dgm:prSet presAssocID="{F4799874-4485-4AAA-840F-A6159B5DE646}" presName="node" presStyleLbl="node1" presStyleIdx="1" presStyleCnt="3" custRadScaleRad="90670" custRadScaleInc="-4544">
        <dgm:presLayoutVars>
          <dgm:bulletEnabled val="1"/>
        </dgm:presLayoutVars>
      </dgm:prSet>
      <dgm:spPr/>
    </dgm:pt>
    <dgm:pt modelId="{50D0A680-C992-46A0-A135-CBC46B531065}" type="pres">
      <dgm:prSet presAssocID="{336E4F68-9AEB-43AD-AC50-4C8B8718E35D}" presName="sibTrans" presStyleLbl="sibTrans2D1" presStyleIdx="1" presStyleCnt="3"/>
      <dgm:spPr/>
    </dgm:pt>
    <dgm:pt modelId="{02398088-7DBA-4AF3-AE4B-984E0953EA24}" type="pres">
      <dgm:prSet presAssocID="{336E4F68-9AEB-43AD-AC50-4C8B8718E35D}" presName="connectorText" presStyleLbl="sibTrans2D1" presStyleIdx="1" presStyleCnt="3"/>
      <dgm:spPr/>
    </dgm:pt>
    <dgm:pt modelId="{1DB543FD-22DB-4668-9F9F-AEE067954F2F}" type="pres">
      <dgm:prSet presAssocID="{4420AFF9-2971-4C75-B7A3-3098260C50A9}" presName="node" presStyleLbl="node1" presStyleIdx="2" presStyleCnt="3">
        <dgm:presLayoutVars>
          <dgm:bulletEnabled val="1"/>
        </dgm:presLayoutVars>
      </dgm:prSet>
      <dgm:spPr/>
    </dgm:pt>
    <dgm:pt modelId="{313D32C6-EEFC-4957-8D6B-F8A8F0830B9A}" type="pres">
      <dgm:prSet presAssocID="{3D462F6E-8092-439D-8809-52DEE911793F}" presName="sibTrans" presStyleLbl="sibTrans2D1" presStyleIdx="2" presStyleCnt="3"/>
      <dgm:spPr/>
    </dgm:pt>
    <dgm:pt modelId="{7C5F3832-A95D-4E60-9108-E3EA5F39B7E7}" type="pres">
      <dgm:prSet presAssocID="{3D462F6E-8092-439D-8809-52DEE911793F}" presName="connectorText" presStyleLbl="sibTrans2D1" presStyleIdx="2" presStyleCnt="3"/>
      <dgm:spPr/>
    </dgm:pt>
  </dgm:ptLst>
  <dgm:cxnLst>
    <dgm:cxn modelId="{77AA9311-7C31-48AA-80F6-12BA37B9CDC6}" srcId="{C03FDD00-A009-439A-8C17-59E4DE612CA0}" destId="{4420AFF9-2971-4C75-B7A3-3098260C50A9}" srcOrd="2" destOrd="0" parTransId="{57065AB8-81B2-4877-892A-55CAA5D6ADD8}" sibTransId="{3D462F6E-8092-439D-8809-52DEE911793F}"/>
    <dgm:cxn modelId="{F24C693C-B03A-4305-9C80-D109E1DBFAFC}" srcId="{C03FDD00-A009-439A-8C17-59E4DE612CA0}" destId="{F4799874-4485-4AAA-840F-A6159B5DE646}" srcOrd="1" destOrd="0" parTransId="{995DDDAD-4F8F-4D28-8BAD-B798CB74BF54}" sibTransId="{336E4F68-9AEB-43AD-AC50-4C8B8718E35D}"/>
    <dgm:cxn modelId="{9D046F4B-02F4-4907-A999-3BB1DE3B88E1}" type="presOf" srcId="{336E4F68-9AEB-43AD-AC50-4C8B8718E35D}" destId="{02398088-7DBA-4AF3-AE4B-984E0953EA24}" srcOrd="1" destOrd="0" presId="urn:microsoft.com/office/officeart/2005/8/layout/cycle2"/>
    <dgm:cxn modelId="{A7BF4152-0AD2-456F-9C65-6FA39B82AEE8}" srcId="{C03FDD00-A009-439A-8C17-59E4DE612CA0}" destId="{5826C293-D794-4680-A272-A28854B5223C}" srcOrd="0" destOrd="0" parTransId="{B5DA54DA-C472-49FC-AC28-4DE602DB3517}" sibTransId="{C7B54C86-4DF5-46EA-A9EE-E843BAA38559}"/>
    <dgm:cxn modelId="{C3C01D76-5D21-4293-9D0B-973F59DEBD4F}" type="presOf" srcId="{C7B54C86-4DF5-46EA-A9EE-E843BAA38559}" destId="{8E911386-72E1-4CAB-87D0-DDCD6707FA10}" srcOrd="0" destOrd="0" presId="urn:microsoft.com/office/officeart/2005/8/layout/cycle2"/>
    <dgm:cxn modelId="{A16CF97A-3E8E-4871-B308-A28DB0130DAD}" type="presOf" srcId="{F4799874-4485-4AAA-840F-A6159B5DE646}" destId="{B2BC32DB-DBF2-4523-8074-77703164C6BA}" srcOrd="0" destOrd="0" presId="urn:microsoft.com/office/officeart/2005/8/layout/cycle2"/>
    <dgm:cxn modelId="{5892EA7D-6007-44A4-A928-5A213E9F9774}" type="presOf" srcId="{C7B54C86-4DF5-46EA-A9EE-E843BAA38559}" destId="{051C3D60-9F68-44C3-8DDB-0D0382F877D9}" srcOrd="1" destOrd="0" presId="urn:microsoft.com/office/officeart/2005/8/layout/cycle2"/>
    <dgm:cxn modelId="{7272C181-0082-4E40-8CC5-BECF4A581AE4}" type="presOf" srcId="{336E4F68-9AEB-43AD-AC50-4C8B8718E35D}" destId="{50D0A680-C992-46A0-A135-CBC46B531065}" srcOrd="0" destOrd="0" presId="urn:microsoft.com/office/officeart/2005/8/layout/cycle2"/>
    <dgm:cxn modelId="{953E0487-AA97-48D2-B97E-A7ED484B3162}" type="presOf" srcId="{5826C293-D794-4680-A272-A28854B5223C}" destId="{470B1327-138A-4458-9B38-ED97E96E5998}" srcOrd="0" destOrd="0" presId="urn:microsoft.com/office/officeart/2005/8/layout/cycle2"/>
    <dgm:cxn modelId="{99C781A8-5833-4D48-9EB2-1BCCE4A03AD3}" type="presOf" srcId="{C03FDD00-A009-439A-8C17-59E4DE612CA0}" destId="{0D49596A-F757-4497-BAB0-A287E98EC8F4}" srcOrd="0" destOrd="0" presId="urn:microsoft.com/office/officeart/2005/8/layout/cycle2"/>
    <dgm:cxn modelId="{C2E3E0C7-0BB9-4690-9E23-BDB6F0E40E45}" type="presOf" srcId="{3D462F6E-8092-439D-8809-52DEE911793F}" destId="{7C5F3832-A95D-4E60-9108-E3EA5F39B7E7}" srcOrd="1" destOrd="0" presId="urn:microsoft.com/office/officeart/2005/8/layout/cycle2"/>
    <dgm:cxn modelId="{EC22CFE4-DC1A-42DB-85E3-5360AA66D737}" type="presOf" srcId="{3D462F6E-8092-439D-8809-52DEE911793F}" destId="{313D32C6-EEFC-4957-8D6B-F8A8F0830B9A}" srcOrd="0" destOrd="0" presId="urn:microsoft.com/office/officeart/2005/8/layout/cycle2"/>
    <dgm:cxn modelId="{676A44E7-C73F-4933-A47D-823742168143}" type="presOf" srcId="{4420AFF9-2971-4C75-B7A3-3098260C50A9}" destId="{1DB543FD-22DB-4668-9F9F-AEE067954F2F}" srcOrd="0" destOrd="0" presId="urn:microsoft.com/office/officeart/2005/8/layout/cycle2"/>
    <dgm:cxn modelId="{B30702A5-C782-4F38-85A1-B172B11D2D87}" type="presParOf" srcId="{0D49596A-F757-4497-BAB0-A287E98EC8F4}" destId="{470B1327-138A-4458-9B38-ED97E96E5998}" srcOrd="0" destOrd="0" presId="urn:microsoft.com/office/officeart/2005/8/layout/cycle2"/>
    <dgm:cxn modelId="{95B163C7-2D04-4939-8654-2D7FF6AD799B}" type="presParOf" srcId="{0D49596A-F757-4497-BAB0-A287E98EC8F4}" destId="{8E911386-72E1-4CAB-87D0-DDCD6707FA10}" srcOrd="1" destOrd="0" presId="urn:microsoft.com/office/officeart/2005/8/layout/cycle2"/>
    <dgm:cxn modelId="{E5F1DE54-41E4-418D-9BAF-D00103F366C0}" type="presParOf" srcId="{8E911386-72E1-4CAB-87D0-DDCD6707FA10}" destId="{051C3D60-9F68-44C3-8DDB-0D0382F877D9}" srcOrd="0" destOrd="0" presId="urn:microsoft.com/office/officeart/2005/8/layout/cycle2"/>
    <dgm:cxn modelId="{43B780E9-535E-4121-B910-3E6E08049AE5}" type="presParOf" srcId="{0D49596A-F757-4497-BAB0-A287E98EC8F4}" destId="{B2BC32DB-DBF2-4523-8074-77703164C6BA}" srcOrd="2" destOrd="0" presId="urn:microsoft.com/office/officeart/2005/8/layout/cycle2"/>
    <dgm:cxn modelId="{D7F1888A-A05D-428A-ADD8-71E1A12AFF4D}" type="presParOf" srcId="{0D49596A-F757-4497-BAB0-A287E98EC8F4}" destId="{50D0A680-C992-46A0-A135-CBC46B531065}" srcOrd="3" destOrd="0" presId="urn:microsoft.com/office/officeart/2005/8/layout/cycle2"/>
    <dgm:cxn modelId="{662D87B6-6A04-4227-9084-47A21C5BA1AC}" type="presParOf" srcId="{50D0A680-C992-46A0-A135-CBC46B531065}" destId="{02398088-7DBA-4AF3-AE4B-984E0953EA24}" srcOrd="0" destOrd="0" presId="urn:microsoft.com/office/officeart/2005/8/layout/cycle2"/>
    <dgm:cxn modelId="{66D07D58-23F8-4073-86DB-67D0CD58698F}" type="presParOf" srcId="{0D49596A-F757-4497-BAB0-A287E98EC8F4}" destId="{1DB543FD-22DB-4668-9F9F-AEE067954F2F}" srcOrd="4" destOrd="0" presId="urn:microsoft.com/office/officeart/2005/8/layout/cycle2"/>
    <dgm:cxn modelId="{414F123B-4B06-482E-B5E2-F8A19182C258}" type="presParOf" srcId="{0D49596A-F757-4497-BAB0-A287E98EC8F4}" destId="{313D32C6-EEFC-4957-8D6B-F8A8F0830B9A}" srcOrd="5" destOrd="0" presId="urn:microsoft.com/office/officeart/2005/8/layout/cycle2"/>
    <dgm:cxn modelId="{654CFF2C-C73C-4DDB-8F6D-0C3EA49EABD6}" type="presParOf" srcId="{313D32C6-EEFC-4957-8D6B-F8A8F0830B9A}" destId="{7C5F3832-A95D-4E60-9108-E3EA5F39B7E7}"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F84B35-362C-4C84-A746-B0AD692D313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04E1D108-9ABA-4B56-A133-A093D5FB6E4B}">
      <dgm:prSet/>
      <dgm:spPr/>
      <dgm:t>
        <a:bodyPr/>
        <a:lstStyle/>
        <a:p>
          <a:r>
            <a:rPr lang="en-GB" dirty="0">
              <a:latin typeface="Arial" panose="020B0604020202020204" pitchFamily="34" charset="0"/>
              <a:cs typeface="Arial" panose="020B0604020202020204" pitchFamily="34" charset="0"/>
            </a:rPr>
            <a:t>Poulton, (2007) carried out a comprehensive study and discovered that independent of the group or task's features, teamwork is directly correlated to efficiency.</a:t>
          </a:r>
        </a:p>
      </dgm:t>
    </dgm:pt>
    <dgm:pt modelId="{8405CCCB-9A82-4CC2-BBE6-B06272ECCB23}" type="parTrans" cxnId="{020928D6-6BDE-4210-BFC7-1885C3118C1C}">
      <dgm:prSet/>
      <dgm:spPr/>
      <dgm:t>
        <a:bodyPr/>
        <a:lstStyle/>
        <a:p>
          <a:endParaRPr lang="en-GB"/>
        </a:p>
      </dgm:t>
    </dgm:pt>
    <dgm:pt modelId="{CD0E56F5-B560-46D8-B910-37C54D6F8FE3}" type="sibTrans" cxnId="{020928D6-6BDE-4210-BFC7-1885C3118C1C}">
      <dgm:prSet/>
      <dgm:spPr/>
      <dgm:t>
        <a:bodyPr/>
        <a:lstStyle/>
        <a:p>
          <a:endParaRPr lang="en-GB"/>
        </a:p>
      </dgm:t>
    </dgm:pt>
    <dgm:pt modelId="{3E063561-74C5-4B19-9088-54AED2716680}">
      <dgm:prSet/>
      <dgm:spPr/>
      <dgm:t>
        <a:bodyPr/>
        <a:lstStyle/>
        <a:p>
          <a:r>
            <a:rPr lang="en-GB" dirty="0">
              <a:latin typeface="Arial" panose="020B0604020202020204" pitchFamily="34" charset="0"/>
              <a:cs typeface="Arial" panose="020B0604020202020204" pitchFamily="34" charset="0"/>
            </a:rPr>
            <a:t>When the caregiver observed significant teamwork versus no collaboration, the patient's estimated probability of adverse outcomes reduced from 16% to 5%, according to Sundstrom et al (1990), analysis.</a:t>
          </a:r>
        </a:p>
      </dgm:t>
    </dgm:pt>
    <dgm:pt modelId="{39F80592-1CEA-4502-896A-FFD92A2D6B5C}" type="parTrans" cxnId="{CEE63689-4AC5-4D63-9A22-1EE8F7E9792D}">
      <dgm:prSet/>
      <dgm:spPr/>
      <dgm:t>
        <a:bodyPr/>
        <a:lstStyle/>
        <a:p>
          <a:endParaRPr lang="en-GB"/>
        </a:p>
      </dgm:t>
    </dgm:pt>
    <dgm:pt modelId="{AFEB45F4-ABC1-4258-B28F-C3D204CB6B09}" type="sibTrans" cxnId="{CEE63689-4AC5-4D63-9A22-1EE8F7E9792D}">
      <dgm:prSet/>
      <dgm:spPr/>
      <dgm:t>
        <a:bodyPr/>
        <a:lstStyle/>
        <a:p>
          <a:endParaRPr lang="en-GB"/>
        </a:p>
      </dgm:t>
    </dgm:pt>
    <dgm:pt modelId="{BEDC1CB4-4378-4858-846D-ADAEB2982C1A}" type="pres">
      <dgm:prSet presAssocID="{9CF84B35-362C-4C84-A746-B0AD692D3137}" presName="Name0" presStyleCnt="0">
        <dgm:presLayoutVars>
          <dgm:dir/>
          <dgm:resizeHandles val="exact"/>
        </dgm:presLayoutVars>
      </dgm:prSet>
      <dgm:spPr/>
    </dgm:pt>
    <dgm:pt modelId="{EAB1C06C-4E9C-4DF1-8811-F231572AE79D}" type="pres">
      <dgm:prSet presAssocID="{04E1D108-9ABA-4B56-A133-A093D5FB6E4B}" presName="node" presStyleLbl="node1" presStyleIdx="0" presStyleCnt="2">
        <dgm:presLayoutVars>
          <dgm:bulletEnabled val="1"/>
        </dgm:presLayoutVars>
      </dgm:prSet>
      <dgm:spPr/>
    </dgm:pt>
    <dgm:pt modelId="{6BB92236-034F-4E42-9B0B-71C4B3DBA38F}" type="pres">
      <dgm:prSet presAssocID="{CD0E56F5-B560-46D8-B910-37C54D6F8FE3}" presName="sibTrans" presStyleLbl="sibTrans2D1" presStyleIdx="0" presStyleCnt="1"/>
      <dgm:spPr/>
    </dgm:pt>
    <dgm:pt modelId="{48FCAA1C-E1E2-4E6D-9103-2C06B91EF013}" type="pres">
      <dgm:prSet presAssocID="{CD0E56F5-B560-46D8-B910-37C54D6F8FE3}" presName="connectorText" presStyleLbl="sibTrans2D1" presStyleIdx="0" presStyleCnt="1"/>
      <dgm:spPr/>
    </dgm:pt>
    <dgm:pt modelId="{F45FE8F3-FE30-4F1F-8336-6F954FFBB7B2}" type="pres">
      <dgm:prSet presAssocID="{3E063561-74C5-4B19-9088-54AED2716680}" presName="node" presStyleLbl="node1" presStyleIdx="1" presStyleCnt="2">
        <dgm:presLayoutVars>
          <dgm:bulletEnabled val="1"/>
        </dgm:presLayoutVars>
      </dgm:prSet>
      <dgm:spPr/>
    </dgm:pt>
  </dgm:ptLst>
  <dgm:cxnLst>
    <dgm:cxn modelId="{F2BC2406-BC7C-46BA-B9D9-01C5DBD9B4D6}" type="presOf" srcId="{04E1D108-9ABA-4B56-A133-A093D5FB6E4B}" destId="{EAB1C06C-4E9C-4DF1-8811-F231572AE79D}" srcOrd="0" destOrd="0" presId="urn:microsoft.com/office/officeart/2005/8/layout/process1"/>
    <dgm:cxn modelId="{513DFE21-C3EE-4812-994E-F44266249A7C}" type="presOf" srcId="{9CF84B35-362C-4C84-A746-B0AD692D3137}" destId="{BEDC1CB4-4378-4858-846D-ADAEB2982C1A}" srcOrd="0" destOrd="0" presId="urn:microsoft.com/office/officeart/2005/8/layout/process1"/>
    <dgm:cxn modelId="{D0487741-5627-4DBB-8FD3-2EE14547542D}" type="presOf" srcId="{CD0E56F5-B560-46D8-B910-37C54D6F8FE3}" destId="{48FCAA1C-E1E2-4E6D-9103-2C06B91EF013}" srcOrd="1" destOrd="0" presId="urn:microsoft.com/office/officeart/2005/8/layout/process1"/>
    <dgm:cxn modelId="{8BCC2666-F1AF-460C-8CDC-74B0A4D94600}" type="presOf" srcId="{CD0E56F5-B560-46D8-B910-37C54D6F8FE3}" destId="{6BB92236-034F-4E42-9B0B-71C4B3DBA38F}" srcOrd="0" destOrd="0" presId="urn:microsoft.com/office/officeart/2005/8/layout/process1"/>
    <dgm:cxn modelId="{CEE63689-4AC5-4D63-9A22-1EE8F7E9792D}" srcId="{9CF84B35-362C-4C84-A746-B0AD692D3137}" destId="{3E063561-74C5-4B19-9088-54AED2716680}" srcOrd="1" destOrd="0" parTransId="{39F80592-1CEA-4502-896A-FFD92A2D6B5C}" sibTransId="{AFEB45F4-ABC1-4258-B28F-C3D204CB6B09}"/>
    <dgm:cxn modelId="{EC51A289-1A22-436B-9CDB-5D00FB9AA64A}" type="presOf" srcId="{3E063561-74C5-4B19-9088-54AED2716680}" destId="{F45FE8F3-FE30-4F1F-8336-6F954FFBB7B2}" srcOrd="0" destOrd="0" presId="urn:microsoft.com/office/officeart/2005/8/layout/process1"/>
    <dgm:cxn modelId="{020928D6-6BDE-4210-BFC7-1885C3118C1C}" srcId="{9CF84B35-362C-4C84-A746-B0AD692D3137}" destId="{04E1D108-9ABA-4B56-A133-A093D5FB6E4B}" srcOrd="0" destOrd="0" parTransId="{8405CCCB-9A82-4CC2-BBE6-B06272ECCB23}" sibTransId="{CD0E56F5-B560-46D8-B910-37C54D6F8FE3}"/>
    <dgm:cxn modelId="{689A3FC2-B7FD-4C2B-B2AA-D571AE0862E9}" type="presParOf" srcId="{BEDC1CB4-4378-4858-846D-ADAEB2982C1A}" destId="{EAB1C06C-4E9C-4DF1-8811-F231572AE79D}" srcOrd="0" destOrd="0" presId="urn:microsoft.com/office/officeart/2005/8/layout/process1"/>
    <dgm:cxn modelId="{F664356A-F7C6-48BB-A0B0-ECD6054B3A15}" type="presParOf" srcId="{BEDC1CB4-4378-4858-846D-ADAEB2982C1A}" destId="{6BB92236-034F-4E42-9B0B-71C4B3DBA38F}" srcOrd="1" destOrd="0" presId="urn:microsoft.com/office/officeart/2005/8/layout/process1"/>
    <dgm:cxn modelId="{DAC16873-6FE5-4EBA-85AA-03F3C1232111}" type="presParOf" srcId="{6BB92236-034F-4E42-9B0B-71C4B3DBA38F}" destId="{48FCAA1C-E1E2-4E6D-9103-2C06B91EF013}" srcOrd="0" destOrd="0" presId="urn:microsoft.com/office/officeart/2005/8/layout/process1"/>
    <dgm:cxn modelId="{EAE978C0-C6CE-4EAB-8B6D-690A6F01E2B1}" type="presParOf" srcId="{BEDC1CB4-4378-4858-846D-ADAEB2982C1A}" destId="{F45FE8F3-FE30-4F1F-8336-6F954FFBB7B2}"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70D880-3932-43E0-9EDA-94EB8B07B48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52AF4726-83EA-4714-AFE6-4A23A0EFFA06}">
      <dgm:prSet/>
      <dgm:spPr/>
      <dgm:t>
        <a:bodyPr/>
        <a:lstStyle/>
        <a:p>
          <a:r>
            <a:rPr lang="en-GB" dirty="0">
              <a:latin typeface="Arial" panose="020B0604020202020204" pitchFamily="34" charset="0"/>
              <a:cs typeface="Arial" panose="020B0604020202020204" pitchFamily="34" charset="0"/>
            </a:rPr>
            <a:t>I collaborate with others to meet corporate goals, and I consistently get along with and build relationships with individuals of all types. I create and maintain excellent working connections with supervisors and </a:t>
          </a:r>
          <a:r>
            <a:rPr lang="en-GB" dirty="0" err="1">
              <a:latin typeface="Arial" panose="020B0604020202020204" pitchFamily="34" charset="0"/>
              <a:cs typeface="Arial" panose="020B0604020202020204" pitchFamily="34" charset="0"/>
            </a:rPr>
            <a:t>coworkers</a:t>
          </a:r>
          <a:r>
            <a:rPr lang="en-GB">
              <a:latin typeface="Arial" panose="020B0604020202020204" pitchFamily="34" charset="0"/>
              <a:cs typeface="Arial" panose="020B0604020202020204" pitchFamily="34" charset="0"/>
            </a:rPr>
            <a:t>, as well as maintain open channels of interaction with others.</a:t>
          </a:r>
          <a:endParaRPr lang="en-GB" dirty="0">
            <a:latin typeface="Arial" panose="020B0604020202020204" pitchFamily="34" charset="0"/>
            <a:cs typeface="Arial" panose="020B0604020202020204" pitchFamily="34" charset="0"/>
          </a:endParaRPr>
        </a:p>
      </dgm:t>
    </dgm:pt>
    <dgm:pt modelId="{2A49BD59-AC1E-4FFC-BC92-9A5877D5096E}" type="parTrans" cxnId="{09BD801B-A1BF-44D0-A574-F921E39C44C9}">
      <dgm:prSet/>
      <dgm:spPr/>
      <dgm:t>
        <a:bodyPr/>
        <a:lstStyle/>
        <a:p>
          <a:endParaRPr lang="en-GB"/>
        </a:p>
      </dgm:t>
    </dgm:pt>
    <dgm:pt modelId="{3C1ED194-AA29-4692-AE6D-4E4D1D588FB0}" type="sibTrans" cxnId="{09BD801B-A1BF-44D0-A574-F921E39C44C9}">
      <dgm:prSet/>
      <dgm:spPr/>
      <dgm:t>
        <a:bodyPr/>
        <a:lstStyle/>
        <a:p>
          <a:endParaRPr lang="en-GB"/>
        </a:p>
      </dgm:t>
    </dgm:pt>
    <dgm:pt modelId="{493A6BF2-0380-4D37-A936-D8DF66E4EC69}" type="pres">
      <dgm:prSet presAssocID="{FD70D880-3932-43E0-9EDA-94EB8B07B48D}" presName="Name0" presStyleCnt="0">
        <dgm:presLayoutVars>
          <dgm:dir/>
          <dgm:resizeHandles val="exact"/>
        </dgm:presLayoutVars>
      </dgm:prSet>
      <dgm:spPr/>
    </dgm:pt>
    <dgm:pt modelId="{4DD7165E-EE1E-4A58-A39F-6691C3387BBB}" type="pres">
      <dgm:prSet presAssocID="{52AF4726-83EA-4714-AFE6-4A23A0EFFA06}" presName="node" presStyleLbl="node1" presStyleIdx="0" presStyleCnt="1">
        <dgm:presLayoutVars>
          <dgm:bulletEnabled val="1"/>
        </dgm:presLayoutVars>
      </dgm:prSet>
      <dgm:spPr/>
    </dgm:pt>
  </dgm:ptLst>
  <dgm:cxnLst>
    <dgm:cxn modelId="{09BD801B-A1BF-44D0-A574-F921E39C44C9}" srcId="{FD70D880-3932-43E0-9EDA-94EB8B07B48D}" destId="{52AF4726-83EA-4714-AFE6-4A23A0EFFA06}" srcOrd="0" destOrd="0" parTransId="{2A49BD59-AC1E-4FFC-BC92-9A5877D5096E}" sibTransId="{3C1ED194-AA29-4692-AE6D-4E4D1D588FB0}"/>
    <dgm:cxn modelId="{4CFC9C26-299A-4087-97D7-E8537F533B85}" type="presOf" srcId="{FD70D880-3932-43E0-9EDA-94EB8B07B48D}" destId="{493A6BF2-0380-4D37-A936-D8DF66E4EC69}" srcOrd="0" destOrd="0" presId="urn:microsoft.com/office/officeart/2005/8/layout/process1"/>
    <dgm:cxn modelId="{9533634E-384D-4707-9792-FD85FCD6A9F2}" type="presOf" srcId="{52AF4726-83EA-4714-AFE6-4A23A0EFFA06}" destId="{4DD7165E-EE1E-4A58-A39F-6691C3387BBB}" srcOrd="0" destOrd="0" presId="urn:microsoft.com/office/officeart/2005/8/layout/process1"/>
    <dgm:cxn modelId="{0E09CF8D-5470-4203-B3C2-341B87785D8C}" type="presParOf" srcId="{493A6BF2-0380-4D37-A936-D8DF66E4EC69}" destId="{4DD7165E-EE1E-4A58-A39F-6691C3387BBB}"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066B7-10EE-4BF3-ABD8-C1FCED1482B6}">
      <dsp:nvSpPr>
        <dsp:cNvPr id="0" name=""/>
        <dsp:cNvSpPr/>
      </dsp:nvSpPr>
      <dsp:spPr>
        <a:xfrm>
          <a:off x="4500281" y="43467"/>
          <a:ext cx="2260310" cy="22603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a:t>Module code: LCHS4005_BIRM</a:t>
          </a:r>
          <a:endParaRPr lang="en-GB" sz="2000" kern="1200"/>
        </a:p>
      </dsp:txBody>
      <dsp:txXfrm>
        <a:off x="4761086" y="347740"/>
        <a:ext cx="1738700" cy="717213"/>
      </dsp:txXfrm>
    </dsp:sp>
    <dsp:sp modelId="{A9AD4ECC-B720-4114-8DF4-1F4DC108A3B9}">
      <dsp:nvSpPr>
        <dsp:cNvPr id="0" name=""/>
        <dsp:cNvSpPr/>
      </dsp:nvSpPr>
      <dsp:spPr>
        <a:xfrm>
          <a:off x="5500033" y="1043220"/>
          <a:ext cx="2260310" cy="22603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t>Student name: Kristina </a:t>
          </a:r>
          <a:r>
            <a:rPr lang="en-GB" sz="2000" b="1" kern="1200" dirty="0" err="1"/>
            <a:t>Zebi</a:t>
          </a:r>
          <a:endParaRPr lang="en-GB" sz="2000" kern="1200" dirty="0"/>
        </a:p>
      </dsp:txBody>
      <dsp:txXfrm>
        <a:off x="6717124" y="1304025"/>
        <a:ext cx="869350" cy="1738700"/>
      </dsp:txXfrm>
    </dsp:sp>
    <dsp:sp modelId="{207D1884-B556-4A9F-930C-31E4FFBCD331}">
      <dsp:nvSpPr>
        <dsp:cNvPr id="0" name=""/>
        <dsp:cNvSpPr/>
      </dsp:nvSpPr>
      <dsp:spPr>
        <a:xfrm>
          <a:off x="4500281" y="2042972"/>
          <a:ext cx="2260310" cy="22603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t>Student No.: 2127039</a:t>
          </a:r>
          <a:endParaRPr lang="en-GB" sz="2000" kern="1200" dirty="0"/>
        </a:p>
      </dsp:txBody>
      <dsp:txXfrm>
        <a:off x="4761086" y="3281797"/>
        <a:ext cx="1738700" cy="717213"/>
      </dsp:txXfrm>
    </dsp:sp>
    <dsp:sp modelId="{B2C987A6-AA2F-44EE-8949-25C593F86AE6}">
      <dsp:nvSpPr>
        <dsp:cNvPr id="0" name=""/>
        <dsp:cNvSpPr/>
      </dsp:nvSpPr>
      <dsp:spPr>
        <a:xfrm>
          <a:off x="3500528" y="1043220"/>
          <a:ext cx="2260310" cy="226031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t>Tutor name: </a:t>
          </a:r>
          <a:r>
            <a:rPr lang="en-GB" sz="2000" b="1" kern="1200" dirty="0" err="1"/>
            <a:t>Fouziya</a:t>
          </a:r>
          <a:r>
            <a:rPr lang="en-GB" sz="2000" b="1" kern="1200"/>
            <a:t> Farheen</a:t>
          </a:r>
          <a:endParaRPr lang="en-GB" sz="2000" kern="1200"/>
        </a:p>
      </dsp:txBody>
      <dsp:txXfrm>
        <a:off x="3674398" y="1304025"/>
        <a:ext cx="869350" cy="1738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BE511-B5E9-42B3-882C-BB23456834AB}">
      <dsp:nvSpPr>
        <dsp:cNvPr id="0" name=""/>
        <dsp:cNvSpPr/>
      </dsp:nvSpPr>
      <dsp:spPr>
        <a:xfrm>
          <a:off x="1343" y="240485"/>
          <a:ext cx="2864910" cy="2685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An individual developing or leading a team might identify their stage in the process by using the phases of team development.</a:t>
          </a:r>
        </a:p>
      </dsp:txBody>
      <dsp:txXfrm>
        <a:off x="80009" y="319151"/>
        <a:ext cx="2707578" cy="2528521"/>
      </dsp:txXfrm>
    </dsp:sp>
    <dsp:sp modelId="{8931FE81-818E-40BC-9CFD-CEB04CDEA085}">
      <dsp:nvSpPr>
        <dsp:cNvPr id="0" name=""/>
        <dsp:cNvSpPr/>
      </dsp:nvSpPr>
      <dsp:spPr>
        <a:xfrm>
          <a:off x="3152744" y="1228163"/>
          <a:ext cx="607360" cy="7104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152744" y="1370262"/>
        <a:ext cx="425152" cy="426299"/>
      </dsp:txXfrm>
    </dsp:sp>
    <dsp:sp modelId="{56E4CA08-A44D-451F-B2A6-3A0A4619CF97}">
      <dsp:nvSpPr>
        <dsp:cNvPr id="0" name=""/>
        <dsp:cNvSpPr/>
      </dsp:nvSpPr>
      <dsp:spPr>
        <a:xfrm>
          <a:off x="4012217" y="240485"/>
          <a:ext cx="2864910" cy="2685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Tuckman's framework suggests that as a group develops and becomes more skilled, bonds grow and the style of management changes to one that is more cooperative or creative.(Tuckman, 1995).</a:t>
          </a:r>
        </a:p>
      </dsp:txBody>
      <dsp:txXfrm>
        <a:off x="4090883" y="319151"/>
        <a:ext cx="2707578" cy="25285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7BBDF-E479-40D0-9DAD-E2B5E5C1B37E}">
      <dsp:nvSpPr>
        <dsp:cNvPr id="0" name=""/>
        <dsp:cNvSpPr/>
      </dsp:nvSpPr>
      <dsp:spPr>
        <a:xfrm>
          <a:off x="508677" y="0"/>
          <a:ext cx="5765015" cy="221351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8E5EB-6048-4A27-BFFC-5ADC775F6044}">
      <dsp:nvSpPr>
        <dsp:cNvPr id="0" name=""/>
        <dsp:cNvSpPr/>
      </dsp:nvSpPr>
      <dsp:spPr>
        <a:xfrm>
          <a:off x="4149" y="664055"/>
          <a:ext cx="1253873" cy="8854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Forming</a:t>
          </a:r>
        </a:p>
      </dsp:txBody>
      <dsp:txXfrm>
        <a:off x="47371" y="707277"/>
        <a:ext cx="1167429" cy="798962"/>
      </dsp:txXfrm>
    </dsp:sp>
    <dsp:sp modelId="{09656223-DFA0-419A-8929-814382109388}">
      <dsp:nvSpPr>
        <dsp:cNvPr id="0" name=""/>
        <dsp:cNvSpPr/>
      </dsp:nvSpPr>
      <dsp:spPr>
        <a:xfrm>
          <a:off x="1384199" y="664055"/>
          <a:ext cx="1253873" cy="8854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Norming</a:t>
          </a:r>
        </a:p>
      </dsp:txBody>
      <dsp:txXfrm>
        <a:off x="1427421" y="707277"/>
        <a:ext cx="1167429" cy="798962"/>
      </dsp:txXfrm>
    </dsp:sp>
    <dsp:sp modelId="{C116AF54-F7DF-477E-8E56-25984E1BD9F0}">
      <dsp:nvSpPr>
        <dsp:cNvPr id="0" name=""/>
        <dsp:cNvSpPr/>
      </dsp:nvSpPr>
      <dsp:spPr>
        <a:xfrm>
          <a:off x="2764248" y="664055"/>
          <a:ext cx="1253873" cy="8854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Storming</a:t>
          </a:r>
        </a:p>
      </dsp:txBody>
      <dsp:txXfrm>
        <a:off x="2807470" y="707277"/>
        <a:ext cx="1167429" cy="798962"/>
      </dsp:txXfrm>
    </dsp:sp>
    <dsp:sp modelId="{BCAD6DEC-1418-4454-A15F-DD4D994375D5}">
      <dsp:nvSpPr>
        <dsp:cNvPr id="0" name=""/>
        <dsp:cNvSpPr/>
      </dsp:nvSpPr>
      <dsp:spPr>
        <a:xfrm>
          <a:off x="4144298" y="664055"/>
          <a:ext cx="1253873" cy="8854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Performing</a:t>
          </a:r>
        </a:p>
      </dsp:txBody>
      <dsp:txXfrm>
        <a:off x="4187520" y="707277"/>
        <a:ext cx="1167429" cy="798962"/>
      </dsp:txXfrm>
    </dsp:sp>
    <dsp:sp modelId="{D4E3AD78-A48B-46B1-9497-E8785AB5A738}">
      <dsp:nvSpPr>
        <dsp:cNvPr id="0" name=""/>
        <dsp:cNvSpPr/>
      </dsp:nvSpPr>
      <dsp:spPr>
        <a:xfrm>
          <a:off x="5524347" y="664055"/>
          <a:ext cx="1253873" cy="8854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Adjourning</a:t>
          </a:r>
        </a:p>
      </dsp:txBody>
      <dsp:txXfrm>
        <a:off x="5567569" y="707277"/>
        <a:ext cx="1167429" cy="7989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486E3-1CE2-4E06-9706-AE0A4F098707}">
      <dsp:nvSpPr>
        <dsp:cNvPr id="0" name=""/>
        <dsp:cNvSpPr/>
      </dsp:nvSpPr>
      <dsp:spPr>
        <a:xfrm>
          <a:off x="0" y="889254"/>
          <a:ext cx="6825000" cy="1185673"/>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3168D-06A3-491F-B400-54B46166CCDD}">
      <dsp:nvSpPr>
        <dsp:cNvPr id="0" name=""/>
        <dsp:cNvSpPr/>
      </dsp:nvSpPr>
      <dsp:spPr>
        <a:xfrm>
          <a:off x="0" y="0"/>
          <a:ext cx="6142500" cy="118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 group of people work together to achieve common goals, are made responsible for achieving them, depend on one another to complete tasks, and influence the outcomes through their interactions (Smith, 1995).</a:t>
          </a:r>
        </a:p>
      </dsp:txBody>
      <dsp:txXfrm>
        <a:off x="0" y="0"/>
        <a:ext cx="6142500" cy="1185673"/>
      </dsp:txXfrm>
    </dsp:sp>
    <dsp:sp modelId="{101E6E1D-3B3B-4A50-A58C-C201D0F1780E}">
      <dsp:nvSpPr>
        <dsp:cNvPr id="0" name=""/>
        <dsp:cNvSpPr/>
      </dsp:nvSpPr>
      <dsp:spPr>
        <a:xfrm>
          <a:off x="2923040" y="1333882"/>
          <a:ext cx="296418" cy="2964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BD6B5-8B70-40B2-90D4-27FF1CE22611}">
      <dsp:nvSpPr>
        <dsp:cNvPr id="0" name=""/>
        <dsp:cNvSpPr/>
      </dsp:nvSpPr>
      <dsp:spPr>
        <a:xfrm>
          <a:off x="1308539" y="0"/>
          <a:ext cx="4261393" cy="426139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The best and most economical solutions for patients and customers are produced by professionals who work together, learning together, participating in clinical audits of achievements, and producing innovation to ensure continuous improvement in practise and delivery.(Ross, 1995).</a:t>
          </a:r>
        </a:p>
      </dsp:txBody>
      <dsp:txXfrm>
        <a:off x="1932606" y="624067"/>
        <a:ext cx="3013259" cy="30132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FA501-BAF7-4B8E-891C-4B6738050277}">
      <dsp:nvSpPr>
        <dsp:cNvPr id="0" name=""/>
        <dsp:cNvSpPr/>
      </dsp:nvSpPr>
      <dsp:spPr>
        <a:xfrm rot="5400000">
          <a:off x="-600178" y="604043"/>
          <a:ext cx="3951745" cy="275138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Individuals must possess certain personal beliefs in order to work well inside the team, in addition to specific actions that help the team function:</a:t>
          </a:r>
        </a:p>
      </dsp:txBody>
      <dsp:txXfrm rot="-5400000">
        <a:off x="1" y="1379558"/>
        <a:ext cx="2751388" cy="1200357"/>
      </dsp:txXfrm>
    </dsp:sp>
    <dsp:sp modelId="{794ABBE5-DC8A-465C-8D86-5FE92CD1A34F}">
      <dsp:nvSpPr>
        <dsp:cNvPr id="0" name=""/>
        <dsp:cNvSpPr/>
      </dsp:nvSpPr>
      <dsp:spPr>
        <a:xfrm rot="5400000">
          <a:off x="3526232" y="-770979"/>
          <a:ext cx="2577394" cy="41270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Sincerity</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Discipline</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Innovation</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Humility</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Curiosity</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t>
          </a:r>
          <a:r>
            <a:rPr lang="en-GB" sz="2000" kern="1200" dirty="0" err="1">
              <a:latin typeface="Arial" panose="020B0604020202020204" pitchFamily="34" charset="0"/>
              <a:cs typeface="Arial" panose="020B0604020202020204" pitchFamily="34" charset="0"/>
            </a:rPr>
            <a:t>Trimpop</a:t>
          </a:r>
          <a:r>
            <a:rPr lang="en-GB" sz="2000" kern="1200" dirty="0">
              <a:latin typeface="Arial" panose="020B0604020202020204" pitchFamily="34" charset="0"/>
              <a:cs typeface="Arial" panose="020B0604020202020204" pitchFamily="34" charset="0"/>
            </a:rPr>
            <a:t>, 2004)</a:t>
          </a:r>
        </a:p>
      </dsp:txBody>
      <dsp:txXfrm rot="-5400000">
        <a:off x="2751388" y="129683"/>
        <a:ext cx="4001264" cy="23257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639F1-7180-4D3F-A255-90B874248C44}">
      <dsp:nvSpPr>
        <dsp:cNvPr id="0" name=""/>
        <dsp:cNvSpPr/>
      </dsp:nvSpPr>
      <dsp:spPr>
        <a:xfrm>
          <a:off x="1039893" y="0"/>
          <a:ext cx="4766229" cy="476622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9BB450-2771-41E7-977D-CC7DA5E207B4}">
      <dsp:nvSpPr>
        <dsp:cNvPr id="0" name=""/>
        <dsp:cNvSpPr/>
      </dsp:nvSpPr>
      <dsp:spPr>
        <a:xfrm>
          <a:off x="1492685" y="452791"/>
          <a:ext cx="1858829" cy="1858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It takes considerable preparation to ensure that the patient and family are at the centre of the teamwork. </a:t>
          </a:r>
        </a:p>
      </dsp:txBody>
      <dsp:txXfrm>
        <a:off x="1583426" y="543532"/>
        <a:ext cx="1677347" cy="1677347"/>
      </dsp:txXfrm>
    </dsp:sp>
    <dsp:sp modelId="{25D0766B-9068-41DB-B033-10DECA05B031}">
      <dsp:nvSpPr>
        <dsp:cNvPr id="0" name=""/>
        <dsp:cNvSpPr/>
      </dsp:nvSpPr>
      <dsp:spPr>
        <a:xfrm>
          <a:off x="3494501" y="452791"/>
          <a:ext cx="1858829" cy="1858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To achieve value, team-based care must be targeted, linking resources to patient and family requirements. </a:t>
          </a:r>
        </a:p>
      </dsp:txBody>
      <dsp:txXfrm>
        <a:off x="3585242" y="543532"/>
        <a:ext cx="1677347" cy="1677347"/>
      </dsp:txXfrm>
    </dsp:sp>
    <dsp:sp modelId="{B300E4C5-F4AF-491A-8345-91F88D34D6BC}">
      <dsp:nvSpPr>
        <dsp:cNvPr id="0" name=""/>
        <dsp:cNvSpPr/>
      </dsp:nvSpPr>
      <dsp:spPr>
        <a:xfrm>
          <a:off x="1492685" y="2454607"/>
          <a:ext cx="1858829" cy="1858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terms of the efficiency, it is crucial to create links to ongoing team-based care activities. </a:t>
          </a:r>
        </a:p>
      </dsp:txBody>
      <dsp:txXfrm>
        <a:off x="1583426" y="2545348"/>
        <a:ext cx="1677347" cy="1677347"/>
      </dsp:txXfrm>
    </dsp:sp>
    <dsp:sp modelId="{E01A8378-30FD-48A4-8C60-C0837376F4E2}">
      <dsp:nvSpPr>
        <dsp:cNvPr id="0" name=""/>
        <dsp:cNvSpPr/>
      </dsp:nvSpPr>
      <dsp:spPr>
        <a:xfrm>
          <a:off x="3494501" y="2454607"/>
          <a:ext cx="1858829" cy="1858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To accomplish continuous improvement, high-value team-based healthcare, a coherent research programme must be established (Poulton, 2007)</a:t>
          </a:r>
        </a:p>
      </dsp:txBody>
      <dsp:txXfrm>
        <a:off x="3585242" y="2545348"/>
        <a:ext cx="1677347" cy="16773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B1327-138A-4458-9B38-ED97E96E5998}">
      <dsp:nvSpPr>
        <dsp:cNvPr id="0" name=""/>
        <dsp:cNvSpPr/>
      </dsp:nvSpPr>
      <dsp:spPr>
        <a:xfrm>
          <a:off x="2262036" y="608"/>
          <a:ext cx="2354398" cy="23543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Allowing team members sufficient face-to-face and online time, space, and assistance to address both primary care and team procedures. </a:t>
          </a:r>
        </a:p>
      </dsp:txBody>
      <dsp:txXfrm>
        <a:off x="2606830" y="345402"/>
        <a:ext cx="1664810" cy="1664810"/>
      </dsp:txXfrm>
    </dsp:sp>
    <dsp:sp modelId="{8E911386-72E1-4CAB-87D0-DDCD6707FA10}">
      <dsp:nvSpPr>
        <dsp:cNvPr id="0" name=""/>
        <dsp:cNvSpPr/>
      </dsp:nvSpPr>
      <dsp:spPr>
        <a:xfrm rot="3620710">
          <a:off x="3997394" y="2212414"/>
          <a:ext cx="514186" cy="794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4036361" y="2304310"/>
        <a:ext cx="359930" cy="476765"/>
      </dsp:txXfrm>
    </dsp:sp>
    <dsp:sp modelId="{B2BC32DB-DBF2-4523-8074-77703164C6BA}">
      <dsp:nvSpPr>
        <dsp:cNvPr id="0" name=""/>
        <dsp:cNvSpPr/>
      </dsp:nvSpPr>
      <dsp:spPr>
        <a:xfrm>
          <a:off x="3906941" y="2889724"/>
          <a:ext cx="2354398" cy="23543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Making certain that staff members receive training on standard communication norms and strategies (</a:t>
          </a:r>
          <a:r>
            <a:rPr lang="en-GB" sz="1600" kern="1200" dirty="0" err="1">
              <a:latin typeface="Arial" panose="020B0604020202020204" pitchFamily="34" charset="0"/>
              <a:cs typeface="Arial" panose="020B0604020202020204" pitchFamily="34" charset="0"/>
            </a:rPr>
            <a:t>Breckman</a:t>
          </a:r>
          <a:r>
            <a:rPr lang="en-GB" sz="1600" kern="1200" dirty="0">
              <a:latin typeface="Arial" panose="020B0604020202020204" pitchFamily="34" charset="0"/>
              <a:cs typeface="Arial" panose="020B0604020202020204" pitchFamily="34" charset="0"/>
            </a:rPr>
            <a:t>, 2000) </a:t>
          </a:r>
        </a:p>
      </dsp:txBody>
      <dsp:txXfrm>
        <a:off x="4251735" y="3234518"/>
        <a:ext cx="1664810" cy="1664810"/>
      </dsp:txXfrm>
    </dsp:sp>
    <dsp:sp modelId="{50D0A680-C992-46A0-A135-CBC46B531065}">
      <dsp:nvSpPr>
        <dsp:cNvPr id="0" name=""/>
        <dsp:cNvSpPr/>
      </dsp:nvSpPr>
      <dsp:spPr>
        <a:xfrm rot="10626374">
          <a:off x="3112233" y="3755064"/>
          <a:ext cx="563119" cy="794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10800000">
        <a:off x="3281061" y="3909722"/>
        <a:ext cx="394183" cy="476765"/>
      </dsp:txXfrm>
    </dsp:sp>
    <dsp:sp modelId="{1DB543FD-22DB-4668-9F9F-AEE067954F2F}">
      <dsp:nvSpPr>
        <dsp:cNvPr id="0" name=""/>
        <dsp:cNvSpPr/>
      </dsp:nvSpPr>
      <dsp:spPr>
        <a:xfrm>
          <a:off x="494411" y="3062224"/>
          <a:ext cx="2354398" cy="23543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Using digital tools, such as the electronic medical record, e-mail, Online services, mobile electronic devices, and others, to enable simple, ongoing, open communication between team members, with a focus on integrating families with patients.</a:t>
          </a:r>
        </a:p>
      </dsp:txBody>
      <dsp:txXfrm>
        <a:off x="839205" y="3407018"/>
        <a:ext cx="1664810" cy="1664810"/>
      </dsp:txXfrm>
    </dsp:sp>
    <dsp:sp modelId="{313D32C6-EEFC-4957-8D6B-F8A8F0830B9A}">
      <dsp:nvSpPr>
        <dsp:cNvPr id="0" name=""/>
        <dsp:cNvSpPr/>
      </dsp:nvSpPr>
      <dsp:spPr>
        <a:xfrm rot="18000000">
          <a:off x="2233641" y="2326650"/>
          <a:ext cx="625850" cy="7946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2280580" y="2566872"/>
        <a:ext cx="438095" cy="4767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1C06C-4E9C-4DF1-8811-F231572AE79D}">
      <dsp:nvSpPr>
        <dsp:cNvPr id="0" name=""/>
        <dsp:cNvSpPr/>
      </dsp:nvSpPr>
      <dsp:spPr>
        <a:xfrm>
          <a:off x="1343" y="237967"/>
          <a:ext cx="2864910" cy="26908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Poulton, (2007) carried out a comprehensive study and discovered that independent of the group or task's features, teamwork is directly correlated to efficiency.</a:t>
          </a:r>
        </a:p>
      </dsp:txBody>
      <dsp:txXfrm>
        <a:off x="80156" y="316780"/>
        <a:ext cx="2707284" cy="2533263"/>
      </dsp:txXfrm>
    </dsp:sp>
    <dsp:sp modelId="{6BB92236-034F-4E42-9B0B-71C4B3DBA38F}">
      <dsp:nvSpPr>
        <dsp:cNvPr id="0" name=""/>
        <dsp:cNvSpPr/>
      </dsp:nvSpPr>
      <dsp:spPr>
        <a:xfrm>
          <a:off x="3152744" y="1228163"/>
          <a:ext cx="607360" cy="7104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152744" y="1370262"/>
        <a:ext cx="425152" cy="426299"/>
      </dsp:txXfrm>
    </dsp:sp>
    <dsp:sp modelId="{F45FE8F3-FE30-4F1F-8336-6F954FFBB7B2}">
      <dsp:nvSpPr>
        <dsp:cNvPr id="0" name=""/>
        <dsp:cNvSpPr/>
      </dsp:nvSpPr>
      <dsp:spPr>
        <a:xfrm>
          <a:off x="4012217" y="237967"/>
          <a:ext cx="2864910" cy="26908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When the caregiver observed significant teamwork versus no collaboration, the patient's estimated probability of adverse outcomes reduced from 16% to 5%, according to Sundstrom et al (1990), analysis.</a:t>
          </a:r>
        </a:p>
      </dsp:txBody>
      <dsp:txXfrm>
        <a:off x="4091030" y="316780"/>
        <a:ext cx="2707284" cy="25332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7165E-EE1E-4A58-A39F-6691C3387BBB}">
      <dsp:nvSpPr>
        <dsp:cNvPr id="0" name=""/>
        <dsp:cNvSpPr/>
      </dsp:nvSpPr>
      <dsp:spPr>
        <a:xfrm>
          <a:off x="3070" y="0"/>
          <a:ext cx="6283146" cy="14773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 collaborate with others to meet corporate goals, and I consistently get along with and build relationships with individuals of all types. I create and maintain excellent working connections with supervisors and </a:t>
          </a:r>
          <a:r>
            <a:rPr lang="en-GB" sz="1800" kern="1200" dirty="0" err="1">
              <a:latin typeface="Arial" panose="020B0604020202020204" pitchFamily="34" charset="0"/>
              <a:cs typeface="Arial" panose="020B0604020202020204" pitchFamily="34" charset="0"/>
            </a:rPr>
            <a:t>coworkers</a:t>
          </a:r>
          <a:r>
            <a:rPr lang="en-GB" sz="1800" kern="1200">
              <a:latin typeface="Arial" panose="020B0604020202020204" pitchFamily="34" charset="0"/>
              <a:cs typeface="Arial" panose="020B0604020202020204" pitchFamily="34" charset="0"/>
            </a:rPr>
            <a:t>, as well as maintain open channels of interaction with others.</a:t>
          </a:r>
          <a:endParaRPr lang="en-GB" sz="1800" kern="1200" dirty="0">
            <a:latin typeface="Arial" panose="020B0604020202020204" pitchFamily="34" charset="0"/>
            <a:cs typeface="Arial" panose="020B0604020202020204" pitchFamily="34" charset="0"/>
          </a:endParaRPr>
        </a:p>
      </dsp:txBody>
      <dsp:txXfrm>
        <a:off x="46339" y="43269"/>
        <a:ext cx="6196608" cy="139079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F9F34-971C-4D72-A484-2C93F1457AD7}"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40E6A-A099-45FA-9925-D06924DDCCEC}" type="slidenum">
              <a:rPr lang="en-GB" smtClean="0"/>
              <a:t>‹#›</a:t>
            </a:fld>
            <a:endParaRPr lang="en-GB"/>
          </a:p>
        </p:txBody>
      </p:sp>
    </p:spTree>
    <p:extLst>
      <p:ext uri="{BB962C8B-B14F-4D97-AF65-F5344CB8AC3E}">
        <p14:creationId xmlns:p14="http://schemas.microsoft.com/office/powerpoint/2010/main" val="3312093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hsx.nhs.uk/information-governance/guidance/information-governance-guidance-support-multidisciplinary-teams-mdt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140E6A-A099-45FA-9925-D06924DDCCEC}" type="slidenum">
              <a:rPr lang="en-GB" smtClean="0"/>
              <a:t>1</a:t>
            </a:fld>
            <a:endParaRPr lang="en-GB"/>
          </a:p>
        </p:txBody>
      </p:sp>
    </p:spTree>
    <p:extLst>
      <p:ext uri="{BB962C8B-B14F-4D97-AF65-F5344CB8AC3E}">
        <p14:creationId xmlns:p14="http://schemas.microsoft.com/office/powerpoint/2010/main" val="76687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Information sharing in Multidisciplinary Teams (MDTs) - NHSX</a:t>
            </a:r>
            <a:endParaRPr lang="en-GB" dirty="0"/>
          </a:p>
        </p:txBody>
      </p:sp>
      <p:sp>
        <p:nvSpPr>
          <p:cNvPr id="4" name="Slide Number Placeholder 3"/>
          <p:cNvSpPr>
            <a:spLocks noGrp="1"/>
          </p:cNvSpPr>
          <p:nvPr>
            <p:ph type="sldNum" sz="quarter" idx="5"/>
          </p:nvPr>
        </p:nvSpPr>
        <p:spPr/>
        <p:txBody>
          <a:bodyPr/>
          <a:lstStyle/>
          <a:p>
            <a:fld id="{9A140E6A-A099-45FA-9925-D06924DDCCEC}" type="slidenum">
              <a:rPr lang="en-GB" smtClean="0"/>
              <a:t>8</a:t>
            </a:fld>
            <a:endParaRPr lang="en-GB"/>
          </a:p>
        </p:txBody>
      </p:sp>
    </p:spTree>
    <p:extLst>
      <p:ext uri="{BB962C8B-B14F-4D97-AF65-F5344CB8AC3E}">
        <p14:creationId xmlns:p14="http://schemas.microsoft.com/office/powerpoint/2010/main" val="3678209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C95CD-78E5-4A9C-A257-C57239DC2D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C507CB-6BFB-426C-B745-425B617641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2B6B6D-1F72-4D87-BEA5-6C11E5E1C6F2}"/>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9E29AC23-F342-4F91-A140-9AE747596B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7D2F7-A660-47FD-A0AF-3111558C3B97}"/>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1016681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D666-6C3C-4F25-8737-7F1002233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0AFC43-11FC-4AAF-922E-FD8BBF0473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A7F0A0-A6D2-41E2-A68A-A7C6F0DEA80D}"/>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4B5FD5FC-DF18-4C46-ADE4-624CF0FEAD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444E8-E23D-4519-BAD7-456F7843F0E9}"/>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2854688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0BAD-8C5E-4E2E-A547-2DC078B95C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6750C2-C669-40E8-9722-2BF7DD9ABC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387C91-1034-43DC-AE73-E94336918A93}"/>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B6A3BF1F-AB77-476F-B4D3-184CA93E6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69B4E8-413F-44F5-B2B0-64445C5E01B6}"/>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3601017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3CE6-B9A9-42B9-B93F-014B2F7C6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8C280E-FD8A-4B2E-8B79-19C7313D68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141F5F-AB84-47C1-BDD8-6BB918BB5C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3D0BA9-76B0-488F-8D49-9117B87A1615}"/>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6" name="Footer Placeholder 5">
            <a:extLst>
              <a:ext uri="{FF2B5EF4-FFF2-40B4-BE49-F238E27FC236}">
                <a16:creationId xmlns:a16="http://schemas.microsoft.com/office/drawing/2014/main" id="{87FE39C7-2271-4003-981E-286D105FC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546FE-C520-4973-9FB9-B78061952012}"/>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543647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9AE90-002A-4219-A74E-D9CDDF1C16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CD1E71-8ACD-4BE6-8E6D-C07785A4D1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9A1ED8-052E-460B-9167-9A1E0FCEDB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A3EED3-F835-4D8B-ABBF-A8E57D31F2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0CE3F6-676D-46B1-867C-982F72B81C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684657-DB41-4D96-8226-CCE1774310B4}"/>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8" name="Footer Placeholder 7">
            <a:extLst>
              <a:ext uri="{FF2B5EF4-FFF2-40B4-BE49-F238E27FC236}">
                <a16:creationId xmlns:a16="http://schemas.microsoft.com/office/drawing/2014/main" id="{AB2ADB29-8B6C-4980-81CB-1D38C55345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8AA410-1EF2-4676-84DB-6594B93D4A81}"/>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198884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80A4E-76A1-43D7-A3F5-10E52FF4A6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CB6133-35B0-4D34-80BE-E7FA02015C95}"/>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4" name="Footer Placeholder 3">
            <a:extLst>
              <a:ext uri="{FF2B5EF4-FFF2-40B4-BE49-F238E27FC236}">
                <a16:creationId xmlns:a16="http://schemas.microsoft.com/office/drawing/2014/main" id="{80EB55D3-E891-417A-9EA2-8E9EDF7A59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4CC3CE-B7C7-4772-8680-D86B7A4CF6B5}"/>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2286083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93F105-6C55-4E2F-B7A9-F96C4F11D491}"/>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3" name="Footer Placeholder 2">
            <a:extLst>
              <a:ext uri="{FF2B5EF4-FFF2-40B4-BE49-F238E27FC236}">
                <a16:creationId xmlns:a16="http://schemas.microsoft.com/office/drawing/2014/main" id="{120A1323-CD91-4583-B042-98CA1328AE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C22176-AEC4-4059-84E4-D0ED30E91092}"/>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2013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E0E24-CEE2-488D-B88D-DB085A0FA6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98F407-D0C9-4140-BD63-88BDE95A7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DA549E-1B59-4EFD-8180-D3DD36ABF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AC05D1-AC15-4700-BCFB-E41663998E9A}"/>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6" name="Footer Placeholder 5">
            <a:extLst>
              <a:ext uri="{FF2B5EF4-FFF2-40B4-BE49-F238E27FC236}">
                <a16:creationId xmlns:a16="http://schemas.microsoft.com/office/drawing/2014/main" id="{13AC7772-46B0-4DC7-8613-046705EA18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99F23C-1355-49D3-A7CB-1B7ACF78D2EF}"/>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177233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49809-B712-4595-8167-D1FEF84F44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2C800-EAEA-4108-910D-26ADA65BB6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DCD9B-DEDA-4AB6-9BF0-2EDE40C33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D99984-0C29-4163-B7AC-ECE181FC0178}"/>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6" name="Footer Placeholder 5">
            <a:extLst>
              <a:ext uri="{FF2B5EF4-FFF2-40B4-BE49-F238E27FC236}">
                <a16:creationId xmlns:a16="http://schemas.microsoft.com/office/drawing/2014/main" id="{2B9B35B9-ABE8-4F12-A3BA-A771C4DA05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D4E165-C662-4092-BAC0-DC7CA1270A10}"/>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304374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848DB-7D14-48FF-ADC8-948D2CE274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3BA42-96C2-4209-B73E-AFDE231CED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DEEA51-19F5-4E9F-AD77-575EBF8652B5}"/>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1B9877A7-6182-4D03-A4C8-A60CDE04BF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55729-54EB-4626-A5A1-7B885791F39B}"/>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3327099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7E3AB4-79F4-4F0D-87BE-0DDC336284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E89899-A458-4175-8DD9-91E088E60E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79D83-A5C4-4046-AA92-6C1B00ED6C38}"/>
              </a:ext>
            </a:extLst>
          </p:cNvPr>
          <p:cNvSpPr>
            <a:spLocks noGrp="1"/>
          </p:cNvSpPr>
          <p:nvPr>
            <p:ph type="dt" sz="half" idx="10"/>
          </p:nvPr>
        </p:nvSpPr>
        <p:spPr/>
        <p:txBody>
          <a:body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706994D3-D9D0-4E8A-A637-880137C661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1BC593-42B4-4771-ABE9-DEC1C4712BA7}"/>
              </a:ext>
            </a:extLst>
          </p:cNvPr>
          <p:cNvSpPr>
            <a:spLocks noGrp="1"/>
          </p:cNvSpPr>
          <p:nvPr>
            <p:ph type="sldNum" sz="quarter" idx="12"/>
          </p:nvPr>
        </p:nvSpPr>
        <p:spPr/>
        <p:txBody>
          <a:bodyPr/>
          <a:lstStyle/>
          <a:p>
            <a:fld id="{BFE60DC8-541B-4CE2-AD98-7FE198F24B36}" type="slidenum">
              <a:rPr lang="en-GB" smtClean="0"/>
              <a:t>‹#›</a:t>
            </a:fld>
            <a:endParaRPr lang="en-GB"/>
          </a:p>
        </p:txBody>
      </p:sp>
    </p:spTree>
    <p:extLst>
      <p:ext uri="{BB962C8B-B14F-4D97-AF65-F5344CB8AC3E}">
        <p14:creationId xmlns:p14="http://schemas.microsoft.com/office/powerpoint/2010/main" val="612390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E9AF9F-49AD-4CD9-95CE-4C3A0F17A7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DDC19C-0805-4301-85B4-E132A1DB70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93142E-B384-48FC-A383-1D7FB8C6B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40904D-ED19-42EC-8223-375559C7F19A}" type="datetimeFigureOut">
              <a:rPr lang="en-GB" smtClean="0"/>
              <a:t>12/03/2023</a:t>
            </a:fld>
            <a:endParaRPr lang="en-GB"/>
          </a:p>
        </p:txBody>
      </p:sp>
      <p:sp>
        <p:nvSpPr>
          <p:cNvPr id="5" name="Footer Placeholder 4">
            <a:extLst>
              <a:ext uri="{FF2B5EF4-FFF2-40B4-BE49-F238E27FC236}">
                <a16:creationId xmlns:a16="http://schemas.microsoft.com/office/drawing/2014/main" id="{4C2F1966-98D5-4324-803D-CC51725F04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B3BB0-E66E-4AC4-A251-B9CC1383D2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60DC8-541B-4CE2-AD98-7FE198F24B36}" type="slidenum">
              <a:rPr lang="en-GB" smtClean="0"/>
              <a:t>‹#›</a:t>
            </a:fld>
            <a:endParaRPr lang="en-GB"/>
          </a:p>
        </p:txBody>
      </p:sp>
    </p:spTree>
    <p:extLst>
      <p:ext uri="{BB962C8B-B14F-4D97-AF65-F5344CB8AC3E}">
        <p14:creationId xmlns:p14="http://schemas.microsoft.com/office/powerpoint/2010/main" val="3601749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5.png"/><Relationship Id="rId3" Type="http://schemas.openxmlformats.org/officeDocument/2006/relationships/image" Target="../media/image1.jpeg"/><Relationship Id="rId7" Type="http://schemas.openxmlformats.org/officeDocument/2006/relationships/image" Target="../media/image4.png"/><Relationship Id="rId12"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11" Type="http://schemas.openxmlformats.org/officeDocument/2006/relationships/diagramColors" Target="../diagrams/colors1.xml"/><Relationship Id="rId5" Type="http://schemas.openxmlformats.org/officeDocument/2006/relationships/image" Target="../media/image3.png"/><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 Id="rId1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5.png"/><Relationship Id="rId1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Data" Target="../diagrams/data2.xml"/><Relationship Id="rId12" Type="http://schemas.openxmlformats.org/officeDocument/2006/relationships/image" Target="../media/image6.gif"/><Relationship Id="rId17" Type="http://schemas.openxmlformats.org/officeDocument/2006/relationships/diagramQuickStyle" Target="../diagrams/quickStyle3.xml"/><Relationship Id="rId2" Type="http://schemas.openxmlformats.org/officeDocument/2006/relationships/image" Target="../media/image1.jpeg"/><Relationship Id="rId16" Type="http://schemas.openxmlformats.org/officeDocument/2006/relationships/diagramLayout" Target="../diagrams/layout3.xml"/><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2.xml"/><Relationship Id="rId5" Type="http://schemas.microsoft.com/office/2007/relationships/hdphoto" Target="../media/hdphoto1.wdp"/><Relationship Id="rId15" Type="http://schemas.openxmlformats.org/officeDocument/2006/relationships/diagramData" Target="../diagrams/data3.xml"/><Relationship Id="rId10" Type="http://schemas.openxmlformats.org/officeDocument/2006/relationships/diagramColors" Target="../diagrams/colors2.xml"/><Relationship Id="rId19" Type="http://schemas.microsoft.com/office/2007/relationships/diagramDrawing" Target="../diagrams/drawing3.xml"/><Relationship Id="rId4" Type="http://schemas.openxmlformats.org/officeDocument/2006/relationships/image" Target="../media/image3.png"/><Relationship Id="rId9" Type="http://schemas.openxmlformats.org/officeDocument/2006/relationships/diagramQuickStyle" Target="../diagrams/quickStyle2.xml"/><Relationship Id="rId14" Type="http://schemas.microsoft.com/office/2007/relationships/hdphoto" Target="../media/hdphoto2.wdp"/></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13" Type="http://schemas.microsoft.com/office/2007/relationships/hdphoto" Target="../media/hdphoto2.wdp"/><Relationship Id="rId3" Type="http://schemas.openxmlformats.org/officeDocument/2006/relationships/image" Target="../media/image2.png"/><Relationship Id="rId7" Type="http://schemas.openxmlformats.org/officeDocument/2006/relationships/diagramData" Target="../diagrams/data4.xml"/><Relationship Id="rId12"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4.xml"/><Relationship Id="rId5" Type="http://schemas.microsoft.com/office/2007/relationships/hdphoto" Target="../media/hdphoto1.wdp"/><Relationship Id="rId10" Type="http://schemas.openxmlformats.org/officeDocument/2006/relationships/diagramColors" Target="../diagrams/colors4.xml"/><Relationship Id="rId4" Type="http://schemas.openxmlformats.org/officeDocument/2006/relationships/image" Target="../media/image3.png"/><Relationship Id="rId9"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13" Type="http://schemas.microsoft.com/office/2007/relationships/hdphoto" Target="../media/hdphoto2.wdp"/><Relationship Id="rId3" Type="http://schemas.openxmlformats.org/officeDocument/2006/relationships/image" Target="../media/image2.png"/><Relationship Id="rId7" Type="http://schemas.openxmlformats.org/officeDocument/2006/relationships/diagramData" Target="../diagrams/data5.xml"/><Relationship Id="rId12"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5.xml"/><Relationship Id="rId5" Type="http://schemas.microsoft.com/office/2007/relationships/hdphoto" Target="../media/hdphoto1.wdp"/><Relationship Id="rId10" Type="http://schemas.openxmlformats.org/officeDocument/2006/relationships/diagramColors" Target="../diagrams/colors5.xml"/><Relationship Id="rId4" Type="http://schemas.openxmlformats.org/officeDocument/2006/relationships/image" Target="../media/image3.png"/><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6.xml"/><Relationship Id="rId13" Type="http://schemas.microsoft.com/office/2007/relationships/hdphoto" Target="../media/hdphoto3.wdp"/><Relationship Id="rId3" Type="http://schemas.openxmlformats.org/officeDocument/2006/relationships/image" Target="../media/image2.png"/><Relationship Id="rId7" Type="http://schemas.openxmlformats.org/officeDocument/2006/relationships/diagramData" Target="../diagrams/data6.xml"/><Relationship Id="rId12"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6.xml"/><Relationship Id="rId5" Type="http://schemas.microsoft.com/office/2007/relationships/hdphoto" Target="../media/hdphoto1.wdp"/><Relationship Id="rId15" Type="http://schemas.microsoft.com/office/2007/relationships/hdphoto" Target="../media/hdphoto2.wdp"/><Relationship Id="rId10" Type="http://schemas.openxmlformats.org/officeDocument/2006/relationships/diagramColors" Target="../diagrams/colors6.xml"/><Relationship Id="rId4" Type="http://schemas.openxmlformats.org/officeDocument/2006/relationships/image" Target="../media/image3.png"/><Relationship Id="rId9" Type="http://schemas.openxmlformats.org/officeDocument/2006/relationships/diagramQuickStyle" Target="../diagrams/quickStyle6.xml"/><Relationship Id="rId1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10" Type="http://schemas.microsoft.com/office/2007/relationships/hdphoto" Target="../media/hdphoto2.wdp"/><Relationship Id="rId4" Type="http://schemas.openxmlformats.org/officeDocument/2006/relationships/image" Target="../media/image3.png"/><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13" Type="http://schemas.openxmlformats.org/officeDocument/2006/relationships/image" Target="../media/image5.png"/><Relationship Id="rId3" Type="http://schemas.openxmlformats.org/officeDocument/2006/relationships/image" Target="../media/image1.jpeg"/><Relationship Id="rId7" Type="http://schemas.openxmlformats.org/officeDocument/2006/relationships/diagramColors" Target="../diagrams/colors7.xml"/><Relationship Id="rId12"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7.xml"/><Relationship Id="rId11" Type="http://schemas.microsoft.com/office/2007/relationships/hdphoto" Target="../media/hdphoto1.wdp"/><Relationship Id="rId5" Type="http://schemas.openxmlformats.org/officeDocument/2006/relationships/diagramLayout" Target="../diagrams/layout7.xml"/><Relationship Id="rId10" Type="http://schemas.openxmlformats.org/officeDocument/2006/relationships/image" Target="../media/image3.png"/><Relationship Id="rId4" Type="http://schemas.openxmlformats.org/officeDocument/2006/relationships/diagramData" Target="../diagrams/data7.xml"/><Relationship Id="rId9" Type="http://schemas.openxmlformats.org/officeDocument/2006/relationships/image" Target="../media/image2.png"/><Relationship Id="rId14" Type="http://schemas.microsoft.com/office/2007/relationships/hdphoto" Target="../media/hdphoto2.wdp"/></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13" Type="http://schemas.microsoft.com/office/2007/relationships/hdphoto" Target="../media/hdphoto2.wdp"/><Relationship Id="rId3" Type="http://schemas.openxmlformats.org/officeDocument/2006/relationships/image" Target="../media/image2.png"/><Relationship Id="rId7" Type="http://schemas.openxmlformats.org/officeDocument/2006/relationships/diagramData" Target="../diagrams/data8.xml"/><Relationship Id="rId12"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8.xml"/><Relationship Id="rId5" Type="http://schemas.microsoft.com/office/2007/relationships/hdphoto" Target="../media/hdphoto1.wdp"/><Relationship Id="rId10" Type="http://schemas.openxmlformats.org/officeDocument/2006/relationships/diagramColors" Target="../diagrams/colors8.xml"/><Relationship Id="rId4" Type="http://schemas.openxmlformats.org/officeDocument/2006/relationships/image" Target="../media/image3.png"/><Relationship Id="rId9"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diagramData" Target="../diagrams/data9.xml"/><Relationship Id="rId12" Type="http://schemas.openxmlformats.org/officeDocument/2006/relationships/image" Target="../media/image6.gif"/><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9.xml"/><Relationship Id="rId5" Type="http://schemas.microsoft.com/office/2007/relationships/hdphoto" Target="../media/hdphoto1.wdp"/><Relationship Id="rId10" Type="http://schemas.openxmlformats.org/officeDocument/2006/relationships/diagramColors" Target="../diagrams/colors9.xml"/><Relationship Id="rId4" Type="http://schemas.openxmlformats.org/officeDocument/2006/relationships/image" Target="../media/image3.png"/><Relationship Id="rId9" Type="http://schemas.openxmlformats.org/officeDocument/2006/relationships/diagramQuickStyle" Target="../diagrams/quickStyle9.xml"/><Relationship Id="rId14" Type="http://schemas.microsoft.com/office/2007/relationships/hdphoto" Target="../media/hdphoto2.wdp"/></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image" Target="../media/image2.png"/><Relationship Id="rId7" Type="http://schemas.openxmlformats.org/officeDocument/2006/relationships/diagramData" Target="../diagrams/data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diagramDrawing" Target="../diagrams/drawing10.xml"/><Relationship Id="rId5" Type="http://schemas.microsoft.com/office/2007/relationships/hdphoto" Target="../media/hdphoto1.wdp"/><Relationship Id="rId10" Type="http://schemas.openxmlformats.org/officeDocument/2006/relationships/diagramColors" Target="../diagrams/colors10.xml"/><Relationship Id="rId4" Type="http://schemas.openxmlformats.org/officeDocument/2006/relationships/image" Target="../media/image3.png"/><Relationship Id="rId9"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0.png"/><Relationship Id="rId5" Type="http://schemas.microsoft.com/office/2007/relationships/hdphoto" Target="../media/hdphoto4.wdp"/><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Content Placeholder 13" descr="A picture containing furniture, bed&#10;&#10;Description automatically generated">
            <a:extLst>
              <a:ext uri="{FF2B5EF4-FFF2-40B4-BE49-F238E27FC236}">
                <a16:creationId xmlns:a16="http://schemas.microsoft.com/office/drawing/2014/main" id="{A6D30BCC-B960-4F6C-8B0E-03DA379C4AF3}"/>
              </a:ext>
            </a:extLst>
          </p:cNvPr>
          <p:cNvPicPr>
            <a:picLocks noChangeAspect="1"/>
          </p:cNvPicPr>
          <p:nvPr/>
        </p:nvPicPr>
        <p:blipFill rotWithShape="1">
          <a:blip r:embed="rId3">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17" name="Picture 16">
            <a:extLst>
              <a:ext uri="{FF2B5EF4-FFF2-40B4-BE49-F238E27FC236}">
                <a16:creationId xmlns:a16="http://schemas.microsoft.com/office/drawing/2014/main" id="{53AEB535-215D-426C-9479-B248E7244A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18" name="Picture 17">
            <a:extLst>
              <a:ext uri="{FF2B5EF4-FFF2-40B4-BE49-F238E27FC236}">
                <a16:creationId xmlns:a16="http://schemas.microsoft.com/office/drawing/2014/main" id="{220B2332-DDEF-4D1F-A3FE-D9586A95C963}"/>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18" descr="A picture containing person&#10;&#10;Description automatically generated">
            <a:extLst>
              <a:ext uri="{FF2B5EF4-FFF2-40B4-BE49-F238E27FC236}">
                <a16:creationId xmlns:a16="http://schemas.microsoft.com/office/drawing/2014/main" id="{8FCE6D71-D7B8-451E-AAEC-8CB755DF89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sp>
        <p:nvSpPr>
          <p:cNvPr id="2" name="Title 1">
            <a:extLst>
              <a:ext uri="{FF2B5EF4-FFF2-40B4-BE49-F238E27FC236}">
                <a16:creationId xmlns:a16="http://schemas.microsoft.com/office/drawing/2014/main" id="{BB5B3DF4-32DA-4972-80A7-76F88F9903F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Professional Development within  Health and Social Care</a:t>
            </a:r>
          </a:p>
        </p:txBody>
      </p:sp>
      <p:graphicFrame>
        <p:nvGraphicFramePr>
          <p:cNvPr id="4" name="Content Placeholder 3">
            <a:extLst>
              <a:ext uri="{FF2B5EF4-FFF2-40B4-BE49-F238E27FC236}">
                <a16:creationId xmlns:a16="http://schemas.microsoft.com/office/drawing/2014/main" id="{FA13BEB1-53A0-7671-4B56-DD00B7178770}"/>
              </a:ext>
            </a:extLst>
          </p:cNvPr>
          <p:cNvGraphicFramePr>
            <a:graphicFrameLocks noGrp="1"/>
          </p:cNvGraphicFramePr>
          <p:nvPr>
            <p:ph idx="1"/>
            <p:extLst>
              <p:ext uri="{D42A27DB-BD31-4B8C-83A1-F6EECF244321}">
                <p14:modId xmlns:p14="http://schemas.microsoft.com/office/powerpoint/2010/main" val="2787446853"/>
              </p:ext>
            </p:extLst>
          </p:nvPr>
        </p:nvGraphicFramePr>
        <p:xfrm>
          <a:off x="838199" y="1830211"/>
          <a:ext cx="11260873" cy="43467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E9E4373E-DC8A-4FF8-A075-2EC27DB72951}"/>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B9BE822A-83FD-4228-970F-3CFA456028E5}"/>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7025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B3DF4-32DA-4972-80A7-76F88F9903F1}"/>
              </a:ext>
            </a:extLst>
          </p:cNvPr>
          <p:cNvSpPr>
            <a:spLocks noGrp="1"/>
          </p:cNvSpPr>
          <p:nvPr>
            <p:ph type="title"/>
          </p:nvPr>
        </p:nvSpPr>
        <p:spPr/>
        <p:txBody>
          <a:bodyPr/>
          <a:lstStyle/>
          <a:p>
            <a:endParaRPr lang="en-GB"/>
          </a:p>
        </p:txBody>
      </p:sp>
      <p:pic>
        <p:nvPicPr>
          <p:cNvPr id="14" name="Content Placeholder 13" descr="A picture containing furniture, bed&#10;&#10;Description automatically generated">
            <a:extLst>
              <a:ext uri="{FF2B5EF4-FFF2-40B4-BE49-F238E27FC236}">
                <a16:creationId xmlns:a16="http://schemas.microsoft.com/office/drawing/2014/main" id="{6E418BD9-75BD-4575-A433-92B064ABB3C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51" t="5391" r="8727" b="6046"/>
          <a:stretch/>
        </p:blipFill>
        <p:spPr>
          <a:xfrm>
            <a:off x="0" y="0"/>
            <a:ext cx="12192001" cy="6858000"/>
          </a:xfrm>
        </p:spPr>
      </p:pic>
      <p:pic>
        <p:nvPicPr>
          <p:cNvPr id="6" name="Picture 5">
            <a:extLst>
              <a:ext uri="{FF2B5EF4-FFF2-40B4-BE49-F238E27FC236}">
                <a16:creationId xmlns:a16="http://schemas.microsoft.com/office/drawing/2014/main" id="{834980FD-3675-4E40-AF45-7BE91EEE1F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sp>
        <p:nvSpPr>
          <p:cNvPr id="7" name="TextBox 6">
            <a:extLst>
              <a:ext uri="{FF2B5EF4-FFF2-40B4-BE49-F238E27FC236}">
                <a16:creationId xmlns:a16="http://schemas.microsoft.com/office/drawing/2014/main" id="{D71380DD-FB0C-4D2C-962E-0BD9C30B0A75}"/>
              </a:ext>
            </a:extLst>
          </p:cNvPr>
          <p:cNvSpPr txBox="1"/>
          <p:nvPr/>
        </p:nvSpPr>
        <p:spPr>
          <a:xfrm>
            <a:off x="5086340" y="1525194"/>
            <a:ext cx="7153360" cy="1328023"/>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600" dirty="0">
                <a:latin typeface="Arial" panose="020B0604020202020204" pitchFamily="34" charset="0"/>
                <a:cs typeface="Arial" panose="020B0604020202020204" pitchFamily="34" charset="0"/>
              </a:rPr>
              <a:t>Achieving effective </a:t>
            </a:r>
            <a:r>
              <a:rPr lang="en-GB" sz="3600" b="1" dirty="0">
                <a:latin typeface="Arial" panose="020B0604020202020204" pitchFamily="34" charset="0"/>
                <a:cs typeface="Arial" panose="020B0604020202020204" pitchFamily="34" charset="0"/>
              </a:rPr>
              <a:t>teamwork</a:t>
            </a:r>
            <a:r>
              <a:rPr lang="en-GB" sz="3600" dirty="0">
                <a:latin typeface="Arial" panose="020B0604020202020204" pitchFamily="34" charset="0"/>
                <a:cs typeface="Arial" panose="020B0604020202020204" pitchFamily="34" charset="0"/>
              </a:rPr>
              <a:t> in a Health and Social Care Setting</a:t>
            </a:r>
          </a:p>
        </p:txBody>
      </p:sp>
      <p:pic>
        <p:nvPicPr>
          <p:cNvPr id="15" name="Picture 14">
            <a:extLst>
              <a:ext uri="{FF2B5EF4-FFF2-40B4-BE49-F238E27FC236}">
                <a16:creationId xmlns:a16="http://schemas.microsoft.com/office/drawing/2014/main" id="{7710B17A-955E-4856-96E4-1C3897879AC7}"/>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31148" y="225957"/>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descr="A picture containing person&#10;&#10;Description automatically generated">
            <a:extLst>
              <a:ext uri="{FF2B5EF4-FFF2-40B4-BE49-F238E27FC236}">
                <a16:creationId xmlns:a16="http://schemas.microsoft.com/office/drawing/2014/main" id="{92AD3D19-CA02-4A16-B85A-BBEC7AFE21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7737" y="74556"/>
            <a:ext cx="2557855" cy="6809934"/>
          </a:xfrm>
          <a:prstGeom prst="rect">
            <a:avLst/>
          </a:prstGeom>
        </p:spPr>
      </p:pic>
    </p:spTree>
    <p:extLst>
      <p:ext uri="{BB962C8B-B14F-4D97-AF65-F5344CB8AC3E}">
        <p14:creationId xmlns:p14="http://schemas.microsoft.com/office/powerpoint/2010/main" val="39287343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Content Placeholder 13" descr="A picture containing furniture, bed&#10;&#10;Description automatically generated">
            <a:extLst>
              <a:ext uri="{FF2B5EF4-FFF2-40B4-BE49-F238E27FC236}">
                <a16:creationId xmlns:a16="http://schemas.microsoft.com/office/drawing/2014/main" id="{CE73F047-EFB4-481D-831B-076C2D595DD9}"/>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29" name="Picture 28">
            <a:extLst>
              <a:ext uri="{FF2B5EF4-FFF2-40B4-BE49-F238E27FC236}">
                <a16:creationId xmlns:a16="http://schemas.microsoft.com/office/drawing/2014/main" id="{5AA7C775-5F5A-4B6F-8040-71EF55115F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30" name="Picture 29">
            <a:extLst>
              <a:ext uri="{FF2B5EF4-FFF2-40B4-BE49-F238E27FC236}">
                <a16:creationId xmlns:a16="http://schemas.microsoft.com/office/drawing/2014/main" id="{F06B379F-B1B6-4F3D-AD9A-7DA9F42C699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 name="Picture 30" descr="A picture containing person&#10;&#10;Description automatically generated">
            <a:extLst>
              <a:ext uri="{FF2B5EF4-FFF2-40B4-BE49-F238E27FC236}">
                <a16:creationId xmlns:a16="http://schemas.microsoft.com/office/drawing/2014/main" id="{F025BE46-20AB-44A5-8F35-D92BAE072C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graphicFrame>
        <p:nvGraphicFramePr>
          <p:cNvPr id="4" name="Diagram 3">
            <a:extLst>
              <a:ext uri="{FF2B5EF4-FFF2-40B4-BE49-F238E27FC236}">
                <a16:creationId xmlns:a16="http://schemas.microsoft.com/office/drawing/2014/main" id="{A5DDE35C-6BC9-8FB5-EB57-DA5DA01B3138}"/>
              </a:ext>
            </a:extLst>
          </p:cNvPr>
          <p:cNvGraphicFramePr/>
          <p:nvPr>
            <p:extLst>
              <p:ext uri="{D42A27DB-BD31-4B8C-83A1-F6EECF244321}">
                <p14:modId xmlns:p14="http://schemas.microsoft.com/office/powerpoint/2010/main" val="1586318143"/>
              </p:ext>
            </p:extLst>
          </p:nvPr>
        </p:nvGraphicFramePr>
        <p:xfrm>
          <a:off x="5000062" y="3820647"/>
          <a:ext cx="6878471" cy="31668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TextBox 11">
            <a:extLst>
              <a:ext uri="{FF2B5EF4-FFF2-40B4-BE49-F238E27FC236}">
                <a16:creationId xmlns:a16="http://schemas.microsoft.com/office/drawing/2014/main" id="{7134C65C-066B-4182-8F37-0642B05E1DF3}"/>
              </a:ext>
            </a:extLst>
          </p:cNvPr>
          <p:cNvSpPr txBox="1"/>
          <p:nvPr/>
        </p:nvSpPr>
        <p:spPr>
          <a:xfrm>
            <a:off x="5575269" y="339894"/>
            <a:ext cx="5954031" cy="1191816"/>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b="1" dirty="0">
                <a:latin typeface="Arial" panose="020B0604020202020204" pitchFamily="34" charset="0"/>
                <a:cs typeface="Arial" panose="020B0604020202020204" pitchFamily="34" charset="0"/>
              </a:rPr>
              <a:t>Tuckman’s stages of group development are:</a:t>
            </a:r>
          </a:p>
        </p:txBody>
      </p:sp>
      <p:pic>
        <p:nvPicPr>
          <p:cNvPr id="2056" name="Picture 8" descr="corresponding author">
            <a:extLst>
              <a:ext uri="{FF2B5EF4-FFF2-40B4-BE49-F238E27FC236}">
                <a16:creationId xmlns:a16="http://schemas.microsoft.com/office/drawing/2014/main" id="{C52E0FA1-6876-4D42-94E7-79B799EE494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94938" y="-388938"/>
            <a:ext cx="66675" cy="8572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1E4F7C04-54FA-44E0-BBCA-B0B4376F812A}"/>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1A0B6CED-8AF1-4D67-B843-A489428A9737}"/>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A4CBA445-76C9-C1A5-18FB-5A4820473466}"/>
              </a:ext>
            </a:extLst>
          </p:cNvPr>
          <p:cNvGraphicFramePr/>
          <p:nvPr>
            <p:extLst>
              <p:ext uri="{D42A27DB-BD31-4B8C-83A1-F6EECF244321}">
                <p14:modId xmlns:p14="http://schemas.microsoft.com/office/powerpoint/2010/main" val="1586192231"/>
              </p:ext>
            </p:extLst>
          </p:nvPr>
        </p:nvGraphicFramePr>
        <p:xfrm>
          <a:off x="5260256" y="1602216"/>
          <a:ext cx="6782371" cy="2213517"/>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8470734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Content Placeholder 13" descr="A picture containing furniture, bed&#10;&#10;Description automatically generated">
            <a:extLst>
              <a:ext uri="{FF2B5EF4-FFF2-40B4-BE49-F238E27FC236}">
                <a16:creationId xmlns:a16="http://schemas.microsoft.com/office/drawing/2014/main" id="{9161C73B-8564-42FB-8464-253AB7669BD7}"/>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0" y="0"/>
            <a:ext cx="12192001" cy="6858000"/>
          </a:xfrm>
          <a:prstGeom prst="rect">
            <a:avLst/>
          </a:prstGeom>
        </p:spPr>
      </p:pic>
      <p:pic>
        <p:nvPicPr>
          <p:cNvPr id="23" name="Picture 22">
            <a:extLst>
              <a:ext uri="{FF2B5EF4-FFF2-40B4-BE49-F238E27FC236}">
                <a16:creationId xmlns:a16="http://schemas.microsoft.com/office/drawing/2014/main" id="{F423CFDF-9096-4678-A7FC-963232A6A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24" name="Picture 23">
            <a:extLst>
              <a:ext uri="{FF2B5EF4-FFF2-40B4-BE49-F238E27FC236}">
                <a16:creationId xmlns:a16="http://schemas.microsoft.com/office/drawing/2014/main" id="{9FD996F8-1FCB-438C-A169-0C6895B27F9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63852" y="248260"/>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28" descr="A picture containing person&#10;&#10;Description automatically generated">
            <a:extLst>
              <a:ext uri="{FF2B5EF4-FFF2-40B4-BE49-F238E27FC236}">
                <a16:creationId xmlns:a16="http://schemas.microsoft.com/office/drawing/2014/main" id="{EBAA9725-34D4-446A-B58E-22F562C5099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17632" y="148162"/>
            <a:ext cx="2557855" cy="6809934"/>
          </a:xfrm>
          <a:prstGeom prst="rect">
            <a:avLst/>
          </a:prstGeom>
        </p:spPr>
      </p:pic>
      <p:sp>
        <p:nvSpPr>
          <p:cNvPr id="2" name="Title 1">
            <a:extLst>
              <a:ext uri="{FF2B5EF4-FFF2-40B4-BE49-F238E27FC236}">
                <a16:creationId xmlns:a16="http://schemas.microsoft.com/office/drawing/2014/main" id="{BB5B3DF4-32DA-4972-80A7-76F88F9903F1}"/>
              </a:ext>
            </a:extLst>
          </p:cNvPr>
          <p:cNvSpPr>
            <a:spLocks noGrp="1"/>
          </p:cNvSpPr>
          <p:nvPr>
            <p:ph type="title"/>
          </p:nvPr>
        </p:nvSpPr>
        <p:spPr>
          <a:xfrm>
            <a:off x="4636118" y="52980"/>
            <a:ext cx="3120483" cy="1729972"/>
          </a:xfrm>
        </p:spPr>
        <p:txBody>
          <a:bodyPr/>
          <a:lstStyle/>
          <a:p>
            <a:r>
              <a:rPr lang="en-GB" b="1" dirty="0">
                <a:latin typeface="Arial" panose="020B0604020202020204" pitchFamily="34" charset="0"/>
                <a:cs typeface="Arial" panose="020B0604020202020204" pitchFamily="34" charset="0"/>
              </a:rPr>
              <a:t>Teamwork</a:t>
            </a:r>
            <a:r>
              <a:rPr lang="en-GB" dirty="0"/>
              <a:t> </a:t>
            </a:r>
          </a:p>
        </p:txBody>
      </p:sp>
      <p:graphicFrame>
        <p:nvGraphicFramePr>
          <p:cNvPr id="4" name="Diagram 3">
            <a:extLst>
              <a:ext uri="{FF2B5EF4-FFF2-40B4-BE49-F238E27FC236}">
                <a16:creationId xmlns:a16="http://schemas.microsoft.com/office/drawing/2014/main" id="{80781203-66B0-89B6-F0D5-3FBBF690820C}"/>
              </a:ext>
            </a:extLst>
          </p:cNvPr>
          <p:cNvGraphicFramePr/>
          <p:nvPr>
            <p:extLst>
              <p:ext uri="{D42A27DB-BD31-4B8C-83A1-F6EECF244321}">
                <p14:modId xmlns:p14="http://schemas.microsoft.com/office/powerpoint/2010/main" val="4065932431"/>
              </p:ext>
            </p:extLst>
          </p:nvPr>
        </p:nvGraphicFramePr>
        <p:xfrm>
          <a:off x="5226669" y="1999888"/>
          <a:ext cx="6825000" cy="29641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5" name="Picture 24">
            <a:extLst>
              <a:ext uri="{FF2B5EF4-FFF2-40B4-BE49-F238E27FC236}">
                <a16:creationId xmlns:a16="http://schemas.microsoft.com/office/drawing/2014/main" id="{68BFB71F-A9AE-489B-83FF-A00A94472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6" y="52980"/>
            <a:ext cx="1948023" cy="6858000"/>
          </a:xfrm>
          <a:prstGeom prst="rect">
            <a:avLst/>
          </a:prstGeom>
        </p:spPr>
      </p:pic>
      <p:pic>
        <p:nvPicPr>
          <p:cNvPr id="28"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3263DC9A-E09E-4013-AD91-AE406A1A919D}"/>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2113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withEffect">
                                  <p:stCondLst>
                                    <p:cond delay="0"/>
                                  </p:stCondLst>
                                  <p:childTnLst>
                                    <p:animEffect transition="out" filter="fade">
                                      <p:cBhvr>
                                        <p:cTn id="6" dur="1000" tmFilter="0, 0; .2, .5; .8, .5; 1, 0"/>
                                        <p:tgtEl>
                                          <p:spTgt spid="28"/>
                                        </p:tgtEl>
                                      </p:cBhvr>
                                    </p:animEffect>
                                    <p:animScale>
                                      <p:cBhvr>
                                        <p:cTn id="7" dur="500" autoRev="1" fill="hold"/>
                                        <p:tgtEl>
                                          <p:spTgt spid="2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Content Placeholder 13" descr="A picture containing furniture, bed&#10;&#10;Description automatically generated">
            <a:extLst>
              <a:ext uri="{FF2B5EF4-FFF2-40B4-BE49-F238E27FC236}">
                <a16:creationId xmlns:a16="http://schemas.microsoft.com/office/drawing/2014/main" id="{00585F72-354A-48DD-82DC-5A0942B07F5A}"/>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27" name="Picture 26">
            <a:extLst>
              <a:ext uri="{FF2B5EF4-FFF2-40B4-BE49-F238E27FC236}">
                <a16:creationId xmlns:a16="http://schemas.microsoft.com/office/drawing/2014/main" id="{7EEFEBEF-B216-4E41-9AF0-18961FABC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506" y="-136591"/>
            <a:ext cx="1948023" cy="6858000"/>
          </a:xfrm>
          <a:prstGeom prst="rect">
            <a:avLst/>
          </a:prstGeom>
        </p:spPr>
      </p:pic>
      <p:pic>
        <p:nvPicPr>
          <p:cNvPr id="28" name="Picture 27">
            <a:extLst>
              <a:ext uri="{FF2B5EF4-FFF2-40B4-BE49-F238E27FC236}">
                <a16:creationId xmlns:a16="http://schemas.microsoft.com/office/drawing/2014/main" id="{C8B8C3D5-05F7-4F62-945A-6069A5FEDA60}"/>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28" descr="A picture containing person&#10;&#10;Description automatically generated">
            <a:extLst>
              <a:ext uri="{FF2B5EF4-FFF2-40B4-BE49-F238E27FC236}">
                <a16:creationId xmlns:a16="http://schemas.microsoft.com/office/drawing/2014/main" id="{0073827F-2DE6-49D0-9A16-B15554C534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sp>
        <p:nvSpPr>
          <p:cNvPr id="2" name="Title 1">
            <a:extLst>
              <a:ext uri="{FF2B5EF4-FFF2-40B4-BE49-F238E27FC236}">
                <a16:creationId xmlns:a16="http://schemas.microsoft.com/office/drawing/2014/main" id="{BB5B3DF4-32DA-4972-80A7-76F88F9903F1}"/>
              </a:ext>
            </a:extLst>
          </p:cNvPr>
          <p:cNvSpPr>
            <a:spLocks noGrp="1"/>
          </p:cNvSpPr>
          <p:nvPr>
            <p:ph type="title"/>
          </p:nvPr>
        </p:nvSpPr>
        <p:spPr>
          <a:xfrm>
            <a:off x="5302314" y="-116526"/>
            <a:ext cx="4475329" cy="2288865"/>
          </a:xfrm>
        </p:spPr>
        <p:txBody>
          <a:bodyPr/>
          <a:lstStyle/>
          <a:p>
            <a:r>
              <a:rPr lang="en-GB" b="1" dirty="0">
                <a:latin typeface="Arial" panose="020B0604020202020204" pitchFamily="34" charset="0"/>
                <a:cs typeface="Arial" panose="020B0604020202020204" pitchFamily="34" charset="0"/>
              </a:rPr>
              <a:t>Aims and characteristics of teamwork</a:t>
            </a:r>
          </a:p>
        </p:txBody>
      </p:sp>
      <p:graphicFrame>
        <p:nvGraphicFramePr>
          <p:cNvPr id="5" name="Diagram 4">
            <a:extLst>
              <a:ext uri="{FF2B5EF4-FFF2-40B4-BE49-F238E27FC236}">
                <a16:creationId xmlns:a16="http://schemas.microsoft.com/office/drawing/2014/main" id="{860FB07E-BAB3-12F4-16B7-7D30F08CDFB5}"/>
              </a:ext>
            </a:extLst>
          </p:cNvPr>
          <p:cNvGraphicFramePr/>
          <p:nvPr>
            <p:extLst>
              <p:ext uri="{D42A27DB-BD31-4B8C-83A1-F6EECF244321}">
                <p14:modId xmlns:p14="http://schemas.microsoft.com/office/powerpoint/2010/main" val="2397067798"/>
              </p:ext>
            </p:extLst>
          </p:nvPr>
        </p:nvGraphicFramePr>
        <p:xfrm>
          <a:off x="5427123" y="2055812"/>
          <a:ext cx="6878471" cy="42613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0"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A9DD7F8C-3EF3-423D-8BF0-5BE45BCEB34A}"/>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E8239E28-F910-43F0-88B9-C4FC5126BA56}"/>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665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Content Placeholder 13" descr="A picture containing furniture, bed&#10;&#10;Description automatically generated">
            <a:extLst>
              <a:ext uri="{FF2B5EF4-FFF2-40B4-BE49-F238E27FC236}">
                <a16:creationId xmlns:a16="http://schemas.microsoft.com/office/drawing/2014/main" id="{8EAC2382-F941-4246-8EF3-CB0A1E3E0315}"/>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32" name="Picture 31">
            <a:extLst>
              <a:ext uri="{FF2B5EF4-FFF2-40B4-BE49-F238E27FC236}">
                <a16:creationId xmlns:a16="http://schemas.microsoft.com/office/drawing/2014/main" id="{CD2A0C96-5ED0-47DF-A8C5-536C9D5525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33" name="Picture 32">
            <a:extLst>
              <a:ext uri="{FF2B5EF4-FFF2-40B4-BE49-F238E27FC236}">
                <a16:creationId xmlns:a16="http://schemas.microsoft.com/office/drawing/2014/main" id="{B048DD00-99F5-4E56-BA00-E38A5216606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 name="Picture 33" descr="A picture containing person&#10;&#10;Description automatically generated">
            <a:extLst>
              <a:ext uri="{FF2B5EF4-FFF2-40B4-BE49-F238E27FC236}">
                <a16:creationId xmlns:a16="http://schemas.microsoft.com/office/drawing/2014/main" id="{E2F6A52F-ECCD-49F9-8A2A-FCC5463E54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graphicFrame>
        <p:nvGraphicFramePr>
          <p:cNvPr id="4" name="Diagram 3">
            <a:extLst>
              <a:ext uri="{FF2B5EF4-FFF2-40B4-BE49-F238E27FC236}">
                <a16:creationId xmlns:a16="http://schemas.microsoft.com/office/drawing/2014/main" id="{452DDD77-1C67-8472-D6D8-6293896EE9B8}"/>
              </a:ext>
            </a:extLst>
          </p:cNvPr>
          <p:cNvGraphicFramePr/>
          <p:nvPr>
            <p:extLst>
              <p:ext uri="{D42A27DB-BD31-4B8C-83A1-F6EECF244321}">
                <p14:modId xmlns:p14="http://schemas.microsoft.com/office/powerpoint/2010/main" val="2695569055"/>
              </p:ext>
            </p:extLst>
          </p:nvPr>
        </p:nvGraphicFramePr>
        <p:xfrm>
          <a:off x="5158818" y="1281597"/>
          <a:ext cx="6878471" cy="39594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Box 13">
            <a:extLst>
              <a:ext uri="{FF2B5EF4-FFF2-40B4-BE49-F238E27FC236}">
                <a16:creationId xmlns:a16="http://schemas.microsoft.com/office/drawing/2014/main" id="{8B436AD6-F787-49AA-9316-A245CE0647FA}"/>
              </a:ext>
            </a:extLst>
          </p:cNvPr>
          <p:cNvSpPr txBox="1"/>
          <p:nvPr/>
        </p:nvSpPr>
        <p:spPr>
          <a:xfrm>
            <a:off x="7942599" y="499869"/>
            <a:ext cx="3565460" cy="646986"/>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b="1" dirty="0">
                <a:latin typeface="Arial" panose="020B0604020202020204" pitchFamily="34" charset="0"/>
                <a:cs typeface="Arial" panose="020B0604020202020204" pitchFamily="34" charset="0"/>
              </a:rPr>
              <a:t>Teamwork Skills</a:t>
            </a:r>
          </a:p>
        </p:txBody>
      </p:sp>
      <p:pic>
        <p:nvPicPr>
          <p:cNvPr id="18" name="Picture 2" descr="Pen, Pencil Monochrome Icon Graphic by Hoeda80 · Creative Fabrica">
            <a:extLst>
              <a:ext uri="{FF2B5EF4-FFF2-40B4-BE49-F238E27FC236}">
                <a16:creationId xmlns:a16="http://schemas.microsoft.com/office/drawing/2014/main" id="{8EC02F0E-238B-43E3-9547-2C81AA5C9FE1}"/>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foregroundMark x1="62241" y1="27979" x2="38103" y2="73834"/>
                      </a14:backgroundRemoval>
                    </a14:imgEffect>
                  </a14:imgLayer>
                </a14:imgProps>
              </a:ext>
              <a:ext uri="{28A0092B-C50C-407E-A947-70E740481C1C}">
                <a14:useLocalDpi xmlns:a14="http://schemas.microsoft.com/office/drawing/2010/main" val="0"/>
              </a:ext>
            </a:extLst>
          </a:blip>
          <a:srcRect l="34694" t="22662" r="34120" b="20210"/>
          <a:stretch/>
        </p:blipFill>
        <p:spPr bwMode="auto">
          <a:xfrm>
            <a:off x="10155401" y="2428452"/>
            <a:ext cx="897543" cy="1094236"/>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6A83856F-13BC-4745-8E2F-6D75FB988126}"/>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591E4614-D4A9-4E84-B75E-CE480FCC521A}"/>
              </a:ext>
            </a:extLst>
          </p:cNvPr>
          <p:cNvPicPr>
            <a:picLocks noChangeAspect="1" noChangeArrowheads="1"/>
          </p:cNvPicPr>
          <p:nvPr/>
        </p:nvPicPr>
        <p:blipFill rotWithShape="1">
          <a:blip r:embed="rId14">
            <a:extLst>
              <a:ext uri="{BEBA8EAE-BF5A-486C-A8C5-ECC9F3942E4B}">
                <a14:imgProps xmlns:a14="http://schemas.microsoft.com/office/drawing/2010/main">
                  <a14:imgLayer r:embed="rId15">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4359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Content Placeholder 13" descr="A picture containing furniture, bed&#10;&#10;Description automatically generated">
            <a:extLst>
              <a:ext uri="{FF2B5EF4-FFF2-40B4-BE49-F238E27FC236}">
                <a16:creationId xmlns:a16="http://schemas.microsoft.com/office/drawing/2014/main" id="{4CD6F110-AC69-405B-AAB2-01E26BE310A8}"/>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37" name="Picture 36">
            <a:extLst>
              <a:ext uri="{FF2B5EF4-FFF2-40B4-BE49-F238E27FC236}">
                <a16:creationId xmlns:a16="http://schemas.microsoft.com/office/drawing/2014/main" id="{42843C19-C23E-4B44-80C6-7E0BB81760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38" name="Picture 37">
            <a:extLst>
              <a:ext uri="{FF2B5EF4-FFF2-40B4-BE49-F238E27FC236}">
                <a16:creationId xmlns:a16="http://schemas.microsoft.com/office/drawing/2014/main" id="{789C6255-104B-479D-B3C7-DF61C914E2F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 name="Picture 38" descr="A picture containing person&#10;&#10;Description automatically generated">
            <a:extLst>
              <a:ext uri="{FF2B5EF4-FFF2-40B4-BE49-F238E27FC236}">
                <a16:creationId xmlns:a16="http://schemas.microsoft.com/office/drawing/2014/main" id="{25BBFE16-B95C-4D1F-9AE2-30B43923FA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sp>
        <p:nvSpPr>
          <p:cNvPr id="12" name="TextBox 11">
            <a:extLst>
              <a:ext uri="{FF2B5EF4-FFF2-40B4-BE49-F238E27FC236}">
                <a16:creationId xmlns:a16="http://schemas.microsoft.com/office/drawing/2014/main" id="{94717F5D-0C91-468D-9A00-21B05D8AA179}"/>
              </a:ext>
            </a:extLst>
          </p:cNvPr>
          <p:cNvSpPr txBox="1"/>
          <p:nvPr/>
        </p:nvSpPr>
        <p:spPr>
          <a:xfrm>
            <a:off x="5250434" y="2233814"/>
            <a:ext cx="6878471" cy="1804749"/>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buFont typeface="Arial" panose="020B0604020202020204" pitchFamily="34" charset="0"/>
              <a:buChar char="•"/>
            </a:pPr>
            <a:r>
              <a:rPr lang="en-GB" sz="2000" dirty="0">
                <a:latin typeface="Segoe UI Semilight" panose="020B0402040204020203" pitchFamily="34" charset="0"/>
                <a:cs typeface="Segoe UI Semilight" panose="020B0402040204020203" pitchFamily="34" charset="0"/>
              </a:rPr>
              <a:t>Joint objective</a:t>
            </a:r>
          </a:p>
          <a:p>
            <a:pPr marL="342900" indent="-342900">
              <a:buFont typeface="Arial" panose="020B0604020202020204" pitchFamily="34" charset="0"/>
              <a:buChar char="•"/>
            </a:pPr>
            <a:r>
              <a:rPr lang="en-GB" sz="2000" dirty="0">
                <a:latin typeface="Segoe UI Semilight" panose="020B0402040204020203" pitchFamily="34" charset="0"/>
                <a:cs typeface="Segoe UI Semilight" panose="020B0402040204020203" pitchFamily="34" charset="0"/>
              </a:rPr>
              <a:t>Precise positions</a:t>
            </a:r>
          </a:p>
          <a:p>
            <a:pPr marL="342900" indent="-342900">
              <a:buFont typeface="Arial" panose="020B0604020202020204" pitchFamily="34" charset="0"/>
              <a:buChar char="•"/>
            </a:pPr>
            <a:r>
              <a:rPr lang="en-GB" sz="2000" dirty="0">
                <a:latin typeface="Segoe UI Semilight" panose="020B0402040204020203" pitchFamily="34" charset="0"/>
                <a:cs typeface="Segoe UI Semilight" panose="020B0402040204020203" pitchFamily="34" charset="0"/>
              </a:rPr>
              <a:t>Mutual confidence </a:t>
            </a:r>
          </a:p>
          <a:p>
            <a:pPr marL="342900" indent="-342900">
              <a:buFont typeface="Arial" panose="020B0604020202020204" pitchFamily="34" charset="0"/>
              <a:buChar char="•"/>
            </a:pPr>
            <a:r>
              <a:rPr lang="en-GB" sz="2000" dirty="0">
                <a:latin typeface="Segoe UI Semilight" panose="020B0402040204020203" pitchFamily="34" charset="0"/>
                <a:cs typeface="Segoe UI Semilight" panose="020B0402040204020203" pitchFamily="34" charset="0"/>
              </a:rPr>
              <a:t>Effective dialogue</a:t>
            </a:r>
          </a:p>
          <a:p>
            <a:pPr marL="342900" indent="-342900">
              <a:buFont typeface="Arial" panose="020B0604020202020204" pitchFamily="34" charset="0"/>
              <a:buChar char="•"/>
            </a:pPr>
            <a:r>
              <a:rPr lang="en-GB" sz="2000" dirty="0">
                <a:latin typeface="Segoe UI Semilight" panose="020B0402040204020203" pitchFamily="34" charset="0"/>
                <a:cs typeface="Segoe UI Semilight" panose="020B0402040204020203" pitchFamily="34" charset="0"/>
              </a:rPr>
              <a:t>Measurable methods and results</a:t>
            </a:r>
          </a:p>
        </p:txBody>
      </p:sp>
      <p:sp>
        <p:nvSpPr>
          <p:cNvPr id="13" name="TextBox 12">
            <a:extLst>
              <a:ext uri="{FF2B5EF4-FFF2-40B4-BE49-F238E27FC236}">
                <a16:creationId xmlns:a16="http://schemas.microsoft.com/office/drawing/2014/main" id="{F0FAA6A3-903C-4C59-85A2-0501E4730031}"/>
              </a:ext>
            </a:extLst>
          </p:cNvPr>
          <p:cNvSpPr txBox="1"/>
          <p:nvPr/>
        </p:nvSpPr>
        <p:spPr>
          <a:xfrm>
            <a:off x="5794803" y="230188"/>
            <a:ext cx="5469147" cy="1736646"/>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b="1" dirty="0">
                <a:latin typeface="Arial" panose="020B0604020202020204" pitchFamily="34" charset="0"/>
                <a:cs typeface="Arial" panose="020B0604020202020204" pitchFamily="34" charset="0"/>
              </a:rPr>
              <a:t>Principles of Team Based in a Health and Social Care</a:t>
            </a:r>
          </a:p>
        </p:txBody>
      </p:sp>
      <p:pic>
        <p:nvPicPr>
          <p:cNvPr id="7170" name="Picture 2" descr="Pen, Pencil Monochrome Icon Graphic by Hoeda80 · Creative Fabrica">
            <a:extLst>
              <a:ext uri="{FF2B5EF4-FFF2-40B4-BE49-F238E27FC236}">
                <a16:creationId xmlns:a16="http://schemas.microsoft.com/office/drawing/2014/main" id="{2990B30E-6E98-4DC4-ADC1-42C4C54742CB}"/>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0000" b="90000" l="10000" r="90000">
                        <a14:foregroundMark x1="62241" y1="27979" x2="38103" y2="73834"/>
                      </a14:backgroundRemoval>
                    </a14:imgEffect>
                  </a14:imgLayer>
                </a14:imgProps>
              </a:ext>
              <a:ext uri="{28A0092B-C50C-407E-A947-70E740481C1C}">
                <a14:useLocalDpi xmlns:a14="http://schemas.microsoft.com/office/drawing/2010/main" val="0"/>
              </a:ext>
            </a:extLst>
          </a:blip>
          <a:srcRect l="34694" t="22662" r="34120" b="20210"/>
          <a:stretch/>
        </p:blipFill>
        <p:spPr bwMode="auto">
          <a:xfrm>
            <a:off x="9991036" y="2881882"/>
            <a:ext cx="897543" cy="1094236"/>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FD5F7A29-6908-44CA-AD90-3FA694664F2C}"/>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C5F46DA5-020A-41F3-ACB0-9D19CBC340E3}"/>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1168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Content Placeholder 13" descr="A picture containing furniture, bed&#10;&#10;Description automatically generated">
            <a:extLst>
              <a:ext uri="{FF2B5EF4-FFF2-40B4-BE49-F238E27FC236}">
                <a16:creationId xmlns:a16="http://schemas.microsoft.com/office/drawing/2014/main" id="{71A1CD04-FB3E-49D3-8BB1-C26DB9ECB162}"/>
              </a:ext>
            </a:extLst>
          </p:cNvPr>
          <p:cNvPicPr>
            <a:picLocks noChangeAspect="1"/>
          </p:cNvPicPr>
          <p:nvPr/>
        </p:nvPicPr>
        <p:blipFill rotWithShape="1">
          <a:blip r:embed="rId3">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graphicFrame>
        <p:nvGraphicFramePr>
          <p:cNvPr id="4" name="Diagram 3">
            <a:extLst>
              <a:ext uri="{FF2B5EF4-FFF2-40B4-BE49-F238E27FC236}">
                <a16:creationId xmlns:a16="http://schemas.microsoft.com/office/drawing/2014/main" id="{5E59AB2A-C44A-6623-B782-01B70F96DE2B}"/>
              </a:ext>
            </a:extLst>
          </p:cNvPr>
          <p:cNvGraphicFramePr/>
          <p:nvPr>
            <p:extLst>
              <p:ext uri="{D42A27DB-BD31-4B8C-83A1-F6EECF244321}">
                <p14:modId xmlns:p14="http://schemas.microsoft.com/office/powerpoint/2010/main" val="2799894682"/>
              </p:ext>
            </p:extLst>
          </p:nvPr>
        </p:nvGraphicFramePr>
        <p:xfrm>
          <a:off x="5255731" y="1645721"/>
          <a:ext cx="6846016" cy="47662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7134C65C-066B-4182-8F37-0642B05E1DF3}"/>
              </a:ext>
            </a:extLst>
          </p:cNvPr>
          <p:cNvSpPr txBox="1"/>
          <p:nvPr/>
        </p:nvSpPr>
        <p:spPr>
          <a:xfrm>
            <a:off x="4891440" y="335878"/>
            <a:ext cx="7154510" cy="1191816"/>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200" b="1" dirty="0">
                <a:latin typeface="Arial" panose="020B0604020202020204" pitchFamily="34" charset="0"/>
                <a:cs typeface="Arial" panose="020B0604020202020204" pitchFamily="34" charset="0"/>
              </a:rPr>
              <a:t>How to improve team-based and high-quality healthcare?</a:t>
            </a:r>
          </a:p>
        </p:txBody>
      </p:sp>
      <p:pic>
        <p:nvPicPr>
          <p:cNvPr id="37" name="Picture 36">
            <a:extLst>
              <a:ext uri="{FF2B5EF4-FFF2-40B4-BE49-F238E27FC236}">
                <a16:creationId xmlns:a16="http://schemas.microsoft.com/office/drawing/2014/main" id="{3FCEC4AB-6724-457F-9E9C-43907EE71E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17455" y="-33543"/>
            <a:ext cx="1948023" cy="6858000"/>
          </a:xfrm>
          <a:prstGeom prst="rect">
            <a:avLst/>
          </a:prstGeom>
        </p:spPr>
      </p:pic>
      <p:pic>
        <p:nvPicPr>
          <p:cNvPr id="38" name="Picture 37">
            <a:extLst>
              <a:ext uri="{FF2B5EF4-FFF2-40B4-BE49-F238E27FC236}">
                <a16:creationId xmlns:a16="http://schemas.microsoft.com/office/drawing/2014/main" id="{8BBB64B0-DB5D-4F8E-815B-1F9F8A364481}"/>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 name="Picture 38" descr="A picture containing person&#10;&#10;Description automatically generated">
            <a:extLst>
              <a:ext uri="{FF2B5EF4-FFF2-40B4-BE49-F238E27FC236}">
                <a16:creationId xmlns:a16="http://schemas.microsoft.com/office/drawing/2014/main" id="{B63BFD29-B539-43FD-B549-7EE679FFBDD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84745" y="81609"/>
            <a:ext cx="2557855" cy="6809934"/>
          </a:xfrm>
          <a:prstGeom prst="rect">
            <a:avLst/>
          </a:prstGeom>
        </p:spPr>
      </p:pic>
      <p:pic>
        <p:nvPicPr>
          <p:cNvPr id="40"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53E0BF90-2A48-4B2E-8A51-AAB27B4D5D04}"/>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CD1B67C4-9DB7-4804-ACF6-9F7F4082EB7D}"/>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2593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descr="A picture containing furniture, bed&#10;&#10;Description automatically generated">
            <a:extLst>
              <a:ext uri="{FF2B5EF4-FFF2-40B4-BE49-F238E27FC236}">
                <a16:creationId xmlns:a16="http://schemas.microsoft.com/office/drawing/2014/main" id="{D428B2AB-1DA2-40C0-8D3B-7CADA33F8E7A}"/>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15" name="Picture 14">
            <a:extLst>
              <a:ext uri="{FF2B5EF4-FFF2-40B4-BE49-F238E27FC236}">
                <a16:creationId xmlns:a16="http://schemas.microsoft.com/office/drawing/2014/main" id="{E9F7EB29-ABFB-48DD-9281-971953C6D5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18" name="Picture 17">
            <a:extLst>
              <a:ext uri="{FF2B5EF4-FFF2-40B4-BE49-F238E27FC236}">
                <a16:creationId xmlns:a16="http://schemas.microsoft.com/office/drawing/2014/main" id="{0FC0C56D-5663-4B42-A36C-E3CE5212491E}"/>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18" descr="A picture containing person&#10;&#10;Description automatically generated">
            <a:extLst>
              <a:ext uri="{FF2B5EF4-FFF2-40B4-BE49-F238E27FC236}">
                <a16:creationId xmlns:a16="http://schemas.microsoft.com/office/drawing/2014/main" id="{9D51F2D5-E24E-4E7B-AB75-BCF6DB4EC18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graphicFrame>
        <p:nvGraphicFramePr>
          <p:cNvPr id="4" name="Diagram 3">
            <a:extLst>
              <a:ext uri="{FF2B5EF4-FFF2-40B4-BE49-F238E27FC236}">
                <a16:creationId xmlns:a16="http://schemas.microsoft.com/office/drawing/2014/main" id="{AD01F732-0EF5-93D4-72A2-B2575842C285}"/>
              </a:ext>
            </a:extLst>
          </p:cNvPr>
          <p:cNvGraphicFramePr/>
          <p:nvPr>
            <p:extLst>
              <p:ext uri="{D42A27DB-BD31-4B8C-83A1-F6EECF244321}">
                <p14:modId xmlns:p14="http://schemas.microsoft.com/office/powerpoint/2010/main" val="3261810818"/>
              </p:ext>
            </p:extLst>
          </p:nvPr>
        </p:nvGraphicFramePr>
        <p:xfrm>
          <a:off x="5199934" y="1387788"/>
          <a:ext cx="6878471" cy="54172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TextBox 11">
            <a:extLst>
              <a:ext uri="{FF2B5EF4-FFF2-40B4-BE49-F238E27FC236}">
                <a16:creationId xmlns:a16="http://schemas.microsoft.com/office/drawing/2014/main" id="{7134C65C-066B-4182-8F37-0642B05E1DF3}"/>
              </a:ext>
            </a:extLst>
          </p:cNvPr>
          <p:cNvSpPr txBox="1"/>
          <p:nvPr/>
        </p:nvSpPr>
        <p:spPr>
          <a:xfrm>
            <a:off x="5199934" y="52980"/>
            <a:ext cx="6597805" cy="1123712"/>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000" b="1" dirty="0">
                <a:latin typeface="Arial" panose="020B0604020202020204" pitchFamily="34" charset="0"/>
                <a:cs typeface="Arial" panose="020B0604020202020204" pitchFamily="34" charset="0"/>
              </a:rPr>
              <a:t>The organizational elements that support efficient communication in a Health and Social Care Setting are:</a:t>
            </a:r>
          </a:p>
        </p:txBody>
      </p:sp>
      <p:pic>
        <p:nvPicPr>
          <p:cNvPr id="20"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1766526B-BD02-4408-8B05-919723F17886}"/>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8C626F09-CB35-44C8-8113-7CF165CD3A22}"/>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970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Content Placeholder 13" descr="A picture containing furniture, bed&#10;&#10;Description automatically generated">
            <a:extLst>
              <a:ext uri="{FF2B5EF4-FFF2-40B4-BE49-F238E27FC236}">
                <a16:creationId xmlns:a16="http://schemas.microsoft.com/office/drawing/2014/main" id="{CE73F047-EFB4-481D-831B-076C2D595DD9}"/>
              </a:ext>
            </a:extLst>
          </p:cNvPr>
          <p:cNvPicPr>
            <a:picLocks noChangeAspect="1"/>
          </p:cNvPicPr>
          <p:nvPr/>
        </p:nvPicPr>
        <p:blipFill rotWithShape="1">
          <a:blip r:embed="rId2">
            <a:extLst>
              <a:ext uri="{28A0092B-C50C-407E-A947-70E740481C1C}">
                <a14:useLocalDpi xmlns:a14="http://schemas.microsoft.com/office/drawing/2010/main" val="0"/>
              </a:ext>
            </a:extLst>
          </a:blip>
          <a:srcRect l="2651" t="5391" r="8727" b="6046"/>
          <a:stretch/>
        </p:blipFill>
        <p:spPr>
          <a:xfrm>
            <a:off x="-1" y="0"/>
            <a:ext cx="12192001" cy="6858000"/>
          </a:xfrm>
          <a:prstGeom prst="rect">
            <a:avLst/>
          </a:prstGeom>
        </p:spPr>
      </p:pic>
      <p:pic>
        <p:nvPicPr>
          <p:cNvPr id="29" name="Picture 28">
            <a:extLst>
              <a:ext uri="{FF2B5EF4-FFF2-40B4-BE49-F238E27FC236}">
                <a16:creationId xmlns:a16="http://schemas.microsoft.com/office/drawing/2014/main" id="{5AA7C775-5F5A-4B6F-8040-71EF55115F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pic>
        <p:nvPicPr>
          <p:cNvPr id="30" name="Picture 29">
            <a:extLst>
              <a:ext uri="{FF2B5EF4-FFF2-40B4-BE49-F238E27FC236}">
                <a16:creationId xmlns:a16="http://schemas.microsoft.com/office/drawing/2014/main" id="{F06B379F-B1B6-4F3D-AD9A-7DA9F42C699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164095" y="192504"/>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 name="Picture 30" descr="A picture containing person&#10;&#10;Description automatically generated">
            <a:extLst>
              <a:ext uri="{FF2B5EF4-FFF2-40B4-BE49-F238E27FC236}">
                <a16:creationId xmlns:a16="http://schemas.microsoft.com/office/drawing/2014/main" id="{F025BE46-20AB-44A5-8F35-D92BAE072C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39056" y="52980"/>
            <a:ext cx="2557855" cy="6809934"/>
          </a:xfrm>
          <a:prstGeom prst="rect">
            <a:avLst/>
          </a:prstGeom>
        </p:spPr>
      </p:pic>
      <p:graphicFrame>
        <p:nvGraphicFramePr>
          <p:cNvPr id="4" name="Diagram 3">
            <a:extLst>
              <a:ext uri="{FF2B5EF4-FFF2-40B4-BE49-F238E27FC236}">
                <a16:creationId xmlns:a16="http://schemas.microsoft.com/office/drawing/2014/main" id="{A5DDE35C-6BC9-8FB5-EB57-DA5DA01B3138}"/>
              </a:ext>
            </a:extLst>
          </p:cNvPr>
          <p:cNvGraphicFramePr/>
          <p:nvPr>
            <p:extLst>
              <p:ext uri="{D42A27DB-BD31-4B8C-83A1-F6EECF244321}">
                <p14:modId xmlns:p14="http://schemas.microsoft.com/office/powerpoint/2010/main" val="3278054549"/>
              </p:ext>
            </p:extLst>
          </p:nvPr>
        </p:nvGraphicFramePr>
        <p:xfrm>
          <a:off x="5113048" y="1834923"/>
          <a:ext cx="6878471" cy="31668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TextBox 11">
            <a:extLst>
              <a:ext uri="{FF2B5EF4-FFF2-40B4-BE49-F238E27FC236}">
                <a16:creationId xmlns:a16="http://schemas.microsoft.com/office/drawing/2014/main" id="{7134C65C-066B-4182-8F37-0642B05E1DF3}"/>
              </a:ext>
            </a:extLst>
          </p:cNvPr>
          <p:cNvSpPr txBox="1"/>
          <p:nvPr/>
        </p:nvSpPr>
        <p:spPr>
          <a:xfrm>
            <a:off x="5575269" y="339894"/>
            <a:ext cx="5954031" cy="1191816"/>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b="1" dirty="0">
                <a:latin typeface="Arial" panose="020B0604020202020204" pitchFamily="34" charset="0"/>
                <a:cs typeface="Arial" panose="020B0604020202020204" pitchFamily="34" charset="0"/>
              </a:rPr>
              <a:t>Why is teamwork so important?</a:t>
            </a:r>
          </a:p>
        </p:txBody>
      </p:sp>
      <p:pic>
        <p:nvPicPr>
          <p:cNvPr id="2056" name="Picture 8" descr="corresponding author">
            <a:extLst>
              <a:ext uri="{FF2B5EF4-FFF2-40B4-BE49-F238E27FC236}">
                <a16:creationId xmlns:a16="http://schemas.microsoft.com/office/drawing/2014/main" id="{C52E0FA1-6876-4D42-94E7-79B799EE494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94938" y="-388938"/>
            <a:ext cx="66675" cy="8572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Arrows, direct symbol set on transparent background with alpha channel. -  One World Shop">
            <a:hlinkClick r:id="" action="ppaction://hlinkshowjump?jump=nextslide"/>
            <a:extLst>
              <a:ext uri="{FF2B5EF4-FFF2-40B4-BE49-F238E27FC236}">
                <a16:creationId xmlns:a16="http://schemas.microsoft.com/office/drawing/2014/main" id="{1E4F7C04-54FA-44E0-BBCA-B0B4376F812A}"/>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a:off x="1088857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Arrows, direct symbol set on transparent background with alpha channel. -  One World Shop">
            <a:hlinkClick r:id="" action="ppaction://hlinkshowjump?jump=previousslide"/>
            <a:extLst>
              <a:ext uri="{FF2B5EF4-FFF2-40B4-BE49-F238E27FC236}">
                <a16:creationId xmlns:a16="http://schemas.microsoft.com/office/drawing/2014/main" id="{1A0B6CED-8AF1-4D67-B843-A489428A9737}"/>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l="13296" t="27474" r="13754" b="33245"/>
          <a:stretch/>
        </p:blipFill>
        <p:spPr bwMode="auto">
          <a:xfrm flipH="1">
            <a:off x="5063889" y="6322120"/>
            <a:ext cx="1022761" cy="30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760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B3DF4-32DA-4972-80A7-76F88F9903F1}"/>
              </a:ext>
            </a:extLst>
          </p:cNvPr>
          <p:cNvSpPr>
            <a:spLocks noGrp="1"/>
          </p:cNvSpPr>
          <p:nvPr>
            <p:ph type="title"/>
          </p:nvPr>
        </p:nvSpPr>
        <p:spPr/>
        <p:txBody>
          <a:bodyPr/>
          <a:lstStyle/>
          <a:p>
            <a:endParaRPr lang="en-GB"/>
          </a:p>
        </p:txBody>
      </p:sp>
      <p:pic>
        <p:nvPicPr>
          <p:cNvPr id="14" name="Content Placeholder 13" descr="A picture containing furniture, bed&#10;&#10;Description automatically generated">
            <a:extLst>
              <a:ext uri="{FF2B5EF4-FFF2-40B4-BE49-F238E27FC236}">
                <a16:creationId xmlns:a16="http://schemas.microsoft.com/office/drawing/2014/main" id="{6E418BD9-75BD-4575-A433-92B064ABB3C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51" t="5391" r="8727" b="6046"/>
          <a:stretch/>
        </p:blipFill>
        <p:spPr>
          <a:xfrm>
            <a:off x="0" y="0"/>
            <a:ext cx="12192001" cy="6858000"/>
          </a:xfrm>
        </p:spPr>
      </p:pic>
      <p:pic>
        <p:nvPicPr>
          <p:cNvPr id="6" name="Picture 5">
            <a:extLst>
              <a:ext uri="{FF2B5EF4-FFF2-40B4-BE49-F238E27FC236}">
                <a16:creationId xmlns:a16="http://schemas.microsoft.com/office/drawing/2014/main" id="{834980FD-3675-4E40-AF45-7BE91EEE1F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317" y="52980"/>
            <a:ext cx="1948023" cy="6858000"/>
          </a:xfrm>
          <a:prstGeom prst="rect">
            <a:avLst/>
          </a:prstGeom>
        </p:spPr>
      </p:pic>
      <p:sp>
        <p:nvSpPr>
          <p:cNvPr id="7" name="TextBox 6">
            <a:extLst>
              <a:ext uri="{FF2B5EF4-FFF2-40B4-BE49-F238E27FC236}">
                <a16:creationId xmlns:a16="http://schemas.microsoft.com/office/drawing/2014/main" id="{D71380DD-FB0C-4D2C-962E-0BD9C30B0A75}"/>
              </a:ext>
            </a:extLst>
          </p:cNvPr>
          <p:cNvSpPr txBox="1"/>
          <p:nvPr/>
        </p:nvSpPr>
        <p:spPr>
          <a:xfrm>
            <a:off x="5086340" y="1525194"/>
            <a:ext cx="7153360" cy="1328023"/>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600" dirty="0">
                <a:latin typeface="Arial" panose="020B0604020202020204" pitchFamily="34" charset="0"/>
                <a:cs typeface="Arial" panose="020B0604020202020204" pitchFamily="34" charset="0"/>
              </a:rPr>
              <a:t>How I achieve effective </a:t>
            </a:r>
            <a:r>
              <a:rPr lang="en-GB" sz="3600" b="1" dirty="0">
                <a:latin typeface="Arial" panose="020B0604020202020204" pitchFamily="34" charset="0"/>
                <a:cs typeface="Arial" panose="020B0604020202020204" pitchFamily="34" charset="0"/>
              </a:rPr>
              <a:t>teamwork</a:t>
            </a:r>
            <a:r>
              <a:rPr lang="en-GB" sz="3600" dirty="0">
                <a:latin typeface="Arial" panose="020B0604020202020204" pitchFamily="34" charset="0"/>
                <a:cs typeface="Arial" panose="020B0604020202020204" pitchFamily="34" charset="0"/>
              </a:rPr>
              <a:t> at workplace:</a:t>
            </a:r>
          </a:p>
        </p:txBody>
      </p:sp>
      <p:pic>
        <p:nvPicPr>
          <p:cNvPr id="15" name="Picture 14">
            <a:extLst>
              <a:ext uri="{FF2B5EF4-FFF2-40B4-BE49-F238E27FC236}">
                <a16:creationId xmlns:a16="http://schemas.microsoft.com/office/drawing/2014/main" id="{7710B17A-955E-4856-96E4-1C3897879AC7}"/>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950" b="94600" l="6300" r="90000">
                        <a14:foregroundMark x1="18300" y1="15700" x2="18800" y2="42900"/>
                        <a14:foregroundMark x1="39467" y1="15700" x2="39267" y2="46250"/>
                        <a14:foregroundMark x1="82133" y1="13000" x2="79533" y2="80950"/>
                        <a14:foregroundMark x1="59933" y1="9200" x2="60633" y2="18500"/>
                        <a14:foregroundMark x1="82867" y1="25900" x2="88033" y2="35800"/>
                        <a14:foregroundMark x1="84067" y1="39800" x2="87500" y2="89250"/>
                        <a14:foregroundMark x1="37633" y1="42000" x2="37200" y2="89650"/>
                        <a14:foregroundMark x1="42133" y1="43850" x2="41167" y2="88750"/>
                        <a14:foregroundMark x1="19000" y1="29850" x2="25000" y2="34850"/>
                        <a14:foregroundMark x1="39267" y1="29100" x2="35133" y2="31200"/>
                        <a14:foregroundMark x1="41367" y1="28650" x2="45500" y2="31950"/>
                        <a14:foregroundMark x1="45500" y1="31950" x2="47067" y2="36650"/>
                        <a14:foregroundMark x1="34933" y1="30850" x2="35167" y2="41250"/>
                        <a14:foregroundMark x1="33767" y1="57350" x2="33767" y2="57350"/>
                        <a14:foregroundMark x1="22767" y1="27650" x2="22767" y2="27650"/>
                        <a14:foregroundMark x1="78867" y1="89550" x2="78300" y2="90700"/>
                        <a14:foregroundMark x1="55833" y1="89800" x2="58700" y2="84850"/>
                        <a14:foregroundMark x1="66367" y1="91000" x2="63667" y2="84950"/>
                        <a14:foregroundMark x1="54267" y1="91000" x2="58867" y2="89050"/>
                        <a14:foregroundMark x1="27567" y1="89700" x2="25600" y2="83350"/>
                        <a14:foregroundMark x1="12700" y1="90900" x2="16167" y2="89050"/>
                        <a14:foregroundMark x1="15967" y1="88900" x2="16167" y2="82100"/>
                        <a14:foregroundMark x1="30100" y1="90400" x2="25367" y2="90100"/>
                        <a14:foregroundMark x1="45267" y1="90550" x2="40767" y2="89800"/>
                        <a14:foregroundMark x1="75833" y1="90750" x2="81333" y2="90700"/>
                        <a14:foregroundMark x1="83400" y1="91000" x2="87900" y2="90700"/>
                        <a14:foregroundMark x1="77867" y1="17050" x2="77867" y2="17050"/>
                        <a14:foregroundMark x1="78467" y1="16250" x2="78467" y2="16250"/>
                        <a14:foregroundMark x1="78167" y1="17600" x2="78167" y2="17600"/>
                        <a14:foregroundMark x1="78200" y1="18150" x2="78200" y2="18150"/>
                        <a14:foregroundMark x1="55100" y1="45900" x2="54700" y2="52250"/>
                        <a14:foregroundMark x1="53600" y1="53300" x2="53033" y2="56150"/>
                        <a14:foregroundMark x1="77867" y1="16750" x2="78067" y2="15850"/>
                        <a14:foregroundMark x1="78267" y1="17050" x2="78567" y2="18000"/>
                        <a14:backgroundMark x1="55167" y1="57700" x2="55600" y2="49600"/>
                        <a14:backgroundMark x1="55600" y1="49400" x2="55700" y2="46650"/>
                      </a14:backgroundRemoval>
                    </a14:imgEffect>
                  </a14:imgLayer>
                </a14:imgProps>
              </a:ext>
              <a:ext uri="{28A0092B-C50C-407E-A947-70E740481C1C}">
                <a14:useLocalDpi xmlns:a14="http://schemas.microsoft.com/office/drawing/2010/main" val="0"/>
              </a:ext>
            </a:extLst>
          </a:blip>
          <a:srcRect l="72333" t="9707" r="9426" b="4425"/>
          <a:stretch/>
        </p:blipFill>
        <p:spPr bwMode="auto">
          <a:xfrm flipH="1">
            <a:off x="-31148" y="225957"/>
            <a:ext cx="2242493" cy="7037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descr="A picture containing person&#10;&#10;Description automatically generated">
            <a:extLst>
              <a:ext uri="{FF2B5EF4-FFF2-40B4-BE49-F238E27FC236}">
                <a16:creationId xmlns:a16="http://schemas.microsoft.com/office/drawing/2014/main" id="{92AD3D19-CA02-4A16-B85A-BBEC7AFE21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7737" y="74556"/>
            <a:ext cx="2557855" cy="6809934"/>
          </a:xfrm>
          <a:prstGeom prst="rect">
            <a:avLst/>
          </a:prstGeom>
        </p:spPr>
      </p:pic>
      <p:graphicFrame>
        <p:nvGraphicFramePr>
          <p:cNvPr id="4" name="Diagram 3">
            <a:extLst>
              <a:ext uri="{FF2B5EF4-FFF2-40B4-BE49-F238E27FC236}">
                <a16:creationId xmlns:a16="http://schemas.microsoft.com/office/drawing/2014/main" id="{1CDAA611-A9A4-BFD9-5D14-BCDB61AFB641}"/>
              </a:ext>
            </a:extLst>
          </p:cNvPr>
          <p:cNvGraphicFramePr/>
          <p:nvPr>
            <p:extLst>
              <p:ext uri="{D42A27DB-BD31-4B8C-83A1-F6EECF244321}">
                <p14:modId xmlns:p14="http://schemas.microsoft.com/office/powerpoint/2010/main" val="2307854764"/>
              </p:ext>
            </p:extLst>
          </p:nvPr>
        </p:nvGraphicFramePr>
        <p:xfrm>
          <a:off x="5441795" y="3429000"/>
          <a:ext cx="6289288" cy="1477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08167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5A39868E-844A-4EEB-A899-D12A8F6663BA}"/>
              </a:ext>
            </a:extLst>
          </p:cNvPr>
          <p:cNvPicPr>
            <a:picLocks noChangeAspect="1"/>
          </p:cNvPicPr>
          <p:nvPr/>
        </p:nvPicPr>
        <p:blipFill rotWithShape="1">
          <a:blip r:embed="rId2">
            <a:extLst>
              <a:ext uri="{28A0092B-C50C-407E-A947-70E740481C1C}">
                <a14:useLocalDpi xmlns:a14="http://schemas.microsoft.com/office/drawing/2010/main" val="0"/>
              </a:ext>
            </a:extLst>
          </a:blip>
          <a:srcRect l="2352" t="6556" r="2599" b="5928"/>
          <a:stretch/>
        </p:blipFill>
        <p:spPr>
          <a:xfrm>
            <a:off x="18107" y="0"/>
            <a:ext cx="16037894" cy="7034543"/>
          </a:xfrm>
          <a:prstGeom prst="rect">
            <a:avLst/>
          </a:prstGeom>
        </p:spPr>
      </p:pic>
      <p:pic>
        <p:nvPicPr>
          <p:cNvPr id="22" name="Picture 21" descr="A picture containing person&#10;&#10;Description automatically generated">
            <a:extLst>
              <a:ext uri="{FF2B5EF4-FFF2-40B4-BE49-F238E27FC236}">
                <a16:creationId xmlns:a16="http://schemas.microsoft.com/office/drawing/2014/main" id="{0947B6DD-208E-4186-9BCB-1A7264E17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19056" y="1681475"/>
            <a:ext cx="1684595" cy="4484990"/>
          </a:xfrm>
          <a:prstGeom prst="rect">
            <a:avLst/>
          </a:prstGeom>
        </p:spPr>
      </p:pic>
      <p:pic>
        <p:nvPicPr>
          <p:cNvPr id="17" name="Picture 16">
            <a:extLst>
              <a:ext uri="{FF2B5EF4-FFF2-40B4-BE49-F238E27FC236}">
                <a16:creationId xmlns:a16="http://schemas.microsoft.com/office/drawing/2014/main" id="{99DCFDEF-291C-4365-8E4A-8531F6842D3D}"/>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100000" l="10000" r="50767">
                        <a14:foregroundMark x1="19733" y1="33700" x2="20933" y2="32300"/>
                        <a14:foregroundMark x1="25667" y1="45500" x2="27067" y2="42600"/>
                        <a14:foregroundMark x1="19933" y1="34300" x2="19933" y2="34300"/>
                        <a14:foregroundMark x1="28767" y1="40850" x2="28767" y2="40850"/>
                        <a14:foregroundMark x1="26900" y1="40650" x2="26900" y2="40650"/>
                        <a14:foregroundMark x1="29433" y1="41500" x2="29433" y2="41500"/>
                        <a14:foregroundMark x1="29467" y1="42850" x2="29467" y2="42850"/>
                        <a14:foregroundMark x1="29467" y1="44150" x2="29467" y2="44150"/>
                        <a14:foregroundMark x1="29900" y1="42900" x2="29900" y2="42900"/>
                        <a14:foregroundMark x1="29733" y1="35500" x2="35200" y2="41800"/>
                        <a14:foregroundMark x1="39933" y1="32150" x2="41333" y2="39100"/>
                        <a14:foregroundMark x1="20167" y1="35100" x2="21200" y2="31750"/>
                        <a14:foregroundMark x1="26967" y1="40300" x2="26467" y2="42600"/>
                        <a14:foregroundMark x1="29000" y1="40700" x2="29400" y2="40600"/>
                        <a14:foregroundMark x1="29567" y1="41600" x2="29800" y2="41400"/>
                        <a14:foregroundMark x1="24100" y1="56150" x2="28233" y2="60100"/>
                        <a14:foregroundMark x1="26867" y1="59350" x2="28433" y2="61100"/>
                        <a14:foregroundMark x1="28233" y1="60100" x2="29000" y2="61400"/>
                        <a14:foregroundMark x1="27467" y1="60400" x2="28533" y2="63200"/>
                        <a14:foregroundMark x1="26133" y1="59900" x2="29600" y2="61350"/>
                        <a14:backgroundMark x1="24100" y1="66750" x2="33700" y2="67600"/>
                        <a14:backgroundMark x1="19900" y1="53750" x2="22633" y2="71850"/>
                        <a14:backgroundMark x1="21033" y1="56200" x2="28067" y2="67950"/>
                        <a14:backgroundMark x1="22367" y1="65750" x2="36667" y2="73300"/>
                        <a14:backgroundMark x1="36667" y1="73300" x2="35667" y2="53850"/>
                        <a14:backgroundMark x1="6600" y1="49350" x2="6733" y2="70900"/>
                        <a14:backgroundMark x1="12333" y1="51850" x2="13433" y2="75500"/>
                        <a14:backgroundMark x1="41800" y1="76800" x2="41900" y2="72650"/>
                        <a14:backgroundMark x1="46067" y1="78300" x2="45967" y2="75800"/>
                        <a14:backgroundMark x1="32233" y1="53150" x2="36200" y2="66200"/>
                        <a14:backgroundMark x1="37533" y1="56050" x2="38233" y2="53750"/>
                        <a14:backgroundMark x1="45533" y1="36150" x2="43033" y2="35300"/>
                        <a14:backgroundMark x1="45567" y1="31500" x2="45567" y2="31500"/>
                        <a14:backgroundMark x1="39033" y1="35700" x2="39033" y2="35700"/>
                        <a14:backgroundMark x1="38333" y1="35450" x2="38333" y2="35450"/>
                        <a14:backgroundMark x1="37400" y1="38150" x2="39067" y2="35350"/>
                        <a14:backgroundMark x1="46567" y1="42050" x2="47300" y2="45950"/>
                        <a14:backgroundMark x1="44467" y1="46400" x2="44467" y2="46400"/>
                        <a14:backgroundMark x1="26900" y1="52800" x2="32800" y2="66900"/>
                        <a14:backgroundMark x1="23733" y1="67250" x2="33300" y2="60050"/>
                        <a14:backgroundMark x1="26900" y1="54000" x2="33233" y2="53700"/>
                        <a14:backgroundMark x1="41700" y1="71700" x2="42267" y2="71700"/>
                        <a14:backgroundMark x1="23900" y1="57300" x2="25333" y2="58950"/>
                      </a14:backgroundRemoval>
                    </a14:imgEffect>
                  </a14:imgLayer>
                </a14:imgProps>
              </a:ext>
              <a:ext uri="{28A0092B-C50C-407E-A947-70E740481C1C}">
                <a14:useLocalDpi xmlns:a14="http://schemas.microsoft.com/office/drawing/2010/main" val="0"/>
              </a:ext>
            </a:extLst>
          </a:blip>
          <a:srcRect l="11997" t="23724" r="69270" b="2476"/>
          <a:stretch/>
        </p:blipFill>
        <p:spPr bwMode="auto">
          <a:xfrm>
            <a:off x="2362953" y="1269202"/>
            <a:ext cx="2196671" cy="5769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17" descr="A picture containing text, toy, doll&#10;&#10;Description automatically generated">
            <a:extLst>
              <a:ext uri="{FF2B5EF4-FFF2-40B4-BE49-F238E27FC236}">
                <a16:creationId xmlns:a16="http://schemas.microsoft.com/office/drawing/2014/main" id="{76F6BBB5-807F-429A-BE63-52DEDA9F70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60849" y="1785467"/>
            <a:ext cx="1871298" cy="4425224"/>
          </a:xfrm>
          <a:prstGeom prst="rect">
            <a:avLst/>
          </a:prstGeom>
        </p:spPr>
      </p:pic>
      <p:sp>
        <p:nvSpPr>
          <p:cNvPr id="23" name="TextBox 22">
            <a:extLst>
              <a:ext uri="{FF2B5EF4-FFF2-40B4-BE49-F238E27FC236}">
                <a16:creationId xmlns:a16="http://schemas.microsoft.com/office/drawing/2014/main" id="{03337AF4-D2F8-4773-9063-04BE7138C063}"/>
              </a:ext>
            </a:extLst>
          </p:cNvPr>
          <p:cNvSpPr txBox="1"/>
          <p:nvPr/>
        </p:nvSpPr>
        <p:spPr>
          <a:xfrm>
            <a:off x="107442" y="758603"/>
            <a:ext cx="12761065" cy="6367701"/>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600" b="1" dirty="0" err="1">
                <a:effectLst/>
                <a:latin typeface="Arial" panose="020B0604020202020204" pitchFamily="34" charset="0"/>
                <a:cs typeface="Arial" panose="020B0604020202020204" pitchFamily="34" charset="0"/>
              </a:rPr>
              <a:t>Breckman</a:t>
            </a:r>
            <a:r>
              <a:rPr lang="en-GB" sz="1600" b="1" dirty="0">
                <a:effectLst/>
                <a:latin typeface="Arial" panose="020B0604020202020204" pitchFamily="34" charset="0"/>
                <a:cs typeface="Arial" panose="020B0604020202020204" pitchFamily="34" charset="0"/>
              </a:rPr>
              <a:t>, B. (2000) “Stress in health professionals Jenny Firth-Cozens stress in health professionals and Roy Payne (eds)john Wiley and sons 17.990 471 99876 10471998761,” </a:t>
            </a:r>
            <a:r>
              <a:rPr lang="en-GB" sz="1600" b="1" i="1" dirty="0">
                <a:effectLst/>
                <a:latin typeface="Arial" panose="020B0604020202020204" pitchFamily="34" charset="0"/>
                <a:cs typeface="Arial" panose="020B0604020202020204" pitchFamily="34" charset="0"/>
              </a:rPr>
              <a:t>Nursing Standard</a:t>
            </a:r>
            <a:r>
              <a:rPr lang="en-GB" sz="1600" b="1" dirty="0">
                <a:effectLst/>
                <a:latin typeface="Arial" panose="020B0604020202020204" pitchFamily="34" charset="0"/>
                <a:cs typeface="Arial" panose="020B0604020202020204" pitchFamily="34" charset="0"/>
              </a:rPr>
              <a:t>, 14(51), pp. 29–29. Available at: https://doi.org/10.7748/ns.14.51.29.s38. </a:t>
            </a:r>
          </a:p>
          <a:p>
            <a:endParaRPr lang="en-GB" sz="1600" b="1" dirty="0">
              <a:effectLst/>
              <a:latin typeface="Arial" panose="020B0604020202020204" pitchFamily="34" charset="0"/>
              <a:cs typeface="Arial" panose="020B0604020202020204" pitchFamily="34" charset="0"/>
            </a:endParaRPr>
          </a:p>
          <a:p>
            <a:r>
              <a:rPr lang="en-GB" sz="1600" b="1" dirty="0">
                <a:effectLst/>
                <a:latin typeface="Arial" panose="020B0604020202020204" pitchFamily="34" charset="0"/>
                <a:cs typeface="Arial" panose="020B0604020202020204" pitchFamily="34" charset="0"/>
              </a:rPr>
              <a:t>Poulton, B.C. and West, M.A. (2007) “Primary health care team effectiveness: Developing a constituency approach,” </a:t>
            </a:r>
            <a:r>
              <a:rPr lang="en-GB" sz="1600" b="1" i="1" dirty="0">
                <a:effectLst/>
                <a:latin typeface="Arial" panose="020B0604020202020204" pitchFamily="34" charset="0"/>
                <a:cs typeface="Arial" panose="020B0604020202020204" pitchFamily="34" charset="0"/>
              </a:rPr>
              <a:t>Health &amp; Social Care in the Community</a:t>
            </a:r>
            <a:r>
              <a:rPr lang="en-GB" sz="1600" b="1" dirty="0">
                <a:effectLst/>
                <a:latin typeface="Arial" panose="020B0604020202020204" pitchFamily="34" charset="0"/>
                <a:cs typeface="Arial" panose="020B0604020202020204" pitchFamily="34" charset="0"/>
              </a:rPr>
              <a:t>, 2(2), pp. 77–84. Available at: https://doi.org/10.1111/j.1365-2524.1994.tb00152.x. </a:t>
            </a:r>
          </a:p>
          <a:p>
            <a:endParaRPr lang="en-GB" sz="1600" b="1" dirty="0">
              <a:effectLst/>
              <a:latin typeface="Arial" panose="020B0604020202020204" pitchFamily="34" charset="0"/>
              <a:cs typeface="Arial" panose="020B0604020202020204" pitchFamily="34" charset="0"/>
            </a:endParaRPr>
          </a:p>
          <a:p>
            <a:r>
              <a:rPr lang="en-GB" sz="1600" b="1" dirty="0">
                <a:effectLst/>
                <a:latin typeface="Arial" panose="020B0604020202020204" pitchFamily="34" charset="0"/>
                <a:cs typeface="Arial" panose="020B0604020202020204" pitchFamily="34" charset="0"/>
              </a:rPr>
              <a:t>Ross, F. (1995) “New World New Opportunities—Primary Health Care Seminar: Into the future: Beyond audit to quality,” </a:t>
            </a:r>
            <a:r>
              <a:rPr lang="en-GB" sz="1600" b="1" i="1" dirty="0">
                <a:effectLst/>
                <a:latin typeface="Arial" panose="020B0604020202020204" pitchFamily="34" charset="0"/>
                <a:cs typeface="Arial" panose="020B0604020202020204" pitchFamily="34" charset="0"/>
              </a:rPr>
              <a:t>Journal of Interprofessional Care</a:t>
            </a:r>
            <a:r>
              <a:rPr lang="en-GB" sz="1600" b="1" dirty="0">
                <a:effectLst/>
                <a:latin typeface="Arial" panose="020B0604020202020204" pitchFamily="34" charset="0"/>
                <a:cs typeface="Arial" panose="020B0604020202020204" pitchFamily="34" charset="0"/>
              </a:rPr>
              <a:t>, 9(1), pp. 61–61. Available at: https://doi.org/10.3109/13561829509010450. </a:t>
            </a:r>
          </a:p>
          <a:p>
            <a:endParaRPr lang="en-GB" sz="1600" b="1" dirty="0">
              <a:effectLst/>
              <a:latin typeface="Arial" panose="020B0604020202020204" pitchFamily="34" charset="0"/>
              <a:cs typeface="Arial" panose="020B0604020202020204" pitchFamily="34" charset="0"/>
            </a:endParaRPr>
          </a:p>
          <a:p>
            <a:r>
              <a:rPr lang="en-GB" sz="1600" b="1" dirty="0">
                <a:effectLst/>
                <a:latin typeface="Arial" panose="020B0604020202020204" pitchFamily="34" charset="0"/>
                <a:cs typeface="Arial" panose="020B0604020202020204" pitchFamily="34" charset="0"/>
              </a:rPr>
              <a:t>Smith, J.H. (1995) “Book review: The leadership trapeze: Strategies for leadership in team-based organizations </a:t>
            </a:r>
          </a:p>
          <a:p>
            <a:r>
              <a:rPr lang="en-GB" sz="1600" b="1" dirty="0">
                <a:effectLst/>
                <a:latin typeface="Arial" panose="020B0604020202020204" pitchFamily="34" charset="0"/>
                <a:cs typeface="Arial" panose="020B0604020202020204" pitchFamily="34" charset="0"/>
              </a:rPr>
              <a:t>Jeanne M. Wilson, Jill George, and Richard S. </a:t>
            </a:r>
            <a:r>
              <a:rPr lang="en-GB" sz="1600" b="1" dirty="0" err="1">
                <a:effectLst/>
                <a:latin typeface="Arial" panose="020B0604020202020204" pitchFamily="34" charset="0"/>
                <a:cs typeface="Arial" panose="020B0604020202020204" pitchFamily="34" charset="0"/>
              </a:rPr>
              <a:t>Wellins</a:t>
            </a:r>
            <a:r>
              <a:rPr lang="en-GB" sz="1600" b="1" dirty="0">
                <a:effectLst/>
                <a:latin typeface="Arial" panose="020B0604020202020204" pitchFamily="34" charset="0"/>
                <a:cs typeface="Arial" panose="020B0604020202020204" pitchFamily="34" charset="0"/>
              </a:rPr>
              <a:t> with William C. </a:t>
            </a:r>
            <a:r>
              <a:rPr lang="en-GB" sz="1600" b="1" dirty="0" err="1">
                <a:effectLst/>
                <a:latin typeface="Arial" panose="020B0604020202020204" pitchFamily="34" charset="0"/>
                <a:cs typeface="Arial" panose="020B0604020202020204" pitchFamily="34" charset="0"/>
              </a:rPr>
              <a:t>Byham</a:t>
            </a:r>
            <a:r>
              <a:rPr lang="en-GB" sz="1600" b="1" dirty="0">
                <a:effectLst/>
                <a:latin typeface="Arial" panose="020B0604020202020204" pitchFamily="34" charset="0"/>
                <a:cs typeface="Arial" panose="020B0604020202020204" pitchFamily="34" charset="0"/>
              </a:rPr>
              <a:t> San Francisco: Jossey-Bass, 1994, 286 pp. $22.00, cloth,” </a:t>
            </a:r>
            <a:r>
              <a:rPr lang="en-GB" sz="1600" b="1" i="1" dirty="0">
                <a:effectLst/>
                <a:latin typeface="Arial" panose="020B0604020202020204" pitchFamily="34" charset="0"/>
                <a:cs typeface="Arial" panose="020B0604020202020204" pitchFamily="34" charset="0"/>
              </a:rPr>
              <a:t>Journal of Leadership Studies</a:t>
            </a:r>
            <a:r>
              <a:rPr lang="en-GB" sz="1600" b="1" dirty="0">
                <a:effectLst/>
                <a:latin typeface="Arial" panose="020B0604020202020204" pitchFamily="34" charset="0"/>
                <a:cs typeface="Arial" panose="020B0604020202020204" pitchFamily="34" charset="0"/>
              </a:rPr>
              <a:t>, 2(3), pp. 168–170. Available at: https://doi.org/10.1177/107179199500200316. </a:t>
            </a:r>
          </a:p>
          <a:p>
            <a:endParaRPr lang="en-GB" sz="1600" b="1" dirty="0">
              <a:effectLst/>
              <a:latin typeface="Arial" panose="020B0604020202020204" pitchFamily="34" charset="0"/>
              <a:cs typeface="Arial" panose="020B0604020202020204" pitchFamily="34" charset="0"/>
            </a:endParaRPr>
          </a:p>
          <a:p>
            <a:r>
              <a:rPr lang="en-GB" sz="1600" b="1" dirty="0">
                <a:effectLst/>
                <a:latin typeface="Arial" panose="020B0604020202020204" pitchFamily="34" charset="0"/>
                <a:cs typeface="Arial" panose="020B0604020202020204" pitchFamily="34" charset="0"/>
              </a:rPr>
              <a:t>Sundstrom, E., De Meuse, K.P. and Futrell, D. (1990) “Work teams: Applications and effectiveness.,” </a:t>
            </a:r>
            <a:r>
              <a:rPr lang="en-GB" sz="1600" b="1" i="1" dirty="0">
                <a:effectLst/>
                <a:latin typeface="Arial" panose="020B0604020202020204" pitchFamily="34" charset="0"/>
                <a:cs typeface="Arial" panose="020B0604020202020204" pitchFamily="34" charset="0"/>
              </a:rPr>
              <a:t>American Psychologist</a:t>
            </a:r>
            <a:r>
              <a:rPr lang="en-GB" sz="1600" b="1" dirty="0">
                <a:effectLst/>
                <a:latin typeface="Arial" panose="020B0604020202020204" pitchFamily="34" charset="0"/>
                <a:cs typeface="Arial" panose="020B0604020202020204" pitchFamily="34" charset="0"/>
              </a:rPr>
              <a:t>, 45(2), pp. 120–133. Available at: https://doi.org/10.1037/0003-066x.45.2.120. </a:t>
            </a:r>
          </a:p>
          <a:p>
            <a:endParaRPr lang="en-GB" sz="1600" b="1" dirty="0">
              <a:effectLst/>
              <a:latin typeface="Arial" panose="020B0604020202020204" pitchFamily="34" charset="0"/>
              <a:cs typeface="Arial" panose="020B0604020202020204" pitchFamily="34" charset="0"/>
            </a:endParaRPr>
          </a:p>
          <a:p>
            <a:r>
              <a:rPr lang="en-GB" sz="1600" b="1" dirty="0" err="1">
                <a:effectLst/>
                <a:latin typeface="Arial" panose="020B0604020202020204" pitchFamily="34" charset="0"/>
                <a:cs typeface="Arial" panose="020B0604020202020204" pitchFamily="34" charset="0"/>
              </a:rPr>
              <a:t>Trimpop</a:t>
            </a:r>
            <a:r>
              <a:rPr lang="en-GB" sz="1600" b="1" dirty="0">
                <a:effectLst/>
                <a:latin typeface="Arial" panose="020B0604020202020204" pitchFamily="34" charset="0"/>
                <a:cs typeface="Arial" panose="020B0604020202020204" pitchFamily="34" charset="0"/>
              </a:rPr>
              <a:t>, R.M. (2004) “West, M.A., &amp; Markiewicz, L.: Building team-based working: A practical guide to organizational transformation,” </a:t>
            </a:r>
            <a:r>
              <a:rPr lang="en-GB" sz="1600" b="1" i="1" dirty="0">
                <a:effectLst/>
                <a:latin typeface="Arial" panose="020B0604020202020204" pitchFamily="34" charset="0"/>
                <a:cs typeface="Arial" panose="020B0604020202020204" pitchFamily="34" charset="0"/>
              </a:rPr>
              <a:t>European Psychologist</a:t>
            </a:r>
            <a:r>
              <a:rPr lang="en-GB" sz="1600" b="1" dirty="0">
                <a:effectLst/>
                <a:latin typeface="Arial" panose="020B0604020202020204" pitchFamily="34" charset="0"/>
                <a:cs typeface="Arial" panose="020B0604020202020204" pitchFamily="34" charset="0"/>
              </a:rPr>
              <a:t>, 9(4), pp. 285–286. Available at: https://doi.org/10.1027/1016-9040.9.4.285. </a:t>
            </a:r>
          </a:p>
          <a:p>
            <a:endParaRPr lang="en-GB" sz="1600" b="1" dirty="0">
              <a:effectLst/>
              <a:latin typeface="Arial" panose="020B0604020202020204" pitchFamily="34" charset="0"/>
              <a:cs typeface="Arial" panose="020B0604020202020204" pitchFamily="34" charset="0"/>
            </a:endParaRPr>
          </a:p>
          <a:p>
            <a:r>
              <a:rPr lang="en-GB" sz="1600" b="1" dirty="0">
                <a:effectLst/>
                <a:latin typeface="Arial" panose="020B0604020202020204" pitchFamily="34" charset="0"/>
                <a:cs typeface="Arial" panose="020B0604020202020204" pitchFamily="34" charset="0"/>
              </a:rPr>
              <a:t>Tuckman, B.W. (1965) “Developmental sequence in small groups.,” </a:t>
            </a:r>
            <a:r>
              <a:rPr lang="en-GB" sz="1600" b="1" i="1" dirty="0">
                <a:effectLst/>
                <a:latin typeface="Arial" panose="020B0604020202020204" pitchFamily="34" charset="0"/>
                <a:cs typeface="Arial" panose="020B0604020202020204" pitchFamily="34" charset="0"/>
              </a:rPr>
              <a:t>Psychological Bulletin</a:t>
            </a:r>
            <a:r>
              <a:rPr lang="en-GB" sz="1600" b="1" dirty="0">
                <a:effectLst/>
                <a:latin typeface="Arial" panose="020B0604020202020204" pitchFamily="34" charset="0"/>
                <a:cs typeface="Arial" panose="020B0604020202020204" pitchFamily="34" charset="0"/>
              </a:rPr>
              <a:t>, 63(6), pp. 384–399. Available at: https://doi.org/10.1037/h0022100. </a:t>
            </a:r>
          </a:p>
          <a:p>
            <a:endParaRPr lang="en-GB" sz="1600" b="1" dirty="0">
              <a:effectLst/>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B55ACC0F-BF08-4A40-84CF-81939980DA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211590" y="767080"/>
            <a:ext cx="1972397" cy="5323840"/>
          </a:xfrm>
          <a:prstGeom prst="rect">
            <a:avLst/>
          </a:prstGeom>
        </p:spPr>
      </p:pic>
      <p:pic>
        <p:nvPicPr>
          <p:cNvPr id="11" name="Picture 10" descr="A screenshot of a computer&#10;&#10;Description automatically generated with low confidence">
            <a:extLst>
              <a:ext uri="{FF2B5EF4-FFF2-40B4-BE49-F238E27FC236}">
                <a16:creationId xmlns:a16="http://schemas.microsoft.com/office/drawing/2014/main" id="{854DE442-3FCF-4DB8-909D-094488A126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090225" y="696645"/>
            <a:ext cx="1566271" cy="5514046"/>
          </a:xfrm>
          <a:prstGeom prst="rect">
            <a:avLst/>
          </a:prstGeom>
        </p:spPr>
      </p:pic>
      <p:sp>
        <p:nvSpPr>
          <p:cNvPr id="10" name="TextBox 9">
            <a:extLst>
              <a:ext uri="{FF2B5EF4-FFF2-40B4-BE49-F238E27FC236}">
                <a16:creationId xmlns:a16="http://schemas.microsoft.com/office/drawing/2014/main" id="{0A6576A8-CCC4-4438-AEC9-71A58C04A89A}"/>
              </a:ext>
            </a:extLst>
          </p:cNvPr>
          <p:cNvSpPr txBox="1"/>
          <p:nvPr/>
        </p:nvSpPr>
        <p:spPr>
          <a:xfrm>
            <a:off x="172901" y="130984"/>
            <a:ext cx="3644984" cy="442674"/>
          </a:xfrm>
          <a:prstGeom prst="round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dirty="0">
                <a:latin typeface="Segoe UI Semilight" panose="020B0402040204020203" pitchFamily="34" charset="0"/>
                <a:cs typeface="Segoe UI Semilight" panose="020B0402040204020203" pitchFamily="34" charset="0"/>
              </a:rPr>
              <a:t>References: </a:t>
            </a:r>
            <a:endParaRPr lang="en-GB" sz="2800" b="1" dirty="0">
              <a:latin typeface="Segoe UI Semilight" panose="020B0402040204020203" pitchFamily="34" charset="0"/>
              <a:cs typeface="Segoe UI Semilight" panose="020B0402040204020203" pitchFamily="34" charset="0"/>
            </a:endParaRPr>
          </a:p>
        </p:txBody>
      </p:sp>
    </p:spTree>
    <p:extLst>
      <p:ext uri="{BB962C8B-B14F-4D97-AF65-F5344CB8AC3E}">
        <p14:creationId xmlns:p14="http://schemas.microsoft.com/office/powerpoint/2010/main" val="1830640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15D60651EDD9540AFAAE34DEA31EBCA" ma:contentTypeVersion="2" ma:contentTypeDescription="Create a new document." ma:contentTypeScope="" ma:versionID="6648de2e6c9d923ddca45eeb8418d1fe">
  <xsd:schema xmlns:xsd="http://www.w3.org/2001/XMLSchema" xmlns:xs="http://www.w3.org/2001/XMLSchema" xmlns:p="http://schemas.microsoft.com/office/2006/metadata/properties" xmlns:ns3="4c19989c-d2d6-4309-952d-ad2af26891f1" targetNamespace="http://schemas.microsoft.com/office/2006/metadata/properties" ma:root="true" ma:fieldsID="3439946a78850e7284ff055d64959b56" ns3:_="">
    <xsd:import namespace="4c19989c-d2d6-4309-952d-ad2af26891f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19989c-d2d6-4309-952d-ad2af26891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086AFA-2D74-4356-8DD6-72AA81DFF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19989c-d2d6-4309-952d-ad2af26891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19C384-D63C-4650-BD20-4B620D7DA2C8}">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c19989c-d2d6-4309-952d-ad2af26891f1"/>
    <ds:schemaRef ds:uri="http://www.w3.org/XML/1998/namespace"/>
    <ds:schemaRef ds:uri="http://purl.org/dc/dcmitype/"/>
  </ds:schemaRefs>
</ds:datastoreItem>
</file>

<file path=customXml/itemProps3.xml><?xml version="1.0" encoding="utf-8"?>
<ds:datastoreItem xmlns:ds="http://schemas.openxmlformats.org/officeDocument/2006/customXml" ds:itemID="{397297E8-61B5-45AF-8847-E8520E0A70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171</TotalTime>
  <Words>960</Words>
  <Application>Microsoft Office PowerPoint</Application>
  <PresentationFormat>Widescreen</PresentationFormat>
  <Paragraphs>64</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Segoe UI Semilight</vt:lpstr>
      <vt:lpstr>Office Theme</vt:lpstr>
      <vt:lpstr>Professional Development within  Health and Social Care</vt:lpstr>
      <vt:lpstr>PowerPoint Presentation</vt:lpstr>
      <vt:lpstr>PowerPoint Presentation</vt:lpstr>
      <vt:lpstr>Teamwork </vt:lpstr>
      <vt:lpstr>Aims and characteristics of teamwork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Molly Hugkulstone</dc:creator>
  <cp:lastModifiedBy>Claudia Corina Vasiloanca</cp:lastModifiedBy>
  <cp:revision>11</cp:revision>
  <dcterms:created xsi:type="dcterms:W3CDTF">2021-09-23T13:19:01Z</dcterms:created>
  <dcterms:modified xsi:type="dcterms:W3CDTF">2023-03-12T23:29:21Z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0x010100D15D60651EDD9540AFAAE34DEA31EBCA</vt:lpwstr>
  </property>
</Properties>
</file>