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2E87A8-767B-4895-8E53-2022EA742E1C}" v="228" dt="2026-06-22T18:07:11.7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94660"/>
  </p:normalViewPr>
  <p:slideViewPr>
    <p:cSldViewPr snapToGrid="0">
      <p:cViewPr varScale="1">
        <p:scale>
          <a:sx n="70" d="100"/>
          <a:sy n="70" d="100"/>
        </p:scale>
        <p:origin x="525" y="39"/>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i k" userId="e636bc99f2cca521" providerId="LiveId" clId="{0ECDBC13-303A-4C93-8349-C1964F3D2902}"/>
    <pc:docChg chg="undo custSel addSld delSld modSld">
      <pc:chgData name="rani k" userId="e636bc99f2cca521" providerId="LiveId" clId="{0ECDBC13-303A-4C93-8349-C1964F3D2902}" dt="2026-06-22T18:07:11.741" v="3066" actId="20577"/>
      <pc:docMkLst>
        <pc:docMk/>
      </pc:docMkLst>
      <pc:sldChg chg="addSp delSp modSp mod setBg modAnim">
        <pc:chgData name="rani k" userId="e636bc99f2cca521" providerId="LiveId" clId="{0ECDBC13-303A-4C93-8349-C1964F3D2902}" dt="2026-06-12T17:08:10.273" v="2904"/>
        <pc:sldMkLst>
          <pc:docMk/>
          <pc:sldMk cId="691582415" sldId="256"/>
        </pc:sldMkLst>
        <pc:spChg chg="add mod">
          <ac:chgData name="rani k" userId="e636bc99f2cca521" providerId="LiveId" clId="{0ECDBC13-303A-4C93-8349-C1964F3D2902}" dt="2026-06-12T17:00:28.325" v="2874" actId="122"/>
          <ac:spMkLst>
            <pc:docMk/>
            <pc:sldMk cId="691582415" sldId="256"/>
            <ac:spMk id="2" creationId="{5B4345AD-AA67-F8A1-F414-291E24B42922}"/>
          </ac:spMkLst>
        </pc:spChg>
        <pc:spChg chg="add">
          <ac:chgData name="rani k" userId="e636bc99f2cca521" providerId="LiveId" clId="{0ECDBC13-303A-4C93-8349-C1964F3D2902}" dt="2026-06-12T17:00:16.031" v="2872" actId="26606"/>
          <ac:spMkLst>
            <pc:docMk/>
            <pc:sldMk cId="691582415" sldId="256"/>
            <ac:spMk id="23" creationId="{A7AE9375-4664-4DB2-922D-2782A6E439AC}"/>
          </ac:spMkLst>
        </pc:spChg>
        <pc:spChg chg="add">
          <ac:chgData name="rani k" userId="e636bc99f2cca521" providerId="LiveId" clId="{0ECDBC13-303A-4C93-8349-C1964F3D2902}" dt="2026-06-12T17:00:16.031" v="2872" actId="26606"/>
          <ac:spMkLst>
            <pc:docMk/>
            <pc:sldMk cId="691582415" sldId="256"/>
            <ac:spMk id="25" creationId="{9DD005C1-8C51-42D6-9BEE-B9B83849743D}"/>
          </ac:spMkLst>
        </pc:spChg>
        <pc:cxnChg chg="add">
          <ac:chgData name="rani k" userId="e636bc99f2cca521" providerId="LiveId" clId="{0ECDBC13-303A-4C93-8349-C1964F3D2902}" dt="2026-06-12T17:00:16.031" v="2872" actId="26606"/>
          <ac:cxnSpMkLst>
            <pc:docMk/>
            <pc:sldMk cId="691582415" sldId="256"/>
            <ac:cxnSpMk id="24" creationId="{EE504C98-6397-41C1-A8D8-2D9C4ED307E0}"/>
          </ac:cxnSpMkLst>
        </pc:cxnChg>
      </pc:sldChg>
      <pc:sldChg chg="addSp delSp modSp mod modTransition setBg delAnim modAnim">
        <pc:chgData name="rani k" userId="e636bc99f2cca521" providerId="LiveId" clId="{0ECDBC13-303A-4C93-8349-C1964F3D2902}" dt="2026-06-22T18:05:11.619" v="3063"/>
        <pc:sldMkLst>
          <pc:docMk/>
          <pc:sldMk cId="2713078668" sldId="257"/>
        </pc:sldMkLst>
        <pc:spChg chg="mod ord">
          <ac:chgData name="rani k" userId="e636bc99f2cca521" providerId="LiveId" clId="{0ECDBC13-303A-4C93-8349-C1964F3D2902}" dt="2026-06-10T17:51:24.040" v="11" actId="26606"/>
          <ac:spMkLst>
            <pc:docMk/>
            <pc:sldMk cId="2713078668" sldId="257"/>
            <ac:spMk id="3" creationId="{EABB5732-7C71-DD86-9986-BC23214780B2}"/>
          </ac:spMkLst>
        </pc:spChg>
        <pc:spChg chg="add">
          <ac:chgData name="rani k" userId="e636bc99f2cca521" providerId="LiveId" clId="{0ECDBC13-303A-4C93-8349-C1964F3D2902}" dt="2026-06-10T17:51:24.040" v="11" actId="26606"/>
          <ac:spMkLst>
            <pc:docMk/>
            <pc:sldMk cId="2713078668" sldId="257"/>
            <ac:spMk id="23" creationId="{657F69E0-C4B0-4BEC-A689-4F8D877F05D4}"/>
          </ac:spMkLst>
        </pc:spChg>
        <pc:spChg chg="add">
          <ac:chgData name="rani k" userId="e636bc99f2cca521" providerId="LiveId" clId="{0ECDBC13-303A-4C93-8349-C1964F3D2902}" dt="2026-06-10T17:51:24.040" v="11" actId="26606"/>
          <ac:spMkLst>
            <pc:docMk/>
            <pc:sldMk cId="2713078668" sldId="257"/>
            <ac:spMk id="24" creationId="{9F6380B4-6A1C-481E-8408-B4E6C75B9B81}"/>
          </ac:spMkLst>
        </pc:spChg>
        <pc:picChg chg="add del mod ord">
          <ac:chgData name="rani k" userId="e636bc99f2cca521" providerId="LiveId" clId="{0ECDBC13-303A-4C93-8349-C1964F3D2902}" dt="2026-06-22T18:05:11.619" v="3063"/>
          <ac:picMkLst>
            <pc:docMk/>
            <pc:sldMk cId="2713078668" sldId="257"/>
            <ac:picMk id="4" creationId="{590C08A7-E0F5-2105-16AC-DCA4D46FC7BA}"/>
          </ac:picMkLst>
        </pc:picChg>
        <pc:picChg chg="add mod">
          <ac:chgData name="rani k" userId="e636bc99f2cca521" providerId="LiveId" clId="{0ECDBC13-303A-4C93-8349-C1964F3D2902}" dt="2026-06-10T17:51:24.040" v="11" actId="26606"/>
          <ac:picMkLst>
            <pc:docMk/>
            <pc:sldMk cId="2713078668" sldId="257"/>
            <ac:picMk id="5" creationId="{94A5F517-391B-6CA1-5A62-0BB7C181ED40}"/>
          </ac:picMkLst>
        </pc:picChg>
        <pc:picChg chg="add mod">
          <ac:chgData name="rani k" userId="e636bc99f2cca521" providerId="LiveId" clId="{0ECDBC13-303A-4C93-8349-C1964F3D2902}" dt="2026-06-22T18:05:11.619" v="3063"/>
          <ac:picMkLst>
            <pc:docMk/>
            <pc:sldMk cId="2713078668" sldId="257"/>
            <ac:picMk id="6" creationId="{397A146C-51D0-8403-7876-86817E13103D}"/>
          </ac:picMkLst>
        </pc:picChg>
        <pc:picChg chg="add del mod">
          <ac:chgData name="rani k" userId="e636bc99f2cca521" providerId="LiveId" clId="{0ECDBC13-303A-4C93-8349-C1964F3D2902}" dt="2026-06-22T18:04:59.505" v="3062"/>
          <ac:picMkLst>
            <pc:docMk/>
            <pc:sldMk cId="2713078668" sldId="257"/>
            <ac:picMk id="14" creationId="{324AC8F6-342F-154A-529D-278D284ECFC9}"/>
          </ac:picMkLst>
        </pc:picChg>
      </pc:sldChg>
      <pc:sldChg chg="addSp delSp modSp mod modTransition setBg modAnim">
        <pc:chgData name="rani k" userId="e636bc99f2cca521" providerId="LiveId" clId="{0ECDBC13-303A-4C93-8349-C1964F3D2902}" dt="2026-06-22T17:42:33.034" v="3024"/>
        <pc:sldMkLst>
          <pc:docMk/>
          <pc:sldMk cId="1307621340" sldId="258"/>
        </pc:sldMkLst>
        <pc:spChg chg="add mod">
          <ac:chgData name="rani k" userId="e636bc99f2cca521" providerId="LiveId" clId="{0ECDBC13-303A-4C93-8349-C1964F3D2902}" dt="2026-06-10T18:04:23.119" v="86" actId="12"/>
          <ac:spMkLst>
            <pc:docMk/>
            <pc:sldMk cId="1307621340" sldId="258"/>
            <ac:spMk id="2" creationId="{66598793-559A-F199-1986-4758E42C5076}"/>
          </ac:spMkLst>
        </pc:spChg>
        <pc:spChg chg="add">
          <ac:chgData name="rani k" userId="e636bc99f2cca521" providerId="LiveId" clId="{0ECDBC13-303A-4C93-8349-C1964F3D2902}" dt="2026-06-10T18:04:10.916" v="84" actId="26606"/>
          <ac:spMkLst>
            <pc:docMk/>
            <pc:sldMk cId="1307621340" sldId="258"/>
            <ac:spMk id="7" creationId="{09588DA8-065E-4F6F-8EFD-43104AB2E0CF}"/>
          </ac:spMkLst>
        </pc:spChg>
        <pc:spChg chg="add">
          <ac:chgData name="rani k" userId="e636bc99f2cca521" providerId="LiveId" clId="{0ECDBC13-303A-4C93-8349-C1964F3D2902}" dt="2026-06-10T18:04:10.916" v="84" actId="26606"/>
          <ac:spMkLst>
            <pc:docMk/>
            <pc:sldMk cId="1307621340" sldId="258"/>
            <ac:spMk id="9" creationId="{C4285719-470E-454C-AF62-8323075F1F5B}"/>
          </ac:spMkLst>
        </pc:spChg>
        <pc:spChg chg="add">
          <ac:chgData name="rani k" userId="e636bc99f2cca521" providerId="LiveId" clId="{0ECDBC13-303A-4C93-8349-C1964F3D2902}" dt="2026-06-10T18:04:10.916" v="84" actId="26606"/>
          <ac:spMkLst>
            <pc:docMk/>
            <pc:sldMk cId="1307621340" sldId="258"/>
            <ac:spMk id="11" creationId="{CD9FE4EF-C4D8-49A0-B2FF-81D8DB7D8A24}"/>
          </ac:spMkLst>
        </pc:spChg>
        <pc:spChg chg="add">
          <ac:chgData name="rani k" userId="e636bc99f2cca521" providerId="LiveId" clId="{0ECDBC13-303A-4C93-8349-C1964F3D2902}" dt="2026-06-10T18:04:10.916" v="84" actId="26606"/>
          <ac:spMkLst>
            <pc:docMk/>
            <pc:sldMk cId="1307621340" sldId="258"/>
            <ac:spMk id="13" creationId="{4300840D-0A0B-4512-BACA-B439D5B9C57C}"/>
          </ac:spMkLst>
        </pc:spChg>
        <pc:spChg chg="add">
          <ac:chgData name="rani k" userId="e636bc99f2cca521" providerId="LiveId" clId="{0ECDBC13-303A-4C93-8349-C1964F3D2902}" dt="2026-06-10T18:04:10.916" v="84" actId="26606"/>
          <ac:spMkLst>
            <pc:docMk/>
            <pc:sldMk cId="1307621340" sldId="258"/>
            <ac:spMk id="15" creationId="{D2B78728-A580-49A7-84F9-6EF6F583ADE0}"/>
          </ac:spMkLst>
        </pc:spChg>
        <pc:spChg chg="add">
          <ac:chgData name="rani k" userId="e636bc99f2cca521" providerId="LiveId" clId="{0ECDBC13-303A-4C93-8349-C1964F3D2902}" dt="2026-06-10T18:04:10.916" v="84" actId="26606"/>
          <ac:spMkLst>
            <pc:docMk/>
            <pc:sldMk cId="1307621340" sldId="258"/>
            <ac:spMk id="17" creationId="{38FAA1A1-D861-433F-88FA-1E9D6FD31D11}"/>
          </ac:spMkLst>
        </pc:spChg>
        <pc:spChg chg="add">
          <ac:chgData name="rani k" userId="e636bc99f2cca521" providerId="LiveId" clId="{0ECDBC13-303A-4C93-8349-C1964F3D2902}" dt="2026-06-10T18:04:10.916" v="84" actId="26606"/>
          <ac:spMkLst>
            <pc:docMk/>
            <pc:sldMk cId="1307621340" sldId="258"/>
            <ac:spMk id="19" creationId="{8D71EDA1-87BF-4D5D-AB79-F346FD19278A}"/>
          </ac:spMkLst>
        </pc:spChg>
        <pc:picChg chg="add del mod ord">
          <ac:chgData name="rani k" userId="e636bc99f2cca521" providerId="LiveId" clId="{0ECDBC13-303A-4C93-8349-C1964F3D2902}" dt="2026-06-22T17:42:33.034" v="3024"/>
          <ac:picMkLst>
            <pc:docMk/>
            <pc:sldMk cId="1307621340" sldId="258"/>
            <ac:picMk id="4" creationId="{50C956E0-8DFC-3801-D1F2-0537F96D1EB7}"/>
          </ac:picMkLst>
        </pc:picChg>
        <pc:picChg chg="add mod">
          <ac:chgData name="rani k" userId="e636bc99f2cca521" providerId="LiveId" clId="{0ECDBC13-303A-4C93-8349-C1964F3D2902}" dt="2026-06-22T17:42:33.034" v="3024"/>
          <ac:picMkLst>
            <pc:docMk/>
            <pc:sldMk cId="1307621340" sldId="258"/>
            <ac:picMk id="5" creationId="{DC6EDE0B-ED61-FD34-A002-C82AA7DC8F48}"/>
          </ac:picMkLst>
        </pc:picChg>
        <pc:picChg chg="add del mod">
          <ac:chgData name="rani k" userId="e636bc99f2cca521" providerId="LiveId" clId="{0ECDBC13-303A-4C93-8349-C1964F3D2902}" dt="2026-06-22T17:41:17.022" v="3023"/>
          <ac:picMkLst>
            <pc:docMk/>
            <pc:sldMk cId="1307621340" sldId="258"/>
            <ac:picMk id="21" creationId="{DD726F7A-DD52-A4DA-D5F8-02BF4C77A5BE}"/>
          </ac:picMkLst>
        </pc:picChg>
      </pc:sldChg>
      <pc:sldChg chg="addSp delSp modSp mod modTransition setBg modAnim">
        <pc:chgData name="rani k" userId="e636bc99f2cca521" providerId="LiveId" clId="{0ECDBC13-303A-4C93-8349-C1964F3D2902}" dt="2026-06-22T17:44:07.300" v="3027"/>
        <pc:sldMkLst>
          <pc:docMk/>
          <pc:sldMk cId="2817956636" sldId="259"/>
        </pc:sldMkLst>
        <pc:spChg chg="add mod">
          <ac:chgData name="rani k" userId="e636bc99f2cca521" providerId="LiveId" clId="{0ECDBC13-303A-4C93-8349-C1964F3D2902}" dt="2026-06-10T20:12:55.032" v="1543" actId="20577"/>
          <ac:spMkLst>
            <pc:docMk/>
            <pc:sldMk cId="2817956636" sldId="259"/>
            <ac:spMk id="2" creationId="{AAABC17F-077B-8B1C-3EAF-2EA2CBA94C66}"/>
          </ac:spMkLst>
        </pc:spChg>
        <pc:spChg chg="add">
          <ac:chgData name="rani k" userId="e636bc99f2cca521" providerId="LiveId" clId="{0ECDBC13-303A-4C93-8349-C1964F3D2902}" dt="2026-06-10T18:07:54.069" v="144" actId="26606"/>
          <ac:spMkLst>
            <pc:docMk/>
            <pc:sldMk cId="2817956636" sldId="259"/>
            <ac:spMk id="17" creationId="{1B15ED52-F352-441B-82BF-E0EA34836D08}"/>
          </ac:spMkLst>
        </pc:spChg>
        <pc:spChg chg="add">
          <ac:chgData name="rani k" userId="e636bc99f2cca521" providerId="LiveId" clId="{0ECDBC13-303A-4C93-8349-C1964F3D2902}" dt="2026-06-10T18:07:54.069" v="144" actId="26606"/>
          <ac:spMkLst>
            <pc:docMk/>
            <pc:sldMk cId="2817956636" sldId="259"/>
            <ac:spMk id="18" creationId="{3B2E3793-BFE6-45A2-9B7B-E18844431C99}"/>
          </ac:spMkLst>
        </pc:spChg>
        <pc:spChg chg="add">
          <ac:chgData name="rani k" userId="e636bc99f2cca521" providerId="LiveId" clId="{0ECDBC13-303A-4C93-8349-C1964F3D2902}" dt="2026-06-10T18:07:54.069" v="144" actId="26606"/>
          <ac:spMkLst>
            <pc:docMk/>
            <pc:sldMk cId="2817956636" sldId="259"/>
            <ac:spMk id="19" creationId="{BC4C4868-CB8F-4AF9-9CDB-8108F2C19B67}"/>
          </ac:spMkLst>
        </pc:spChg>
        <pc:spChg chg="add">
          <ac:chgData name="rani k" userId="e636bc99f2cca521" providerId="LiveId" clId="{0ECDBC13-303A-4C93-8349-C1964F3D2902}" dt="2026-06-10T18:07:54.069" v="144" actId="26606"/>
          <ac:spMkLst>
            <pc:docMk/>
            <pc:sldMk cId="2817956636" sldId="259"/>
            <ac:spMk id="20" creationId="{375E0459-6403-40CD-989D-56A4407CA12E}"/>
          </ac:spMkLst>
        </pc:spChg>
        <pc:spChg chg="add">
          <ac:chgData name="rani k" userId="e636bc99f2cca521" providerId="LiveId" clId="{0ECDBC13-303A-4C93-8349-C1964F3D2902}" dt="2026-06-10T18:07:54.069" v="144" actId="26606"/>
          <ac:spMkLst>
            <pc:docMk/>
            <pc:sldMk cId="2817956636" sldId="259"/>
            <ac:spMk id="21" creationId="{53E5B1A8-3AC9-4BD1-9BBC-78CA94F2D1BA}"/>
          </ac:spMkLst>
        </pc:spChg>
        <pc:picChg chg="add del mod">
          <ac:chgData name="rani k" userId="e636bc99f2cca521" providerId="LiveId" clId="{0ECDBC13-303A-4C93-8349-C1964F3D2902}" dt="2026-06-22T17:42:40.867" v="3026"/>
          <ac:picMkLst>
            <pc:docMk/>
            <pc:sldMk cId="2817956636" sldId="259"/>
            <ac:picMk id="5" creationId="{FC6A6364-49D4-0EE6-7F8C-8C806C7A8850}"/>
          </ac:picMkLst>
        </pc:picChg>
        <pc:picChg chg="add del mod ord">
          <ac:chgData name="rani k" userId="e636bc99f2cca521" providerId="LiveId" clId="{0ECDBC13-303A-4C93-8349-C1964F3D2902}" dt="2026-06-22T17:44:07.300" v="3027"/>
          <ac:picMkLst>
            <pc:docMk/>
            <pc:sldMk cId="2817956636" sldId="259"/>
            <ac:picMk id="7" creationId="{2627CC5C-31A3-F96E-77FF-09EA0AB8EC7D}"/>
          </ac:picMkLst>
        </pc:picChg>
        <pc:picChg chg="add mod">
          <ac:chgData name="rani k" userId="e636bc99f2cca521" providerId="LiveId" clId="{0ECDBC13-303A-4C93-8349-C1964F3D2902}" dt="2026-06-22T17:44:07.300" v="3027"/>
          <ac:picMkLst>
            <pc:docMk/>
            <pc:sldMk cId="2817956636" sldId="259"/>
            <ac:picMk id="8" creationId="{2AAB0256-797F-69E4-CA5C-F8B7B36E4F4C}"/>
          </ac:picMkLst>
        </pc:picChg>
      </pc:sldChg>
      <pc:sldChg chg="addSp delSp modSp mod modTransition setBg modAnim">
        <pc:chgData name="rani k" userId="e636bc99f2cca521" providerId="LiveId" clId="{0ECDBC13-303A-4C93-8349-C1964F3D2902}" dt="2026-06-22T18:04:17.034" v="3060"/>
        <pc:sldMkLst>
          <pc:docMk/>
          <pc:sldMk cId="3447380014" sldId="260"/>
        </pc:sldMkLst>
        <pc:spChg chg="add mod">
          <ac:chgData name="rani k" userId="e636bc99f2cca521" providerId="LiveId" clId="{0ECDBC13-303A-4C93-8349-C1964F3D2902}" dt="2026-06-10T20:50:55.786" v="1695" actId="114"/>
          <ac:spMkLst>
            <pc:docMk/>
            <pc:sldMk cId="3447380014" sldId="260"/>
            <ac:spMk id="2" creationId="{082576C2-336D-A4D9-FA1C-7EC51DB31816}"/>
          </ac:spMkLst>
        </pc:spChg>
        <pc:spChg chg="add">
          <ac:chgData name="rani k" userId="e636bc99f2cca521" providerId="LiveId" clId="{0ECDBC13-303A-4C93-8349-C1964F3D2902}" dt="2026-06-10T18:18:53.527" v="255" actId="26606"/>
          <ac:spMkLst>
            <pc:docMk/>
            <pc:sldMk cId="3447380014" sldId="260"/>
            <ac:spMk id="23" creationId="{0D7B6173-1D58-48E2-83CF-37350F315F75}"/>
          </ac:spMkLst>
        </pc:spChg>
        <pc:spChg chg="add">
          <ac:chgData name="rani k" userId="e636bc99f2cca521" providerId="LiveId" clId="{0ECDBC13-303A-4C93-8349-C1964F3D2902}" dt="2026-06-10T18:18:53.527" v="255" actId="26606"/>
          <ac:spMkLst>
            <pc:docMk/>
            <pc:sldMk cId="3447380014" sldId="260"/>
            <ac:spMk id="24" creationId="{C7465CB2-E160-4D8E-B8B3-B7AFCAFC5BC1}"/>
          </ac:spMkLst>
        </pc:spChg>
        <pc:spChg chg="add">
          <ac:chgData name="rani k" userId="e636bc99f2cca521" providerId="LiveId" clId="{0ECDBC13-303A-4C93-8349-C1964F3D2902}" dt="2026-06-10T18:18:53.527" v="255" actId="26606"/>
          <ac:spMkLst>
            <pc:docMk/>
            <pc:sldMk cId="3447380014" sldId="260"/>
            <ac:spMk id="26" creationId="{1A8FFABF-F1A6-4C80-A0A6-29F3162FEFFE}"/>
          </ac:spMkLst>
        </pc:spChg>
        <pc:spChg chg="add">
          <ac:chgData name="rani k" userId="e636bc99f2cca521" providerId="LiveId" clId="{0ECDBC13-303A-4C93-8349-C1964F3D2902}" dt="2026-06-10T18:18:53.527" v="255" actId="26606"/>
          <ac:spMkLst>
            <pc:docMk/>
            <pc:sldMk cId="3447380014" sldId="260"/>
            <ac:spMk id="27" creationId="{ED4C1E4B-EA97-41D4-855C-680107905C03}"/>
          </ac:spMkLst>
        </pc:spChg>
        <pc:picChg chg="add del mod ord">
          <ac:chgData name="rani k" userId="e636bc99f2cca521" providerId="LiveId" clId="{0ECDBC13-303A-4C93-8349-C1964F3D2902}" dt="2026-06-22T17:37:30.459" v="3012"/>
          <ac:picMkLst>
            <pc:docMk/>
            <pc:sldMk cId="3447380014" sldId="260"/>
            <ac:picMk id="4" creationId="{E5974895-3695-17FE-A9A7-810E2E72C835}"/>
          </ac:picMkLst>
        </pc:picChg>
        <pc:picChg chg="add del mod">
          <ac:chgData name="rani k" userId="e636bc99f2cca521" providerId="LiveId" clId="{0ECDBC13-303A-4C93-8349-C1964F3D2902}" dt="2026-06-22T17:37:32.629" v="3014"/>
          <ac:picMkLst>
            <pc:docMk/>
            <pc:sldMk cId="3447380014" sldId="260"/>
            <ac:picMk id="5" creationId="{9D7A44BA-49EA-38B8-3863-38E9817EED2B}"/>
          </ac:picMkLst>
        </pc:picChg>
        <pc:picChg chg="add del mod ord">
          <ac:chgData name="rani k" userId="e636bc99f2cca521" providerId="LiveId" clId="{0ECDBC13-303A-4C93-8349-C1964F3D2902}" dt="2026-06-22T17:37:48.862" v="3015"/>
          <ac:picMkLst>
            <pc:docMk/>
            <pc:sldMk cId="3447380014" sldId="260"/>
            <ac:picMk id="8" creationId="{1E155885-F2A8-6054-B7AF-B05FF7EE9B29}"/>
          </ac:picMkLst>
        </pc:picChg>
        <pc:picChg chg="add del mod">
          <ac:chgData name="rani k" userId="e636bc99f2cca521" providerId="LiveId" clId="{0ECDBC13-303A-4C93-8349-C1964F3D2902}" dt="2026-06-22T17:37:57.148" v="3017"/>
          <ac:picMkLst>
            <pc:docMk/>
            <pc:sldMk cId="3447380014" sldId="260"/>
            <ac:picMk id="9" creationId="{39CFF77B-08E6-229D-8C3C-F69DA0B83F99}"/>
          </ac:picMkLst>
        </pc:picChg>
        <pc:picChg chg="add del mod ord">
          <ac:chgData name="rani k" userId="e636bc99f2cca521" providerId="LiveId" clId="{0ECDBC13-303A-4C93-8349-C1964F3D2902}" dt="2026-06-22T17:38:32.908" v="3018"/>
          <ac:picMkLst>
            <pc:docMk/>
            <pc:sldMk cId="3447380014" sldId="260"/>
            <ac:picMk id="12" creationId="{B59EF19A-8B84-689E-FCCC-650ABC301253}"/>
          </ac:picMkLst>
        </pc:picChg>
        <pc:picChg chg="add del mod">
          <ac:chgData name="rani k" userId="e636bc99f2cca521" providerId="LiveId" clId="{0ECDBC13-303A-4C93-8349-C1964F3D2902}" dt="2026-06-22T17:39:14.280" v="3020"/>
          <ac:picMkLst>
            <pc:docMk/>
            <pc:sldMk cId="3447380014" sldId="260"/>
            <ac:picMk id="13" creationId="{B1CC9CFB-05ED-3677-5D67-EE8857D33DB0}"/>
          </ac:picMkLst>
        </pc:picChg>
        <pc:picChg chg="add del mod ord">
          <ac:chgData name="rani k" userId="e636bc99f2cca521" providerId="LiveId" clId="{0ECDBC13-303A-4C93-8349-C1964F3D2902}" dt="2026-06-22T17:41:07.128" v="3021"/>
          <ac:picMkLst>
            <pc:docMk/>
            <pc:sldMk cId="3447380014" sldId="260"/>
            <ac:picMk id="16" creationId="{651B1CEE-226C-53F4-B8C1-9B0A59FC7C2D}"/>
          </ac:picMkLst>
        </pc:picChg>
        <pc:picChg chg="add del mod">
          <ac:chgData name="rani k" userId="e636bc99f2cca521" providerId="LiveId" clId="{0ECDBC13-303A-4C93-8349-C1964F3D2902}" dt="2026-06-22T17:37:18.978" v="3011"/>
          <ac:picMkLst>
            <pc:docMk/>
            <pc:sldMk cId="3447380014" sldId="260"/>
            <ac:picMk id="17" creationId="{2AA676A0-8165-B541-4A93-93758CAF6CE6}"/>
          </ac:picMkLst>
        </pc:picChg>
        <pc:picChg chg="add del mod">
          <ac:chgData name="rani k" userId="e636bc99f2cca521" providerId="LiveId" clId="{0ECDBC13-303A-4C93-8349-C1964F3D2902}" dt="2026-06-22T17:59:09.202" v="3056"/>
          <ac:picMkLst>
            <pc:docMk/>
            <pc:sldMk cId="3447380014" sldId="260"/>
            <ac:picMk id="18" creationId="{C365353A-602D-424C-02A6-A986A574D82A}"/>
          </ac:picMkLst>
        </pc:picChg>
        <pc:picChg chg="add">
          <ac:chgData name="rani k" userId="e636bc99f2cca521" providerId="LiveId" clId="{0ECDBC13-303A-4C93-8349-C1964F3D2902}" dt="2026-06-10T18:18:53.527" v="255" actId="26606"/>
          <ac:picMkLst>
            <pc:docMk/>
            <pc:sldMk cId="3447380014" sldId="260"/>
            <ac:picMk id="25" creationId="{BF79C704-FD27-4BBA-A751-4A80EDB173B8}"/>
          </ac:picMkLst>
        </pc:picChg>
        <pc:picChg chg="add del mod ord">
          <ac:chgData name="rani k" userId="e636bc99f2cca521" providerId="LiveId" clId="{0ECDBC13-303A-4C93-8349-C1964F3D2902}" dt="2026-06-22T18:00:52.085" v="3057"/>
          <ac:picMkLst>
            <pc:docMk/>
            <pc:sldMk cId="3447380014" sldId="260"/>
            <ac:picMk id="28" creationId="{64A07BF8-671A-4112-AD64-A73D54A3ED2C}"/>
          </ac:picMkLst>
        </pc:picChg>
        <pc:picChg chg="add del mod">
          <ac:chgData name="rani k" userId="e636bc99f2cca521" providerId="LiveId" clId="{0ECDBC13-303A-4C93-8349-C1964F3D2902}" dt="2026-06-22T18:02:38.482" v="3059"/>
          <ac:picMkLst>
            <pc:docMk/>
            <pc:sldMk cId="3447380014" sldId="260"/>
            <ac:picMk id="29" creationId="{95ED1DEB-782B-799A-E694-A4A825B1BA57}"/>
          </ac:picMkLst>
        </pc:picChg>
        <pc:picChg chg="add del mod ord">
          <ac:chgData name="rani k" userId="e636bc99f2cca521" providerId="LiveId" clId="{0ECDBC13-303A-4C93-8349-C1964F3D2902}" dt="2026-06-22T18:04:17.034" v="3060"/>
          <ac:picMkLst>
            <pc:docMk/>
            <pc:sldMk cId="3447380014" sldId="260"/>
            <ac:picMk id="32" creationId="{BB15848F-D12C-455B-D46A-CA4E1B50EDC2}"/>
          </ac:picMkLst>
        </pc:picChg>
        <pc:picChg chg="add mod">
          <ac:chgData name="rani k" userId="e636bc99f2cca521" providerId="LiveId" clId="{0ECDBC13-303A-4C93-8349-C1964F3D2902}" dt="2026-06-22T18:04:17.034" v="3060"/>
          <ac:picMkLst>
            <pc:docMk/>
            <pc:sldMk cId="3447380014" sldId="260"/>
            <ac:picMk id="33" creationId="{785F8E95-0F8E-B58B-B81E-E2F1F3E5AC39}"/>
          </ac:picMkLst>
        </pc:picChg>
      </pc:sldChg>
      <pc:sldChg chg="addSp delSp modSp mod modTransition setBg modAnim">
        <pc:chgData name="rani k" userId="e636bc99f2cca521" providerId="LiveId" clId="{0ECDBC13-303A-4C93-8349-C1964F3D2902}" dt="2026-06-22T17:46:28.118" v="3033"/>
        <pc:sldMkLst>
          <pc:docMk/>
          <pc:sldMk cId="611808444" sldId="261"/>
        </pc:sldMkLst>
        <pc:spChg chg="add mod">
          <ac:chgData name="rani k" userId="e636bc99f2cca521" providerId="LiveId" clId="{0ECDBC13-303A-4C93-8349-C1964F3D2902}" dt="2026-06-10T20:42:56.646" v="1684" actId="27636"/>
          <ac:spMkLst>
            <pc:docMk/>
            <pc:sldMk cId="611808444" sldId="261"/>
            <ac:spMk id="29" creationId="{F950A8BD-AAC9-9541-8647-E187FC40A7EA}"/>
          </ac:spMkLst>
        </pc:spChg>
        <pc:spChg chg="add">
          <ac:chgData name="rani k" userId="e636bc99f2cca521" providerId="LiveId" clId="{0ECDBC13-303A-4C93-8349-C1964F3D2902}" dt="2026-06-10T18:38:59.590" v="422" actId="26606"/>
          <ac:spMkLst>
            <pc:docMk/>
            <pc:sldMk cId="611808444" sldId="261"/>
            <ac:spMk id="35" creationId="{17718681-A12E-49D6-9925-DD7C68176D61}"/>
          </ac:spMkLst>
        </pc:spChg>
        <pc:spChg chg="add">
          <ac:chgData name="rani k" userId="e636bc99f2cca521" providerId="LiveId" clId="{0ECDBC13-303A-4C93-8349-C1964F3D2902}" dt="2026-06-10T18:38:59.590" v="422" actId="26606"/>
          <ac:spMkLst>
            <pc:docMk/>
            <pc:sldMk cId="611808444" sldId="261"/>
            <ac:spMk id="41" creationId="{FBD77573-9EF2-4C35-8285-A1CF6FBB0EA5}"/>
          </ac:spMkLst>
        </pc:spChg>
        <pc:picChg chg="add del mod">
          <ac:chgData name="rani k" userId="e636bc99f2cca521" providerId="LiveId" clId="{0ECDBC13-303A-4C93-8349-C1964F3D2902}" dt="2026-06-22T17:44:41.797" v="3029"/>
          <ac:picMkLst>
            <pc:docMk/>
            <pc:sldMk cId="611808444" sldId="261"/>
            <ac:picMk id="25" creationId="{9BB9BB3C-609C-BF2C-83F3-3597753FF708}"/>
          </ac:picMkLst>
        </pc:picChg>
        <pc:picChg chg="add del mod ord">
          <ac:chgData name="rani k" userId="e636bc99f2cca521" providerId="LiveId" clId="{0ECDBC13-303A-4C93-8349-C1964F3D2902}" dt="2026-06-22T17:45:16.732" v="3030"/>
          <ac:picMkLst>
            <pc:docMk/>
            <pc:sldMk cId="611808444" sldId="261"/>
            <ac:picMk id="31" creationId="{EC60D8E9-9F49-BF64-FBB7-FBF61EE91ED9}"/>
          </ac:picMkLst>
        </pc:picChg>
        <pc:picChg chg="add del mod">
          <ac:chgData name="rani k" userId="e636bc99f2cca521" providerId="LiveId" clId="{0ECDBC13-303A-4C93-8349-C1964F3D2902}" dt="2026-06-22T17:45:19.028" v="3032"/>
          <ac:picMkLst>
            <pc:docMk/>
            <pc:sldMk cId="611808444" sldId="261"/>
            <ac:picMk id="32" creationId="{B9ED0AA8-5719-8099-B4D1-9BA602CA51B1}"/>
          </ac:picMkLst>
        </pc:picChg>
        <pc:picChg chg="add del mod ord">
          <ac:chgData name="rani k" userId="e636bc99f2cca521" providerId="LiveId" clId="{0ECDBC13-303A-4C93-8349-C1964F3D2902}" dt="2026-06-22T17:46:28.118" v="3033"/>
          <ac:picMkLst>
            <pc:docMk/>
            <pc:sldMk cId="611808444" sldId="261"/>
            <ac:picMk id="36" creationId="{EAAD40A2-B87C-01DA-1E50-8FD2E0812A3C}"/>
          </ac:picMkLst>
        </pc:picChg>
        <pc:picChg chg="add mod">
          <ac:chgData name="rani k" userId="e636bc99f2cca521" providerId="LiveId" clId="{0ECDBC13-303A-4C93-8349-C1964F3D2902}" dt="2026-06-22T17:46:28.118" v="3033"/>
          <ac:picMkLst>
            <pc:docMk/>
            <pc:sldMk cId="611808444" sldId="261"/>
            <ac:picMk id="37" creationId="{C618CCD3-F241-3838-2C08-F79F5D416920}"/>
          </ac:picMkLst>
        </pc:picChg>
      </pc:sldChg>
      <pc:sldChg chg="addSp delSp modSp mod modTransition setBg modAnim">
        <pc:chgData name="rani k" userId="e636bc99f2cca521" providerId="LiveId" clId="{0ECDBC13-303A-4C93-8349-C1964F3D2902}" dt="2026-06-17T15:41:49.860" v="2950" actId="20577"/>
        <pc:sldMkLst>
          <pc:docMk/>
          <pc:sldMk cId="2439631725" sldId="262"/>
        </pc:sldMkLst>
        <pc:spChg chg="add mod">
          <ac:chgData name="rani k" userId="e636bc99f2cca521" providerId="LiveId" clId="{0ECDBC13-303A-4C93-8349-C1964F3D2902}" dt="2026-06-17T15:41:49.860" v="2950" actId="20577"/>
          <ac:spMkLst>
            <pc:docMk/>
            <pc:sldMk cId="2439631725" sldId="262"/>
            <ac:spMk id="2" creationId="{18F3D994-18A3-2DCE-7625-34C4C2F50D4B}"/>
          </ac:spMkLst>
        </pc:spChg>
        <pc:spChg chg="add">
          <ac:chgData name="rani k" userId="e636bc99f2cca521" providerId="LiveId" clId="{0ECDBC13-303A-4C93-8349-C1964F3D2902}" dt="2026-06-10T18:56:21.699" v="486" actId="26606"/>
          <ac:spMkLst>
            <pc:docMk/>
            <pc:sldMk cId="2439631725" sldId="262"/>
            <ac:spMk id="7" creationId="{C9A36457-A5F4-4103-A443-02581C09185B}"/>
          </ac:spMkLst>
        </pc:spChg>
        <pc:spChg chg="add">
          <ac:chgData name="rani k" userId="e636bc99f2cca521" providerId="LiveId" clId="{0ECDBC13-303A-4C93-8349-C1964F3D2902}" dt="2026-06-10T18:56:21.699" v="486" actId="26606"/>
          <ac:spMkLst>
            <pc:docMk/>
            <pc:sldMk cId="2439631725" sldId="262"/>
            <ac:spMk id="9" creationId="{AA5CF486-D9E5-4A66-898A-F3D62B81B15E}"/>
          </ac:spMkLst>
        </pc:spChg>
        <pc:picChg chg="add mod">
          <ac:chgData name="rani k" userId="e636bc99f2cca521" providerId="LiveId" clId="{0ECDBC13-303A-4C93-8349-C1964F3D2902}" dt="2026-06-17T15:38:45.429" v="2948"/>
          <ac:picMkLst>
            <pc:docMk/>
            <pc:sldMk cId="2439631725" sldId="262"/>
            <ac:picMk id="16" creationId="{FE25A1E0-B9F7-54B6-A761-E43AB7A94252}"/>
          </ac:picMkLst>
        </pc:picChg>
      </pc:sldChg>
      <pc:sldChg chg="addSp delSp modSp mod modTransition setBg modAnim">
        <pc:chgData name="rani k" userId="e636bc99f2cca521" providerId="LiveId" clId="{0ECDBC13-303A-4C93-8349-C1964F3D2902}" dt="2026-06-22T17:49:42.244" v="3039"/>
        <pc:sldMkLst>
          <pc:docMk/>
          <pc:sldMk cId="3586133248" sldId="263"/>
        </pc:sldMkLst>
        <pc:spChg chg="add mod">
          <ac:chgData name="rani k" userId="e636bc99f2cca521" providerId="LiveId" clId="{0ECDBC13-303A-4C93-8349-C1964F3D2902}" dt="2026-06-12T17:03:02.757" v="2888" actId="114"/>
          <ac:spMkLst>
            <pc:docMk/>
            <pc:sldMk cId="3586133248" sldId="263"/>
            <ac:spMk id="2" creationId="{C2A345E9-A366-9025-D4EB-B116760265B6}"/>
          </ac:spMkLst>
        </pc:spChg>
        <pc:spChg chg="add">
          <ac:chgData name="rani k" userId="e636bc99f2cca521" providerId="LiveId" clId="{0ECDBC13-303A-4C93-8349-C1964F3D2902}" dt="2026-06-10T19:15:44.744" v="558" actId="26606"/>
          <ac:spMkLst>
            <pc:docMk/>
            <pc:sldMk cId="3586133248" sldId="263"/>
            <ac:spMk id="17" creationId="{D009D6D5-DAC2-4A8B-A17A-E206B9012D09}"/>
          </ac:spMkLst>
        </pc:spChg>
        <pc:picChg chg="add mod ord">
          <ac:chgData name="rani k" userId="e636bc99f2cca521" providerId="LiveId" clId="{0ECDBC13-303A-4C93-8349-C1964F3D2902}" dt="2026-06-10T19:15:44.744" v="558" actId="26606"/>
          <ac:picMkLst>
            <pc:docMk/>
            <pc:sldMk cId="3586133248" sldId="263"/>
            <ac:picMk id="4" creationId="{7661AB07-E6DD-B40B-2B65-4626B304BD20}"/>
          </ac:picMkLst>
        </pc:picChg>
        <pc:picChg chg="add del mod">
          <ac:chgData name="rani k" userId="e636bc99f2cca521" providerId="LiveId" clId="{0ECDBC13-303A-4C93-8349-C1964F3D2902}" dt="2026-06-22T17:48:34.643" v="3038"/>
          <ac:picMkLst>
            <pc:docMk/>
            <pc:sldMk cId="3586133248" sldId="263"/>
            <ac:picMk id="7" creationId="{4260D1AB-D846-5B1E-A0B4-BD86AD172EDA}"/>
          </ac:picMkLst>
        </pc:picChg>
        <pc:picChg chg="add del mod ord">
          <ac:chgData name="rani k" userId="e636bc99f2cca521" providerId="LiveId" clId="{0ECDBC13-303A-4C93-8349-C1964F3D2902}" dt="2026-06-22T17:49:42.244" v="3039"/>
          <ac:picMkLst>
            <pc:docMk/>
            <pc:sldMk cId="3586133248" sldId="263"/>
            <ac:picMk id="13" creationId="{FD81045D-920A-8C41-2934-1A5195B59A93}"/>
          </ac:picMkLst>
        </pc:picChg>
        <pc:picChg chg="add mod">
          <ac:chgData name="rani k" userId="e636bc99f2cca521" providerId="LiveId" clId="{0ECDBC13-303A-4C93-8349-C1964F3D2902}" dt="2026-06-22T17:49:42.244" v="3039"/>
          <ac:picMkLst>
            <pc:docMk/>
            <pc:sldMk cId="3586133248" sldId="263"/>
            <ac:picMk id="14" creationId="{DDDFC4A0-792A-B525-2282-5E4F4A0E58B7}"/>
          </ac:picMkLst>
        </pc:picChg>
      </pc:sldChg>
      <pc:sldChg chg="addSp delSp modSp mod modTransition setBg modAnim">
        <pc:chgData name="rani k" userId="e636bc99f2cca521" providerId="LiveId" clId="{0ECDBC13-303A-4C93-8349-C1964F3D2902}" dt="2026-06-22T17:47:48.546" v="3036"/>
        <pc:sldMkLst>
          <pc:docMk/>
          <pc:sldMk cId="1024193696" sldId="264"/>
        </pc:sldMkLst>
        <pc:spChg chg="add mod">
          <ac:chgData name="rani k" userId="e636bc99f2cca521" providerId="LiveId" clId="{0ECDBC13-303A-4C93-8349-C1964F3D2902}" dt="2026-06-12T16:49:30.786" v="2706" actId="20577"/>
          <ac:spMkLst>
            <pc:docMk/>
            <pc:sldMk cId="1024193696" sldId="264"/>
            <ac:spMk id="2" creationId="{EAB18D5D-69A9-5E4C-5758-7666A72DAEA1}"/>
          </ac:spMkLst>
        </pc:spChg>
        <pc:spChg chg="add">
          <ac:chgData name="rani k" userId="e636bc99f2cca521" providerId="LiveId" clId="{0ECDBC13-303A-4C93-8349-C1964F3D2902}" dt="2026-06-10T19:25:21.902" v="671" actId="26606"/>
          <ac:spMkLst>
            <pc:docMk/>
            <pc:sldMk cId="1024193696" sldId="264"/>
            <ac:spMk id="7" creationId="{70DFC902-7D23-471A-B557-B6B6917D7A0D}"/>
          </ac:spMkLst>
        </pc:spChg>
        <pc:spChg chg="add">
          <ac:chgData name="rani k" userId="e636bc99f2cca521" providerId="LiveId" clId="{0ECDBC13-303A-4C93-8349-C1964F3D2902}" dt="2026-06-10T19:25:21.902" v="671" actId="26606"/>
          <ac:spMkLst>
            <pc:docMk/>
            <pc:sldMk cId="1024193696" sldId="264"/>
            <ac:spMk id="9" creationId="{A55D5633-D557-4DCA-982C-FF36EB7A1C00}"/>
          </ac:spMkLst>
        </pc:spChg>
        <pc:spChg chg="add">
          <ac:chgData name="rani k" userId="e636bc99f2cca521" providerId="LiveId" clId="{0ECDBC13-303A-4C93-8349-C1964F3D2902}" dt="2026-06-10T19:25:21.902" v="671" actId="26606"/>
          <ac:spMkLst>
            <pc:docMk/>
            <pc:sldMk cId="1024193696" sldId="264"/>
            <ac:spMk id="11" creationId="{450D3AD2-FA80-415F-A9CE-54D884561CD7}"/>
          </ac:spMkLst>
        </pc:spChg>
        <pc:picChg chg="add del mod">
          <ac:chgData name="rani k" userId="e636bc99f2cca521" providerId="LiveId" clId="{0ECDBC13-303A-4C93-8349-C1964F3D2902}" dt="2026-06-22T17:19:10.610" v="2954"/>
          <ac:picMkLst>
            <pc:docMk/>
            <pc:sldMk cId="1024193696" sldId="264"/>
            <ac:picMk id="6" creationId="{2268D02F-DF3D-27E2-458C-13C4E988AA86}"/>
          </ac:picMkLst>
        </pc:picChg>
        <pc:picChg chg="add del mod ord">
          <ac:chgData name="rani k" userId="e636bc99f2cca521" providerId="LiveId" clId="{0ECDBC13-303A-4C93-8349-C1964F3D2902}" dt="2026-06-22T17:20:33.945" v="2955"/>
          <ac:picMkLst>
            <pc:docMk/>
            <pc:sldMk cId="1024193696" sldId="264"/>
            <ac:picMk id="12" creationId="{6998560D-6334-9894-B690-EA5D5899095E}"/>
          </ac:picMkLst>
        </pc:picChg>
        <pc:picChg chg="add del mod">
          <ac:chgData name="rani k" userId="e636bc99f2cca521" providerId="LiveId" clId="{0ECDBC13-303A-4C93-8349-C1964F3D2902}" dt="2026-06-22T17:46:41.504" v="3035"/>
          <ac:picMkLst>
            <pc:docMk/>
            <pc:sldMk cId="1024193696" sldId="264"/>
            <ac:picMk id="13" creationId="{8DA06DDF-3AEF-FB6A-B6C9-357F26C09661}"/>
          </ac:picMkLst>
        </pc:picChg>
        <pc:picChg chg="add del mod ord">
          <ac:chgData name="rani k" userId="e636bc99f2cca521" providerId="LiveId" clId="{0ECDBC13-303A-4C93-8349-C1964F3D2902}" dt="2026-06-22T17:47:48.546" v="3036"/>
          <ac:picMkLst>
            <pc:docMk/>
            <pc:sldMk cId="1024193696" sldId="264"/>
            <ac:picMk id="18" creationId="{74BE378C-1E1D-F6AD-8D63-A1252AD4110D}"/>
          </ac:picMkLst>
        </pc:picChg>
        <pc:picChg chg="add mod">
          <ac:chgData name="rani k" userId="e636bc99f2cca521" providerId="LiveId" clId="{0ECDBC13-303A-4C93-8349-C1964F3D2902}" dt="2026-06-22T17:47:48.546" v="3036"/>
          <ac:picMkLst>
            <pc:docMk/>
            <pc:sldMk cId="1024193696" sldId="264"/>
            <ac:picMk id="19" creationId="{65F66CDB-47D4-F8E8-8596-E136C91B900A}"/>
          </ac:picMkLst>
        </pc:picChg>
      </pc:sldChg>
      <pc:sldChg chg="addSp delSp modSp mod setBg modAnim">
        <pc:chgData name="rani k" userId="e636bc99f2cca521" providerId="LiveId" clId="{0ECDBC13-303A-4C93-8349-C1964F3D2902}" dt="2026-06-22T17:32:08.549" v="2996" actId="20577"/>
        <pc:sldMkLst>
          <pc:docMk/>
          <pc:sldMk cId="2174572732" sldId="265"/>
        </pc:sldMkLst>
        <pc:spChg chg="add mod">
          <ac:chgData name="rani k" userId="e636bc99f2cca521" providerId="LiveId" clId="{0ECDBC13-303A-4C93-8349-C1964F3D2902}" dt="2026-06-22T17:32:08.549" v="2996" actId="20577"/>
          <ac:spMkLst>
            <pc:docMk/>
            <pc:sldMk cId="2174572732" sldId="265"/>
            <ac:spMk id="2" creationId="{5EB876D6-4A65-E920-A4BE-FAD56633FAB1}"/>
          </ac:spMkLst>
        </pc:spChg>
        <pc:spChg chg="add">
          <ac:chgData name="rani k" userId="e636bc99f2cca521" providerId="LiveId" clId="{0ECDBC13-303A-4C93-8349-C1964F3D2902}" dt="2026-06-10T19:33:59.481" v="1202" actId="26606"/>
          <ac:spMkLst>
            <pc:docMk/>
            <pc:sldMk cId="2174572732" sldId="265"/>
            <ac:spMk id="15" creationId="{53E5B1A8-3AC9-4BD1-9BBC-78CA94F2D1BA}"/>
          </ac:spMkLst>
        </pc:spChg>
        <pc:spChg chg="add">
          <ac:chgData name="rani k" userId="e636bc99f2cca521" providerId="LiveId" clId="{0ECDBC13-303A-4C93-8349-C1964F3D2902}" dt="2026-06-10T19:33:59.481" v="1202" actId="26606"/>
          <ac:spMkLst>
            <pc:docMk/>
            <pc:sldMk cId="2174572732" sldId="265"/>
            <ac:spMk id="16" creationId="{1B15ED52-F352-441B-82BF-E0EA34836D08}"/>
          </ac:spMkLst>
        </pc:spChg>
        <pc:spChg chg="add">
          <ac:chgData name="rani k" userId="e636bc99f2cca521" providerId="LiveId" clId="{0ECDBC13-303A-4C93-8349-C1964F3D2902}" dt="2026-06-10T19:33:59.481" v="1202" actId="26606"/>
          <ac:spMkLst>
            <pc:docMk/>
            <pc:sldMk cId="2174572732" sldId="265"/>
            <ac:spMk id="17" creationId="{B3FA1AAC-C1ED-4F77-BFA4-BE80FC0AC795}"/>
          </ac:spMkLst>
        </pc:spChg>
        <pc:spChg chg="add">
          <ac:chgData name="rani k" userId="e636bc99f2cca521" providerId="LiveId" clId="{0ECDBC13-303A-4C93-8349-C1964F3D2902}" dt="2026-06-10T19:33:59.481" v="1202" actId="26606"/>
          <ac:spMkLst>
            <pc:docMk/>
            <pc:sldMk cId="2174572732" sldId="265"/>
            <ac:spMk id="18" creationId="{3B2E3793-BFE6-45A2-9B7B-E18844431C99}"/>
          </ac:spMkLst>
        </pc:spChg>
        <pc:spChg chg="add">
          <ac:chgData name="rani k" userId="e636bc99f2cca521" providerId="LiveId" clId="{0ECDBC13-303A-4C93-8349-C1964F3D2902}" dt="2026-06-10T19:33:59.481" v="1202" actId="26606"/>
          <ac:spMkLst>
            <pc:docMk/>
            <pc:sldMk cId="2174572732" sldId="265"/>
            <ac:spMk id="19" creationId="{BC4C4868-CB8F-4AF9-9CDB-8108F2C19B67}"/>
          </ac:spMkLst>
        </pc:spChg>
        <pc:spChg chg="add">
          <ac:chgData name="rani k" userId="e636bc99f2cca521" providerId="LiveId" clId="{0ECDBC13-303A-4C93-8349-C1964F3D2902}" dt="2026-06-10T19:33:59.481" v="1202" actId="26606"/>
          <ac:spMkLst>
            <pc:docMk/>
            <pc:sldMk cId="2174572732" sldId="265"/>
            <ac:spMk id="20" creationId="{375E0459-6403-40CD-989D-56A4407CA12E}"/>
          </ac:spMkLst>
        </pc:spChg>
        <pc:picChg chg="add mod">
          <ac:chgData name="rani k" userId="e636bc99f2cca521" providerId="LiveId" clId="{0ECDBC13-303A-4C93-8349-C1964F3D2902}" dt="2026-06-22T17:21:38.347" v="2956"/>
          <ac:picMkLst>
            <pc:docMk/>
            <pc:sldMk cId="2174572732" sldId="265"/>
            <ac:picMk id="5" creationId="{20B17889-B76D-D50D-B1C8-4C60245EF9D0}"/>
          </ac:picMkLst>
        </pc:picChg>
      </pc:sldChg>
      <pc:sldChg chg="addSp delSp modSp mod modTransition setBg modAnim">
        <pc:chgData name="rani k" userId="e636bc99f2cca521" providerId="LiveId" clId="{0ECDBC13-303A-4C93-8349-C1964F3D2902}" dt="2026-06-22T17:51:35.620" v="3042"/>
        <pc:sldMkLst>
          <pc:docMk/>
          <pc:sldMk cId="3008129395" sldId="266"/>
        </pc:sldMkLst>
        <pc:spChg chg="add mod">
          <ac:chgData name="rani k" userId="e636bc99f2cca521" providerId="LiveId" clId="{0ECDBC13-303A-4C93-8349-C1964F3D2902}" dt="2026-06-12T16:42:05.849" v="2587" actId="20577"/>
          <ac:spMkLst>
            <pc:docMk/>
            <pc:sldMk cId="3008129395" sldId="266"/>
            <ac:spMk id="2" creationId="{8744324A-1946-0CC4-C072-35F1C099E62C}"/>
          </ac:spMkLst>
        </pc:spChg>
        <pc:spChg chg="add">
          <ac:chgData name="rani k" userId="e636bc99f2cca521" providerId="LiveId" clId="{0ECDBC13-303A-4C93-8349-C1964F3D2902}" dt="2026-06-10T19:40:35.640" v="1270" actId="26606"/>
          <ac:spMkLst>
            <pc:docMk/>
            <pc:sldMk cId="3008129395" sldId="266"/>
            <ac:spMk id="13" creationId="{463EEC44-1BA3-44ED-81FC-A644B04B2A44}"/>
          </ac:spMkLst>
        </pc:spChg>
        <pc:spChg chg="add">
          <ac:chgData name="rani k" userId="e636bc99f2cca521" providerId="LiveId" clId="{0ECDBC13-303A-4C93-8349-C1964F3D2902}" dt="2026-06-10T19:40:35.640" v="1270" actId="26606"/>
          <ac:spMkLst>
            <pc:docMk/>
            <pc:sldMk cId="3008129395" sldId="266"/>
            <ac:spMk id="14" creationId="{1C799903-48D5-4A31-A1A2-541072D9771E}"/>
          </ac:spMkLst>
        </pc:spChg>
        <pc:spChg chg="add">
          <ac:chgData name="rani k" userId="e636bc99f2cca521" providerId="LiveId" clId="{0ECDBC13-303A-4C93-8349-C1964F3D2902}" dt="2026-06-10T19:40:35.640" v="1270" actId="26606"/>
          <ac:spMkLst>
            <pc:docMk/>
            <pc:sldMk cId="3008129395" sldId="266"/>
            <ac:spMk id="15" creationId="{8EFFF109-FC58-4FD3-BE05-9775A1310F55}"/>
          </ac:spMkLst>
        </pc:spChg>
        <pc:spChg chg="add">
          <ac:chgData name="rani k" userId="e636bc99f2cca521" providerId="LiveId" clId="{0ECDBC13-303A-4C93-8349-C1964F3D2902}" dt="2026-06-10T19:40:35.640" v="1270" actId="26606"/>
          <ac:spMkLst>
            <pc:docMk/>
            <pc:sldMk cId="3008129395" sldId="266"/>
            <ac:spMk id="16" creationId="{E1B96AD6-92A9-4273-A62B-96A1C3E0BA95}"/>
          </ac:spMkLst>
        </pc:spChg>
        <pc:picChg chg="add del mod">
          <ac:chgData name="rani k" userId="e636bc99f2cca521" providerId="LiveId" clId="{0ECDBC13-303A-4C93-8349-C1964F3D2902}" dt="2026-06-22T17:22:24.349" v="2960"/>
          <ac:picMkLst>
            <pc:docMk/>
            <pc:sldMk cId="3008129395" sldId="266"/>
            <ac:picMk id="6" creationId="{688D7D4C-4B07-157D-FF2F-C2D59A25FCA3}"/>
          </ac:picMkLst>
        </pc:picChg>
        <pc:picChg chg="add del mod ord">
          <ac:chgData name="rani k" userId="e636bc99f2cca521" providerId="LiveId" clId="{0ECDBC13-303A-4C93-8349-C1964F3D2902}" dt="2026-06-22T17:23:55.896" v="2961"/>
          <ac:picMkLst>
            <pc:docMk/>
            <pc:sldMk cId="3008129395" sldId="266"/>
            <ac:picMk id="9" creationId="{CDC9A568-BBD5-34BF-7C4A-4A186C330280}"/>
          </ac:picMkLst>
        </pc:picChg>
        <pc:picChg chg="add del mod">
          <ac:chgData name="rani k" userId="e636bc99f2cca521" providerId="LiveId" clId="{0ECDBC13-303A-4C93-8349-C1964F3D2902}" dt="2026-06-22T17:50:15.832" v="3041"/>
          <ac:picMkLst>
            <pc:docMk/>
            <pc:sldMk cId="3008129395" sldId="266"/>
            <ac:picMk id="10" creationId="{7BCF1FA3-9E90-DB6F-B451-E44E37302C12}"/>
          </ac:picMkLst>
        </pc:picChg>
        <pc:picChg chg="add del mod ord">
          <ac:chgData name="rani k" userId="e636bc99f2cca521" providerId="LiveId" clId="{0ECDBC13-303A-4C93-8349-C1964F3D2902}" dt="2026-06-22T17:51:35.620" v="3042"/>
          <ac:picMkLst>
            <pc:docMk/>
            <pc:sldMk cId="3008129395" sldId="266"/>
            <ac:picMk id="21" creationId="{226B2BDC-3B80-E08F-216D-233C3A02F1FA}"/>
          </ac:picMkLst>
        </pc:picChg>
        <pc:picChg chg="add mod">
          <ac:chgData name="rani k" userId="e636bc99f2cca521" providerId="LiveId" clId="{0ECDBC13-303A-4C93-8349-C1964F3D2902}" dt="2026-06-22T17:51:35.620" v="3042"/>
          <ac:picMkLst>
            <pc:docMk/>
            <pc:sldMk cId="3008129395" sldId="266"/>
            <ac:picMk id="22" creationId="{9B38EAC4-206F-7EB4-D02A-5740F4B680DA}"/>
          </ac:picMkLst>
        </pc:picChg>
      </pc:sldChg>
      <pc:sldChg chg="addSp delSp modSp mod modTransition setBg modAnim">
        <pc:chgData name="rani k" userId="e636bc99f2cca521" providerId="LiveId" clId="{0ECDBC13-303A-4C93-8349-C1964F3D2902}" dt="2026-06-22T17:53:06.811" v="3048"/>
        <pc:sldMkLst>
          <pc:docMk/>
          <pc:sldMk cId="2277081460" sldId="267"/>
        </pc:sldMkLst>
        <pc:spChg chg="add mod">
          <ac:chgData name="rani k" userId="e636bc99f2cca521" providerId="LiveId" clId="{0ECDBC13-303A-4C93-8349-C1964F3D2902}" dt="2026-06-10T20:47:49.761" v="1688" actId="114"/>
          <ac:spMkLst>
            <pc:docMk/>
            <pc:sldMk cId="2277081460" sldId="267"/>
            <ac:spMk id="2" creationId="{283529C5-5DA3-43CF-2465-864221559CD1}"/>
          </ac:spMkLst>
        </pc:spChg>
        <pc:spChg chg="add">
          <ac:chgData name="rani k" userId="e636bc99f2cca521" providerId="LiveId" clId="{0ECDBC13-303A-4C93-8349-C1964F3D2902}" dt="2026-06-10T19:44:48.210" v="1328" actId="26606"/>
          <ac:spMkLst>
            <pc:docMk/>
            <pc:sldMk cId="2277081460" sldId="267"/>
            <ac:spMk id="15" creationId="{68717E5B-2C1D-4094-9D25-6FF6FBD92379}"/>
          </ac:spMkLst>
        </pc:spChg>
        <pc:spChg chg="add">
          <ac:chgData name="rani k" userId="e636bc99f2cca521" providerId="LiveId" clId="{0ECDBC13-303A-4C93-8349-C1964F3D2902}" dt="2026-06-10T19:44:48.210" v="1328" actId="26606"/>
          <ac:spMkLst>
            <pc:docMk/>
            <pc:sldMk cId="2277081460" sldId="267"/>
            <ac:spMk id="16" creationId="{6B6E033A-DB2E-49B8-B600-B38E0C280263}"/>
          </ac:spMkLst>
        </pc:spChg>
        <pc:picChg chg="add del mod">
          <ac:chgData name="rani k" userId="e636bc99f2cca521" providerId="LiveId" clId="{0ECDBC13-303A-4C93-8349-C1964F3D2902}" dt="2026-06-22T17:24:06.507" v="2963"/>
          <ac:picMkLst>
            <pc:docMk/>
            <pc:sldMk cId="2277081460" sldId="267"/>
            <ac:picMk id="5" creationId="{69DE2282-67EE-244A-DA68-A78FB00076D7}"/>
          </ac:picMkLst>
        </pc:picChg>
        <pc:picChg chg="add del mod ord">
          <ac:chgData name="rani k" userId="e636bc99f2cca521" providerId="LiveId" clId="{0ECDBC13-303A-4C93-8349-C1964F3D2902}" dt="2026-06-22T17:25:01.701" v="2964"/>
          <ac:picMkLst>
            <pc:docMk/>
            <pc:sldMk cId="2277081460" sldId="267"/>
            <ac:picMk id="9" creationId="{611FC854-74F6-9BA8-7D65-B0E7A99566D5}"/>
          </ac:picMkLst>
        </pc:picChg>
        <pc:picChg chg="add del mod">
          <ac:chgData name="rani k" userId="e636bc99f2cca521" providerId="LiveId" clId="{0ECDBC13-303A-4C93-8349-C1964F3D2902}" dt="2026-06-22T17:25:04.261" v="2966"/>
          <ac:picMkLst>
            <pc:docMk/>
            <pc:sldMk cId="2277081460" sldId="267"/>
            <ac:picMk id="10" creationId="{BA390A90-B766-6177-60F3-282ED0E4E1F8}"/>
          </ac:picMkLst>
        </pc:picChg>
        <pc:picChg chg="add del mod ord">
          <ac:chgData name="rani k" userId="e636bc99f2cca521" providerId="LiveId" clId="{0ECDBC13-303A-4C93-8349-C1964F3D2902}" dt="2026-06-22T17:25:23.616" v="2967"/>
          <ac:picMkLst>
            <pc:docMk/>
            <pc:sldMk cId="2277081460" sldId="267"/>
            <ac:picMk id="13" creationId="{A5E02F2C-9259-C9B9-B7CD-A733BBDE6581}"/>
          </ac:picMkLst>
        </pc:picChg>
        <pc:picChg chg="add del mod">
          <ac:chgData name="rani k" userId="e636bc99f2cca521" providerId="LiveId" clId="{0ECDBC13-303A-4C93-8349-C1964F3D2902}" dt="2026-06-22T17:26:11.280" v="2969"/>
          <ac:picMkLst>
            <pc:docMk/>
            <pc:sldMk cId="2277081460" sldId="267"/>
            <ac:picMk id="14" creationId="{554620DB-285F-2849-858C-87A20F495125}"/>
          </ac:picMkLst>
        </pc:picChg>
        <pc:picChg chg="add del mod ord">
          <ac:chgData name="rani k" userId="e636bc99f2cca521" providerId="LiveId" clId="{0ECDBC13-303A-4C93-8349-C1964F3D2902}" dt="2026-06-22T17:27:29.476" v="2970"/>
          <ac:picMkLst>
            <pc:docMk/>
            <pc:sldMk cId="2277081460" sldId="267"/>
            <ac:picMk id="19" creationId="{FEA936AD-5151-6135-944F-A91C15E7A62A}"/>
          </ac:picMkLst>
        </pc:picChg>
        <pc:picChg chg="add del mod">
          <ac:chgData name="rani k" userId="e636bc99f2cca521" providerId="LiveId" clId="{0ECDBC13-303A-4C93-8349-C1964F3D2902}" dt="2026-06-22T17:51:50.568" v="3044"/>
          <ac:picMkLst>
            <pc:docMk/>
            <pc:sldMk cId="2277081460" sldId="267"/>
            <ac:picMk id="20" creationId="{69F1FF4E-2381-6643-81A6-424622EC1834}"/>
          </ac:picMkLst>
        </pc:picChg>
        <pc:picChg chg="add del mod ord">
          <ac:chgData name="rani k" userId="e636bc99f2cca521" providerId="LiveId" clId="{0ECDBC13-303A-4C93-8349-C1964F3D2902}" dt="2026-06-22T17:51:57.662" v="3045"/>
          <ac:picMkLst>
            <pc:docMk/>
            <pc:sldMk cId="2277081460" sldId="267"/>
            <ac:picMk id="29" creationId="{48C9791D-DC5E-4A5A-9DC3-822D329861EB}"/>
          </ac:picMkLst>
        </pc:picChg>
        <pc:picChg chg="add del mod">
          <ac:chgData name="rani k" userId="e636bc99f2cca521" providerId="LiveId" clId="{0ECDBC13-303A-4C93-8349-C1964F3D2902}" dt="2026-06-22T17:51:59.891" v="3047"/>
          <ac:picMkLst>
            <pc:docMk/>
            <pc:sldMk cId="2277081460" sldId="267"/>
            <ac:picMk id="30" creationId="{DF5CA0A3-977C-EDA3-81E6-3A6F94EFFDB0}"/>
          </ac:picMkLst>
        </pc:picChg>
        <pc:picChg chg="add del mod ord">
          <ac:chgData name="rani k" userId="e636bc99f2cca521" providerId="LiveId" clId="{0ECDBC13-303A-4C93-8349-C1964F3D2902}" dt="2026-06-22T17:53:06.811" v="3048"/>
          <ac:picMkLst>
            <pc:docMk/>
            <pc:sldMk cId="2277081460" sldId="267"/>
            <ac:picMk id="33" creationId="{714719C7-B315-3EBF-BFAE-CC29D7E0BD7A}"/>
          </ac:picMkLst>
        </pc:picChg>
        <pc:picChg chg="add mod">
          <ac:chgData name="rani k" userId="e636bc99f2cca521" providerId="LiveId" clId="{0ECDBC13-303A-4C93-8349-C1964F3D2902}" dt="2026-06-22T17:53:06.811" v="3048"/>
          <ac:picMkLst>
            <pc:docMk/>
            <pc:sldMk cId="2277081460" sldId="267"/>
            <ac:picMk id="34" creationId="{FA2A91E3-C508-A058-32D0-7174CAFA8B0A}"/>
          </ac:picMkLst>
        </pc:picChg>
      </pc:sldChg>
      <pc:sldChg chg="addSp delSp modSp mod setBg modAnim">
        <pc:chgData name="rani k" userId="e636bc99f2cca521" providerId="LiveId" clId="{0ECDBC13-303A-4C93-8349-C1964F3D2902}" dt="2026-06-22T17:29:01.559" v="2971"/>
        <pc:sldMkLst>
          <pc:docMk/>
          <pc:sldMk cId="4018116250" sldId="268"/>
        </pc:sldMkLst>
        <pc:spChg chg="add mod">
          <ac:chgData name="rani k" userId="e636bc99f2cca521" providerId="LiveId" clId="{0ECDBC13-303A-4C93-8349-C1964F3D2902}" dt="2026-06-10T20:28:21.149" v="1649" actId="20577"/>
          <ac:spMkLst>
            <pc:docMk/>
            <pc:sldMk cId="4018116250" sldId="268"/>
            <ac:spMk id="6" creationId="{B4C68E3B-0DF4-C1C7-6B76-BC14233390A2}"/>
          </ac:spMkLst>
        </pc:spChg>
        <pc:spChg chg="add">
          <ac:chgData name="rani k" userId="e636bc99f2cca521" providerId="LiveId" clId="{0ECDBC13-303A-4C93-8349-C1964F3D2902}" dt="2026-06-10T19:49:21.526" v="1408" actId="26606"/>
          <ac:spMkLst>
            <pc:docMk/>
            <pc:sldMk cId="4018116250" sldId="268"/>
            <ac:spMk id="7" creationId="{C9A36457-A5F4-4103-A443-02581C09185B}"/>
          </ac:spMkLst>
        </pc:spChg>
        <pc:spChg chg="add">
          <ac:chgData name="rani k" userId="e636bc99f2cca521" providerId="LiveId" clId="{0ECDBC13-303A-4C93-8349-C1964F3D2902}" dt="2026-06-10T19:49:21.526" v="1408" actId="26606"/>
          <ac:spMkLst>
            <pc:docMk/>
            <pc:sldMk cId="4018116250" sldId="268"/>
            <ac:spMk id="9" creationId="{AA5CF486-D9E5-4A66-898A-F3D62B81B15E}"/>
          </ac:spMkLst>
        </pc:spChg>
        <pc:picChg chg="add mod">
          <ac:chgData name="rani k" userId="e636bc99f2cca521" providerId="LiveId" clId="{0ECDBC13-303A-4C93-8349-C1964F3D2902}" dt="2026-06-22T17:29:01.559" v="2971"/>
          <ac:picMkLst>
            <pc:docMk/>
            <pc:sldMk cId="4018116250" sldId="268"/>
            <ac:picMk id="5" creationId="{58607AEE-F3C4-EC98-AE84-C119C3785D1F}"/>
          </ac:picMkLst>
        </pc:picChg>
      </pc:sldChg>
      <pc:sldChg chg="addSp delSp modSp mod modTransition setBg modAnim">
        <pc:chgData name="rani k" userId="e636bc99f2cca521" providerId="LiveId" clId="{0ECDBC13-303A-4C93-8349-C1964F3D2902}" dt="2026-06-22T17:56:33.831" v="3054"/>
        <pc:sldMkLst>
          <pc:docMk/>
          <pc:sldMk cId="1378080295" sldId="269"/>
        </pc:sldMkLst>
        <pc:spChg chg="add mod">
          <ac:chgData name="rani k" userId="e636bc99f2cca521" providerId="LiveId" clId="{0ECDBC13-303A-4C93-8349-C1964F3D2902}" dt="2026-06-22T17:31:20.245" v="2994" actId="20577"/>
          <ac:spMkLst>
            <pc:docMk/>
            <pc:sldMk cId="1378080295" sldId="269"/>
            <ac:spMk id="2" creationId="{BBBA9297-25F3-698C-CA58-E6F0B6038C23}"/>
          </ac:spMkLst>
        </pc:spChg>
        <pc:spChg chg="add">
          <ac:chgData name="rani k" userId="e636bc99f2cca521" providerId="LiveId" clId="{0ECDBC13-303A-4C93-8349-C1964F3D2902}" dt="2026-06-10T19:55:07.585" v="1463" actId="26606"/>
          <ac:spMkLst>
            <pc:docMk/>
            <pc:sldMk cId="1378080295" sldId="269"/>
            <ac:spMk id="19" creationId="{979E27D9-03C7-44E2-9FF8-15D0C8506AF7}"/>
          </ac:spMkLst>
        </pc:spChg>
        <pc:spChg chg="add">
          <ac:chgData name="rani k" userId="e636bc99f2cca521" providerId="LiveId" clId="{0ECDBC13-303A-4C93-8349-C1964F3D2902}" dt="2026-06-10T19:55:07.585" v="1463" actId="26606"/>
          <ac:spMkLst>
            <pc:docMk/>
            <pc:sldMk cId="1378080295" sldId="269"/>
            <ac:spMk id="21" creationId="{EEBF1590-3B36-48EE-A89D-3B6F3CB256AB}"/>
          </ac:spMkLst>
        </pc:spChg>
        <pc:spChg chg="add">
          <ac:chgData name="rani k" userId="e636bc99f2cca521" providerId="LiveId" clId="{0ECDBC13-303A-4C93-8349-C1964F3D2902}" dt="2026-06-10T19:55:07.585" v="1463" actId="26606"/>
          <ac:spMkLst>
            <pc:docMk/>
            <pc:sldMk cId="1378080295" sldId="269"/>
            <ac:spMk id="23" creationId="{AC8F6C8C-AB5A-4548-942D-E3FD40ACBC49}"/>
          </ac:spMkLst>
        </pc:spChg>
        <pc:picChg chg="add del mod">
          <ac:chgData name="rani k" userId="e636bc99f2cca521" providerId="LiveId" clId="{0ECDBC13-303A-4C93-8349-C1964F3D2902}" dt="2026-06-22T17:53:24.852" v="3050"/>
          <ac:picMkLst>
            <pc:docMk/>
            <pc:sldMk cId="1378080295" sldId="269"/>
            <ac:picMk id="6" creationId="{755243F9-39A2-A799-7308-E4E322B4AC17}"/>
          </ac:picMkLst>
        </pc:picChg>
        <pc:picChg chg="add del mod ord">
          <ac:chgData name="rani k" userId="e636bc99f2cca521" providerId="LiveId" clId="{0ECDBC13-303A-4C93-8349-C1964F3D2902}" dt="2026-06-22T17:54:37.725" v="3051"/>
          <ac:picMkLst>
            <pc:docMk/>
            <pc:sldMk cId="1378080295" sldId="269"/>
            <ac:picMk id="13" creationId="{62C4E435-9405-B937-36DE-324F5515FDD4}"/>
          </ac:picMkLst>
        </pc:picChg>
        <pc:picChg chg="add del mod">
          <ac:chgData name="rani k" userId="e636bc99f2cca521" providerId="LiveId" clId="{0ECDBC13-303A-4C93-8349-C1964F3D2902}" dt="2026-06-22T17:55:19.829" v="3053"/>
          <ac:picMkLst>
            <pc:docMk/>
            <pc:sldMk cId="1378080295" sldId="269"/>
            <ac:picMk id="14" creationId="{8B80D56F-94B0-3726-D70F-E7114CFF861B}"/>
          </ac:picMkLst>
        </pc:picChg>
        <pc:picChg chg="add del mod ord">
          <ac:chgData name="rani k" userId="e636bc99f2cca521" providerId="LiveId" clId="{0ECDBC13-303A-4C93-8349-C1964F3D2902}" dt="2026-06-22T17:56:33.831" v="3054"/>
          <ac:picMkLst>
            <pc:docMk/>
            <pc:sldMk cId="1378080295" sldId="269"/>
            <ac:picMk id="17" creationId="{1F049C18-4037-1566-4DE8-36FF34DEF32D}"/>
          </ac:picMkLst>
        </pc:picChg>
        <pc:picChg chg="add mod">
          <ac:chgData name="rani k" userId="e636bc99f2cca521" providerId="LiveId" clId="{0ECDBC13-303A-4C93-8349-C1964F3D2902}" dt="2026-06-22T17:56:33.831" v="3054"/>
          <ac:picMkLst>
            <pc:docMk/>
            <pc:sldMk cId="1378080295" sldId="269"/>
            <ac:picMk id="18" creationId="{B9D6C472-C20E-11B1-427C-1E9C4B863D23}"/>
          </ac:picMkLst>
        </pc:picChg>
      </pc:sldChg>
      <pc:sldChg chg="addSp delSp modSp mod modTransition setBg modAnim">
        <pc:chgData name="rani k" userId="e636bc99f2cca521" providerId="LiveId" clId="{0ECDBC13-303A-4C93-8349-C1964F3D2902}" dt="2026-06-22T18:07:11.741" v="3066" actId="20577"/>
        <pc:sldMkLst>
          <pc:docMk/>
          <pc:sldMk cId="789571929" sldId="270"/>
        </pc:sldMkLst>
        <pc:spChg chg="add mod">
          <ac:chgData name="rani k" userId="e636bc99f2cca521" providerId="LiveId" clId="{0ECDBC13-303A-4C93-8349-C1964F3D2902}" dt="2026-06-22T18:07:11.741" v="3066" actId="20577"/>
          <ac:spMkLst>
            <pc:docMk/>
            <pc:sldMk cId="789571929" sldId="270"/>
            <ac:spMk id="2" creationId="{937AE9E3-49D8-DF35-40BD-2F5AFF635EDE}"/>
          </ac:spMkLst>
        </pc:spChg>
        <pc:spChg chg="add">
          <ac:chgData name="rani k" userId="e636bc99f2cca521" providerId="LiveId" clId="{0ECDBC13-303A-4C93-8349-C1964F3D2902}" dt="2026-06-10T20:00:37.178" v="1520" actId="26606"/>
          <ac:spMkLst>
            <pc:docMk/>
            <pc:sldMk cId="789571929" sldId="270"/>
            <ac:spMk id="12" creationId="{3ECBE1F1-D69B-4AFA-ABD5-8E41720EF6DE}"/>
          </ac:spMkLst>
        </pc:spChg>
        <pc:spChg chg="add">
          <ac:chgData name="rani k" userId="e636bc99f2cca521" providerId="LiveId" clId="{0ECDBC13-303A-4C93-8349-C1964F3D2902}" dt="2026-06-10T20:00:37.178" v="1520" actId="26606"/>
          <ac:spMkLst>
            <pc:docMk/>
            <pc:sldMk cId="789571929" sldId="270"/>
            <ac:spMk id="14" creationId="{603A6265-E10C-4B85-9C20-E75FCAF9CC63}"/>
          </ac:spMkLst>
        </pc:spChg>
        <pc:picChg chg="add del mod">
          <ac:chgData name="rani k" userId="e636bc99f2cca521" providerId="LiveId" clId="{0ECDBC13-303A-4C93-8349-C1964F3D2902}" dt="2026-06-22T17:32:26.597" v="2998"/>
          <ac:picMkLst>
            <pc:docMk/>
            <pc:sldMk cId="789571929" sldId="270"/>
            <ac:picMk id="6" creationId="{DE6B9082-274B-041F-4153-7EBC74B7DCD4}"/>
          </ac:picMkLst>
        </pc:picChg>
        <pc:picChg chg="add del mod ord">
          <ac:chgData name="rani k" userId="e636bc99f2cca521" providerId="LiveId" clId="{0ECDBC13-303A-4C93-8349-C1964F3D2902}" dt="2026-06-22T17:33:29.623" v="2999"/>
          <ac:picMkLst>
            <pc:docMk/>
            <pc:sldMk cId="789571929" sldId="270"/>
            <ac:picMk id="10" creationId="{43627739-C7FD-A3EF-0194-BA874DAAE08C}"/>
          </ac:picMkLst>
        </pc:picChg>
        <pc:picChg chg="add del mod">
          <ac:chgData name="rani k" userId="e636bc99f2cca521" providerId="LiveId" clId="{0ECDBC13-303A-4C93-8349-C1964F3D2902}" dt="2026-06-22T17:33:33.732" v="3001"/>
          <ac:picMkLst>
            <pc:docMk/>
            <pc:sldMk cId="789571929" sldId="270"/>
            <ac:picMk id="11" creationId="{8DD03E6D-7853-ED97-C296-FC42C2CBA671}"/>
          </ac:picMkLst>
        </pc:picChg>
        <pc:picChg chg="add">
          <ac:chgData name="rani k" userId="e636bc99f2cca521" providerId="LiveId" clId="{0ECDBC13-303A-4C93-8349-C1964F3D2902}" dt="2026-06-10T20:00:37.178" v="1520" actId="26606"/>
          <ac:picMkLst>
            <pc:docMk/>
            <pc:sldMk cId="789571929" sldId="270"/>
            <ac:picMk id="13" creationId="{D778AA96-B02B-7DB5-8695-4EABE40EC1E2}"/>
          </ac:picMkLst>
        </pc:picChg>
        <pc:picChg chg="add del mod ord">
          <ac:chgData name="rani k" userId="e636bc99f2cca521" providerId="LiveId" clId="{0ECDBC13-303A-4C93-8349-C1964F3D2902}" dt="2026-06-22T17:34:05.457" v="3002"/>
          <ac:picMkLst>
            <pc:docMk/>
            <pc:sldMk cId="789571929" sldId="270"/>
            <ac:picMk id="17" creationId="{98540903-180F-3A60-73A1-B33DB2220546}"/>
          </ac:picMkLst>
        </pc:picChg>
        <pc:picChg chg="add del mod">
          <ac:chgData name="rani k" userId="e636bc99f2cca521" providerId="LiveId" clId="{0ECDBC13-303A-4C93-8349-C1964F3D2902}" dt="2026-06-22T17:34:19.649" v="3004"/>
          <ac:picMkLst>
            <pc:docMk/>
            <pc:sldMk cId="789571929" sldId="270"/>
            <ac:picMk id="18" creationId="{F57620EA-7202-4790-9EE1-C68F8F8990B3}"/>
          </ac:picMkLst>
        </pc:picChg>
        <pc:picChg chg="add del mod ord">
          <ac:chgData name="rani k" userId="e636bc99f2cca521" providerId="LiveId" clId="{0ECDBC13-303A-4C93-8349-C1964F3D2902}" dt="2026-06-22T17:35:24.704" v="3005"/>
          <ac:picMkLst>
            <pc:docMk/>
            <pc:sldMk cId="789571929" sldId="270"/>
            <ac:picMk id="21" creationId="{4E237855-C71B-0E69-803B-ABB125B33165}"/>
          </ac:picMkLst>
        </pc:picChg>
        <pc:picChg chg="add del mod">
          <ac:chgData name="rani k" userId="e636bc99f2cca521" providerId="LiveId" clId="{0ECDBC13-303A-4C93-8349-C1964F3D2902}" dt="2026-06-22T17:35:29.144" v="3007"/>
          <ac:picMkLst>
            <pc:docMk/>
            <pc:sldMk cId="789571929" sldId="270"/>
            <ac:picMk id="22" creationId="{B355DCD8-3F2E-7C8F-D957-0BB21D5747C3}"/>
          </ac:picMkLst>
        </pc:picChg>
        <pc:picChg chg="add del mod ord">
          <ac:chgData name="rani k" userId="e636bc99f2cca521" providerId="LiveId" clId="{0ECDBC13-303A-4C93-8349-C1964F3D2902}" dt="2026-06-22T17:36:34.163" v="3008"/>
          <ac:picMkLst>
            <pc:docMk/>
            <pc:sldMk cId="789571929" sldId="270"/>
            <ac:picMk id="25" creationId="{D8CB0316-3DC1-F286-24DB-00FB0C749D85}"/>
          </ac:picMkLst>
        </pc:picChg>
        <pc:picChg chg="add mod">
          <ac:chgData name="rani k" userId="e636bc99f2cca521" providerId="LiveId" clId="{0ECDBC13-303A-4C93-8349-C1964F3D2902}" dt="2026-06-22T17:36:34.163" v="3008"/>
          <ac:picMkLst>
            <pc:docMk/>
            <pc:sldMk cId="789571929" sldId="270"/>
            <ac:picMk id="26" creationId="{13F0DA0F-EE41-6890-69C4-D5AB3D7626E0}"/>
          </ac:picMkLst>
        </pc:picChg>
      </pc:sldChg>
      <pc:sldChg chg="addSp modSp mod">
        <pc:chgData name="rani k" userId="e636bc99f2cca521" providerId="LiveId" clId="{0ECDBC13-303A-4C93-8349-C1964F3D2902}" dt="2026-06-12T16:52:39.102" v="2770" actId="20577"/>
        <pc:sldMkLst>
          <pc:docMk/>
          <pc:sldMk cId="687041076" sldId="272"/>
        </pc:sldMkLst>
        <pc:spChg chg="add mod">
          <ac:chgData name="rani k" userId="e636bc99f2cca521" providerId="LiveId" clId="{0ECDBC13-303A-4C93-8349-C1964F3D2902}" dt="2026-06-12T16:52:39.102" v="2770" actId="20577"/>
          <ac:spMkLst>
            <pc:docMk/>
            <pc:sldMk cId="687041076" sldId="272"/>
            <ac:spMk id="2" creationId="{27DBF349-45B8-8296-1656-761D1C8655DB}"/>
          </ac:spMkLst>
        </pc:spChg>
      </pc:sldChg>
      <pc:sldChg chg="addSp modSp new mod">
        <pc:chgData name="rani k" userId="e636bc99f2cca521" providerId="LiveId" clId="{0ECDBC13-303A-4C93-8349-C1964F3D2902}" dt="2026-06-12T16:55:15.419" v="2816" actId="20577"/>
        <pc:sldMkLst>
          <pc:docMk/>
          <pc:sldMk cId="3801084732" sldId="273"/>
        </pc:sldMkLst>
        <pc:spChg chg="add mod">
          <ac:chgData name="rani k" userId="e636bc99f2cca521" providerId="LiveId" clId="{0ECDBC13-303A-4C93-8349-C1964F3D2902}" dt="2026-06-12T16:55:15.419" v="2816" actId="20577"/>
          <ac:spMkLst>
            <pc:docMk/>
            <pc:sldMk cId="3801084732" sldId="273"/>
            <ac:spMk id="2" creationId="{A5F2B5A4-5325-63E0-C1B0-1B268B82D35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65EE8-BD8C-8CB9-C412-A513711831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3BDC01-9905-3A17-2EA9-A1E3632990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0A5AA9-BA98-22A2-D8D2-D6D94797C4C0}"/>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5" name="Footer Placeholder 4">
            <a:extLst>
              <a:ext uri="{FF2B5EF4-FFF2-40B4-BE49-F238E27FC236}">
                <a16:creationId xmlns:a16="http://schemas.microsoft.com/office/drawing/2014/main" id="{0A6C910C-B204-C499-693D-4EF598D4BF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3B996D-00C3-2345-3448-628274E394EC}"/>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3376082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5886C-2BF2-18D1-8EEB-F98FE20826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4DD59C-B051-72C0-76BC-0C8B723E65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5957C8-63E1-3AE7-A3CE-9F2E661E4D15}"/>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5" name="Footer Placeholder 4">
            <a:extLst>
              <a:ext uri="{FF2B5EF4-FFF2-40B4-BE49-F238E27FC236}">
                <a16:creationId xmlns:a16="http://schemas.microsoft.com/office/drawing/2014/main" id="{0D7ACF21-80EA-D3C5-CB66-70B54E0D17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367D34-CBE3-F410-8EFB-CF911C47C6C1}"/>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3989926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3877-F84E-C4D9-2F1C-E87542502D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B86223-96CC-204F-C1A2-01B48EBB532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6C9C58-3434-2B49-6BE8-72F6FE16859D}"/>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5" name="Footer Placeholder 4">
            <a:extLst>
              <a:ext uri="{FF2B5EF4-FFF2-40B4-BE49-F238E27FC236}">
                <a16:creationId xmlns:a16="http://schemas.microsoft.com/office/drawing/2014/main" id="{C2B82669-AABB-F1BB-EF17-4480E8F086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717A73-4B0F-001B-B27A-28D3F3BBA93B}"/>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408901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2C3BE-BB26-4376-07A6-2E1F44BBDE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C2A228-EDED-F65F-3F63-09CCD35825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BC6351-8844-5BD5-65F3-9F89F43E3B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D4C2C2-F0D5-733A-AEF1-DD34D62D82DD}"/>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6" name="Footer Placeholder 5">
            <a:extLst>
              <a:ext uri="{FF2B5EF4-FFF2-40B4-BE49-F238E27FC236}">
                <a16:creationId xmlns:a16="http://schemas.microsoft.com/office/drawing/2014/main" id="{6AD05406-C0DB-3D21-7F16-60199CEC8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FDD8B2-CC43-A4F7-3C38-C4ADC2D38956}"/>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3528261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4C58D-A088-FCF7-AF42-8E8D390CAD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93EC6B-2752-8AEC-47A1-691717A1E1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E82D41-EF65-DAC0-38F1-DBAA3482D7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D7D16E-90A8-E3AC-E67E-54F29C5003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D9C984-A362-18F7-3CDD-52B49E75C6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98B63D-3EEE-8B47-9563-49D1D49482A0}"/>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8" name="Footer Placeholder 7">
            <a:extLst>
              <a:ext uri="{FF2B5EF4-FFF2-40B4-BE49-F238E27FC236}">
                <a16:creationId xmlns:a16="http://schemas.microsoft.com/office/drawing/2014/main" id="{7D0A0CC9-FB32-69B1-0DDA-86AEDE20A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D20E9E-603B-25A9-A8F0-6FF57E3D491B}"/>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1407876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69783-F38F-8198-B056-07FEA5E6DE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0E28E2-7934-7C1C-F4E9-1D353172114E}"/>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4" name="Footer Placeholder 3">
            <a:extLst>
              <a:ext uri="{FF2B5EF4-FFF2-40B4-BE49-F238E27FC236}">
                <a16:creationId xmlns:a16="http://schemas.microsoft.com/office/drawing/2014/main" id="{8AD1614C-4F8D-97C1-CBEE-B381E8E2FB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4A81EF-E330-679D-09CE-1CD7A1699843}"/>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962638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1679E8-4AFE-C7E9-DC7E-18F2C100865C}"/>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3" name="Footer Placeholder 2">
            <a:extLst>
              <a:ext uri="{FF2B5EF4-FFF2-40B4-BE49-F238E27FC236}">
                <a16:creationId xmlns:a16="http://schemas.microsoft.com/office/drawing/2014/main" id="{0C5DECCF-A9D0-8DFA-D4AD-D6BBA188BF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042F19-6FDE-B957-646B-ED6CEA6AFB18}"/>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1460406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F80B6-081A-DA54-7997-775751323B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2AF413-1C75-DE4E-5FDA-F5182B85D8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07FE27-4D2D-C3DA-0474-A802A6F6D7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4C6002-84A0-601B-5A01-67BBEFA0F026}"/>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6" name="Footer Placeholder 5">
            <a:extLst>
              <a:ext uri="{FF2B5EF4-FFF2-40B4-BE49-F238E27FC236}">
                <a16:creationId xmlns:a16="http://schemas.microsoft.com/office/drawing/2014/main" id="{73C6E0EB-FB3F-01FF-B68E-F95F887220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EB9766-3846-A806-C430-09ED09575227}"/>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2610162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24373-DE9F-5031-73E6-C2D68FB8C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E218B-2AA3-248B-64F8-3496C27161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C45B77-6C00-F7AF-4F08-914ADF9899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A864E2-6E6F-C770-CB7B-A205EB99BBD2}"/>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6" name="Footer Placeholder 5">
            <a:extLst>
              <a:ext uri="{FF2B5EF4-FFF2-40B4-BE49-F238E27FC236}">
                <a16:creationId xmlns:a16="http://schemas.microsoft.com/office/drawing/2014/main" id="{0C64B399-22A1-2B21-4881-B093A9CCD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B137D8-7B42-BBAA-235C-FDB7067EAEC6}"/>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1314101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29C8-B748-9765-6CE9-FEEAA6FFA1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A6C29B-F245-2CD8-4B1A-BDDBF6ECC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3B6943-CA94-BA8B-8A49-8F1C4F0021DD}"/>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5" name="Footer Placeholder 4">
            <a:extLst>
              <a:ext uri="{FF2B5EF4-FFF2-40B4-BE49-F238E27FC236}">
                <a16:creationId xmlns:a16="http://schemas.microsoft.com/office/drawing/2014/main" id="{9A30D01E-99BE-AF92-12BB-B56E09811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1F05C3-44C5-A10F-AEF1-034B1957B6CA}"/>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970733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57A92F-2DA9-7BE2-24D1-E805A07F27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8C8859-EF69-090E-09C5-C2425A7D68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DB61C1-199F-1303-039C-45EE87C13B49}"/>
              </a:ext>
            </a:extLst>
          </p:cNvPr>
          <p:cNvSpPr>
            <a:spLocks noGrp="1"/>
          </p:cNvSpPr>
          <p:nvPr>
            <p:ph type="dt" sz="half" idx="10"/>
          </p:nvPr>
        </p:nvSpPr>
        <p:spPr/>
        <p:txBody>
          <a:bodyPr/>
          <a:lstStyle/>
          <a:p>
            <a:fld id="{1A689352-5762-4F84-8F37-519EB177D0BB}" type="datetimeFigureOut">
              <a:rPr lang="en-GB" smtClean="0"/>
              <a:t>17/06/2026</a:t>
            </a:fld>
            <a:endParaRPr lang="en-GB"/>
          </a:p>
        </p:txBody>
      </p:sp>
      <p:sp>
        <p:nvSpPr>
          <p:cNvPr id="5" name="Footer Placeholder 4">
            <a:extLst>
              <a:ext uri="{FF2B5EF4-FFF2-40B4-BE49-F238E27FC236}">
                <a16:creationId xmlns:a16="http://schemas.microsoft.com/office/drawing/2014/main" id="{6D6A9F8E-478E-E33B-CC24-3C5968903A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BE19CB-E548-60C2-22E7-9D12EF7C644B}"/>
              </a:ext>
            </a:extLst>
          </p:cNvPr>
          <p:cNvSpPr>
            <a:spLocks noGrp="1"/>
          </p:cNvSpPr>
          <p:nvPr>
            <p:ph type="sldNum" sz="quarter" idx="12"/>
          </p:nvPr>
        </p:nvSpPr>
        <p:spPr/>
        <p:txBody>
          <a:bodyPr/>
          <a:lstStyle/>
          <a:p>
            <a:fld id="{6615352A-381F-49FB-8914-5C1D6DDEB370}" type="slidenum">
              <a:rPr lang="en-GB" smtClean="0"/>
              <a:t>‹#›</a:t>
            </a:fld>
            <a:endParaRPr lang="en-GB"/>
          </a:p>
        </p:txBody>
      </p:sp>
    </p:spTree>
    <p:extLst>
      <p:ext uri="{BB962C8B-B14F-4D97-AF65-F5344CB8AC3E}">
        <p14:creationId xmlns:p14="http://schemas.microsoft.com/office/powerpoint/2010/main" val="3109858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ED61E3-184C-A73A-6DA2-8F6617D61E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C7B1F9-5DB1-A7A0-A79D-2A3F9D0E02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C40D8B-B7EC-6F6E-BB18-5346021EBC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689352-5762-4F84-8F37-519EB177D0BB}" type="datetimeFigureOut">
              <a:rPr lang="en-GB" smtClean="0"/>
              <a:t>17/06/2026</a:t>
            </a:fld>
            <a:endParaRPr lang="en-GB"/>
          </a:p>
        </p:txBody>
      </p:sp>
      <p:sp>
        <p:nvSpPr>
          <p:cNvPr id="5" name="Footer Placeholder 4">
            <a:extLst>
              <a:ext uri="{FF2B5EF4-FFF2-40B4-BE49-F238E27FC236}">
                <a16:creationId xmlns:a16="http://schemas.microsoft.com/office/drawing/2014/main" id="{B31F3A04-B8BF-392B-D96C-8F5611FEC3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E918FC-CAB9-0594-F196-9FF11DAC06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15352A-381F-49FB-8914-5C1D6DDEB370}" type="slidenum">
              <a:rPr lang="en-GB" smtClean="0"/>
              <a:t>‹#›</a:t>
            </a:fld>
            <a:endParaRPr lang="en-GB"/>
          </a:p>
        </p:txBody>
      </p:sp>
    </p:spTree>
    <p:extLst>
      <p:ext uri="{BB962C8B-B14F-4D97-AF65-F5344CB8AC3E}">
        <p14:creationId xmlns:p14="http://schemas.microsoft.com/office/powerpoint/2010/main" val="2573081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6.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9.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0.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3.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4.xml"/><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93/ageing/afaa113" TargetMode="External"/><Relationship Id="rId13" Type="http://schemas.openxmlformats.org/officeDocument/2006/relationships/hyperlink" Target="https://doi.org/10.1056/NEJMra2301292" TargetMode="External"/><Relationship Id="rId3" Type="http://schemas.openxmlformats.org/officeDocument/2006/relationships/hyperlink" Target="https://www.cambridge.org/core/journals/ageing-and-society/article/critical-review-of-the-literature-on-social-and-leisure-activity-and-wellbeing-in-later-life/2F2A22FDE0F28D435F56D6E69B25FF9E"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www.legislation.gov.uk/ukpga/1998/42/contents" TargetMode="External"/><Relationship Id="rId2" Type="http://schemas.openxmlformats.org/officeDocument/2006/relationships/hyperlink" Target="https://doi.org/10.1093/geront/34.6.756"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care-act-statutory-guidance" TargetMode="External"/><Relationship Id="rId11" Type="http://schemas.openxmlformats.org/officeDocument/2006/relationships/hyperlink" Target="https://doi.org/10.1186/s12889-024-18036-5" TargetMode="External"/><Relationship Id="rId5" Type="http://schemas.openxmlformats.org/officeDocument/2006/relationships/hyperlink" Target="https://doi.org/10.1093/geront/29.2.183" TargetMode="External"/><Relationship Id="rId10" Type="http://schemas.openxmlformats.org/officeDocument/2006/relationships/hyperlink" Target="https://doi.org/10.1177/1745691614568352" TargetMode="External"/><Relationship Id="rId4" Type="http://schemas.openxmlformats.org/officeDocument/2006/relationships/hyperlink" Target="https://www.ageuk.org.uk/discover/2024/september/state-of-health-and-care-of-older-people-in-england-2024/" TargetMode="External"/><Relationship Id="rId9" Type="http://schemas.openxmlformats.org/officeDocument/2006/relationships/hyperlink" Target="https://doi.org/10.1093/geront/1.1.8" TargetMode="External"/><Relationship Id="rId14" Type="http://schemas.openxmlformats.org/officeDocument/2006/relationships/hyperlink" Target="https://assets.kingsfund.org.uk/f/256914/x/10453129ad/social_care_360_2024.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who.int/publications/b/56512" TargetMode="External"/><Relationship Id="rId3" Type="http://schemas.openxmlformats.org/officeDocument/2006/relationships/hyperlink" Target="https://www.nice.org.uk/guidance/ng32" TargetMode="External"/><Relationship Id="rId7" Type="http://schemas.openxmlformats.org/officeDocument/2006/relationships/hyperlink" Target="https://doi.org/10.1186/1472-6963-10-30" TargetMode="External"/><Relationship Id="rId2" Type="http://schemas.openxmlformats.org/officeDocument/2006/relationships/hyperlink" Target="https://doi.org/10.1177/23337214211036255" TargetMode="External"/><Relationship Id="rId1" Type="http://schemas.openxmlformats.org/officeDocument/2006/relationships/slideLayout" Target="../slideLayouts/slideLayout7.xml"/><Relationship Id="rId6" Type="http://schemas.openxmlformats.org/officeDocument/2006/relationships/hyperlink" Target="https://doi.org/10.1093/ageing/aft008" TargetMode="External"/><Relationship Id="rId5" Type="http://schemas.openxmlformats.org/officeDocument/2006/relationships/hyperlink" Target="https://www.skillsforcare.org.uk/Adult-Social-Care-Workforce-Data/workforceintelligence/Reports-and-visualisations/National-information/The-State-of-report.aspx" TargetMode="External"/><Relationship Id="rId4" Type="http://schemas.openxmlformats.org/officeDocument/2006/relationships/hyperlink" Target="https://www.ons.gov.uk/peoplepopulationandcommunity/birthsdeathsandmarriages/ageing/articles/profileoftheolderpopulationlivinginenglandandwalesin2021andchangessince2011/2023-04-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4" name="Straight Connector 2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B4345AD-AA67-F8A1-F414-291E24B42922}"/>
              </a:ext>
            </a:extLst>
          </p:cNvPr>
          <p:cNvSpPr txBox="1"/>
          <p:nvPr/>
        </p:nvSpPr>
        <p:spPr>
          <a:xfrm>
            <a:off x="1392667" y="2398957"/>
            <a:ext cx="9406666" cy="3526144"/>
          </a:xfrm>
          <a:prstGeom prst="rect">
            <a:avLst/>
          </a:prstGeom>
        </p:spPr>
        <p:txBody>
          <a:bodyPr vert="horz" lIns="91440" tIns="45720" rIns="91440" bIns="45720" rtlCol="0">
            <a:normAutofit/>
          </a:bodyPr>
          <a:lstStyle/>
          <a:p>
            <a:pPr algn="ctr">
              <a:lnSpc>
                <a:spcPct val="90000"/>
              </a:lnSpc>
              <a:spcAft>
                <a:spcPts val="600"/>
              </a:spcAft>
            </a:pPr>
            <a:r>
              <a:rPr lang="en-US" sz="2000" b="1" dirty="0">
                <a:solidFill>
                  <a:schemeClr val="bg1"/>
                </a:solidFill>
              </a:rPr>
              <a:t>Student Name: Shagufta Bi</a:t>
            </a:r>
          </a:p>
          <a:p>
            <a:pPr algn="ctr">
              <a:lnSpc>
                <a:spcPct val="90000"/>
              </a:lnSpc>
              <a:spcAft>
                <a:spcPts val="600"/>
              </a:spcAft>
            </a:pPr>
            <a:r>
              <a:rPr lang="en-US" sz="2000" b="1" dirty="0">
                <a:solidFill>
                  <a:schemeClr val="bg1"/>
                </a:solidFill>
              </a:rPr>
              <a:t>Student ID: 2324572</a:t>
            </a:r>
          </a:p>
          <a:p>
            <a:pPr algn="ctr">
              <a:lnSpc>
                <a:spcPct val="90000"/>
              </a:lnSpc>
              <a:spcAft>
                <a:spcPts val="600"/>
              </a:spcAft>
            </a:pPr>
            <a:r>
              <a:rPr lang="en-US" sz="2000" b="1" dirty="0">
                <a:solidFill>
                  <a:schemeClr val="bg1"/>
                </a:solidFill>
              </a:rPr>
              <a:t>Module: Empowering the Older Person</a:t>
            </a:r>
          </a:p>
          <a:p>
            <a:pPr algn="ctr">
              <a:lnSpc>
                <a:spcPct val="90000"/>
              </a:lnSpc>
              <a:spcAft>
                <a:spcPts val="600"/>
              </a:spcAft>
            </a:pPr>
            <a:r>
              <a:rPr lang="en-US" sz="2000" b="1" dirty="0">
                <a:solidFill>
                  <a:schemeClr val="bg1"/>
                </a:solidFill>
              </a:rPr>
              <a:t>Module Code: BMHP6027</a:t>
            </a:r>
          </a:p>
          <a:p>
            <a:pPr algn="ctr">
              <a:lnSpc>
                <a:spcPct val="90000"/>
              </a:lnSpc>
              <a:spcAft>
                <a:spcPts val="600"/>
              </a:spcAft>
            </a:pPr>
            <a:r>
              <a:rPr lang="en-US" sz="2000" b="1" dirty="0">
                <a:solidFill>
                  <a:schemeClr val="bg1"/>
                </a:solidFill>
              </a:rPr>
              <a:t>Assignment Title: Component 1: Individual Presentation (PowerPoint with Voice-Over)</a:t>
            </a:r>
          </a:p>
          <a:p>
            <a:pPr algn="ctr">
              <a:lnSpc>
                <a:spcPct val="90000"/>
              </a:lnSpc>
              <a:spcAft>
                <a:spcPts val="600"/>
              </a:spcAft>
            </a:pPr>
            <a:r>
              <a:rPr lang="en-US" sz="2000" b="1" dirty="0">
                <a:solidFill>
                  <a:schemeClr val="bg1"/>
                </a:solidFill>
              </a:rPr>
              <a:t>Lecturer: Robert </a:t>
            </a:r>
            <a:r>
              <a:rPr lang="en-US" sz="2000" b="1" dirty="0" err="1">
                <a:solidFill>
                  <a:schemeClr val="bg1"/>
                </a:solidFill>
              </a:rPr>
              <a:t>Nartowski</a:t>
            </a:r>
            <a:r>
              <a:rPr lang="en-US" sz="2000" b="1" dirty="0">
                <a:solidFill>
                  <a:schemeClr val="bg1"/>
                </a:solidFill>
              </a:rPr>
              <a:t> </a:t>
            </a:r>
          </a:p>
        </p:txBody>
      </p:sp>
      <p:sp>
        <p:nvSpPr>
          <p:cNvPr id="25" name="Rectangle 2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1582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2">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 calcmode="lin" valueType="num">
                                      <p:cBhvr>
                                        <p:cTn id="12"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2">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p:cTn id="17"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2">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 calcmode="lin" valueType="num">
                                      <p:cBhvr>
                                        <p:cTn id="22"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2">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2">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 calcmode="lin" valueType="num">
                                      <p:cBhvr>
                                        <p:cTn id="27"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2">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2">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 calcmode="lin" valueType="num">
                                      <p:cBhvr>
                                        <p:cTn id="32" dur="500" fill="hold"/>
                                        <p:tgtEl>
                                          <p:spTgt spid="2">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2">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A5F517-391B-6CA1-5A62-0BB7C181ED40}"/>
              </a:ext>
            </a:extLst>
          </p:cNvPr>
          <p:cNvPicPr>
            <a:picLocks noChangeAspect="1"/>
          </p:cNvPicPr>
          <p:nvPr/>
        </p:nvPicPr>
        <p:blipFill>
          <a:blip r:embed="rId5">
            <a:alphaModFix amt="50000"/>
            <a:extLst>
              <a:ext uri="{28A0092B-C50C-407E-A947-70E740481C1C}">
                <a14:useLocalDpi xmlns:a14="http://schemas.microsoft.com/office/drawing/2010/main" val="0"/>
              </a:ext>
            </a:extLst>
          </a:blip>
          <a:srcRect l="7134" r="-1" b="-1"/>
          <a:stretch>
            <a:fillRect/>
          </a:stretch>
        </p:blipFill>
        <p:spPr>
          <a:xfrm>
            <a:off x="20" y="10"/>
            <a:ext cx="12188930" cy="6857990"/>
          </a:xfrm>
          <a:prstGeom prst="rect">
            <a:avLst/>
          </a:prstGeom>
        </p:spPr>
      </p:pic>
      <p:sp>
        <p:nvSpPr>
          <p:cNvPr id="3" name="TextBox 2">
            <a:extLst>
              <a:ext uri="{FF2B5EF4-FFF2-40B4-BE49-F238E27FC236}">
                <a16:creationId xmlns:a16="http://schemas.microsoft.com/office/drawing/2014/main" id="{EABB5732-7C71-DD86-9986-BC23214780B2}"/>
              </a:ext>
            </a:extLst>
          </p:cNvPr>
          <p:cNvSpPr txBox="1"/>
          <p:nvPr/>
        </p:nvSpPr>
        <p:spPr>
          <a:xfrm>
            <a:off x="1524000" y="1122363"/>
            <a:ext cx="9144000" cy="306324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100" b="1" dirty="0">
                <a:solidFill>
                  <a:schemeClr val="bg1"/>
                </a:solidFill>
                <a:latin typeface="+mj-lt"/>
                <a:ea typeface="+mj-ea"/>
                <a:cs typeface="+mj-cs"/>
              </a:rPr>
              <a:t>Empowering the Older Person: A Critical Evaluation of Care, Support and Technological Innovation in the UK</a:t>
            </a:r>
          </a:p>
        </p:txBody>
      </p:sp>
      <p:sp>
        <p:nvSpPr>
          <p:cNvPr id="2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397A146C-51D0-8403-7876-86817E13103D}"/>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713078668"/>
      </p:ext>
    </p:extLst>
  </p:cSld>
  <p:clrMapOvr>
    <a:masterClrMapping/>
  </p:clrMapOvr>
  <mc:AlternateContent xmlns:mc="http://schemas.openxmlformats.org/markup-compatibility/2006">
    <mc:Choice xmlns:p14="http://schemas.microsoft.com/office/powerpoint/2010/main" Requires="p14">
      <p:transition spd="slow" p14:dur="2000" advTm="8699"/>
    </mc:Choice>
    <mc:Fallback>
      <p:transition spd="slow" advTm="8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6598793-559A-F199-1986-4758E42C5076}"/>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1600" b="1" dirty="0"/>
              <a:t>Introduction</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Population ageing is altering health and social care provision in the United Kingdom. Advances in healthcare, public health and living standards have boosted life expectancy, resulting in a fast-ageing population (WHO, 2020; ONS, 2023). While this is a huge public health achievement, it also poses considerable problems for programs that support older persons.</a:t>
            </a:r>
          </a:p>
          <a:p>
            <a:pPr>
              <a:lnSpc>
                <a:spcPct val="90000"/>
              </a:lnSpc>
              <a:spcAft>
                <a:spcPts val="600"/>
              </a:spcAft>
            </a:pPr>
            <a:endParaRPr lang="en-US" sz="1600" dirty="0"/>
          </a:p>
          <a:p>
            <a:pPr>
              <a:lnSpc>
                <a:spcPct val="90000"/>
              </a:lnSpc>
              <a:spcAft>
                <a:spcPts val="600"/>
              </a:spcAft>
            </a:pPr>
            <a:r>
              <a:rPr lang="en-US" sz="1600" dirty="0"/>
              <a:t>Historically, ageing has frequently been regarded through a biological lens that emphasises decline, reliance and disease. However, contemporary techniques place a greater emphasis on healthy ageing, empowerment and the preservation of functional ability. The World Health Organization (2020) contends that good ageing should be assessed not just by longevity, but also by an individual's ability to continue doing what they value.</a:t>
            </a:r>
          </a:p>
          <a:p>
            <a:pPr>
              <a:lnSpc>
                <a:spcPct val="90000"/>
              </a:lnSpc>
              <a:spcAft>
                <a:spcPts val="600"/>
              </a:spcAft>
            </a:pPr>
            <a:endParaRPr lang="en-US" sz="1600" dirty="0"/>
          </a:p>
          <a:p>
            <a:pPr>
              <a:lnSpc>
                <a:spcPct val="90000"/>
              </a:lnSpc>
              <a:spcAft>
                <a:spcPts val="600"/>
              </a:spcAft>
            </a:pPr>
            <a:r>
              <a:rPr lang="en-US" sz="1600" dirty="0"/>
              <a:t>This presentation critically assesses the care, empowerment and support requirements of the elderly in the United Kingdom. It contends that, while legislation increasingly supports independence, well-being and person-</a:t>
            </a:r>
            <a:r>
              <a:rPr lang="en-US" sz="1600" dirty="0" err="1"/>
              <a:t>centred</a:t>
            </a:r>
            <a:r>
              <a:rPr lang="en-US" sz="1600" dirty="0"/>
              <a:t> care, major workforce shortages, budget constraints and disparities continue to hinder the effectiveness of existing services.</a:t>
            </a:r>
          </a:p>
        </p:txBody>
      </p:sp>
      <p:pic>
        <p:nvPicPr>
          <p:cNvPr id="5" name="Audio 4">
            <a:hlinkClick r:id="" action="ppaction://media"/>
            <a:extLst>
              <a:ext uri="{FF2B5EF4-FFF2-40B4-BE49-F238E27FC236}">
                <a16:creationId xmlns:a16="http://schemas.microsoft.com/office/drawing/2014/main" id="{DC6EDE0B-ED61-FD34-A002-C82AA7DC8F48}"/>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07621340"/>
      </p:ext>
    </p:extLst>
  </p:cSld>
  <p:clrMapOvr>
    <a:masterClrMapping/>
  </p:clrMapOvr>
  <mc:AlternateContent xmlns:mc="http://schemas.openxmlformats.org/markup-compatibility/2006">
    <mc:Choice xmlns:p14="http://schemas.microsoft.com/office/powerpoint/2010/main" Requires="p14">
      <p:transition spd="slow" p14:dur="2000" advTm="72704"/>
    </mc:Choice>
    <mc:Fallback>
      <p:transition spd="slow" advTm="72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0" dur="500"/>
                                        <p:tgtEl>
                                          <p:spTgt spid="2">
                                            <p:txEl>
                                              <p:pRg st="4" end="4"/>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3"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AABC17F-077B-8B1C-3EAF-2EA2CBA94C66}"/>
              </a:ext>
            </a:extLst>
          </p:cNvPr>
          <p:cNvSpPr txBox="1"/>
          <p:nvPr/>
        </p:nvSpPr>
        <p:spPr>
          <a:xfrm>
            <a:off x="1013790" y="795370"/>
            <a:ext cx="9724031" cy="5851920"/>
          </a:xfrm>
          <a:prstGeom prst="rect">
            <a:avLst/>
          </a:prstGeom>
        </p:spPr>
        <p:txBody>
          <a:bodyPr vert="horz" lIns="91440" tIns="45720" rIns="91440" bIns="45720" rtlCol="0" anchor="ctr">
            <a:normAutofit/>
          </a:bodyPr>
          <a:lstStyle/>
          <a:p>
            <a:pPr>
              <a:lnSpc>
                <a:spcPct val="90000"/>
              </a:lnSpc>
              <a:spcAft>
                <a:spcPts val="600"/>
              </a:spcAft>
            </a:pPr>
            <a:endParaRPr lang="en-US" sz="2000" b="1" dirty="0">
              <a:latin typeface="Arial" panose="020B0604020202020204" pitchFamily="34" charset="0"/>
              <a:cs typeface="Arial" panose="020B0604020202020204" pitchFamily="34" charset="0"/>
            </a:endParaRPr>
          </a:p>
          <a:p>
            <a:pPr>
              <a:lnSpc>
                <a:spcPct val="90000"/>
              </a:lnSpc>
              <a:spcAft>
                <a:spcPts val="600"/>
              </a:spcAft>
            </a:pPr>
            <a:endParaRPr lang="en-US" sz="2000" b="1" dirty="0">
              <a:latin typeface="Arial" panose="020B0604020202020204" pitchFamily="34" charset="0"/>
              <a:cs typeface="Arial" panose="020B0604020202020204" pitchFamily="34" charset="0"/>
            </a:endParaRPr>
          </a:p>
          <a:p>
            <a:pPr>
              <a:lnSpc>
                <a:spcPct val="90000"/>
              </a:lnSpc>
              <a:spcAft>
                <a:spcPts val="600"/>
              </a:spcAft>
            </a:pPr>
            <a:r>
              <a:rPr lang="en-US" b="1" dirty="0">
                <a:latin typeface="Arial" panose="020B0604020202020204" pitchFamily="34" charset="0"/>
                <a:cs typeface="Arial" panose="020B0604020202020204" pitchFamily="34" charset="0"/>
              </a:rPr>
              <a:t>Why Supporting Older People Matters</a:t>
            </a:r>
          </a:p>
          <a:p>
            <a:pPr>
              <a:lnSpc>
                <a:spcPct val="90000"/>
              </a:lnSpc>
              <a:spcAft>
                <a:spcPts val="600"/>
              </a:spcAft>
            </a:pPr>
            <a:endParaRPr lang="en-US" sz="800" b="1"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The United Kingdom's population is ageing at an unprecedented rate. Approximately one in every five people is currently 65 years or older, and the number of people over 85 is predicted to grow significantly in the next decades (ONS, 2023).</a:t>
            </a:r>
          </a:p>
          <a:p>
            <a:pPr>
              <a:lnSpc>
                <a:spcPct val="90000"/>
              </a:lnSpc>
              <a:spcAft>
                <a:spcPts val="600"/>
              </a:spcAft>
            </a:pPr>
            <a:r>
              <a:rPr lang="en-US" sz="1400" dirty="0">
                <a:latin typeface="Arial" panose="020B0604020202020204" pitchFamily="34" charset="0"/>
                <a:cs typeface="Arial" panose="020B0604020202020204" pitchFamily="34" charset="0"/>
              </a:rPr>
              <a:t>Many people experience the following as they age:</a:t>
            </a:r>
          </a:p>
          <a:p>
            <a:pPr marL="28575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 Fragility</a:t>
            </a:r>
          </a:p>
          <a:p>
            <a:pPr marL="28575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 Multimorbidity</a:t>
            </a:r>
          </a:p>
          <a:p>
            <a:pPr marL="28575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 Dementia</a:t>
            </a:r>
          </a:p>
          <a:p>
            <a:pPr marL="28575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 Reduced mobility</a:t>
            </a:r>
          </a:p>
          <a:p>
            <a:pPr marL="28575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 Sensory deficits</a:t>
            </a:r>
          </a:p>
          <a:p>
            <a:pPr marL="28575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 Social isolation</a:t>
            </a:r>
          </a:p>
          <a:p>
            <a:pPr>
              <a:lnSpc>
                <a:spcPct val="90000"/>
              </a:lnSpc>
              <a:spcAft>
                <a:spcPts val="600"/>
              </a:spcAft>
            </a:pPr>
            <a:r>
              <a:rPr lang="en-US" sz="1400" dirty="0">
                <a:latin typeface="Arial" panose="020B0604020202020204" pitchFamily="34" charset="0"/>
                <a:cs typeface="Arial" panose="020B0604020202020204" pitchFamily="34" charset="0"/>
              </a:rPr>
              <a:t>However, ageing does not always lead to dependency. Many older persons continue to make valuable contributions to their families, communities and society.</a:t>
            </a:r>
          </a:p>
          <a:p>
            <a:pPr>
              <a:lnSpc>
                <a:spcPct val="90000"/>
              </a:lnSpc>
              <a:spcAft>
                <a:spcPts val="600"/>
              </a:spcAft>
            </a:pPr>
            <a:r>
              <a:rPr lang="en-US" sz="1400" dirty="0">
                <a:latin typeface="Arial" panose="020B0604020202020204" pitchFamily="34" charset="0"/>
                <a:cs typeface="Arial" panose="020B0604020202020204" pitchFamily="34" charset="0"/>
              </a:rPr>
              <a:t>This distinction is crucial because care should not be limited to sickness management. Instead, services should aim to increase independence, retain identity and promote well-being.</a:t>
            </a:r>
          </a:p>
          <a:p>
            <a:pPr>
              <a:lnSpc>
                <a:spcPct val="90000"/>
              </a:lnSpc>
              <a:spcAft>
                <a:spcPts val="600"/>
              </a:spcAft>
            </a:pPr>
            <a:r>
              <a:rPr lang="en-US" sz="1400" dirty="0">
                <a:latin typeface="Arial" panose="020B0604020202020204" pitchFamily="34" charset="0"/>
                <a:cs typeface="Arial" panose="020B0604020202020204" pitchFamily="34" charset="0"/>
              </a:rPr>
              <a:t>The challenge for health and social care providers is to help individuals not just live longer but also live well.</a:t>
            </a:r>
          </a:p>
          <a:p>
            <a:pPr>
              <a:lnSpc>
                <a:spcPct val="90000"/>
              </a:lnSpc>
              <a:spcAft>
                <a:spcPts val="600"/>
              </a:spcAft>
            </a:pPr>
            <a:r>
              <a:rPr lang="en-US" sz="1400" dirty="0">
                <a:latin typeface="Arial" panose="020B0604020202020204" pitchFamily="34" charset="0"/>
                <a:cs typeface="Arial" panose="020B0604020202020204" pitchFamily="34" charset="0"/>
              </a:rPr>
              <a:t>Services must not only address care needs, but also actively promote empowerment. Empowerment is defined as allowing older people to have choice, control and autonomy over decisions that influence their lives. The Care Act of 2014 promotes customisation and shared decision-making, acknowledging that older individuals should be active participants in care planning rather than passive users of assistance (DHSC, 2014). As a result, good care should be assessed not only by health outcomes, but also by patients' ability to maintain control of their everyday life.</a:t>
            </a:r>
          </a:p>
        </p:txBody>
      </p:sp>
      <p:pic>
        <p:nvPicPr>
          <p:cNvPr id="8" name="Audio 7">
            <a:hlinkClick r:id="" action="ppaction://media"/>
            <a:extLst>
              <a:ext uri="{FF2B5EF4-FFF2-40B4-BE49-F238E27FC236}">
                <a16:creationId xmlns:a16="http://schemas.microsoft.com/office/drawing/2014/main" id="{2AAB0256-797F-69E4-CA5C-F8B7B36E4F4C}"/>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17956636"/>
      </p:ext>
    </p:extLst>
  </p:cSld>
  <p:clrMapOvr>
    <a:masterClrMapping/>
  </p:clrMapOvr>
  <mc:AlternateContent xmlns:mc="http://schemas.openxmlformats.org/markup-compatibility/2006">
    <mc:Choice xmlns:p14="http://schemas.microsoft.com/office/powerpoint/2010/main" Requires="p14">
      <p:transition spd="slow" p14:dur="2000" advTm="83129"/>
    </mc:Choice>
    <mc:Fallback>
      <p:transition spd="slow" advTm="83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1000"/>
                                        <p:tgtEl>
                                          <p:spTgt spid="2">
                                            <p:txEl>
                                              <p:pRg st="4" end="4"/>
                                            </p:txEl>
                                          </p:spTgt>
                                        </p:tgtEl>
                                      </p:cBhvr>
                                    </p:animEffect>
                                    <p:anim calcmode="lin" valueType="num">
                                      <p:cBhvr>
                                        <p:cTn id="18"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1000"/>
                                        <p:tgtEl>
                                          <p:spTgt spid="2">
                                            <p:txEl>
                                              <p:pRg st="5" end="5"/>
                                            </p:txEl>
                                          </p:spTgt>
                                        </p:tgtEl>
                                      </p:cBhvr>
                                    </p:animEffect>
                                    <p:anim calcmode="lin" valueType="num">
                                      <p:cBhvr>
                                        <p:cTn id="2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1000"/>
                                        <p:tgtEl>
                                          <p:spTgt spid="2">
                                            <p:txEl>
                                              <p:pRg st="6" end="6"/>
                                            </p:txEl>
                                          </p:spTgt>
                                        </p:tgtEl>
                                      </p:cBhvr>
                                    </p:animEffect>
                                    <p:anim calcmode="lin" valueType="num">
                                      <p:cBhvr>
                                        <p:cTn id="28"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6" end="6"/>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animEffect transition="in" filter="fade">
                                      <p:cBhvr>
                                        <p:cTn id="32" dur="1000"/>
                                        <p:tgtEl>
                                          <p:spTgt spid="2">
                                            <p:txEl>
                                              <p:pRg st="7" end="7"/>
                                            </p:txEl>
                                          </p:spTgt>
                                        </p:tgtEl>
                                      </p:cBhvr>
                                    </p:animEffect>
                                    <p:anim calcmode="lin" valueType="num">
                                      <p:cBhvr>
                                        <p:cTn id="33"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7" end="7"/>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Effect transition="in" filter="fade">
                                      <p:cBhvr>
                                        <p:cTn id="37" dur="1000"/>
                                        <p:tgtEl>
                                          <p:spTgt spid="2">
                                            <p:txEl>
                                              <p:pRg st="8" end="8"/>
                                            </p:txEl>
                                          </p:spTgt>
                                        </p:tgtEl>
                                      </p:cBhvr>
                                    </p:animEffect>
                                    <p:anim calcmode="lin" valueType="num">
                                      <p:cBhvr>
                                        <p:cTn id="38"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8" end="8"/>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
                                            <p:txEl>
                                              <p:pRg st="9" end="9"/>
                                            </p:txEl>
                                          </p:spTgt>
                                        </p:tgtEl>
                                        <p:attrNameLst>
                                          <p:attrName>style.visibility</p:attrName>
                                        </p:attrNameLst>
                                      </p:cBhvr>
                                      <p:to>
                                        <p:strVal val="visible"/>
                                      </p:to>
                                    </p:set>
                                    <p:animEffect transition="in" filter="fade">
                                      <p:cBhvr>
                                        <p:cTn id="42" dur="1000"/>
                                        <p:tgtEl>
                                          <p:spTgt spid="2">
                                            <p:txEl>
                                              <p:pRg st="9" end="9"/>
                                            </p:txEl>
                                          </p:spTgt>
                                        </p:tgtEl>
                                      </p:cBhvr>
                                    </p:animEffect>
                                    <p:anim calcmode="lin" valueType="num">
                                      <p:cBhvr>
                                        <p:cTn id="43"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9" end="9"/>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1000"/>
                                        <p:tgtEl>
                                          <p:spTgt spid="2">
                                            <p:txEl>
                                              <p:pRg st="10" end="10"/>
                                            </p:txEl>
                                          </p:spTgt>
                                        </p:tgtEl>
                                      </p:cBhvr>
                                    </p:animEffect>
                                    <p:anim calcmode="lin" valueType="num">
                                      <p:cBhvr>
                                        <p:cTn id="48"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10" end="10"/>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
                                            <p:txEl>
                                              <p:pRg st="11" end="11"/>
                                            </p:txEl>
                                          </p:spTgt>
                                        </p:tgtEl>
                                        <p:attrNameLst>
                                          <p:attrName>style.visibility</p:attrName>
                                        </p:attrNameLst>
                                      </p:cBhvr>
                                      <p:to>
                                        <p:strVal val="visible"/>
                                      </p:to>
                                    </p:set>
                                    <p:animEffect transition="in" filter="fade">
                                      <p:cBhvr>
                                        <p:cTn id="52" dur="1000"/>
                                        <p:tgtEl>
                                          <p:spTgt spid="2">
                                            <p:txEl>
                                              <p:pRg st="11" end="11"/>
                                            </p:txEl>
                                          </p:spTgt>
                                        </p:tgtEl>
                                      </p:cBhvr>
                                    </p:animEffect>
                                    <p:anim calcmode="lin" valueType="num">
                                      <p:cBhvr>
                                        <p:cTn id="53"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54" dur="1000" fill="hold"/>
                                        <p:tgtEl>
                                          <p:spTgt spid="2">
                                            <p:txEl>
                                              <p:pRg st="11" end="11"/>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
                                            <p:txEl>
                                              <p:pRg st="12" end="12"/>
                                            </p:txEl>
                                          </p:spTgt>
                                        </p:tgtEl>
                                        <p:attrNameLst>
                                          <p:attrName>style.visibility</p:attrName>
                                        </p:attrNameLst>
                                      </p:cBhvr>
                                      <p:to>
                                        <p:strVal val="visible"/>
                                      </p:to>
                                    </p:set>
                                    <p:animEffect transition="in" filter="fade">
                                      <p:cBhvr>
                                        <p:cTn id="57" dur="1000"/>
                                        <p:tgtEl>
                                          <p:spTgt spid="2">
                                            <p:txEl>
                                              <p:pRg st="12" end="12"/>
                                            </p:txEl>
                                          </p:spTgt>
                                        </p:tgtEl>
                                      </p:cBhvr>
                                    </p:animEffect>
                                    <p:anim calcmode="lin" valueType="num">
                                      <p:cBhvr>
                                        <p:cTn id="58"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59" dur="1000" fill="hold"/>
                                        <p:tgtEl>
                                          <p:spTgt spid="2">
                                            <p:txEl>
                                              <p:pRg st="12" end="12"/>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
                                            <p:txEl>
                                              <p:pRg st="13" end="13"/>
                                            </p:txEl>
                                          </p:spTgt>
                                        </p:tgtEl>
                                        <p:attrNameLst>
                                          <p:attrName>style.visibility</p:attrName>
                                        </p:attrNameLst>
                                      </p:cBhvr>
                                      <p:to>
                                        <p:strVal val="visible"/>
                                      </p:to>
                                    </p:set>
                                    <p:animEffect transition="in" filter="fade">
                                      <p:cBhvr>
                                        <p:cTn id="62" dur="1000"/>
                                        <p:tgtEl>
                                          <p:spTgt spid="2">
                                            <p:txEl>
                                              <p:pRg st="13" end="13"/>
                                            </p:txEl>
                                          </p:spTgt>
                                        </p:tgtEl>
                                      </p:cBhvr>
                                    </p:animEffect>
                                    <p:anim calcmode="lin" valueType="num">
                                      <p:cBhvr>
                                        <p:cTn id="63" dur="1000" fill="hold"/>
                                        <p:tgtEl>
                                          <p:spTgt spid="2">
                                            <p:txEl>
                                              <p:pRg st="13" end="13"/>
                                            </p:txEl>
                                          </p:spTgt>
                                        </p:tgtEl>
                                        <p:attrNameLst>
                                          <p:attrName>ppt_x</p:attrName>
                                        </p:attrNameLst>
                                      </p:cBhvr>
                                      <p:tavLst>
                                        <p:tav tm="0">
                                          <p:val>
                                            <p:strVal val="#ppt_x"/>
                                          </p:val>
                                        </p:tav>
                                        <p:tav tm="100000">
                                          <p:val>
                                            <p:strVal val="#ppt_x"/>
                                          </p:val>
                                        </p:tav>
                                      </p:tavLst>
                                    </p:anim>
                                    <p:anim calcmode="lin" valueType="num">
                                      <p:cBhvr>
                                        <p:cTn id="64" dur="1000" fill="hold"/>
                                        <p:tgtEl>
                                          <p:spTgt spid="2">
                                            <p:txEl>
                                              <p:pRg st="13" end="13"/>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Effect transition="in" filter="fade">
                                      <p:cBhvr>
                                        <p:cTn id="67" dur="1000"/>
                                        <p:tgtEl>
                                          <p:spTgt spid="2">
                                            <p:txEl>
                                              <p:pRg st="14" end="14"/>
                                            </p:txEl>
                                          </p:spTgt>
                                        </p:tgtEl>
                                      </p:cBhvr>
                                    </p:animEffect>
                                    <p:anim calcmode="lin" valueType="num">
                                      <p:cBhvr>
                                        <p:cTn id="68" dur="1000" fill="hold"/>
                                        <p:tgtEl>
                                          <p:spTgt spid="2">
                                            <p:txEl>
                                              <p:pRg st="14" end="14"/>
                                            </p:txEl>
                                          </p:spTgt>
                                        </p:tgtEl>
                                        <p:attrNameLst>
                                          <p:attrName>ppt_x</p:attrName>
                                        </p:attrNameLst>
                                      </p:cBhvr>
                                      <p:tavLst>
                                        <p:tav tm="0">
                                          <p:val>
                                            <p:strVal val="#ppt_x"/>
                                          </p:val>
                                        </p:tav>
                                        <p:tav tm="100000">
                                          <p:val>
                                            <p:strVal val="#ppt_x"/>
                                          </p:val>
                                        </p:tav>
                                      </p:tavLst>
                                    </p:anim>
                                    <p:anim calcmode="lin" valueType="num">
                                      <p:cBhvr>
                                        <p:cTn id="69" dur="1000" fill="hold"/>
                                        <p:tgtEl>
                                          <p:spTgt spid="2">
                                            <p:txEl>
                                              <p:pRg st="14" end="14"/>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2">
                                            <p:txEl>
                                              <p:pRg st="15" end="15"/>
                                            </p:txEl>
                                          </p:spTgt>
                                        </p:tgtEl>
                                        <p:attrNameLst>
                                          <p:attrName>style.visibility</p:attrName>
                                        </p:attrNameLst>
                                      </p:cBhvr>
                                      <p:to>
                                        <p:strVal val="visible"/>
                                      </p:to>
                                    </p:set>
                                    <p:animEffect transition="in" filter="fade">
                                      <p:cBhvr>
                                        <p:cTn id="72" dur="1000"/>
                                        <p:tgtEl>
                                          <p:spTgt spid="2">
                                            <p:txEl>
                                              <p:pRg st="15" end="15"/>
                                            </p:txEl>
                                          </p:spTgt>
                                        </p:tgtEl>
                                      </p:cBhvr>
                                    </p:animEffect>
                                    <p:anim calcmode="lin" valueType="num">
                                      <p:cBhvr>
                                        <p:cTn id="73" dur="1000" fill="hold"/>
                                        <p:tgtEl>
                                          <p:spTgt spid="2">
                                            <p:txEl>
                                              <p:pRg st="15" end="15"/>
                                            </p:txEl>
                                          </p:spTgt>
                                        </p:tgtEl>
                                        <p:attrNameLst>
                                          <p:attrName>ppt_x</p:attrName>
                                        </p:attrNameLst>
                                      </p:cBhvr>
                                      <p:tavLst>
                                        <p:tav tm="0">
                                          <p:val>
                                            <p:strVal val="#ppt_x"/>
                                          </p:val>
                                        </p:tav>
                                        <p:tav tm="100000">
                                          <p:val>
                                            <p:strVal val="#ppt_x"/>
                                          </p:val>
                                        </p:tav>
                                      </p:tavLst>
                                    </p:anim>
                                    <p:anim calcmode="lin" valueType="num">
                                      <p:cBhvr>
                                        <p:cTn id="74" dur="1000" fill="hold"/>
                                        <p:tgtEl>
                                          <p:spTgt spid="2">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6" name="Rectangle 25">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extBox 1">
            <a:extLst>
              <a:ext uri="{FF2B5EF4-FFF2-40B4-BE49-F238E27FC236}">
                <a16:creationId xmlns:a16="http://schemas.microsoft.com/office/drawing/2014/main" id="{082576C2-336D-A4D9-FA1C-7EC51DB31816}"/>
              </a:ext>
            </a:extLst>
          </p:cNvPr>
          <p:cNvSpPr txBox="1"/>
          <p:nvPr/>
        </p:nvSpPr>
        <p:spPr>
          <a:xfrm>
            <a:off x="1371509" y="1166885"/>
            <a:ext cx="9448982" cy="4455994"/>
          </a:xfrm>
          <a:prstGeom prst="rect">
            <a:avLst/>
          </a:prstGeom>
        </p:spPr>
        <p:txBody>
          <a:bodyPr vert="horz" lIns="91440" tIns="45720" rIns="91440" bIns="45720" rtlCol="0" anchor="b">
            <a:normAutofit lnSpcReduction="10000"/>
          </a:bodyPr>
          <a:lstStyle/>
          <a:p>
            <a:pPr>
              <a:lnSpc>
                <a:spcPct val="90000"/>
              </a:lnSpc>
              <a:spcAft>
                <a:spcPts val="600"/>
              </a:spcAft>
            </a:pPr>
            <a:r>
              <a:rPr lang="en-US" sz="2000" b="1" dirty="0">
                <a:latin typeface="Arial" panose="020B0604020202020204" pitchFamily="34" charset="0"/>
                <a:cs typeface="Arial" panose="020B0604020202020204" pitchFamily="34" charset="0"/>
              </a:rPr>
              <a:t>Theoretical Perspectives on Ageing</a:t>
            </a:r>
          </a:p>
          <a:p>
            <a:pPr>
              <a:lnSpc>
                <a:spcPct val="90000"/>
              </a:lnSpc>
              <a:spcAft>
                <a:spcPts val="600"/>
              </a:spcAft>
            </a:pPr>
            <a:endParaRPr lang="en-US" sz="1200" b="1"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Ageing theories contribute to understanding how older persons experience later life and serve as vital foundations for care delivery.</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According to Activity Theory (Havighurst, 1961), ongoing social activity promotes healthy ageing. This viewpoint is supported by research, which shows that social engagement, wellness and life satisfaction are all positively related (Adams </a:t>
            </a:r>
            <a:r>
              <a:rPr lang="en-US" sz="1200" i="1" dirty="0">
                <a:latin typeface="Arial" panose="020B0604020202020204" pitchFamily="34" charset="0"/>
                <a:cs typeface="Arial" panose="020B0604020202020204" pitchFamily="34" charset="0"/>
              </a:rPr>
              <a:t>et al</a:t>
            </a:r>
            <a:r>
              <a:rPr lang="en-US" sz="1200" dirty="0">
                <a:latin typeface="Arial" panose="020B0604020202020204" pitchFamily="34" charset="0"/>
                <a:cs typeface="Arial" panose="020B0604020202020204" pitchFamily="34" charset="0"/>
              </a:rPr>
              <a:t>., 2011).</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Continuity Theory (Atchley, 1989) suggests people age best when they maintain established habits, values and routines. This philosophy strongly endorses modern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techniques and the concept of ageing in place.</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Another significant viewpoint is </a:t>
            </a:r>
            <a:r>
              <a:rPr lang="en-US" sz="1200" dirty="0" err="1">
                <a:latin typeface="Arial" panose="020B0604020202020204" pitchFamily="34" charset="0"/>
                <a:cs typeface="Arial" panose="020B0604020202020204" pitchFamily="34" charset="0"/>
              </a:rPr>
              <a:t>Kitwood's</a:t>
            </a:r>
            <a:r>
              <a:rPr lang="en-US" sz="1200" dirty="0">
                <a:latin typeface="Arial" panose="020B0604020202020204" pitchFamily="34" charset="0"/>
                <a:cs typeface="Arial" panose="020B0604020202020204" pitchFamily="34" charset="0"/>
              </a:rPr>
              <a:t>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 Theory (1997), which is especially relevant in dementia care. </a:t>
            </a:r>
            <a:r>
              <a:rPr lang="en-US" sz="1200" dirty="0" err="1">
                <a:latin typeface="Arial" panose="020B0604020202020204" pitchFamily="34" charset="0"/>
                <a:cs typeface="Arial" panose="020B0604020202020204" pitchFamily="34" charset="0"/>
              </a:rPr>
              <a:t>Kitwood</a:t>
            </a:r>
            <a:r>
              <a:rPr lang="en-US" sz="1200" dirty="0">
                <a:latin typeface="Arial" panose="020B0604020202020204" pitchFamily="34" charset="0"/>
                <a:cs typeface="Arial" panose="020B0604020202020204" pitchFamily="34" charset="0"/>
              </a:rPr>
              <a:t> believed that care should prioritise protecting humanity, dignity and identity over simply controlling symptoms. This approach challenges strictly medical conceptions of ageing by considering the individual's past, connections and choices.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 has since become a cornerstone of contemporary aged care practice and it is strongly related to Continuity Theory in that it emphasises identity and meaningful relationships.</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In contrast, Disengagement Theory (Cumming and Henry, 1961) contends that retreat from social roles is a natural element of ageing. While historically influential, this idea has been critiqued for legitimising ageist attitudes and encouraging passive caregiving (</a:t>
            </a:r>
            <a:r>
              <a:rPr lang="en-US" sz="1200" dirty="0" err="1">
                <a:latin typeface="Arial" panose="020B0604020202020204" pitchFamily="34" charset="0"/>
                <a:cs typeface="Arial" panose="020B0604020202020204" pitchFamily="34" charset="0"/>
              </a:rPr>
              <a:t>Achenbaum</a:t>
            </a:r>
            <a:r>
              <a:rPr lang="en-US" sz="1200" dirty="0">
                <a:latin typeface="Arial" panose="020B0604020202020204" pitchFamily="34" charset="0"/>
                <a:cs typeface="Arial" panose="020B0604020202020204" pitchFamily="34" charset="0"/>
              </a:rPr>
              <a:t> and Bengtson, 1994).</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The Continuity Theory appears to be the most applicable to contemporary practice because it promotes the preservation of identity, autonomy and human choice.</a:t>
            </a:r>
          </a:p>
          <a:p>
            <a:pPr indent="-228600">
              <a:lnSpc>
                <a:spcPct val="90000"/>
              </a:lnSpc>
              <a:spcAft>
                <a:spcPts val="600"/>
              </a:spcAft>
              <a:buFont typeface="Arial" panose="020B0604020202020204" pitchFamily="34" charset="0"/>
              <a:buChar char="•"/>
            </a:pPr>
            <a:endParaRPr lang="en-US" sz="1000" dirty="0"/>
          </a:p>
        </p:txBody>
      </p:sp>
      <p:pic>
        <p:nvPicPr>
          <p:cNvPr id="33" name="Audio 32">
            <a:hlinkClick r:id="" action="ppaction://media"/>
            <a:extLst>
              <a:ext uri="{FF2B5EF4-FFF2-40B4-BE49-F238E27FC236}">
                <a16:creationId xmlns:a16="http://schemas.microsoft.com/office/drawing/2014/main" id="{785F8E95-0F8E-B58B-B81E-E2F1F3E5AC3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47380014"/>
      </p:ext>
    </p:extLst>
  </p:cSld>
  <p:clrMapOvr>
    <a:masterClrMapping/>
  </p:clrMapOvr>
  <mc:AlternateContent xmlns:mc="http://schemas.openxmlformats.org/markup-compatibility/2006">
    <mc:Choice xmlns:p14="http://schemas.microsoft.com/office/powerpoint/2010/main" Requires="p14">
      <p:transition spd="slow" p14:dur="2000" advTm="95189"/>
    </mc:Choice>
    <mc:Fallback>
      <p:transition spd="slow" advTm="95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0" dur="500"/>
                                        <p:tgtEl>
                                          <p:spTgt spid="2">
                                            <p:txEl>
                                              <p:pRg st="4" end="4"/>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3" dur="500"/>
                                        <p:tgtEl>
                                          <p:spTgt spid="2">
                                            <p:txEl>
                                              <p:pRg st="6" end="6"/>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6" dur="500"/>
                                        <p:tgtEl>
                                          <p:spTgt spid="2">
                                            <p:txEl>
                                              <p:pRg st="8" end="8"/>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29" dur="500"/>
                                        <p:tgtEl>
                                          <p:spTgt spid="2">
                                            <p:txEl>
                                              <p:pRg st="10" end="10"/>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32" dur="500"/>
                                        <p:tgtEl>
                                          <p:spTgt spid="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3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9" name="TextBox 28">
            <a:extLst>
              <a:ext uri="{FF2B5EF4-FFF2-40B4-BE49-F238E27FC236}">
                <a16:creationId xmlns:a16="http://schemas.microsoft.com/office/drawing/2014/main" id="{F950A8BD-AAC9-9541-8647-E187FC40A7EA}"/>
              </a:ext>
            </a:extLst>
          </p:cNvPr>
          <p:cNvSpPr txBox="1"/>
          <p:nvPr/>
        </p:nvSpPr>
        <p:spPr>
          <a:xfrm>
            <a:off x="1671851" y="713313"/>
            <a:ext cx="9681949" cy="5431376"/>
          </a:xfrm>
          <a:prstGeom prst="rect">
            <a:avLst/>
          </a:prstGeom>
        </p:spPr>
        <p:txBody>
          <a:bodyPr vert="horz" lIns="91440" tIns="45720" rIns="91440" bIns="45720" rtlCol="0" anchor="ctr">
            <a:normAutofit fontScale="85000" lnSpcReduction="20000"/>
          </a:bodyPr>
          <a:lstStyle/>
          <a:p>
            <a:pPr indent="-228600">
              <a:lnSpc>
                <a:spcPct val="90000"/>
              </a:lnSpc>
              <a:spcAft>
                <a:spcPts val="600"/>
              </a:spcAft>
              <a:buFont typeface="Arial" panose="020B0604020202020204" pitchFamily="34" charset="0"/>
              <a:buChar char="•"/>
            </a:pPr>
            <a:endParaRPr lang="en-US" sz="21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100" b="1" dirty="0">
              <a:latin typeface="Arial" panose="020B0604020202020204" pitchFamily="34" charset="0"/>
              <a:cs typeface="Arial" panose="020B0604020202020204" pitchFamily="34" charset="0"/>
            </a:endParaRPr>
          </a:p>
          <a:p>
            <a:pPr>
              <a:lnSpc>
                <a:spcPct val="90000"/>
              </a:lnSpc>
              <a:spcAft>
                <a:spcPts val="600"/>
              </a:spcAft>
            </a:pPr>
            <a:r>
              <a:rPr lang="en-US" sz="2100" b="1" dirty="0">
                <a:latin typeface="Arial" panose="020B0604020202020204" pitchFamily="34" charset="0"/>
                <a:cs typeface="Arial" panose="020B0604020202020204" pitchFamily="34" charset="0"/>
              </a:rPr>
              <a:t>Policy and Legislation: Supporting Empowerment</a:t>
            </a:r>
          </a:p>
          <a:p>
            <a:pPr>
              <a:lnSpc>
                <a:spcPct val="90000"/>
              </a:lnSpc>
              <a:spcAft>
                <a:spcPts val="600"/>
              </a:spcAft>
            </a:pPr>
            <a:endParaRPr lang="en-US" sz="1000" b="1" dirty="0"/>
          </a:p>
          <a:p>
            <a:pPr>
              <a:lnSpc>
                <a:spcPct val="90000"/>
              </a:lnSpc>
              <a:spcAft>
                <a:spcPts val="600"/>
              </a:spcAft>
            </a:pPr>
            <a:r>
              <a:rPr lang="en-US" sz="1300" dirty="0">
                <a:latin typeface="Arial" panose="020B0604020202020204" pitchFamily="34" charset="0"/>
                <a:cs typeface="Arial" panose="020B0604020202020204" pitchFamily="34" charset="0"/>
              </a:rPr>
              <a:t>The Care Act of 2014 transformed adult social care by putting wellbeing at the heart of service delivery.</a:t>
            </a:r>
          </a:p>
          <a:p>
            <a:pPr>
              <a:lnSpc>
                <a:spcPct val="90000"/>
              </a:lnSpc>
              <a:spcAft>
                <a:spcPts val="600"/>
              </a:spcAft>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The Act promotes:</a:t>
            </a:r>
          </a:p>
          <a:p>
            <a:pPr marL="1714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Independence</a:t>
            </a:r>
          </a:p>
          <a:p>
            <a:pPr marL="1714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Prevention</a:t>
            </a:r>
          </a:p>
          <a:p>
            <a:pPr marL="1714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Personalisation</a:t>
            </a:r>
          </a:p>
          <a:p>
            <a:pPr marL="1714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Choice and Control</a:t>
            </a:r>
          </a:p>
          <a:p>
            <a:pPr marL="171450"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Support for carers</a:t>
            </a:r>
          </a:p>
          <a:p>
            <a:pPr indent="-228600">
              <a:lnSpc>
                <a:spcPct val="90000"/>
              </a:lnSpc>
              <a:spcAft>
                <a:spcPts val="600"/>
              </a:spcAft>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Similarly, the Equality Act of 2010 aims to protect older people from discrimination, while the NHS Long Term Plan (2019) promotes prevention, integrated care and technology innovation.</a:t>
            </a:r>
          </a:p>
          <a:p>
            <a:pPr>
              <a:lnSpc>
                <a:spcPct val="90000"/>
              </a:lnSpc>
              <a:spcAft>
                <a:spcPts val="600"/>
              </a:spcAft>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The Human Rights Act 1998 further supports person-</a:t>
            </a:r>
            <a:r>
              <a:rPr lang="en-US" sz="1300" dirty="0" err="1">
                <a:latin typeface="Arial" panose="020B0604020202020204" pitchFamily="34" charset="0"/>
                <a:cs typeface="Arial" panose="020B0604020202020204" pitchFamily="34" charset="0"/>
              </a:rPr>
              <a:t>centred</a:t>
            </a:r>
            <a:r>
              <a:rPr lang="en-US" sz="1300" dirty="0">
                <a:latin typeface="Arial" panose="020B0604020202020204" pitchFamily="34" charset="0"/>
                <a:cs typeface="Arial" panose="020B0604020202020204" pitchFamily="34" charset="0"/>
              </a:rPr>
              <a:t> care by protecting dignity, autonomy and respect, ensuring that older people remain involved in decisions affecting their lives (Human Rights Act, 1998).</a:t>
            </a:r>
          </a:p>
          <a:p>
            <a:pPr>
              <a:lnSpc>
                <a:spcPct val="90000"/>
              </a:lnSpc>
              <a:spcAft>
                <a:spcPts val="600"/>
              </a:spcAft>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Collectively, these measures represent a transition away from paternalistic care and toward empowerment.</a:t>
            </a:r>
          </a:p>
          <a:p>
            <a:pPr>
              <a:lnSpc>
                <a:spcPct val="90000"/>
              </a:lnSpc>
              <a:spcAft>
                <a:spcPts val="600"/>
              </a:spcAft>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However, policy goals may not always translate into action.</a:t>
            </a:r>
          </a:p>
          <a:p>
            <a:pPr>
              <a:lnSpc>
                <a:spcPct val="90000"/>
              </a:lnSpc>
              <a:spcAft>
                <a:spcPts val="600"/>
              </a:spcAft>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Despite legislative pledges to customisation, many local governments still face severe financial constraints that limit service availability (Brimblecombe </a:t>
            </a:r>
            <a:r>
              <a:rPr lang="en-US" sz="1300" i="1" dirty="0">
                <a:latin typeface="Arial" panose="020B0604020202020204" pitchFamily="34" charset="0"/>
                <a:cs typeface="Arial" panose="020B0604020202020204" pitchFamily="34" charset="0"/>
              </a:rPr>
              <a:t>et al</a:t>
            </a:r>
            <a:r>
              <a:rPr lang="en-US" sz="1300" dirty="0">
                <a:latin typeface="Arial" panose="020B0604020202020204" pitchFamily="34" charset="0"/>
                <a:cs typeface="Arial" panose="020B0604020202020204" pitchFamily="34" charset="0"/>
              </a:rPr>
              <a:t>., 2022).</a:t>
            </a:r>
          </a:p>
          <a:p>
            <a:pPr>
              <a:lnSpc>
                <a:spcPct val="90000"/>
              </a:lnSpc>
              <a:spcAft>
                <a:spcPts val="600"/>
              </a:spcAft>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dirty="0">
                <a:latin typeface="Arial" panose="020B0604020202020204" pitchFamily="34" charset="0"/>
                <a:cs typeface="Arial" panose="020B0604020202020204" pitchFamily="34" charset="0"/>
              </a:rPr>
              <a:t>This demonstrates a persistent contradiction between policy ideals and practical reality.</a:t>
            </a:r>
          </a:p>
        </p:txBody>
      </p:sp>
      <p:pic>
        <p:nvPicPr>
          <p:cNvPr id="37" name="Audio 36">
            <a:hlinkClick r:id="" action="ppaction://media"/>
            <a:extLst>
              <a:ext uri="{FF2B5EF4-FFF2-40B4-BE49-F238E27FC236}">
                <a16:creationId xmlns:a16="http://schemas.microsoft.com/office/drawing/2014/main" id="{C618CCD3-F241-3838-2C08-F79F5D41692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11808444"/>
      </p:ext>
    </p:extLst>
  </p:cSld>
  <p:clrMapOvr>
    <a:masterClrMapping/>
  </p:clrMapOvr>
  <mc:AlternateContent xmlns:mc="http://schemas.openxmlformats.org/markup-compatibility/2006">
    <mc:Choice xmlns:p14="http://schemas.microsoft.com/office/powerpoint/2010/main" Requires="p14">
      <p:transition spd="slow" p14:dur="2000" advTm="65734"/>
    </mc:Choice>
    <mc:Fallback>
      <p:transition spd="slow" advTm="65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9">
                                            <p:txEl>
                                              <p:pRg st="2" end="2"/>
                                            </p:txEl>
                                          </p:spTgt>
                                        </p:tgtEl>
                                        <p:attrNameLst>
                                          <p:attrName>style.visibility</p:attrName>
                                        </p:attrNameLst>
                                      </p:cBhvr>
                                      <p:to>
                                        <p:strVal val="visible"/>
                                      </p:to>
                                    </p:set>
                                    <p:anim calcmode="lin" valueType="num">
                                      <p:cBhvr additive="base">
                                        <p:cTn id="11" dur="500" fill="hold"/>
                                        <p:tgtEl>
                                          <p:spTgt spid="2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9">
                                            <p:txEl>
                                              <p:pRg st="4" end="4"/>
                                            </p:txEl>
                                          </p:spTgt>
                                        </p:tgtEl>
                                        <p:attrNameLst>
                                          <p:attrName>style.visibility</p:attrName>
                                        </p:attrNameLst>
                                      </p:cBhvr>
                                      <p:to>
                                        <p:strVal val="visible"/>
                                      </p:to>
                                    </p:set>
                                    <p:animEffect transition="in" filter="fade">
                                      <p:cBhvr>
                                        <p:cTn id="17" dur="1000"/>
                                        <p:tgtEl>
                                          <p:spTgt spid="29">
                                            <p:txEl>
                                              <p:pRg st="4" end="4"/>
                                            </p:txEl>
                                          </p:spTgt>
                                        </p:tgtEl>
                                      </p:cBhvr>
                                    </p:animEffect>
                                    <p:anim calcmode="lin" valueType="num">
                                      <p:cBhvr>
                                        <p:cTn id="18" dur="1000" fill="hold"/>
                                        <p:tgtEl>
                                          <p:spTgt spid="29">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29">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9">
                                            <p:txEl>
                                              <p:pRg st="6" end="6"/>
                                            </p:txEl>
                                          </p:spTgt>
                                        </p:tgtEl>
                                        <p:attrNameLst>
                                          <p:attrName>style.visibility</p:attrName>
                                        </p:attrNameLst>
                                      </p:cBhvr>
                                      <p:to>
                                        <p:strVal val="visible"/>
                                      </p:to>
                                    </p:set>
                                    <p:animEffect transition="in" filter="fade">
                                      <p:cBhvr>
                                        <p:cTn id="22" dur="1000"/>
                                        <p:tgtEl>
                                          <p:spTgt spid="29">
                                            <p:txEl>
                                              <p:pRg st="6" end="6"/>
                                            </p:txEl>
                                          </p:spTgt>
                                        </p:tgtEl>
                                      </p:cBhvr>
                                    </p:animEffect>
                                    <p:anim calcmode="lin" valueType="num">
                                      <p:cBhvr>
                                        <p:cTn id="23" dur="1000" fill="hold"/>
                                        <p:tgtEl>
                                          <p:spTgt spid="29">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29">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9">
                                            <p:txEl>
                                              <p:pRg st="7" end="7"/>
                                            </p:txEl>
                                          </p:spTgt>
                                        </p:tgtEl>
                                        <p:attrNameLst>
                                          <p:attrName>style.visibility</p:attrName>
                                        </p:attrNameLst>
                                      </p:cBhvr>
                                      <p:to>
                                        <p:strVal val="visible"/>
                                      </p:to>
                                    </p:set>
                                    <p:animEffect transition="in" filter="fade">
                                      <p:cBhvr>
                                        <p:cTn id="27" dur="1000"/>
                                        <p:tgtEl>
                                          <p:spTgt spid="29">
                                            <p:txEl>
                                              <p:pRg st="7" end="7"/>
                                            </p:txEl>
                                          </p:spTgt>
                                        </p:tgtEl>
                                      </p:cBhvr>
                                    </p:animEffect>
                                    <p:anim calcmode="lin" valueType="num">
                                      <p:cBhvr>
                                        <p:cTn id="28" dur="1000" fill="hold"/>
                                        <p:tgtEl>
                                          <p:spTgt spid="29">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29">
                                            <p:txEl>
                                              <p:pRg st="7" end="7"/>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9">
                                            <p:txEl>
                                              <p:pRg st="8" end="8"/>
                                            </p:txEl>
                                          </p:spTgt>
                                        </p:tgtEl>
                                        <p:attrNameLst>
                                          <p:attrName>style.visibility</p:attrName>
                                        </p:attrNameLst>
                                      </p:cBhvr>
                                      <p:to>
                                        <p:strVal val="visible"/>
                                      </p:to>
                                    </p:set>
                                    <p:animEffect transition="in" filter="fade">
                                      <p:cBhvr>
                                        <p:cTn id="32" dur="1000"/>
                                        <p:tgtEl>
                                          <p:spTgt spid="29">
                                            <p:txEl>
                                              <p:pRg st="8" end="8"/>
                                            </p:txEl>
                                          </p:spTgt>
                                        </p:tgtEl>
                                      </p:cBhvr>
                                    </p:animEffect>
                                    <p:anim calcmode="lin" valueType="num">
                                      <p:cBhvr>
                                        <p:cTn id="33" dur="1000" fill="hold"/>
                                        <p:tgtEl>
                                          <p:spTgt spid="29">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29">
                                            <p:txEl>
                                              <p:pRg st="8" end="8"/>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9">
                                            <p:txEl>
                                              <p:pRg st="9" end="9"/>
                                            </p:txEl>
                                          </p:spTgt>
                                        </p:tgtEl>
                                        <p:attrNameLst>
                                          <p:attrName>style.visibility</p:attrName>
                                        </p:attrNameLst>
                                      </p:cBhvr>
                                      <p:to>
                                        <p:strVal val="visible"/>
                                      </p:to>
                                    </p:set>
                                    <p:animEffect transition="in" filter="fade">
                                      <p:cBhvr>
                                        <p:cTn id="37" dur="1000"/>
                                        <p:tgtEl>
                                          <p:spTgt spid="29">
                                            <p:txEl>
                                              <p:pRg st="9" end="9"/>
                                            </p:txEl>
                                          </p:spTgt>
                                        </p:tgtEl>
                                      </p:cBhvr>
                                    </p:animEffect>
                                    <p:anim calcmode="lin" valueType="num">
                                      <p:cBhvr>
                                        <p:cTn id="38" dur="1000" fill="hold"/>
                                        <p:tgtEl>
                                          <p:spTgt spid="29">
                                            <p:txEl>
                                              <p:pRg st="9" end="9"/>
                                            </p:txEl>
                                          </p:spTgt>
                                        </p:tgtEl>
                                        <p:attrNameLst>
                                          <p:attrName>ppt_x</p:attrName>
                                        </p:attrNameLst>
                                      </p:cBhvr>
                                      <p:tavLst>
                                        <p:tav tm="0">
                                          <p:val>
                                            <p:strVal val="#ppt_x"/>
                                          </p:val>
                                        </p:tav>
                                        <p:tav tm="100000">
                                          <p:val>
                                            <p:strVal val="#ppt_x"/>
                                          </p:val>
                                        </p:tav>
                                      </p:tavLst>
                                    </p:anim>
                                    <p:anim calcmode="lin" valueType="num">
                                      <p:cBhvr>
                                        <p:cTn id="39" dur="1000" fill="hold"/>
                                        <p:tgtEl>
                                          <p:spTgt spid="29">
                                            <p:txEl>
                                              <p:pRg st="9" end="9"/>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9">
                                            <p:txEl>
                                              <p:pRg st="10" end="10"/>
                                            </p:txEl>
                                          </p:spTgt>
                                        </p:tgtEl>
                                        <p:attrNameLst>
                                          <p:attrName>style.visibility</p:attrName>
                                        </p:attrNameLst>
                                      </p:cBhvr>
                                      <p:to>
                                        <p:strVal val="visible"/>
                                      </p:to>
                                    </p:set>
                                    <p:animEffect transition="in" filter="fade">
                                      <p:cBhvr>
                                        <p:cTn id="42" dur="1000"/>
                                        <p:tgtEl>
                                          <p:spTgt spid="29">
                                            <p:txEl>
                                              <p:pRg st="10" end="10"/>
                                            </p:txEl>
                                          </p:spTgt>
                                        </p:tgtEl>
                                      </p:cBhvr>
                                    </p:animEffect>
                                    <p:anim calcmode="lin" valueType="num">
                                      <p:cBhvr>
                                        <p:cTn id="43" dur="1000" fill="hold"/>
                                        <p:tgtEl>
                                          <p:spTgt spid="29">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29">
                                            <p:txEl>
                                              <p:pRg st="10" end="10"/>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9">
                                            <p:txEl>
                                              <p:pRg st="11" end="11"/>
                                            </p:txEl>
                                          </p:spTgt>
                                        </p:tgtEl>
                                        <p:attrNameLst>
                                          <p:attrName>style.visibility</p:attrName>
                                        </p:attrNameLst>
                                      </p:cBhvr>
                                      <p:to>
                                        <p:strVal val="visible"/>
                                      </p:to>
                                    </p:set>
                                    <p:animEffect transition="in" filter="fade">
                                      <p:cBhvr>
                                        <p:cTn id="47" dur="1000"/>
                                        <p:tgtEl>
                                          <p:spTgt spid="29">
                                            <p:txEl>
                                              <p:pRg st="11" end="11"/>
                                            </p:txEl>
                                          </p:spTgt>
                                        </p:tgtEl>
                                      </p:cBhvr>
                                    </p:animEffect>
                                    <p:anim calcmode="lin" valueType="num">
                                      <p:cBhvr>
                                        <p:cTn id="48" dur="1000" fill="hold"/>
                                        <p:tgtEl>
                                          <p:spTgt spid="29">
                                            <p:txEl>
                                              <p:pRg st="11" end="11"/>
                                            </p:txEl>
                                          </p:spTgt>
                                        </p:tgtEl>
                                        <p:attrNameLst>
                                          <p:attrName>ppt_x</p:attrName>
                                        </p:attrNameLst>
                                      </p:cBhvr>
                                      <p:tavLst>
                                        <p:tav tm="0">
                                          <p:val>
                                            <p:strVal val="#ppt_x"/>
                                          </p:val>
                                        </p:tav>
                                        <p:tav tm="100000">
                                          <p:val>
                                            <p:strVal val="#ppt_x"/>
                                          </p:val>
                                        </p:tav>
                                      </p:tavLst>
                                    </p:anim>
                                    <p:anim calcmode="lin" valueType="num">
                                      <p:cBhvr>
                                        <p:cTn id="49" dur="1000" fill="hold"/>
                                        <p:tgtEl>
                                          <p:spTgt spid="29">
                                            <p:txEl>
                                              <p:pRg st="11" end="11"/>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9">
                                            <p:txEl>
                                              <p:pRg st="13" end="13"/>
                                            </p:txEl>
                                          </p:spTgt>
                                        </p:tgtEl>
                                        <p:attrNameLst>
                                          <p:attrName>style.visibility</p:attrName>
                                        </p:attrNameLst>
                                      </p:cBhvr>
                                      <p:to>
                                        <p:strVal val="visible"/>
                                      </p:to>
                                    </p:set>
                                    <p:animEffect transition="in" filter="fade">
                                      <p:cBhvr>
                                        <p:cTn id="52" dur="1000"/>
                                        <p:tgtEl>
                                          <p:spTgt spid="29">
                                            <p:txEl>
                                              <p:pRg st="13" end="13"/>
                                            </p:txEl>
                                          </p:spTgt>
                                        </p:tgtEl>
                                      </p:cBhvr>
                                    </p:animEffect>
                                    <p:anim calcmode="lin" valueType="num">
                                      <p:cBhvr>
                                        <p:cTn id="53" dur="1000" fill="hold"/>
                                        <p:tgtEl>
                                          <p:spTgt spid="29">
                                            <p:txEl>
                                              <p:pRg st="13" end="13"/>
                                            </p:txEl>
                                          </p:spTgt>
                                        </p:tgtEl>
                                        <p:attrNameLst>
                                          <p:attrName>ppt_x</p:attrName>
                                        </p:attrNameLst>
                                      </p:cBhvr>
                                      <p:tavLst>
                                        <p:tav tm="0">
                                          <p:val>
                                            <p:strVal val="#ppt_x"/>
                                          </p:val>
                                        </p:tav>
                                        <p:tav tm="100000">
                                          <p:val>
                                            <p:strVal val="#ppt_x"/>
                                          </p:val>
                                        </p:tav>
                                      </p:tavLst>
                                    </p:anim>
                                    <p:anim calcmode="lin" valueType="num">
                                      <p:cBhvr>
                                        <p:cTn id="54" dur="1000" fill="hold"/>
                                        <p:tgtEl>
                                          <p:spTgt spid="29">
                                            <p:txEl>
                                              <p:pRg st="13" end="13"/>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9">
                                            <p:txEl>
                                              <p:pRg st="15" end="15"/>
                                            </p:txEl>
                                          </p:spTgt>
                                        </p:tgtEl>
                                        <p:attrNameLst>
                                          <p:attrName>style.visibility</p:attrName>
                                        </p:attrNameLst>
                                      </p:cBhvr>
                                      <p:to>
                                        <p:strVal val="visible"/>
                                      </p:to>
                                    </p:set>
                                    <p:animEffect transition="in" filter="fade">
                                      <p:cBhvr>
                                        <p:cTn id="57" dur="1000"/>
                                        <p:tgtEl>
                                          <p:spTgt spid="29">
                                            <p:txEl>
                                              <p:pRg st="15" end="15"/>
                                            </p:txEl>
                                          </p:spTgt>
                                        </p:tgtEl>
                                      </p:cBhvr>
                                    </p:animEffect>
                                    <p:anim calcmode="lin" valueType="num">
                                      <p:cBhvr>
                                        <p:cTn id="58" dur="1000" fill="hold"/>
                                        <p:tgtEl>
                                          <p:spTgt spid="29">
                                            <p:txEl>
                                              <p:pRg st="15" end="15"/>
                                            </p:txEl>
                                          </p:spTgt>
                                        </p:tgtEl>
                                        <p:attrNameLst>
                                          <p:attrName>ppt_x</p:attrName>
                                        </p:attrNameLst>
                                      </p:cBhvr>
                                      <p:tavLst>
                                        <p:tav tm="0">
                                          <p:val>
                                            <p:strVal val="#ppt_x"/>
                                          </p:val>
                                        </p:tav>
                                        <p:tav tm="100000">
                                          <p:val>
                                            <p:strVal val="#ppt_x"/>
                                          </p:val>
                                        </p:tav>
                                      </p:tavLst>
                                    </p:anim>
                                    <p:anim calcmode="lin" valueType="num">
                                      <p:cBhvr>
                                        <p:cTn id="59" dur="1000" fill="hold"/>
                                        <p:tgtEl>
                                          <p:spTgt spid="29">
                                            <p:txEl>
                                              <p:pRg st="15" end="15"/>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9">
                                            <p:txEl>
                                              <p:pRg st="17" end="17"/>
                                            </p:txEl>
                                          </p:spTgt>
                                        </p:tgtEl>
                                        <p:attrNameLst>
                                          <p:attrName>style.visibility</p:attrName>
                                        </p:attrNameLst>
                                      </p:cBhvr>
                                      <p:to>
                                        <p:strVal val="visible"/>
                                      </p:to>
                                    </p:set>
                                    <p:animEffect transition="in" filter="fade">
                                      <p:cBhvr>
                                        <p:cTn id="62" dur="1000"/>
                                        <p:tgtEl>
                                          <p:spTgt spid="29">
                                            <p:txEl>
                                              <p:pRg st="17" end="17"/>
                                            </p:txEl>
                                          </p:spTgt>
                                        </p:tgtEl>
                                      </p:cBhvr>
                                    </p:animEffect>
                                    <p:anim calcmode="lin" valueType="num">
                                      <p:cBhvr>
                                        <p:cTn id="63" dur="1000" fill="hold"/>
                                        <p:tgtEl>
                                          <p:spTgt spid="29">
                                            <p:txEl>
                                              <p:pRg st="17" end="17"/>
                                            </p:txEl>
                                          </p:spTgt>
                                        </p:tgtEl>
                                        <p:attrNameLst>
                                          <p:attrName>ppt_x</p:attrName>
                                        </p:attrNameLst>
                                      </p:cBhvr>
                                      <p:tavLst>
                                        <p:tav tm="0">
                                          <p:val>
                                            <p:strVal val="#ppt_x"/>
                                          </p:val>
                                        </p:tav>
                                        <p:tav tm="100000">
                                          <p:val>
                                            <p:strVal val="#ppt_x"/>
                                          </p:val>
                                        </p:tav>
                                      </p:tavLst>
                                    </p:anim>
                                    <p:anim calcmode="lin" valueType="num">
                                      <p:cBhvr>
                                        <p:cTn id="64" dur="1000" fill="hold"/>
                                        <p:tgtEl>
                                          <p:spTgt spid="29">
                                            <p:txEl>
                                              <p:pRg st="17" end="17"/>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29">
                                            <p:txEl>
                                              <p:pRg st="19" end="19"/>
                                            </p:txEl>
                                          </p:spTgt>
                                        </p:tgtEl>
                                        <p:attrNameLst>
                                          <p:attrName>style.visibility</p:attrName>
                                        </p:attrNameLst>
                                      </p:cBhvr>
                                      <p:to>
                                        <p:strVal val="visible"/>
                                      </p:to>
                                    </p:set>
                                    <p:animEffect transition="in" filter="fade">
                                      <p:cBhvr>
                                        <p:cTn id="67" dur="1000"/>
                                        <p:tgtEl>
                                          <p:spTgt spid="29">
                                            <p:txEl>
                                              <p:pRg st="19" end="19"/>
                                            </p:txEl>
                                          </p:spTgt>
                                        </p:tgtEl>
                                      </p:cBhvr>
                                    </p:animEffect>
                                    <p:anim calcmode="lin" valueType="num">
                                      <p:cBhvr>
                                        <p:cTn id="68" dur="1000" fill="hold"/>
                                        <p:tgtEl>
                                          <p:spTgt spid="29">
                                            <p:txEl>
                                              <p:pRg st="19" end="19"/>
                                            </p:txEl>
                                          </p:spTgt>
                                        </p:tgtEl>
                                        <p:attrNameLst>
                                          <p:attrName>ppt_x</p:attrName>
                                        </p:attrNameLst>
                                      </p:cBhvr>
                                      <p:tavLst>
                                        <p:tav tm="0">
                                          <p:val>
                                            <p:strVal val="#ppt_x"/>
                                          </p:val>
                                        </p:tav>
                                        <p:tav tm="100000">
                                          <p:val>
                                            <p:strVal val="#ppt_x"/>
                                          </p:val>
                                        </p:tav>
                                      </p:tavLst>
                                    </p:anim>
                                    <p:anim calcmode="lin" valueType="num">
                                      <p:cBhvr>
                                        <p:cTn id="69" dur="1000" fill="hold"/>
                                        <p:tgtEl>
                                          <p:spTgt spid="29">
                                            <p:txEl>
                                              <p:pRg st="19" end="19"/>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29">
                                            <p:txEl>
                                              <p:pRg st="21" end="21"/>
                                            </p:txEl>
                                          </p:spTgt>
                                        </p:tgtEl>
                                        <p:attrNameLst>
                                          <p:attrName>style.visibility</p:attrName>
                                        </p:attrNameLst>
                                      </p:cBhvr>
                                      <p:to>
                                        <p:strVal val="visible"/>
                                      </p:to>
                                    </p:set>
                                    <p:animEffect transition="in" filter="fade">
                                      <p:cBhvr>
                                        <p:cTn id="72" dur="1000"/>
                                        <p:tgtEl>
                                          <p:spTgt spid="29">
                                            <p:txEl>
                                              <p:pRg st="21" end="21"/>
                                            </p:txEl>
                                          </p:spTgt>
                                        </p:tgtEl>
                                      </p:cBhvr>
                                    </p:animEffect>
                                    <p:anim calcmode="lin" valueType="num">
                                      <p:cBhvr>
                                        <p:cTn id="73" dur="1000" fill="hold"/>
                                        <p:tgtEl>
                                          <p:spTgt spid="29">
                                            <p:txEl>
                                              <p:pRg st="21" end="21"/>
                                            </p:txEl>
                                          </p:spTgt>
                                        </p:tgtEl>
                                        <p:attrNameLst>
                                          <p:attrName>ppt_x</p:attrName>
                                        </p:attrNameLst>
                                      </p:cBhvr>
                                      <p:tavLst>
                                        <p:tav tm="0">
                                          <p:val>
                                            <p:strVal val="#ppt_x"/>
                                          </p:val>
                                        </p:tav>
                                        <p:tav tm="100000">
                                          <p:val>
                                            <p:strVal val="#ppt_x"/>
                                          </p:val>
                                        </p:tav>
                                      </p:tavLst>
                                    </p:anim>
                                    <p:anim calcmode="lin" valueType="num">
                                      <p:cBhvr>
                                        <p:cTn id="74" dur="1000" fill="hold"/>
                                        <p:tgtEl>
                                          <p:spTgt spid="29">
                                            <p:txEl>
                                              <p:pRg st="21" end="21"/>
                                            </p:txEl>
                                          </p:spTgt>
                                        </p:tgtEl>
                                        <p:attrNameLst>
                                          <p:attrName>ppt_y</p:attrName>
                                        </p:attrNameLst>
                                      </p:cBhvr>
                                      <p:tavLst>
                                        <p:tav tm="0">
                                          <p:val>
                                            <p:strVal val="#ppt_y+.1"/>
                                          </p:val>
                                        </p:tav>
                                        <p:tav tm="100000">
                                          <p:val>
                                            <p:strVal val="#ppt_y"/>
                                          </p:val>
                                        </p:tav>
                                      </p:tavLst>
                                    </p:anim>
                                  </p:childTnLst>
                                </p:cTn>
                              </p:par>
                              <p:par>
                                <p:cTn id="75" presetID="42" presetClass="entr" presetSubtype="0" fill="hold" nodeType="withEffect">
                                  <p:stCondLst>
                                    <p:cond delay="0"/>
                                  </p:stCondLst>
                                  <p:childTnLst>
                                    <p:set>
                                      <p:cBhvr>
                                        <p:cTn id="76" dur="1" fill="hold">
                                          <p:stCondLst>
                                            <p:cond delay="0"/>
                                          </p:stCondLst>
                                        </p:cTn>
                                        <p:tgtEl>
                                          <p:spTgt spid="29">
                                            <p:txEl>
                                              <p:pRg st="23" end="23"/>
                                            </p:txEl>
                                          </p:spTgt>
                                        </p:tgtEl>
                                        <p:attrNameLst>
                                          <p:attrName>style.visibility</p:attrName>
                                        </p:attrNameLst>
                                      </p:cBhvr>
                                      <p:to>
                                        <p:strVal val="visible"/>
                                      </p:to>
                                    </p:set>
                                    <p:animEffect transition="in" filter="fade">
                                      <p:cBhvr>
                                        <p:cTn id="77" dur="1000"/>
                                        <p:tgtEl>
                                          <p:spTgt spid="29">
                                            <p:txEl>
                                              <p:pRg st="23" end="23"/>
                                            </p:txEl>
                                          </p:spTgt>
                                        </p:tgtEl>
                                      </p:cBhvr>
                                    </p:animEffect>
                                    <p:anim calcmode="lin" valueType="num">
                                      <p:cBhvr>
                                        <p:cTn id="78" dur="1000" fill="hold"/>
                                        <p:tgtEl>
                                          <p:spTgt spid="29">
                                            <p:txEl>
                                              <p:pRg st="23" end="23"/>
                                            </p:txEl>
                                          </p:spTgt>
                                        </p:tgtEl>
                                        <p:attrNameLst>
                                          <p:attrName>ppt_x</p:attrName>
                                        </p:attrNameLst>
                                      </p:cBhvr>
                                      <p:tavLst>
                                        <p:tav tm="0">
                                          <p:val>
                                            <p:strVal val="#ppt_x"/>
                                          </p:val>
                                        </p:tav>
                                        <p:tav tm="100000">
                                          <p:val>
                                            <p:strVal val="#ppt_x"/>
                                          </p:val>
                                        </p:tav>
                                      </p:tavLst>
                                    </p:anim>
                                    <p:anim calcmode="lin" valueType="num">
                                      <p:cBhvr>
                                        <p:cTn id="79" dur="1000" fill="hold"/>
                                        <p:tgtEl>
                                          <p:spTgt spid="29">
                                            <p:txEl>
                                              <p:pRg st="23" end="2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0"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8F3D994-18A3-2DCE-7625-34C4C2F50D4B}"/>
              </a:ext>
            </a:extLst>
          </p:cNvPr>
          <p:cNvSpPr txBox="1"/>
          <p:nvPr/>
        </p:nvSpPr>
        <p:spPr>
          <a:xfrm>
            <a:off x="1751253" y="1343770"/>
            <a:ext cx="8276026" cy="5345646"/>
          </a:xfrm>
          <a:prstGeom prst="rect">
            <a:avLst/>
          </a:prstGeom>
        </p:spPr>
        <p:txBody>
          <a:bodyPr vert="horz" lIns="91440" tIns="45720" rIns="91440" bIns="45720" rtlCol="0" anchor="ctr">
            <a:normAutofit fontScale="77500" lnSpcReduction="20000"/>
          </a:bodyPr>
          <a:lstStyle/>
          <a:p>
            <a:pPr>
              <a:lnSpc>
                <a:spcPct val="90000"/>
              </a:lnSpc>
              <a:spcAft>
                <a:spcPts val="600"/>
              </a:spcAft>
            </a:pPr>
            <a:r>
              <a:rPr lang="en-US" sz="2200" b="1" dirty="0">
                <a:solidFill>
                  <a:schemeClr val="tx1">
                    <a:lumMod val="85000"/>
                    <a:lumOff val="15000"/>
                  </a:schemeClr>
                </a:solidFill>
                <a:latin typeface="Arial" panose="020B0604020202020204" pitchFamily="34" charset="0"/>
                <a:cs typeface="Arial" panose="020B0604020202020204" pitchFamily="34" charset="0"/>
              </a:rPr>
              <a:t>Evaluating Domiciliary Care</a:t>
            </a:r>
          </a:p>
          <a:p>
            <a:pPr>
              <a:lnSpc>
                <a:spcPct val="90000"/>
              </a:lnSpc>
              <a:spcAft>
                <a:spcPts val="600"/>
              </a:spcAft>
            </a:pPr>
            <a:endParaRPr lang="en-US" sz="1700" b="1"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Domiciliary care is one of the most significant kind of support for older individuals.</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The key advantage of home-based care is that it allows people to stay in familiar locations, follow established routines and maintain social relationships.</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Domiciliary care can also help people keep their functioning abilities. Functional ability refers to an individual's ability to carry out everyday activities such as personal cleanliness, meal preparation, mobility and medication management (WHO, 2020). Supporting older persons in retaining these talents immediately adds to independence and lowers the need for more extensive treatments.</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According to Continuity Theory, this promotes psychological well-being by helping older persons to maintain their sense of identity (Atschley, 1989).</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Furthermore, many older people prefer to remain living in their own homes and communities, often referred to as ageing in place, rather than moving into residential care (Age UK, 2024).</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Nonetheless, serious issues exist.</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Workforce shortages and underfunding frequently result in quick, task-oriented visits that prioritise physical demands above emotional well-being (Skills for Care, 2024).</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As a result, services meant to empower people may unwittingly become transactional and depersonalised.</a:t>
            </a:r>
          </a:p>
          <a:p>
            <a:pPr>
              <a:lnSpc>
                <a:spcPct val="90000"/>
              </a:lnSpc>
              <a:spcAft>
                <a:spcPts val="600"/>
              </a:spcAft>
            </a:pPr>
            <a:endParaRPr lang="en-US" sz="17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tx1">
                    <a:lumMod val="85000"/>
                    <a:lumOff val="15000"/>
                  </a:schemeClr>
                </a:solidFill>
                <a:latin typeface="Arial" panose="020B0604020202020204" pitchFamily="34" charset="0"/>
                <a:cs typeface="Arial" panose="020B0604020202020204" pitchFamily="34" charset="0"/>
              </a:rPr>
              <a:t>Thus, while domiciliary care is well aligned with policy aims and ageing theory, its success is still contingent on adequate resources.</a:t>
            </a:r>
          </a:p>
        </p:txBody>
      </p:sp>
      <p:pic>
        <p:nvPicPr>
          <p:cNvPr id="16" name="Audio 15">
            <a:hlinkClick r:id="" action="ppaction://media"/>
            <a:extLst>
              <a:ext uri="{FF2B5EF4-FFF2-40B4-BE49-F238E27FC236}">
                <a16:creationId xmlns:a16="http://schemas.microsoft.com/office/drawing/2014/main" id="{FE25A1E0-B9F7-54B6-A761-E43AB7A94252}"/>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439631725"/>
      </p:ext>
    </p:extLst>
  </p:cSld>
  <p:clrMapOvr>
    <a:masterClrMapping/>
  </p:clrMapOvr>
  <mc:AlternateContent xmlns:mc="http://schemas.openxmlformats.org/markup-compatibility/2006">
    <mc:Choice xmlns:p14="http://schemas.microsoft.com/office/powerpoint/2010/main" Requires="p14">
      <p:transition spd="slow" p14:dur="2000" advTm="65932"/>
    </mc:Choice>
    <mc:Fallback>
      <p:transition spd="slow" advTm="65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0" dur="500"/>
                                        <p:tgtEl>
                                          <p:spTgt spid="2">
                                            <p:txEl>
                                              <p:pRg st="4" end="4"/>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3" dur="500"/>
                                        <p:tgtEl>
                                          <p:spTgt spid="2">
                                            <p:txEl>
                                              <p:pRg st="6" end="6"/>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6" dur="500"/>
                                        <p:tgtEl>
                                          <p:spTgt spid="2">
                                            <p:txEl>
                                              <p:pRg st="8" end="8"/>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29" dur="500"/>
                                        <p:tgtEl>
                                          <p:spTgt spid="2">
                                            <p:txEl>
                                              <p:pRg st="12" end="12"/>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2">
                                            <p:txEl>
                                              <p:pRg st="14" end="14"/>
                                            </p:txEl>
                                          </p:spTgt>
                                        </p:tgtEl>
                                        <p:attrNameLst>
                                          <p:attrName>style.visibility</p:attrName>
                                        </p:attrNameLst>
                                      </p:cBhvr>
                                      <p:to>
                                        <p:strVal val="visible"/>
                                      </p:to>
                                    </p:set>
                                    <p:animEffect transition="in" filter="randombar(horizontal)">
                                      <p:cBhvr>
                                        <p:cTn id="32" dur="500"/>
                                        <p:tgtEl>
                                          <p:spTgt spid="2">
                                            <p:txEl>
                                              <p:pRg st="14" end="14"/>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2">
                                            <p:txEl>
                                              <p:pRg st="16" end="16"/>
                                            </p:txEl>
                                          </p:spTgt>
                                        </p:tgtEl>
                                        <p:attrNameLst>
                                          <p:attrName>style.visibility</p:attrName>
                                        </p:attrNameLst>
                                      </p:cBhvr>
                                      <p:to>
                                        <p:strVal val="visible"/>
                                      </p:to>
                                    </p:set>
                                    <p:animEffect transition="in" filter="randombar(horizontal)">
                                      <p:cBhvr>
                                        <p:cTn id="35" dur="500"/>
                                        <p:tgtEl>
                                          <p:spTgt spid="2">
                                            <p:txEl>
                                              <p:pRg st="16" end="16"/>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2">
                                            <p:txEl>
                                              <p:pRg st="18" end="18"/>
                                            </p:txEl>
                                          </p:spTgt>
                                        </p:tgtEl>
                                        <p:attrNameLst>
                                          <p:attrName>style.visibility</p:attrName>
                                        </p:attrNameLst>
                                      </p:cBhvr>
                                      <p:to>
                                        <p:strVal val="visible"/>
                                      </p:to>
                                    </p:set>
                                    <p:animEffect transition="in" filter="randombar(horizontal)">
                                      <p:cBhvr>
                                        <p:cTn id="38" dur="500"/>
                                        <p:tgtEl>
                                          <p:spTgt spid="2">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2A345E9-A366-9025-D4EB-B116760265B6}"/>
              </a:ext>
            </a:extLst>
          </p:cNvPr>
          <p:cNvSpPr txBox="1"/>
          <p:nvPr/>
        </p:nvSpPr>
        <p:spPr>
          <a:xfrm>
            <a:off x="782541" y="182880"/>
            <a:ext cx="5387967" cy="6175575"/>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000" b="1" dirty="0">
                <a:latin typeface="Arial" panose="020B0604020202020204" pitchFamily="34" charset="0"/>
                <a:cs typeface="Arial" panose="020B0604020202020204" pitchFamily="34" charset="0"/>
              </a:rPr>
              <a:t>Evaluating Residential Care</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Residential care remains critical for people with complex physical or cognitive requirements.</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The benefits include:</a:t>
            </a:r>
          </a:p>
          <a:p>
            <a:pPr marL="34290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Ongoing help</a:t>
            </a:r>
          </a:p>
          <a:p>
            <a:pPr marL="34290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Enhanced safety </a:t>
            </a:r>
          </a:p>
          <a:p>
            <a:pPr marL="34290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Access to expert dementia care</a:t>
            </a:r>
          </a:p>
          <a:p>
            <a:pPr marL="342900" indent="-285750">
              <a:lnSpc>
                <a:spcPct val="90000"/>
              </a:lnSpc>
              <a:spcAft>
                <a:spcPts val="600"/>
              </a:spcAft>
              <a:buFont typeface="Wingdings" panose="05000000000000000000" pitchFamily="2" charset="2"/>
              <a:buChar char="v"/>
            </a:pPr>
            <a:r>
              <a:rPr lang="en-US" sz="1400" dirty="0">
                <a:latin typeface="Arial" panose="020B0604020202020204" pitchFamily="34" charset="0"/>
                <a:cs typeface="Arial" panose="020B0604020202020204" pitchFamily="34" charset="0"/>
              </a:rPr>
              <a:t>Reduced burden on family carers</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Nonetheless, there is often a contradiction between increasing independence and risk management. Residential services frequently prioritise safety with regular routines and risk-reduction techniques. While this strategy may safeguard vulnerable people, it can also limit autonomy, reduce possibilities for meaningful decision-making and diminish empowerment (NICE, 2015).</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However, residential care poses serious questions about autonomy and independence.</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Institutional environments might unintentionally foster dependency through regulated routines and limited decision-making options (NICE, 2015).</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The COVID-19 pandemic highlighted vulnerabilities in residential settings, particularly in infection control and social isolation (Gordon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2020).</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As a result, the quality of residential care should be measured not only by safety results, but also by its ability to preserve dignity, choice and meaningful relationships.</a:t>
            </a:r>
          </a:p>
        </p:txBody>
      </p:sp>
      <p:pic>
        <p:nvPicPr>
          <p:cNvPr id="4" name="Picture 3" descr="Figures of houses in different position and sizes">
            <a:extLst>
              <a:ext uri="{FF2B5EF4-FFF2-40B4-BE49-F238E27FC236}">
                <a16:creationId xmlns:a16="http://schemas.microsoft.com/office/drawing/2014/main" id="{7661AB07-E6DD-B40B-2B65-4626B304BD20}"/>
              </a:ext>
            </a:extLst>
          </p:cNvPr>
          <p:cNvPicPr>
            <a:picLocks noChangeAspect="1"/>
          </p:cNvPicPr>
          <p:nvPr/>
        </p:nvPicPr>
        <p:blipFill>
          <a:blip r:embed="rId5"/>
          <a:srcRect l="16799" r="34293"/>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4" name="Audio 13">
            <a:hlinkClick r:id="" action="ppaction://media"/>
            <a:extLst>
              <a:ext uri="{FF2B5EF4-FFF2-40B4-BE49-F238E27FC236}">
                <a16:creationId xmlns:a16="http://schemas.microsoft.com/office/drawing/2014/main" id="{DDDFC4A0-792A-B525-2282-5E4F4A0E58B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86133248"/>
      </p:ext>
    </p:extLst>
  </p:cSld>
  <p:clrMapOvr>
    <a:masterClrMapping/>
  </p:clrMapOvr>
  <mc:AlternateContent xmlns:mc="http://schemas.openxmlformats.org/markup-compatibility/2006">
    <mc:Choice xmlns:p14="http://schemas.microsoft.com/office/powerpoint/2010/main" Requires="p14">
      <p:transition spd="slow" p14:dur="2000" advTm="64280"/>
    </mc:Choice>
    <mc:Fallback>
      <p:transition spd="slow" advTm="6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1000"/>
                                        <p:tgtEl>
                                          <p:spTgt spid="2">
                                            <p:txEl>
                                              <p:pRg st="4" end="4"/>
                                            </p:txEl>
                                          </p:spTgt>
                                        </p:tgtEl>
                                      </p:cBhvr>
                                    </p:animEffect>
                                    <p:anim calcmode="lin" valueType="num">
                                      <p:cBhvr>
                                        <p:cTn id="2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1000"/>
                                        <p:tgtEl>
                                          <p:spTgt spid="2">
                                            <p:txEl>
                                              <p:pRg st="5" end="5"/>
                                            </p:txEl>
                                          </p:spTgt>
                                        </p:tgtEl>
                                      </p:cBhvr>
                                    </p:animEffect>
                                    <p:anim calcmode="lin" valueType="num">
                                      <p:cBhvr>
                                        <p:cTn id="2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fade">
                                      <p:cBhvr>
                                        <p:cTn id="32" dur="1000"/>
                                        <p:tgtEl>
                                          <p:spTgt spid="2">
                                            <p:txEl>
                                              <p:pRg st="6" end="6"/>
                                            </p:txEl>
                                          </p:spTgt>
                                        </p:tgtEl>
                                      </p:cBhvr>
                                    </p:animEffect>
                                    <p:anim calcmode="lin" valueType="num">
                                      <p:cBhvr>
                                        <p:cTn id="3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fade">
                                      <p:cBhvr>
                                        <p:cTn id="37" dur="1000"/>
                                        <p:tgtEl>
                                          <p:spTgt spid="2">
                                            <p:txEl>
                                              <p:pRg st="7" end="7"/>
                                            </p:txEl>
                                          </p:spTgt>
                                        </p:tgtEl>
                                      </p:cBhvr>
                                    </p:animEffect>
                                    <p:anim calcmode="lin" valueType="num">
                                      <p:cBhvr>
                                        <p:cTn id="3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fade">
                                      <p:cBhvr>
                                        <p:cTn id="42" dur="1000"/>
                                        <p:tgtEl>
                                          <p:spTgt spid="2">
                                            <p:txEl>
                                              <p:pRg st="8" end="8"/>
                                            </p:txEl>
                                          </p:spTgt>
                                        </p:tgtEl>
                                      </p:cBhvr>
                                    </p:animEffect>
                                    <p:anim calcmode="lin" valueType="num">
                                      <p:cBhvr>
                                        <p:cTn id="4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8" end="8"/>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1000"/>
                                        <p:tgtEl>
                                          <p:spTgt spid="2">
                                            <p:txEl>
                                              <p:pRg st="10" end="10"/>
                                            </p:txEl>
                                          </p:spTgt>
                                        </p:tgtEl>
                                      </p:cBhvr>
                                    </p:animEffect>
                                    <p:anim calcmode="lin" valueType="num">
                                      <p:cBhvr>
                                        <p:cTn id="48"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10" end="10"/>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
                                            <p:txEl>
                                              <p:pRg st="12" end="12"/>
                                            </p:txEl>
                                          </p:spTgt>
                                        </p:tgtEl>
                                        <p:attrNameLst>
                                          <p:attrName>style.visibility</p:attrName>
                                        </p:attrNameLst>
                                      </p:cBhvr>
                                      <p:to>
                                        <p:strVal val="visible"/>
                                      </p:to>
                                    </p:set>
                                    <p:animEffect transition="in" filter="fade">
                                      <p:cBhvr>
                                        <p:cTn id="52" dur="1000"/>
                                        <p:tgtEl>
                                          <p:spTgt spid="2">
                                            <p:txEl>
                                              <p:pRg st="12" end="12"/>
                                            </p:txEl>
                                          </p:spTgt>
                                        </p:tgtEl>
                                      </p:cBhvr>
                                    </p:animEffect>
                                    <p:anim calcmode="lin" valueType="num">
                                      <p:cBhvr>
                                        <p:cTn id="53"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54" dur="1000" fill="hold"/>
                                        <p:tgtEl>
                                          <p:spTgt spid="2">
                                            <p:txEl>
                                              <p:pRg st="12" end="12"/>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
                                            <p:txEl>
                                              <p:pRg st="14" end="14"/>
                                            </p:txEl>
                                          </p:spTgt>
                                        </p:tgtEl>
                                        <p:attrNameLst>
                                          <p:attrName>style.visibility</p:attrName>
                                        </p:attrNameLst>
                                      </p:cBhvr>
                                      <p:to>
                                        <p:strVal val="visible"/>
                                      </p:to>
                                    </p:set>
                                    <p:animEffect transition="in" filter="fade">
                                      <p:cBhvr>
                                        <p:cTn id="57" dur="1000"/>
                                        <p:tgtEl>
                                          <p:spTgt spid="2">
                                            <p:txEl>
                                              <p:pRg st="14" end="14"/>
                                            </p:txEl>
                                          </p:spTgt>
                                        </p:tgtEl>
                                      </p:cBhvr>
                                    </p:animEffect>
                                    <p:anim calcmode="lin" valueType="num">
                                      <p:cBhvr>
                                        <p:cTn id="58" dur="1000" fill="hold"/>
                                        <p:tgtEl>
                                          <p:spTgt spid="2">
                                            <p:txEl>
                                              <p:pRg st="14" end="14"/>
                                            </p:txEl>
                                          </p:spTgt>
                                        </p:tgtEl>
                                        <p:attrNameLst>
                                          <p:attrName>ppt_x</p:attrName>
                                        </p:attrNameLst>
                                      </p:cBhvr>
                                      <p:tavLst>
                                        <p:tav tm="0">
                                          <p:val>
                                            <p:strVal val="#ppt_x"/>
                                          </p:val>
                                        </p:tav>
                                        <p:tav tm="100000">
                                          <p:val>
                                            <p:strVal val="#ppt_x"/>
                                          </p:val>
                                        </p:tav>
                                      </p:tavLst>
                                    </p:anim>
                                    <p:anim calcmode="lin" valueType="num">
                                      <p:cBhvr>
                                        <p:cTn id="59" dur="1000" fill="hold"/>
                                        <p:tgtEl>
                                          <p:spTgt spid="2">
                                            <p:txEl>
                                              <p:pRg st="14" end="14"/>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
                                            <p:txEl>
                                              <p:pRg st="16" end="16"/>
                                            </p:txEl>
                                          </p:spTgt>
                                        </p:tgtEl>
                                        <p:attrNameLst>
                                          <p:attrName>style.visibility</p:attrName>
                                        </p:attrNameLst>
                                      </p:cBhvr>
                                      <p:to>
                                        <p:strVal val="visible"/>
                                      </p:to>
                                    </p:set>
                                    <p:animEffect transition="in" filter="fade">
                                      <p:cBhvr>
                                        <p:cTn id="62" dur="1000"/>
                                        <p:tgtEl>
                                          <p:spTgt spid="2">
                                            <p:txEl>
                                              <p:pRg st="16" end="16"/>
                                            </p:txEl>
                                          </p:spTgt>
                                        </p:tgtEl>
                                      </p:cBhvr>
                                    </p:animEffect>
                                    <p:anim calcmode="lin" valueType="num">
                                      <p:cBhvr>
                                        <p:cTn id="63" dur="1000" fill="hold"/>
                                        <p:tgtEl>
                                          <p:spTgt spid="2">
                                            <p:txEl>
                                              <p:pRg st="16" end="16"/>
                                            </p:txEl>
                                          </p:spTgt>
                                        </p:tgtEl>
                                        <p:attrNameLst>
                                          <p:attrName>ppt_x</p:attrName>
                                        </p:attrNameLst>
                                      </p:cBhvr>
                                      <p:tavLst>
                                        <p:tav tm="0">
                                          <p:val>
                                            <p:strVal val="#ppt_x"/>
                                          </p:val>
                                        </p:tav>
                                        <p:tav tm="100000">
                                          <p:val>
                                            <p:strVal val="#ppt_x"/>
                                          </p:val>
                                        </p:tav>
                                      </p:tavLst>
                                    </p:anim>
                                    <p:anim calcmode="lin" valueType="num">
                                      <p:cBhvr>
                                        <p:cTn id="64" dur="1000" fill="hold"/>
                                        <p:tgtEl>
                                          <p:spTgt spid="2">
                                            <p:txEl>
                                              <p:pRg st="16" end="16"/>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2">
                                            <p:txEl>
                                              <p:pRg st="18" end="18"/>
                                            </p:txEl>
                                          </p:spTgt>
                                        </p:tgtEl>
                                        <p:attrNameLst>
                                          <p:attrName>style.visibility</p:attrName>
                                        </p:attrNameLst>
                                      </p:cBhvr>
                                      <p:to>
                                        <p:strVal val="visible"/>
                                      </p:to>
                                    </p:set>
                                    <p:animEffect transition="in" filter="fade">
                                      <p:cBhvr>
                                        <p:cTn id="67" dur="1000"/>
                                        <p:tgtEl>
                                          <p:spTgt spid="2">
                                            <p:txEl>
                                              <p:pRg st="18" end="18"/>
                                            </p:txEl>
                                          </p:spTgt>
                                        </p:tgtEl>
                                      </p:cBhvr>
                                    </p:animEffect>
                                    <p:anim calcmode="lin" valueType="num">
                                      <p:cBhvr>
                                        <p:cTn id="68" dur="1000" fill="hold"/>
                                        <p:tgtEl>
                                          <p:spTgt spid="2">
                                            <p:txEl>
                                              <p:pRg st="18" end="18"/>
                                            </p:txEl>
                                          </p:spTgt>
                                        </p:tgtEl>
                                        <p:attrNameLst>
                                          <p:attrName>ppt_x</p:attrName>
                                        </p:attrNameLst>
                                      </p:cBhvr>
                                      <p:tavLst>
                                        <p:tav tm="0">
                                          <p:val>
                                            <p:strVal val="#ppt_x"/>
                                          </p:val>
                                        </p:tav>
                                        <p:tav tm="100000">
                                          <p:val>
                                            <p:strVal val="#ppt_x"/>
                                          </p:val>
                                        </p:tav>
                                      </p:tavLst>
                                    </p:anim>
                                    <p:anim calcmode="lin" valueType="num">
                                      <p:cBhvr>
                                        <p:cTn id="69" dur="1000" fill="hold"/>
                                        <p:tgtEl>
                                          <p:spTgt spid="2">
                                            <p:txEl>
                                              <p:pRg st="18" end="1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0"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AB18D5D-69A9-5E4C-5758-7666A72DAEA1}"/>
              </a:ext>
            </a:extLst>
          </p:cNvPr>
          <p:cNvSpPr txBox="1"/>
          <p:nvPr/>
        </p:nvSpPr>
        <p:spPr>
          <a:xfrm>
            <a:off x="1155548" y="2217343"/>
            <a:ext cx="9880893" cy="4388173"/>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b="1" dirty="0">
                <a:latin typeface="Arial" panose="020B0604020202020204" pitchFamily="34" charset="0"/>
                <a:cs typeface="Arial" panose="020B0604020202020204" pitchFamily="34" charset="0"/>
              </a:rPr>
              <a:t>Challenges to Maintaining Independence</a:t>
            </a:r>
          </a:p>
          <a:p>
            <a:pPr>
              <a:lnSpc>
                <a:spcPct val="90000"/>
              </a:lnSpc>
              <a:spcAft>
                <a:spcPts val="600"/>
              </a:spcAft>
            </a:pPr>
            <a:endParaRPr lang="en-US" sz="1200" b="1"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Despite official efforts to empower older individuals, many still face considerable impediments.</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This includes:</a:t>
            </a:r>
          </a:p>
          <a:p>
            <a:pPr marL="285750" indent="-228600">
              <a:lnSpc>
                <a:spcPct val="90000"/>
              </a:lnSpc>
              <a:spcAft>
                <a:spcPts val="600"/>
              </a:spcAft>
              <a:buFont typeface="Wingdings" panose="05000000000000000000" pitchFamily="2" charset="2"/>
              <a:buChar char="v"/>
            </a:pPr>
            <a:r>
              <a:rPr lang="en-US" sz="1200" dirty="0">
                <a:latin typeface="Arial" panose="020B0604020202020204" pitchFamily="34" charset="0"/>
                <a:cs typeface="Arial" panose="020B0604020202020204" pitchFamily="34" charset="0"/>
              </a:rPr>
              <a:t>Fragility</a:t>
            </a:r>
          </a:p>
          <a:p>
            <a:pPr marL="285750" indent="-228600">
              <a:lnSpc>
                <a:spcPct val="90000"/>
              </a:lnSpc>
              <a:spcAft>
                <a:spcPts val="600"/>
              </a:spcAft>
              <a:buFont typeface="Wingdings" panose="05000000000000000000" pitchFamily="2" charset="2"/>
              <a:buChar char="v"/>
            </a:pPr>
            <a:r>
              <a:rPr lang="en-US" sz="1200" dirty="0">
                <a:latin typeface="Arial" panose="020B0604020202020204" pitchFamily="34" charset="0"/>
                <a:cs typeface="Arial" panose="020B0604020202020204" pitchFamily="34" charset="0"/>
              </a:rPr>
              <a:t>Dementia</a:t>
            </a:r>
          </a:p>
          <a:p>
            <a:pPr marL="285750" indent="-228600">
              <a:lnSpc>
                <a:spcPct val="90000"/>
              </a:lnSpc>
              <a:spcAft>
                <a:spcPts val="600"/>
              </a:spcAft>
              <a:buFont typeface="Wingdings" panose="05000000000000000000" pitchFamily="2" charset="2"/>
              <a:buChar char="v"/>
            </a:pPr>
            <a:r>
              <a:rPr lang="en-US" sz="1200" dirty="0">
                <a:latin typeface="Arial" panose="020B0604020202020204" pitchFamily="34" charset="0"/>
                <a:cs typeface="Arial" panose="020B0604020202020204" pitchFamily="34" charset="0"/>
              </a:rPr>
              <a:t>Poverty</a:t>
            </a:r>
          </a:p>
          <a:p>
            <a:pPr marL="285750" indent="-228600">
              <a:lnSpc>
                <a:spcPct val="90000"/>
              </a:lnSpc>
              <a:spcAft>
                <a:spcPts val="600"/>
              </a:spcAft>
              <a:buFont typeface="Wingdings" panose="05000000000000000000" pitchFamily="2" charset="2"/>
              <a:buChar char="v"/>
            </a:pPr>
            <a:r>
              <a:rPr lang="en-US" sz="1200" dirty="0">
                <a:latin typeface="Arial" panose="020B0604020202020204" pitchFamily="34" charset="0"/>
                <a:cs typeface="Arial" panose="020B0604020202020204" pitchFamily="34" charset="0"/>
              </a:rPr>
              <a:t>Social isolation</a:t>
            </a:r>
          </a:p>
          <a:p>
            <a:pPr marL="285750" indent="-228600">
              <a:lnSpc>
                <a:spcPct val="90000"/>
              </a:lnSpc>
              <a:spcAft>
                <a:spcPts val="600"/>
              </a:spcAft>
              <a:buFont typeface="Wingdings" panose="05000000000000000000" pitchFamily="2" charset="2"/>
              <a:buChar char="v"/>
            </a:pPr>
            <a:r>
              <a:rPr lang="en-US" sz="1200" dirty="0">
                <a:latin typeface="Arial" panose="020B0604020202020204" pitchFamily="34" charset="0"/>
                <a:cs typeface="Arial" panose="020B0604020202020204" pitchFamily="34" charset="0"/>
              </a:rPr>
              <a:t>Housing deficiencies</a:t>
            </a:r>
          </a:p>
          <a:p>
            <a:pPr marL="285750" indent="-228600">
              <a:lnSpc>
                <a:spcPct val="90000"/>
              </a:lnSpc>
              <a:spcAft>
                <a:spcPts val="600"/>
              </a:spcAft>
              <a:buFont typeface="Wingdings" panose="05000000000000000000" pitchFamily="2" charset="2"/>
              <a:buChar char="v"/>
            </a:pPr>
            <a:r>
              <a:rPr lang="en-US" sz="1200" dirty="0">
                <a:latin typeface="Arial" panose="020B0604020202020204" pitchFamily="34" charset="0"/>
                <a:cs typeface="Arial" panose="020B0604020202020204" pitchFamily="34" charset="0"/>
              </a:rPr>
              <a:t>Digital exclusion</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Frailty is particularly relevant since it increases the risk of falls, hospitalisation and loss of independence (Kim and Rockwood, 2024).</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Functional decline is typically caused by difficulty in conducting Activities of Daily Living (ADLs), such as dressing, washing, eating and moving safely around the house. Loss of functional capacity is frequently a larger danger to independence than sickness itself since it directly impacts an individual's ability to live independently and participate in society (WHO, 2020).</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Furthermore, decentralised health and social care systems can make services difficult to get.</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This implies that sustaining independence necessitates coordinated interventions spanning healthcare, housing, social care and community services rather than individual service provision.</a:t>
            </a:r>
          </a:p>
          <a:p>
            <a:pPr indent="-228600">
              <a:lnSpc>
                <a:spcPct val="90000"/>
              </a:lnSpc>
              <a:spcAft>
                <a:spcPts val="600"/>
              </a:spcAft>
              <a:buFont typeface="Arial" panose="020B0604020202020204" pitchFamily="34" charset="0"/>
              <a:buChar char="•"/>
            </a:pPr>
            <a:endParaRPr lang="en-US" sz="1000" b="1" dirty="0"/>
          </a:p>
          <a:p>
            <a:pPr indent="-228600">
              <a:lnSpc>
                <a:spcPct val="90000"/>
              </a:lnSpc>
              <a:spcAft>
                <a:spcPts val="600"/>
              </a:spcAft>
              <a:buFont typeface="Arial" panose="020B0604020202020204" pitchFamily="34" charset="0"/>
              <a:buChar char="•"/>
            </a:pPr>
            <a:endParaRPr lang="en-US" sz="1000" b="1" dirty="0"/>
          </a:p>
        </p:txBody>
      </p:sp>
      <p:pic>
        <p:nvPicPr>
          <p:cNvPr id="19" name="Audio 18">
            <a:hlinkClick r:id="" action="ppaction://media"/>
            <a:extLst>
              <a:ext uri="{FF2B5EF4-FFF2-40B4-BE49-F238E27FC236}">
                <a16:creationId xmlns:a16="http://schemas.microsoft.com/office/drawing/2014/main" id="{65F66CDB-47D4-F8E8-8596-E136C91B900A}"/>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24193696"/>
      </p:ext>
    </p:extLst>
  </p:cSld>
  <p:clrMapOvr>
    <a:masterClrMapping/>
  </p:clrMapOvr>
  <mc:AlternateContent xmlns:mc="http://schemas.openxmlformats.org/markup-compatibility/2006">
    <mc:Choice xmlns:p14="http://schemas.microsoft.com/office/powerpoint/2010/main" Requires="p14">
      <p:transition spd="slow" p14:dur="2000" advTm="63713"/>
    </mc:Choice>
    <mc:Fallback>
      <p:transition spd="slow" advTm="63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1000"/>
                                        <p:tgtEl>
                                          <p:spTgt spid="2">
                                            <p:txEl>
                                              <p:pRg st="4" end="4"/>
                                            </p:txEl>
                                          </p:spTgt>
                                        </p:tgtEl>
                                      </p:cBhvr>
                                    </p:animEffect>
                                    <p:anim calcmode="lin" valueType="num">
                                      <p:cBhvr>
                                        <p:cTn id="2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1000"/>
                                        <p:tgtEl>
                                          <p:spTgt spid="2">
                                            <p:txEl>
                                              <p:pRg st="5" end="5"/>
                                            </p:txEl>
                                          </p:spTgt>
                                        </p:tgtEl>
                                      </p:cBhvr>
                                    </p:animEffect>
                                    <p:anim calcmode="lin" valueType="num">
                                      <p:cBhvr>
                                        <p:cTn id="2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fade">
                                      <p:cBhvr>
                                        <p:cTn id="32" dur="1000"/>
                                        <p:tgtEl>
                                          <p:spTgt spid="2">
                                            <p:txEl>
                                              <p:pRg st="6" end="6"/>
                                            </p:txEl>
                                          </p:spTgt>
                                        </p:tgtEl>
                                      </p:cBhvr>
                                    </p:animEffect>
                                    <p:anim calcmode="lin" valueType="num">
                                      <p:cBhvr>
                                        <p:cTn id="3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fade">
                                      <p:cBhvr>
                                        <p:cTn id="37" dur="1000"/>
                                        <p:tgtEl>
                                          <p:spTgt spid="2">
                                            <p:txEl>
                                              <p:pRg st="7" end="7"/>
                                            </p:txEl>
                                          </p:spTgt>
                                        </p:tgtEl>
                                      </p:cBhvr>
                                    </p:animEffect>
                                    <p:anim calcmode="lin" valueType="num">
                                      <p:cBhvr>
                                        <p:cTn id="3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fade">
                                      <p:cBhvr>
                                        <p:cTn id="42" dur="1000"/>
                                        <p:tgtEl>
                                          <p:spTgt spid="2">
                                            <p:txEl>
                                              <p:pRg st="8" end="8"/>
                                            </p:txEl>
                                          </p:spTgt>
                                        </p:tgtEl>
                                      </p:cBhvr>
                                    </p:animEffect>
                                    <p:anim calcmode="lin" valueType="num">
                                      <p:cBhvr>
                                        <p:cTn id="4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8" end="8"/>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fade">
                                      <p:cBhvr>
                                        <p:cTn id="47" dur="1000"/>
                                        <p:tgtEl>
                                          <p:spTgt spid="2">
                                            <p:txEl>
                                              <p:pRg st="9" end="9"/>
                                            </p:txEl>
                                          </p:spTgt>
                                        </p:tgtEl>
                                      </p:cBhvr>
                                    </p:animEffect>
                                    <p:anim calcmode="lin" valueType="num">
                                      <p:cBhvr>
                                        <p:cTn id="48"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9" end="9"/>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fade">
                                      <p:cBhvr>
                                        <p:cTn id="52" dur="1000"/>
                                        <p:tgtEl>
                                          <p:spTgt spid="2">
                                            <p:txEl>
                                              <p:pRg st="10" end="10"/>
                                            </p:txEl>
                                          </p:spTgt>
                                        </p:tgtEl>
                                      </p:cBhvr>
                                    </p:animEffect>
                                    <p:anim calcmode="lin" valueType="num">
                                      <p:cBhvr>
                                        <p:cTn id="53"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54" dur="1000" fill="hold"/>
                                        <p:tgtEl>
                                          <p:spTgt spid="2">
                                            <p:txEl>
                                              <p:pRg st="10" end="10"/>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
                                            <p:txEl>
                                              <p:pRg st="12" end="12"/>
                                            </p:txEl>
                                          </p:spTgt>
                                        </p:tgtEl>
                                        <p:attrNameLst>
                                          <p:attrName>style.visibility</p:attrName>
                                        </p:attrNameLst>
                                      </p:cBhvr>
                                      <p:to>
                                        <p:strVal val="visible"/>
                                      </p:to>
                                    </p:set>
                                    <p:animEffect transition="in" filter="fade">
                                      <p:cBhvr>
                                        <p:cTn id="57" dur="1000"/>
                                        <p:tgtEl>
                                          <p:spTgt spid="2">
                                            <p:txEl>
                                              <p:pRg st="12" end="12"/>
                                            </p:txEl>
                                          </p:spTgt>
                                        </p:tgtEl>
                                      </p:cBhvr>
                                    </p:animEffect>
                                    <p:anim calcmode="lin" valueType="num">
                                      <p:cBhvr>
                                        <p:cTn id="58"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59" dur="1000" fill="hold"/>
                                        <p:tgtEl>
                                          <p:spTgt spid="2">
                                            <p:txEl>
                                              <p:pRg st="12" end="12"/>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
                                            <p:txEl>
                                              <p:pRg st="14" end="14"/>
                                            </p:txEl>
                                          </p:spTgt>
                                        </p:tgtEl>
                                        <p:attrNameLst>
                                          <p:attrName>style.visibility</p:attrName>
                                        </p:attrNameLst>
                                      </p:cBhvr>
                                      <p:to>
                                        <p:strVal val="visible"/>
                                      </p:to>
                                    </p:set>
                                    <p:animEffect transition="in" filter="fade">
                                      <p:cBhvr>
                                        <p:cTn id="62" dur="1000"/>
                                        <p:tgtEl>
                                          <p:spTgt spid="2">
                                            <p:txEl>
                                              <p:pRg st="14" end="14"/>
                                            </p:txEl>
                                          </p:spTgt>
                                        </p:tgtEl>
                                      </p:cBhvr>
                                    </p:animEffect>
                                    <p:anim calcmode="lin" valueType="num">
                                      <p:cBhvr>
                                        <p:cTn id="63" dur="1000" fill="hold"/>
                                        <p:tgtEl>
                                          <p:spTgt spid="2">
                                            <p:txEl>
                                              <p:pRg st="14" end="14"/>
                                            </p:txEl>
                                          </p:spTgt>
                                        </p:tgtEl>
                                        <p:attrNameLst>
                                          <p:attrName>ppt_x</p:attrName>
                                        </p:attrNameLst>
                                      </p:cBhvr>
                                      <p:tavLst>
                                        <p:tav tm="0">
                                          <p:val>
                                            <p:strVal val="#ppt_x"/>
                                          </p:val>
                                        </p:tav>
                                        <p:tav tm="100000">
                                          <p:val>
                                            <p:strVal val="#ppt_x"/>
                                          </p:val>
                                        </p:tav>
                                      </p:tavLst>
                                    </p:anim>
                                    <p:anim calcmode="lin" valueType="num">
                                      <p:cBhvr>
                                        <p:cTn id="64" dur="1000" fill="hold"/>
                                        <p:tgtEl>
                                          <p:spTgt spid="2">
                                            <p:txEl>
                                              <p:pRg st="14" end="14"/>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2">
                                            <p:txEl>
                                              <p:pRg st="16" end="16"/>
                                            </p:txEl>
                                          </p:spTgt>
                                        </p:tgtEl>
                                        <p:attrNameLst>
                                          <p:attrName>style.visibility</p:attrName>
                                        </p:attrNameLst>
                                      </p:cBhvr>
                                      <p:to>
                                        <p:strVal val="visible"/>
                                      </p:to>
                                    </p:set>
                                    <p:animEffect transition="in" filter="fade">
                                      <p:cBhvr>
                                        <p:cTn id="67" dur="1000"/>
                                        <p:tgtEl>
                                          <p:spTgt spid="2">
                                            <p:txEl>
                                              <p:pRg st="16" end="16"/>
                                            </p:txEl>
                                          </p:spTgt>
                                        </p:tgtEl>
                                      </p:cBhvr>
                                    </p:animEffect>
                                    <p:anim calcmode="lin" valueType="num">
                                      <p:cBhvr>
                                        <p:cTn id="68" dur="1000" fill="hold"/>
                                        <p:tgtEl>
                                          <p:spTgt spid="2">
                                            <p:txEl>
                                              <p:pRg st="16" end="16"/>
                                            </p:txEl>
                                          </p:spTgt>
                                        </p:tgtEl>
                                        <p:attrNameLst>
                                          <p:attrName>ppt_x</p:attrName>
                                        </p:attrNameLst>
                                      </p:cBhvr>
                                      <p:tavLst>
                                        <p:tav tm="0">
                                          <p:val>
                                            <p:strVal val="#ppt_x"/>
                                          </p:val>
                                        </p:tav>
                                        <p:tav tm="100000">
                                          <p:val>
                                            <p:strVal val="#ppt_x"/>
                                          </p:val>
                                        </p:tav>
                                      </p:tavLst>
                                    </p:anim>
                                    <p:anim calcmode="lin" valueType="num">
                                      <p:cBhvr>
                                        <p:cTn id="69" dur="1000" fill="hold"/>
                                        <p:tgtEl>
                                          <p:spTgt spid="2">
                                            <p:txEl>
                                              <p:pRg st="16" end="16"/>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2">
                                            <p:txEl>
                                              <p:pRg st="18" end="18"/>
                                            </p:txEl>
                                          </p:spTgt>
                                        </p:tgtEl>
                                        <p:attrNameLst>
                                          <p:attrName>style.visibility</p:attrName>
                                        </p:attrNameLst>
                                      </p:cBhvr>
                                      <p:to>
                                        <p:strVal val="visible"/>
                                      </p:to>
                                    </p:set>
                                    <p:animEffect transition="in" filter="fade">
                                      <p:cBhvr>
                                        <p:cTn id="72" dur="1000"/>
                                        <p:tgtEl>
                                          <p:spTgt spid="2">
                                            <p:txEl>
                                              <p:pRg st="18" end="18"/>
                                            </p:txEl>
                                          </p:spTgt>
                                        </p:tgtEl>
                                      </p:cBhvr>
                                    </p:animEffect>
                                    <p:anim calcmode="lin" valueType="num">
                                      <p:cBhvr>
                                        <p:cTn id="73" dur="1000" fill="hold"/>
                                        <p:tgtEl>
                                          <p:spTgt spid="2">
                                            <p:txEl>
                                              <p:pRg st="18" end="18"/>
                                            </p:txEl>
                                          </p:spTgt>
                                        </p:tgtEl>
                                        <p:attrNameLst>
                                          <p:attrName>ppt_x</p:attrName>
                                        </p:attrNameLst>
                                      </p:cBhvr>
                                      <p:tavLst>
                                        <p:tav tm="0">
                                          <p:val>
                                            <p:strVal val="#ppt_x"/>
                                          </p:val>
                                        </p:tav>
                                        <p:tav tm="100000">
                                          <p:val>
                                            <p:strVal val="#ppt_x"/>
                                          </p:val>
                                        </p:tav>
                                      </p:tavLst>
                                    </p:anim>
                                    <p:anim calcmode="lin" valueType="num">
                                      <p:cBhvr>
                                        <p:cTn id="74" dur="1000" fill="hold"/>
                                        <p:tgtEl>
                                          <p:spTgt spid="2">
                                            <p:txEl>
                                              <p:pRg st="18" end="1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9283"/>
            <a:ext cx="12191998" cy="1590742"/>
          </a:xfrm>
          <a:prstGeom prst="rect">
            <a:avLst/>
          </a:prstGeom>
          <a:gradFill>
            <a:gsLst>
              <a:gs pos="0">
                <a:srgbClr val="000000"/>
              </a:gs>
              <a:gs pos="54000">
                <a:schemeClr val="accent1">
                  <a:lumMod val="5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610" y="5269283"/>
            <a:ext cx="12208610" cy="1590742"/>
          </a:xfrm>
          <a:prstGeom prst="rect">
            <a:avLst/>
          </a:prstGeom>
          <a:gradFill>
            <a:gsLst>
              <a:gs pos="18000">
                <a:schemeClr val="accent1">
                  <a:lumMod val="75000"/>
                  <a:alpha val="0"/>
                </a:schemeClr>
              </a:gs>
              <a:gs pos="10000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98694" y="5267258"/>
            <a:ext cx="4093306" cy="1590742"/>
          </a:xfrm>
          <a:prstGeom prst="rect">
            <a:avLst/>
          </a:prstGeom>
          <a:gradFill>
            <a:gsLst>
              <a:gs pos="23000">
                <a:schemeClr val="accent1">
                  <a:lumMod val="50000"/>
                  <a:alpha val="61000"/>
                </a:schemeClr>
              </a:gs>
              <a:gs pos="100000">
                <a:schemeClr val="accent1">
                  <a:lumMod val="50000"/>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 y="5267258"/>
            <a:ext cx="12198669" cy="1131515"/>
          </a:xfrm>
          <a:prstGeom prst="rect">
            <a:avLst/>
          </a:prstGeom>
          <a:gradFill>
            <a:gsLst>
              <a:gs pos="18000">
                <a:schemeClr val="accent1">
                  <a:alpha val="0"/>
                </a:schemeClr>
              </a:gs>
              <a:gs pos="100000">
                <a:schemeClr val="accent1">
                  <a:lumMod val="60000"/>
                  <a:lumOff val="40000"/>
                  <a:alpha val="5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FA1AAC-C1ED-4F77-BFA4-BE80FC0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6607" y="5278400"/>
            <a:ext cx="7736926" cy="1590741"/>
          </a:xfrm>
          <a:prstGeom prst="rect">
            <a:avLst/>
          </a:prstGeom>
          <a:gradFill>
            <a:gsLst>
              <a:gs pos="50000">
                <a:schemeClr val="accent1">
                  <a:alpha val="0"/>
                </a:schemeClr>
              </a:gs>
              <a:gs pos="100000">
                <a:schemeClr val="accent1">
                  <a:lumMod val="75000"/>
                  <a:alpha val="41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EB876D6-4A65-E920-A4BE-FAD56633FAB1}"/>
              </a:ext>
            </a:extLst>
          </p:cNvPr>
          <p:cNvSpPr txBox="1"/>
          <p:nvPr/>
        </p:nvSpPr>
        <p:spPr>
          <a:xfrm>
            <a:off x="1388210" y="548640"/>
            <a:ext cx="9654076" cy="4476583"/>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sz="2200" b="1" dirty="0">
                <a:latin typeface="Arial" panose="020B0604020202020204" pitchFamily="34" charset="0"/>
                <a:cs typeface="Arial" panose="020B0604020202020204" pitchFamily="34" charset="0"/>
              </a:rPr>
              <a:t>Technology as a Tool for Empowerment</a:t>
            </a:r>
          </a:p>
          <a:p>
            <a:pPr>
              <a:lnSpc>
                <a:spcPct val="90000"/>
              </a:lnSpc>
              <a:spcAft>
                <a:spcPts val="600"/>
              </a:spcAft>
            </a:pPr>
            <a:endParaRPr lang="en-US" sz="1100" b="1"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Technological innovation is increasingly seen as a solution to rising service demands.</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Examples include:</a:t>
            </a:r>
          </a:p>
          <a:p>
            <a:pPr marL="171450" indent="-17145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Telemedicine</a:t>
            </a:r>
          </a:p>
          <a:p>
            <a:pPr marL="171450" indent="-17145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Smart Home Technology</a:t>
            </a:r>
          </a:p>
          <a:p>
            <a:pPr marL="171450" indent="-17145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Wearable health monitoring</a:t>
            </a:r>
          </a:p>
          <a:p>
            <a:pPr marL="171450" indent="-17145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Artificial intelligence</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These technologies have the potential to help people age in place while also improving safety and self-management of long-term ailments (Steventon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2013).</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Importantly, technology meshes with governmental goals that encourage preventive and independence.</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However, technology should be regarded as an enabler rather than a substitute for human care.</a:t>
            </a:r>
          </a:p>
        </p:txBody>
      </p:sp>
      <p:pic>
        <p:nvPicPr>
          <p:cNvPr id="5" name="Audio 4">
            <a:hlinkClick r:id="" action="ppaction://media"/>
            <a:extLst>
              <a:ext uri="{FF2B5EF4-FFF2-40B4-BE49-F238E27FC236}">
                <a16:creationId xmlns:a16="http://schemas.microsoft.com/office/drawing/2014/main" id="{20B17889-B76D-D50D-B1C8-4C60245EF9D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174572732"/>
      </p:ext>
    </p:extLst>
  </p:cSld>
  <p:clrMapOvr>
    <a:masterClrMapping/>
  </p:clrMapOvr>
  <mc:AlternateContent xmlns:mc="http://schemas.openxmlformats.org/markup-compatibility/2006">
    <mc:Choice xmlns:p14="http://schemas.microsoft.com/office/powerpoint/2010/main" Requires="p14">
      <p:transition spd="slow" p14:dur="2000" advTm="48558"/>
    </mc:Choice>
    <mc:Fallback>
      <p:transition spd="slow" advTm="48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0" dur="500"/>
                                        <p:tgtEl>
                                          <p:spTgt spid="2">
                                            <p:txEl>
                                              <p:pRg st="4" end="4"/>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3" dur="500"/>
                                        <p:tgtEl>
                                          <p:spTgt spid="2">
                                            <p:txEl>
                                              <p:pRg st="5" end="5"/>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6" dur="500"/>
                                        <p:tgtEl>
                                          <p:spTgt spid="2">
                                            <p:txEl>
                                              <p:pRg st="6" end="6"/>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9" dur="500"/>
                                        <p:tgtEl>
                                          <p:spTgt spid="2">
                                            <p:txEl>
                                              <p:pRg st="7" end="7"/>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2">
                                            <p:txEl>
                                              <p:pRg st="8" end="8"/>
                                            </p:txEl>
                                          </p:spTgt>
                                        </p:tgtEl>
                                        <p:attrNameLst>
                                          <p:attrName>style.visibility</p:attrName>
                                        </p:attrNameLst>
                                      </p:cBhvr>
                                      <p:to>
                                        <p:strVal val="visible"/>
                                      </p:to>
                                    </p:set>
                                    <p:animEffect transition="in" filter="randombar(horizontal)">
                                      <p:cBhvr>
                                        <p:cTn id="32" dur="500"/>
                                        <p:tgtEl>
                                          <p:spTgt spid="2">
                                            <p:txEl>
                                              <p:pRg st="8" end="8"/>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35" dur="500"/>
                                        <p:tgtEl>
                                          <p:spTgt spid="2">
                                            <p:txEl>
                                              <p:pRg st="10" end="10"/>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38" dur="500"/>
                                        <p:tgtEl>
                                          <p:spTgt spid="2">
                                            <p:txEl>
                                              <p:pRg st="12" end="12"/>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2">
                                            <p:txEl>
                                              <p:pRg st="14" end="14"/>
                                            </p:txEl>
                                          </p:spTgt>
                                        </p:tgtEl>
                                        <p:attrNameLst>
                                          <p:attrName>style.visibility</p:attrName>
                                        </p:attrNameLst>
                                      </p:cBhvr>
                                      <p:to>
                                        <p:strVal val="visible"/>
                                      </p:to>
                                    </p:set>
                                    <p:animEffect transition="in" filter="randombar(horizontal)">
                                      <p:cBhvr>
                                        <p:cTn id="41" dur="500"/>
                                        <p:tgtEl>
                                          <p:spTgt spid="2">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8744324A-1946-0CC4-C072-35F1C099E62C}"/>
              </a:ext>
            </a:extLst>
          </p:cNvPr>
          <p:cNvSpPr txBox="1"/>
          <p:nvPr/>
        </p:nvSpPr>
        <p:spPr>
          <a:xfrm>
            <a:off x="2926081" y="1025718"/>
            <a:ext cx="8424672" cy="4899594"/>
          </a:xfrm>
          <a:prstGeom prst="rect">
            <a:avLst/>
          </a:prstGeom>
        </p:spPr>
        <p:txBody>
          <a:bodyPr vert="horz" lIns="91440" tIns="45720" rIns="91440" bIns="45720" rtlCol="0" anchor="ctr">
            <a:normAutofit fontScale="85000" lnSpcReduction="20000"/>
          </a:bodyPr>
          <a:lstStyle/>
          <a:p>
            <a:pPr>
              <a:lnSpc>
                <a:spcPct val="90000"/>
              </a:lnSpc>
              <a:spcAft>
                <a:spcPts val="600"/>
              </a:spcAft>
            </a:pPr>
            <a:r>
              <a:rPr lang="en-US" sz="2000" b="1" dirty="0">
                <a:latin typeface="Arial" panose="020B0604020202020204" pitchFamily="34" charset="0"/>
                <a:cs typeface="Arial" panose="020B0604020202020204" pitchFamily="34" charset="0"/>
              </a:rPr>
              <a:t>Critical Evaluation of Technology</a:t>
            </a:r>
          </a:p>
          <a:p>
            <a:pPr>
              <a:lnSpc>
                <a:spcPct val="90000"/>
              </a:lnSpc>
              <a:spcAft>
                <a:spcPts val="600"/>
              </a:spcAft>
            </a:pPr>
            <a:endParaRPr lang="en-US" sz="1300" b="1"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Despite the fact that technology provides several advantages, it also has some restrictions.</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For starters, many older persons experience digital marginalisation.</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According to research, older people are disproportionately affected by low digital literacy and confidence in using technology </a:t>
            </a:r>
            <a:r>
              <a:rPr lang="it-IT" sz="1600" dirty="0">
                <a:latin typeface="Arial" panose="020B0604020202020204" pitchFamily="34" charset="0"/>
                <a:cs typeface="Arial" panose="020B0604020202020204" pitchFamily="34" charset="0"/>
              </a:rPr>
              <a:t>(Bertolazzi, Quaglia and Bongelli, 2024)</a:t>
            </a:r>
            <a:r>
              <a:rPr lang="en-US" sz="1600" dirty="0">
                <a:latin typeface="Arial" panose="020B0604020202020204" pitchFamily="34" charset="0"/>
                <a:cs typeface="Arial" panose="020B0604020202020204" pitchFamily="34" charset="0"/>
              </a:rPr>
              <a:t>.</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Second, ethical questions are raised about privacy, consent and surveillance.</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Finally, technology cannot replace empathy, emotional support, or real human engagement.</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Furthermore, developing technologies like artificial intelligence bring new ethical considerations. While AI can increase efficiency through predictive analytics and automated monitoring, concerns about accountability, algorithmic bias and the possible dehumanisation of care relationships persist (Marston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2021). As a result, technological innovation should be adopted with caution and always in line with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principles.</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As a result, while technical innovation might improve independence, it should supplement, not replace,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connections.</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This exemplifies a bigger point: technology solutions alone cannot solve fundamental socioeconomic problems.</a:t>
            </a:r>
          </a:p>
        </p:txBody>
      </p:sp>
      <p:pic>
        <p:nvPicPr>
          <p:cNvPr id="22" name="Audio 21">
            <a:hlinkClick r:id="" action="ppaction://media"/>
            <a:extLst>
              <a:ext uri="{FF2B5EF4-FFF2-40B4-BE49-F238E27FC236}">
                <a16:creationId xmlns:a16="http://schemas.microsoft.com/office/drawing/2014/main" id="{9B38EAC4-206F-7EB4-D02A-5740F4B680DA}"/>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08129395"/>
      </p:ext>
    </p:extLst>
  </p:cSld>
  <p:clrMapOvr>
    <a:masterClrMapping/>
  </p:clrMapOvr>
  <mc:AlternateContent xmlns:mc="http://schemas.openxmlformats.org/markup-compatibility/2006">
    <mc:Choice xmlns:p14="http://schemas.microsoft.com/office/powerpoint/2010/main" Requires="p14">
      <p:transition spd="slow" p14:dur="2000" advTm="76453"/>
    </mc:Choice>
    <mc:Fallback>
      <p:transition spd="slow" advTm="76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1000"/>
                                        <p:tgtEl>
                                          <p:spTgt spid="2">
                                            <p:txEl>
                                              <p:pRg st="4" end="4"/>
                                            </p:txEl>
                                          </p:spTgt>
                                        </p:tgtEl>
                                      </p:cBhvr>
                                    </p:animEffect>
                                    <p:anim calcmode="lin" valueType="num">
                                      <p:cBhvr>
                                        <p:cTn id="2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1000"/>
                                        <p:tgtEl>
                                          <p:spTgt spid="2">
                                            <p:txEl>
                                              <p:pRg st="6" end="6"/>
                                            </p:txEl>
                                          </p:spTgt>
                                        </p:tgtEl>
                                      </p:cBhvr>
                                    </p:animEffect>
                                    <p:anim calcmode="lin" valueType="num">
                                      <p:cBhvr>
                                        <p:cTn id="28"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6" end="6"/>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
                                            <p:txEl>
                                              <p:pRg st="8" end="8"/>
                                            </p:txEl>
                                          </p:spTgt>
                                        </p:tgtEl>
                                        <p:attrNameLst>
                                          <p:attrName>style.visibility</p:attrName>
                                        </p:attrNameLst>
                                      </p:cBhvr>
                                      <p:to>
                                        <p:strVal val="visible"/>
                                      </p:to>
                                    </p:set>
                                    <p:animEffect transition="in" filter="fade">
                                      <p:cBhvr>
                                        <p:cTn id="32" dur="1000"/>
                                        <p:tgtEl>
                                          <p:spTgt spid="2">
                                            <p:txEl>
                                              <p:pRg st="8" end="8"/>
                                            </p:txEl>
                                          </p:spTgt>
                                        </p:tgtEl>
                                      </p:cBhvr>
                                    </p:animEffect>
                                    <p:anim calcmode="lin" valueType="num">
                                      <p:cBhvr>
                                        <p:cTn id="3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8" end="8"/>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Effect transition="in" filter="fade">
                                      <p:cBhvr>
                                        <p:cTn id="37" dur="1000"/>
                                        <p:tgtEl>
                                          <p:spTgt spid="2">
                                            <p:txEl>
                                              <p:pRg st="10" end="10"/>
                                            </p:txEl>
                                          </p:spTgt>
                                        </p:tgtEl>
                                      </p:cBhvr>
                                    </p:animEffect>
                                    <p:anim calcmode="lin" valueType="num">
                                      <p:cBhvr>
                                        <p:cTn id="38"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10" end="10"/>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
                                            <p:txEl>
                                              <p:pRg st="12" end="12"/>
                                            </p:txEl>
                                          </p:spTgt>
                                        </p:tgtEl>
                                        <p:attrNameLst>
                                          <p:attrName>style.visibility</p:attrName>
                                        </p:attrNameLst>
                                      </p:cBhvr>
                                      <p:to>
                                        <p:strVal val="visible"/>
                                      </p:to>
                                    </p:set>
                                    <p:animEffect transition="in" filter="fade">
                                      <p:cBhvr>
                                        <p:cTn id="42" dur="1000"/>
                                        <p:tgtEl>
                                          <p:spTgt spid="2">
                                            <p:txEl>
                                              <p:pRg st="12" end="12"/>
                                            </p:txEl>
                                          </p:spTgt>
                                        </p:tgtEl>
                                      </p:cBhvr>
                                    </p:animEffect>
                                    <p:anim calcmode="lin" valueType="num">
                                      <p:cBhvr>
                                        <p:cTn id="43"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12" end="12"/>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
                                            <p:txEl>
                                              <p:pRg st="14" end="14"/>
                                            </p:txEl>
                                          </p:spTgt>
                                        </p:tgtEl>
                                        <p:attrNameLst>
                                          <p:attrName>style.visibility</p:attrName>
                                        </p:attrNameLst>
                                      </p:cBhvr>
                                      <p:to>
                                        <p:strVal val="visible"/>
                                      </p:to>
                                    </p:set>
                                    <p:animEffect transition="in" filter="fade">
                                      <p:cBhvr>
                                        <p:cTn id="47" dur="1000"/>
                                        <p:tgtEl>
                                          <p:spTgt spid="2">
                                            <p:txEl>
                                              <p:pRg st="14" end="14"/>
                                            </p:txEl>
                                          </p:spTgt>
                                        </p:tgtEl>
                                      </p:cBhvr>
                                    </p:animEffect>
                                    <p:anim calcmode="lin" valueType="num">
                                      <p:cBhvr>
                                        <p:cTn id="48" dur="1000" fill="hold"/>
                                        <p:tgtEl>
                                          <p:spTgt spid="2">
                                            <p:txEl>
                                              <p:pRg st="14" end="14"/>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14" end="14"/>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
                                            <p:txEl>
                                              <p:pRg st="16" end="16"/>
                                            </p:txEl>
                                          </p:spTgt>
                                        </p:tgtEl>
                                        <p:attrNameLst>
                                          <p:attrName>style.visibility</p:attrName>
                                        </p:attrNameLst>
                                      </p:cBhvr>
                                      <p:to>
                                        <p:strVal val="visible"/>
                                      </p:to>
                                    </p:set>
                                    <p:animEffect transition="in" filter="fade">
                                      <p:cBhvr>
                                        <p:cTn id="52" dur="1000"/>
                                        <p:tgtEl>
                                          <p:spTgt spid="2">
                                            <p:txEl>
                                              <p:pRg st="16" end="16"/>
                                            </p:txEl>
                                          </p:spTgt>
                                        </p:tgtEl>
                                      </p:cBhvr>
                                    </p:animEffect>
                                    <p:anim calcmode="lin" valueType="num">
                                      <p:cBhvr>
                                        <p:cTn id="53" dur="1000" fill="hold"/>
                                        <p:tgtEl>
                                          <p:spTgt spid="2">
                                            <p:txEl>
                                              <p:pRg st="16" end="16"/>
                                            </p:txEl>
                                          </p:spTgt>
                                        </p:tgtEl>
                                        <p:attrNameLst>
                                          <p:attrName>ppt_x</p:attrName>
                                        </p:attrNameLst>
                                      </p:cBhvr>
                                      <p:tavLst>
                                        <p:tav tm="0">
                                          <p:val>
                                            <p:strVal val="#ppt_x"/>
                                          </p:val>
                                        </p:tav>
                                        <p:tav tm="100000">
                                          <p:val>
                                            <p:strVal val="#ppt_x"/>
                                          </p:val>
                                        </p:tav>
                                      </p:tavLst>
                                    </p:anim>
                                    <p:anim calcmode="lin" valueType="num">
                                      <p:cBhvr>
                                        <p:cTn id="54" dur="1000" fill="hold"/>
                                        <p:tgtEl>
                                          <p:spTgt spid="2">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2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extBox 1">
            <a:extLst>
              <a:ext uri="{FF2B5EF4-FFF2-40B4-BE49-F238E27FC236}">
                <a16:creationId xmlns:a16="http://schemas.microsoft.com/office/drawing/2014/main" id="{283529C5-5DA3-43CF-2465-864221559CD1}"/>
              </a:ext>
            </a:extLst>
          </p:cNvPr>
          <p:cNvSpPr txBox="1"/>
          <p:nvPr/>
        </p:nvSpPr>
        <p:spPr>
          <a:xfrm>
            <a:off x="2949934" y="405517"/>
            <a:ext cx="8340918" cy="5931673"/>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b="1" dirty="0">
                <a:latin typeface="Arial" panose="020B0604020202020204" pitchFamily="34" charset="0"/>
                <a:cs typeface="Arial" panose="020B0604020202020204" pitchFamily="34" charset="0"/>
              </a:rPr>
              <a:t>Case Study: </a:t>
            </a:r>
            <a:r>
              <a:rPr lang="en-US" sz="2000" b="1" dirty="0" err="1">
                <a:latin typeface="Arial" panose="020B0604020202020204" pitchFamily="34" charset="0"/>
                <a:cs typeface="Arial" panose="020B0604020202020204" pitchFamily="34" charset="0"/>
              </a:rPr>
              <a:t>Hogeweyk</a:t>
            </a:r>
            <a:r>
              <a:rPr lang="en-US" sz="2000" b="1" dirty="0">
                <a:latin typeface="Arial" panose="020B0604020202020204" pitchFamily="34" charset="0"/>
                <a:cs typeface="Arial" panose="020B0604020202020204" pitchFamily="34" charset="0"/>
              </a:rPr>
              <a:t> Dementia Village</a:t>
            </a:r>
          </a:p>
          <a:p>
            <a:pPr>
              <a:lnSpc>
                <a:spcPct val="90000"/>
              </a:lnSpc>
              <a:spcAft>
                <a:spcPts val="600"/>
              </a:spcAft>
            </a:pPr>
            <a:endParaRPr lang="en-US" sz="1600" b="1" dirty="0">
              <a:latin typeface="Arial" panose="020B0604020202020204" pitchFamily="34" charset="0"/>
              <a:cs typeface="Arial" panose="020B0604020202020204" pitchFamily="34" charset="0"/>
            </a:endParaRPr>
          </a:p>
          <a:p>
            <a:pPr>
              <a:lnSpc>
                <a:spcPct val="90000"/>
              </a:lnSpc>
              <a:spcAft>
                <a:spcPts val="600"/>
              </a:spcAft>
            </a:pPr>
            <a:r>
              <a:rPr lang="en-US" sz="1600" dirty="0" err="1">
                <a:latin typeface="Arial" panose="020B0604020202020204" pitchFamily="34" charset="0"/>
                <a:cs typeface="Arial" panose="020B0604020202020204" pitchFamily="34" charset="0"/>
              </a:rPr>
              <a:t>Hogeweyk</a:t>
            </a:r>
            <a:r>
              <a:rPr lang="en-US" sz="1600" dirty="0">
                <a:latin typeface="Arial" panose="020B0604020202020204" pitchFamily="34" charset="0"/>
                <a:cs typeface="Arial" panose="020B0604020202020204" pitchFamily="34" charset="0"/>
              </a:rPr>
              <a:t> in the Netherlands is a globally known example of innovative dementia care.</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Residents live in a self-contained village environment with stores, cafes and communal areas.</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Unlike traditional institutional care, the model values autonomy, engagement and normalcy.</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According to research, there are increases in wellbeing and quality of life when compared to traditional dementia care settings (Verbeek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2010)</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The strategy exemplifies both Activity Theory and Continuity Theory by encouraging meaningful participation while maintaining familiar routines.</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The </a:t>
            </a:r>
            <a:r>
              <a:rPr lang="en-US" sz="1600" dirty="0" err="1">
                <a:latin typeface="Arial" panose="020B0604020202020204" pitchFamily="34" charset="0"/>
                <a:cs typeface="Arial" panose="020B0604020202020204" pitchFamily="34" charset="0"/>
              </a:rPr>
              <a:t>Hogeweyk</a:t>
            </a:r>
            <a:r>
              <a:rPr lang="en-US" sz="1600" dirty="0">
                <a:latin typeface="Arial" panose="020B0604020202020204" pitchFamily="34" charset="0"/>
                <a:cs typeface="Arial" panose="020B0604020202020204" pitchFamily="34" charset="0"/>
              </a:rPr>
              <a:t> model also identifies significant disparities in care philosophy. Whereas many UK services are still significantly impacted by risk management and regulatory regulations, </a:t>
            </a:r>
            <a:r>
              <a:rPr lang="en-US" sz="1600" dirty="0" err="1">
                <a:latin typeface="Arial" panose="020B0604020202020204" pitchFamily="34" charset="0"/>
                <a:cs typeface="Arial" panose="020B0604020202020204" pitchFamily="34" charset="0"/>
              </a:rPr>
              <a:t>Hogeweyk</a:t>
            </a:r>
            <a:r>
              <a:rPr lang="en-US" sz="1600" dirty="0">
                <a:latin typeface="Arial" panose="020B0604020202020204" pitchFamily="34" charset="0"/>
                <a:cs typeface="Arial" panose="020B0604020202020204" pitchFamily="34" charset="0"/>
              </a:rPr>
              <a:t> prioritises autonomy and normality even when some risk exists. This raises significant questions about whether UK care systems sometimes </a:t>
            </a:r>
            <a:r>
              <a:rPr lang="en-US" sz="1600" dirty="0" err="1">
                <a:latin typeface="Arial" panose="020B0604020202020204" pitchFamily="34" charset="0"/>
                <a:cs typeface="Arial" panose="020B0604020202020204" pitchFamily="34" charset="0"/>
              </a:rPr>
              <a:t>favour</a:t>
            </a:r>
            <a:r>
              <a:rPr lang="en-US" sz="1600" dirty="0">
                <a:latin typeface="Arial" panose="020B0604020202020204" pitchFamily="34" charset="0"/>
                <a:cs typeface="Arial" panose="020B0604020202020204" pitchFamily="34" charset="0"/>
              </a:rPr>
              <a:t> safety above independence and empowerment.</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However, its execution involves significant investment, raising concerns about scalability in the UK environment.</a:t>
            </a:r>
          </a:p>
        </p:txBody>
      </p:sp>
      <p:pic>
        <p:nvPicPr>
          <p:cNvPr id="34" name="Audio 33">
            <a:hlinkClick r:id="" action="ppaction://media"/>
            <a:extLst>
              <a:ext uri="{FF2B5EF4-FFF2-40B4-BE49-F238E27FC236}">
                <a16:creationId xmlns:a16="http://schemas.microsoft.com/office/drawing/2014/main" id="{FA2A91E3-C508-A058-32D0-7174CAFA8B0A}"/>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277081460"/>
      </p:ext>
    </p:extLst>
  </p:cSld>
  <p:clrMapOvr>
    <a:masterClrMapping/>
  </p:clrMapOvr>
  <mc:AlternateContent xmlns:mc="http://schemas.openxmlformats.org/markup-compatibility/2006">
    <mc:Choice xmlns:p14="http://schemas.microsoft.com/office/powerpoint/2010/main" Requires="p14">
      <p:transition spd="slow" p14:dur="2000" advTm="63598"/>
    </mc:Choice>
    <mc:Fallback>
      <p:transition spd="slow" advTm="63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0" dur="500"/>
                                        <p:tgtEl>
                                          <p:spTgt spid="2">
                                            <p:txEl>
                                              <p:pRg st="4" end="4"/>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3" dur="500"/>
                                        <p:tgtEl>
                                          <p:spTgt spid="2">
                                            <p:txEl>
                                              <p:pRg st="6" end="6"/>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6" dur="500"/>
                                        <p:tgtEl>
                                          <p:spTgt spid="2">
                                            <p:txEl>
                                              <p:pRg st="8" end="8"/>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29" dur="500"/>
                                        <p:tgtEl>
                                          <p:spTgt spid="2">
                                            <p:txEl>
                                              <p:pRg st="10" end="10"/>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32" dur="500"/>
                                        <p:tgtEl>
                                          <p:spTgt spid="2">
                                            <p:txEl>
                                              <p:pRg st="12" end="12"/>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animEffect transition="in" filter="randombar(horizontal)">
                                      <p:cBhvr>
                                        <p:cTn id="35" dur="500"/>
                                        <p:tgtEl>
                                          <p:spTgt spid="2">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3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B4C68E3B-0DF4-C1C7-6B76-BC14233390A2}"/>
              </a:ext>
            </a:extLst>
          </p:cNvPr>
          <p:cNvSpPr txBox="1"/>
          <p:nvPr/>
        </p:nvSpPr>
        <p:spPr>
          <a:xfrm>
            <a:off x="1049572" y="962108"/>
            <a:ext cx="10217426" cy="5154815"/>
          </a:xfrm>
          <a:prstGeom prst="rect">
            <a:avLst/>
          </a:prstGeom>
        </p:spPr>
        <p:txBody>
          <a:bodyPr vert="horz" lIns="91440" tIns="45720" rIns="91440" bIns="45720" rtlCol="0" anchor="ctr">
            <a:normAutofit lnSpcReduction="10000"/>
          </a:bodyPr>
          <a:lstStyle/>
          <a:p>
            <a:pPr>
              <a:lnSpc>
                <a:spcPct val="90000"/>
              </a:lnSpc>
              <a:spcAft>
                <a:spcPts val="600"/>
              </a:spcAft>
            </a:pPr>
            <a:r>
              <a:rPr lang="en-US" b="1" dirty="0">
                <a:solidFill>
                  <a:schemeClr val="tx1">
                    <a:lumMod val="85000"/>
                    <a:lumOff val="15000"/>
                  </a:schemeClr>
                </a:solidFill>
                <a:latin typeface="Arial" panose="020B0604020202020204" pitchFamily="34" charset="0"/>
                <a:cs typeface="Arial" panose="020B0604020202020204" pitchFamily="34" charset="0"/>
              </a:rPr>
              <a:t>Case Study: Age UK and Community-Based Support</a:t>
            </a:r>
          </a:p>
          <a:p>
            <a:pPr>
              <a:lnSpc>
                <a:spcPct val="90000"/>
              </a:lnSpc>
              <a:spcAft>
                <a:spcPts val="600"/>
              </a:spcAft>
            </a:pPr>
            <a:endParaRPr lang="en-US" sz="1300" b="1"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600" dirty="0">
                <a:solidFill>
                  <a:schemeClr val="tx1">
                    <a:lumMod val="85000"/>
                    <a:lumOff val="15000"/>
                  </a:schemeClr>
                </a:solidFill>
                <a:latin typeface="Arial" panose="020B0604020202020204" pitchFamily="34" charset="0"/>
                <a:cs typeface="Arial" panose="020B0604020202020204" pitchFamily="34" charset="0"/>
              </a:rPr>
              <a:t>Age UK's befriending and community engagement programs provide another example of effective support.</a:t>
            </a:r>
          </a:p>
          <a:p>
            <a:pPr>
              <a:lnSpc>
                <a:spcPct val="90000"/>
              </a:lnSpc>
              <a:spcAft>
                <a:spcPts val="600"/>
              </a:spcAft>
            </a:pPr>
            <a:endParaRPr lang="en-US" sz="16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600" dirty="0">
                <a:solidFill>
                  <a:schemeClr val="tx1">
                    <a:lumMod val="85000"/>
                    <a:lumOff val="15000"/>
                  </a:schemeClr>
                </a:solidFill>
                <a:latin typeface="Arial" panose="020B0604020202020204" pitchFamily="34" charset="0"/>
                <a:cs typeface="Arial" panose="020B0604020202020204" pitchFamily="34" charset="0"/>
              </a:rPr>
              <a:t>These interventions reduce loneliness, enhance wellbeing and strengthen social participation.</a:t>
            </a:r>
          </a:p>
          <a:p>
            <a:pPr>
              <a:lnSpc>
                <a:spcPct val="90000"/>
              </a:lnSpc>
              <a:spcAft>
                <a:spcPts val="600"/>
              </a:spcAft>
            </a:pPr>
            <a:endParaRPr lang="en-US" sz="16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600" dirty="0">
                <a:solidFill>
                  <a:schemeClr val="tx1">
                    <a:lumMod val="85000"/>
                    <a:lumOff val="15000"/>
                  </a:schemeClr>
                </a:solidFill>
                <a:latin typeface="Arial" panose="020B0604020202020204" pitchFamily="34" charset="0"/>
                <a:cs typeface="Arial" panose="020B0604020202020204" pitchFamily="34" charset="0"/>
              </a:rPr>
              <a:t>Importantly, they address social determinants of health which are frequently overlooked within medical models of care.</a:t>
            </a:r>
          </a:p>
          <a:p>
            <a:pPr>
              <a:lnSpc>
                <a:spcPct val="90000"/>
              </a:lnSpc>
              <a:spcAft>
                <a:spcPts val="600"/>
              </a:spcAft>
            </a:pPr>
            <a:endParaRPr lang="en-US" sz="16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600" dirty="0">
                <a:solidFill>
                  <a:schemeClr val="tx1">
                    <a:lumMod val="85000"/>
                    <a:lumOff val="15000"/>
                  </a:schemeClr>
                </a:solidFill>
                <a:latin typeface="Arial" panose="020B0604020202020204" pitchFamily="34" charset="0"/>
                <a:cs typeface="Arial" panose="020B0604020202020204" pitchFamily="34" charset="0"/>
              </a:rPr>
              <a:t>Evidence demonstrates that social connection is strongly associated with improved physical and psychological health outcomes (Holt-</a:t>
            </a:r>
            <a:r>
              <a:rPr lang="en-US" sz="1600" dirty="0" err="1">
                <a:solidFill>
                  <a:schemeClr val="tx1">
                    <a:lumMod val="85000"/>
                    <a:lumOff val="15000"/>
                  </a:schemeClr>
                </a:solidFill>
                <a:latin typeface="Arial" panose="020B0604020202020204" pitchFamily="34" charset="0"/>
                <a:cs typeface="Arial" panose="020B0604020202020204" pitchFamily="34" charset="0"/>
              </a:rPr>
              <a:t>Lunstad</a:t>
            </a:r>
            <a:r>
              <a:rPr lang="en-US" sz="1600" dirty="0">
                <a:solidFill>
                  <a:schemeClr val="tx1">
                    <a:lumMod val="85000"/>
                    <a:lumOff val="15000"/>
                  </a:schemeClr>
                </a:solidFill>
                <a:latin typeface="Arial" panose="020B0604020202020204" pitchFamily="34" charset="0"/>
                <a:cs typeface="Arial" panose="020B0604020202020204" pitchFamily="34" charset="0"/>
              </a:rPr>
              <a:t> </a:t>
            </a:r>
            <a:r>
              <a:rPr lang="en-US" sz="1600" i="1" dirty="0">
                <a:solidFill>
                  <a:schemeClr val="tx1">
                    <a:lumMod val="85000"/>
                    <a:lumOff val="15000"/>
                  </a:schemeClr>
                </a:solidFill>
                <a:latin typeface="Arial" panose="020B0604020202020204" pitchFamily="34" charset="0"/>
                <a:cs typeface="Arial" panose="020B0604020202020204" pitchFamily="34" charset="0"/>
              </a:rPr>
              <a:t>et al</a:t>
            </a:r>
            <a:r>
              <a:rPr lang="en-US" sz="1600" dirty="0">
                <a:solidFill>
                  <a:schemeClr val="tx1">
                    <a:lumMod val="85000"/>
                    <a:lumOff val="15000"/>
                  </a:schemeClr>
                </a:solidFill>
                <a:latin typeface="Arial" panose="020B0604020202020204" pitchFamily="34" charset="0"/>
                <a:cs typeface="Arial" panose="020B0604020202020204" pitchFamily="34" charset="0"/>
              </a:rPr>
              <a:t>., 2015).</a:t>
            </a:r>
          </a:p>
          <a:p>
            <a:pPr>
              <a:lnSpc>
                <a:spcPct val="90000"/>
              </a:lnSpc>
              <a:spcAft>
                <a:spcPts val="600"/>
              </a:spcAft>
            </a:pPr>
            <a:endParaRPr lang="en-US" sz="16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600" dirty="0">
                <a:solidFill>
                  <a:schemeClr val="tx1">
                    <a:lumMod val="85000"/>
                    <a:lumOff val="15000"/>
                  </a:schemeClr>
                </a:solidFill>
                <a:latin typeface="Arial" panose="020B0604020202020204" pitchFamily="34" charset="0"/>
                <a:cs typeface="Arial" panose="020B0604020202020204" pitchFamily="34" charset="0"/>
              </a:rPr>
              <a:t>Importantly, this case study shows that formal healthcare treatments are not the only way to empower people. Community participation, social connectedness and meaningful relationships can all be important predictors of wellbeing. This lends support to Activity Theory while emphasising the limitations of systems that rely solely on medical care.</a:t>
            </a:r>
          </a:p>
          <a:p>
            <a:pPr>
              <a:lnSpc>
                <a:spcPct val="90000"/>
              </a:lnSpc>
              <a:spcAft>
                <a:spcPts val="600"/>
              </a:spcAft>
            </a:pPr>
            <a:endParaRPr lang="en-US" sz="16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Aft>
                <a:spcPts val="600"/>
              </a:spcAft>
            </a:pPr>
            <a:r>
              <a:rPr lang="en-US" sz="1600" dirty="0">
                <a:solidFill>
                  <a:schemeClr val="tx1">
                    <a:lumMod val="85000"/>
                    <a:lumOff val="15000"/>
                  </a:schemeClr>
                </a:solidFill>
                <a:latin typeface="Arial" panose="020B0604020202020204" pitchFamily="34" charset="0"/>
                <a:cs typeface="Arial" panose="020B0604020202020204" pitchFamily="34" charset="0"/>
              </a:rPr>
              <a:t>This case study illustrates that relatively low-cost community interventions may have substantial impacts on wellbeing.</a:t>
            </a:r>
          </a:p>
        </p:txBody>
      </p:sp>
      <p:pic>
        <p:nvPicPr>
          <p:cNvPr id="5" name="Audio 4">
            <a:hlinkClick r:id="" action="ppaction://media"/>
            <a:extLst>
              <a:ext uri="{FF2B5EF4-FFF2-40B4-BE49-F238E27FC236}">
                <a16:creationId xmlns:a16="http://schemas.microsoft.com/office/drawing/2014/main" id="{58607AEE-F3C4-EC98-AE84-C119C3785D1F}"/>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18116250"/>
      </p:ext>
    </p:extLst>
  </p:cSld>
  <p:clrMapOvr>
    <a:masterClrMapping/>
  </p:clrMapOvr>
  <mc:AlternateContent xmlns:mc="http://schemas.openxmlformats.org/markup-compatibility/2006">
    <mc:Choice xmlns:p14="http://schemas.microsoft.com/office/powerpoint/2010/main" Requires="p14">
      <p:transition spd="slow" p14:dur="2000" advTm="70609"/>
    </mc:Choice>
    <mc:Fallback>
      <p:transition spd="slow" advTm="70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1000"/>
                                        <p:tgtEl>
                                          <p:spTgt spid="6">
                                            <p:txEl>
                                              <p:pRg st="4" end="4"/>
                                            </p:txEl>
                                          </p:spTgt>
                                        </p:tgtEl>
                                      </p:cBhvr>
                                    </p:animEffect>
                                    <p:anim calcmode="lin" valueType="num">
                                      <p:cBhvr>
                                        <p:cTn id="2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animEffect transition="in" filter="fade">
                                      <p:cBhvr>
                                        <p:cTn id="27" dur="1000"/>
                                        <p:tgtEl>
                                          <p:spTgt spid="6">
                                            <p:txEl>
                                              <p:pRg st="6" end="6"/>
                                            </p:txEl>
                                          </p:spTgt>
                                        </p:tgtEl>
                                      </p:cBhvr>
                                    </p:animEffect>
                                    <p:anim calcmode="lin" valueType="num">
                                      <p:cBhvr>
                                        <p:cTn id="28"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6" end="6"/>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8" end="8"/>
                                            </p:txEl>
                                          </p:spTgt>
                                        </p:tgtEl>
                                        <p:attrNameLst>
                                          <p:attrName>style.visibility</p:attrName>
                                        </p:attrNameLst>
                                      </p:cBhvr>
                                      <p:to>
                                        <p:strVal val="visible"/>
                                      </p:to>
                                    </p:set>
                                    <p:animEffect transition="in" filter="fade">
                                      <p:cBhvr>
                                        <p:cTn id="32" dur="1000"/>
                                        <p:tgtEl>
                                          <p:spTgt spid="6">
                                            <p:txEl>
                                              <p:pRg st="8" end="8"/>
                                            </p:txEl>
                                          </p:spTgt>
                                        </p:tgtEl>
                                      </p:cBhvr>
                                    </p:animEffect>
                                    <p:anim calcmode="lin" valueType="num">
                                      <p:cBhvr>
                                        <p:cTn id="33"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8" end="8"/>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10" end="10"/>
                                            </p:txEl>
                                          </p:spTgt>
                                        </p:tgtEl>
                                        <p:attrNameLst>
                                          <p:attrName>style.visibility</p:attrName>
                                        </p:attrNameLst>
                                      </p:cBhvr>
                                      <p:to>
                                        <p:strVal val="visible"/>
                                      </p:to>
                                    </p:set>
                                    <p:animEffect transition="in" filter="fade">
                                      <p:cBhvr>
                                        <p:cTn id="37" dur="1000"/>
                                        <p:tgtEl>
                                          <p:spTgt spid="6">
                                            <p:txEl>
                                              <p:pRg st="10" end="10"/>
                                            </p:txEl>
                                          </p:spTgt>
                                        </p:tgtEl>
                                      </p:cBhvr>
                                    </p:animEffect>
                                    <p:anim calcmode="lin" valueType="num">
                                      <p:cBhvr>
                                        <p:cTn id="38"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10" end="10"/>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12" end="12"/>
                                            </p:txEl>
                                          </p:spTgt>
                                        </p:tgtEl>
                                        <p:attrNameLst>
                                          <p:attrName>style.visibility</p:attrName>
                                        </p:attrNameLst>
                                      </p:cBhvr>
                                      <p:to>
                                        <p:strVal val="visible"/>
                                      </p:to>
                                    </p:set>
                                    <p:animEffect transition="in" filter="fade">
                                      <p:cBhvr>
                                        <p:cTn id="42" dur="1000"/>
                                        <p:tgtEl>
                                          <p:spTgt spid="6">
                                            <p:txEl>
                                              <p:pRg st="12" end="12"/>
                                            </p:txEl>
                                          </p:spTgt>
                                        </p:tgtEl>
                                      </p:cBhvr>
                                    </p:animEffect>
                                    <p:anim calcmode="lin" valueType="num">
                                      <p:cBhvr>
                                        <p:cTn id="43" dur="1000" fill="hold"/>
                                        <p:tgtEl>
                                          <p:spTgt spid="6">
                                            <p:txEl>
                                              <p:pRg st="12" end="12"/>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BBA9297-25F3-698C-CA58-E6F0B6038C23}"/>
              </a:ext>
            </a:extLst>
          </p:cNvPr>
          <p:cNvSpPr txBox="1"/>
          <p:nvPr/>
        </p:nvSpPr>
        <p:spPr>
          <a:xfrm>
            <a:off x="1001225" y="354842"/>
            <a:ext cx="9688296" cy="5545026"/>
          </a:xfrm>
          <a:prstGeom prst="rect">
            <a:avLst/>
          </a:prstGeom>
        </p:spPr>
        <p:txBody>
          <a:bodyPr vert="horz" lIns="91440" tIns="45720" rIns="91440" bIns="45720" rtlCol="0" anchor="t">
            <a:normAutofit lnSpcReduction="10000"/>
          </a:bodyPr>
          <a:lstStyle/>
          <a:p>
            <a:pPr>
              <a:lnSpc>
                <a:spcPct val="90000"/>
              </a:lnSpc>
              <a:spcAft>
                <a:spcPts val="600"/>
              </a:spcAft>
            </a:pPr>
            <a:r>
              <a:rPr lang="en-US" sz="1900" b="1" dirty="0">
                <a:latin typeface="Arial" panose="020B0604020202020204" pitchFamily="34" charset="0"/>
                <a:cs typeface="Arial" panose="020B0604020202020204" pitchFamily="34" charset="0"/>
              </a:rPr>
              <a:t>Recommendations</a:t>
            </a:r>
          </a:p>
          <a:p>
            <a:pPr>
              <a:lnSpc>
                <a:spcPct val="90000"/>
              </a:lnSpc>
              <a:spcAft>
                <a:spcPts val="600"/>
              </a:spcAft>
            </a:pPr>
            <a:endParaRPr lang="en-US" sz="1050" b="1" dirty="0">
              <a:latin typeface="Arial" panose="020B0604020202020204" pitchFamily="34" charset="0"/>
              <a:cs typeface="Arial" panose="020B0604020202020204" pitchFamily="34" charset="0"/>
            </a:endParaRPr>
          </a:p>
          <a:p>
            <a:pPr>
              <a:lnSpc>
                <a:spcPct val="90000"/>
              </a:lnSpc>
              <a:spcAft>
                <a:spcPts val="600"/>
              </a:spcAft>
            </a:pPr>
            <a:r>
              <a:rPr lang="en-US" sz="1200" b="1" dirty="0">
                <a:latin typeface="Arial" panose="020B0604020202020204" pitchFamily="34" charset="0"/>
                <a:cs typeface="Arial" panose="020B0604020202020204" pitchFamily="34" charset="0"/>
              </a:rPr>
              <a:t>Recommendation 1:</a:t>
            </a:r>
          </a:p>
          <a:p>
            <a:pPr>
              <a:lnSpc>
                <a:spcPct val="90000"/>
              </a:lnSpc>
              <a:spcAft>
                <a:spcPts val="600"/>
              </a:spcAft>
            </a:pPr>
            <a:r>
              <a:rPr lang="en-US" sz="1200" dirty="0">
                <a:latin typeface="Arial" panose="020B0604020202020204" pitchFamily="34" charset="0"/>
                <a:cs typeface="Arial" panose="020B0604020202020204" pitchFamily="34" charset="0"/>
              </a:rPr>
              <a:t>Increase funding for preventative community services.</a:t>
            </a:r>
          </a:p>
          <a:p>
            <a:pPr>
              <a:lnSpc>
                <a:spcPct val="90000"/>
              </a:lnSpc>
              <a:spcAft>
                <a:spcPts val="600"/>
              </a:spcAft>
            </a:pPr>
            <a:r>
              <a:rPr lang="en-US" sz="1200" dirty="0">
                <a:latin typeface="Arial" panose="020B0604020202020204" pitchFamily="34" charset="0"/>
                <a:cs typeface="Arial" panose="020B0604020202020204" pitchFamily="34" charset="0"/>
              </a:rPr>
              <a:t>Evidence suggests that preventative support </a:t>
            </a:r>
            <a:r>
              <a:rPr lang="en-US" sz="1200" dirty="0" err="1">
                <a:latin typeface="Arial" panose="020B0604020202020204" pitchFamily="34" charset="0"/>
                <a:cs typeface="Arial" panose="020B0604020202020204" pitchFamily="34" charset="0"/>
              </a:rPr>
              <a:t>minimises</a:t>
            </a:r>
            <a:r>
              <a:rPr lang="en-US" sz="1200" dirty="0">
                <a:latin typeface="Arial" panose="020B0604020202020204" pitchFamily="34" charset="0"/>
                <a:cs typeface="Arial" panose="020B0604020202020204" pitchFamily="34" charset="0"/>
              </a:rPr>
              <a:t> future demand for expensive acute interventions (King's Fund, 2024).</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b="1" dirty="0">
                <a:latin typeface="Arial" panose="020B0604020202020204" pitchFamily="34" charset="0"/>
                <a:cs typeface="Arial" panose="020B0604020202020204" pitchFamily="34" charset="0"/>
              </a:rPr>
              <a:t>Recommendation 2:</a:t>
            </a:r>
          </a:p>
          <a:p>
            <a:pPr>
              <a:lnSpc>
                <a:spcPct val="90000"/>
              </a:lnSpc>
              <a:spcAft>
                <a:spcPts val="600"/>
              </a:spcAft>
            </a:pPr>
            <a:r>
              <a:rPr lang="en-US" sz="1200" dirty="0">
                <a:latin typeface="Arial" panose="020B0604020202020204" pitchFamily="34" charset="0"/>
                <a:cs typeface="Arial" panose="020B0604020202020204" pitchFamily="34" charset="0"/>
              </a:rPr>
              <a:t>Improve </a:t>
            </a:r>
            <a:r>
              <a:rPr lang="en-US" sz="1200" dirty="0" err="1">
                <a:latin typeface="Arial" panose="020B0604020202020204" pitchFamily="34" charset="0"/>
                <a:cs typeface="Arial" panose="020B0604020202020204" pitchFamily="34" charset="0"/>
              </a:rPr>
              <a:t>labour</a:t>
            </a:r>
            <a:r>
              <a:rPr lang="en-US" sz="1200" dirty="0">
                <a:latin typeface="Arial" panose="020B0604020202020204" pitchFamily="34" charset="0"/>
                <a:cs typeface="Arial" panose="020B0604020202020204" pitchFamily="34" charset="0"/>
              </a:rPr>
              <a:t> recruitment and retention by offering higher salary, professional recognition and opportunity for advancement.</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b="1" dirty="0">
                <a:latin typeface="Arial" panose="020B0604020202020204" pitchFamily="34" charset="0"/>
                <a:cs typeface="Arial" panose="020B0604020202020204" pitchFamily="34" charset="0"/>
              </a:rPr>
              <a:t>Recommendation 3:</a:t>
            </a:r>
          </a:p>
          <a:p>
            <a:pPr>
              <a:lnSpc>
                <a:spcPct val="90000"/>
              </a:lnSpc>
              <a:spcAft>
                <a:spcPts val="600"/>
              </a:spcAft>
            </a:pPr>
            <a:r>
              <a:rPr lang="en-US" sz="1200" dirty="0">
                <a:latin typeface="Arial" panose="020B0604020202020204" pitchFamily="34" charset="0"/>
                <a:cs typeface="Arial" panose="020B0604020202020204" pitchFamily="34" charset="0"/>
              </a:rPr>
              <a:t>Expand digital inclusion activities to ensure that technical breakthroughs do not exacerbate disparities.</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b="1" dirty="0">
                <a:latin typeface="Arial" panose="020B0604020202020204" pitchFamily="34" charset="0"/>
                <a:cs typeface="Arial" panose="020B0604020202020204" pitchFamily="34" charset="0"/>
              </a:rPr>
              <a:t>Recommendation 4:</a:t>
            </a:r>
          </a:p>
          <a:p>
            <a:pPr>
              <a:lnSpc>
                <a:spcPct val="90000"/>
              </a:lnSpc>
              <a:spcAft>
                <a:spcPts val="600"/>
              </a:spcAft>
            </a:pPr>
            <a:r>
              <a:rPr lang="en-US" sz="1200" dirty="0">
                <a:latin typeface="Arial" panose="020B0604020202020204" pitchFamily="34" charset="0"/>
                <a:cs typeface="Arial" panose="020B0604020202020204" pitchFamily="34" charset="0"/>
              </a:rPr>
              <a:t>Enhance integrated care systems to increase coordination across NHS services, social care providers and voluntary organisations.</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b="1" dirty="0">
                <a:latin typeface="Arial" panose="020B0604020202020204" pitchFamily="34" charset="0"/>
                <a:cs typeface="Arial" panose="020B0604020202020204" pitchFamily="34" charset="0"/>
              </a:rPr>
              <a:t>Recommendation 5:</a:t>
            </a:r>
          </a:p>
          <a:p>
            <a:pPr>
              <a:lnSpc>
                <a:spcPct val="90000"/>
              </a:lnSpc>
              <a:spcAft>
                <a:spcPts val="600"/>
              </a:spcAft>
            </a:pPr>
            <a:r>
              <a:rPr lang="en-US" sz="1200" dirty="0">
                <a:latin typeface="Arial" panose="020B0604020202020204" pitchFamily="34" charset="0"/>
                <a:cs typeface="Arial" panose="020B0604020202020204" pitchFamily="34" charset="0"/>
              </a:rPr>
              <a:t>Adopt more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 approaches inspired by Continuity Theory and successful overseas examples like </a:t>
            </a:r>
            <a:r>
              <a:rPr lang="en-US" sz="1200" dirty="0" err="1">
                <a:latin typeface="Arial" panose="020B0604020202020204" pitchFamily="34" charset="0"/>
                <a:cs typeface="Arial" panose="020B0604020202020204" pitchFamily="34" charset="0"/>
              </a:rPr>
              <a:t>Hogeweyk</a:t>
            </a:r>
            <a:r>
              <a:rPr lang="en-US" sz="1200" dirty="0">
                <a:latin typeface="Arial" panose="020B0604020202020204" pitchFamily="34" charset="0"/>
                <a:cs typeface="Arial" panose="020B0604020202020204" pitchFamily="34" charset="0"/>
              </a:rPr>
              <a:t>.</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b="1" dirty="0">
                <a:latin typeface="Arial" panose="020B0604020202020204" pitchFamily="34" charset="0"/>
                <a:cs typeface="Arial" panose="020B0604020202020204" pitchFamily="34" charset="0"/>
              </a:rPr>
              <a:t>Recommendation 6:</a:t>
            </a:r>
          </a:p>
          <a:p>
            <a:pPr>
              <a:lnSpc>
                <a:spcPct val="90000"/>
              </a:lnSpc>
              <a:spcAft>
                <a:spcPts val="600"/>
              </a:spcAft>
            </a:pPr>
            <a:r>
              <a:rPr lang="en-US" sz="1200" dirty="0">
                <a:latin typeface="Arial" panose="020B0604020202020204" pitchFamily="34" charset="0"/>
                <a:cs typeface="Arial" panose="020B0604020202020204" pitchFamily="34" charset="0"/>
              </a:rPr>
              <a:t>Increase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 training throughout health and social care services, particularly in dementia care. Training should emphasise communication, collaborative decision-making and maintaining individual identity. This statement is reinforced by </a:t>
            </a:r>
            <a:r>
              <a:rPr lang="en-US" sz="1200" dirty="0" err="1">
                <a:latin typeface="Arial" panose="020B0604020202020204" pitchFamily="34" charset="0"/>
                <a:cs typeface="Arial" panose="020B0604020202020204" pitchFamily="34" charset="0"/>
              </a:rPr>
              <a:t>Kitwood's</a:t>
            </a:r>
            <a:r>
              <a:rPr lang="en-US" sz="1200" dirty="0">
                <a:latin typeface="Arial" panose="020B0604020202020204" pitchFamily="34" charset="0"/>
                <a:cs typeface="Arial" panose="020B0604020202020204" pitchFamily="34" charset="0"/>
              </a:rPr>
              <a:t>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 Theory (1997), which underlines the need of maintaining personhood and dignity in later life.</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Although these proposals are evidence-based, their execution will necessitate significant financial investment and political commitment</a:t>
            </a:r>
            <a:r>
              <a:rPr lang="en-US" sz="1050" dirty="0">
                <a:latin typeface="Arial" panose="020B0604020202020204" pitchFamily="34" charset="0"/>
                <a:cs typeface="Arial" panose="020B0604020202020204" pitchFamily="34" charset="0"/>
              </a:rPr>
              <a:t>.</a:t>
            </a:r>
          </a:p>
        </p:txBody>
      </p:sp>
      <p:sp>
        <p:nvSpPr>
          <p:cNvPr id="21" name="Rectangle 2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Audio 17">
            <a:hlinkClick r:id="" action="ppaction://media"/>
            <a:extLst>
              <a:ext uri="{FF2B5EF4-FFF2-40B4-BE49-F238E27FC236}">
                <a16:creationId xmlns:a16="http://schemas.microsoft.com/office/drawing/2014/main" id="{B9D6C472-C20E-11B1-427C-1E9C4B863D23}"/>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78080295"/>
      </p:ext>
    </p:extLst>
  </p:cSld>
  <p:clrMapOvr>
    <a:masterClrMapping/>
  </p:clrMapOvr>
  <mc:AlternateContent xmlns:mc="http://schemas.openxmlformats.org/markup-compatibility/2006">
    <mc:Choice xmlns:p14="http://schemas.microsoft.com/office/powerpoint/2010/main" Requires="p14">
      <p:transition spd="slow" p14:dur="2000" advTm="70637"/>
    </mc:Choice>
    <mc:Fallback>
      <p:transition spd="slow" advTm="70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0" dur="500"/>
                                        <p:tgtEl>
                                          <p:spTgt spid="2">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3" dur="500"/>
                                        <p:tgtEl>
                                          <p:spTgt spid="2">
                                            <p:txEl>
                                              <p:pRg st="4" end="4"/>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6" dur="500"/>
                                        <p:tgtEl>
                                          <p:spTgt spid="2">
                                            <p:txEl>
                                              <p:pRg st="6" end="6"/>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9" dur="500"/>
                                        <p:tgtEl>
                                          <p:spTgt spid="2">
                                            <p:txEl>
                                              <p:pRg st="7" end="7"/>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2" dur="500"/>
                                        <p:tgtEl>
                                          <p:spTgt spid="2">
                                            <p:txEl>
                                              <p:pRg st="9" end="9"/>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35" dur="500"/>
                                        <p:tgtEl>
                                          <p:spTgt spid="2">
                                            <p:txEl>
                                              <p:pRg st="10" end="10"/>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38" dur="500"/>
                                        <p:tgtEl>
                                          <p:spTgt spid="2">
                                            <p:txEl>
                                              <p:pRg st="12" end="12"/>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41" dur="500"/>
                                        <p:tgtEl>
                                          <p:spTgt spid="2">
                                            <p:txEl>
                                              <p:pRg st="13" end="13"/>
                                            </p:txEl>
                                          </p:spTgt>
                                        </p:tgtEl>
                                      </p:cBhvr>
                                    </p:animEffect>
                                  </p:childTnLst>
                                </p:cTn>
                              </p:par>
                              <p:par>
                                <p:cTn id="42" presetID="14" presetClass="entr" presetSubtype="10" fill="hold" nodeType="withEffect">
                                  <p:stCondLst>
                                    <p:cond delay="0"/>
                                  </p:stCondLst>
                                  <p:childTnLst>
                                    <p:set>
                                      <p:cBhvr>
                                        <p:cTn id="43" dur="1" fill="hold">
                                          <p:stCondLst>
                                            <p:cond delay="0"/>
                                          </p:stCondLst>
                                        </p:cTn>
                                        <p:tgtEl>
                                          <p:spTgt spid="2">
                                            <p:txEl>
                                              <p:pRg st="15" end="15"/>
                                            </p:txEl>
                                          </p:spTgt>
                                        </p:tgtEl>
                                        <p:attrNameLst>
                                          <p:attrName>style.visibility</p:attrName>
                                        </p:attrNameLst>
                                      </p:cBhvr>
                                      <p:to>
                                        <p:strVal val="visible"/>
                                      </p:to>
                                    </p:set>
                                    <p:animEffect transition="in" filter="randombar(horizontal)">
                                      <p:cBhvr>
                                        <p:cTn id="44" dur="500"/>
                                        <p:tgtEl>
                                          <p:spTgt spid="2">
                                            <p:txEl>
                                              <p:pRg st="15" end="15"/>
                                            </p:txEl>
                                          </p:spTgt>
                                        </p:tgtEl>
                                      </p:cBhvr>
                                    </p:animEffect>
                                  </p:childTnLst>
                                </p:cTn>
                              </p:par>
                              <p:par>
                                <p:cTn id="45" presetID="14" presetClass="entr" presetSubtype="10" fill="hold" nodeType="withEffect">
                                  <p:stCondLst>
                                    <p:cond delay="0"/>
                                  </p:stCondLst>
                                  <p:childTnLst>
                                    <p:set>
                                      <p:cBhvr>
                                        <p:cTn id="46" dur="1" fill="hold">
                                          <p:stCondLst>
                                            <p:cond delay="0"/>
                                          </p:stCondLst>
                                        </p:cTn>
                                        <p:tgtEl>
                                          <p:spTgt spid="2">
                                            <p:txEl>
                                              <p:pRg st="16" end="16"/>
                                            </p:txEl>
                                          </p:spTgt>
                                        </p:tgtEl>
                                        <p:attrNameLst>
                                          <p:attrName>style.visibility</p:attrName>
                                        </p:attrNameLst>
                                      </p:cBhvr>
                                      <p:to>
                                        <p:strVal val="visible"/>
                                      </p:to>
                                    </p:set>
                                    <p:animEffect transition="in" filter="randombar(horizontal)">
                                      <p:cBhvr>
                                        <p:cTn id="47" dur="500"/>
                                        <p:tgtEl>
                                          <p:spTgt spid="2">
                                            <p:txEl>
                                              <p:pRg st="16" end="16"/>
                                            </p:txEl>
                                          </p:spTgt>
                                        </p:tgtEl>
                                      </p:cBhvr>
                                    </p:animEffect>
                                  </p:childTnLst>
                                </p:cTn>
                              </p:par>
                              <p:par>
                                <p:cTn id="48" presetID="14" presetClass="entr" presetSubtype="10" fill="hold" nodeType="withEffect">
                                  <p:stCondLst>
                                    <p:cond delay="0"/>
                                  </p:stCondLst>
                                  <p:childTnLst>
                                    <p:set>
                                      <p:cBhvr>
                                        <p:cTn id="49" dur="1" fill="hold">
                                          <p:stCondLst>
                                            <p:cond delay="0"/>
                                          </p:stCondLst>
                                        </p:cTn>
                                        <p:tgtEl>
                                          <p:spTgt spid="2">
                                            <p:txEl>
                                              <p:pRg st="18" end="18"/>
                                            </p:txEl>
                                          </p:spTgt>
                                        </p:tgtEl>
                                        <p:attrNameLst>
                                          <p:attrName>style.visibility</p:attrName>
                                        </p:attrNameLst>
                                      </p:cBhvr>
                                      <p:to>
                                        <p:strVal val="visible"/>
                                      </p:to>
                                    </p:set>
                                    <p:animEffect transition="in" filter="randombar(horizontal)">
                                      <p:cBhvr>
                                        <p:cTn id="50" dur="500"/>
                                        <p:tgtEl>
                                          <p:spTgt spid="2">
                                            <p:txEl>
                                              <p:pRg st="18" end="18"/>
                                            </p:txEl>
                                          </p:spTgt>
                                        </p:tgtEl>
                                      </p:cBhvr>
                                    </p:animEffect>
                                  </p:childTnLst>
                                </p:cTn>
                              </p:par>
                              <p:par>
                                <p:cTn id="51" presetID="14" presetClass="entr" presetSubtype="10" fill="hold" nodeType="withEffect">
                                  <p:stCondLst>
                                    <p:cond delay="0"/>
                                  </p:stCondLst>
                                  <p:childTnLst>
                                    <p:set>
                                      <p:cBhvr>
                                        <p:cTn id="52" dur="1" fill="hold">
                                          <p:stCondLst>
                                            <p:cond delay="0"/>
                                          </p:stCondLst>
                                        </p:cTn>
                                        <p:tgtEl>
                                          <p:spTgt spid="2">
                                            <p:txEl>
                                              <p:pRg st="19" end="19"/>
                                            </p:txEl>
                                          </p:spTgt>
                                        </p:tgtEl>
                                        <p:attrNameLst>
                                          <p:attrName>style.visibility</p:attrName>
                                        </p:attrNameLst>
                                      </p:cBhvr>
                                      <p:to>
                                        <p:strVal val="visible"/>
                                      </p:to>
                                    </p:set>
                                    <p:animEffect transition="in" filter="randombar(horizontal)">
                                      <p:cBhvr>
                                        <p:cTn id="53" dur="500"/>
                                        <p:tgtEl>
                                          <p:spTgt spid="2">
                                            <p:txEl>
                                              <p:pRg st="19" end="19"/>
                                            </p:txEl>
                                          </p:spTgt>
                                        </p:tgtEl>
                                      </p:cBhvr>
                                    </p:animEffect>
                                  </p:childTnLst>
                                </p:cTn>
                              </p:par>
                              <p:par>
                                <p:cTn id="54" presetID="14" presetClass="entr" presetSubtype="10" fill="hold" nodeType="withEffect">
                                  <p:stCondLst>
                                    <p:cond delay="0"/>
                                  </p:stCondLst>
                                  <p:childTnLst>
                                    <p:set>
                                      <p:cBhvr>
                                        <p:cTn id="55" dur="1" fill="hold">
                                          <p:stCondLst>
                                            <p:cond delay="0"/>
                                          </p:stCondLst>
                                        </p:cTn>
                                        <p:tgtEl>
                                          <p:spTgt spid="2">
                                            <p:txEl>
                                              <p:pRg st="21" end="21"/>
                                            </p:txEl>
                                          </p:spTgt>
                                        </p:tgtEl>
                                        <p:attrNameLst>
                                          <p:attrName>style.visibility</p:attrName>
                                        </p:attrNameLst>
                                      </p:cBhvr>
                                      <p:to>
                                        <p:strVal val="visible"/>
                                      </p:to>
                                    </p:set>
                                    <p:animEffect transition="in" filter="randombar(horizontal)">
                                      <p:cBhvr>
                                        <p:cTn id="56" dur="500"/>
                                        <p:tgtEl>
                                          <p:spTgt spid="2">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op shot of a representation of networks with stick figures.">
            <a:extLst>
              <a:ext uri="{FF2B5EF4-FFF2-40B4-BE49-F238E27FC236}">
                <a16:creationId xmlns:a16="http://schemas.microsoft.com/office/drawing/2014/main" id="{D778AA96-B02B-7DB5-8695-4EABE40EC1E2}"/>
              </a:ext>
            </a:extLst>
          </p:cNvPr>
          <p:cNvPicPr>
            <a:picLocks noChangeAspect="1"/>
          </p:cNvPicPr>
          <p:nvPr/>
        </p:nvPicPr>
        <p:blipFill>
          <a:blip r:embed="rId5"/>
          <a:srcRect l="35686" r="11853"/>
          <a:stretch>
            <a:fillRect/>
          </a:stretch>
        </p:blipFill>
        <p:spPr>
          <a:xfrm>
            <a:off x="-1" y="-2"/>
            <a:ext cx="5410198"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37AE9E3-49D8-DF35-40BD-2F5AFF635EDE}"/>
              </a:ext>
            </a:extLst>
          </p:cNvPr>
          <p:cNvSpPr txBox="1"/>
          <p:nvPr/>
        </p:nvSpPr>
        <p:spPr>
          <a:xfrm>
            <a:off x="5526157" y="318053"/>
            <a:ext cx="5836500" cy="5922026"/>
          </a:xfrm>
          <a:prstGeom prst="rect">
            <a:avLst/>
          </a:prstGeom>
        </p:spPr>
        <p:txBody>
          <a:bodyPr vert="horz" lIns="91440" tIns="45720" rIns="91440" bIns="45720" rtlCol="0" anchor="ctr">
            <a:normAutofit/>
          </a:bodyPr>
          <a:lstStyle/>
          <a:p>
            <a:pPr>
              <a:lnSpc>
                <a:spcPct val="90000"/>
              </a:lnSpc>
              <a:spcAft>
                <a:spcPts val="600"/>
              </a:spcAft>
            </a:pPr>
            <a:r>
              <a:rPr lang="en-US" sz="2400" b="1" dirty="0">
                <a:latin typeface="Arial" panose="020B0604020202020204" pitchFamily="34" charset="0"/>
                <a:cs typeface="Arial" panose="020B0604020202020204" pitchFamily="34" charset="0"/>
              </a:rPr>
              <a:t>Conclusion</a:t>
            </a:r>
          </a:p>
          <a:p>
            <a:pPr>
              <a:lnSpc>
                <a:spcPct val="90000"/>
              </a:lnSpc>
              <a:spcAft>
                <a:spcPts val="600"/>
              </a:spcAft>
            </a:pPr>
            <a:endParaRPr lang="en-US" sz="2400" b="1"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This presentation critically examined the care, support and empowerment needs of older people in the UK, emphasising the complex connection of physical health, psychological well-being and social conditions. It has been established that effective care goes beyond providing medical needs to include maintaining independence, functional capacity, dignity and overall quality of life.</a:t>
            </a:r>
          </a:p>
          <a:p>
            <a:pPr>
              <a:lnSpc>
                <a:spcPct val="90000"/>
              </a:lnSpc>
              <a:spcAft>
                <a:spcPts val="600"/>
              </a:spcAft>
            </a:pPr>
            <a:r>
              <a:rPr lang="en-US" sz="1600" dirty="0">
                <a:latin typeface="Arial" panose="020B0604020202020204" pitchFamily="34" charset="0"/>
                <a:cs typeface="Arial" panose="020B0604020202020204" pitchFamily="34" charset="0"/>
              </a:rPr>
              <a:t>Furthermore, theories like Activity Theory, Continuity Theory and </a:t>
            </a:r>
            <a:r>
              <a:rPr lang="en-US" sz="1600" dirty="0" err="1">
                <a:latin typeface="Arial" panose="020B0604020202020204" pitchFamily="34" charset="0"/>
                <a:cs typeface="Arial" panose="020B0604020202020204" pitchFamily="34" charset="0"/>
              </a:rPr>
              <a:t>Kitwood's</a:t>
            </a:r>
            <a:r>
              <a:rPr lang="en-US" sz="1600" dirty="0">
                <a:latin typeface="Arial" panose="020B0604020202020204" pitchFamily="34" charset="0"/>
                <a:cs typeface="Arial" panose="020B0604020202020204" pitchFamily="34" charset="0"/>
              </a:rPr>
              <a:t>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Care Theory, as well as legislation such as the Care Act 2014 and the NHS Long Term Plan, serve as valuable frameworks for guiding practice and achieving better outcomes for older persons.</a:t>
            </a:r>
          </a:p>
          <a:p>
            <a:pPr>
              <a:lnSpc>
                <a:spcPct val="90000"/>
              </a:lnSpc>
              <a:spcAft>
                <a:spcPts val="600"/>
              </a:spcAft>
            </a:pPr>
            <a:r>
              <a:rPr lang="en-US" sz="1600" dirty="0">
                <a:latin typeface="Arial" panose="020B0604020202020204" pitchFamily="34" charset="0"/>
                <a:cs typeface="Arial" panose="020B0604020202020204" pitchFamily="34" charset="0"/>
              </a:rPr>
              <a:t>However, despite ambitious policy goals, considerable problems remain. Workforce limitations, budgetary difficulties, rising demand and digital inequities continue to impede service delivery. As a result, attaining really empowered care demands increased investment, integrated services and a long-term commitment to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practice across the country.</a:t>
            </a:r>
          </a:p>
          <a:p>
            <a:pPr>
              <a:lnSpc>
                <a:spcPct val="90000"/>
              </a:lnSpc>
              <a:spcAft>
                <a:spcPts val="600"/>
              </a:spcAft>
            </a:pPr>
            <a:endParaRPr lang="en-US" sz="1600" dirty="0">
              <a:latin typeface="Arial" panose="020B0604020202020204" pitchFamily="34" charset="0"/>
              <a:cs typeface="Arial" panose="020B0604020202020204" pitchFamily="34" charset="0"/>
            </a:endParaRPr>
          </a:p>
        </p:txBody>
      </p:sp>
      <p:pic>
        <p:nvPicPr>
          <p:cNvPr id="26" name="Audio 25">
            <a:hlinkClick r:id="" action="ppaction://media"/>
            <a:extLst>
              <a:ext uri="{FF2B5EF4-FFF2-40B4-BE49-F238E27FC236}">
                <a16:creationId xmlns:a16="http://schemas.microsoft.com/office/drawing/2014/main" id="{13F0DA0F-EE41-6890-69C4-D5AB3D7626E0}"/>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89571929"/>
      </p:ext>
    </p:extLst>
  </p:cSld>
  <p:clrMapOvr>
    <a:masterClrMapping/>
  </p:clrMapOvr>
  <mc:AlternateContent xmlns:mc="http://schemas.openxmlformats.org/markup-compatibility/2006">
    <mc:Choice xmlns:p14="http://schemas.microsoft.com/office/powerpoint/2010/main" Requires="p14">
      <p:transition spd="slow" p14:dur="2000" advTm="61687"/>
    </mc:Choice>
    <mc:Fallback>
      <p:transition spd="slow" advTm="61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arn(inVertical)">
                                      <p:cBhvr>
                                        <p:cTn id="20" dur="500"/>
                                        <p:tgtEl>
                                          <p:spTgt spid="2">
                                            <p:txEl>
                                              <p:pRg st="3" end="3"/>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arn(inVertical)">
                                      <p:cBhvr>
                                        <p:cTn id="2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2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DBF349-45B8-8296-1656-761D1C8655DB}"/>
              </a:ext>
            </a:extLst>
          </p:cNvPr>
          <p:cNvSpPr txBox="1"/>
          <p:nvPr/>
        </p:nvSpPr>
        <p:spPr>
          <a:xfrm>
            <a:off x="708917" y="0"/>
            <a:ext cx="11004605" cy="7078861"/>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References</a:t>
            </a:r>
          </a:p>
          <a:p>
            <a:endParaRPr lang="en-GB" b="1" i="1" dirty="0">
              <a:latin typeface="Arial" panose="020B0604020202020204" pitchFamily="34" charset="0"/>
              <a:cs typeface="Arial" panose="020B0604020202020204" pitchFamily="34" charset="0"/>
            </a:endParaRPr>
          </a:p>
          <a:p>
            <a:r>
              <a:rPr lang="en-US" sz="1100" dirty="0" err="1">
                <a:latin typeface="Arial" panose="020B0604020202020204" pitchFamily="34" charset="0"/>
                <a:cs typeface="Arial" panose="020B0604020202020204" pitchFamily="34" charset="0"/>
              </a:rPr>
              <a:t>Achenbaum</a:t>
            </a:r>
            <a:r>
              <a:rPr lang="en-US" sz="1100" dirty="0">
                <a:latin typeface="Arial" panose="020B0604020202020204" pitchFamily="34" charset="0"/>
                <a:cs typeface="Arial" panose="020B0604020202020204" pitchFamily="34" charset="0"/>
              </a:rPr>
              <a:t>, W.A. and Bengtson, V.L. (1994) </a:t>
            </a:r>
            <a:r>
              <a:rPr lang="en-US" sz="1100" dirty="0" err="1">
                <a:latin typeface="Arial" panose="020B0604020202020204" pitchFamily="34" charset="0"/>
                <a:cs typeface="Arial" panose="020B0604020202020204" pitchFamily="34" charset="0"/>
              </a:rPr>
              <a:t>‘Re</a:t>
            </a:r>
            <a:r>
              <a:rPr lang="en-US" sz="1100" dirty="0">
                <a:latin typeface="Arial" panose="020B0604020202020204" pitchFamily="34" charset="0"/>
                <a:cs typeface="Arial" panose="020B0604020202020204" pitchFamily="34" charset="0"/>
              </a:rPr>
              <a:t>-engaging the Disengagement Theory of Aging: On the History and Assessment of Theory Development in Gerontology’, The Gerontologist, 34(6), pp. 756-763. Available at: </a:t>
            </a:r>
            <a:r>
              <a:rPr lang="en-US" sz="1100" dirty="0">
                <a:latin typeface="Arial" panose="020B0604020202020204" pitchFamily="34" charset="0"/>
                <a:cs typeface="Arial" panose="020B0604020202020204" pitchFamily="34" charset="0"/>
                <a:hlinkClick r:id="rId2"/>
              </a:rPr>
              <a:t>https://doi.org/10.1093/geront/34.6.756</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Adams, K.B., Leibbrandt, S. and Moon, H. (2011) ‘A Critical Review of the Literature on Social and Leisure Activity and Wellbeing in Later Life’, Ageing and Society, 31(4), pp. 683-712. Available at: </a:t>
            </a:r>
            <a:r>
              <a:rPr lang="en-US" sz="1100" dirty="0">
                <a:latin typeface="Arial" panose="020B0604020202020204" pitchFamily="34" charset="0"/>
                <a:cs typeface="Arial" panose="020B0604020202020204" pitchFamily="34" charset="0"/>
                <a:hlinkClick r:id="rId3"/>
              </a:rPr>
              <a:t>https://www.cambridge.org/core/journals/ageing-and-society/article/critical-review-of-the-literature-on-social-and-leisure-activity-and-wellbeing-in-later-life/2F2A22FDE0F28D435F56D6E69B25FF9E</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Age UK (2024) State of Health and Care of Older People in England 2024. Available at: </a:t>
            </a:r>
            <a:r>
              <a:rPr lang="en-US" sz="1100" dirty="0">
                <a:latin typeface="Arial" panose="020B0604020202020204" pitchFamily="34" charset="0"/>
                <a:cs typeface="Arial" panose="020B0604020202020204" pitchFamily="34" charset="0"/>
                <a:hlinkClick r:id="rId4"/>
              </a:rPr>
              <a:t>https://www.ageuk.org.uk/discover/2024/september/state-of-health-and-care-of-older-people-in-england-2024/</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Atchley, R.C. (1989) ‘A Continuity Theory of Normal Aging’, The Gerontologist, 29(2), pp. 183-190. Available at: </a:t>
            </a:r>
            <a:r>
              <a:rPr lang="en-US" sz="1100" dirty="0">
                <a:latin typeface="Arial" panose="020B0604020202020204" pitchFamily="34" charset="0"/>
                <a:cs typeface="Arial" panose="020B0604020202020204" pitchFamily="34" charset="0"/>
                <a:hlinkClick r:id="rId5"/>
              </a:rPr>
              <a:t>https://doi.org/10.1093/geront/29.2.183</a:t>
            </a:r>
            <a:r>
              <a:rPr lang="en-US" sz="1100" dirty="0">
                <a:latin typeface="Arial" panose="020B0604020202020204" pitchFamily="34" charset="0"/>
                <a:cs typeface="Arial" panose="020B0604020202020204" pitchFamily="34" charset="0"/>
              </a:rPr>
              <a:t> (Accessed: 12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Cumming, E. and Henry, W.E. (1961) Growing Old: The Process of Disengagement. New York: Basic Books. (Accessed: 10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Department of Health and Social Care (2014) Care and Support Statutory Guidance. Available at: </a:t>
            </a:r>
            <a:r>
              <a:rPr lang="en-US" sz="1100" dirty="0">
                <a:latin typeface="Arial" panose="020B0604020202020204" pitchFamily="34" charset="0"/>
                <a:cs typeface="Arial" panose="020B0604020202020204" pitchFamily="34" charset="0"/>
                <a:hlinkClick r:id="rId6"/>
              </a:rPr>
              <a:t>https://www.gov.uk/government/publications/care-act-statutory-guidance</a:t>
            </a:r>
            <a:r>
              <a:rPr lang="en-US" sz="1100" dirty="0">
                <a:latin typeface="Arial" panose="020B0604020202020204" pitchFamily="34" charset="0"/>
                <a:cs typeface="Arial" panose="020B0604020202020204" pitchFamily="34" charset="0"/>
              </a:rPr>
              <a:t> (Accessed: 10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Equality Act 2010, c.15. Available at: </a:t>
            </a:r>
            <a:r>
              <a:rPr lang="en-US" sz="1100" dirty="0">
                <a:latin typeface="Arial" panose="020B0604020202020204" pitchFamily="34" charset="0"/>
                <a:cs typeface="Arial" panose="020B0604020202020204" pitchFamily="34" charset="0"/>
                <a:hlinkClick r:id="rId7"/>
              </a:rPr>
              <a:t>https://www.legislation.gov.uk/ukpga/2010/15/contents</a:t>
            </a:r>
            <a:r>
              <a:rPr lang="en-US" sz="1100" dirty="0">
                <a:latin typeface="Arial" panose="020B0604020202020204" pitchFamily="34" charset="0"/>
                <a:cs typeface="Arial" panose="020B0604020202020204" pitchFamily="34" charset="0"/>
              </a:rPr>
              <a:t> (Accessed: 10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Gordon, A.L., Goodman, C., Achterberg, W., Barker, R.O., Burns, E., Hanratty, B., Martin, F.C., Meyer, J., O’Neill, D., Schols, J. and Spilsbury, K. (2020) ‘COVID in Care Homes: Challenges and Dilemmas in Healthcare Delivery’, Age and Ageing, 49(5), pp. 701-705. Available at: </a:t>
            </a:r>
            <a:r>
              <a:rPr lang="en-US" sz="1100" dirty="0">
                <a:latin typeface="Arial" panose="020B0604020202020204" pitchFamily="34" charset="0"/>
                <a:cs typeface="Arial" panose="020B0604020202020204" pitchFamily="34" charset="0"/>
                <a:hlinkClick r:id="rId8"/>
              </a:rPr>
              <a:t>https://doi.org/10.1093/ageing/afaa113</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Havighurst, R.J. (1961) ‘Successful Aging’, The Gerontologist, 1(1), pp. 8-13. Available at: </a:t>
            </a:r>
            <a:r>
              <a:rPr lang="en-US" sz="1100" dirty="0">
                <a:latin typeface="Arial" panose="020B0604020202020204" pitchFamily="34" charset="0"/>
                <a:cs typeface="Arial" panose="020B0604020202020204" pitchFamily="34" charset="0"/>
                <a:hlinkClick r:id="rId9"/>
              </a:rPr>
              <a:t>https://doi.org/10.1093/geront/1.1.8</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Holt-</a:t>
            </a:r>
            <a:r>
              <a:rPr lang="en-US" sz="1100" dirty="0" err="1">
                <a:latin typeface="Arial" panose="020B0604020202020204" pitchFamily="34" charset="0"/>
                <a:cs typeface="Arial" panose="020B0604020202020204" pitchFamily="34" charset="0"/>
              </a:rPr>
              <a:t>Lunstad</a:t>
            </a:r>
            <a:r>
              <a:rPr lang="en-US" sz="1100" dirty="0">
                <a:latin typeface="Arial" panose="020B0604020202020204" pitchFamily="34" charset="0"/>
                <a:cs typeface="Arial" panose="020B0604020202020204" pitchFamily="34" charset="0"/>
              </a:rPr>
              <a:t>, J., Smith, T.B., Baker, M., Harris, T. and Stephenson, D. (2015) ‘Loneliness and Social Isolation as Risk Factors for Mortality’, Perspectives on Psychological Science, 10(2), pp. 227-237. Available at: </a:t>
            </a:r>
            <a:r>
              <a:rPr lang="en-US" sz="1100" dirty="0">
                <a:latin typeface="Arial" panose="020B0604020202020204" pitchFamily="34" charset="0"/>
                <a:cs typeface="Arial" panose="020B0604020202020204" pitchFamily="34" charset="0"/>
                <a:hlinkClick r:id="rId10"/>
              </a:rPr>
              <a:t>https://doi.org/10.1177/1745691614568352</a:t>
            </a:r>
            <a:r>
              <a:rPr lang="en-US" sz="1100" dirty="0">
                <a:latin typeface="Arial" panose="020B0604020202020204" pitchFamily="34" charset="0"/>
                <a:cs typeface="Arial" panose="020B0604020202020204" pitchFamily="34" charset="0"/>
              </a:rPr>
              <a:t> (Accessed: 12 June 2026).</a:t>
            </a:r>
          </a:p>
          <a:p>
            <a:r>
              <a:rPr lang="en-US" sz="1100" dirty="0" err="1">
                <a:latin typeface="Arial" panose="020B0604020202020204" pitchFamily="34" charset="0"/>
                <a:cs typeface="Arial" panose="020B0604020202020204" pitchFamily="34" charset="0"/>
              </a:rPr>
              <a:t>Bertolazzi</a:t>
            </a:r>
            <a:r>
              <a:rPr lang="en-US" sz="1100" dirty="0">
                <a:latin typeface="Arial" panose="020B0604020202020204" pitchFamily="34" charset="0"/>
                <a:cs typeface="Arial" panose="020B0604020202020204" pitchFamily="34" charset="0"/>
              </a:rPr>
              <a:t>, A., Quaglia, V. and </a:t>
            </a:r>
            <a:r>
              <a:rPr lang="en-US" sz="1100" dirty="0" err="1">
                <a:latin typeface="Arial" panose="020B0604020202020204" pitchFamily="34" charset="0"/>
                <a:cs typeface="Arial" panose="020B0604020202020204" pitchFamily="34" charset="0"/>
              </a:rPr>
              <a:t>Bongelli</a:t>
            </a:r>
            <a:r>
              <a:rPr lang="en-US" sz="1100" dirty="0">
                <a:latin typeface="Arial" panose="020B0604020202020204" pitchFamily="34" charset="0"/>
                <a:cs typeface="Arial" panose="020B0604020202020204" pitchFamily="34" charset="0"/>
              </a:rPr>
              <a:t>, R. (2024) ‘Barriers and facilitators to health technology adoption by older adults: An integrative systematic review’, BMC Public Health, 24. Available at: </a:t>
            </a:r>
            <a:r>
              <a:rPr lang="en-US" sz="1100" dirty="0">
                <a:latin typeface="Arial" panose="020B0604020202020204" pitchFamily="34" charset="0"/>
                <a:cs typeface="Arial" panose="020B0604020202020204" pitchFamily="34" charset="0"/>
                <a:hlinkClick r:id="rId11"/>
              </a:rPr>
              <a:t>https://doi.org/10.1186/s12889-024-18036-5</a:t>
            </a:r>
            <a:r>
              <a:rPr lang="en-US" sz="1100" dirty="0">
                <a:latin typeface="Arial" panose="020B0604020202020204" pitchFamily="34" charset="0"/>
                <a:cs typeface="Arial" panose="020B0604020202020204" pitchFamily="34" charset="0"/>
              </a:rPr>
              <a:t> (Accessed: 12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Human Rights Act 1998, c.42. Available at: </a:t>
            </a:r>
            <a:r>
              <a:rPr lang="en-US" sz="1100" dirty="0">
                <a:latin typeface="Arial" panose="020B0604020202020204" pitchFamily="34" charset="0"/>
                <a:cs typeface="Arial" panose="020B0604020202020204" pitchFamily="34" charset="0"/>
                <a:hlinkClick r:id="rId12"/>
              </a:rPr>
              <a:t>https://www.legislation.gov.uk/ukpga/1998/42/contents</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Kim D.H and Rockwood K. (2024) ‘Frailty in older adults’, New England Journal of Medicine, 391, pp. 538-548. Available at: </a:t>
            </a:r>
            <a:r>
              <a:rPr lang="en-US" sz="1100" dirty="0">
                <a:latin typeface="Arial" panose="020B0604020202020204" pitchFamily="34" charset="0"/>
                <a:cs typeface="Arial" panose="020B0604020202020204" pitchFamily="34" charset="0"/>
                <a:hlinkClick r:id="rId13"/>
              </a:rPr>
              <a:t>https://doi.org/10.1056/NEJMra2301292</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King’s Fund (2024) Social Care 360. Available at: </a:t>
            </a:r>
            <a:r>
              <a:rPr lang="en-US" sz="1100" dirty="0">
                <a:latin typeface="Arial" panose="020B0604020202020204" pitchFamily="34" charset="0"/>
                <a:cs typeface="Arial" panose="020B0604020202020204" pitchFamily="34" charset="0"/>
                <a:hlinkClick r:id="rId14"/>
              </a:rPr>
              <a:t>https://assets.kingsfund.org.uk/f/256914/x/10453129ad/social_care_360_2024.pdf</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7041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F2B5A4-5325-63E0-C1B0-1B268B82D35C}"/>
              </a:ext>
            </a:extLst>
          </p:cNvPr>
          <p:cNvSpPr txBox="1"/>
          <p:nvPr/>
        </p:nvSpPr>
        <p:spPr>
          <a:xfrm>
            <a:off x="545910" y="341194"/>
            <a:ext cx="11143397" cy="4755148"/>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References</a:t>
            </a:r>
          </a:p>
          <a:p>
            <a:endParaRPr lang="en-GB" sz="1400" b="1" i="1" dirty="0">
              <a:latin typeface="Arial" panose="020B0604020202020204" pitchFamily="34" charset="0"/>
              <a:cs typeface="Arial" panose="020B0604020202020204" pitchFamily="34" charset="0"/>
            </a:endParaRPr>
          </a:p>
          <a:p>
            <a:r>
              <a:rPr lang="en-US" sz="1100" dirty="0" err="1">
                <a:latin typeface="Arial" panose="020B0604020202020204" pitchFamily="34" charset="0"/>
                <a:cs typeface="Arial" panose="020B0604020202020204" pitchFamily="34" charset="0"/>
              </a:rPr>
              <a:t>Kitwood</a:t>
            </a:r>
            <a:r>
              <a:rPr lang="en-US" sz="1100" dirty="0">
                <a:latin typeface="Arial" panose="020B0604020202020204" pitchFamily="34" charset="0"/>
                <a:cs typeface="Arial" panose="020B0604020202020204" pitchFamily="34" charset="0"/>
              </a:rPr>
              <a:t>, T. (1997) Dementia Reconsidered: The Person Comes First. Buckingham: Open University Press.</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Marston, H.R., </a:t>
            </a:r>
            <a:r>
              <a:rPr lang="en-US" sz="1100" dirty="0" err="1">
                <a:latin typeface="Arial" panose="020B0604020202020204" pitchFamily="34" charset="0"/>
                <a:cs typeface="Arial" panose="020B0604020202020204" pitchFamily="34" charset="0"/>
              </a:rPr>
              <a:t>Genoe</a:t>
            </a:r>
            <a:r>
              <a:rPr lang="en-US" sz="1100" dirty="0">
                <a:latin typeface="Arial" panose="020B0604020202020204" pitchFamily="34" charset="0"/>
                <a:cs typeface="Arial" panose="020B0604020202020204" pitchFamily="34" charset="0"/>
              </a:rPr>
              <a:t>, R., Freeman, S., Kulczycki, C. and Musselwhite, C.B.A. (2021) ‘Improving Older People’s Lives Through Digital Technology and Practices’, Gerontology and Geriatric Medicine, 7. Available at: </a:t>
            </a:r>
            <a:r>
              <a:rPr lang="en-US" sz="1100" dirty="0">
                <a:latin typeface="Arial" panose="020B0604020202020204" pitchFamily="34" charset="0"/>
                <a:cs typeface="Arial" panose="020B0604020202020204" pitchFamily="34" charset="0"/>
                <a:hlinkClick r:id="rId2"/>
              </a:rPr>
              <a:t>https://doi.org/10.1177/23337214211036255</a:t>
            </a:r>
            <a:r>
              <a:rPr lang="en-US" sz="1100" dirty="0">
                <a:latin typeface="Arial" panose="020B0604020202020204" pitchFamily="34" charset="0"/>
                <a:cs typeface="Arial" panose="020B0604020202020204" pitchFamily="34" charset="0"/>
              </a:rPr>
              <a:t> (Accessed: 12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National Institute for Health and Care Excellence (NICE) (2015) Older People: Independence and Mental Wellbeing (NG32). Available at: </a:t>
            </a:r>
            <a:r>
              <a:rPr lang="en-US" sz="1100" dirty="0">
                <a:latin typeface="Arial" panose="020B0604020202020204" pitchFamily="34" charset="0"/>
                <a:cs typeface="Arial" panose="020B0604020202020204" pitchFamily="34" charset="0"/>
                <a:hlinkClick r:id="rId3"/>
              </a:rPr>
              <a:t>https://www.nice.org.uk/guidance/ng32</a:t>
            </a:r>
            <a:r>
              <a:rPr lang="en-US" sz="1100" dirty="0">
                <a:latin typeface="Arial" panose="020B0604020202020204" pitchFamily="34" charset="0"/>
                <a:cs typeface="Arial" panose="020B0604020202020204" pitchFamily="34" charset="0"/>
              </a:rPr>
              <a:t> (Accessed: 12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Office for National Statistics (2023) Profile of the Older Population Living in England and Wales in 2021 and Changes Since 2011. Available at: </a:t>
            </a:r>
            <a:r>
              <a:rPr lang="en-US" sz="1100" dirty="0">
                <a:latin typeface="Arial" panose="020B0604020202020204" pitchFamily="34" charset="0"/>
                <a:cs typeface="Arial" panose="020B0604020202020204" pitchFamily="34" charset="0"/>
                <a:hlinkClick r:id="rId4"/>
              </a:rPr>
              <a:t>https://www.ons.gov.uk/peoplepopulationandcommunity/birthsdeathsandmarriages/ageing/articles/profileoftheolderpopulationlivinginenglandandwalesin2021andchangessince2011/2023-04-03</a:t>
            </a:r>
            <a:r>
              <a:rPr lang="en-US" sz="1100" dirty="0">
                <a:latin typeface="Arial" panose="020B0604020202020204" pitchFamily="34" charset="0"/>
                <a:cs typeface="Arial" panose="020B0604020202020204" pitchFamily="34" charset="0"/>
              </a:rPr>
              <a:t> (Accessed: 12 June 2026).</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Skills for Care (2024) The state of the Adult Social Care Sector and Workforce in England. Available at: </a:t>
            </a:r>
            <a:r>
              <a:rPr lang="en-US" sz="1100" dirty="0">
                <a:latin typeface="Arial" panose="020B0604020202020204" pitchFamily="34" charset="0"/>
                <a:cs typeface="Arial" panose="020B0604020202020204" pitchFamily="34" charset="0"/>
                <a:hlinkClick r:id="rId5"/>
              </a:rPr>
              <a:t>https://www.skillsforcare.org.uk/Adult-Social-Care-Workforce-Data/workforceintelligence/Reports-and-visualisations/National-information/The-State-of-report.aspx</a:t>
            </a:r>
            <a:r>
              <a:rPr lang="en-US" sz="1100" dirty="0">
                <a:latin typeface="Arial" panose="020B0604020202020204" pitchFamily="34" charset="0"/>
                <a:cs typeface="Arial" panose="020B0604020202020204" pitchFamily="34" charset="0"/>
              </a:rPr>
              <a:t> (Accessed: 11 June 2026).</a:t>
            </a:r>
          </a:p>
          <a:p>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Steventon, A., Bardsley, M., Billings, J., Dixon, J., Doll, H., Beynon, M., Hirani, S., Cartwright, M., Rixon, L., Knapp, M., Henderson, C., Rogers, A., Fitzpatrick, R. and Newman, S. (2013) ‘Effect of Telecare on Use of Health and Social Care Services’, Age and Ageing, 42(4), pp. 501-508. Available at: </a:t>
            </a:r>
            <a:r>
              <a:rPr lang="en-GB" sz="1100" dirty="0">
                <a:latin typeface="Arial" panose="020B0604020202020204" pitchFamily="34" charset="0"/>
                <a:cs typeface="Arial" panose="020B0604020202020204" pitchFamily="34" charset="0"/>
                <a:hlinkClick r:id="rId6"/>
              </a:rPr>
              <a:t>https://doi.org/10.1093/ageing/aft008</a:t>
            </a:r>
            <a:r>
              <a:rPr lang="en-GB" sz="1100" dirty="0">
                <a:latin typeface="Arial" panose="020B0604020202020204" pitchFamily="34" charset="0"/>
                <a:cs typeface="Arial" panose="020B0604020202020204" pitchFamily="34" charset="0"/>
              </a:rPr>
              <a:t> (Accessed: 11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Verbeek, H., </a:t>
            </a:r>
            <a:r>
              <a:rPr lang="en-GB" sz="1100" dirty="0" err="1">
                <a:latin typeface="Arial" panose="020B0604020202020204" pitchFamily="34" charset="0"/>
                <a:cs typeface="Arial" panose="020B0604020202020204" pitchFamily="34" charset="0"/>
              </a:rPr>
              <a:t>Zwakhalen</a:t>
            </a:r>
            <a:r>
              <a:rPr lang="en-GB" sz="1100" dirty="0">
                <a:latin typeface="Arial" panose="020B0604020202020204" pitchFamily="34" charset="0"/>
                <a:cs typeface="Arial" panose="020B0604020202020204" pitchFamily="34" charset="0"/>
              </a:rPr>
              <a:t>, S.M.G., van Rossum, E., </a:t>
            </a:r>
            <a:r>
              <a:rPr lang="en-GB" sz="1100" dirty="0" err="1">
                <a:latin typeface="Arial" panose="020B0604020202020204" pitchFamily="34" charset="0"/>
                <a:cs typeface="Arial" panose="020B0604020202020204" pitchFamily="34" charset="0"/>
              </a:rPr>
              <a:t>Ambergen</a:t>
            </a:r>
            <a:r>
              <a:rPr lang="en-GB" sz="1100" dirty="0">
                <a:latin typeface="Arial" panose="020B0604020202020204" pitchFamily="34" charset="0"/>
                <a:cs typeface="Arial" panose="020B0604020202020204" pitchFamily="34" charset="0"/>
              </a:rPr>
              <a:t>, T., Kempen, G.I.J.M. and Hamers, J.P.H. (2010) ‘Small-scale, Homelike Facilities Versus Regular Psychogeriatric Nursing Home Wards’, Journal of the American Medical Directors Association, 11(8), pp. 556-560. Available at: </a:t>
            </a:r>
            <a:r>
              <a:rPr lang="en-GB" sz="1100" dirty="0">
                <a:latin typeface="Arial" panose="020B0604020202020204" pitchFamily="34" charset="0"/>
                <a:cs typeface="Arial" panose="020B0604020202020204" pitchFamily="34" charset="0"/>
                <a:hlinkClick r:id="rId7"/>
              </a:rPr>
              <a:t>https://doi.org/10.1186/1472-6963-10-30</a:t>
            </a:r>
            <a:r>
              <a:rPr lang="en-GB" sz="1100" dirty="0">
                <a:latin typeface="Arial" panose="020B0604020202020204" pitchFamily="34" charset="0"/>
                <a:cs typeface="Arial" panose="020B0604020202020204" pitchFamily="34" charset="0"/>
              </a:rPr>
              <a:t> (Accessed: 11 June 2026).</a:t>
            </a: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World Health Organization (2020) Decade of Healthy Ageing 2021-2030. Available at: </a:t>
            </a:r>
            <a:r>
              <a:rPr lang="en-US" sz="1100" dirty="0">
                <a:latin typeface="Arial" panose="020B0604020202020204" pitchFamily="34" charset="0"/>
                <a:cs typeface="Arial" panose="020B0604020202020204" pitchFamily="34" charset="0"/>
                <a:hlinkClick r:id="rId8"/>
              </a:rPr>
              <a:t>https://www.who.int/publications/b/56512</a:t>
            </a:r>
            <a:r>
              <a:rPr lang="en-US" sz="1100" dirty="0">
                <a:latin typeface="Arial" panose="020B0604020202020204" pitchFamily="34" charset="0"/>
                <a:cs typeface="Arial" panose="020B0604020202020204" pitchFamily="34" charset="0"/>
              </a:rPr>
              <a:t> (Accessed: 12 Junne 2026).</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10847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9"/>
</p:tagLst>
</file>

<file path=ppt/tags/tag2.xml><?xml version="1.0" encoding="utf-8"?>
<p:tagLst xmlns:a="http://schemas.openxmlformats.org/drawingml/2006/main" xmlns:r="http://schemas.openxmlformats.org/officeDocument/2006/relationships" xmlns:p="http://schemas.openxmlformats.org/presentationml/2006/main">
  <p:tag name="TIMING" val="|0.4|1.2"/>
</p:tagLst>
</file>

<file path=ppt/tags/tag3.xml><?xml version="1.0" encoding="utf-8"?>
<p:tagLst xmlns:a="http://schemas.openxmlformats.org/drawingml/2006/main" xmlns:r="http://schemas.openxmlformats.org/officeDocument/2006/relationships" xmlns:p="http://schemas.openxmlformats.org/presentationml/2006/main">
  <p:tag name="TIMING" val="|0.5|1.2"/>
</p:tagLst>
</file>

<file path=ppt/tags/tag4.xml><?xml version="1.0" encoding="utf-8"?>
<p:tagLst xmlns:a="http://schemas.openxmlformats.org/drawingml/2006/main" xmlns:r="http://schemas.openxmlformats.org/officeDocument/2006/relationships" xmlns:p="http://schemas.openxmlformats.org/presentationml/2006/main">
  <p:tag name="TIMING" val="|0.4|1.8"/>
</p:tagLst>
</file>

<file path=ppt/tags/tag5.xml><?xml version="1.0" encoding="utf-8"?>
<p:tagLst xmlns:a="http://schemas.openxmlformats.org/drawingml/2006/main" xmlns:r="http://schemas.openxmlformats.org/officeDocument/2006/relationships" xmlns:p="http://schemas.openxmlformats.org/presentationml/2006/main">
  <p:tag name="TIMING" val="|0.5|1.7"/>
</p:tagLst>
</file>

<file path=ppt/tags/tag6.xml><?xml version="1.0" encoding="utf-8"?>
<p:tagLst xmlns:a="http://schemas.openxmlformats.org/drawingml/2006/main" xmlns:r="http://schemas.openxmlformats.org/officeDocument/2006/relationships" xmlns:p="http://schemas.openxmlformats.org/presentationml/2006/main">
  <p:tag name="TIMING" val="|0.5|2.8"/>
</p:tagLst>
</file>

<file path=ppt/tags/tag7.xml><?xml version="1.0" encoding="utf-8"?>
<p:tagLst xmlns:a="http://schemas.openxmlformats.org/drawingml/2006/main" xmlns:r="http://schemas.openxmlformats.org/officeDocument/2006/relationships" xmlns:p="http://schemas.openxmlformats.org/presentationml/2006/main">
  <p:tag name="TIMING" val="|0.8|1.5"/>
</p:tagLst>
</file>

<file path=ppt/tags/tag8.xml><?xml version="1.0" encoding="utf-8"?>
<p:tagLst xmlns:a="http://schemas.openxmlformats.org/drawingml/2006/main" xmlns:r="http://schemas.openxmlformats.org/officeDocument/2006/relationships" xmlns:p="http://schemas.openxmlformats.org/presentationml/2006/main">
  <p:tag name="TIMING" val="|0.5|0.9"/>
</p:tagLst>
</file>

<file path=ppt/tags/tag9.xml><?xml version="1.0" encoding="utf-8"?>
<p:tagLst xmlns:a="http://schemas.openxmlformats.org/drawingml/2006/main" xmlns:r="http://schemas.openxmlformats.org/officeDocument/2006/relationships" xmlns:p="http://schemas.openxmlformats.org/presentationml/2006/main">
  <p:tag name="TIMING" val="|0.6|3.1"/>
</p:tagLst>
</file>

<file path=ppt/tags/tag10.xml><?xml version="1.0" encoding="utf-8"?>
<p:tagLst xmlns:a="http://schemas.openxmlformats.org/drawingml/2006/main" xmlns:r="http://schemas.openxmlformats.org/officeDocument/2006/relationships" xmlns:p="http://schemas.openxmlformats.org/presentationml/2006/main">
  <p:tag name="TIMING" val="|0.6|1.4"/>
</p:tagLst>
</file>

<file path=ppt/tags/tag11.xml><?xml version="1.0" encoding="utf-8"?>
<p:tagLst xmlns:a="http://schemas.openxmlformats.org/drawingml/2006/main" xmlns:r="http://schemas.openxmlformats.org/officeDocument/2006/relationships" xmlns:p="http://schemas.openxmlformats.org/presentationml/2006/main">
  <p:tag name="TIMING" val="|0.4|1.4"/>
</p:tagLst>
</file>

<file path=ppt/tags/tag12.xml><?xml version="1.0" encoding="utf-8"?>
<p:tagLst xmlns:a="http://schemas.openxmlformats.org/drawingml/2006/main" xmlns:r="http://schemas.openxmlformats.org/officeDocument/2006/relationships" xmlns:p="http://schemas.openxmlformats.org/presentationml/2006/main">
  <p:tag name="TIMING" val="|0.8|3.8"/>
</p:tagLst>
</file>

<file path=ppt/tags/tag13.xml><?xml version="1.0" encoding="utf-8"?>
<p:tagLst xmlns:a="http://schemas.openxmlformats.org/drawingml/2006/main" xmlns:r="http://schemas.openxmlformats.org/officeDocument/2006/relationships" xmlns:p="http://schemas.openxmlformats.org/presentationml/2006/main">
  <p:tag name="TIMING" val="|0.4|1"/>
</p:tagLst>
</file>

<file path=ppt/tags/tag14.xml><?xml version="1.0" encoding="utf-8"?>
<p:tagLst xmlns:a="http://schemas.openxmlformats.org/drawingml/2006/main" xmlns:r="http://schemas.openxmlformats.org/officeDocument/2006/relationships" xmlns:p="http://schemas.openxmlformats.org/presentationml/2006/main">
  <p:tag name="TIMING" val="|0.4|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8619</TotalTime>
  <Words>3590</Words>
  <Application>Microsoft Office PowerPoint</Application>
  <PresentationFormat>Widescreen</PresentationFormat>
  <Paragraphs>256</Paragraphs>
  <Slides>17</Slides>
  <Notes>0</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rani k</dc:creator>
  <cp:lastModifiedBy>rani k</cp:lastModifiedBy>
  <cp:revision>1</cp:revision>
  <dcterms:created xsi:type="dcterms:W3CDTF">2026-06-10T17:43:26Z</dcterms:created>
  <dcterms:modified xsi:type="dcterms:W3CDTF">2026-06-22T18:07:20Z</dcterms:modified>
</cp:coreProperties>
</file>