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0" r:id="rId2"/>
    <p:sldMasterId id="2147483651" r:id="rId3"/>
    <p:sldMasterId id="2147483652" r:id="rId4"/>
    <p:sldMasterId id="2147483653" r:id="rId5"/>
    <p:sldMasterId id="2147483654" r:id="rId6"/>
    <p:sldMasterId id="2147483655" r:id="rId7"/>
  </p:sldMasterIdLst>
  <p:notesMasterIdLst>
    <p:notesMasterId r:id="rId12"/>
  </p:notesMasterIdLst>
  <p:sldIdLst>
    <p:sldId id="257" r:id="rId8"/>
    <p:sldId id="258" r:id="rId9"/>
    <p:sldId id="260" r:id="rId10"/>
    <p:sldId id="259" r:id="rId11"/>
  </p:sldIdLst>
  <p:sldSz cx="30267275" cy="21396325"/>
  <p:notesSz cx="9144000" cy="6858000"/>
  <p:defaultTextStyle>
    <a:defPPr>
      <a:defRPr lang="en-US"/>
    </a:defPPr>
    <a:lvl1pPr algn="l" rtl="0" eaLnBrk="0" fontAlgn="base" hangingPunct="0">
      <a:spcBef>
        <a:spcPct val="0"/>
      </a:spcBef>
      <a:spcAft>
        <a:spcPct val="0"/>
      </a:spcAft>
      <a:defRPr sz="7100" kern="1200">
        <a:solidFill>
          <a:schemeClr val="tx1"/>
        </a:solidFill>
        <a:latin typeface="Arial" pitchFamily="34" charset="0"/>
        <a:ea typeface="+mn-ea"/>
        <a:cs typeface="+mn-cs"/>
      </a:defRPr>
    </a:lvl1pPr>
    <a:lvl2pPr marL="478292" algn="l" rtl="0" eaLnBrk="0" fontAlgn="base" hangingPunct="0">
      <a:spcBef>
        <a:spcPct val="0"/>
      </a:spcBef>
      <a:spcAft>
        <a:spcPct val="0"/>
      </a:spcAft>
      <a:defRPr sz="7100" kern="1200">
        <a:solidFill>
          <a:schemeClr val="tx1"/>
        </a:solidFill>
        <a:latin typeface="Arial" pitchFamily="34" charset="0"/>
        <a:ea typeface="+mn-ea"/>
        <a:cs typeface="+mn-cs"/>
      </a:defRPr>
    </a:lvl2pPr>
    <a:lvl3pPr marL="956584" algn="l" rtl="0" eaLnBrk="0" fontAlgn="base" hangingPunct="0">
      <a:spcBef>
        <a:spcPct val="0"/>
      </a:spcBef>
      <a:spcAft>
        <a:spcPct val="0"/>
      </a:spcAft>
      <a:defRPr sz="7100" kern="1200">
        <a:solidFill>
          <a:schemeClr val="tx1"/>
        </a:solidFill>
        <a:latin typeface="Arial" pitchFamily="34" charset="0"/>
        <a:ea typeface="+mn-ea"/>
        <a:cs typeface="+mn-cs"/>
      </a:defRPr>
    </a:lvl3pPr>
    <a:lvl4pPr marL="1434876" algn="l" rtl="0" eaLnBrk="0" fontAlgn="base" hangingPunct="0">
      <a:spcBef>
        <a:spcPct val="0"/>
      </a:spcBef>
      <a:spcAft>
        <a:spcPct val="0"/>
      </a:spcAft>
      <a:defRPr sz="7100" kern="1200">
        <a:solidFill>
          <a:schemeClr val="tx1"/>
        </a:solidFill>
        <a:latin typeface="Arial" pitchFamily="34" charset="0"/>
        <a:ea typeface="+mn-ea"/>
        <a:cs typeface="+mn-cs"/>
      </a:defRPr>
    </a:lvl4pPr>
    <a:lvl5pPr marL="1913171" algn="l" rtl="0" eaLnBrk="0" fontAlgn="base" hangingPunct="0">
      <a:spcBef>
        <a:spcPct val="0"/>
      </a:spcBef>
      <a:spcAft>
        <a:spcPct val="0"/>
      </a:spcAft>
      <a:defRPr sz="7100" kern="1200">
        <a:solidFill>
          <a:schemeClr val="tx1"/>
        </a:solidFill>
        <a:latin typeface="Arial" pitchFamily="34" charset="0"/>
        <a:ea typeface="+mn-ea"/>
        <a:cs typeface="+mn-cs"/>
      </a:defRPr>
    </a:lvl5pPr>
    <a:lvl6pPr marL="2391463" algn="l" defTabSz="956584" rtl="0" eaLnBrk="1" latinLnBrk="0" hangingPunct="1">
      <a:defRPr sz="7100" kern="1200">
        <a:solidFill>
          <a:schemeClr val="tx1"/>
        </a:solidFill>
        <a:latin typeface="Arial" pitchFamily="34" charset="0"/>
        <a:ea typeface="+mn-ea"/>
        <a:cs typeface="+mn-cs"/>
      </a:defRPr>
    </a:lvl6pPr>
    <a:lvl7pPr marL="2869755" algn="l" defTabSz="956584" rtl="0" eaLnBrk="1" latinLnBrk="0" hangingPunct="1">
      <a:defRPr sz="7100" kern="1200">
        <a:solidFill>
          <a:schemeClr val="tx1"/>
        </a:solidFill>
        <a:latin typeface="Arial" pitchFamily="34" charset="0"/>
        <a:ea typeface="+mn-ea"/>
        <a:cs typeface="+mn-cs"/>
      </a:defRPr>
    </a:lvl7pPr>
    <a:lvl8pPr marL="3348047" algn="l" defTabSz="956584" rtl="0" eaLnBrk="1" latinLnBrk="0" hangingPunct="1">
      <a:defRPr sz="7100" kern="1200">
        <a:solidFill>
          <a:schemeClr val="tx1"/>
        </a:solidFill>
        <a:latin typeface="Arial" pitchFamily="34" charset="0"/>
        <a:ea typeface="+mn-ea"/>
        <a:cs typeface="+mn-cs"/>
      </a:defRPr>
    </a:lvl8pPr>
    <a:lvl9pPr marL="3826339" algn="l" defTabSz="956584" rtl="0" eaLnBrk="1" latinLnBrk="0" hangingPunct="1">
      <a:defRPr sz="71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6739">
          <p15:clr>
            <a:srgbClr val="A4A3A4"/>
          </p15:clr>
        </p15:guide>
        <p15:guide id="2" pos="953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9EE7"/>
    <a:srgbClr val="D7B249"/>
    <a:srgbClr val="66FF99"/>
    <a:srgbClr val="34C0EC"/>
    <a:srgbClr val="EC04D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F0FE52-E979-D6ED-898E-2144B3A11A46}" v="262" dt="2026-07-01T09:58:30.903"/>
    <p1510:client id="{ABA0227E-57FF-4D0C-8BC8-CC319C047FAC}" v="234" dt="2026-07-01T10:19:15.446"/>
    <p1510:client id="{B1508821-A35B-A498-7062-A40EF9B9E28F}" v="471" dt="2026-07-01T09:16:38.603"/>
  </p1510:revLst>
</p1510:revInfo>
</file>

<file path=ppt/tableStyles.xml><?xml version="1.0" encoding="utf-8"?>
<a:tblStyleLst xmlns:a="http://schemas.openxmlformats.org/drawingml/2006/main" def="{5C22544A-7EE6-4342-B048-85BDC9FD1C3A}">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6739"/>
        <p:guide pos="9533"/>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Master" Target="slideMasters/slideMaster7.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slide" Target="slides/slide3.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jar Orriti (2328101)" userId="S::2328101@student.uwtsd.ac.uk::f29c5c83-ffec-4996-aae4-9b288db73b1e" providerId="AD" clId="Web-{B1508821-A35B-A498-7062-A40EF9B9E28F}"/>
    <pc:docChg chg="addSld modSld">
      <pc:chgData name="Hajar Orriti (2328101)" userId="S::2328101@student.uwtsd.ac.uk::f29c5c83-ffec-4996-aae4-9b288db73b1e" providerId="AD" clId="Web-{B1508821-A35B-A498-7062-A40EF9B9E28F}" dt="2026-07-01T09:16:38.603" v="473"/>
      <pc:docMkLst>
        <pc:docMk/>
      </pc:docMkLst>
      <pc:sldChg chg="modSp">
        <pc:chgData name="Hajar Orriti (2328101)" userId="S::2328101@student.uwtsd.ac.uk::f29c5c83-ffec-4996-aae4-9b288db73b1e" providerId="AD" clId="Web-{B1508821-A35B-A498-7062-A40EF9B9E28F}" dt="2026-07-01T08:58:17.666" v="74" actId="14100"/>
        <pc:sldMkLst>
          <pc:docMk/>
          <pc:sldMk cId="0" sldId="258"/>
        </pc:sldMkLst>
        <pc:spChg chg="mod">
          <ac:chgData name="Hajar Orriti (2328101)" userId="S::2328101@student.uwtsd.ac.uk::f29c5c83-ffec-4996-aae4-9b288db73b1e" providerId="AD" clId="Web-{B1508821-A35B-A498-7062-A40EF9B9E28F}" dt="2026-07-01T08:58:17.666" v="74" actId="14100"/>
          <ac:spMkLst>
            <pc:docMk/>
            <pc:sldMk cId="0" sldId="258"/>
            <ac:spMk id="39" creationId="{00000000-0000-0000-0000-000000000000}"/>
          </ac:spMkLst>
        </pc:spChg>
        <pc:spChg chg="mod">
          <ac:chgData name="Hajar Orriti (2328101)" userId="S::2328101@student.uwtsd.ac.uk::f29c5c83-ffec-4996-aae4-9b288db73b1e" providerId="AD" clId="Web-{B1508821-A35B-A498-7062-A40EF9B9E28F}" dt="2026-07-01T08:40:32.118" v="5" actId="1076"/>
          <ac:spMkLst>
            <pc:docMk/>
            <pc:sldMk cId="0" sldId="258"/>
            <ac:spMk id="51" creationId="{00000000-0000-0000-0000-000000000000}"/>
          </ac:spMkLst>
        </pc:spChg>
        <pc:spChg chg="mod">
          <ac:chgData name="Hajar Orriti (2328101)" userId="S::2328101@student.uwtsd.ac.uk::f29c5c83-ffec-4996-aae4-9b288db73b1e" providerId="AD" clId="Web-{B1508821-A35B-A498-7062-A40EF9B9E28F}" dt="2026-07-01T08:43:19.217" v="11" actId="20577"/>
          <ac:spMkLst>
            <pc:docMk/>
            <pc:sldMk cId="0" sldId="258"/>
            <ac:spMk id="69" creationId="{00000000-0000-0000-0000-000000000000}"/>
          </ac:spMkLst>
        </pc:spChg>
        <pc:picChg chg="mod">
          <ac:chgData name="Hajar Orriti (2328101)" userId="S::2328101@student.uwtsd.ac.uk::f29c5c83-ffec-4996-aae4-9b288db73b1e" providerId="AD" clId="Web-{B1508821-A35B-A498-7062-A40EF9B9E28F}" dt="2026-07-01T08:37:02.956" v="3" actId="1076"/>
          <ac:picMkLst>
            <pc:docMk/>
            <pc:sldMk cId="0" sldId="258"/>
            <ac:picMk id="4100" creationId="{00000000-0000-0000-0000-000000000000}"/>
          </ac:picMkLst>
        </pc:picChg>
      </pc:sldChg>
      <pc:sldChg chg="addSp delSp modSp new mod modClrScheme chgLayout">
        <pc:chgData name="Hajar Orriti (2328101)" userId="S::2328101@student.uwtsd.ac.uk::f29c5c83-ffec-4996-aae4-9b288db73b1e" providerId="AD" clId="Web-{B1508821-A35B-A498-7062-A40EF9B9E28F}" dt="2026-07-01T09:16:38.603" v="473"/>
        <pc:sldMkLst>
          <pc:docMk/>
          <pc:sldMk cId="4231382713" sldId="260"/>
        </pc:sldMkLst>
        <pc:spChg chg="add del mod ord">
          <ac:chgData name="Hajar Orriti (2328101)" userId="S::2328101@student.uwtsd.ac.uk::f29c5c83-ffec-4996-aae4-9b288db73b1e" providerId="AD" clId="Web-{B1508821-A35B-A498-7062-A40EF9B9E28F}" dt="2026-07-01T08:42:33.200" v="9"/>
          <ac:spMkLst>
            <pc:docMk/>
            <pc:sldMk cId="4231382713" sldId="260"/>
            <ac:spMk id="2" creationId="{50AE8806-41F7-DD23-ACAD-FBBBDD004DCC}"/>
          </ac:spMkLst>
        </pc:spChg>
        <pc:spChg chg="add del mod ord">
          <ac:chgData name="Hajar Orriti (2328101)" userId="S::2328101@student.uwtsd.ac.uk::f29c5c83-ffec-4996-aae4-9b288db73b1e" providerId="AD" clId="Web-{B1508821-A35B-A498-7062-A40EF9B9E28F}" dt="2026-07-01T08:42:33.200" v="9"/>
          <ac:spMkLst>
            <pc:docMk/>
            <pc:sldMk cId="4231382713" sldId="260"/>
            <ac:spMk id="3" creationId="{D076FD23-3DB4-B99D-FC3E-F57DBE7438BF}"/>
          </ac:spMkLst>
        </pc:spChg>
        <pc:spChg chg="add del mod ord">
          <ac:chgData name="Hajar Orriti (2328101)" userId="S::2328101@student.uwtsd.ac.uk::f29c5c83-ffec-4996-aae4-9b288db73b1e" providerId="AD" clId="Web-{B1508821-A35B-A498-7062-A40EF9B9E28F}" dt="2026-07-01T08:42:33.200" v="9"/>
          <ac:spMkLst>
            <pc:docMk/>
            <pc:sldMk cId="4231382713" sldId="260"/>
            <ac:spMk id="4" creationId="{9BFDA2A3-8592-494E-1982-20C7A3A8ACB2}"/>
          </ac:spMkLst>
        </pc:spChg>
        <pc:spChg chg="add mod">
          <ac:chgData name="Hajar Orriti (2328101)" userId="S::2328101@student.uwtsd.ac.uk::f29c5c83-ffec-4996-aae4-9b288db73b1e" providerId="AD" clId="Web-{B1508821-A35B-A498-7062-A40EF9B9E28F}" dt="2026-07-01T09:13:11.004" v="463" actId="14100"/>
          <ac:spMkLst>
            <pc:docMk/>
            <pc:sldMk cId="4231382713" sldId="260"/>
            <ac:spMk id="6" creationId="{0C704E2D-2102-8E39-807B-3B457420B19F}"/>
          </ac:spMkLst>
        </pc:spChg>
        <pc:spChg chg="add del mod">
          <ac:chgData name="Hajar Orriti (2328101)" userId="S::2328101@student.uwtsd.ac.uk::f29c5c83-ffec-4996-aae4-9b288db73b1e" providerId="AD" clId="Web-{B1508821-A35B-A498-7062-A40EF9B9E28F}" dt="2026-07-01T08:42:33.184" v="8"/>
          <ac:spMkLst>
            <pc:docMk/>
            <pc:sldMk cId="4231382713" sldId="260"/>
            <ac:spMk id="9" creationId="{E6524C0D-F95F-F4D7-3C34-D39E8B7BEDB0}"/>
          </ac:spMkLst>
        </pc:spChg>
        <pc:spChg chg="add del mod">
          <ac:chgData name="Hajar Orriti (2328101)" userId="S::2328101@student.uwtsd.ac.uk::f29c5c83-ffec-4996-aae4-9b288db73b1e" providerId="AD" clId="Web-{B1508821-A35B-A498-7062-A40EF9B9E28F}" dt="2026-07-01T08:42:33.184" v="8"/>
          <ac:spMkLst>
            <pc:docMk/>
            <pc:sldMk cId="4231382713" sldId="260"/>
            <ac:spMk id="11" creationId="{76634D65-3AEE-DD3F-18A7-CD5F91A5D92D}"/>
          </ac:spMkLst>
        </pc:spChg>
        <pc:spChg chg="add del mod">
          <ac:chgData name="Hajar Orriti (2328101)" userId="S::2328101@student.uwtsd.ac.uk::f29c5c83-ffec-4996-aae4-9b288db73b1e" providerId="AD" clId="Web-{B1508821-A35B-A498-7062-A40EF9B9E28F}" dt="2026-07-01T08:44:16.328" v="16"/>
          <ac:spMkLst>
            <pc:docMk/>
            <pc:sldMk cId="4231382713" sldId="260"/>
            <ac:spMk id="13" creationId="{CA84121D-08C4-145F-9C3F-D507570F8D65}"/>
          </ac:spMkLst>
        </pc:spChg>
        <pc:spChg chg="add del mod">
          <ac:chgData name="Hajar Orriti (2328101)" userId="S::2328101@student.uwtsd.ac.uk::f29c5c83-ffec-4996-aae4-9b288db73b1e" providerId="AD" clId="Web-{B1508821-A35B-A498-7062-A40EF9B9E28F}" dt="2026-07-01T08:44:16.328" v="16"/>
          <ac:spMkLst>
            <pc:docMk/>
            <pc:sldMk cId="4231382713" sldId="260"/>
            <ac:spMk id="14" creationId="{3726A67D-FB4C-F892-DC5A-70922B86CED3}"/>
          </ac:spMkLst>
        </pc:spChg>
        <pc:spChg chg="add del mod">
          <ac:chgData name="Hajar Orriti (2328101)" userId="S::2328101@student.uwtsd.ac.uk::f29c5c83-ffec-4996-aae4-9b288db73b1e" providerId="AD" clId="Web-{B1508821-A35B-A498-7062-A40EF9B9E28F}" dt="2026-07-01T08:44:16.328" v="16"/>
          <ac:spMkLst>
            <pc:docMk/>
            <pc:sldMk cId="4231382713" sldId="260"/>
            <ac:spMk id="15" creationId="{21B91EED-8663-9881-FA6B-FBCC1CD3791B}"/>
          </ac:spMkLst>
        </pc:spChg>
        <pc:spChg chg="add mod">
          <ac:chgData name="Hajar Orriti (2328101)" userId="S::2328101@student.uwtsd.ac.uk::f29c5c83-ffec-4996-aae4-9b288db73b1e" providerId="AD" clId="Web-{B1508821-A35B-A498-7062-A40EF9B9E28F}" dt="2026-07-01T09:05:45.632" v="165" actId="14100"/>
          <ac:spMkLst>
            <pc:docMk/>
            <pc:sldMk cId="4231382713" sldId="260"/>
            <ac:spMk id="17" creationId="{9AF361BB-B0AA-BC9A-B378-5C879A953F28}"/>
          </ac:spMkLst>
        </pc:spChg>
        <pc:spChg chg="add mod">
          <ac:chgData name="Hajar Orriti (2328101)" userId="S::2328101@student.uwtsd.ac.uk::f29c5c83-ffec-4996-aae4-9b288db73b1e" providerId="AD" clId="Web-{B1508821-A35B-A498-7062-A40EF9B9E28F}" dt="2026-07-01T09:16:26.072" v="472" actId="14100"/>
          <ac:spMkLst>
            <pc:docMk/>
            <pc:sldMk cId="4231382713" sldId="260"/>
            <ac:spMk id="18" creationId="{120BE4EC-1629-CCE1-1FD7-39992D2C926E}"/>
          </ac:spMkLst>
        </pc:spChg>
        <pc:spChg chg="add mod">
          <ac:chgData name="Hajar Orriti (2328101)" userId="S::2328101@student.uwtsd.ac.uk::f29c5c83-ffec-4996-aae4-9b288db73b1e" providerId="AD" clId="Web-{B1508821-A35B-A498-7062-A40EF9B9E28F}" dt="2026-07-01T08:45:24.814" v="18" actId="20577"/>
          <ac:spMkLst>
            <pc:docMk/>
            <pc:sldMk cId="4231382713" sldId="260"/>
            <ac:spMk id="19" creationId="{75AB072E-9132-B1ED-0FD7-0D4A7E04F651}"/>
          </ac:spMkLst>
        </pc:spChg>
        <pc:spChg chg="add del mod">
          <ac:chgData name="Hajar Orriti (2328101)" userId="S::2328101@student.uwtsd.ac.uk::f29c5c83-ffec-4996-aae4-9b288db73b1e" providerId="AD" clId="Web-{B1508821-A35B-A498-7062-A40EF9B9E28F}" dt="2026-07-01T08:44:12.015" v="13"/>
          <ac:spMkLst>
            <pc:docMk/>
            <pc:sldMk cId="4231382713" sldId="260"/>
            <ac:spMk id="20" creationId="{9AF361BB-B0AA-BC9A-B378-5C879A953F28}"/>
          </ac:spMkLst>
        </pc:spChg>
        <pc:spChg chg="add mod">
          <ac:chgData name="Hajar Orriti (2328101)" userId="S::2328101@student.uwtsd.ac.uk::f29c5c83-ffec-4996-aae4-9b288db73b1e" providerId="AD" clId="Web-{B1508821-A35B-A498-7062-A40EF9B9E28F}" dt="2026-07-01T09:05:58.648" v="167" actId="14100"/>
          <ac:spMkLst>
            <pc:docMk/>
            <pc:sldMk cId="4231382713" sldId="260"/>
            <ac:spMk id="21" creationId="{7B270BD9-0F4B-ED68-1C70-B9168F43C252}"/>
          </ac:spMkLst>
        </pc:spChg>
        <pc:spChg chg="add del mod">
          <ac:chgData name="Hajar Orriti (2328101)" userId="S::2328101@student.uwtsd.ac.uk::f29c5c83-ffec-4996-aae4-9b288db73b1e" providerId="AD" clId="Web-{B1508821-A35B-A498-7062-A40EF9B9E28F}" dt="2026-07-01T08:44:12.015" v="13"/>
          <ac:spMkLst>
            <pc:docMk/>
            <pc:sldMk cId="4231382713" sldId="260"/>
            <ac:spMk id="22" creationId="{120BE4EC-1629-CCE1-1FD7-39992D2C926E}"/>
          </ac:spMkLst>
        </pc:spChg>
        <pc:spChg chg="add mod">
          <ac:chgData name="Hajar Orriti (2328101)" userId="S::2328101@student.uwtsd.ac.uk::f29c5c83-ffec-4996-aae4-9b288db73b1e" providerId="AD" clId="Web-{B1508821-A35B-A498-7062-A40EF9B9E28F}" dt="2026-07-01T08:53:37.126" v="29" actId="14100"/>
          <ac:spMkLst>
            <pc:docMk/>
            <pc:sldMk cId="4231382713" sldId="260"/>
            <ac:spMk id="23" creationId="{92D1D104-180F-C531-CA8E-6896B51A587C}"/>
          </ac:spMkLst>
        </pc:spChg>
        <pc:spChg chg="add del mod">
          <ac:chgData name="Hajar Orriti (2328101)" userId="S::2328101@student.uwtsd.ac.uk::f29c5c83-ffec-4996-aae4-9b288db73b1e" providerId="AD" clId="Web-{B1508821-A35B-A498-7062-A40EF9B9E28F}" dt="2026-07-01T08:44:12.015" v="13"/>
          <ac:spMkLst>
            <pc:docMk/>
            <pc:sldMk cId="4231382713" sldId="260"/>
            <ac:spMk id="24" creationId="{75AB072E-9132-B1ED-0FD7-0D4A7E04F651}"/>
          </ac:spMkLst>
        </pc:spChg>
        <pc:spChg chg="add del mod">
          <ac:chgData name="Hajar Orriti (2328101)" userId="S::2328101@student.uwtsd.ac.uk::f29c5c83-ffec-4996-aae4-9b288db73b1e" providerId="AD" clId="Web-{B1508821-A35B-A498-7062-A40EF9B9E28F}" dt="2026-07-01T08:44:12.015" v="13"/>
          <ac:spMkLst>
            <pc:docMk/>
            <pc:sldMk cId="4231382713" sldId="260"/>
            <ac:spMk id="26" creationId="{7B270BD9-0F4B-ED68-1C70-B9168F43C252}"/>
          </ac:spMkLst>
        </pc:spChg>
        <pc:spChg chg="add del mod">
          <ac:chgData name="Hajar Orriti (2328101)" userId="S::2328101@student.uwtsd.ac.uk::f29c5c83-ffec-4996-aae4-9b288db73b1e" providerId="AD" clId="Web-{B1508821-A35B-A498-7062-A40EF9B9E28F}" dt="2026-07-01T08:44:12.015" v="13"/>
          <ac:spMkLst>
            <pc:docMk/>
            <pc:sldMk cId="4231382713" sldId="260"/>
            <ac:spMk id="28" creationId="{92D1D104-180F-C531-CA8E-6896B51A587C}"/>
          </ac:spMkLst>
        </pc:spChg>
        <pc:spChg chg="add mod">
          <ac:chgData name="Hajar Orriti (2328101)" userId="S::2328101@student.uwtsd.ac.uk::f29c5c83-ffec-4996-aae4-9b288db73b1e" providerId="AD" clId="Web-{B1508821-A35B-A498-7062-A40EF9B9E28F}" dt="2026-07-01T09:12:52.706" v="460" actId="14100"/>
          <ac:spMkLst>
            <pc:docMk/>
            <pc:sldMk cId="4231382713" sldId="260"/>
            <ac:spMk id="29" creationId="{66F55A5F-B525-50A2-2594-EC20DCF8DA9B}"/>
          </ac:spMkLst>
        </pc:spChg>
        <pc:spChg chg="add del mod">
          <ac:chgData name="Hajar Orriti (2328101)" userId="S::2328101@student.uwtsd.ac.uk::f29c5c83-ffec-4996-aae4-9b288db73b1e" providerId="AD" clId="Web-{B1508821-A35B-A498-7062-A40EF9B9E28F}" dt="2026-07-01T09:16:38.603" v="473"/>
          <ac:spMkLst>
            <pc:docMk/>
            <pc:sldMk cId="4231382713" sldId="260"/>
            <ac:spMk id="31" creationId="{65F81DD0-5BEA-1C52-2B35-1A5CED47E3D7}"/>
          </ac:spMkLst>
        </pc:spChg>
        <pc:spChg chg="add del">
          <ac:chgData name="Hajar Orriti (2328101)" userId="S::2328101@student.uwtsd.ac.uk::f29c5c83-ffec-4996-aae4-9b288db73b1e" providerId="AD" clId="Web-{B1508821-A35B-A498-7062-A40EF9B9E28F}" dt="2026-07-01T09:14:43.069" v="469"/>
          <ac:spMkLst>
            <pc:docMk/>
            <pc:sldMk cId="4231382713" sldId="260"/>
            <ac:spMk id="33" creationId="{5ED410C8-5ED7-97D2-AAB2-A758A14A0850}"/>
          </ac:spMkLst>
        </pc:spChg>
        <pc:picChg chg="add mod">
          <ac:chgData name="Hajar Orriti (2328101)" userId="S::2328101@student.uwtsd.ac.uk::f29c5c83-ffec-4996-aae4-9b288db73b1e" providerId="AD" clId="Web-{B1508821-A35B-A498-7062-A40EF9B9E28F}" dt="2026-07-01T09:13:54.817" v="467" actId="14100"/>
          <ac:picMkLst>
            <pc:docMk/>
            <pc:sldMk cId="4231382713" sldId="260"/>
            <ac:picMk id="8" creationId="{0EEA7A90-EFB5-8D2B-E33E-C3D094912E20}"/>
          </ac:picMkLst>
        </pc:picChg>
        <pc:picChg chg="add del">
          <ac:chgData name="Hajar Orriti (2328101)" userId="S::2328101@student.uwtsd.ac.uk::f29c5c83-ffec-4996-aae4-9b288db73b1e" providerId="AD" clId="Web-{B1508821-A35B-A498-7062-A40EF9B9E28F}" dt="2026-07-01T08:59:27.402" v="77"/>
          <ac:picMkLst>
            <pc:docMk/>
            <pc:sldMk cId="4231382713" sldId="260"/>
            <ac:picMk id="12" creationId="{DEC4477B-1EFB-D389-C1F2-DA78D152BE2F}"/>
          </ac:picMkLst>
        </pc:picChg>
        <pc:picChg chg="add mod">
          <ac:chgData name="Hajar Orriti (2328101)" userId="S::2328101@student.uwtsd.ac.uk::f29c5c83-ffec-4996-aae4-9b288db73b1e" providerId="AD" clId="Web-{B1508821-A35B-A498-7062-A40EF9B9E28F}" dt="2026-07-01T09:16:07.962" v="471" actId="14100"/>
          <ac:picMkLst>
            <pc:docMk/>
            <pc:sldMk cId="4231382713" sldId="260"/>
            <ac:picMk id="25" creationId="{803A7165-A754-DCEE-B855-E7395974A7C3}"/>
          </ac:picMkLst>
        </pc:picChg>
        <pc:picChg chg="add">
          <ac:chgData name="Hajar Orriti (2328101)" userId="S::2328101@student.uwtsd.ac.uk::f29c5c83-ffec-4996-aae4-9b288db73b1e" providerId="AD" clId="Web-{B1508821-A35B-A498-7062-A40EF9B9E28F}" dt="2026-07-01T09:15:25.586" v="470"/>
          <ac:picMkLst>
            <pc:docMk/>
            <pc:sldMk cId="4231382713" sldId="260"/>
            <ac:picMk id="35" creationId="{81997961-D5E8-361F-4C21-B97AF699A6D3}"/>
          </ac:picMkLst>
        </pc:picChg>
      </pc:sldChg>
    </pc:docChg>
  </pc:docChgLst>
  <pc:docChgLst>
    <pc:chgData name="Hajar Orriti (2328101)" userId="S::2328101@student.uwtsd.ac.uk::f29c5c83-ffec-4996-aae4-9b288db73b1e" providerId="AD" clId="Web-{ABA0227E-57FF-4D0C-8BC8-CC319C047FAC}"/>
    <pc:docChg chg="delSld modSld">
      <pc:chgData name="Hajar Orriti (2328101)" userId="S::2328101@student.uwtsd.ac.uk::f29c5c83-ffec-4996-aae4-9b288db73b1e" providerId="AD" clId="Web-{ABA0227E-57FF-4D0C-8BC8-CC319C047FAC}" dt="2026-07-01T10:19:15.446" v="234" actId="14100"/>
      <pc:docMkLst>
        <pc:docMk/>
      </pc:docMkLst>
      <pc:sldChg chg="modSp">
        <pc:chgData name="Hajar Orriti (2328101)" userId="S::2328101@student.uwtsd.ac.uk::f29c5c83-ffec-4996-aae4-9b288db73b1e" providerId="AD" clId="Web-{ABA0227E-57FF-4D0C-8BC8-CC319C047FAC}" dt="2026-07-01T10:10:28.473" v="215" actId="20577"/>
        <pc:sldMkLst>
          <pc:docMk/>
          <pc:sldMk cId="0" sldId="257"/>
        </pc:sldMkLst>
        <pc:spChg chg="mod">
          <ac:chgData name="Hajar Orriti (2328101)" userId="S::2328101@student.uwtsd.ac.uk::f29c5c83-ffec-4996-aae4-9b288db73b1e" providerId="AD" clId="Web-{ABA0227E-57FF-4D0C-8BC8-CC319C047FAC}" dt="2026-07-01T10:10:28.473" v="215" actId="20577"/>
          <ac:spMkLst>
            <pc:docMk/>
            <pc:sldMk cId="0" sldId="257"/>
            <ac:spMk id="27" creationId="{00000000-0000-0000-0000-000000000000}"/>
          </ac:spMkLst>
        </pc:spChg>
      </pc:sldChg>
      <pc:sldChg chg="delSp modSp">
        <pc:chgData name="Hajar Orriti (2328101)" userId="S::2328101@student.uwtsd.ac.uk::f29c5c83-ffec-4996-aae4-9b288db73b1e" providerId="AD" clId="Web-{ABA0227E-57FF-4D0C-8BC8-CC319C047FAC}" dt="2026-07-01T10:19:15.446" v="234" actId="14100"/>
        <pc:sldMkLst>
          <pc:docMk/>
          <pc:sldMk cId="0" sldId="258"/>
        </pc:sldMkLst>
        <pc:spChg chg="mod">
          <ac:chgData name="Hajar Orriti (2328101)" userId="S::2328101@student.uwtsd.ac.uk::f29c5c83-ffec-4996-aae4-9b288db73b1e" providerId="AD" clId="Web-{ABA0227E-57FF-4D0C-8BC8-CC319C047FAC}" dt="2026-07-01T09:50:14.349" v="23" actId="1076"/>
          <ac:spMkLst>
            <pc:docMk/>
            <pc:sldMk cId="0" sldId="258"/>
            <ac:spMk id="37" creationId="{00000000-0000-0000-0000-000000000000}"/>
          </ac:spMkLst>
        </pc:spChg>
        <pc:spChg chg="mod">
          <ac:chgData name="Hajar Orriti (2328101)" userId="S::2328101@student.uwtsd.ac.uk::f29c5c83-ffec-4996-aae4-9b288db73b1e" providerId="AD" clId="Web-{ABA0227E-57FF-4D0C-8BC8-CC319C047FAC}" dt="2026-07-01T09:48:59.079" v="12" actId="14100"/>
          <ac:spMkLst>
            <pc:docMk/>
            <pc:sldMk cId="0" sldId="258"/>
            <ac:spMk id="38" creationId="{00000000-0000-0000-0000-000000000000}"/>
          </ac:spMkLst>
        </pc:spChg>
        <pc:spChg chg="mod">
          <ac:chgData name="Hajar Orriti (2328101)" userId="S::2328101@student.uwtsd.ac.uk::f29c5c83-ffec-4996-aae4-9b288db73b1e" providerId="AD" clId="Web-{ABA0227E-57FF-4D0C-8BC8-CC319C047FAC}" dt="2026-07-01T09:50:00.848" v="21" actId="14100"/>
          <ac:spMkLst>
            <pc:docMk/>
            <pc:sldMk cId="0" sldId="258"/>
            <ac:spMk id="40" creationId="{00000000-0000-0000-0000-000000000000}"/>
          </ac:spMkLst>
        </pc:spChg>
        <pc:spChg chg="mod">
          <ac:chgData name="Hajar Orriti (2328101)" userId="S::2328101@student.uwtsd.ac.uk::f29c5c83-ffec-4996-aae4-9b288db73b1e" providerId="AD" clId="Web-{ABA0227E-57FF-4D0C-8BC8-CC319C047FAC}" dt="2026-07-01T09:50:27.646" v="24" actId="14100"/>
          <ac:spMkLst>
            <pc:docMk/>
            <pc:sldMk cId="0" sldId="258"/>
            <ac:spMk id="46" creationId="{00000000-0000-0000-0000-000000000000}"/>
          </ac:spMkLst>
        </pc:spChg>
        <pc:spChg chg="mod">
          <ac:chgData name="Hajar Orriti (2328101)" userId="S::2328101@student.uwtsd.ac.uk::f29c5c83-ffec-4996-aae4-9b288db73b1e" providerId="AD" clId="Web-{ABA0227E-57FF-4D0C-8BC8-CC319C047FAC}" dt="2026-07-01T09:50:57.850" v="27" actId="14100"/>
          <ac:spMkLst>
            <pc:docMk/>
            <pc:sldMk cId="0" sldId="258"/>
            <ac:spMk id="47" creationId="{00000000-0000-0000-0000-000000000000}"/>
          </ac:spMkLst>
        </pc:spChg>
        <pc:spChg chg="mod">
          <ac:chgData name="Hajar Orriti (2328101)" userId="S::2328101@student.uwtsd.ac.uk::f29c5c83-ffec-4996-aae4-9b288db73b1e" providerId="AD" clId="Web-{ABA0227E-57FF-4D0C-8BC8-CC319C047FAC}" dt="2026-07-01T10:18:15.365" v="230" actId="14100"/>
          <ac:spMkLst>
            <pc:docMk/>
            <pc:sldMk cId="0" sldId="258"/>
            <ac:spMk id="48" creationId="{00000000-0000-0000-0000-000000000000}"/>
          </ac:spMkLst>
        </pc:spChg>
        <pc:spChg chg="mod">
          <ac:chgData name="Hajar Orriti (2328101)" userId="S::2328101@student.uwtsd.ac.uk::f29c5c83-ffec-4996-aae4-9b288db73b1e" providerId="AD" clId="Web-{ABA0227E-57FF-4D0C-8BC8-CC319C047FAC}" dt="2026-07-01T10:12:48.290" v="221" actId="14100"/>
          <ac:spMkLst>
            <pc:docMk/>
            <pc:sldMk cId="0" sldId="258"/>
            <ac:spMk id="49" creationId="{00000000-0000-0000-0000-000000000000}"/>
          </ac:spMkLst>
        </pc:spChg>
        <pc:spChg chg="mod">
          <ac:chgData name="Hajar Orriti (2328101)" userId="S::2328101@student.uwtsd.ac.uk::f29c5c83-ffec-4996-aae4-9b288db73b1e" providerId="AD" clId="Web-{ABA0227E-57FF-4D0C-8BC8-CC319C047FAC}" dt="2026-07-01T09:52:04.274" v="34" actId="14100"/>
          <ac:spMkLst>
            <pc:docMk/>
            <pc:sldMk cId="0" sldId="258"/>
            <ac:spMk id="50" creationId="{00000000-0000-0000-0000-000000000000}"/>
          </ac:spMkLst>
        </pc:spChg>
        <pc:spChg chg="mod">
          <ac:chgData name="Hajar Orriti (2328101)" userId="S::2328101@student.uwtsd.ac.uk::f29c5c83-ffec-4996-aae4-9b288db73b1e" providerId="AD" clId="Web-{ABA0227E-57FF-4D0C-8BC8-CC319C047FAC}" dt="2026-07-01T10:13:17.385" v="226" actId="1076"/>
          <ac:spMkLst>
            <pc:docMk/>
            <pc:sldMk cId="0" sldId="258"/>
            <ac:spMk id="51" creationId="{00000000-0000-0000-0000-000000000000}"/>
          </ac:spMkLst>
        </pc:spChg>
        <pc:spChg chg="mod">
          <ac:chgData name="Hajar Orriti (2328101)" userId="S::2328101@student.uwtsd.ac.uk::f29c5c83-ffec-4996-aae4-9b288db73b1e" providerId="AD" clId="Web-{ABA0227E-57FF-4D0C-8BC8-CC319C047FAC}" dt="2026-07-01T09:48:52.391" v="11" actId="1076"/>
          <ac:spMkLst>
            <pc:docMk/>
            <pc:sldMk cId="0" sldId="258"/>
            <ac:spMk id="9222" creationId="{00000000-0000-0000-0000-000000000000}"/>
          </ac:spMkLst>
        </pc:spChg>
        <pc:spChg chg="mod">
          <ac:chgData name="Hajar Orriti (2328101)" userId="S::2328101@student.uwtsd.ac.uk::f29c5c83-ffec-4996-aae4-9b288db73b1e" providerId="AD" clId="Web-{ABA0227E-57FF-4D0C-8BC8-CC319C047FAC}" dt="2026-07-01T10:13:46.902" v="229" actId="14100"/>
          <ac:spMkLst>
            <pc:docMk/>
            <pc:sldMk cId="0" sldId="258"/>
            <ac:spMk id="9227" creationId="{00000000-0000-0000-0000-000000000000}"/>
          </ac:spMkLst>
        </pc:spChg>
        <pc:spChg chg="mod">
          <ac:chgData name="Hajar Orriti (2328101)" userId="S::2328101@student.uwtsd.ac.uk::f29c5c83-ffec-4996-aae4-9b288db73b1e" providerId="AD" clId="Web-{ABA0227E-57FF-4D0C-8BC8-CC319C047FAC}" dt="2026-07-01T09:55:51.533" v="44" actId="14100"/>
          <ac:spMkLst>
            <pc:docMk/>
            <pc:sldMk cId="0" sldId="258"/>
            <ac:spMk id="9235" creationId="{00000000-0000-0000-0000-000000000000}"/>
          </ac:spMkLst>
        </pc:spChg>
        <pc:graphicFrameChg chg="mod">
          <ac:chgData name="Hajar Orriti (2328101)" userId="S::2328101@student.uwtsd.ac.uk::f29c5c83-ffec-4996-aae4-9b288db73b1e" providerId="AD" clId="Web-{ABA0227E-57FF-4D0C-8BC8-CC319C047FAC}" dt="2026-07-01T10:18:29.850" v="232" actId="14100"/>
          <ac:graphicFrameMkLst>
            <pc:docMk/>
            <pc:sldMk cId="0" sldId="258"/>
            <ac:graphicFrameMk id="35" creationId="{00000000-0000-0000-0000-000000000000}"/>
          </ac:graphicFrameMkLst>
        </pc:graphicFrameChg>
        <pc:picChg chg="mod">
          <ac:chgData name="Hajar Orriti (2328101)" userId="S::2328101@student.uwtsd.ac.uk::f29c5c83-ffec-4996-aae4-9b288db73b1e" providerId="AD" clId="Web-{ABA0227E-57FF-4D0C-8BC8-CC319C047FAC}" dt="2026-07-01T09:58:48.586" v="50" actId="14100"/>
          <ac:picMkLst>
            <pc:docMk/>
            <pc:sldMk cId="0" sldId="258"/>
            <ac:picMk id="1026" creationId="{00000000-0000-0000-0000-000000000000}"/>
          </ac:picMkLst>
        </pc:picChg>
        <pc:picChg chg="mod">
          <ac:chgData name="Hajar Orriti (2328101)" userId="S::2328101@student.uwtsd.ac.uk::f29c5c83-ffec-4996-aae4-9b288db73b1e" providerId="AD" clId="Web-{ABA0227E-57FF-4D0C-8BC8-CC319C047FAC}" dt="2026-07-01T10:19:15.446" v="234" actId="14100"/>
          <ac:picMkLst>
            <pc:docMk/>
            <pc:sldMk cId="0" sldId="258"/>
            <ac:picMk id="4100" creationId="{00000000-0000-0000-0000-000000000000}"/>
          </ac:picMkLst>
        </pc:picChg>
        <pc:picChg chg="mod">
          <ac:chgData name="Hajar Orriti (2328101)" userId="S::2328101@student.uwtsd.ac.uk::f29c5c83-ffec-4996-aae4-9b288db73b1e" providerId="AD" clId="Web-{ABA0227E-57FF-4D0C-8BC8-CC319C047FAC}" dt="2026-07-01T09:55:39.220" v="43" actId="14100"/>
          <ac:picMkLst>
            <pc:docMk/>
            <pc:sldMk cId="0" sldId="258"/>
            <ac:picMk id="4102" creationId="{00000000-0000-0000-0000-000000000000}"/>
          </ac:picMkLst>
        </pc:picChg>
        <pc:picChg chg="mod">
          <ac:chgData name="Hajar Orriti (2328101)" userId="S::2328101@student.uwtsd.ac.uk::f29c5c83-ffec-4996-aae4-9b288db73b1e" providerId="AD" clId="Web-{ABA0227E-57FF-4D0C-8BC8-CC319C047FAC}" dt="2026-07-01T10:18:20.600" v="231" actId="14100"/>
          <ac:picMkLst>
            <pc:docMk/>
            <pc:sldMk cId="0" sldId="258"/>
            <ac:picMk id="4113" creationId="{00000000-0000-0000-0000-000000000000}"/>
          </ac:picMkLst>
        </pc:picChg>
        <pc:picChg chg="mod">
          <ac:chgData name="Hajar Orriti (2328101)" userId="S::2328101@student.uwtsd.ac.uk::f29c5c83-ffec-4996-aae4-9b288db73b1e" providerId="AD" clId="Web-{ABA0227E-57FF-4D0C-8BC8-CC319C047FAC}" dt="2026-07-01T10:13:21.620" v="227" actId="1076"/>
          <ac:picMkLst>
            <pc:docMk/>
            <pc:sldMk cId="0" sldId="258"/>
            <ac:picMk id="4114" creationId="{00000000-0000-0000-0000-000000000000}"/>
          </ac:picMkLst>
        </pc:picChg>
        <pc:picChg chg="del">
          <ac:chgData name="Hajar Orriti (2328101)" userId="S::2328101@student.uwtsd.ac.uk::f29c5c83-ffec-4996-aae4-9b288db73b1e" providerId="AD" clId="Web-{ABA0227E-57FF-4D0C-8BC8-CC319C047FAC}" dt="2026-07-01T09:47:31.108" v="0"/>
          <ac:picMkLst>
            <pc:docMk/>
            <pc:sldMk cId="0" sldId="258"/>
            <ac:picMk id="4117" creationId="{00000000-0000-0000-0000-000000000000}"/>
          </ac:picMkLst>
        </pc:picChg>
      </pc:sldChg>
      <pc:sldChg chg="modSp">
        <pc:chgData name="Hajar Orriti (2328101)" userId="S::2328101@student.uwtsd.ac.uk::f29c5c83-ffec-4996-aae4-9b288db73b1e" providerId="AD" clId="Web-{ABA0227E-57FF-4D0C-8BC8-CC319C047FAC}" dt="2026-07-01T10:11:24.975" v="217" actId="20577"/>
        <pc:sldMkLst>
          <pc:docMk/>
          <pc:sldMk cId="4231382713" sldId="260"/>
        </pc:sldMkLst>
        <pc:spChg chg="mod">
          <ac:chgData name="Hajar Orriti (2328101)" userId="S::2328101@student.uwtsd.ac.uk::f29c5c83-ffec-4996-aae4-9b288db73b1e" providerId="AD" clId="Web-{ABA0227E-57FF-4D0C-8BC8-CC319C047FAC}" dt="2026-07-01T10:02:50.939" v="109" actId="14100"/>
          <ac:spMkLst>
            <pc:docMk/>
            <pc:sldMk cId="4231382713" sldId="260"/>
            <ac:spMk id="6" creationId="{0C704E2D-2102-8E39-807B-3B457420B19F}"/>
          </ac:spMkLst>
        </pc:spChg>
        <pc:spChg chg="mod">
          <ac:chgData name="Hajar Orriti (2328101)" userId="S::2328101@student.uwtsd.ac.uk::f29c5c83-ffec-4996-aae4-9b288db73b1e" providerId="AD" clId="Web-{ABA0227E-57FF-4D0C-8BC8-CC319C047FAC}" dt="2026-07-01T10:04:34.256" v="122" actId="20577"/>
          <ac:spMkLst>
            <pc:docMk/>
            <pc:sldMk cId="4231382713" sldId="260"/>
            <ac:spMk id="7" creationId="{3EE3D1AF-7F04-651E-DFC1-CB68D659EF06}"/>
          </ac:spMkLst>
        </pc:spChg>
        <pc:spChg chg="mod">
          <ac:chgData name="Hajar Orriti (2328101)" userId="S::2328101@student.uwtsd.ac.uk::f29c5c83-ffec-4996-aae4-9b288db73b1e" providerId="AD" clId="Web-{ABA0227E-57FF-4D0C-8BC8-CC319C047FAC}" dt="2026-07-01T10:11:24.975" v="217" actId="20577"/>
          <ac:spMkLst>
            <pc:docMk/>
            <pc:sldMk cId="4231382713" sldId="260"/>
            <ac:spMk id="17" creationId="{9AF361BB-B0AA-BC9A-B378-5C879A953F28}"/>
          </ac:spMkLst>
        </pc:spChg>
        <pc:spChg chg="mod">
          <ac:chgData name="Hajar Orriti (2328101)" userId="S::2328101@student.uwtsd.ac.uk::f29c5c83-ffec-4996-aae4-9b288db73b1e" providerId="AD" clId="Web-{ABA0227E-57FF-4D0C-8BC8-CC319C047FAC}" dt="2026-07-01T10:03:45.285" v="113" actId="20577"/>
          <ac:spMkLst>
            <pc:docMk/>
            <pc:sldMk cId="4231382713" sldId="260"/>
            <ac:spMk id="21" creationId="{7B270BD9-0F4B-ED68-1C70-B9168F43C252}"/>
          </ac:spMkLst>
        </pc:spChg>
        <pc:spChg chg="mod">
          <ac:chgData name="Hajar Orriti (2328101)" userId="S::2328101@student.uwtsd.ac.uk::f29c5c83-ffec-4996-aae4-9b288db73b1e" providerId="AD" clId="Web-{ABA0227E-57FF-4D0C-8BC8-CC319C047FAC}" dt="2026-07-01T10:04:52.790" v="126" actId="14100"/>
          <ac:spMkLst>
            <pc:docMk/>
            <pc:sldMk cId="4231382713" sldId="260"/>
            <ac:spMk id="29" creationId="{66F55A5F-B525-50A2-2594-EC20DCF8DA9B}"/>
          </ac:spMkLst>
        </pc:spChg>
        <pc:picChg chg="mod">
          <ac:chgData name="Hajar Orriti (2328101)" userId="S::2328101@student.uwtsd.ac.uk::f29c5c83-ffec-4996-aae4-9b288db73b1e" providerId="AD" clId="Web-{ABA0227E-57FF-4D0C-8BC8-CC319C047FAC}" dt="2026-07-01T10:00:45.403" v="52" actId="14100"/>
          <ac:picMkLst>
            <pc:docMk/>
            <pc:sldMk cId="4231382713" sldId="260"/>
            <ac:picMk id="8" creationId="{0EEA7A90-EFB5-8D2B-E33E-C3D094912E20}"/>
          </ac:picMkLst>
        </pc:picChg>
        <pc:picChg chg="mod">
          <ac:chgData name="Hajar Orriti (2328101)" userId="S::2328101@student.uwtsd.ac.uk::f29c5c83-ffec-4996-aae4-9b288db73b1e" providerId="AD" clId="Web-{ABA0227E-57FF-4D0C-8BC8-CC319C047FAC}" dt="2026-07-01T10:04:56.460" v="127" actId="14100"/>
          <ac:picMkLst>
            <pc:docMk/>
            <pc:sldMk cId="4231382713" sldId="260"/>
            <ac:picMk id="25" creationId="{803A7165-A754-DCEE-B855-E7395974A7C3}"/>
          </ac:picMkLst>
        </pc:picChg>
      </pc:sldChg>
      <pc:sldChg chg="del mod modShow">
        <pc:chgData name="Hajar Orriti (2328101)" userId="S::2328101@student.uwtsd.ac.uk::f29c5c83-ffec-4996-aae4-9b288db73b1e" providerId="AD" clId="Web-{ABA0227E-57FF-4D0C-8BC8-CC319C047FAC}" dt="2026-07-01T09:57:58.569" v="46"/>
        <pc:sldMkLst>
          <pc:docMk/>
          <pc:sldMk cId="3248934675" sldId="261"/>
        </pc:sldMkLst>
      </pc:sldChg>
      <pc:sldChg chg="del">
        <pc:chgData name="Hajar Orriti (2328101)" userId="S::2328101@student.uwtsd.ac.uk::f29c5c83-ffec-4996-aae4-9b288db73b1e" providerId="AD" clId="Web-{ABA0227E-57FF-4D0C-8BC8-CC319C047FAC}" dt="2026-07-01T09:58:02.975" v="47"/>
        <pc:sldMkLst>
          <pc:docMk/>
          <pc:sldMk cId="281308558" sldId="262"/>
        </pc:sldMkLst>
      </pc:sldChg>
    </pc:docChg>
  </pc:docChgLst>
  <pc:docChgLst>
    <pc:chgData name="Hajar Orriti (2328101)" userId="S::2328101@student.uwtsd.ac.uk::f29c5c83-ffec-4996-aae4-9b288db73b1e" providerId="AD" clId="Web-{7BF0FE52-E979-D6ED-898E-2144B3A11A46}"/>
    <pc:docChg chg="addSld modSld">
      <pc:chgData name="Hajar Orriti (2328101)" userId="S::2328101@student.uwtsd.ac.uk::f29c5c83-ffec-4996-aae4-9b288db73b1e" providerId="AD" clId="Web-{7BF0FE52-E979-D6ED-898E-2144B3A11A46}" dt="2026-07-01T09:58:30.903" v="263"/>
      <pc:docMkLst>
        <pc:docMk/>
      </pc:docMkLst>
      <pc:sldChg chg="delSp modSp">
        <pc:chgData name="Hajar Orriti (2328101)" userId="S::2328101@student.uwtsd.ac.uk::f29c5c83-ffec-4996-aae4-9b288db73b1e" providerId="AD" clId="Web-{7BF0FE52-E979-D6ED-898E-2144B3A11A46}" dt="2026-07-01T09:58:30.903" v="263"/>
        <pc:sldMkLst>
          <pc:docMk/>
          <pc:sldMk cId="0" sldId="258"/>
        </pc:sldMkLst>
        <pc:spChg chg="mod">
          <ac:chgData name="Hajar Orriti (2328101)" userId="S::2328101@student.uwtsd.ac.uk::f29c5c83-ffec-4996-aae4-9b288db73b1e" providerId="AD" clId="Web-{7BF0FE52-E979-D6ED-898E-2144B3A11A46}" dt="2026-07-01T09:28:35.957" v="46" actId="14100"/>
          <ac:spMkLst>
            <pc:docMk/>
            <pc:sldMk cId="0" sldId="258"/>
            <ac:spMk id="27" creationId="{00000000-0000-0000-0000-000000000000}"/>
          </ac:spMkLst>
        </pc:spChg>
        <pc:spChg chg="mod">
          <ac:chgData name="Hajar Orriti (2328101)" userId="S::2328101@student.uwtsd.ac.uk::f29c5c83-ffec-4996-aae4-9b288db73b1e" providerId="AD" clId="Web-{7BF0FE52-E979-D6ED-898E-2144B3A11A46}" dt="2026-07-01T09:29:10.037" v="50" actId="14100"/>
          <ac:spMkLst>
            <pc:docMk/>
            <pc:sldMk cId="0" sldId="258"/>
            <ac:spMk id="36" creationId="{00000000-0000-0000-0000-000000000000}"/>
          </ac:spMkLst>
        </pc:spChg>
        <pc:spChg chg="mod">
          <ac:chgData name="Hajar Orriti (2328101)" userId="S::2328101@student.uwtsd.ac.uk::f29c5c83-ffec-4996-aae4-9b288db73b1e" providerId="AD" clId="Web-{7BF0FE52-E979-D6ED-898E-2144B3A11A46}" dt="2026-07-01T09:27:23.342" v="38" actId="14100"/>
          <ac:spMkLst>
            <pc:docMk/>
            <pc:sldMk cId="0" sldId="258"/>
            <ac:spMk id="38" creationId="{00000000-0000-0000-0000-000000000000}"/>
          </ac:spMkLst>
        </pc:spChg>
        <pc:spChg chg="del mod">
          <ac:chgData name="Hajar Orriti (2328101)" userId="S::2328101@student.uwtsd.ac.uk::f29c5c83-ffec-4996-aae4-9b288db73b1e" providerId="AD" clId="Web-{7BF0FE52-E979-D6ED-898E-2144B3A11A46}" dt="2026-07-01T09:28:54.427" v="48"/>
          <ac:spMkLst>
            <pc:docMk/>
            <pc:sldMk cId="0" sldId="258"/>
            <ac:spMk id="39" creationId="{00000000-0000-0000-0000-000000000000}"/>
          </ac:spMkLst>
        </pc:spChg>
        <pc:spChg chg="del mod">
          <ac:chgData name="Hajar Orriti (2328101)" userId="S::2328101@student.uwtsd.ac.uk::f29c5c83-ffec-4996-aae4-9b288db73b1e" providerId="AD" clId="Web-{7BF0FE52-E979-D6ED-898E-2144B3A11A46}" dt="2026-07-01T09:38:20.954" v="238"/>
          <ac:spMkLst>
            <pc:docMk/>
            <pc:sldMk cId="0" sldId="258"/>
            <ac:spMk id="42" creationId="{00000000-0000-0000-0000-000000000000}"/>
          </ac:spMkLst>
        </pc:spChg>
        <pc:spChg chg="del">
          <ac:chgData name="Hajar Orriti (2328101)" userId="S::2328101@student.uwtsd.ac.uk::f29c5c83-ffec-4996-aae4-9b288db73b1e" providerId="AD" clId="Web-{7BF0FE52-E979-D6ED-898E-2144B3A11A46}" dt="2026-07-01T09:41:41.140" v="258"/>
          <ac:spMkLst>
            <pc:docMk/>
            <pc:sldMk cId="0" sldId="258"/>
            <ac:spMk id="43" creationId="{00000000-0000-0000-0000-000000000000}"/>
          </ac:spMkLst>
        </pc:spChg>
        <pc:spChg chg="mod">
          <ac:chgData name="Hajar Orriti (2328101)" userId="S::2328101@student.uwtsd.ac.uk::f29c5c83-ffec-4996-aae4-9b288db73b1e" providerId="AD" clId="Web-{7BF0FE52-E979-D6ED-898E-2144B3A11A46}" dt="2026-07-01T09:42:33.519" v="261" actId="14100"/>
          <ac:spMkLst>
            <pc:docMk/>
            <pc:sldMk cId="0" sldId="258"/>
            <ac:spMk id="46" creationId="{00000000-0000-0000-0000-000000000000}"/>
          </ac:spMkLst>
        </pc:spChg>
        <pc:spChg chg="del">
          <ac:chgData name="Hajar Orriti (2328101)" userId="S::2328101@student.uwtsd.ac.uk::f29c5c83-ffec-4996-aae4-9b288db73b1e" providerId="AD" clId="Web-{7BF0FE52-E979-D6ED-898E-2144B3A11A46}" dt="2026-07-01T09:19:43.417" v="10"/>
          <ac:spMkLst>
            <pc:docMk/>
            <pc:sldMk cId="0" sldId="258"/>
            <ac:spMk id="68" creationId="{00000000-0000-0000-0000-000000000000}"/>
          </ac:spMkLst>
        </pc:spChg>
        <pc:spChg chg="del mod">
          <ac:chgData name="Hajar Orriti (2328101)" userId="S::2328101@student.uwtsd.ac.uk::f29c5c83-ffec-4996-aae4-9b288db73b1e" providerId="AD" clId="Web-{7BF0FE52-E979-D6ED-898E-2144B3A11A46}" dt="2026-07-01T09:19:34.338" v="9"/>
          <ac:spMkLst>
            <pc:docMk/>
            <pc:sldMk cId="0" sldId="258"/>
            <ac:spMk id="69" creationId="{00000000-0000-0000-0000-000000000000}"/>
          </ac:spMkLst>
        </pc:spChg>
        <pc:spChg chg="mod">
          <ac:chgData name="Hajar Orriti (2328101)" userId="S::2328101@student.uwtsd.ac.uk::f29c5c83-ffec-4996-aae4-9b288db73b1e" providerId="AD" clId="Web-{7BF0FE52-E979-D6ED-898E-2144B3A11A46}" dt="2026-07-01T09:29:19.382" v="51" actId="14100"/>
          <ac:spMkLst>
            <pc:docMk/>
            <pc:sldMk cId="0" sldId="258"/>
            <ac:spMk id="9222" creationId="{00000000-0000-0000-0000-000000000000}"/>
          </ac:spMkLst>
        </pc:spChg>
        <pc:spChg chg="del">
          <ac:chgData name="Hajar Orriti (2328101)" userId="S::2328101@student.uwtsd.ac.uk::f29c5c83-ffec-4996-aae4-9b288db73b1e" providerId="AD" clId="Web-{7BF0FE52-E979-D6ED-898E-2144B3A11A46}" dt="2026-07-01T09:20:06.747" v="12"/>
          <ac:spMkLst>
            <pc:docMk/>
            <pc:sldMk cId="0" sldId="258"/>
            <ac:spMk id="9236" creationId="{00000000-0000-0000-0000-000000000000}"/>
          </ac:spMkLst>
        </pc:spChg>
        <pc:picChg chg="mod">
          <ac:chgData name="Hajar Orriti (2328101)" userId="S::2328101@student.uwtsd.ac.uk::f29c5c83-ffec-4996-aae4-9b288db73b1e" providerId="AD" clId="Web-{7BF0FE52-E979-D6ED-898E-2144B3A11A46}" dt="2026-07-01T09:30:01.885" v="58" actId="14100"/>
          <ac:picMkLst>
            <pc:docMk/>
            <pc:sldMk cId="0" sldId="258"/>
            <ac:picMk id="1026" creationId="{00000000-0000-0000-0000-000000000000}"/>
          </ac:picMkLst>
        </pc:picChg>
        <pc:picChg chg="mod modCrop">
          <ac:chgData name="Hajar Orriti (2328101)" userId="S::2328101@student.uwtsd.ac.uk::f29c5c83-ffec-4996-aae4-9b288db73b1e" providerId="AD" clId="Web-{7BF0FE52-E979-D6ED-898E-2144B3A11A46}" dt="2026-07-01T09:58:30.903" v="263"/>
          <ac:picMkLst>
            <pc:docMk/>
            <pc:sldMk cId="0" sldId="258"/>
            <ac:picMk id="4100" creationId="{00000000-0000-0000-0000-000000000000}"/>
          </ac:picMkLst>
        </pc:picChg>
        <pc:picChg chg="mod">
          <ac:chgData name="Hajar Orriti (2328101)" userId="S::2328101@student.uwtsd.ac.uk::f29c5c83-ffec-4996-aae4-9b288db73b1e" providerId="AD" clId="Web-{7BF0FE52-E979-D6ED-898E-2144B3A11A46}" dt="2026-07-01T09:30:10.948" v="59" actId="14100"/>
          <ac:picMkLst>
            <pc:docMk/>
            <pc:sldMk cId="0" sldId="258"/>
            <ac:picMk id="4102" creationId="{00000000-0000-0000-0000-000000000000}"/>
          </ac:picMkLst>
        </pc:picChg>
        <pc:picChg chg="del">
          <ac:chgData name="Hajar Orriti (2328101)" userId="S::2328101@student.uwtsd.ac.uk::f29c5c83-ffec-4996-aae4-9b288db73b1e" providerId="AD" clId="Web-{7BF0FE52-E979-D6ED-898E-2144B3A11A46}" dt="2026-07-01T09:19:13.571" v="7"/>
          <ac:picMkLst>
            <pc:docMk/>
            <pc:sldMk cId="0" sldId="258"/>
            <ac:picMk id="4106" creationId="{00000000-0000-0000-0000-000000000000}"/>
          </ac:picMkLst>
        </pc:picChg>
        <pc:picChg chg="del">
          <ac:chgData name="Hajar Orriti (2328101)" userId="S::2328101@student.uwtsd.ac.uk::f29c5c83-ffec-4996-aae4-9b288db73b1e" providerId="AD" clId="Web-{7BF0FE52-E979-D6ED-898E-2144B3A11A46}" dt="2026-07-01T09:38:26.204" v="239"/>
          <ac:picMkLst>
            <pc:docMk/>
            <pc:sldMk cId="0" sldId="258"/>
            <ac:picMk id="4109" creationId="{00000000-0000-0000-0000-000000000000}"/>
          </ac:picMkLst>
        </pc:picChg>
        <pc:picChg chg="del">
          <ac:chgData name="Hajar Orriti (2328101)" userId="S::2328101@student.uwtsd.ac.uk::f29c5c83-ffec-4996-aae4-9b288db73b1e" providerId="AD" clId="Web-{7BF0FE52-E979-D6ED-898E-2144B3A11A46}" dt="2026-07-01T09:19:58.309" v="11"/>
          <ac:picMkLst>
            <pc:docMk/>
            <pc:sldMk cId="0" sldId="258"/>
            <ac:picMk id="4111" creationId="{00000000-0000-0000-0000-000000000000}"/>
          </ac:picMkLst>
        </pc:picChg>
        <pc:picChg chg="del">
          <ac:chgData name="Hajar Orriti (2328101)" userId="S::2328101@student.uwtsd.ac.uk::f29c5c83-ffec-4996-aae4-9b288db73b1e" providerId="AD" clId="Web-{7BF0FE52-E979-D6ED-898E-2144B3A11A46}" dt="2026-07-01T09:40:51.668" v="253"/>
          <ac:picMkLst>
            <pc:docMk/>
            <pc:sldMk cId="0" sldId="258"/>
            <ac:picMk id="4115" creationId="{00000000-0000-0000-0000-000000000000}"/>
          </ac:picMkLst>
        </pc:picChg>
      </pc:sldChg>
      <pc:sldChg chg="addSp delSp modSp">
        <pc:chgData name="Hajar Orriti (2328101)" userId="S::2328101@student.uwtsd.ac.uk::f29c5c83-ffec-4996-aae4-9b288db73b1e" providerId="AD" clId="Web-{7BF0FE52-E979-D6ED-898E-2144B3A11A46}" dt="2026-07-01T09:40:21.697" v="252" actId="14100"/>
        <pc:sldMkLst>
          <pc:docMk/>
          <pc:sldMk cId="4231382713" sldId="260"/>
        </pc:sldMkLst>
        <pc:spChg chg="mod">
          <ac:chgData name="Hajar Orriti (2328101)" userId="S::2328101@student.uwtsd.ac.uk::f29c5c83-ffec-4996-aae4-9b288db73b1e" providerId="AD" clId="Web-{7BF0FE52-E979-D6ED-898E-2144B3A11A46}" dt="2026-07-01T09:39:31.646" v="241" actId="14100"/>
          <ac:spMkLst>
            <pc:docMk/>
            <pc:sldMk cId="4231382713" sldId="260"/>
            <ac:spMk id="6" creationId="{0C704E2D-2102-8E39-807B-3B457420B19F}"/>
          </ac:spMkLst>
        </pc:spChg>
        <pc:spChg chg="add mod">
          <ac:chgData name="Hajar Orriti (2328101)" userId="S::2328101@student.uwtsd.ac.uk::f29c5c83-ffec-4996-aae4-9b288db73b1e" providerId="AD" clId="Web-{7BF0FE52-E979-D6ED-898E-2144B3A11A46}" dt="2026-07-01T09:36:36.946" v="235" actId="20577"/>
          <ac:spMkLst>
            <pc:docMk/>
            <pc:sldMk cId="4231382713" sldId="260"/>
            <ac:spMk id="7" creationId="{3EE3D1AF-7F04-651E-DFC1-CB68D659EF06}"/>
          </ac:spMkLst>
        </pc:spChg>
        <pc:spChg chg="mod">
          <ac:chgData name="Hajar Orriti (2328101)" userId="S::2328101@student.uwtsd.ac.uk::f29c5c83-ffec-4996-aae4-9b288db73b1e" providerId="AD" clId="Web-{7BF0FE52-E979-D6ED-898E-2144B3A11A46}" dt="2026-07-01T09:40:21.697" v="252" actId="14100"/>
          <ac:spMkLst>
            <pc:docMk/>
            <pc:sldMk cId="4231382713" sldId="260"/>
            <ac:spMk id="17" creationId="{9AF361BB-B0AA-BC9A-B378-5C879A953F28}"/>
          </ac:spMkLst>
        </pc:spChg>
        <pc:spChg chg="mod">
          <ac:chgData name="Hajar Orriti (2328101)" userId="S::2328101@student.uwtsd.ac.uk::f29c5c83-ffec-4996-aae4-9b288db73b1e" providerId="AD" clId="Web-{7BF0FE52-E979-D6ED-898E-2144B3A11A46}" dt="2026-07-01T09:30:50.201" v="61" actId="14100"/>
          <ac:spMkLst>
            <pc:docMk/>
            <pc:sldMk cId="4231382713" sldId="260"/>
            <ac:spMk id="18" creationId="{120BE4EC-1629-CCE1-1FD7-39992D2C926E}"/>
          </ac:spMkLst>
        </pc:spChg>
        <pc:spChg chg="mod">
          <ac:chgData name="Hajar Orriti (2328101)" userId="S::2328101@student.uwtsd.ac.uk::f29c5c83-ffec-4996-aae4-9b288db73b1e" providerId="AD" clId="Web-{7BF0FE52-E979-D6ED-898E-2144B3A11A46}" dt="2026-07-01T09:33:19.916" v="64" actId="14100"/>
          <ac:spMkLst>
            <pc:docMk/>
            <pc:sldMk cId="4231382713" sldId="260"/>
            <ac:spMk id="21" creationId="{7B270BD9-0F4B-ED68-1C70-B9168F43C252}"/>
          </ac:spMkLst>
        </pc:spChg>
        <pc:spChg chg="del">
          <ac:chgData name="Hajar Orriti (2328101)" userId="S::2328101@student.uwtsd.ac.uk::f29c5c83-ffec-4996-aae4-9b288db73b1e" providerId="AD" clId="Web-{7BF0FE52-E979-D6ED-898E-2144B3A11A46}" dt="2026-07-01T09:18:14.567" v="4"/>
          <ac:spMkLst>
            <pc:docMk/>
            <pc:sldMk cId="4231382713" sldId="260"/>
            <ac:spMk id="23" creationId="{92D1D104-180F-C531-CA8E-6896B51A587C}"/>
          </ac:spMkLst>
        </pc:spChg>
        <pc:spChg chg="mod">
          <ac:chgData name="Hajar Orriti (2328101)" userId="S::2328101@student.uwtsd.ac.uk::f29c5c83-ffec-4996-aae4-9b288db73b1e" providerId="AD" clId="Web-{7BF0FE52-E979-D6ED-898E-2144B3A11A46}" dt="2026-07-01T09:20:32.279" v="13"/>
          <ac:spMkLst>
            <pc:docMk/>
            <pc:sldMk cId="4231382713" sldId="260"/>
            <ac:spMk id="29" creationId="{66F55A5F-B525-50A2-2594-EC20DCF8DA9B}"/>
          </ac:spMkLst>
        </pc:spChg>
        <pc:picChg chg="add del">
          <ac:chgData name="Hajar Orriti (2328101)" userId="S::2328101@student.uwtsd.ac.uk::f29c5c83-ffec-4996-aae4-9b288db73b1e" providerId="AD" clId="Web-{7BF0FE52-E979-D6ED-898E-2144B3A11A46}" dt="2026-07-01T09:33:55.809" v="68"/>
          <ac:picMkLst>
            <pc:docMk/>
            <pc:sldMk cId="4231382713" sldId="260"/>
            <ac:picMk id="3" creationId="{8B502BD2-65BB-CE2D-1A34-1CE6D17602D9}"/>
          </ac:picMkLst>
        </pc:picChg>
        <pc:picChg chg="add mod ord modCrop">
          <ac:chgData name="Hajar Orriti (2328101)" userId="S::2328101@student.uwtsd.ac.uk::f29c5c83-ffec-4996-aae4-9b288db73b1e" providerId="AD" clId="Web-{7BF0FE52-E979-D6ED-898E-2144B3A11A46}" dt="2026-07-01T09:18:14.583" v="6"/>
          <ac:picMkLst>
            <pc:docMk/>
            <pc:sldMk cId="4231382713" sldId="260"/>
            <ac:picMk id="4" creationId="{FD1282A8-AE5A-F057-41BD-36D4517F8943}"/>
          </ac:picMkLst>
        </pc:picChg>
        <pc:picChg chg="mod">
          <ac:chgData name="Hajar Orriti (2328101)" userId="S::2328101@student.uwtsd.ac.uk::f29c5c83-ffec-4996-aae4-9b288db73b1e" providerId="AD" clId="Web-{7BF0FE52-E979-D6ED-898E-2144B3A11A46}" dt="2026-07-01T09:36:49.837" v="237" actId="14100"/>
          <ac:picMkLst>
            <pc:docMk/>
            <pc:sldMk cId="4231382713" sldId="260"/>
            <ac:picMk id="8" creationId="{0EEA7A90-EFB5-8D2B-E33E-C3D094912E20}"/>
          </ac:picMkLst>
        </pc:picChg>
        <pc:picChg chg="mod">
          <ac:chgData name="Hajar Orriti (2328101)" userId="S::2328101@student.uwtsd.ac.uk::f29c5c83-ffec-4996-aae4-9b288db73b1e" providerId="AD" clId="Web-{7BF0FE52-E979-D6ED-898E-2144B3A11A46}" dt="2026-07-01T09:23:02.682" v="22" actId="14100"/>
          <ac:picMkLst>
            <pc:docMk/>
            <pc:sldMk cId="4231382713" sldId="260"/>
            <ac:picMk id="25" creationId="{803A7165-A754-DCEE-B855-E7395974A7C3}"/>
          </ac:picMkLst>
        </pc:picChg>
        <pc:picChg chg="del">
          <ac:chgData name="Hajar Orriti (2328101)" userId="S::2328101@student.uwtsd.ac.uk::f29c5c83-ffec-4996-aae4-9b288db73b1e" providerId="AD" clId="Web-{7BF0FE52-E979-D6ED-898E-2144B3A11A46}" dt="2026-07-01T09:18:06.129" v="3"/>
          <ac:picMkLst>
            <pc:docMk/>
            <pc:sldMk cId="4231382713" sldId="260"/>
            <ac:picMk id="35" creationId="{81997961-D5E8-361F-4C21-B97AF699A6D3}"/>
          </ac:picMkLst>
        </pc:picChg>
      </pc:sldChg>
      <pc:sldChg chg="addSp delSp modSp new">
        <pc:chgData name="Hajar Orriti (2328101)" userId="S::2328101@student.uwtsd.ac.uk::f29c5c83-ffec-4996-aae4-9b288db73b1e" providerId="AD" clId="Web-{7BF0FE52-E979-D6ED-898E-2144B3A11A46}" dt="2026-07-01T09:41:24.764" v="257"/>
        <pc:sldMkLst>
          <pc:docMk/>
          <pc:sldMk cId="3248934675" sldId="261"/>
        </pc:sldMkLst>
        <pc:spChg chg="del">
          <ac:chgData name="Hajar Orriti (2328101)" userId="S::2328101@student.uwtsd.ac.uk::f29c5c83-ffec-4996-aae4-9b288db73b1e" providerId="AD" clId="Web-{7BF0FE52-E979-D6ED-898E-2144B3A11A46}" dt="2026-07-01T09:41:24.764" v="255"/>
          <ac:spMkLst>
            <pc:docMk/>
            <pc:sldMk cId="3248934675" sldId="261"/>
            <ac:spMk id="3" creationId="{0DAF8EB4-55C1-B5AC-3B07-0F7C9BFD0EAC}"/>
          </ac:spMkLst>
        </pc:spChg>
        <pc:picChg chg="add mod ord modCrop">
          <ac:chgData name="Hajar Orriti (2328101)" userId="S::2328101@student.uwtsd.ac.uk::f29c5c83-ffec-4996-aae4-9b288db73b1e" providerId="AD" clId="Web-{7BF0FE52-E979-D6ED-898E-2144B3A11A46}" dt="2026-07-01T09:41:24.764" v="257"/>
          <ac:picMkLst>
            <pc:docMk/>
            <pc:sldMk cId="3248934675" sldId="261"/>
            <ac:picMk id="4" creationId="{C99A00EC-578E-FFCD-FFD8-BF51AF9D1ECF}"/>
          </ac:picMkLst>
        </pc:picChg>
      </pc:sldChg>
      <pc:sldChg chg="addSp new">
        <pc:chgData name="Hajar Orriti (2328101)" userId="S::2328101@student.uwtsd.ac.uk::f29c5c83-ffec-4996-aae4-9b288db73b1e" providerId="AD" clId="Web-{7BF0FE52-E979-D6ED-898E-2144B3A11A46}" dt="2026-07-01T09:41:52.298" v="260"/>
        <pc:sldMkLst>
          <pc:docMk/>
          <pc:sldMk cId="281308558" sldId="262"/>
        </pc:sldMkLst>
        <pc:spChg chg="add">
          <ac:chgData name="Hajar Orriti (2328101)" userId="S::2328101@student.uwtsd.ac.uk::f29c5c83-ffec-4996-aae4-9b288db73b1e" providerId="AD" clId="Web-{7BF0FE52-E979-D6ED-898E-2144B3A11A46}" dt="2026-07-01T09:41:52.298" v="260"/>
          <ac:spMkLst>
            <pc:docMk/>
            <pc:sldMk cId="281308558" sldId="262"/>
            <ac:spMk id="4" creationId="{14ECC2CC-2072-0327-A8A9-8D34C24A1C5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946D5D-75B8-4F1A-9427-5CB411747097}" type="doc">
      <dgm:prSet loTypeId="urn:microsoft.com/office/officeart/2005/8/layout/chevron2" loCatId="list" qsTypeId="urn:microsoft.com/office/officeart/2005/8/quickstyle/3d2#1" qsCatId="3D" csTypeId="urn:microsoft.com/office/officeart/2005/8/colors/accent2_5" csCatId="accent2" phldr="1"/>
      <dgm:spPr/>
      <dgm:t>
        <a:bodyPr/>
        <a:lstStyle/>
        <a:p>
          <a:endParaRPr lang="en-GB"/>
        </a:p>
      </dgm:t>
    </dgm:pt>
    <dgm:pt modelId="{07AF1D3D-5503-49F9-8997-4C57BD19A9E3}">
      <dgm:prSet phldrT="[Text]" custT="1"/>
      <dgm:spPr/>
      <dgm:t>
        <a:bodyPr/>
        <a:lstStyle/>
        <a:p>
          <a:r>
            <a:rPr lang="en-GB" sz="1800" b="1">
              <a:latin typeface="Arial" pitchFamily="34" charset="0"/>
              <a:cs typeface="Arial" pitchFamily="34" charset="0"/>
            </a:rPr>
            <a:t>Back in the early eighteenth century, </a:t>
          </a:r>
        </a:p>
      </dgm:t>
    </dgm:pt>
    <dgm:pt modelId="{17EB601D-129F-4721-BBF0-32A5B1D2E569}" type="parTrans" cxnId="{493F3E86-4661-4A57-BF4E-4F065F20749E}">
      <dgm:prSet/>
      <dgm:spPr/>
      <dgm:t>
        <a:bodyPr/>
        <a:lstStyle/>
        <a:p>
          <a:endParaRPr lang="en-GB"/>
        </a:p>
      </dgm:t>
    </dgm:pt>
    <dgm:pt modelId="{5F5F8177-BA66-4256-9A75-CDAB9C5FFD5C}" type="sibTrans" cxnId="{493F3E86-4661-4A57-BF4E-4F065F20749E}">
      <dgm:prSet/>
      <dgm:spPr/>
      <dgm:t>
        <a:bodyPr/>
        <a:lstStyle/>
        <a:p>
          <a:endParaRPr lang="en-GB"/>
        </a:p>
      </dgm:t>
    </dgm:pt>
    <dgm:pt modelId="{052C35B9-1A1F-44CB-A5ED-028FF34D07E3}">
      <dgm:prSet phldrT="[Text]" custT="1"/>
      <dgm:spPr/>
      <dgm:t>
        <a:bodyPr/>
        <a:lstStyle/>
        <a:p>
          <a:pPr algn="just"/>
          <a:r>
            <a:rPr lang="en-GB" sz="1800">
              <a:latin typeface="Arial" pitchFamily="34" charset="0"/>
              <a:cs typeface="Arial" pitchFamily="34" charset="0"/>
            </a:rPr>
            <a:t>The interpretation of obsessive thoughts and repetitive attitudes was based on religious, moral or supernatural explanations–people affected were considered sinful, infatuated or lacking self-control.</a:t>
          </a:r>
        </a:p>
      </dgm:t>
    </dgm:pt>
    <dgm:pt modelId="{00D0F544-8CE6-4210-A4D2-89F6EA3522FD}" type="parTrans" cxnId="{A4321454-6696-45EF-9B40-B946E13AB175}">
      <dgm:prSet/>
      <dgm:spPr/>
      <dgm:t>
        <a:bodyPr/>
        <a:lstStyle/>
        <a:p>
          <a:endParaRPr lang="en-GB"/>
        </a:p>
      </dgm:t>
    </dgm:pt>
    <dgm:pt modelId="{94A74EF5-348F-4BEE-BC40-C0CBA3227CA8}" type="sibTrans" cxnId="{A4321454-6696-45EF-9B40-B946E13AB175}">
      <dgm:prSet/>
      <dgm:spPr/>
      <dgm:t>
        <a:bodyPr/>
        <a:lstStyle/>
        <a:p>
          <a:endParaRPr lang="en-GB"/>
        </a:p>
      </dgm:t>
    </dgm:pt>
    <dgm:pt modelId="{1348BD8A-51E0-4CA2-93E6-6CFC9CE28FE8}">
      <dgm:prSet phldrT="[Text]" custT="1">
        <dgm:style>
          <a:lnRef idx="1">
            <a:schemeClr val="dk1"/>
          </a:lnRef>
          <a:fillRef idx="3">
            <a:schemeClr val="dk1"/>
          </a:fillRef>
          <a:effectRef idx="2">
            <a:schemeClr val="dk1"/>
          </a:effectRef>
          <a:fontRef idx="minor">
            <a:schemeClr val="lt1"/>
          </a:fontRef>
        </dgm:style>
      </dgm:prSet>
      <dgm:spPr/>
      <dgm:t>
        <a:bodyPr/>
        <a:lstStyle/>
        <a:p>
          <a:r>
            <a:rPr lang="en-GB" sz="1800" b="1">
              <a:latin typeface="Arial" pitchFamily="34" charset="0"/>
              <a:cs typeface="Arial" pitchFamily="34" charset="0"/>
            </a:rPr>
            <a:t>During the eighteenth to nineteenth centuries, </a:t>
          </a:r>
        </a:p>
      </dgm:t>
    </dgm:pt>
    <dgm:pt modelId="{C7D09C42-112E-4761-82BC-CCB5071BF530}" type="parTrans" cxnId="{1EB6A4DC-63CF-40C6-89D9-9CA59C1FDCD9}">
      <dgm:prSet/>
      <dgm:spPr/>
      <dgm:t>
        <a:bodyPr/>
        <a:lstStyle/>
        <a:p>
          <a:endParaRPr lang="en-GB"/>
        </a:p>
      </dgm:t>
    </dgm:pt>
    <dgm:pt modelId="{F3D9FD3B-CA4E-40E2-87C6-19FE662156FC}" type="sibTrans" cxnId="{1EB6A4DC-63CF-40C6-89D9-9CA59C1FDCD9}">
      <dgm:prSet/>
      <dgm:spPr/>
      <dgm:t>
        <a:bodyPr/>
        <a:lstStyle/>
        <a:p>
          <a:endParaRPr lang="en-GB"/>
        </a:p>
      </dgm:t>
    </dgm:pt>
    <dgm:pt modelId="{9EC64D50-47AF-4F73-8D45-07538D486E95}">
      <dgm:prSet phldrT="[Text]" custT="1"/>
      <dgm:spPr/>
      <dgm:t>
        <a:bodyPr/>
        <a:lstStyle/>
        <a:p>
          <a:pPr algn="just"/>
          <a:r>
            <a:rPr lang="en-GB" sz="1800">
              <a:latin typeface="Arial" pitchFamily="34" charset="0"/>
              <a:cs typeface="Arial" pitchFamily="34" charset="0"/>
            </a:rPr>
            <a:t>Incomplete psychiatric knowledge accelerated the admission of people with OCD to institutional care and/or asylums with other sufferers of mental illnesses, where treatments relied on social isolation and self-control, not on therapeutic intervention </a:t>
          </a:r>
          <a:r>
            <a:rPr lang="en-US" sz="1800">
              <a:latin typeface="Arial" pitchFamily="34" charset="0"/>
              <a:cs typeface="Arial" pitchFamily="34" charset="0"/>
            </a:rPr>
            <a:t>(Brock et al., 2024)</a:t>
          </a:r>
          <a:endParaRPr lang="en-GB" sz="1800">
            <a:latin typeface="Arial" pitchFamily="34" charset="0"/>
            <a:cs typeface="Arial" pitchFamily="34" charset="0"/>
          </a:endParaRPr>
        </a:p>
      </dgm:t>
    </dgm:pt>
    <dgm:pt modelId="{36743F33-ADFD-4E84-8525-76CCE9B20972}" type="parTrans" cxnId="{C38EFE71-7EF5-46C6-853D-80ED7FE2CCD7}">
      <dgm:prSet/>
      <dgm:spPr/>
      <dgm:t>
        <a:bodyPr/>
        <a:lstStyle/>
        <a:p>
          <a:endParaRPr lang="en-GB"/>
        </a:p>
      </dgm:t>
    </dgm:pt>
    <dgm:pt modelId="{1A8F577A-7920-4F00-85C1-E983FD037751}" type="sibTrans" cxnId="{C38EFE71-7EF5-46C6-853D-80ED7FE2CCD7}">
      <dgm:prSet/>
      <dgm:spPr/>
      <dgm:t>
        <a:bodyPr/>
        <a:lstStyle/>
        <a:p>
          <a:endParaRPr lang="en-GB"/>
        </a:p>
      </dgm:t>
    </dgm:pt>
    <dgm:pt modelId="{29699907-10F0-40D0-AE50-83E51D43B05C}">
      <dgm:prSet phldrT="[Text]" custT="1">
        <dgm:style>
          <a:lnRef idx="0">
            <a:schemeClr val="accent4"/>
          </a:lnRef>
          <a:fillRef idx="3">
            <a:schemeClr val="accent4"/>
          </a:fillRef>
          <a:effectRef idx="3">
            <a:schemeClr val="accent4"/>
          </a:effectRef>
          <a:fontRef idx="minor">
            <a:schemeClr val="lt1"/>
          </a:fontRef>
        </dgm:style>
      </dgm:prSet>
      <dgm:spPr>
        <a:solidFill>
          <a:schemeClr val="accent5">
            <a:lumMod val="25000"/>
          </a:schemeClr>
        </a:solidFill>
      </dgm:spPr>
      <dgm:t>
        <a:bodyPr/>
        <a:lstStyle/>
        <a:p>
          <a:r>
            <a:rPr lang="en-GB" sz="1800" b="1">
              <a:latin typeface="Arial" pitchFamily="34" charset="0"/>
              <a:cs typeface="Arial" pitchFamily="34" charset="0"/>
            </a:rPr>
            <a:t>In the twentieth century, </a:t>
          </a:r>
        </a:p>
      </dgm:t>
    </dgm:pt>
    <dgm:pt modelId="{32387BA8-9194-478C-94DA-82FA3AEDF680}" type="parTrans" cxnId="{7C0DA57F-5F00-4C78-B333-EB9A8B4690F9}">
      <dgm:prSet/>
      <dgm:spPr/>
      <dgm:t>
        <a:bodyPr/>
        <a:lstStyle/>
        <a:p>
          <a:endParaRPr lang="en-GB"/>
        </a:p>
      </dgm:t>
    </dgm:pt>
    <dgm:pt modelId="{FAAB2E98-154C-4054-8CD9-3E77F354CA9F}" type="sibTrans" cxnId="{7C0DA57F-5F00-4C78-B333-EB9A8B4690F9}">
      <dgm:prSet/>
      <dgm:spPr/>
      <dgm:t>
        <a:bodyPr/>
        <a:lstStyle/>
        <a:p>
          <a:endParaRPr lang="en-GB"/>
        </a:p>
      </dgm:t>
    </dgm:pt>
    <dgm:pt modelId="{78F66F7C-F681-4312-A613-042C8DCC2D67}">
      <dgm:prSet phldrT="[Text]" custT="1"/>
      <dgm:spPr/>
      <dgm:t>
        <a:bodyPr/>
        <a:lstStyle/>
        <a:p>
          <a:pPr algn="just"/>
          <a:r>
            <a:rPr lang="en-GB" sz="1800">
              <a:latin typeface="Arial" pitchFamily="34" charset="0"/>
              <a:cs typeface="Arial" pitchFamily="34" charset="0"/>
            </a:rPr>
            <a:t>A gradual shift in medical and psychological treatment was observed with the inclusion of behavioural theories and techniques for making OCD a treatable disorder. This change introduced </a:t>
          </a:r>
        </a:p>
      </dgm:t>
    </dgm:pt>
    <dgm:pt modelId="{EB596135-6383-4C95-9954-4ABC0A2BDB6D}" type="parTrans" cxnId="{99E8D086-2300-4BE7-907A-8542E71B8652}">
      <dgm:prSet/>
      <dgm:spPr/>
      <dgm:t>
        <a:bodyPr/>
        <a:lstStyle/>
        <a:p>
          <a:endParaRPr lang="en-GB"/>
        </a:p>
      </dgm:t>
    </dgm:pt>
    <dgm:pt modelId="{D7AF6EF1-0FB1-41C5-8C24-6BCC76F69E59}" type="sibTrans" cxnId="{99E8D086-2300-4BE7-907A-8542E71B8652}">
      <dgm:prSet/>
      <dgm:spPr/>
      <dgm:t>
        <a:bodyPr/>
        <a:lstStyle/>
        <a:p>
          <a:endParaRPr lang="en-GB"/>
        </a:p>
      </dgm:t>
    </dgm:pt>
    <dgm:pt modelId="{081B25D3-78D4-402F-BB20-EA575F993A2F}">
      <dgm:prSet phldrT="[Text]" custT="1"/>
      <dgm:spPr/>
      <dgm:t>
        <a:bodyPr/>
        <a:lstStyle/>
        <a:p>
          <a:pPr algn="just"/>
          <a:r>
            <a:rPr lang="en-GB" sz="1200"/>
            <a:t>Behaviour therapies  (1950s – 1970s)</a:t>
          </a:r>
        </a:p>
      </dgm:t>
    </dgm:pt>
    <dgm:pt modelId="{03CAAAB8-4468-4CF1-8E9E-48CF8BE99D5C}" type="parTrans" cxnId="{C5CE13D6-174B-4CC5-B4B9-FC9016DFE22A}">
      <dgm:prSet/>
      <dgm:spPr/>
      <dgm:t>
        <a:bodyPr/>
        <a:lstStyle/>
        <a:p>
          <a:endParaRPr lang="en-GB"/>
        </a:p>
      </dgm:t>
    </dgm:pt>
    <dgm:pt modelId="{5322B4C4-F488-44D1-B386-C624219DAAFC}" type="sibTrans" cxnId="{C5CE13D6-174B-4CC5-B4B9-FC9016DFE22A}">
      <dgm:prSet/>
      <dgm:spPr/>
      <dgm:t>
        <a:bodyPr/>
        <a:lstStyle/>
        <a:p>
          <a:endParaRPr lang="en-GB"/>
        </a:p>
      </dgm:t>
    </dgm:pt>
    <dgm:pt modelId="{90319085-74F1-43FD-AA7E-03EB254CC047}">
      <dgm:prSet custT="1"/>
      <dgm:spPr/>
      <dgm:t>
        <a:bodyPr/>
        <a:lstStyle/>
        <a:p>
          <a:pPr algn="just"/>
          <a:r>
            <a:rPr lang="en-GB" sz="1200"/>
            <a:t>Modern cognitive behavioural therapy (CBT) and Exposure and Response Prevention (ERP) </a:t>
          </a:r>
          <a:r>
            <a:rPr lang="en-US" sz="1200"/>
            <a:t>(World Health Organisation, 2023)</a:t>
          </a:r>
          <a:endParaRPr lang="en-GB" sz="1200"/>
        </a:p>
      </dgm:t>
    </dgm:pt>
    <dgm:pt modelId="{D882B215-4551-4CEE-A359-179243349698}" type="sibTrans" cxnId="{957F727A-3BA1-4C27-A458-C0F520BD2A96}">
      <dgm:prSet/>
      <dgm:spPr/>
      <dgm:t>
        <a:bodyPr/>
        <a:lstStyle/>
        <a:p>
          <a:endParaRPr lang="en-GB"/>
        </a:p>
      </dgm:t>
    </dgm:pt>
    <dgm:pt modelId="{C62D679D-4C78-46EF-AB8C-720BBE9D7C57}" type="parTrans" cxnId="{957F727A-3BA1-4C27-A458-C0F520BD2A96}">
      <dgm:prSet/>
      <dgm:spPr/>
      <dgm:t>
        <a:bodyPr/>
        <a:lstStyle/>
        <a:p>
          <a:endParaRPr lang="en-GB"/>
        </a:p>
      </dgm:t>
    </dgm:pt>
    <dgm:pt modelId="{BB301854-7C19-46DD-A72B-9C7258B5D78C}">
      <dgm:prSet custT="1"/>
      <dgm:spPr/>
      <dgm:t>
        <a:bodyPr/>
        <a:lstStyle/>
        <a:p>
          <a:pPr algn="just"/>
          <a:r>
            <a:rPr lang="en-GB" sz="1200"/>
            <a:t>Cognitive models (1970s – 1990s)</a:t>
          </a:r>
        </a:p>
      </dgm:t>
    </dgm:pt>
    <dgm:pt modelId="{41C44283-7ADA-438A-9B65-9AAABFABAF05}" type="sibTrans" cxnId="{76C20854-5650-4785-BD3D-091DF0168877}">
      <dgm:prSet/>
      <dgm:spPr/>
      <dgm:t>
        <a:bodyPr/>
        <a:lstStyle/>
        <a:p>
          <a:endParaRPr lang="en-GB"/>
        </a:p>
      </dgm:t>
    </dgm:pt>
    <dgm:pt modelId="{36BB46FE-F98F-4520-816B-5974B775E724}" type="parTrans" cxnId="{76C20854-5650-4785-BD3D-091DF0168877}">
      <dgm:prSet/>
      <dgm:spPr/>
      <dgm:t>
        <a:bodyPr/>
        <a:lstStyle/>
        <a:p>
          <a:endParaRPr lang="en-GB"/>
        </a:p>
      </dgm:t>
    </dgm:pt>
    <dgm:pt modelId="{1EAEC9BE-8E47-41DF-83D8-0E0D2D1073C4}" type="pres">
      <dgm:prSet presAssocID="{7B946D5D-75B8-4F1A-9427-5CB411747097}" presName="linearFlow" presStyleCnt="0">
        <dgm:presLayoutVars>
          <dgm:dir/>
          <dgm:animLvl val="lvl"/>
          <dgm:resizeHandles val="exact"/>
        </dgm:presLayoutVars>
      </dgm:prSet>
      <dgm:spPr/>
    </dgm:pt>
    <dgm:pt modelId="{6BCD0B47-AE2E-4424-BA8E-596222516A1A}" type="pres">
      <dgm:prSet presAssocID="{07AF1D3D-5503-49F9-8997-4C57BD19A9E3}" presName="composite" presStyleCnt="0"/>
      <dgm:spPr/>
    </dgm:pt>
    <dgm:pt modelId="{10498C04-6195-422C-B456-9218A7E7F5D2}" type="pres">
      <dgm:prSet presAssocID="{07AF1D3D-5503-49F9-8997-4C57BD19A9E3}" presName="parentText" presStyleLbl="alignNode1" presStyleIdx="0" presStyleCnt="3">
        <dgm:presLayoutVars>
          <dgm:chMax val="1"/>
          <dgm:bulletEnabled val="1"/>
        </dgm:presLayoutVars>
      </dgm:prSet>
      <dgm:spPr/>
    </dgm:pt>
    <dgm:pt modelId="{B1A0987E-FDCE-4C09-BDEB-E88CCF1F8590}" type="pres">
      <dgm:prSet presAssocID="{07AF1D3D-5503-49F9-8997-4C57BD19A9E3}" presName="descendantText" presStyleLbl="alignAcc1" presStyleIdx="0" presStyleCnt="3">
        <dgm:presLayoutVars>
          <dgm:bulletEnabled val="1"/>
        </dgm:presLayoutVars>
      </dgm:prSet>
      <dgm:spPr/>
    </dgm:pt>
    <dgm:pt modelId="{162FD5F4-477D-412D-9C99-25DAEEE09268}" type="pres">
      <dgm:prSet presAssocID="{5F5F8177-BA66-4256-9A75-CDAB9C5FFD5C}" presName="sp" presStyleCnt="0"/>
      <dgm:spPr/>
    </dgm:pt>
    <dgm:pt modelId="{EDA1F960-4F4F-4C7F-A62B-D16BFAB2A02D}" type="pres">
      <dgm:prSet presAssocID="{1348BD8A-51E0-4CA2-93E6-6CFC9CE28FE8}" presName="composite" presStyleCnt="0"/>
      <dgm:spPr/>
    </dgm:pt>
    <dgm:pt modelId="{FBD2FA42-C568-42E1-AA19-0B8046FFA67D}" type="pres">
      <dgm:prSet presAssocID="{1348BD8A-51E0-4CA2-93E6-6CFC9CE28FE8}" presName="parentText" presStyleLbl="alignNode1" presStyleIdx="1" presStyleCnt="3">
        <dgm:presLayoutVars>
          <dgm:chMax val="1"/>
          <dgm:bulletEnabled val="1"/>
        </dgm:presLayoutVars>
      </dgm:prSet>
      <dgm:spPr/>
    </dgm:pt>
    <dgm:pt modelId="{333E833C-6962-430C-9459-4E6A8D969646}" type="pres">
      <dgm:prSet presAssocID="{1348BD8A-51E0-4CA2-93E6-6CFC9CE28FE8}" presName="descendantText" presStyleLbl="alignAcc1" presStyleIdx="1" presStyleCnt="3">
        <dgm:presLayoutVars>
          <dgm:bulletEnabled val="1"/>
        </dgm:presLayoutVars>
      </dgm:prSet>
      <dgm:spPr/>
    </dgm:pt>
    <dgm:pt modelId="{4AA091E3-88C8-4F10-AC76-3D6694F90A2F}" type="pres">
      <dgm:prSet presAssocID="{F3D9FD3B-CA4E-40E2-87C6-19FE662156FC}" presName="sp" presStyleCnt="0"/>
      <dgm:spPr/>
    </dgm:pt>
    <dgm:pt modelId="{2D7A8D86-03C0-4D89-8289-1AA9380F0E08}" type="pres">
      <dgm:prSet presAssocID="{29699907-10F0-40D0-AE50-83E51D43B05C}" presName="composite" presStyleCnt="0"/>
      <dgm:spPr/>
    </dgm:pt>
    <dgm:pt modelId="{F2AE5309-DE42-4D94-B18F-B2E3F2BE238B}" type="pres">
      <dgm:prSet presAssocID="{29699907-10F0-40D0-AE50-83E51D43B05C}" presName="parentText" presStyleLbl="alignNode1" presStyleIdx="2" presStyleCnt="3">
        <dgm:presLayoutVars>
          <dgm:chMax val="1"/>
          <dgm:bulletEnabled val="1"/>
        </dgm:presLayoutVars>
      </dgm:prSet>
      <dgm:spPr/>
    </dgm:pt>
    <dgm:pt modelId="{8725F976-0E52-463E-B4A3-C25F253F2DD4}" type="pres">
      <dgm:prSet presAssocID="{29699907-10F0-40D0-AE50-83E51D43B05C}" presName="descendantText" presStyleLbl="alignAcc1" presStyleIdx="2" presStyleCnt="3">
        <dgm:presLayoutVars>
          <dgm:bulletEnabled val="1"/>
        </dgm:presLayoutVars>
      </dgm:prSet>
      <dgm:spPr/>
    </dgm:pt>
  </dgm:ptLst>
  <dgm:cxnLst>
    <dgm:cxn modelId="{91A4AA05-5D66-4A1B-AFE4-39CA2DE56151}" type="presOf" srcId="{7B946D5D-75B8-4F1A-9427-5CB411747097}" destId="{1EAEC9BE-8E47-41DF-83D8-0E0D2D1073C4}" srcOrd="0" destOrd="0" presId="urn:microsoft.com/office/officeart/2005/8/layout/chevron2"/>
    <dgm:cxn modelId="{B9F7CC05-0E71-48ED-97DA-584818AD503C}" type="presOf" srcId="{78F66F7C-F681-4312-A613-042C8DCC2D67}" destId="{8725F976-0E52-463E-B4A3-C25F253F2DD4}" srcOrd="0" destOrd="0" presId="urn:microsoft.com/office/officeart/2005/8/layout/chevron2"/>
    <dgm:cxn modelId="{888FAD1D-9F4F-4735-BDEF-A8ADE2886E0E}" type="presOf" srcId="{081B25D3-78D4-402F-BB20-EA575F993A2F}" destId="{8725F976-0E52-463E-B4A3-C25F253F2DD4}" srcOrd="0" destOrd="1" presId="urn:microsoft.com/office/officeart/2005/8/layout/chevron2"/>
    <dgm:cxn modelId="{C38EFE71-7EF5-46C6-853D-80ED7FE2CCD7}" srcId="{1348BD8A-51E0-4CA2-93E6-6CFC9CE28FE8}" destId="{9EC64D50-47AF-4F73-8D45-07538D486E95}" srcOrd="0" destOrd="0" parTransId="{36743F33-ADFD-4E84-8525-76CCE9B20972}" sibTransId="{1A8F577A-7920-4F00-85C1-E983FD037751}"/>
    <dgm:cxn modelId="{76C20854-5650-4785-BD3D-091DF0168877}" srcId="{78F66F7C-F681-4312-A613-042C8DCC2D67}" destId="{BB301854-7C19-46DD-A72B-9C7258B5D78C}" srcOrd="1" destOrd="0" parTransId="{36BB46FE-F98F-4520-816B-5974B775E724}" sibTransId="{41C44283-7ADA-438A-9B65-9AAABFABAF05}"/>
    <dgm:cxn modelId="{A4321454-6696-45EF-9B40-B946E13AB175}" srcId="{07AF1D3D-5503-49F9-8997-4C57BD19A9E3}" destId="{052C35B9-1A1F-44CB-A5ED-028FF34D07E3}" srcOrd="0" destOrd="0" parTransId="{00D0F544-8CE6-4210-A4D2-89F6EA3522FD}" sibTransId="{94A74EF5-348F-4BEE-BC40-C0CBA3227CA8}"/>
    <dgm:cxn modelId="{678F067A-6019-43DF-B87C-ADA833C14392}" type="presOf" srcId="{90319085-74F1-43FD-AA7E-03EB254CC047}" destId="{8725F976-0E52-463E-B4A3-C25F253F2DD4}" srcOrd="0" destOrd="3" presId="urn:microsoft.com/office/officeart/2005/8/layout/chevron2"/>
    <dgm:cxn modelId="{957F727A-3BA1-4C27-A458-C0F520BD2A96}" srcId="{78F66F7C-F681-4312-A613-042C8DCC2D67}" destId="{90319085-74F1-43FD-AA7E-03EB254CC047}" srcOrd="2" destOrd="0" parTransId="{C62D679D-4C78-46EF-AB8C-720BBE9D7C57}" sibTransId="{D882B215-4551-4CEE-A359-179243349698}"/>
    <dgm:cxn modelId="{7C0DA57F-5F00-4C78-B333-EB9A8B4690F9}" srcId="{7B946D5D-75B8-4F1A-9427-5CB411747097}" destId="{29699907-10F0-40D0-AE50-83E51D43B05C}" srcOrd="2" destOrd="0" parTransId="{32387BA8-9194-478C-94DA-82FA3AEDF680}" sibTransId="{FAAB2E98-154C-4054-8CD9-3E77F354CA9F}"/>
    <dgm:cxn modelId="{493F3E86-4661-4A57-BF4E-4F065F20749E}" srcId="{7B946D5D-75B8-4F1A-9427-5CB411747097}" destId="{07AF1D3D-5503-49F9-8997-4C57BD19A9E3}" srcOrd="0" destOrd="0" parTransId="{17EB601D-129F-4721-BBF0-32A5B1D2E569}" sibTransId="{5F5F8177-BA66-4256-9A75-CDAB9C5FFD5C}"/>
    <dgm:cxn modelId="{99E8D086-2300-4BE7-907A-8542E71B8652}" srcId="{29699907-10F0-40D0-AE50-83E51D43B05C}" destId="{78F66F7C-F681-4312-A613-042C8DCC2D67}" srcOrd="0" destOrd="0" parTransId="{EB596135-6383-4C95-9954-4ABC0A2BDB6D}" sibTransId="{D7AF6EF1-0FB1-41C5-8C24-6BCC76F69E59}"/>
    <dgm:cxn modelId="{A46C5A8E-EDA5-42A6-82CB-4B294EAE1D47}" type="presOf" srcId="{07AF1D3D-5503-49F9-8997-4C57BD19A9E3}" destId="{10498C04-6195-422C-B456-9218A7E7F5D2}" srcOrd="0" destOrd="0" presId="urn:microsoft.com/office/officeart/2005/8/layout/chevron2"/>
    <dgm:cxn modelId="{EC4833A8-2204-4407-A631-285F09727C5F}" type="presOf" srcId="{9EC64D50-47AF-4F73-8D45-07538D486E95}" destId="{333E833C-6962-430C-9459-4E6A8D969646}" srcOrd="0" destOrd="0" presId="urn:microsoft.com/office/officeart/2005/8/layout/chevron2"/>
    <dgm:cxn modelId="{A408BDC4-9CBA-40FB-B873-3A182FBEAF11}" type="presOf" srcId="{1348BD8A-51E0-4CA2-93E6-6CFC9CE28FE8}" destId="{FBD2FA42-C568-42E1-AA19-0B8046FFA67D}" srcOrd="0" destOrd="0" presId="urn:microsoft.com/office/officeart/2005/8/layout/chevron2"/>
    <dgm:cxn modelId="{C5CE13D6-174B-4CC5-B4B9-FC9016DFE22A}" srcId="{78F66F7C-F681-4312-A613-042C8DCC2D67}" destId="{081B25D3-78D4-402F-BB20-EA575F993A2F}" srcOrd="0" destOrd="0" parTransId="{03CAAAB8-4468-4CF1-8E9E-48CF8BE99D5C}" sibTransId="{5322B4C4-F488-44D1-B386-C624219DAAFC}"/>
    <dgm:cxn modelId="{1EB6A4DC-63CF-40C6-89D9-9CA59C1FDCD9}" srcId="{7B946D5D-75B8-4F1A-9427-5CB411747097}" destId="{1348BD8A-51E0-4CA2-93E6-6CFC9CE28FE8}" srcOrd="1" destOrd="0" parTransId="{C7D09C42-112E-4761-82BC-CCB5071BF530}" sibTransId="{F3D9FD3B-CA4E-40E2-87C6-19FE662156FC}"/>
    <dgm:cxn modelId="{CA216EE1-EE90-42BF-940D-62F6010DD5CA}" type="presOf" srcId="{BB301854-7C19-46DD-A72B-9C7258B5D78C}" destId="{8725F976-0E52-463E-B4A3-C25F253F2DD4}" srcOrd="0" destOrd="2" presId="urn:microsoft.com/office/officeart/2005/8/layout/chevron2"/>
    <dgm:cxn modelId="{44F637EF-14DD-4428-BD14-24A290A53465}" type="presOf" srcId="{052C35B9-1A1F-44CB-A5ED-028FF34D07E3}" destId="{B1A0987E-FDCE-4C09-BDEB-E88CCF1F8590}" srcOrd="0" destOrd="0" presId="urn:microsoft.com/office/officeart/2005/8/layout/chevron2"/>
    <dgm:cxn modelId="{6BC6EEFE-9276-4222-9EC4-071245EE987F}" type="presOf" srcId="{29699907-10F0-40D0-AE50-83E51D43B05C}" destId="{F2AE5309-DE42-4D94-B18F-B2E3F2BE238B}" srcOrd="0" destOrd="0" presId="urn:microsoft.com/office/officeart/2005/8/layout/chevron2"/>
    <dgm:cxn modelId="{2C4ED61F-052E-4FFD-9382-24212A48CD03}" type="presParOf" srcId="{1EAEC9BE-8E47-41DF-83D8-0E0D2D1073C4}" destId="{6BCD0B47-AE2E-4424-BA8E-596222516A1A}" srcOrd="0" destOrd="0" presId="urn:microsoft.com/office/officeart/2005/8/layout/chevron2"/>
    <dgm:cxn modelId="{DB9D40A4-BA17-487A-BF2A-491BA2F54182}" type="presParOf" srcId="{6BCD0B47-AE2E-4424-BA8E-596222516A1A}" destId="{10498C04-6195-422C-B456-9218A7E7F5D2}" srcOrd="0" destOrd="0" presId="urn:microsoft.com/office/officeart/2005/8/layout/chevron2"/>
    <dgm:cxn modelId="{1B2386E2-0C98-402E-A424-47B55C95D332}" type="presParOf" srcId="{6BCD0B47-AE2E-4424-BA8E-596222516A1A}" destId="{B1A0987E-FDCE-4C09-BDEB-E88CCF1F8590}" srcOrd="1" destOrd="0" presId="urn:microsoft.com/office/officeart/2005/8/layout/chevron2"/>
    <dgm:cxn modelId="{C05AC133-83DD-4500-9EAE-910316209ECD}" type="presParOf" srcId="{1EAEC9BE-8E47-41DF-83D8-0E0D2D1073C4}" destId="{162FD5F4-477D-412D-9C99-25DAEEE09268}" srcOrd="1" destOrd="0" presId="urn:microsoft.com/office/officeart/2005/8/layout/chevron2"/>
    <dgm:cxn modelId="{4D3D4AB0-0CC8-4AE6-BCA7-CFEC3B40C56B}" type="presParOf" srcId="{1EAEC9BE-8E47-41DF-83D8-0E0D2D1073C4}" destId="{EDA1F960-4F4F-4C7F-A62B-D16BFAB2A02D}" srcOrd="2" destOrd="0" presId="urn:microsoft.com/office/officeart/2005/8/layout/chevron2"/>
    <dgm:cxn modelId="{9EDB1F67-2047-41FD-A01A-6B002DF1EA72}" type="presParOf" srcId="{EDA1F960-4F4F-4C7F-A62B-D16BFAB2A02D}" destId="{FBD2FA42-C568-42E1-AA19-0B8046FFA67D}" srcOrd="0" destOrd="0" presId="urn:microsoft.com/office/officeart/2005/8/layout/chevron2"/>
    <dgm:cxn modelId="{927CD28A-C9E7-47FC-B4EB-235E9BCAD44B}" type="presParOf" srcId="{EDA1F960-4F4F-4C7F-A62B-D16BFAB2A02D}" destId="{333E833C-6962-430C-9459-4E6A8D969646}" srcOrd="1" destOrd="0" presId="urn:microsoft.com/office/officeart/2005/8/layout/chevron2"/>
    <dgm:cxn modelId="{90B5CCB5-9CEE-434E-AD76-08C7332E386C}" type="presParOf" srcId="{1EAEC9BE-8E47-41DF-83D8-0E0D2D1073C4}" destId="{4AA091E3-88C8-4F10-AC76-3D6694F90A2F}" srcOrd="3" destOrd="0" presId="urn:microsoft.com/office/officeart/2005/8/layout/chevron2"/>
    <dgm:cxn modelId="{0046DCD1-8A53-4F7C-83F2-DD0C1E5CC620}" type="presParOf" srcId="{1EAEC9BE-8E47-41DF-83D8-0E0D2D1073C4}" destId="{2D7A8D86-03C0-4D89-8289-1AA9380F0E08}" srcOrd="4" destOrd="0" presId="urn:microsoft.com/office/officeart/2005/8/layout/chevron2"/>
    <dgm:cxn modelId="{F4FA6E97-DC99-4FFF-B37D-FCB9A47EF512}" type="presParOf" srcId="{2D7A8D86-03C0-4D89-8289-1AA9380F0E08}" destId="{F2AE5309-DE42-4D94-B18F-B2E3F2BE238B}" srcOrd="0" destOrd="0" presId="urn:microsoft.com/office/officeart/2005/8/layout/chevron2"/>
    <dgm:cxn modelId="{42559648-EC22-4B41-BF5F-081E3426BDD7}" type="presParOf" srcId="{2D7A8D86-03C0-4D89-8289-1AA9380F0E08}" destId="{8725F976-0E52-463E-B4A3-C25F253F2DD4}" srcOrd="1" destOrd="0" presId="urn:microsoft.com/office/officeart/2005/8/layout/chevron2"/>
  </dgm:cxnLst>
  <dgm:bg>
    <a:solidFill>
      <a:schemeClr val="accent3">
        <a:lumMod val="8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8C04-6195-422C-B456-9218A7E7F5D2}">
      <dsp:nvSpPr>
        <dsp:cNvPr id="0" name=""/>
        <dsp:cNvSpPr/>
      </dsp:nvSpPr>
      <dsp:spPr>
        <a:xfrm rot="5400000">
          <a:off x="-360427" y="365020"/>
          <a:ext cx="2402848" cy="1681993"/>
        </a:xfrm>
        <a:prstGeom prst="chevron">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pitchFamily="34" charset="0"/>
              <a:cs typeface="Arial" pitchFamily="34" charset="0"/>
            </a:rPr>
            <a:t>Back in the early eighteenth century, </a:t>
          </a:r>
        </a:p>
      </dsp:txBody>
      <dsp:txXfrm rot="-5400000">
        <a:off x="1" y="845590"/>
        <a:ext cx="1681993" cy="720855"/>
      </dsp:txXfrm>
    </dsp:sp>
    <dsp:sp modelId="{B1A0987E-FDCE-4C09-BDEB-E88CCF1F8590}">
      <dsp:nvSpPr>
        <dsp:cNvPr id="0" name=""/>
        <dsp:cNvSpPr/>
      </dsp:nvSpPr>
      <dsp:spPr>
        <a:xfrm rot="5400000">
          <a:off x="4955771" y="-3269184"/>
          <a:ext cx="1562672" cy="8110228"/>
        </a:xfrm>
        <a:prstGeom prst="round2SameRect">
          <a:avLst/>
        </a:prstGeom>
        <a:solidFill>
          <a:schemeClr val="lt1">
            <a:alpha val="90000"/>
            <a:hueOff val="0"/>
            <a:satOff val="0"/>
            <a:lumOff val="0"/>
            <a:alphaOff val="0"/>
          </a:schemeClr>
        </a:solidFill>
        <a:ln w="6350" cap="flat" cmpd="sng" algn="ctr">
          <a:solidFill>
            <a:schemeClr val="accent2">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Char char="•"/>
          </a:pPr>
          <a:r>
            <a:rPr lang="en-GB" sz="1800" kern="1200">
              <a:latin typeface="Arial" pitchFamily="34" charset="0"/>
              <a:cs typeface="Arial" pitchFamily="34" charset="0"/>
            </a:rPr>
            <a:t>The interpretation of obsessive thoughts and repetitive attitudes was based on religious, moral or supernatural explanations–people affected were considered sinful, infatuated or lacking self-control.</a:t>
          </a:r>
        </a:p>
      </dsp:txBody>
      <dsp:txXfrm rot="-5400000">
        <a:off x="1681994" y="80876"/>
        <a:ext cx="8033945" cy="1410106"/>
      </dsp:txXfrm>
    </dsp:sp>
    <dsp:sp modelId="{FBD2FA42-C568-42E1-AA19-0B8046FFA67D}">
      <dsp:nvSpPr>
        <dsp:cNvPr id="0" name=""/>
        <dsp:cNvSpPr/>
      </dsp:nvSpPr>
      <dsp:spPr>
        <a:xfrm rot="5400000">
          <a:off x="-360427" y="2579727"/>
          <a:ext cx="2402848" cy="1681993"/>
        </a:xfrm>
        <a:prstGeom prst="chevron">
          <a:avLst/>
        </a:prstGeom>
        <a:gradFill rotWithShape="1">
          <a:gsLst>
            <a:gs pos="0">
              <a:schemeClr val="dk1">
                <a:satMod val="103000"/>
                <a:lumMod val="102000"/>
                <a:tint val="94000"/>
              </a:schemeClr>
            </a:gs>
            <a:gs pos="50000">
              <a:schemeClr val="dk1">
                <a:satMod val="110000"/>
                <a:lumMod val="100000"/>
                <a:shade val="100000"/>
              </a:schemeClr>
            </a:gs>
            <a:gs pos="100000">
              <a:schemeClr val="dk1">
                <a:lumMod val="99000"/>
                <a:satMod val="120000"/>
                <a:shade val="78000"/>
              </a:schemeClr>
            </a:gs>
          </a:gsLst>
          <a:lin ang="5400000" scaled="0"/>
        </a:gradFill>
        <a:ln w="6350" cap="flat" cmpd="sng" algn="ctr">
          <a:solidFill>
            <a:schemeClr val="dk1"/>
          </a:solidFill>
          <a:prstDash val="solid"/>
          <a:miter lim="800000"/>
        </a:ln>
        <a:effectLst/>
        <a:scene3d>
          <a:camera prst="orthographicFront"/>
          <a:lightRig rig="threePt" dir="t">
            <a:rot lat="0" lon="0" rev="7500000"/>
          </a:lightRig>
        </a:scene3d>
      </dsp:spPr>
      <dsp:style>
        <a:lnRef idx="1">
          <a:schemeClr val="dk1"/>
        </a:lnRef>
        <a:fillRef idx="3">
          <a:schemeClr val="dk1"/>
        </a:fillRef>
        <a:effectRef idx="2">
          <a:schemeClr val="dk1"/>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pitchFamily="34" charset="0"/>
              <a:cs typeface="Arial" pitchFamily="34" charset="0"/>
            </a:rPr>
            <a:t>During the eighteenth to nineteenth centuries, </a:t>
          </a:r>
        </a:p>
      </dsp:txBody>
      <dsp:txXfrm rot="-5400000">
        <a:off x="1" y="3060297"/>
        <a:ext cx="1681993" cy="720855"/>
      </dsp:txXfrm>
    </dsp:sp>
    <dsp:sp modelId="{333E833C-6962-430C-9459-4E6A8D969646}">
      <dsp:nvSpPr>
        <dsp:cNvPr id="0" name=""/>
        <dsp:cNvSpPr/>
      </dsp:nvSpPr>
      <dsp:spPr>
        <a:xfrm rot="5400000">
          <a:off x="4956182" y="-1054888"/>
          <a:ext cx="1561851" cy="8110228"/>
        </a:xfrm>
        <a:prstGeom prst="round2SameRect">
          <a:avLst/>
        </a:prstGeom>
        <a:solidFill>
          <a:schemeClr val="lt1">
            <a:alpha val="90000"/>
            <a:hueOff val="0"/>
            <a:satOff val="0"/>
            <a:lumOff val="0"/>
            <a:alphaOff val="0"/>
          </a:schemeClr>
        </a:solidFill>
        <a:ln w="6350" cap="flat" cmpd="sng" algn="ctr">
          <a:solidFill>
            <a:schemeClr val="accent2">
              <a:alpha val="90000"/>
              <a:hueOff val="0"/>
              <a:satOff val="0"/>
              <a:lumOff val="0"/>
              <a:alphaOff val="-20000"/>
            </a:schemeClr>
          </a:solidFill>
          <a:prstDash val="solid"/>
          <a:miter lim="800000"/>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Char char="•"/>
          </a:pPr>
          <a:r>
            <a:rPr lang="en-GB" sz="1800" kern="1200">
              <a:latin typeface="Arial" pitchFamily="34" charset="0"/>
              <a:cs typeface="Arial" pitchFamily="34" charset="0"/>
            </a:rPr>
            <a:t>Incomplete psychiatric knowledge accelerated the admission of people with OCD to institutional care and/or asylums with other sufferers of mental illnesses, where treatments relied on social isolation and self-control, not on therapeutic intervention </a:t>
          </a:r>
          <a:r>
            <a:rPr lang="en-US" sz="1800" kern="1200">
              <a:latin typeface="Arial" pitchFamily="34" charset="0"/>
              <a:cs typeface="Arial" pitchFamily="34" charset="0"/>
            </a:rPr>
            <a:t>(Brock et al., 2024)</a:t>
          </a:r>
          <a:endParaRPr lang="en-GB" sz="1800" kern="1200">
            <a:latin typeface="Arial" pitchFamily="34" charset="0"/>
            <a:cs typeface="Arial" pitchFamily="34" charset="0"/>
          </a:endParaRPr>
        </a:p>
      </dsp:txBody>
      <dsp:txXfrm rot="-5400000">
        <a:off x="1681994" y="2295543"/>
        <a:ext cx="8033985" cy="1409365"/>
      </dsp:txXfrm>
    </dsp:sp>
    <dsp:sp modelId="{F2AE5309-DE42-4D94-B18F-B2E3F2BE238B}">
      <dsp:nvSpPr>
        <dsp:cNvPr id="0" name=""/>
        <dsp:cNvSpPr/>
      </dsp:nvSpPr>
      <dsp:spPr>
        <a:xfrm rot="5400000">
          <a:off x="-360427" y="4794434"/>
          <a:ext cx="2402848" cy="1681993"/>
        </a:xfrm>
        <a:prstGeom prst="chevron">
          <a:avLst/>
        </a:prstGeom>
        <a:solidFill>
          <a:schemeClr val="accent5">
            <a:lumMod val="25000"/>
          </a:schemeClr>
        </a:solidFill>
        <a:ln>
          <a:noFill/>
        </a:ln>
        <a:effectLst>
          <a:outerShdw blurRad="57150" dist="19050" dir="5400000" algn="ctr" rotWithShape="0">
            <a:srgbClr val="000000">
              <a:alpha val="63000"/>
            </a:srgbClr>
          </a:outerShdw>
        </a:effectLst>
        <a:scene3d>
          <a:camera prst="orthographicFront"/>
          <a:lightRig rig="threePt" dir="t">
            <a:rot lat="0" lon="0" rev="7500000"/>
          </a:lightRig>
        </a:scene3d>
      </dsp:spPr>
      <dsp:style>
        <a:lnRef idx="0">
          <a:schemeClr val="accent4"/>
        </a:lnRef>
        <a:fillRef idx="3">
          <a:schemeClr val="accent4"/>
        </a:fillRef>
        <a:effectRef idx="3">
          <a:schemeClr val="accent4"/>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pitchFamily="34" charset="0"/>
              <a:cs typeface="Arial" pitchFamily="34" charset="0"/>
            </a:rPr>
            <a:t>In the twentieth century, </a:t>
          </a:r>
        </a:p>
      </dsp:txBody>
      <dsp:txXfrm rot="-5400000">
        <a:off x="1" y="5275004"/>
        <a:ext cx="1681993" cy="720855"/>
      </dsp:txXfrm>
    </dsp:sp>
    <dsp:sp modelId="{8725F976-0E52-463E-B4A3-C25F253F2DD4}">
      <dsp:nvSpPr>
        <dsp:cNvPr id="0" name=""/>
        <dsp:cNvSpPr/>
      </dsp:nvSpPr>
      <dsp:spPr>
        <a:xfrm rot="5400000">
          <a:off x="4956182" y="1159818"/>
          <a:ext cx="1561851" cy="8110228"/>
        </a:xfrm>
        <a:prstGeom prst="round2SameRect">
          <a:avLst/>
        </a:prstGeom>
        <a:solidFill>
          <a:schemeClr val="lt1">
            <a:alpha val="90000"/>
            <a:hueOff val="0"/>
            <a:satOff val="0"/>
            <a:lumOff val="0"/>
            <a:alphaOff val="0"/>
          </a:schemeClr>
        </a:solidFill>
        <a:ln w="6350" cap="flat" cmpd="sng" algn="ctr">
          <a:solidFill>
            <a:schemeClr val="accent2">
              <a:alpha val="90000"/>
              <a:hueOff val="0"/>
              <a:satOff val="0"/>
              <a:lumOff val="0"/>
              <a:alphaOff val="-40000"/>
            </a:schemeClr>
          </a:solidFill>
          <a:prstDash val="solid"/>
          <a:miter lim="800000"/>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Char char="•"/>
          </a:pPr>
          <a:r>
            <a:rPr lang="en-GB" sz="1800" kern="1200">
              <a:latin typeface="Arial" pitchFamily="34" charset="0"/>
              <a:cs typeface="Arial" pitchFamily="34" charset="0"/>
            </a:rPr>
            <a:t>A gradual shift in medical and psychological treatment was observed with the inclusion of behavioural theories and techniques for making OCD a treatable disorder. This change introduced </a:t>
          </a:r>
        </a:p>
        <a:p>
          <a:pPr marL="228600" lvl="2" indent="-114300" algn="just" defTabSz="533400">
            <a:lnSpc>
              <a:spcPct val="90000"/>
            </a:lnSpc>
            <a:spcBef>
              <a:spcPct val="0"/>
            </a:spcBef>
            <a:spcAft>
              <a:spcPct val="15000"/>
            </a:spcAft>
            <a:buChar char="•"/>
          </a:pPr>
          <a:r>
            <a:rPr lang="en-GB" sz="1200" kern="1200"/>
            <a:t>Behaviour therapies  (1950s – 1970s)</a:t>
          </a:r>
        </a:p>
        <a:p>
          <a:pPr marL="228600" lvl="2" indent="-114300" algn="just" defTabSz="533400">
            <a:lnSpc>
              <a:spcPct val="90000"/>
            </a:lnSpc>
            <a:spcBef>
              <a:spcPct val="0"/>
            </a:spcBef>
            <a:spcAft>
              <a:spcPct val="15000"/>
            </a:spcAft>
            <a:buChar char="•"/>
          </a:pPr>
          <a:r>
            <a:rPr lang="en-GB" sz="1200" kern="1200"/>
            <a:t>Cognitive models (1970s – 1990s)</a:t>
          </a:r>
        </a:p>
        <a:p>
          <a:pPr marL="228600" lvl="2" indent="-114300" algn="just" defTabSz="533400">
            <a:lnSpc>
              <a:spcPct val="90000"/>
            </a:lnSpc>
            <a:spcBef>
              <a:spcPct val="0"/>
            </a:spcBef>
            <a:spcAft>
              <a:spcPct val="15000"/>
            </a:spcAft>
            <a:buChar char="•"/>
          </a:pPr>
          <a:r>
            <a:rPr lang="en-GB" sz="1200" kern="1200"/>
            <a:t>Modern cognitive behavioural therapy (CBT) and Exposure and Response Prevention (ERP) </a:t>
          </a:r>
          <a:r>
            <a:rPr lang="en-US" sz="1200" kern="1200"/>
            <a:t>(World Health Organisation, 2023)</a:t>
          </a:r>
          <a:endParaRPr lang="en-GB" sz="1200" kern="1200"/>
        </a:p>
      </dsp:txBody>
      <dsp:txXfrm rot="-5400000">
        <a:off x="1681994" y="4510250"/>
        <a:ext cx="8033985" cy="140936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3962400" cy="3429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endParaRPr lang="en-US" altLang="en-US"/>
          </a:p>
        </p:txBody>
      </p:sp>
      <p:sp>
        <p:nvSpPr>
          <p:cNvPr id="10243" name="Rectangle 3"/>
          <p:cNvSpPr>
            <a:spLocks noGrp="1" noChangeArrowheads="1"/>
          </p:cNvSpPr>
          <p:nvPr>
            <p:ph type="dt" idx="1"/>
          </p:nvPr>
        </p:nvSpPr>
        <p:spPr bwMode="auto">
          <a:xfrm>
            <a:off x="5179484" y="0"/>
            <a:ext cx="3962400" cy="3429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US" altLang="en-US"/>
          </a:p>
        </p:txBody>
      </p:sp>
      <p:sp>
        <p:nvSpPr>
          <p:cNvPr id="8196" name="Rectangle 4"/>
          <p:cNvSpPr>
            <a:spLocks noGrp="1" noRot="1" noChangeAspect="1" noChangeArrowheads="1" noTextEdit="1"/>
          </p:cNvSpPr>
          <p:nvPr>
            <p:ph type="sldImg" idx="2"/>
          </p:nvPr>
        </p:nvSpPr>
        <p:spPr bwMode="auto">
          <a:xfrm>
            <a:off x="2754313" y="514350"/>
            <a:ext cx="3635375" cy="257175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914400" y="3257550"/>
            <a:ext cx="7315200" cy="30861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46" name="Rectangle 6"/>
          <p:cNvSpPr>
            <a:spLocks noGrp="1" noChangeArrowheads="1"/>
          </p:cNvSpPr>
          <p:nvPr>
            <p:ph type="ftr" sz="quarter" idx="4"/>
          </p:nvPr>
        </p:nvSpPr>
        <p:spPr bwMode="auto">
          <a:xfrm>
            <a:off x="0" y="6513910"/>
            <a:ext cx="3962400" cy="3429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endParaRPr lang="en-US" altLang="en-US"/>
          </a:p>
        </p:txBody>
      </p:sp>
      <p:sp>
        <p:nvSpPr>
          <p:cNvPr id="10247" name="Rectangle 7"/>
          <p:cNvSpPr>
            <a:spLocks noGrp="1" noChangeArrowheads="1"/>
          </p:cNvSpPr>
          <p:nvPr>
            <p:ph type="sldNum" sz="quarter" idx="5"/>
          </p:nvPr>
        </p:nvSpPr>
        <p:spPr bwMode="auto">
          <a:xfrm>
            <a:off x="5179484" y="6513910"/>
            <a:ext cx="3962400" cy="3429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F46F7D6-10BC-4F19-B367-80A2E6F9068E}"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pitchFamily="34" charset="0"/>
        <a:ea typeface="+mn-ea"/>
        <a:cs typeface="+mn-cs"/>
      </a:defRPr>
    </a:lvl1pPr>
    <a:lvl2pPr marL="478292" algn="l" rtl="0" eaLnBrk="0" fontAlgn="base" hangingPunct="0">
      <a:spcBef>
        <a:spcPct val="30000"/>
      </a:spcBef>
      <a:spcAft>
        <a:spcPct val="0"/>
      </a:spcAft>
      <a:defRPr sz="1400" kern="1200">
        <a:solidFill>
          <a:schemeClr val="tx1"/>
        </a:solidFill>
        <a:latin typeface="Arial" pitchFamily="34" charset="0"/>
        <a:ea typeface="+mn-ea"/>
        <a:cs typeface="+mn-cs"/>
      </a:defRPr>
    </a:lvl2pPr>
    <a:lvl3pPr marL="956584" algn="l" rtl="0" eaLnBrk="0" fontAlgn="base" hangingPunct="0">
      <a:spcBef>
        <a:spcPct val="30000"/>
      </a:spcBef>
      <a:spcAft>
        <a:spcPct val="0"/>
      </a:spcAft>
      <a:defRPr sz="1400" kern="1200">
        <a:solidFill>
          <a:schemeClr val="tx1"/>
        </a:solidFill>
        <a:latin typeface="Arial" pitchFamily="34" charset="0"/>
        <a:ea typeface="+mn-ea"/>
        <a:cs typeface="+mn-cs"/>
      </a:defRPr>
    </a:lvl3pPr>
    <a:lvl4pPr marL="1434876" algn="l" rtl="0" eaLnBrk="0" fontAlgn="base" hangingPunct="0">
      <a:spcBef>
        <a:spcPct val="30000"/>
      </a:spcBef>
      <a:spcAft>
        <a:spcPct val="0"/>
      </a:spcAft>
      <a:defRPr sz="1400" kern="1200">
        <a:solidFill>
          <a:schemeClr val="tx1"/>
        </a:solidFill>
        <a:latin typeface="Arial" pitchFamily="34" charset="0"/>
        <a:ea typeface="+mn-ea"/>
        <a:cs typeface="+mn-cs"/>
      </a:defRPr>
    </a:lvl4pPr>
    <a:lvl5pPr marL="1913171" algn="l" rtl="0" eaLnBrk="0" fontAlgn="base" hangingPunct="0">
      <a:spcBef>
        <a:spcPct val="30000"/>
      </a:spcBef>
      <a:spcAft>
        <a:spcPct val="0"/>
      </a:spcAft>
      <a:defRPr sz="1400" kern="1200">
        <a:solidFill>
          <a:schemeClr val="tx1"/>
        </a:solidFill>
        <a:latin typeface="Arial" pitchFamily="34" charset="0"/>
        <a:ea typeface="+mn-ea"/>
        <a:cs typeface="+mn-cs"/>
      </a:defRPr>
    </a:lvl5pPr>
    <a:lvl6pPr marL="2391463" algn="l" defTabSz="956584" rtl="0" eaLnBrk="1" latinLnBrk="0" hangingPunct="1">
      <a:defRPr sz="1400" kern="1200">
        <a:solidFill>
          <a:schemeClr val="tx1"/>
        </a:solidFill>
        <a:latin typeface="+mn-lt"/>
        <a:ea typeface="+mn-ea"/>
        <a:cs typeface="+mn-cs"/>
      </a:defRPr>
    </a:lvl6pPr>
    <a:lvl7pPr marL="2869755" algn="l" defTabSz="956584" rtl="0" eaLnBrk="1" latinLnBrk="0" hangingPunct="1">
      <a:defRPr sz="1400" kern="1200">
        <a:solidFill>
          <a:schemeClr val="tx1"/>
        </a:solidFill>
        <a:latin typeface="+mn-lt"/>
        <a:ea typeface="+mn-ea"/>
        <a:cs typeface="+mn-cs"/>
      </a:defRPr>
    </a:lvl7pPr>
    <a:lvl8pPr marL="3348047" algn="l" defTabSz="956584" rtl="0" eaLnBrk="1" latinLnBrk="0" hangingPunct="1">
      <a:defRPr sz="1400" kern="1200">
        <a:solidFill>
          <a:schemeClr val="tx1"/>
        </a:solidFill>
        <a:latin typeface="+mn-lt"/>
        <a:ea typeface="+mn-ea"/>
        <a:cs typeface="+mn-cs"/>
      </a:defRPr>
    </a:lvl8pPr>
    <a:lvl9pPr marL="3826339" algn="l" defTabSz="956584" rtl="0" eaLnBrk="1" latinLnBrk="0" hangingPunct="1">
      <a:defRPr sz="14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miter lim="800000"/>
            <a:headEnd/>
            <a:tailEnd/>
          </a:ln>
        </p:spPr>
        <p:txBody>
          <a:bodyPr/>
          <a:lstStyle/>
          <a:p>
            <a:fld id="{F528840C-56BD-44A5-92C3-9815DFA2102E}" type="slidenum">
              <a:rPr lang="en-US" altLang="en-US"/>
              <a:pPr/>
              <a:t>1</a:t>
            </a:fld>
            <a:endParaRPr lang="en-US" altLang="en-US"/>
          </a:p>
        </p:txBody>
      </p:sp>
      <p:sp>
        <p:nvSpPr>
          <p:cNvPr id="10243" name="Rectangle 2"/>
          <p:cNvSpPr>
            <a:spLocks noGrp="1" noRot="1" noChangeAspect="1" noChangeArrowheads="1" noTextEdit="1"/>
          </p:cNvSpPr>
          <p:nvPr>
            <p:ph type="sldImg"/>
          </p:nvPr>
        </p:nvSpPr>
        <p:spPr>
          <a:xfrm>
            <a:off x="2754313" y="514350"/>
            <a:ext cx="3635375" cy="2571750"/>
          </a:xfrm>
          <a:ln/>
        </p:spPr>
      </p:sp>
      <p:sp>
        <p:nvSpPr>
          <p:cNvPr id="102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miter lim="800000"/>
            <a:headEnd/>
            <a:tailEnd/>
          </a:ln>
        </p:spPr>
        <p:txBody>
          <a:bodyPr/>
          <a:lstStyle/>
          <a:p>
            <a:fld id="{F528840C-56BD-44A5-92C3-9815DFA2102E}" type="slidenum">
              <a:rPr lang="en-US" altLang="en-US"/>
              <a:pPr/>
              <a:t>2</a:t>
            </a:fld>
            <a:endParaRPr lang="en-US" altLang="en-US"/>
          </a:p>
        </p:txBody>
      </p:sp>
      <p:sp>
        <p:nvSpPr>
          <p:cNvPr id="10243" name="Rectangle 2"/>
          <p:cNvSpPr>
            <a:spLocks noGrp="1" noRot="1" noChangeAspect="1" noChangeArrowheads="1" noTextEdit="1"/>
          </p:cNvSpPr>
          <p:nvPr>
            <p:ph type="sldImg"/>
          </p:nvPr>
        </p:nvSpPr>
        <p:spPr>
          <a:xfrm>
            <a:off x="2754313" y="514350"/>
            <a:ext cx="3635375" cy="2571750"/>
          </a:xfrm>
          <a:ln/>
        </p:spPr>
      </p:sp>
      <p:sp>
        <p:nvSpPr>
          <p:cNvPr id="102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miter lim="800000"/>
            <a:headEnd/>
            <a:tailEnd/>
          </a:ln>
        </p:spPr>
        <p:txBody>
          <a:bodyPr/>
          <a:lstStyle/>
          <a:p>
            <a:fld id="{F528840C-56BD-44A5-92C3-9815DFA2102E}" type="slidenum">
              <a:rPr lang="en-US" altLang="en-US"/>
              <a:pPr/>
              <a:t>4</a:t>
            </a:fld>
            <a:endParaRPr lang="en-US" altLang="en-US"/>
          </a:p>
        </p:txBody>
      </p:sp>
      <p:sp>
        <p:nvSpPr>
          <p:cNvPr id="10243" name="Rectangle 2"/>
          <p:cNvSpPr>
            <a:spLocks noGrp="1" noRot="1" noChangeAspect="1" noChangeArrowheads="1" noTextEdit="1"/>
          </p:cNvSpPr>
          <p:nvPr>
            <p:ph type="sldImg"/>
          </p:nvPr>
        </p:nvSpPr>
        <p:spPr>
          <a:xfrm>
            <a:off x="2754313" y="514350"/>
            <a:ext cx="3635375" cy="2571750"/>
          </a:xfrm>
          <a:ln/>
        </p:spPr>
      </p:sp>
      <p:sp>
        <p:nvSpPr>
          <p:cNvPr id="102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3" y="4715829"/>
            <a:ext cx="2804863"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104537" y="4715829"/>
            <a:ext cx="2806029"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34"/>
            <a:ext cx="7228182" cy="2000952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34"/>
            <a:ext cx="21572439" cy="2000952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40760" y="4160401"/>
            <a:ext cx="2229176"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3182038" y="4160401"/>
            <a:ext cx="2230344"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41"/>
            <a:ext cx="7228182" cy="1945409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41"/>
            <a:ext cx="21572439" cy="1945409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3" y="4715829"/>
            <a:ext cx="2804863"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104537" y="4715829"/>
            <a:ext cx="2806029"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34"/>
            <a:ext cx="7228182" cy="2000952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34"/>
            <a:ext cx="21572439" cy="2000952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3" y="4087874"/>
            <a:ext cx="13874837" cy="162878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15174510" y="4087874"/>
            <a:ext cx="13876005" cy="162878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40"/>
            <a:ext cx="7228182" cy="19547849"/>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40"/>
            <a:ext cx="21572439" cy="1954784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4" y="4171013"/>
            <a:ext cx="3920032"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5219707" y="4171013"/>
            <a:ext cx="3920032"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35"/>
            <a:ext cx="7228182" cy="19464712"/>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35"/>
            <a:ext cx="21572439" cy="1946471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3" y="4715829"/>
            <a:ext cx="2804863"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104537" y="4715829"/>
            <a:ext cx="2806029"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34"/>
            <a:ext cx="7228182" cy="2000952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34"/>
            <a:ext cx="21572439" cy="2000952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412" y="3502377"/>
            <a:ext cx="22700456" cy="7448739"/>
          </a:xfrm>
        </p:spPr>
        <p:txBody>
          <a:bodyPr anchor="b"/>
          <a:lstStyle>
            <a:lvl1pPr algn="ctr">
              <a:defRPr sz="6200"/>
            </a:lvl1pPr>
          </a:lstStyle>
          <a:p>
            <a:r>
              <a:rPr lang="en-GB"/>
              <a:t>Click to edit Master title style</a:t>
            </a:r>
          </a:p>
        </p:txBody>
      </p:sp>
      <p:sp>
        <p:nvSpPr>
          <p:cNvPr id="3" name="Subtitle 2"/>
          <p:cNvSpPr>
            <a:spLocks noGrp="1"/>
          </p:cNvSpPr>
          <p:nvPr>
            <p:ph type="subTitle" idx="1"/>
          </p:nvPr>
        </p:nvSpPr>
        <p:spPr>
          <a:xfrm>
            <a:off x="3783412" y="11237675"/>
            <a:ext cx="22700456" cy="5166888"/>
          </a:xfrm>
        </p:spPr>
        <p:txBody>
          <a:bodyPr/>
          <a:lstStyle>
            <a:lvl1pPr marL="0" indent="0" algn="ctr">
              <a:buNone/>
              <a:defRPr sz="2500"/>
            </a:lvl1pPr>
            <a:lvl2pPr marL="478292" indent="0" algn="ctr">
              <a:buNone/>
              <a:defRPr sz="2100"/>
            </a:lvl2pPr>
            <a:lvl3pPr marL="956584" indent="0" algn="ctr">
              <a:buNone/>
              <a:defRPr sz="1800"/>
            </a:lvl3pPr>
            <a:lvl4pPr marL="1434876" indent="0" algn="ctr">
              <a:buNone/>
              <a:defRPr sz="1600"/>
            </a:lvl4pPr>
            <a:lvl5pPr marL="1913171" indent="0" algn="ctr">
              <a:buNone/>
              <a:defRPr sz="1600"/>
            </a:lvl5pPr>
            <a:lvl6pPr marL="2391463" indent="0" algn="ctr">
              <a:buNone/>
              <a:defRPr sz="1600"/>
            </a:lvl6pPr>
            <a:lvl7pPr marL="2869755" indent="0" algn="ctr">
              <a:buNone/>
              <a:defRPr sz="1600"/>
            </a:lvl7pPr>
            <a:lvl8pPr marL="3348047" indent="0" algn="ctr">
              <a:buNone/>
              <a:defRPr sz="1600"/>
            </a:lvl8pPr>
            <a:lvl9pPr marL="3826339" indent="0" algn="ctr">
              <a:buNone/>
              <a:defRPr sz="1600"/>
            </a:lvl9pPr>
          </a:lstStyle>
          <a:p>
            <a:r>
              <a:rPr lang="en-GB"/>
              <a:t>Click to edit Master subtitle style</a:t>
            </a: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95" y="5334935"/>
            <a:ext cx="26105527" cy="8899215"/>
          </a:xfrm>
        </p:spPr>
        <p:txBody>
          <a:bodyPr anchor="b"/>
          <a:lstStyle>
            <a:lvl1pPr>
              <a:defRPr sz="6200"/>
            </a:lvl1pPr>
          </a:lstStyle>
          <a:p>
            <a:r>
              <a:rPr lang="en-GB"/>
              <a:t>Click to edit Master title style</a:t>
            </a:r>
          </a:p>
        </p:txBody>
      </p:sp>
      <p:sp>
        <p:nvSpPr>
          <p:cNvPr id="3" name="Text Placeholder 2"/>
          <p:cNvSpPr>
            <a:spLocks noGrp="1"/>
          </p:cNvSpPr>
          <p:nvPr>
            <p:ph type="body" idx="1"/>
          </p:nvPr>
        </p:nvSpPr>
        <p:spPr>
          <a:xfrm>
            <a:off x="2065695" y="14319058"/>
            <a:ext cx="26105527" cy="4680445"/>
          </a:xfrm>
        </p:spPr>
        <p:txBody>
          <a:bodyPr/>
          <a:lstStyle>
            <a:lvl1pPr marL="0" indent="0">
              <a:buNone/>
              <a:defRPr sz="2500"/>
            </a:lvl1pPr>
            <a:lvl2pPr marL="478292" indent="0">
              <a:buNone/>
              <a:defRPr sz="2100"/>
            </a:lvl2pPr>
            <a:lvl3pPr marL="956584" indent="0">
              <a:buNone/>
              <a:defRPr sz="1800"/>
            </a:lvl3pPr>
            <a:lvl4pPr marL="1434876" indent="0">
              <a:buNone/>
              <a:defRPr sz="1600"/>
            </a:lvl4pPr>
            <a:lvl5pPr marL="1913171" indent="0">
              <a:buNone/>
              <a:defRPr sz="1600"/>
            </a:lvl5pPr>
            <a:lvl6pPr marL="2391463" indent="0">
              <a:buNone/>
              <a:defRPr sz="1600"/>
            </a:lvl6pPr>
            <a:lvl7pPr marL="2869755" indent="0">
              <a:buNone/>
              <a:defRPr sz="1600"/>
            </a:lvl7pPr>
            <a:lvl8pPr marL="3348047" indent="0">
              <a:buNone/>
              <a:defRPr sz="1600"/>
            </a:lvl8pPr>
            <a:lvl9pPr marL="3826339" indent="0">
              <a:buNone/>
              <a:defRPr sz="1600"/>
            </a:lvl9pPr>
          </a:lstStyle>
          <a:p>
            <a:pPr lvl="0"/>
            <a:r>
              <a:rPr lang="en-GB"/>
              <a:t>Click to edit Master text styles</a:t>
            </a: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7573" y="4715829"/>
            <a:ext cx="2804863"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104537" y="4715829"/>
            <a:ext cx="2806029" cy="161215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9160"/>
            <a:ext cx="26105527" cy="4135631"/>
          </a:xfrm>
        </p:spPr>
        <p:txBody>
          <a:bodyPr/>
          <a:lstStyle/>
          <a:p>
            <a:r>
              <a:rPr lang="en-GB"/>
              <a:t>Click to edit Master title style</a:t>
            </a:r>
          </a:p>
        </p:txBody>
      </p:sp>
      <p:sp>
        <p:nvSpPr>
          <p:cNvPr id="3" name="Text Placeholder 2"/>
          <p:cNvSpPr>
            <a:spLocks noGrp="1"/>
          </p:cNvSpPr>
          <p:nvPr>
            <p:ph type="body" idx="1"/>
          </p:nvPr>
        </p:nvSpPr>
        <p:spPr>
          <a:xfrm>
            <a:off x="2084382" y="5244720"/>
            <a:ext cx="12805205"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4" name="Content Placeholder 3"/>
          <p:cNvSpPr>
            <a:spLocks noGrp="1"/>
          </p:cNvSpPr>
          <p:nvPr>
            <p:ph sz="half" idx="2"/>
          </p:nvPr>
        </p:nvSpPr>
        <p:spPr>
          <a:xfrm>
            <a:off x="2084382" y="7814899"/>
            <a:ext cx="12805205"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5322810" y="5244720"/>
            <a:ext cx="12867096" cy="2570175"/>
          </a:xfrm>
        </p:spPr>
        <p:txBody>
          <a:bodyPr anchor="b"/>
          <a:lstStyle>
            <a:lvl1pPr marL="0" indent="0">
              <a:buNone/>
              <a:defRPr sz="2500" b="1"/>
            </a:lvl1pPr>
            <a:lvl2pPr marL="478292" indent="0">
              <a:buNone/>
              <a:defRPr sz="2100" b="1"/>
            </a:lvl2pPr>
            <a:lvl3pPr marL="956584" indent="0">
              <a:buNone/>
              <a:defRPr sz="1800" b="1"/>
            </a:lvl3pPr>
            <a:lvl4pPr marL="1434876" indent="0">
              <a:buNone/>
              <a:defRPr sz="1600" b="1"/>
            </a:lvl4pPr>
            <a:lvl5pPr marL="1913171" indent="0">
              <a:buNone/>
              <a:defRPr sz="1600" b="1"/>
            </a:lvl5pPr>
            <a:lvl6pPr marL="2391463" indent="0">
              <a:buNone/>
              <a:defRPr sz="1600" b="1"/>
            </a:lvl6pPr>
            <a:lvl7pPr marL="2869755" indent="0">
              <a:buNone/>
              <a:defRPr sz="1600" b="1"/>
            </a:lvl7pPr>
            <a:lvl8pPr marL="3348047" indent="0">
              <a:buNone/>
              <a:defRPr sz="1600" b="1"/>
            </a:lvl8pPr>
            <a:lvl9pPr marL="382633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2810" y="7814899"/>
            <a:ext cx="12867096" cy="114959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2867098" y="3081384"/>
            <a:ext cx="15322808" cy="15205259"/>
          </a:xfrm>
        </p:spPr>
        <p:txBody>
          <a:bodyPr/>
          <a:lstStyle>
            <a:lvl1pPr>
              <a:defRPr sz="3200"/>
            </a:lvl1pPr>
            <a:lvl2pPr>
              <a:defRPr sz="3000"/>
            </a:lvl2pPr>
            <a:lvl3pPr>
              <a:defRPr sz="250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79" y="1425721"/>
            <a:ext cx="9762132" cy="4993539"/>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12867098" y="3081384"/>
            <a:ext cx="15322808" cy="15205259"/>
          </a:xfrm>
        </p:spPr>
        <p:txBody>
          <a:bodyPr/>
          <a:lstStyle>
            <a:lvl1pPr marL="0" indent="0">
              <a:buNone/>
              <a:defRPr sz="3200"/>
            </a:lvl1pPr>
            <a:lvl2pPr marL="478292" indent="0">
              <a:buNone/>
              <a:defRPr sz="3000"/>
            </a:lvl2pPr>
            <a:lvl3pPr marL="956584" indent="0">
              <a:buNone/>
              <a:defRPr sz="2500"/>
            </a:lvl3pPr>
            <a:lvl4pPr marL="1434876" indent="0">
              <a:buNone/>
              <a:defRPr sz="2100"/>
            </a:lvl4pPr>
            <a:lvl5pPr marL="1913171" indent="0">
              <a:buNone/>
              <a:defRPr sz="2100"/>
            </a:lvl5pPr>
            <a:lvl6pPr marL="2391463" indent="0">
              <a:buNone/>
              <a:defRPr sz="2100"/>
            </a:lvl6pPr>
            <a:lvl7pPr marL="2869755" indent="0">
              <a:buNone/>
              <a:defRPr sz="2100"/>
            </a:lvl7pPr>
            <a:lvl8pPr marL="3348047" indent="0">
              <a:buNone/>
              <a:defRPr sz="2100"/>
            </a:lvl8pPr>
            <a:lvl9pPr marL="3826339" indent="0">
              <a:buNone/>
              <a:defRPr sz="2100"/>
            </a:lvl9pPr>
          </a:lstStyle>
          <a:p>
            <a:pPr lvl="0"/>
            <a:endParaRPr lang="en-GB" noProof="0"/>
          </a:p>
        </p:txBody>
      </p:sp>
      <p:sp>
        <p:nvSpPr>
          <p:cNvPr id="4" name="Text Placeholder 3"/>
          <p:cNvSpPr>
            <a:spLocks noGrp="1"/>
          </p:cNvSpPr>
          <p:nvPr>
            <p:ph type="body" sz="half" idx="2"/>
          </p:nvPr>
        </p:nvSpPr>
        <p:spPr>
          <a:xfrm>
            <a:off x="2084379" y="6419255"/>
            <a:ext cx="9762132" cy="11892153"/>
          </a:xfrm>
        </p:spPr>
        <p:txBody>
          <a:bodyPr/>
          <a:lstStyle>
            <a:lvl1pPr marL="0" indent="0">
              <a:buNone/>
              <a:defRPr sz="1600"/>
            </a:lvl1pPr>
            <a:lvl2pPr marL="478292" indent="0">
              <a:buNone/>
              <a:defRPr sz="1600"/>
            </a:lvl2pPr>
            <a:lvl3pPr marL="956584" indent="0">
              <a:buNone/>
              <a:defRPr sz="1400"/>
            </a:lvl3pPr>
            <a:lvl4pPr marL="1434876" indent="0">
              <a:buNone/>
              <a:defRPr sz="1200"/>
            </a:lvl4pPr>
            <a:lvl5pPr marL="1913171" indent="0">
              <a:buNone/>
              <a:defRPr sz="1200"/>
            </a:lvl5pPr>
            <a:lvl6pPr marL="2391463" indent="0">
              <a:buNone/>
              <a:defRPr sz="1200"/>
            </a:lvl6pPr>
            <a:lvl7pPr marL="2869755" indent="0">
              <a:buNone/>
              <a:defRPr sz="1200"/>
            </a:lvl7pPr>
            <a:lvl8pPr marL="3348047" indent="0">
              <a:buNone/>
              <a:defRPr sz="1200"/>
            </a:lvl8pPr>
            <a:lvl9pPr marL="3826339" indent="0">
              <a:buNone/>
              <a:defRPr sz="1200"/>
            </a:lvl9pPr>
          </a:lstStyle>
          <a:p>
            <a:pPr lvl="0"/>
            <a:r>
              <a:rPr lang="en-GB"/>
              <a:t>Click to edit Master text styles</a:t>
            </a: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346642" y="827834"/>
            <a:ext cx="7228182" cy="2000952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2100" y="827834"/>
            <a:ext cx="21572439" cy="2000952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1.jpe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1027" name="Rectangle 3"/>
          <p:cNvSpPr>
            <a:spLocks noChangeArrowheads="1"/>
          </p:cNvSpPr>
          <p:nvPr userDrawn="1"/>
        </p:nvSpPr>
        <p:spPr bwMode="auto">
          <a:xfrm>
            <a:off x="22805555"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1028" name="Rectangle 4"/>
          <p:cNvSpPr>
            <a:spLocks noChangeArrowheads="1"/>
          </p:cNvSpPr>
          <p:nvPr userDrawn="1"/>
        </p:nvSpPr>
        <p:spPr bwMode="auto">
          <a:xfrm>
            <a:off x="2" y="12386"/>
            <a:ext cx="30267275" cy="3102610"/>
          </a:xfrm>
          <a:prstGeom prst="rect">
            <a:avLst/>
          </a:prstGeom>
          <a:solidFill>
            <a:srgbClr val="D8B088"/>
          </a:solidFill>
          <a:ln w="57150">
            <a:noFill/>
            <a:miter lim="800000"/>
            <a:headEnd/>
            <a:tailEnd/>
          </a:ln>
          <a:effectLst/>
        </p:spPr>
        <p:txBody>
          <a:bodyPr wrap="none" lIns="95657" tIns="47829" rIns="95657" bIns="47829" anchor="ctr"/>
          <a:lstStyle/>
          <a:p>
            <a:pPr eaLnBrk="1" hangingPunct="1"/>
            <a:endParaRPr lang="en-GB"/>
          </a:p>
        </p:txBody>
      </p:sp>
      <p:sp>
        <p:nvSpPr>
          <p:cNvPr id="1029" name="Rectangle 5"/>
          <p:cNvSpPr>
            <a:spLocks noChangeArrowheads="1"/>
          </p:cNvSpPr>
          <p:nvPr userDrawn="1"/>
        </p:nvSpPr>
        <p:spPr bwMode="auto">
          <a:xfrm>
            <a:off x="2" y="3107916"/>
            <a:ext cx="30267275" cy="84906"/>
          </a:xfrm>
          <a:prstGeom prst="rect">
            <a:avLst/>
          </a:prstGeom>
          <a:solidFill>
            <a:srgbClr val="660000"/>
          </a:solidFill>
          <a:ln w="9525">
            <a:solidFill>
              <a:srgbClr val="800000"/>
            </a:solidFill>
            <a:miter lim="800000"/>
            <a:headEnd/>
            <a:tailEnd/>
          </a:ln>
          <a:effectLst/>
        </p:spPr>
        <p:txBody>
          <a:bodyPr wrap="none" lIns="95657" tIns="47829" rIns="95657" bIns="47829" anchor="ctr"/>
          <a:lstStyle/>
          <a:p>
            <a:pPr eaLnBrk="1" hangingPunct="1"/>
            <a:endParaRPr lang="en-GB"/>
          </a:p>
        </p:txBody>
      </p:sp>
      <p:sp>
        <p:nvSpPr>
          <p:cNvPr id="1030" name="Rectangle 6"/>
          <p:cNvSpPr>
            <a:spLocks noChangeArrowheads="1"/>
          </p:cNvSpPr>
          <p:nvPr userDrawn="1"/>
        </p:nvSpPr>
        <p:spPr bwMode="auto">
          <a:xfrm>
            <a:off x="472930"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1031" name="Rectangle 7"/>
          <p:cNvSpPr>
            <a:spLocks noChangeArrowheads="1"/>
          </p:cNvSpPr>
          <p:nvPr userDrawn="1"/>
        </p:nvSpPr>
        <p:spPr bwMode="auto">
          <a:xfrm>
            <a:off x="7917139"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1032" name="Rectangle 8"/>
          <p:cNvSpPr>
            <a:spLocks noChangeArrowheads="1"/>
          </p:cNvSpPr>
          <p:nvPr userDrawn="1"/>
        </p:nvSpPr>
        <p:spPr bwMode="auto">
          <a:xfrm>
            <a:off x="15361346"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1033" name="Rectangle 9"/>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89" tIns="33392" rIns="66789" bIns="33392" numCol="1" anchor="ctr"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7574" y="4715829"/>
            <a:ext cx="5722989" cy="16121538"/>
          </a:xfrm>
          <a:prstGeom prst="rect">
            <a:avLst/>
          </a:prstGeom>
          <a:noFill/>
          <a:ln w="9525">
            <a:noFill/>
            <a:miter lim="800000"/>
            <a:headEnd/>
            <a:tailEnd/>
          </a:ln>
          <a:effectLst/>
        </p:spPr>
        <p:txBody>
          <a:bodyPr vert="horz" wrap="square" lIns="66789" tIns="33392" rIns="66789" bIns="33392"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3083" name="Text Box 11"/>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defTabSz="667616" rtl="0" eaLnBrk="0" fontAlgn="base" hangingPunct="0">
        <a:spcBef>
          <a:spcPct val="0"/>
        </a:spcBef>
        <a:spcAft>
          <a:spcPct val="0"/>
        </a:spcAft>
        <a:defRPr sz="4200" kern="1200">
          <a:solidFill>
            <a:schemeClr val="tx2"/>
          </a:solidFill>
          <a:latin typeface="+mj-lt"/>
          <a:ea typeface="+mj-ea"/>
          <a:cs typeface="+mj-cs"/>
        </a:defRPr>
      </a:lvl1pPr>
      <a:lvl2pPr algn="l" defTabSz="667616" rtl="0" eaLnBrk="0" fontAlgn="base" hangingPunct="0">
        <a:spcBef>
          <a:spcPct val="0"/>
        </a:spcBef>
        <a:spcAft>
          <a:spcPct val="0"/>
        </a:spcAft>
        <a:defRPr sz="4200">
          <a:solidFill>
            <a:schemeClr val="tx2"/>
          </a:solidFill>
          <a:latin typeface="Arial Black" panose="020B0A04020102020204" pitchFamily="34" charset="0"/>
        </a:defRPr>
      </a:lvl2pPr>
      <a:lvl3pPr algn="l" defTabSz="667616" rtl="0" eaLnBrk="0" fontAlgn="base" hangingPunct="0">
        <a:spcBef>
          <a:spcPct val="0"/>
        </a:spcBef>
        <a:spcAft>
          <a:spcPct val="0"/>
        </a:spcAft>
        <a:defRPr sz="4200">
          <a:solidFill>
            <a:schemeClr val="tx2"/>
          </a:solidFill>
          <a:latin typeface="Arial Black" panose="020B0A04020102020204" pitchFamily="34" charset="0"/>
        </a:defRPr>
      </a:lvl3pPr>
      <a:lvl4pPr algn="l" defTabSz="667616" rtl="0" eaLnBrk="0" fontAlgn="base" hangingPunct="0">
        <a:spcBef>
          <a:spcPct val="0"/>
        </a:spcBef>
        <a:spcAft>
          <a:spcPct val="0"/>
        </a:spcAft>
        <a:defRPr sz="4200">
          <a:solidFill>
            <a:schemeClr val="tx2"/>
          </a:solidFill>
          <a:latin typeface="Arial Black" panose="020B0A04020102020204" pitchFamily="34" charset="0"/>
        </a:defRPr>
      </a:lvl4pPr>
      <a:lvl5pPr algn="l" defTabSz="667616" rtl="0" eaLnBrk="0" fontAlgn="base" hangingPunct="0">
        <a:spcBef>
          <a:spcPct val="0"/>
        </a:spcBef>
        <a:spcAft>
          <a:spcPct val="0"/>
        </a:spcAft>
        <a:defRPr sz="4200">
          <a:solidFill>
            <a:schemeClr val="tx2"/>
          </a:solidFill>
          <a:latin typeface="Arial Black" panose="020B0A04020102020204" pitchFamily="34" charset="0"/>
        </a:defRPr>
      </a:lvl5pPr>
      <a:lvl6pPr marL="478292" algn="l" defTabSz="667616" rtl="0" fontAlgn="base">
        <a:spcBef>
          <a:spcPct val="0"/>
        </a:spcBef>
        <a:spcAft>
          <a:spcPct val="0"/>
        </a:spcAft>
        <a:defRPr sz="4200">
          <a:solidFill>
            <a:schemeClr val="tx2"/>
          </a:solidFill>
          <a:latin typeface="Arial Black" panose="020B0A04020102020204" pitchFamily="34" charset="0"/>
        </a:defRPr>
      </a:lvl6pPr>
      <a:lvl7pPr marL="956584" algn="l" defTabSz="667616" rtl="0" fontAlgn="base">
        <a:spcBef>
          <a:spcPct val="0"/>
        </a:spcBef>
        <a:spcAft>
          <a:spcPct val="0"/>
        </a:spcAft>
        <a:defRPr sz="4200">
          <a:solidFill>
            <a:schemeClr val="tx2"/>
          </a:solidFill>
          <a:latin typeface="Arial Black" panose="020B0A04020102020204" pitchFamily="34" charset="0"/>
        </a:defRPr>
      </a:lvl7pPr>
      <a:lvl8pPr marL="1434876" algn="l" defTabSz="667616" rtl="0" fontAlgn="base">
        <a:spcBef>
          <a:spcPct val="0"/>
        </a:spcBef>
        <a:spcAft>
          <a:spcPct val="0"/>
        </a:spcAft>
        <a:defRPr sz="4200">
          <a:solidFill>
            <a:schemeClr val="tx2"/>
          </a:solidFill>
          <a:latin typeface="Arial Black" panose="020B0A04020102020204" pitchFamily="34" charset="0"/>
        </a:defRPr>
      </a:lvl8pPr>
      <a:lvl9pPr marL="1913171" algn="l" defTabSz="667616" rtl="0" fontAlgn="base">
        <a:spcBef>
          <a:spcPct val="0"/>
        </a:spcBef>
        <a:spcAft>
          <a:spcPct val="0"/>
        </a:spcAft>
        <a:defRPr sz="4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14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14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050"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2051" name="Rectangle 3"/>
          <p:cNvSpPr>
            <a:spLocks noChangeArrowheads="1"/>
          </p:cNvSpPr>
          <p:nvPr userDrawn="1"/>
        </p:nvSpPr>
        <p:spPr bwMode="auto">
          <a:xfrm>
            <a:off x="18365887" y="3640352"/>
            <a:ext cx="5570019"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2052" name="Rectangle 4"/>
          <p:cNvSpPr>
            <a:spLocks noChangeArrowheads="1"/>
          </p:cNvSpPr>
          <p:nvPr userDrawn="1"/>
        </p:nvSpPr>
        <p:spPr bwMode="auto">
          <a:xfrm>
            <a:off x="2" y="12386"/>
            <a:ext cx="30267275" cy="3102610"/>
          </a:xfrm>
          <a:prstGeom prst="rect">
            <a:avLst/>
          </a:prstGeom>
          <a:solidFill>
            <a:srgbClr val="D8B088"/>
          </a:solidFill>
          <a:ln w="57150">
            <a:noFill/>
            <a:miter lim="800000"/>
            <a:headEnd/>
            <a:tailEnd/>
          </a:ln>
          <a:effectLst/>
        </p:spPr>
        <p:txBody>
          <a:bodyPr wrap="none" lIns="95657" tIns="47829" rIns="95657" bIns="47829" anchor="ctr"/>
          <a:lstStyle/>
          <a:p>
            <a:pPr eaLnBrk="1" hangingPunct="1"/>
            <a:endParaRPr lang="en-GB"/>
          </a:p>
        </p:txBody>
      </p:sp>
      <p:sp>
        <p:nvSpPr>
          <p:cNvPr id="2053" name="Rectangle 5"/>
          <p:cNvSpPr>
            <a:spLocks noChangeArrowheads="1"/>
          </p:cNvSpPr>
          <p:nvPr userDrawn="1"/>
        </p:nvSpPr>
        <p:spPr bwMode="auto">
          <a:xfrm>
            <a:off x="2" y="3107916"/>
            <a:ext cx="30267275" cy="84906"/>
          </a:xfrm>
          <a:prstGeom prst="rect">
            <a:avLst/>
          </a:prstGeom>
          <a:solidFill>
            <a:srgbClr val="660000"/>
          </a:solidFill>
          <a:ln w="9525">
            <a:solidFill>
              <a:srgbClr val="800000"/>
            </a:solidFill>
            <a:miter lim="800000"/>
            <a:headEnd/>
            <a:tailEnd/>
          </a:ln>
          <a:effectLst/>
        </p:spPr>
        <p:txBody>
          <a:bodyPr wrap="none" lIns="95657" tIns="47829" rIns="95657" bIns="47829" anchor="ctr"/>
          <a:lstStyle/>
          <a:p>
            <a:pPr eaLnBrk="1" hangingPunct="1"/>
            <a:endParaRPr lang="en-GB"/>
          </a:p>
        </p:txBody>
      </p:sp>
      <p:sp>
        <p:nvSpPr>
          <p:cNvPr id="2054" name="Rectangle 6"/>
          <p:cNvSpPr>
            <a:spLocks noChangeArrowheads="1"/>
          </p:cNvSpPr>
          <p:nvPr userDrawn="1"/>
        </p:nvSpPr>
        <p:spPr bwMode="auto">
          <a:xfrm>
            <a:off x="315287" y="3640352"/>
            <a:ext cx="5570019"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2055" name="Rectangle 7"/>
          <p:cNvSpPr>
            <a:spLocks noChangeArrowheads="1"/>
          </p:cNvSpPr>
          <p:nvPr userDrawn="1"/>
        </p:nvSpPr>
        <p:spPr bwMode="auto">
          <a:xfrm>
            <a:off x="6332541" y="3640352"/>
            <a:ext cx="5570019"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2056" name="Rectangle 8"/>
          <p:cNvSpPr>
            <a:spLocks noChangeArrowheads="1"/>
          </p:cNvSpPr>
          <p:nvPr userDrawn="1"/>
        </p:nvSpPr>
        <p:spPr bwMode="auto">
          <a:xfrm>
            <a:off x="12348630" y="3640352"/>
            <a:ext cx="5570019"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2057" name="Rectangle 9"/>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82" tIns="33390" rIns="66782" bIns="33390" numCol="1" anchor="ctr" anchorCtr="0" compatLnSpc="1">
            <a:prstTxWarp prst="textNoShape">
              <a:avLst/>
            </a:prstTxWarp>
          </a:bodyPr>
          <a:lstStyle/>
          <a:p>
            <a:pPr lvl="0"/>
            <a:r>
              <a:rPr lang="en-US" altLang="en-US"/>
              <a:t>Click to edit Master title style</a:t>
            </a:r>
          </a:p>
        </p:txBody>
      </p:sp>
      <p:sp>
        <p:nvSpPr>
          <p:cNvPr id="2058" name="Rectangle 10"/>
          <p:cNvSpPr>
            <a:spLocks noGrp="1" noChangeArrowheads="1"/>
          </p:cNvSpPr>
          <p:nvPr>
            <p:ph type="body" idx="1"/>
          </p:nvPr>
        </p:nvSpPr>
        <p:spPr bwMode="auto">
          <a:xfrm>
            <a:off x="840759" y="4160401"/>
            <a:ext cx="4571620" cy="16121538"/>
          </a:xfrm>
          <a:prstGeom prst="rect">
            <a:avLst/>
          </a:prstGeom>
          <a:noFill/>
          <a:ln w="9525">
            <a:noFill/>
            <a:miter lim="800000"/>
            <a:headEnd/>
            <a:tailEnd/>
          </a:ln>
          <a:effectLst/>
        </p:spPr>
        <p:txBody>
          <a:bodyPr vert="horz" wrap="square" lIns="66782" tIns="33390" rIns="66782" bIns="33390"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2059" name="Rectangle 11"/>
          <p:cNvSpPr>
            <a:spLocks noChangeArrowheads="1"/>
          </p:cNvSpPr>
          <p:nvPr userDrawn="1"/>
        </p:nvSpPr>
        <p:spPr bwMode="auto">
          <a:xfrm>
            <a:off x="24381974" y="3640352"/>
            <a:ext cx="5570019"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4108" name="Text Box 12"/>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67616" rtl="0" eaLnBrk="0" fontAlgn="base" hangingPunct="0">
        <a:spcBef>
          <a:spcPct val="0"/>
        </a:spcBef>
        <a:spcAft>
          <a:spcPct val="0"/>
        </a:spcAft>
        <a:defRPr sz="4200" kern="1200">
          <a:solidFill>
            <a:schemeClr val="tx2"/>
          </a:solidFill>
          <a:latin typeface="+mj-lt"/>
          <a:ea typeface="+mj-ea"/>
          <a:cs typeface="+mj-cs"/>
        </a:defRPr>
      </a:lvl1pPr>
      <a:lvl2pPr algn="l" defTabSz="667616" rtl="0" eaLnBrk="0" fontAlgn="base" hangingPunct="0">
        <a:spcBef>
          <a:spcPct val="0"/>
        </a:spcBef>
        <a:spcAft>
          <a:spcPct val="0"/>
        </a:spcAft>
        <a:defRPr sz="4200">
          <a:solidFill>
            <a:schemeClr val="tx2"/>
          </a:solidFill>
          <a:latin typeface="Arial Black" panose="020B0A04020102020204" pitchFamily="34" charset="0"/>
        </a:defRPr>
      </a:lvl2pPr>
      <a:lvl3pPr algn="l" defTabSz="667616" rtl="0" eaLnBrk="0" fontAlgn="base" hangingPunct="0">
        <a:spcBef>
          <a:spcPct val="0"/>
        </a:spcBef>
        <a:spcAft>
          <a:spcPct val="0"/>
        </a:spcAft>
        <a:defRPr sz="4200">
          <a:solidFill>
            <a:schemeClr val="tx2"/>
          </a:solidFill>
          <a:latin typeface="Arial Black" panose="020B0A04020102020204" pitchFamily="34" charset="0"/>
        </a:defRPr>
      </a:lvl3pPr>
      <a:lvl4pPr algn="l" defTabSz="667616" rtl="0" eaLnBrk="0" fontAlgn="base" hangingPunct="0">
        <a:spcBef>
          <a:spcPct val="0"/>
        </a:spcBef>
        <a:spcAft>
          <a:spcPct val="0"/>
        </a:spcAft>
        <a:defRPr sz="4200">
          <a:solidFill>
            <a:schemeClr val="tx2"/>
          </a:solidFill>
          <a:latin typeface="Arial Black" panose="020B0A04020102020204" pitchFamily="34" charset="0"/>
        </a:defRPr>
      </a:lvl4pPr>
      <a:lvl5pPr algn="l" defTabSz="667616" rtl="0" eaLnBrk="0" fontAlgn="base" hangingPunct="0">
        <a:spcBef>
          <a:spcPct val="0"/>
        </a:spcBef>
        <a:spcAft>
          <a:spcPct val="0"/>
        </a:spcAft>
        <a:defRPr sz="4200">
          <a:solidFill>
            <a:schemeClr val="tx2"/>
          </a:solidFill>
          <a:latin typeface="Arial Black" panose="020B0A04020102020204" pitchFamily="34" charset="0"/>
        </a:defRPr>
      </a:lvl5pPr>
      <a:lvl6pPr marL="478292" algn="l" defTabSz="667616" rtl="0" fontAlgn="base">
        <a:spcBef>
          <a:spcPct val="0"/>
        </a:spcBef>
        <a:spcAft>
          <a:spcPct val="0"/>
        </a:spcAft>
        <a:defRPr sz="4200">
          <a:solidFill>
            <a:schemeClr val="tx2"/>
          </a:solidFill>
          <a:latin typeface="Arial Black" panose="020B0A04020102020204" pitchFamily="34" charset="0"/>
        </a:defRPr>
      </a:lvl6pPr>
      <a:lvl7pPr marL="956584" algn="l" defTabSz="667616" rtl="0" fontAlgn="base">
        <a:spcBef>
          <a:spcPct val="0"/>
        </a:spcBef>
        <a:spcAft>
          <a:spcPct val="0"/>
        </a:spcAft>
        <a:defRPr sz="4200">
          <a:solidFill>
            <a:schemeClr val="tx2"/>
          </a:solidFill>
          <a:latin typeface="Arial Black" panose="020B0A04020102020204" pitchFamily="34" charset="0"/>
        </a:defRPr>
      </a:lvl7pPr>
      <a:lvl8pPr marL="1434876" algn="l" defTabSz="667616" rtl="0" fontAlgn="base">
        <a:spcBef>
          <a:spcPct val="0"/>
        </a:spcBef>
        <a:spcAft>
          <a:spcPct val="0"/>
        </a:spcAft>
        <a:defRPr sz="4200">
          <a:solidFill>
            <a:schemeClr val="tx2"/>
          </a:solidFill>
          <a:latin typeface="Arial Black" panose="020B0A04020102020204" pitchFamily="34" charset="0"/>
        </a:defRPr>
      </a:lvl8pPr>
      <a:lvl9pPr marL="1913171" algn="l" defTabSz="667616" rtl="0" fontAlgn="base">
        <a:spcBef>
          <a:spcPct val="0"/>
        </a:spcBef>
        <a:spcAft>
          <a:spcPct val="0"/>
        </a:spcAft>
        <a:defRPr sz="4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14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14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3074"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3075" name="Rectangle 3"/>
          <p:cNvSpPr>
            <a:spLocks noChangeArrowheads="1"/>
          </p:cNvSpPr>
          <p:nvPr userDrawn="1"/>
        </p:nvSpPr>
        <p:spPr bwMode="auto">
          <a:xfrm>
            <a:off x="2" y="4"/>
            <a:ext cx="30267275" cy="3102610"/>
          </a:xfrm>
          <a:prstGeom prst="rect">
            <a:avLst/>
          </a:prstGeom>
          <a:solidFill>
            <a:srgbClr val="D8B088"/>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3076" name="Rectangle 4"/>
          <p:cNvSpPr>
            <a:spLocks noChangeArrowheads="1"/>
          </p:cNvSpPr>
          <p:nvPr userDrawn="1"/>
        </p:nvSpPr>
        <p:spPr bwMode="auto">
          <a:xfrm>
            <a:off x="2" y="3120297"/>
            <a:ext cx="30267275" cy="84906"/>
          </a:xfrm>
          <a:prstGeom prst="rect">
            <a:avLst/>
          </a:prstGeom>
          <a:solidFill>
            <a:srgbClr val="660000"/>
          </a:solidFill>
          <a:ln w="9525">
            <a:noFill/>
            <a:miter lim="800000"/>
            <a:headEnd/>
            <a:tailEnd/>
          </a:ln>
          <a:effectLst/>
        </p:spPr>
        <p:txBody>
          <a:bodyPr wrap="none" lIns="95657" tIns="47829" rIns="95657" bIns="47829" anchor="ctr"/>
          <a:lstStyle/>
          <a:p>
            <a:pPr eaLnBrk="1" hangingPunct="1"/>
            <a:endParaRPr lang="en-GB"/>
          </a:p>
        </p:txBody>
      </p:sp>
      <p:sp>
        <p:nvSpPr>
          <p:cNvPr id="3077" name="Rectangle 5"/>
          <p:cNvSpPr>
            <a:spLocks noChangeArrowheads="1"/>
          </p:cNvSpPr>
          <p:nvPr userDrawn="1"/>
        </p:nvSpPr>
        <p:spPr bwMode="auto">
          <a:xfrm>
            <a:off x="472930"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3078" name="Rectangle 6"/>
          <p:cNvSpPr>
            <a:spLocks noChangeArrowheads="1"/>
          </p:cNvSpPr>
          <p:nvPr userDrawn="1"/>
        </p:nvSpPr>
        <p:spPr bwMode="auto">
          <a:xfrm>
            <a:off x="22805555"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3079" name="Rectangle 7"/>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73" tIns="33385" rIns="66773" bIns="33385" numCol="1" anchor="ctr" anchorCtr="0" compatLnSpc="1">
            <a:prstTxWarp prst="textNoShape">
              <a:avLst/>
            </a:prstTxWarp>
          </a:bodyPr>
          <a:lstStyle/>
          <a:p>
            <a:pPr lvl="0"/>
            <a:r>
              <a:rPr lang="en-US" altLang="en-US"/>
              <a:t>Click to edit Master title style</a:t>
            </a:r>
          </a:p>
        </p:txBody>
      </p:sp>
      <p:sp>
        <p:nvSpPr>
          <p:cNvPr id="3080" name="Rectangle 8"/>
          <p:cNvSpPr>
            <a:spLocks noGrp="1" noChangeArrowheads="1"/>
          </p:cNvSpPr>
          <p:nvPr>
            <p:ph type="body" idx="1"/>
          </p:nvPr>
        </p:nvSpPr>
        <p:spPr bwMode="auto">
          <a:xfrm>
            <a:off x="1187574" y="4715829"/>
            <a:ext cx="5722989" cy="16121538"/>
          </a:xfrm>
          <a:prstGeom prst="rect">
            <a:avLst/>
          </a:prstGeom>
          <a:noFill/>
          <a:ln w="9525">
            <a:noFill/>
            <a:miter lim="800000"/>
            <a:headEnd/>
            <a:tailEnd/>
          </a:ln>
          <a:effectLst/>
        </p:spPr>
        <p:txBody>
          <a:bodyPr vert="horz" wrap="square" lIns="66773" tIns="33385" rIns="66773" bIns="33385"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3081" name="Rectangle 9"/>
          <p:cNvSpPr>
            <a:spLocks noChangeArrowheads="1"/>
          </p:cNvSpPr>
          <p:nvPr userDrawn="1"/>
        </p:nvSpPr>
        <p:spPr bwMode="auto">
          <a:xfrm>
            <a:off x="7926480" y="3670420"/>
            <a:ext cx="14306893" cy="7936946"/>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3082" name="Rectangle 10"/>
          <p:cNvSpPr>
            <a:spLocks noChangeArrowheads="1"/>
          </p:cNvSpPr>
          <p:nvPr userDrawn="1"/>
        </p:nvSpPr>
        <p:spPr bwMode="auto">
          <a:xfrm>
            <a:off x="7926480" y="12191100"/>
            <a:ext cx="14306893" cy="8729405"/>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5131" name="Text Box 11"/>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667616" rtl="0" eaLnBrk="0" fontAlgn="base" hangingPunct="0">
        <a:spcBef>
          <a:spcPct val="0"/>
        </a:spcBef>
        <a:spcAft>
          <a:spcPct val="0"/>
        </a:spcAft>
        <a:defRPr sz="5300" kern="1200">
          <a:solidFill>
            <a:schemeClr val="tx2"/>
          </a:solidFill>
          <a:latin typeface="+mj-lt"/>
          <a:ea typeface="+mj-ea"/>
          <a:cs typeface="+mj-cs"/>
        </a:defRPr>
      </a:lvl1pPr>
      <a:lvl2pPr algn="l" defTabSz="667616" rtl="0" eaLnBrk="0" fontAlgn="base" hangingPunct="0">
        <a:spcBef>
          <a:spcPct val="0"/>
        </a:spcBef>
        <a:spcAft>
          <a:spcPct val="0"/>
        </a:spcAft>
        <a:defRPr sz="5300">
          <a:solidFill>
            <a:schemeClr val="tx2"/>
          </a:solidFill>
          <a:latin typeface="Arial Black" panose="020B0A04020102020204" pitchFamily="34" charset="0"/>
        </a:defRPr>
      </a:lvl2pPr>
      <a:lvl3pPr algn="l" defTabSz="667616" rtl="0" eaLnBrk="0" fontAlgn="base" hangingPunct="0">
        <a:spcBef>
          <a:spcPct val="0"/>
        </a:spcBef>
        <a:spcAft>
          <a:spcPct val="0"/>
        </a:spcAft>
        <a:defRPr sz="5300">
          <a:solidFill>
            <a:schemeClr val="tx2"/>
          </a:solidFill>
          <a:latin typeface="Arial Black" panose="020B0A04020102020204" pitchFamily="34" charset="0"/>
        </a:defRPr>
      </a:lvl3pPr>
      <a:lvl4pPr algn="l" defTabSz="667616" rtl="0" eaLnBrk="0" fontAlgn="base" hangingPunct="0">
        <a:spcBef>
          <a:spcPct val="0"/>
        </a:spcBef>
        <a:spcAft>
          <a:spcPct val="0"/>
        </a:spcAft>
        <a:defRPr sz="5300">
          <a:solidFill>
            <a:schemeClr val="tx2"/>
          </a:solidFill>
          <a:latin typeface="Arial Black" panose="020B0A04020102020204" pitchFamily="34" charset="0"/>
        </a:defRPr>
      </a:lvl4pPr>
      <a:lvl5pPr algn="l" defTabSz="667616" rtl="0" eaLnBrk="0" fontAlgn="base" hangingPunct="0">
        <a:spcBef>
          <a:spcPct val="0"/>
        </a:spcBef>
        <a:spcAft>
          <a:spcPct val="0"/>
        </a:spcAft>
        <a:defRPr sz="5300">
          <a:solidFill>
            <a:schemeClr val="tx2"/>
          </a:solidFill>
          <a:latin typeface="Arial Black" panose="020B0A04020102020204" pitchFamily="34" charset="0"/>
        </a:defRPr>
      </a:lvl5pPr>
      <a:lvl6pPr marL="478292" algn="l" defTabSz="667616" rtl="0" fontAlgn="base">
        <a:spcBef>
          <a:spcPct val="0"/>
        </a:spcBef>
        <a:spcAft>
          <a:spcPct val="0"/>
        </a:spcAft>
        <a:defRPr sz="5300">
          <a:solidFill>
            <a:schemeClr val="tx2"/>
          </a:solidFill>
          <a:latin typeface="Arial Black" panose="020B0A04020102020204" pitchFamily="34" charset="0"/>
        </a:defRPr>
      </a:lvl6pPr>
      <a:lvl7pPr marL="956584" algn="l" defTabSz="667616" rtl="0" fontAlgn="base">
        <a:spcBef>
          <a:spcPct val="0"/>
        </a:spcBef>
        <a:spcAft>
          <a:spcPct val="0"/>
        </a:spcAft>
        <a:defRPr sz="5300">
          <a:solidFill>
            <a:schemeClr val="tx2"/>
          </a:solidFill>
          <a:latin typeface="Arial Black" panose="020B0A04020102020204" pitchFamily="34" charset="0"/>
        </a:defRPr>
      </a:lvl7pPr>
      <a:lvl8pPr marL="1434876" algn="l" defTabSz="667616" rtl="0" fontAlgn="base">
        <a:spcBef>
          <a:spcPct val="0"/>
        </a:spcBef>
        <a:spcAft>
          <a:spcPct val="0"/>
        </a:spcAft>
        <a:defRPr sz="5300">
          <a:solidFill>
            <a:schemeClr val="tx2"/>
          </a:solidFill>
          <a:latin typeface="Arial Black" panose="020B0A04020102020204" pitchFamily="34" charset="0"/>
        </a:defRPr>
      </a:lvl8pPr>
      <a:lvl9pPr marL="1913171" algn="l" defTabSz="667616" rtl="0" fontAlgn="base">
        <a:spcBef>
          <a:spcPct val="0"/>
        </a:spcBef>
        <a:spcAft>
          <a:spcPct val="0"/>
        </a:spcAft>
        <a:defRPr sz="53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4098"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4099" name="Rectangle 3"/>
          <p:cNvSpPr>
            <a:spLocks noChangeArrowheads="1"/>
          </p:cNvSpPr>
          <p:nvPr userDrawn="1"/>
        </p:nvSpPr>
        <p:spPr bwMode="auto">
          <a:xfrm>
            <a:off x="2" y="4"/>
            <a:ext cx="30267275" cy="3102610"/>
          </a:xfrm>
          <a:prstGeom prst="rect">
            <a:avLst/>
          </a:prstGeom>
          <a:solidFill>
            <a:srgbClr val="D8B088"/>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4100" name="Rectangle 4"/>
          <p:cNvSpPr>
            <a:spLocks noChangeArrowheads="1"/>
          </p:cNvSpPr>
          <p:nvPr userDrawn="1"/>
        </p:nvSpPr>
        <p:spPr bwMode="auto">
          <a:xfrm>
            <a:off x="542991" y="3665113"/>
            <a:ext cx="2919881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4101" name="Rectangle 5"/>
          <p:cNvSpPr>
            <a:spLocks noChangeArrowheads="1"/>
          </p:cNvSpPr>
          <p:nvPr userDrawn="1"/>
        </p:nvSpPr>
        <p:spPr bwMode="auto">
          <a:xfrm>
            <a:off x="2" y="3120297"/>
            <a:ext cx="30267275" cy="84906"/>
          </a:xfrm>
          <a:prstGeom prst="rect">
            <a:avLst/>
          </a:prstGeom>
          <a:solidFill>
            <a:srgbClr val="660000"/>
          </a:solidFill>
          <a:ln w="9525">
            <a:noFill/>
            <a:miter lim="800000"/>
            <a:headEnd/>
            <a:tailEnd/>
          </a:ln>
          <a:effectLst/>
        </p:spPr>
        <p:txBody>
          <a:bodyPr wrap="none" lIns="95657" tIns="47829" rIns="95657" bIns="47829" anchor="ctr"/>
          <a:lstStyle/>
          <a:p>
            <a:pPr eaLnBrk="1" hangingPunct="1"/>
            <a:endParaRPr lang="en-GB"/>
          </a:p>
        </p:txBody>
      </p:sp>
      <p:sp>
        <p:nvSpPr>
          <p:cNvPr id="4102" name="Rectangle 6"/>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64" tIns="33383" rIns="66764" bIns="33383" numCol="1" anchor="ctr" anchorCtr="0" compatLnSpc="1">
            <a:prstTxWarp prst="textNoShape">
              <a:avLst/>
            </a:prstTxWarp>
          </a:bodyPr>
          <a:lstStyle/>
          <a:p>
            <a:pPr lvl="0"/>
            <a:r>
              <a:rPr lang="en-US" altLang="en-US"/>
              <a:t>Click to edit Master title style</a:t>
            </a:r>
          </a:p>
        </p:txBody>
      </p:sp>
      <p:sp>
        <p:nvSpPr>
          <p:cNvPr id="4103" name="Rectangle 7"/>
          <p:cNvSpPr>
            <a:spLocks noGrp="1" noChangeArrowheads="1"/>
          </p:cNvSpPr>
          <p:nvPr>
            <p:ph type="body" idx="1"/>
          </p:nvPr>
        </p:nvSpPr>
        <p:spPr bwMode="auto">
          <a:xfrm>
            <a:off x="1187574" y="4087874"/>
            <a:ext cx="27862942" cy="16287811"/>
          </a:xfrm>
          <a:prstGeom prst="rect">
            <a:avLst/>
          </a:prstGeom>
          <a:noFill/>
          <a:ln w="9525">
            <a:noFill/>
            <a:miter lim="800000"/>
            <a:headEnd/>
            <a:tailEnd/>
          </a:ln>
          <a:effectLst/>
        </p:spPr>
        <p:txBody>
          <a:bodyPr vert="horz" wrap="square" lIns="66764" tIns="33383" rIns="66764" bIns="33383"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6152" name="Text Box 8"/>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667616" rtl="0" eaLnBrk="0" fontAlgn="base" hangingPunct="0">
        <a:spcBef>
          <a:spcPct val="0"/>
        </a:spcBef>
        <a:spcAft>
          <a:spcPct val="0"/>
        </a:spcAft>
        <a:defRPr sz="6200" kern="1200">
          <a:solidFill>
            <a:schemeClr val="tx2"/>
          </a:solidFill>
          <a:latin typeface="+mj-lt"/>
          <a:ea typeface="+mj-ea"/>
          <a:cs typeface="+mj-cs"/>
        </a:defRPr>
      </a:lvl1pPr>
      <a:lvl2pPr algn="l" defTabSz="667616" rtl="0" eaLnBrk="0" fontAlgn="base" hangingPunct="0">
        <a:spcBef>
          <a:spcPct val="0"/>
        </a:spcBef>
        <a:spcAft>
          <a:spcPct val="0"/>
        </a:spcAft>
        <a:defRPr sz="6200">
          <a:solidFill>
            <a:schemeClr val="tx2"/>
          </a:solidFill>
          <a:latin typeface="Arial Black" panose="020B0A04020102020204" pitchFamily="34" charset="0"/>
        </a:defRPr>
      </a:lvl2pPr>
      <a:lvl3pPr algn="l" defTabSz="667616" rtl="0" eaLnBrk="0" fontAlgn="base" hangingPunct="0">
        <a:spcBef>
          <a:spcPct val="0"/>
        </a:spcBef>
        <a:spcAft>
          <a:spcPct val="0"/>
        </a:spcAft>
        <a:defRPr sz="6200">
          <a:solidFill>
            <a:schemeClr val="tx2"/>
          </a:solidFill>
          <a:latin typeface="Arial Black" panose="020B0A04020102020204" pitchFamily="34" charset="0"/>
        </a:defRPr>
      </a:lvl3pPr>
      <a:lvl4pPr algn="l" defTabSz="667616" rtl="0" eaLnBrk="0" fontAlgn="base" hangingPunct="0">
        <a:spcBef>
          <a:spcPct val="0"/>
        </a:spcBef>
        <a:spcAft>
          <a:spcPct val="0"/>
        </a:spcAft>
        <a:defRPr sz="6200">
          <a:solidFill>
            <a:schemeClr val="tx2"/>
          </a:solidFill>
          <a:latin typeface="Arial Black" panose="020B0A04020102020204" pitchFamily="34" charset="0"/>
        </a:defRPr>
      </a:lvl4pPr>
      <a:lvl5pPr algn="l" defTabSz="667616" rtl="0" eaLnBrk="0" fontAlgn="base" hangingPunct="0">
        <a:spcBef>
          <a:spcPct val="0"/>
        </a:spcBef>
        <a:spcAft>
          <a:spcPct val="0"/>
        </a:spcAft>
        <a:defRPr sz="6200">
          <a:solidFill>
            <a:schemeClr val="tx2"/>
          </a:solidFill>
          <a:latin typeface="Arial Black" panose="020B0A04020102020204" pitchFamily="34" charset="0"/>
        </a:defRPr>
      </a:lvl5pPr>
      <a:lvl6pPr marL="478292" algn="l" defTabSz="667616" rtl="0" fontAlgn="base">
        <a:spcBef>
          <a:spcPct val="0"/>
        </a:spcBef>
        <a:spcAft>
          <a:spcPct val="0"/>
        </a:spcAft>
        <a:defRPr sz="6200">
          <a:solidFill>
            <a:schemeClr val="tx2"/>
          </a:solidFill>
          <a:latin typeface="Arial Black" panose="020B0A04020102020204" pitchFamily="34" charset="0"/>
        </a:defRPr>
      </a:lvl6pPr>
      <a:lvl7pPr marL="956584" algn="l" defTabSz="667616" rtl="0" fontAlgn="base">
        <a:spcBef>
          <a:spcPct val="0"/>
        </a:spcBef>
        <a:spcAft>
          <a:spcPct val="0"/>
        </a:spcAft>
        <a:defRPr sz="6200">
          <a:solidFill>
            <a:schemeClr val="tx2"/>
          </a:solidFill>
          <a:latin typeface="Arial Black" panose="020B0A04020102020204" pitchFamily="34" charset="0"/>
        </a:defRPr>
      </a:lvl7pPr>
      <a:lvl8pPr marL="1434876" algn="l" defTabSz="667616" rtl="0" fontAlgn="base">
        <a:spcBef>
          <a:spcPct val="0"/>
        </a:spcBef>
        <a:spcAft>
          <a:spcPct val="0"/>
        </a:spcAft>
        <a:defRPr sz="6200">
          <a:solidFill>
            <a:schemeClr val="tx2"/>
          </a:solidFill>
          <a:latin typeface="Arial Black" panose="020B0A04020102020204" pitchFamily="34" charset="0"/>
        </a:defRPr>
      </a:lvl8pPr>
      <a:lvl9pPr marL="1913171" algn="l" defTabSz="667616" rtl="0" fontAlgn="base">
        <a:spcBef>
          <a:spcPct val="0"/>
        </a:spcBef>
        <a:spcAft>
          <a:spcPct val="0"/>
        </a:spcAft>
        <a:defRPr sz="6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5122"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5123" name="Rectangle 3"/>
          <p:cNvSpPr>
            <a:spLocks noChangeArrowheads="1"/>
          </p:cNvSpPr>
          <p:nvPr userDrawn="1"/>
        </p:nvSpPr>
        <p:spPr bwMode="auto">
          <a:xfrm>
            <a:off x="2" y="4"/>
            <a:ext cx="30267275" cy="3102610"/>
          </a:xfrm>
          <a:prstGeom prst="rect">
            <a:avLst/>
          </a:prstGeom>
          <a:solidFill>
            <a:srgbClr val="D8B088"/>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5124" name="Rectangle 4"/>
          <p:cNvSpPr>
            <a:spLocks noChangeArrowheads="1"/>
          </p:cNvSpPr>
          <p:nvPr userDrawn="1"/>
        </p:nvSpPr>
        <p:spPr bwMode="auto">
          <a:xfrm>
            <a:off x="2" y="3120297"/>
            <a:ext cx="30267275" cy="84906"/>
          </a:xfrm>
          <a:prstGeom prst="rect">
            <a:avLst/>
          </a:prstGeom>
          <a:solidFill>
            <a:srgbClr val="660000"/>
          </a:solidFill>
          <a:ln w="9525">
            <a:noFill/>
            <a:miter lim="800000"/>
            <a:headEnd/>
            <a:tailEnd/>
          </a:ln>
          <a:effectLst/>
        </p:spPr>
        <p:txBody>
          <a:bodyPr wrap="none" lIns="95657" tIns="47829" rIns="95657" bIns="47829" anchor="ctr"/>
          <a:lstStyle/>
          <a:p>
            <a:pPr eaLnBrk="1" hangingPunct="1"/>
            <a:endParaRPr lang="en-GB"/>
          </a:p>
        </p:txBody>
      </p:sp>
      <p:sp>
        <p:nvSpPr>
          <p:cNvPr id="5125" name="Rectangle 5"/>
          <p:cNvSpPr>
            <a:spLocks noChangeArrowheads="1"/>
          </p:cNvSpPr>
          <p:nvPr userDrawn="1"/>
        </p:nvSpPr>
        <p:spPr bwMode="auto">
          <a:xfrm>
            <a:off x="472932" y="3573133"/>
            <a:ext cx="9405976" cy="17258924"/>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5126" name="Rectangle 6"/>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55" tIns="33376" rIns="66755" bIns="33376" numCol="1" anchor="ctr" anchorCtr="0" compatLnSpc="1">
            <a:prstTxWarp prst="textNoShape">
              <a:avLst/>
            </a:prstTxWarp>
          </a:bodyPr>
          <a:lstStyle/>
          <a:p>
            <a:pPr lvl="0"/>
            <a:r>
              <a:rPr lang="en-US" altLang="en-US"/>
              <a:t>Click to edit Master title style</a:t>
            </a:r>
          </a:p>
        </p:txBody>
      </p:sp>
      <p:sp>
        <p:nvSpPr>
          <p:cNvPr id="5127" name="Rectangle 7"/>
          <p:cNvSpPr>
            <a:spLocks noGrp="1" noChangeArrowheads="1"/>
          </p:cNvSpPr>
          <p:nvPr>
            <p:ph type="body" idx="1"/>
          </p:nvPr>
        </p:nvSpPr>
        <p:spPr bwMode="auto">
          <a:xfrm>
            <a:off x="1187572" y="4171013"/>
            <a:ext cx="7952168" cy="16121538"/>
          </a:xfrm>
          <a:prstGeom prst="rect">
            <a:avLst/>
          </a:prstGeom>
          <a:noFill/>
          <a:ln w="9525">
            <a:noFill/>
            <a:miter lim="800000"/>
            <a:headEnd/>
            <a:tailEnd/>
          </a:ln>
          <a:effectLst/>
        </p:spPr>
        <p:txBody>
          <a:bodyPr vert="horz" wrap="square" lIns="66755" tIns="33376" rIns="66755" bIns="33376"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5128" name="Rectangle 8"/>
          <p:cNvSpPr>
            <a:spLocks noChangeArrowheads="1"/>
          </p:cNvSpPr>
          <p:nvPr userDrawn="1"/>
        </p:nvSpPr>
        <p:spPr bwMode="auto">
          <a:xfrm>
            <a:off x="10423065" y="3573133"/>
            <a:ext cx="9405976" cy="17258924"/>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5129" name="Rectangle 9"/>
          <p:cNvSpPr>
            <a:spLocks noChangeArrowheads="1"/>
          </p:cNvSpPr>
          <p:nvPr userDrawn="1"/>
        </p:nvSpPr>
        <p:spPr bwMode="auto">
          <a:xfrm>
            <a:off x="20376701" y="3573133"/>
            <a:ext cx="9405976" cy="17258924"/>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7178" name="Text Box 10"/>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667616" rtl="0" eaLnBrk="0" fontAlgn="base" hangingPunct="0">
        <a:spcBef>
          <a:spcPct val="0"/>
        </a:spcBef>
        <a:spcAft>
          <a:spcPct val="0"/>
        </a:spcAft>
        <a:defRPr sz="6200" kern="1200">
          <a:solidFill>
            <a:schemeClr val="tx2"/>
          </a:solidFill>
          <a:latin typeface="+mj-lt"/>
          <a:ea typeface="+mj-ea"/>
          <a:cs typeface="+mj-cs"/>
        </a:defRPr>
      </a:lvl1pPr>
      <a:lvl2pPr algn="l" defTabSz="667616" rtl="0" eaLnBrk="0" fontAlgn="base" hangingPunct="0">
        <a:spcBef>
          <a:spcPct val="0"/>
        </a:spcBef>
        <a:spcAft>
          <a:spcPct val="0"/>
        </a:spcAft>
        <a:defRPr sz="6200">
          <a:solidFill>
            <a:schemeClr val="tx2"/>
          </a:solidFill>
          <a:latin typeface="Arial Black" panose="020B0A04020102020204" pitchFamily="34" charset="0"/>
        </a:defRPr>
      </a:lvl2pPr>
      <a:lvl3pPr algn="l" defTabSz="667616" rtl="0" eaLnBrk="0" fontAlgn="base" hangingPunct="0">
        <a:spcBef>
          <a:spcPct val="0"/>
        </a:spcBef>
        <a:spcAft>
          <a:spcPct val="0"/>
        </a:spcAft>
        <a:defRPr sz="6200">
          <a:solidFill>
            <a:schemeClr val="tx2"/>
          </a:solidFill>
          <a:latin typeface="Arial Black" panose="020B0A04020102020204" pitchFamily="34" charset="0"/>
        </a:defRPr>
      </a:lvl3pPr>
      <a:lvl4pPr algn="l" defTabSz="667616" rtl="0" eaLnBrk="0" fontAlgn="base" hangingPunct="0">
        <a:spcBef>
          <a:spcPct val="0"/>
        </a:spcBef>
        <a:spcAft>
          <a:spcPct val="0"/>
        </a:spcAft>
        <a:defRPr sz="6200">
          <a:solidFill>
            <a:schemeClr val="tx2"/>
          </a:solidFill>
          <a:latin typeface="Arial Black" panose="020B0A04020102020204" pitchFamily="34" charset="0"/>
        </a:defRPr>
      </a:lvl4pPr>
      <a:lvl5pPr algn="l" defTabSz="667616" rtl="0" eaLnBrk="0" fontAlgn="base" hangingPunct="0">
        <a:spcBef>
          <a:spcPct val="0"/>
        </a:spcBef>
        <a:spcAft>
          <a:spcPct val="0"/>
        </a:spcAft>
        <a:defRPr sz="6200">
          <a:solidFill>
            <a:schemeClr val="tx2"/>
          </a:solidFill>
          <a:latin typeface="Arial Black" panose="020B0A04020102020204" pitchFamily="34" charset="0"/>
        </a:defRPr>
      </a:lvl5pPr>
      <a:lvl6pPr marL="478292" algn="l" defTabSz="667616" rtl="0" fontAlgn="base">
        <a:spcBef>
          <a:spcPct val="0"/>
        </a:spcBef>
        <a:spcAft>
          <a:spcPct val="0"/>
        </a:spcAft>
        <a:defRPr sz="6200">
          <a:solidFill>
            <a:schemeClr val="tx2"/>
          </a:solidFill>
          <a:latin typeface="Arial Black" panose="020B0A04020102020204" pitchFamily="34" charset="0"/>
        </a:defRPr>
      </a:lvl6pPr>
      <a:lvl7pPr marL="956584" algn="l" defTabSz="667616" rtl="0" fontAlgn="base">
        <a:spcBef>
          <a:spcPct val="0"/>
        </a:spcBef>
        <a:spcAft>
          <a:spcPct val="0"/>
        </a:spcAft>
        <a:defRPr sz="6200">
          <a:solidFill>
            <a:schemeClr val="tx2"/>
          </a:solidFill>
          <a:latin typeface="Arial Black" panose="020B0A04020102020204" pitchFamily="34" charset="0"/>
        </a:defRPr>
      </a:lvl7pPr>
      <a:lvl8pPr marL="1434876" algn="l" defTabSz="667616" rtl="0" fontAlgn="base">
        <a:spcBef>
          <a:spcPct val="0"/>
        </a:spcBef>
        <a:spcAft>
          <a:spcPct val="0"/>
        </a:spcAft>
        <a:defRPr sz="6200">
          <a:solidFill>
            <a:schemeClr val="tx2"/>
          </a:solidFill>
          <a:latin typeface="Arial Black" panose="020B0A04020102020204" pitchFamily="34" charset="0"/>
        </a:defRPr>
      </a:lvl8pPr>
      <a:lvl9pPr marL="1913171" algn="l" defTabSz="667616" rtl="0" fontAlgn="base">
        <a:spcBef>
          <a:spcPct val="0"/>
        </a:spcBef>
        <a:spcAft>
          <a:spcPct val="0"/>
        </a:spcAft>
        <a:defRPr sz="6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6146"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6147" name="Rectangle 3"/>
          <p:cNvSpPr>
            <a:spLocks noChangeArrowheads="1"/>
          </p:cNvSpPr>
          <p:nvPr userDrawn="1"/>
        </p:nvSpPr>
        <p:spPr bwMode="auto">
          <a:xfrm>
            <a:off x="2" y="4"/>
            <a:ext cx="30267275" cy="3102610"/>
          </a:xfrm>
          <a:prstGeom prst="rect">
            <a:avLst/>
          </a:prstGeom>
          <a:solidFill>
            <a:srgbClr val="D8B088"/>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6148" name="Rectangle 4"/>
          <p:cNvSpPr>
            <a:spLocks noChangeArrowheads="1"/>
          </p:cNvSpPr>
          <p:nvPr userDrawn="1"/>
        </p:nvSpPr>
        <p:spPr bwMode="auto">
          <a:xfrm>
            <a:off x="2" y="3120297"/>
            <a:ext cx="30267275" cy="84906"/>
          </a:xfrm>
          <a:prstGeom prst="rect">
            <a:avLst/>
          </a:prstGeom>
          <a:solidFill>
            <a:srgbClr val="660000"/>
          </a:solidFill>
          <a:ln w="9525">
            <a:noFill/>
            <a:miter lim="800000"/>
            <a:headEnd/>
            <a:tailEnd/>
          </a:ln>
          <a:effectLst/>
        </p:spPr>
        <p:txBody>
          <a:bodyPr wrap="none" lIns="95657" tIns="47829" rIns="95657" bIns="47829" anchor="ctr"/>
          <a:lstStyle/>
          <a:p>
            <a:pPr eaLnBrk="1" hangingPunct="1"/>
            <a:endParaRPr lang="en-GB"/>
          </a:p>
        </p:txBody>
      </p:sp>
      <p:sp>
        <p:nvSpPr>
          <p:cNvPr id="6149" name="Rectangle 5"/>
          <p:cNvSpPr>
            <a:spLocks noChangeArrowheads="1"/>
          </p:cNvSpPr>
          <p:nvPr userDrawn="1"/>
        </p:nvSpPr>
        <p:spPr bwMode="auto">
          <a:xfrm>
            <a:off x="456580" y="3665113"/>
            <a:ext cx="14345427"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6150" name="Rectangle 6"/>
          <p:cNvSpPr>
            <a:spLocks noChangeArrowheads="1"/>
          </p:cNvSpPr>
          <p:nvPr userDrawn="1"/>
        </p:nvSpPr>
        <p:spPr bwMode="auto">
          <a:xfrm>
            <a:off x="15360178"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6151" name="Rectangle 7"/>
          <p:cNvSpPr>
            <a:spLocks noChangeArrowheads="1"/>
          </p:cNvSpPr>
          <p:nvPr userDrawn="1"/>
        </p:nvSpPr>
        <p:spPr bwMode="auto">
          <a:xfrm>
            <a:off x="22805555"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6152" name="Rectangle 8"/>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43" tIns="33372" rIns="66743" bIns="33372" numCol="1" anchor="ctr" anchorCtr="0" compatLnSpc="1">
            <a:prstTxWarp prst="textNoShape">
              <a:avLst/>
            </a:prstTxWarp>
          </a:bodyPr>
          <a:lstStyle/>
          <a:p>
            <a:pPr lvl="0"/>
            <a:r>
              <a:rPr lang="en-US" altLang="en-US"/>
              <a:t>Click to edit Master title style</a:t>
            </a:r>
          </a:p>
        </p:txBody>
      </p:sp>
      <p:sp>
        <p:nvSpPr>
          <p:cNvPr id="6153" name="Rectangle 9"/>
          <p:cNvSpPr>
            <a:spLocks noGrp="1" noChangeArrowheads="1"/>
          </p:cNvSpPr>
          <p:nvPr>
            <p:ph type="body" idx="1"/>
          </p:nvPr>
        </p:nvSpPr>
        <p:spPr bwMode="auto">
          <a:xfrm>
            <a:off x="1187574" y="4715829"/>
            <a:ext cx="5722989" cy="16121538"/>
          </a:xfrm>
          <a:prstGeom prst="rect">
            <a:avLst/>
          </a:prstGeom>
          <a:noFill/>
          <a:ln w="9525">
            <a:noFill/>
            <a:miter lim="800000"/>
            <a:headEnd/>
            <a:tailEnd/>
          </a:ln>
          <a:effectLst/>
        </p:spPr>
        <p:txBody>
          <a:bodyPr vert="horz" wrap="square" lIns="66743" tIns="33372" rIns="66743" bIns="33372"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8202" name="Text Box 10"/>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667616" rtl="0" eaLnBrk="0" fontAlgn="base" hangingPunct="0">
        <a:spcBef>
          <a:spcPct val="0"/>
        </a:spcBef>
        <a:spcAft>
          <a:spcPct val="0"/>
        </a:spcAft>
        <a:defRPr sz="6200" kern="1200">
          <a:solidFill>
            <a:schemeClr val="tx2"/>
          </a:solidFill>
          <a:latin typeface="+mj-lt"/>
          <a:ea typeface="+mj-ea"/>
          <a:cs typeface="+mj-cs"/>
        </a:defRPr>
      </a:lvl1pPr>
      <a:lvl2pPr algn="l" defTabSz="667616" rtl="0" eaLnBrk="0" fontAlgn="base" hangingPunct="0">
        <a:spcBef>
          <a:spcPct val="0"/>
        </a:spcBef>
        <a:spcAft>
          <a:spcPct val="0"/>
        </a:spcAft>
        <a:defRPr sz="6200">
          <a:solidFill>
            <a:schemeClr val="tx2"/>
          </a:solidFill>
          <a:latin typeface="Arial Black" panose="020B0A04020102020204" pitchFamily="34" charset="0"/>
        </a:defRPr>
      </a:lvl2pPr>
      <a:lvl3pPr algn="l" defTabSz="667616" rtl="0" eaLnBrk="0" fontAlgn="base" hangingPunct="0">
        <a:spcBef>
          <a:spcPct val="0"/>
        </a:spcBef>
        <a:spcAft>
          <a:spcPct val="0"/>
        </a:spcAft>
        <a:defRPr sz="6200">
          <a:solidFill>
            <a:schemeClr val="tx2"/>
          </a:solidFill>
          <a:latin typeface="Arial Black" panose="020B0A04020102020204" pitchFamily="34" charset="0"/>
        </a:defRPr>
      </a:lvl3pPr>
      <a:lvl4pPr algn="l" defTabSz="667616" rtl="0" eaLnBrk="0" fontAlgn="base" hangingPunct="0">
        <a:spcBef>
          <a:spcPct val="0"/>
        </a:spcBef>
        <a:spcAft>
          <a:spcPct val="0"/>
        </a:spcAft>
        <a:defRPr sz="6200">
          <a:solidFill>
            <a:schemeClr val="tx2"/>
          </a:solidFill>
          <a:latin typeface="Arial Black" panose="020B0A04020102020204" pitchFamily="34" charset="0"/>
        </a:defRPr>
      </a:lvl4pPr>
      <a:lvl5pPr algn="l" defTabSz="667616" rtl="0" eaLnBrk="0" fontAlgn="base" hangingPunct="0">
        <a:spcBef>
          <a:spcPct val="0"/>
        </a:spcBef>
        <a:spcAft>
          <a:spcPct val="0"/>
        </a:spcAft>
        <a:defRPr sz="6200">
          <a:solidFill>
            <a:schemeClr val="tx2"/>
          </a:solidFill>
          <a:latin typeface="Arial Black" panose="020B0A04020102020204" pitchFamily="34" charset="0"/>
        </a:defRPr>
      </a:lvl5pPr>
      <a:lvl6pPr marL="478292" algn="l" defTabSz="667616" rtl="0" fontAlgn="base">
        <a:spcBef>
          <a:spcPct val="0"/>
        </a:spcBef>
        <a:spcAft>
          <a:spcPct val="0"/>
        </a:spcAft>
        <a:defRPr sz="6200">
          <a:solidFill>
            <a:schemeClr val="tx2"/>
          </a:solidFill>
          <a:latin typeface="Arial Black" panose="020B0A04020102020204" pitchFamily="34" charset="0"/>
        </a:defRPr>
      </a:lvl6pPr>
      <a:lvl7pPr marL="956584" algn="l" defTabSz="667616" rtl="0" fontAlgn="base">
        <a:spcBef>
          <a:spcPct val="0"/>
        </a:spcBef>
        <a:spcAft>
          <a:spcPct val="0"/>
        </a:spcAft>
        <a:defRPr sz="6200">
          <a:solidFill>
            <a:schemeClr val="tx2"/>
          </a:solidFill>
          <a:latin typeface="Arial Black" panose="020B0A04020102020204" pitchFamily="34" charset="0"/>
        </a:defRPr>
      </a:lvl7pPr>
      <a:lvl8pPr marL="1434876" algn="l" defTabSz="667616" rtl="0" fontAlgn="base">
        <a:spcBef>
          <a:spcPct val="0"/>
        </a:spcBef>
        <a:spcAft>
          <a:spcPct val="0"/>
        </a:spcAft>
        <a:defRPr sz="6200">
          <a:solidFill>
            <a:schemeClr val="tx2"/>
          </a:solidFill>
          <a:latin typeface="Arial Black" panose="020B0A04020102020204" pitchFamily="34" charset="0"/>
        </a:defRPr>
      </a:lvl8pPr>
      <a:lvl9pPr marL="1913171" algn="l" defTabSz="667616" rtl="0" fontAlgn="base">
        <a:spcBef>
          <a:spcPct val="0"/>
        </a:spcBef>
        <a:spcAft>
          <a:spcPct val="0"/>
        </a:spcAft>
        <a:defRPr sz="6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7170" name="Rectangle 2"/>
          <p:cNvSpPr>
            <a:spLocks noChangeArrowheads="1"/>
          </p:cNvSpPr>
          <p:nvPr userDrawn="1"/>
        </p:nvSpPr>
        <p:spPr bwMode="auto">
          <a:xfrm>
            <a:off x="2" y="3219358"/>
            <a:ext cx="30267275" cy="18176971"/>
          </a:xfrm>
          <a:prstGeom prst="rect">
            <a:avLst/>
          </a:prstGeom>
          <a:solidFill>
            <a:srgbClr val="EAD5C0"/>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7171" name="Rectangle 3"/>
          <p:cNvSpPr>
            <a:spLocks noChangeArrowheads="1"/>
          </p:cNvSpPr>
          <p:nvPr userDrawn="1"/>
        </p:nvSpPr>
        <p:spPr bwMode="auto">
          <a:xfrm>
            <a:off x="2" y="4"/>
            <a:ext cx="30267275" cy="3102610"/>
          </a:xfrm>
          <a:prstGeom prst="rect">
            <a:avLst/>
          </a:prstGeom>
          <a:solidFill>
            <a:srgbClr val="D8B088"/>
          </a:solidFill>
          <a:ln w="9525">
            <a:solidFill>
              <a:schemeClr val="tx1"/>
            </a:solidFill>
            <a:miter lim="800000"/>
            <a:headEnd/>
            <a:tailEnd/>
          </a:ln>
          <a:effectLst/>
        </p:spPr>
        <p:txBody>
          <a:bodyPr wrap="none" lIns="95657" tIns="47829" rIns="95657" bIns="47829" anchor="ctr"/>
          <a:lstStyle/>
          <a:p>
            <a:pPr eaLnBrk="1" hangingPunct="1"/>
            <a:endParaRPr lang="en-GB"/>
          </a:p>
        </p:txBody>
      </p:sp>
      <p:sp>
        <p:nvSpPr>
          <p:cNvPr id="7172" name="Rectangle 4"/>
          <p:cNvSpPr>
            <a:spLocks noChangeArrowheads="1"/>
          </p:cNvSpPr>
          <p:nvPr userDrawn="1"/>
        </p:nvSpPr>
        <p:spPr bwMode="auto">
          <a:xfrm>
            <a:off x="2" y="3120297"/>
            <a:ext cx="30267275" cy="84906"/>
          </a:xfrm>
          <a:prstGeom prst="rect">
            <a:avLst/>
          </a:prstGeom>
          <a:solidFill>
            <a:srgbClr val="660000"/>
          </a:solidFill>
          <a:ln w="9525">
            <a:noFill/>
            <a:miter lim="800000"/>
            <a:headEnd/>
            <a:tailEnd/>
          </a:ln>
          <a:effectLst/>
        </p:spPr>
        <p:txBody>
          <a:bodyPr wrap="none" lIns="95657" tIns="47829" rIns="95657" bIns="47829" anchor="ctr"/>
          <a:lstStyle/>
          <a:p>
            <a:pPr eaLnBrk="1" hangingPunct="1"/>
            <a:endParaRPr lang="en-GB"/>
          </a:p>
        </p:txBody>
      </p:sp>
      <p:sp>
        <p:nvSpPr>
          <p:cNvPr id="7173" name="Rectangle 5"/>
          <p:cNvSpPr>
            <a:spLocks noChangeArrowheads="1"/>
          </p:cNvSpPr>
          <p:nvPr userDrawn="1"/>
        </p:nvSpPr>
        <p:spPr bwMode="auto">
          <a:xfrm>
            <a:off x="472930"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7174" name="Rectangle 6"/>
          <p:cNvSpPr>
            <a:spLocks noChangeArrowheads="1"/>
          </p:cNvSpPr>
          <p:nvPr userDrawn="1"/>
        </p:nvSpPr>
        <p:spPr bwMode="auto">
          <a:xfrm>
            <a:off x="7918307" y="3665113"/>
            <a:ext cx="6883703"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7175" name="Rectangle 7"/>
          <p:cNvSpPr>
            <a:spLocks noChangeArrowheads="1"/>
          </p:cNvSpPr>
          <p:nvPr userDrawn="1"/>
        </p:nvSpPr>
        <p:spPr bwMode="auto">
          <a:xfrm>
            <a:off x="15360179" y="3665113"/>
            <a:ext cx="14310395" cy="17255388"/>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95657" tIns="47829" rIns="95657" bIns="47829" anchor="ctr"/>
          <a:lstStyle/>
          <a:p>
            <a:pPr eaLnBrk="1" hangingPunct="1"/>
            <a:endParaRPr lang="en-GB"/>
          </a:p>
        </p:txBody>
      </p:sp>
      <p:sp>
        <p:nvSpPr>
          <p:cNvPr id="7176" name="Rectangle 8"/>
          <p:cNvSpPr>
            <a:spLocks noGrp="1" noChangeArrowheads="1"/>
          </p:cNvSpPr>
          <p:nvPr>
            <p:ph type="title"/>
          </p:nvPr>
        </p:nvSpPr>
        <p:spPr bwMode="auto">
          <a:xfrm>
            <a:off x="662101" y="827838"/>
            <a:ext cx="28912719" cy="1432791"/>
          </a:xfrm>
          <a:prstGeom prst="rect">
            <a:avLst/>
          </a:prstGeom>
          <a:noFill/>
          <a:ln w="9525">
            <a:noFill/>
            <a:miter lim="800000"/>
            <a:headEnd/>
            <a:tailEnd/>
          </a:ln>
          <a:effectLst/>
        </p:spPr>
        <p:txBody>
          <a:bodyPr vert="horz" wrap="square" lIns="66732" tIns="33372" rIns="66732" bIns="33372" numCol="1" anchor="ctr" anchorCtr="0" compatLnSpc="1">
            <a:prstTxWarp prst="textNoShape">
              <a:avLst/>
            </a:prstTxWarp>
          </a:bodyPr>
          <a:lstStyle/>
          <a:p>
            <a:pPr lvl="0"/>
            <a:r>
              <a:rPr lang="en-US" altLang="en-US"/>
              <a:t>Click to edit Master title style</a:t>
            </a:r>
          </a:p>
        </p:txBody>
      </p:sp>
      <p:sp>
        <p:nvSpPr>
          <p:cNvPr id="7177" name="Rectangle 9"/>
          <p:cNvSpPr>
            <a:spLocks noGrp="1" noChangeArrowheads="1"/>
          </p:cNvSpPr>
          <p:nvPr>
            <p:ph type="body" idx="1"/>
          </p:nvPr>
        </p:nvSpPr>
        <p:spPr bwMode="auto">
          <a:xfrm>
            <a:off x="1187574" y="4715829"/>
            <a:ext cx="5722989" cy="16121538"/>
          </a:xfrm>
          <a:prstGeom prst="rect">
            <a:avLst/>
          </a:prstGeom>
          <a:noFill/>
          <a:ln w="9525">
            <a:noFill/>
            <a:miter lim="800000"/>
            <a:headEnd/>
            <a:tailEnd/>
          </a:ln>
          <a:effectLst/>
        </p:spPr>
        <p:txBody>
          <a:bodyPr vert="horz" wrap="square" lIns="66732" tIns="33372" rIns="66732" bIns="33372"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9226" name="Text Box 10"/>
          <p:cNvSpPr txBox="1">
            <a:spLocks noChangeArrowheads="1"/>
          </p:cNvSpPr>
          <p:nvPr userDrawn="1"/>
        </p:nvSpPr>
        <p:spPr bwMode="auto">
          <a:xfrm>
            <a:off x="27464753" y="20998333"/>
            <a:ext cx="3553076" cy="281258"/>
          </a:xfrm>
          <a:prstGeom prst="rect">
            <a:avLst/>
          </a:prstGeom>
          <a:noFill/>
          <a:ln>
            <a:noFill/>
          </a:ln>
          <a:effectLst/>
        </p:spPr>
        <p:txBody>
          <a:bodyPr wrap="none" lIns="95657" tIns="47829" rIns="95657" bIns="47829">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20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667616" rtl="0" eaLnBrk="0" fontAlgn="base" hangingPunct="0">
        <a:spcBef>
          <a:spcPct val="0"/>
        </a:spcBef>
        <a:spcAft>
          <a:spcPct val="0"/>
        </a:spcAft>
        <a:defRPr sz="6200" kern="1200">
          <a:solidFill>
            <a:schemeClr val="tx2"/>
          </a:solidFill>
          <a:latin typeface="+mj-lt"/>
          <a:ea typeface="+mj-ea"/>
          <a:cs typeface="+mj-cs"/>
        </a:defRPr>
      </a:lvl1pPr>
      <a:lvl2pPr algn="l" defTabSz="667616" rtl="0" eaLnBrk="0" fontAlgn="base" hangingPunct="0">
        <a:spcBef>
          <a:spcPct val="0"/>
        </a:spcBef>
        <a:spcAft>
          <a:spcPct val="0"/>
        </a:spcAft>
        <a:defRPr sz="6200">
          <a:solidFill>
            <a:schemeClr val="tx2"/>
          </a:solidFill>
          <a:latin typeface="Arial Black" panose="020B0A04020102020204" pitchFamily="34" charset="0"/>
        </a:defRPr>
      </a:lvl2pPr>
      <a:lvl3pPr algn="l" defTabSz="667616" rtl="0" eaLnBrk="0" fontAlgn="base" hangingPunct="0">
        <a:spcBef>
          <a:spcPct val="0"/>
        </a:spcBef>
        <a:spcAft>
          <a:spcPct val="0"/>
        </a:spcAft>
        <a:defRPr sz="6200">
          <a:solidFill>
            <a:schemeClr val="tx2"/>
          </a:solidFill>
          <a:latin typeface="Arial Black" panose="020B0A04020102020204" pitchFamily="34" charset="0"/>
        </a:defRPr>
      </a:lvl3pPr>
      <a:lvl4pPr algn="l" defTabSz="667616" rtl="0" eaLnBrk="0" fontAlgn="base" hangingPunct="0">
        <a:spcBef>
          <a:spcPct val="0"/>
        </a:spcBef>
        <a:spcAft>
          <a:spcPct val="0"/>
        </a:spcAft>
        <a:defRPr sz="6200">
          <a:solidFill>
            <a:schemeClr val="tx2"/>
          </a:solidFill>
          <a:latin typeface="Arial Black" panose="020B0A04020102020204" pitchFamily="34" charset="0"/>
        </a:defRPr>
      </a:lvl4pPr>
      <a:lvl5pPr algn="l" defTabSz="667616" rtl="0" eaLnBrk="0" fontAlgn="base" hangingPunct="0">
        <a:spcBef>
          <a:spcPct val="0"/>
        </a:spcBef>
        <a:spcAft>
          <a:spcPct val="0"/>
        </a:spcAft>
        <a:defRPr sz="6200">
          <a:solidFill>
            <a:schemeClr val="tx2"/>
          </a:solidFill>
          <a:latin typeface="Arial Black" panose="020B0A04020102020204" pitchFamily="34" charset="0"/>
        </a:defRPr>
      </a:lvl5pPr>
      <a:lvl6pPr marL="478292" algn="l" defTabSz="667616" rtl="0" fontAlgn="base">
        <a:spcBef>
          <a:spcPct val="0"/>
        </a:spcBef>
        <a:spcAft>
          <a:spcPct val="0"/>
        </a:spcAft>
        <a:defRPr sz="6200">
          <a:solidFill>
            <a:schemeClr val="tx2"/>
          </a:solidFill>
          <a:latin typeface="Arial Black" panose="020B0A04020102020204" pitchFamily="34" charset="0"/>
        </a:defRPr>
      </a:lvl6pPr>
      <a:lvl7pPr marL="956584" algn="l" defTabSz="667616" rtl="0" fontAlgn="base">
        <a:spcBef>
          <a:spcPct val="0"/>
        </a:spcBef>
        <a:spcAft>
          <a:spcPct val="0"/>
        </a:spcAft>
        <a:defRPr sz="6200">
          <a:solidFill>
            <a:schemeClr val="tx2"/>
          </a:solidFill>
          <a:latin typeface="Arial Black" panose="020B0A04020102020204" pitchFamily="34" charset="0"/>
        </a:defRPr>
      </a:lvl7pPr>
      <a:lvl8pPr marL="1434876" algn="l" defTabSz="667616" rtl="0" fontAlgn="base">
        <a:spcBef>
          <a:spcPct val="0"/>
        </a:spcBef>
        <a:spcAft>
          <a:spcPct val="0"/>
        </a:spcAft>
        <a:defRPr sz="6200">
          <a:solidFill>
            <a:schemeClr val="tx2"/>
          </a:solidFill>
          <a:latin typeface="Arial Black" panose="020B0A04020102020204" pitchFamily="34" charset="0"/>
        </a:defRPr>
      </a:lvl8pPr>
      <a:lvl9pPr marL="1913171" algn="l" defTabSz="667616" rtl="0" fontAlgn="base">
        <a:spcBef>
          <a:spcPct val="0"/>
        </a:spcBef>
        <a:spcAft>
          <a:spcPct val="0"/>
        </a:spcAft>
        <a:defRPr sz="6200">
          <a:solidFill>
            <a:schemeClr val="tx2"/>
          </a:solidFill>
          <a:latin typeface="Arial Black" panose="020B0A04020102020204" pitchFamily="34" charset="0"/>
        </a:defRPr>
      </a:lvl9pPr>
    </p:titleStyle>
    <p:bodyStyle>
      <a:lvl1pPr marL="249110" indent="-24911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1pPr>
      <a:lvl2pPr marL="539740" indent="-204270" algn="l" defTabSz="667616" rtl="0" eaLnBrk="0" fontAlgn="base" hangingPunct="0">
        <a:spcBef>
          <a:spcPct val="20000"/>
        </a:spcBef>
        <a:spcAft>
          <a:spcPct val="0"/>
        </a:spcAft>
        <a:buChar char="–"/>
        <a:defRPr sz="2300" kern="1200">
          <a:solidFill>
            <a:schemeClr val="tx1"/>
          </a:solidFill>
          <a:latin typeface="Arial" pitchFamily="34" charset="0"/>
          <a:ea typeface="+mn-ea"/>
          <a:cs typeface="+mn-cs"/>
        </a:defRPr>
      </a:lvl2pPr>
      <a:lvl3pPr marL="833690" indent="-166074" algn="l" defTabSz="667616" rtl="0" eaLnBrk="0" fontAlgn="base" hangingPunct="0">
        <a:spcBef>
          <a:spcPct val="20000"/>
        </a:spcBef>
        <a:spcAft>
          <a:spcPct val="0"/>
        </a:spcAft>
        <a:buChar char="•"/>
        <a:defRPr sz="1800" kern="1200">
          <a:solidFill>
            <a:schemeClr val="tx1"/>
          </a:solidFill>
          <a:latin typeface="Arial" pitchFamily="34" charset="0"/>
          <a:ea typeface="+mn-ea"/>
          <a:cs typeface="+mn-cs"/>
        </a:defRPr>
      </a:lvl3pPr>
      <a:lvl4pPr marL="1169158" indent="-166074"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4pPr>
      <a:lvl5pPr marL="1504629" indent="-169395" algn="l" defTabSz="667616" rtl="0" eaLnBrk="0" fontAlgn="base" hangingPunct="0">
        <a:spcBef>
          <a:spcPct val="20000"/>
        </a:spcBef>
        <a:spcAft>
          <a:spcPct val="0"/>
        </a:spcAft>
        <a:buChar char="»"/>
        <a:defRPr sz="1600" kern="1200">
          <a:solidFill>
            <a:schemeClr val="tx1"/>
          </a:solidFill>
          <a:latin typeface="Arial" pitchFamily="34" charset="0"/>
          <a:ea typeface="+mn-ea"/>
          <a:cs typeface="+mn-cs"/>
        </a:defRPr>
      </a:lvl5pPr>
      <a:lvl6pPr marL="2630607"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6pPr>
      <a:lvl7pPr marL="3108900"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7pPr>
      <a:lvl8pPr marL="3587192"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8pPr>
      <a:lvl9pPr marL="4065484" indent="-239147" algn="l" defTabSz="956584" rtl="0" eaLnBrk="1" latinLnBrk="0" hangingPunct="1">
        <a:lnSpc>
          <a:spcPct val="90000"/>
        </a:lnSpc>
        <a:spcBef>
          <a:spcPts val="523"/>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56584" rtl="0" eaLnBrk="1" latinLnBrk="0" hangingPunct="1">
        <a:defRPr sz="1800" kern="1200">
          <a:solidFill>
            <a:schemeClr val="tx1"/>
          </a:solidFill>
          <a:latin typeface="+mn-lt"/>
          <a:ea typeface="+mn-ea"/>
          <a:cs typeface="+mn-cs"/>
        </a:defRPr>
      </a:lvl1pPr>
      <a:lvl2pPr marL="478292" algn="l" defTabSz="956584" rtl="0" eaLnBrk="1" latinLnBrk="0" hangingPunct="1">
        <a:defRPr sz="1800" kern="1200">
          <a:solidFill>
            <a:schemeClr val="tx1"/>
          </a:solidFill>
          <a:latin typeface="+mn-lt"/>
          <a:ea typeface="+mn-ea"/>
          <a:cs typeface="+mn-cs"/>
        </a:defRPr>
      </a:lvl2pPr>
      <a:lvl3pPr marL="956584" algn="l" defTabSz="956584" rtl="0" eaLnBrk="1" latinLnBrk="0" hangingPunct="1">
        <a:defRPr sz="1800" kern="1200">
          <a:solidFill>
            <a:schemeClr val="tx1"/>
          </a:solidFill>
          <a:latin typeface="+mn-lt"/>
          <a:ea typeface="+mn-ea"/>
          <a:cs typeface="+mn-cs"/>
        </a:defRPr>
      </a:lvl3pPr>
      <a:lvl4pPr marL="1434876" algn="l" defTabSz="956584" rtl="0" eaLnBrk="1" latinLnBrk="0" hangingPunct="1">
        <a:defRPr sz="1800" kern="1200">
          <a:solidFill>
            <a:schemeClr val="tx1"/>
          </a:solidFill>
          <a:latin typeface="+mn-lt"/>
          <a:ea typeface="+mn-ea"/>
          <a:cs typeface="+mn-cs"/>
        </a:defRPr>
      </a:lvl4pPr>
      <a:lvl5pPr marL="1913171" algn="l" defTabSz="956584" rtl="0" eaLnBrk="1" latinLnBrk="0" hangingPunct="1">
        <a:defRPr sz="1800" kern="1200">
          <a:solidFill>
            <a:schemeClr val="tx1"/>
          </a:solidFill>
          <a:latin typeface="+mn-lt"/>
          <a:ea typeface="+mn-ea"/>
          <a:cs typeface="+mn-cs"/>
        </a:defRPr>
      </a:lvl5pPr>
      <a:lvl6pPr marL="2391463" algn="l" defTabSz="956584" rtl="0" eaLnBrk="1" latinLnBrk="0" hangingPunct="1">
        <a:defRPr sz="1800" kern="1200">
          <a:solidFill>
            <a:schemeClr val="tx1"/>
          </a:solidFill>
          <a:latin typeface="+mn-lt"/>
          <a:ea typeface="+mn-ea"/>
          <a:cs typeface="+mn-cs"/>
        </a:defRPr>
      </a:lvl6pPr>
      <a:lvl7pPr marL="2869755" algn="l" defTabSz="956584" rtl="0" eaLnBrk="1" latinLnBrk="0" hangingPunct="1">
        <a:defRPr sz="1800" kern="1200">
          <a:solidFill>
            <a:schemeClr val="tx1"/>
          </a:solidFill>
          <a:latin typeface="+mn-lt"/>
          <a:ea typeface="+mn-ea"/>
          <a:cs typeface="+mn-cs"/>
        </a:defRPr>
      </a:lvl7pPr>
      <a:lvl8pPr marL="3348047" algn="l" defTabSz="956584" rtl="0" eaLnBrk="1" latinLnBrk="0" hangingPunct="1">
        <a:defRPr sz="1800" kern="1200">
          <a:solidFill>
            <a:schemeClr val="tx1"/>
          </a:solidFill>
          <a:latin typeface="+mn-lt"/>
          <a:ea typeface="+mn-ea"/>
          <a:cs typeface="+mn-cs"/>
        </a:defRPr>
      </a:lvl8pPr>
      <a:lvl9pPr marL="3826339" algn="l" defTabSz="956584"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5.jpeg"/><Relationship Id="rId5" Type="http://schemas.openxmlformats.org/officeDocument/2006/relationships/diagramQuickStyle" Target="../diagrams/quickStyle1.xml"/><Relationship Id="rId15" Type="http://schemas.openxmlformats.org/officeDocument/2006/relationships/image" Target="../media/image9.png"/><Relationship Id="rId10" Type="http://schemas.openxmlformats.org/officeDocument/2006/relationships/image" Target="../media/image4.jpeg"/><Relationship Id="rId4" Type="http://schemas.openxmlformats.org/officeDocument/2006/relationships/diagramLayout" Target="../diagrams/layout1.xml"/><Relationship Id="rId9" Type="http://schemas.openxmlformats.org/officeDocument/2006/relationships/image" Target="../media/image3.jpeg"/><Relationship Id="rId1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38.xm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bwMode="auto">
          <a:xfrm>
            <a:off x="0" y="0"/>
            <a:ext cx="30267275" cy="21396325"/>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US">
              <a:latin typeface="Calibri" pitchFamily="34" charset="0"/>
              <a:cs typeface="Calibri" pitchFamily="34" charset="0"/>
            </a:endParaRPr>
          </a:p>
        </p:txBody>
      </p:sp>
      <p:sp>
        <p:nvSpPr>
          <p:cNvPr id="9220" name="Rectangle 8"/>
          <p:cNvSpPr>
            <a:spLocks noChangeArrowheads="1"/>
          </p:cNvSpPr>
          <p:nvPr/>
        </p:nvSpPr>
        <p:spPr bwMode="auto">
          <a:xfrm>
            <a:off x="884237" y="1020762"/>
            <a:ext cx="28651200" cy="11038011"/>
          </a:xfrm>
          <a:prstGeom prst="rect">
            <a:avLst/>
          </a:prstGeom>
          <a:solidFill>
            <a:schemeClr val="accent2">
              <a:lumMod val="50000"/>
            </a:schemeClr>
          </a:solidFill>
          <a:ln w="38100">
            <a:solidFill>
              <a:srgbClr val="C00000"/>
            </a:solidFill>
            <a:miter lim="800000"/>
            <a:headEnd/>
            <a:tailEnd/>
          </a:ln>
          <a:effectLst/>
        </p:spPr>
        <p:txBody>
          <a:bodyPr wrap="square" lIns="95618" tIns="47810" rIns="95618" bIns="47810">
            <a:spAutoFit/>
          </a:bodyPr>
          <a:lstStyle/>
          <a:p>
            <a:pPr algn="ctr">
              <a:lnSpc>
                <a:spcPct val="150000"/>
              </a:lnSpc>
            </a:pPr>
            <a:r>
              <a:rPr lang="en-GB" sz="5400">
                <a:solidFill>
                  <a:schemeClr val="bg1"/>
                </a:solidFill>
              </a:rPr>
              <a:t>BSc (Hons) Health and Social Care</a:t>
            </a:r>
          </a:p>
          <a:p>
            <a:pPr algn="ctr">
              <a:lnSpc>
                <a:spcPct val="150000"/>
              </a:lnSpc>
            </a:pPr>
            <a:r>
              <a:rPr lang="en-GB" sz="5400">
                <a:solidFill>
                  <a:schemeClr val="bg1"/>
                </a:solidFill>
              </a:rPr>
              <a:t>Psychological Classifications and Provisions</a:t>
            </a:r>
          </a:p>
          <a:p>
            <a:pPr algn="ctr">
              <a:lnSpc>
                <a:spcPct val="150000"/>
              </a:lnSpc>
            </a:pPr>
            <a:r>
              <a:rPr lang="en-GB" sz="5400">
                <a:solidFill>
                  <a:schemeClr val="bg1"/>
                </a:solidFill>
              </a:rPr>
              <a:t>BMHP6029</a:t>
            </a:r>
          </a:p>
          <a:p>
            <a:pPr algn="ctr">
              <a:lnSpc>
                <a:spcPct val="150000"/>
              </a:lnSpc>
            </a:pPr>
            <a:r>
              <a:rPr lang="en-GB" sz="5400">
                <a:solidFill>
                  <a:schemeClr val="bg1"/>
                </a:solidFill>
              </a:rPr>
              <a:t>Component 1: Individual Presentation (Academic Poster)</a:t>
            </a:r>
          </a:p>
          <a:p>
            <a:pPr algn="ctr">
              <a:lnSpc>
                <a:spcPct val="150000"/>
              </a:lnSpc>
            </a:pPr>
            <a:r>
              <a:rPr lang="en-GB" sz="5400" b="1">
                <a:solidFill>
                  <a:schemeClr val="bg1"/>
                </a:solidFill>
              </a:rPr>
              <a:t> </a:t>
            </a:r>
            <a:endParaRPr lang="en-GB" sz="5400">
              <a:solidFill>
                <a:schemeClr val="bg1"/>
              </a:solidFill>
            </a:endParaRPr>
          </a:p>
          <a:p>
            <a:pPr algn="ctr">
              <a:lnSpc>
                <a:spcPct val="150000"/>
              </a:lnSpc>
            </a:pPr>
            <a:r>
              <a:rPr lang="en-GB" sz="9600" b="1">
                <a:solidFill>
                  <a:schemeClr val="bg1"/>
                </a:solidFill>
              </a:rPr>
              <a:t>Obsessive Compulsive Disorder (OCD)</a:t>
            </a:r>
          </a:p>
          <a:p>
            <a:pPr algn="ctr">
              <a:lnSpc>
                <a:spcPct val="150000"/>
              </a:lnSpc>
            </a:pPr>
            <a:r>
              <a:rPr lang="en-GB" sz="5400" b="1" i="1">
                <a:solidFill>
                  <a:schemeClr val="bg1"/>
                </a:solidFill>
              </a:rPr>
              <a:t>Historical and Contemporary Treatment and Provision of Care Surrounding the Focus's Mental Health Disorder</a:t>
            </a:r>
          </a:p>
        </p:txBody>
      </p:sp>
      <p:sp>
        <p:nvSpPr>
          <p:cNvPr id="9225" name="Text Box 50"/>
          <p:cNvSpPr txBox="1">
            <a:spLocks noChangeArrowheads="1"/>
          </p:cNvSpPr>
          <p:nvPr/>
        </p:nvSpPr>
        <p:spPr bwMode="auto">
          <a:xfrm>
            <a:off x="12458499" y="16896304"/>
            <a:ext cx="2519525" cy="373591"/>
          </a:xfrm>
          <a:prstGeom prst="rect">
            <a:avLst/>
          </a:prstGeom>
          <a:noFill/>
          <a:ln w="9525">
            <a:noFill/>
            <a:miter lim="800000"/>
            <a:headEnd/>
            <a:tailEnd/>
          </a:ln>
          <a:effectLst/>
        </p:spPr>
        <p:txBody>
          <a:bodyPr wrap="none" lIns="95657" tIns="47829" rIns="95657" bIns="47829">
            <a:spAutoFit/>
          </a:bodyPr>
          <a:lstStyle/>
          <a:p>
            <a:pPr eaLnBrk="1" hangingPunct="1"/>
            <a:r>
              <a:rPr lang="en-US" altLang="en-US" sz="1800" b="1">
                <a:solidFill>
                  <a:schemeClr val="bg1"/>
                </a:solidFill>
                <a:latin typeface="Calibri" pitchFamily="34" charset="0"/>
                <a:cs typeface="Calibri" pitchFamily="34" charset="0"/>
              </a:rPr>
              <a:t>Size</a:t>
            </a:r>
            <a:r>
              <a:rPr lang="en-US" altLang="en-US" sz="1600" b="1">
                <a:solidFill>
                  <a:schemeClr val="bg1"/>
                </a:solidFill>
                <a:latin typeface="Calibri" pitchFamily="34" charset="0"/>
                <a:cs typeface="Calibri" pitchFamily="34" charset="0"/>
              </a:rPr>
              <a:t> it will be on the Poster</a:t>
            </a:r>
          </a:p>
        </p:txBody>
      </p:sp>
      <p:sp>
        <p:nvSpPr>
          <p:cNvPr id="9226" name="Rectangle 51"/>
          <p:cNvSpPr>
            <a:spLocks noChangeArrowheads="1"/>
          </p:cNvSpPr>
          <p:nvPr/>
        </p:nvSpPr>
        <p:spPr bwMode="auto">
          <a:xfrm>
            <a:off x="10929853" y="16981214"/>
            <a:ext cx="1583499" cy="334093"/>
          </a:xfrm>
          <a:prstGeom prst="rect">
            <a:avLst/>
          </a:prstGeom>
          <a:noFill/>
          <a:ln w="9525">
            <a:noFill/>
            <a:miter lim="800000"/>
            <a:headEnd/>
            <a:tailEnd/>
          </a:ln>
          <a:effectLst/>
        </p:spPr>
        <p:txBody>
          <a:bodyPr wrap="none" lIns="95657" tIns="47829" rIns="95657" bIns="47829">
            <a:spAutoFit/>
          </a:bodyPr>
          <a:lstStyle/>
          <a:p>
            <a:pPr eaLnBrk="1" hangingPunct="1">
              <a:lnSpc>
                <a:spcPct val="85000"/>
              </a:lnSpc>
              <a:spcBef>
                <a:spcPct val="20000"/>
              </a:spcBef>
            </a:pPr>
            <a:r>
              <a:rPr lang="en-US" altLang="en-US" sz="1800" b="1">
                <a:solidFill>
                  <a:schemeClr val="bg1"/>
                </a:solidFill>
                <a:latin typeface="Calibri" pitchFamily="34" charset="0"/>
                <a:cs typeface="Calibri" pitchFamily="34" charset="0"/>
              </a:rPr>
              <a:t>Size of original</a:t>
            </a:r>
          </a:p>
        </p:txBody>
      </p:sp>
      <p:sp>
        <p:nvSpPr>
          <p:cNvPr id="27" name="Rectangle 26"/>
          <p:cNvSpPr/>
          <p:nvPr/>
        </p:nvSpPr>
        <p:spPr bwMode="auto">
          <a:xfrm>
            <a:off x="884238" y="12907962"/>
            <a:ext cx="28498800" cy="731520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ctr">
              <a:lnSpc>
                <a:spcPct val="150000"/>
              </a:lnSpc>
            </a:pPr>
            <a:r>
              <a:rPr lang="en-US" sz="5400">
                <a:latin typeface="Arial"/>
                <a:cs typeface="Arial"/>
              </a:rPr>
              <a:t>Student Name : Hajar </a:t>
            </a:r>
            <a:r>
              <a:rPr lang="en-US" sz="5400" err="1">
                <a:latin typeface="Arial"/>
                <a:cs typeface="Arial"/>
              </a:rPr>
              <a:t>Orriti</a:t>
            </a:r>
            <a:endParaRPr lang="en-US" sz="5400" err="1">
              <a:cs typeface="Arial"/>
            </a:endParaRPr>
          </a:p>
          <a:p>
            <a:pPr algn="ctr">
              <a:lnSpc>
                <a:spcPct val="150000"/>
              </a:lnSpc>
            </a:pPr>
            <a:r>
              <a:rPr lang="en-US" sz="5400">
                <a:latin typeface="Arial"/>
                <a:cs typeface="Arial"/>
              </a:rPr>
              <a:t>Student ID:   2328101       </a:t>
            </a:r>
            <a:endParaRPr lang="en-US" sz="5400">
              <a:cs typeface="Arial"/>
            </a:endParaRPr>
          </a:p>
          <a:p>
            <a:pPr algn="ctr">
              <a:lnSpc>
                <a:spcPct val="150000"/>
              </a:lnSpc>
            </a:pPr>
            <a:r>
              <a:rPr lang="en-US" sz="5400">
                <a:latin typeface="Arial"/>
                <a:cs typeface="Arial"/>
              </a:rPr>
              <a:t>               Lecturer:    Neale Haddon              </a:t>
            </a:r>
            <a:endParaRPr lang="en-US" sz="5400">
              <a:cs typeface="Arial"/>
            </a:endParaRPr>
          </a:p>
          <a:p>
            <a:pPr algn="ctr">
              <a:lnSpc>
                <a:spcPct val="150000"/>
              </a:lnSpc>
            </a:pPr>
            <a:r>
              <a:rPr lang="en-US" sz="5400"/>
              <a:t>Date of Submission</a:t>
            </a:r>
          </a:p>
          <a:p>
            <a:pPr algn="ctr">
              <a:lnSpc>
                <a:spcPct val="150000"/>
              </a:lnSpc>
            </a:pPr>
            <a:endParaRPr lang="en-US" sz="5400"/>
          </a:p>
          <a:p>
            <a:pPr algn="ctr">
              <a:lnSpc>
                <a:spcPct val="150000"/>
              </a:lnSpc>
            </a:pPr>
            <a:endParaRPr lang="en-GB" sz="5400"/>
          </a:p>
        </p:txBody>
      </p:sp>
      <p:sp>
        <p:nvSpPr>
          <p:cNvPr id="31" name="Rectangle 68"/>
          <p:cNvSpPr>
            <a:spLocks noChangeArrowheads="1"/>
          </p:cNvSpPr>
          <p:nvPr/>
        </p:nvSpPr>
        <p:spPr bwMode="auto">
          <a:xfrm>
            <a:off x="8183373" y="4839647"/>
            <a:ext cx="6221607" cy="5349081"/>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32" name="Rectangle 68"/>
          <p:cNvSpPr>
            <a:spLocks noChangeArrowheads="1"/>
          </p:cNvSpPr>
          <p:nvPr/>
        </p:nvSpPr>
        <p:spPr bwMode="auto">
          <a:xfrm>
            <a:off x="728657" y="16386868"/>
            <a:ext cx="6445807" cy="4415115"/>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44" name="Rectangle 68"/>
          <p:cNvSpPr>
            <a:spLocks noChangeArrowheads="1"/>
          </p:cNvSpPr>
          <p:nvPr/>
        </p:nvSpPr>
        <p:spPr bwMode="auto">
          <a:xfrm>
            <a:off x="10624119" y="18254803"/>
            <a:ext cx="9706930" cy="5179269"/>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54" name="Rectangle 53"/>
          <p:cNvSpPr/>
          <p:nvPr/>
        </p:nvSpPr>
        <p:spPr bwMode="auto">
          <a:xfrm>
            <a:off x="2" y="0"/>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5" name="Rectangle 54"/>
          <p:cNvSpPr/>
          <p:nvPr/>
        </p:nvSpPr>
        <p:spPr bwMode="auto">
          <a:xfrm>
            <a:off x="2" y="20717077"/>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6" name="Rectangle 55"/>
          <p:cNvSpPr/>
          <p:nvPr/>
        </p:nvSpPr>
        <p:spPr bwMode="auto">
          <a:xfrm>
            <a:off x="29732248"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7" name="Rectangle 56"/>
          <p:cNvSpPr/>
          <p:nvPr/>
        </p:nvSpPr>
        <p:spPr bwMode="auto">
          <a:xfrm>
            <a:off x="1"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bwMode="auto">
          <a:xfrm>
            <a:off x="813232" y="-1282088"/>
            <a:ext cx="30267275" cy="21396325"/>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US">
              <a:latin typeface="Calibri" pitchFamily="34" charset="0"/>
              <a:cs typeface="Calibri" pitchFamily="34" charset="0"/>
            </a:endParaRPr>
          </a:p>
        </p:txBody>
      </p:sp>
      <p:sp>
        <p:nvSpPr>
          <p:cNvPr id="9220" name="Rectangle 8"/>
          <p:cNvSpPr>
            <a:spLocks noChangeArrowheads="1"/>
          </p:cNvSpPr>
          <p:nvPr/>
        </p:nvSpPr>
        <p:spPr bwMode="auto">
          <a:xfrm>
            <a:off x="639292" y="764158"/>
            <a:ext cx="28988692" cy="1758547"/>
          </a:xfrm>
          <a:prstGeom prst="rect">
            <a:avLst/>
          </a:prstGeom>
          <a:solidFill>
            <a:schemeClr val="accent2">
              <a:lumMod val="50000"/>
            </a:schemeClr>
          </a:solidFill>
          <a:ln w="38100">
            <a:solidFill>
              <a:srgbClr val="C00000"/>
            </a:solidFill>
            <a:miter lim="800000"/>
            <a:headEnd/>
            <a:tailEnd/>
          </a:ln>
          <a:effectLst/>
        </p:spPr>
        <p:txBody>
          <a:bodyPr wrap="square" lIns="95618" tIns="47810" rIns="95618" bIns="47810">
            <a:spAutoFit/>
          </a:bodyPr>
          <a:lstStyle/>
          <a:p>
            <a:pPr>
              <a:lnSpc>
                <a:spcPct val="150000"/>
              </a:lnSpc>
            </a:pPr>
            <a:r>
              <a:rPr lang="en-GB" sz="7200" b="1">
                <a:solidFill>
                  <a:schemeClr val="bg1"/>
                </a:solidFill>
              </a:rPr>
              <a:t>Historical and Contemporary Treatment of OCD</a:t>
            </a:r>
          </a:p>
        </p:txBody>
      </p:sp>
      <p:sp>
        <p:nvSpPr>
          <p:cNvPr id="9222" name="Text Box 10"/>
          <p:cNvSpPr txBox="1">
            <a:spLocks noChangeArrowheads="1"/>
          </p:cNvSpPr>
          <p:nvPr/>
        </p:nvSpPr>
        <p:spPr bwMode="auto">
          <a:xfrm>
            <a:off x="528127" y="2620965"/>
            <a:ext cx="14027784" cy="589014"/>
          </a:xfrm>
          <a:prstGeom prst="rect">
            <a:avLst/>
          </a:prstGeom>
          <a:solidFill>
            <a:schemeClr val="accent2">
              <a:lumMod val="50000"/>
            </a:schemeClr>
          </a:solidFill>
          <a:ln w="9525">
            <a:noFill/>
            <a:miter lim="800000"/>
            <a:headEnd/>
            <a:tailEnd/>
          </a:ln>
          <a:effectLst/>
        </p:spPr>
        <p:txBody>
          <a:bodyPr wrap="square" lIns="95643" tIns="47819" rIns="95643" bIns="47819">
            <a:spAutoFit/>
          </a:bodyPr>
          <a:lstStyle/>
          <a:p>
            <a:pPr algn="ctr"/>
            <a:r>
              <a:rPr lang="en-US" sz="3200" b="1">
                <a:solidFill>
                  <a:schemeClr val="bg1"/>
                </a:solidFill>
                <a:latin typeface="+mn-lt"/>
                <a:cs typeface="Calibri" pitchFamily="34" charset="0"/>
              </a:rPr>
              <a:t>Introduction</a:t>
            </a:r>
          </a:p>
        </p:txBody>
      </p:sp>
      <p:sp>
        <p:nvSpPr>
          <p:cNvPr id="9225" name="Text Box 50"/>
          <p:cNvSpPr txBox="1">
            <a:spLocks noChangeArrowheads="1"/>
          </p:cNvSpPr>
          <p:nvPr/>
        </p:nvSpPr>
        <p:spPr bwMode="auto">
          <a:xfrm>
            <a:off x="12458499" y="16896304"/>
            <a:ext cx="2519525" cy="373591"/>
          </a:xfrm>
          <a:prstGeom prst="rect">
            <a:avLst/>
          </a:prstGeom>
          <a:noFill/>
          <a:ln w="9525">
            <a:noFill/>
            <a:miter lim="800000"/>
            <a:headEnd/>
            <a:tailEnd/>
          </a:ln>
          <a:effectLst/>
        </p:spPr>
        <p:txBody>
          <a:bodyPr wrap="none" lIns="95657" tIns="47829" rIns="95657" bIns="47829">
            <a:spAutoFit/>
          </a:bodyPr>
          <a:lstStyle/>
          <a:p>
            <a:pPr eaLnBrk="1" hangingPunct="1"/>
            <a:r>
              <a:rPr lang="en-US" altLang="en-US" sz="1800" b="1">
                <a:solidFill>
                  <a:schemeClr val="bg1"/>
                </a:solidFill>
                <a:latin typeface="Calibri" pitchFamily="34" charset="0"/>
                <a:cs typeface="Calibri" pitchFamily="34" charset="0"/>
              </a:rPr>
              <a:t>Size</a:t>
            </a:r>
            <a:r>
              <a:rPr lang="en-US" altLang="en-US" sz="1600" b="1">
                <a:solidFill>
                  <a:schemeClr val="bg1"/>
                </a:solidFill>
                <a:latin typeface="Calibri" pitchFamily="34" charset="0"/>
                <a:cs typeface="Calibri" pitchFamily="34" charset="0"/>
              </a:rPr>
              <a:t> it will be on the Poster</a:t>
            </a:r>
          </a:p>
        </p:txBody>
      </p:sp>
      <p:sp>
        <p:nvSpPr>
          <p:cNvPr id="9226" name="Rectangle 51"/>
          <p:cNvSpPr>
            <a:spLocks noChangeArrowheads="1"/>
          </p:cNvSpPr>
          <p:nvPr/>
        </p:nvSpPr>
        <p:spPr bwMode="auto">
          <a:xfrm>
            <a:off x="10929853" y="16981214"/>
            <a:ext cx="1583499" cy="334093"/>
          </a:xfrm>
          <a:prstGeom prst="rect">
            <a:avLst/>
          </a:prstGeom>
          <a:noFill/>
          <a:ln w="9525">
            <a:noFill/>
            <a:miter lim="800000"/>
            <a:headEnd/>
            <a:tailEnd/>
          </a:ln>
          <a:effectLst/>
        </p:spPr>
        <p:txBody>
          <a:bodyPr wrap="none" lIns="95657" tIns="47829" rIns="95657" bIns="47829">
            <a:spAutoFit/>
          </a:bodyPr>
          <a:lstStyle/>
          <a:p>
            <a:pPr eaLnBrk="1" hangingPunct="1">
              <a:lnSpc>
                <a:spcPct val="85000"/>
              </a:lnSpc>
              <a:spcBef>
                <a:spcPct val="20000"/>
              </a:spcBef>
            </a:pPr>
            <a:r>
              <a:rPr lang="en-US" altLang="en-US" sz="1800" b="1">
                <a:solidFill>
                  <a:schemeClr val="bg1"/>
                </a:solidFill>
                <a:latin typeface="Calibri" pitchFamily="34" charset="0"/>
                <a:cs typeface="Calibri" pitchFamily="34" charset="0"/>
              </a:rPr>
              <a:t>Size of original</a:t>
            </a:r>
          </a:p>
        </p:txBody>
      </p:sp>
      <p:sp>
        <p:nvSpPr>
          <p:cNvPr id="9227" name="Text Box 54"/>
          <p:cNvSpPr txBox="1">
            <a:spLocks noChangeArrowheads="1"/>
          </p:cNvSpPr>
          <p:nvPr/>
        </p:nvSpPr>
        <p:spPr bwMode="auto">
          <a:xfrm>
            <a:off x="731837" y="13029445"/>
            <a:ext cx="13575020" cy="589014"/>
          </a:xfrm>
          <a:prstGeom prst="rect">
            <a:avLst/>
          </a:prstGeom>
          <a:solidFill>
            <a:schemeClr val="accent2">
              <a:lumMod val="50000"/>
            </a:schemeClr>
          </a:solidFill>
          <a:ln w="9525">
            <a:noFill/>
            <a:miter lim="800000"/>
            <a:headEnd/>
            <a:tailEnd/>
          </a:ln>
          <a:effectLst/>
        </p:spPr>
        <p:txBody>
          <a:bodyPr wrap="square" lIns="95643" tIns="47819" rIns="95643" bIns="47819">
            <a:spAutoFit/>
          </a:bodyPr>
          <a:lstStyle/>
          <a:p>
            <a:pPr algn="ctr"/>
            <a:r>
              <a:rPr lang="en-GB" sz="3200" b="1">
                <a:solidFill>
                  <a:schemeClr val="bg1"/>
                </a:solidFill>
              </a:rPr>
              <a:t>Historical Treatment and Provision of Care</a:t>
            </a:r>
          </a:p>
        </p:txBody>
      </p:sp>
      <p:sp>
        <p:nvSpPr>
          <p:cNvPr id="9235" name="Text Box 167"/>
          <p:cNvSpPr txBox="1">
            <a:spLocks noChangeArrowheads="1"/>
          </p:cNvSpPr>
          <p:nvPr/>
        </p:nvSpPr>
        <p:spPr bwMode="auto">
          <a:xfrm>
            <a:off x="10614067" y="15453515"/>
            <a:ext cx="16871912" cy="589014"/>
          </a:xfrm>
          <a:prstGeom prst="rect">
            <a:avLst/>
          </a:prstGeom>
          <a:solidFill>
            <a:schemeClr val="accent2">
              <a:lumMod val="50000"/>
            </a:schemeClr>
          </a:solidFill>
          <a:ln w="9525">
            <a:noFill/>
            <a:miter lim="800000"/>
            <a:headEnd/>
            <a:tailEnd/>
          </a:ln>
          <a:effectLst/>
        </p:spPr>
        <p:txBody>
          <a:bodyPr wrap="square" lIns="95643" tIns="47819" rIns="95643" bIns="47819">
            <a:spAutoFit/>
          </a:bodyPr>
          <a:lstStyle/>
          <a:p>
            <a:pPr algn="ctr"/>
            <a:r>
              <a:rPr lang="en-GB" sz="3200" b="1">
                <a:solidFill>
                  <a:schemeClr val="bg1"/>
                </a:solidFill>
              </a:rPr>
              <a:t>Social, Cultural and Political Context</a:t>
            </a:r>
          </a:p>
        </p:txBody>
      </p:sp>
      <p:sp>
        <p:nvSpPr>
          <p:cNvPr id="31" name="Rectangle 68"/>
          <p:cNvSpPr>
            <a:spLocks noChangeArrowheads="1"/>
          </p:cNvSpPr>
          <p:nvPr/>
        </p:nvSpPr>
        <p:spPr bwMode="auto">
          <a:xfrm>
            <a:off x="8183373" y="4839647"/>
            <a:ext cx="6221607" cy="5349081"/>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32" name="Rectangle 68"/>
          <p:cNvSpPr>
            <a:spLocks noChangeArrowheads="1"/>
          </p:cNvSpPr>
          <p:nvPr/>
        </p:nvSpPr>
        <p:spPr bwMode="auto">
          <a:xfrm>
            <a:off x="728657" y="16386868"/>
            <a:ext cx="6445807" cy="4415115"/>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44" name="Rectangle 68"/>
          <p:cNvSpPr>
            <a:spLocks noChangeArrowheads="1"/>
          </p:cNvSpPr>
          <p:nvPr/>
        </p:nvSpPr>
        <p:spPr bwMode="auto">
          <a:xfrm>
            <a:off x="10624119" y="18254803"/>
            <a:ext cx="9706930" cy="5179269"/>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37" name="Text Box 10"/>
          <p:cNvSpPr txBox="1">
            <a:spLocks noChangeArrowheads="1"/>
          </p:cNvSpPr>
          <p:nvPr/>
        </p:nvSpPr>
        <p:spPr bwMode="auto">
          <a:xfrm>
            <a:off x="739844" y="8776582"/>
            <a:ext cx="13181884" cy="589014"/>
          </a:xfrm>
          <a:prstGeom prst="rect">
            <a:avLst/>
          </a:prstGeom>
          <a:solidFill>
            <a:schemeClr val="accent2">
              <a:lumMod val="50000"/>
            </a:schemeClr>
          </a:solidFill>
          <a:ln w="9525">
            <a:noFill/>
            <a:miter lim="800000"/>
            <a:headEnd/>
            <a:tailEnd/>
          </a:ln>
          <a:effectLst/>
        </p:spPr>
        <p:txBody>
          <a:bodyPr wrap="square" lIns="95643" tIns="47819" rIns="95643" bIns="47819">
            <a:spAutoFit/>
          </a:bodyPr>
          <a:lstStyle/>
          <a:p>
            <a:pPr algn="ctr"/>
            <a:r>
              <a:rPr lang="en-GB" sz="3200" b="1">
                <a:solidFill>
                  <a:schemeClr val="bg1"/>
                </a:solidFill>
              </a:rPr>
              <a:t>ICD-11 Classification of OCD</a:t>
            </a:r>
          </a:p>
        </p:txBody>
      </p:sp>
      <p:sp>
        <p:nvSpPr>
          <p:cNvPr id="40" name="Rectangle 39"/>
          <p:cNvSpPr/>
          <p:nvPr/>
        </p:nvSpPr>
        <p:spPr bwMode="auto">
          <a:xfrm>
            <a:off x="786964" y="9411038"/>
            <a:ext cx="13594867" cy="3344524"/>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a:t>According to </a:t>
            </a:r>
            <a:r>
              <a:rPr lang="en-US" sz="1300"/>
              <a:t>the ICD-11 classification, OCD is incorporated in the group</a:t>
            </a:r>
            <a:r>
              <a:rPr lang="en-GB" sz="1300"/>
              <a:t> Obsessive-Compulsive and Related Disorders in Chapter 6 (Mental, behavioural or neurodevelopmental disorders), coded as 6B20 (World Health Organisation, 2025). Its diagnosis is possible through the presence of obsessions, compulsions, or both that are typically time-consuming, clinically significant impairment, and/or functional harm, and rarely explained effectively by any other mental or physical human condition (World Health Organisation, 2025).</a:t>
            </a:r>
          </a:p>
          <a:p>
            <a:pPr algn="just"/>
            <a:r>
              <a:rPr lang="en-GB" sz="1300"/>
              <a:t>In past classifications, the diversity of this disorder and its symptoms were ignored. Conversely, these factors are acknowledged in ICD-11, such as contamination fears, inspection, symmetry, disturbing taboo thoughts and hoarding-related features alongside differentiating it from similar nature disorders (i.e. body dysmorphic disorder), which eventually enhances diagnostic accuracy and facilitates evidence-centred treatment approach (World Health Organisation, 2025).</a:t>
            </a:r>
          </a:p>
          <a:p>
            <a:pPr algn="just"/>
            <a:r>
              <a:rPr lang="en-GB" sz="1300"/>
              <a:t>However, it is argued that the ICD-11 classification relies mainly on symptoms that may contribute to underestimating the cultural variations that are significant in symptom appearance (Pratap &amp; Gagan, 2021). For instance, people from diverse cultural backgrounds mostly interpret intrusive thoughts in a different way, which may become a reason for delaying diagnosis and/or increasing misclassification  (Pratap &amp; Gagan, 2021). It shows that despite representation of a substantial improvement in the standardising diagnosis of OCD internationally in ICD-11, clinicians are emphasising the need to combine diagnostic criteria with some other significant and inclusive psychological consideration, cultural sensitivity and individual clinical judgement for better person-centred care (PCC).</a:t>
            </a:r>
          </a:p>
        </p:txBody>
      </p:sp>
      <p:sp>
        <p:nvSpPr>
          <p:cNvPr id="54" name="Rectangle 53"/>
          <p:cNvSpPr/>
          <p:nvPr/>
        </p:nvSpPr>
        <p:spPr bwMode="auto">
          <a:xfrm>
            <a:off x="2" y="0"/>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5" name="Rectangle 54"/>
          <p:cNvSpPr/>
          <p:nvPr/>
        </p:nvSpPr>
        <p:spPr bwMode="auto">
          <a:xfrm>
            <a:off x="2" y="20717077"/>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6" name="Rectangle 55"/>
          <p:cNvSpPr/>
          <p:nvPr/>
        </p:nvSpPr>
        <p:spPr bwMode="auto">
          <a:xfrm>
            <a:off x="29732248"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7" name="Rectangle 56"/>
          <p:cNvSpPr/>
          <p:nvPr/>
        </p:nvSpPr>
        <p:spPr bwMode="auto">
          <a:xfrm>
            <a:off x="1"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33" name="Rectangle 32"/>
          <p:cNvSpPr/>
          <p:nvPr/>
        </p:nvSpPr>
        <p:spPr bwMode="auto">
          <a:xfrm>
            <a:off x="731837" y="13746161"/>
            <a:ext cx="9296400" cy="6781801"/>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endParaRPr lang="en-GB" sz="1800"/>
          </a:p>
        </p:txBody>
      </p:sp>
      <p:graphicFrame>
        <p:nvGraphicFramePr>
          <p:cNvPr id="35" name="Diagram 34"/>
          <p:cNvGraphicFramePr/>
          <p:nvPr>
            <p:extLst>
              <p:ext uri="{D42A27DB-BD31-4B8C-83A1-F6EECF244321}">
                <p14:modId xmlns:p14="http://schemas.microsoft.com/office/powerpoint/2010/main" val="3475050042"/>
              </p:ext>
            </p:extLst>
          </p:nvPr>
        </p:nvGraphicFramePr>
        <p:xfrm>
          <a:off x="808037" y="13754437"/>
          <a:ext cx="9792222" cy="6841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 name="Text Box 54"/>
          <p:cNvSpPr txBox="1">
            <a:spLocks noChangeArrowheads="1"/>
          </p:cNvSpPr>
          <p:nvPr/>
        </p:nvSpPr>
        <p:spPr bwMode="auto">
          <a:xfrm>
            <a:off x="14786695" y="2643603"/>
            <a:ext cx="14421450" cy="589014"/>
          </a:xfrm>
          <a:prstGeom prst="rect">
            <a:avLst/>
          </a:prstGeom>
          <a:solidFill>
            <a:schemeClr val="accent2">
              <a:lumMod val="50000"/>
            </a:schemeClr>
          </a:solidFill>
          <a:ln w="9525">
            <a:noFill/>
            <a:miter lim="800000"/>
            <a:headEnd/>
            <a:tailEnd/>
          </a:ln>
          <a:effectLst/>
        </p:spPr>
        <p:txBody>
          <a:bodyPr wrap="square" lIns="95643" tIns="47819" rIns="95643" bIns="47819">
            <a:spAutoFit/>
          </a:bodyPr>
          <a:lstStyle/>
          <a:p>
            <a:pPr algn="ctr"/>
            <a:r>
              <a:rPr lang="en-GB" sz="3200" b="1">
                <a:solidFill>
                  <a:schemeClr val="bg1"/>
                </a:solidFill>
              </a:rPr>
              <a:t>Contemporary Treatment and Provision of Care</a:t>
            </a:r>
          </a:p>
        </p:txBody>
      </p:sp>
      <p:sp>
        <p:nvSpPr>
          <p:cNvPr id="38" name="Rectangle 37"/>
          <p:cNvSpPr/>
          <p:nvPr/>
        </p:nvSpPr>
        <p:spPr bwMode="auto">
          <a:xfrm>
            <a:off x="14735351" y="3352047"/>
            <a:ext cx="15021075" cy="1922126"/>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a:t>According to NICE's guidelines (2026), contemporary OCD treatments/care provision services depend on various multidisciplinary as well as recovery-oriented strategies, which are categorised into psychological, pharmacological, community-based, and digital interventions.</a:t>
            </a:r>
          </a:p>
          <a:p>
            <a:pPr algn="just"/>
            <a:endParaRPr lang="en-GB" sz="1300"/>
          </a:p>
        </p:txBody>
      </p:sp>
      <p:pic>
        <p:nvPicPr>
          <p:cNvPr id="1026" name="Picture 2"/>
          <p:cNvPicPr>
            <a:picLocks noChangeAspect="1" noChangeArrowheads="1"/>
          </p:cNvPicPr>
          <p:nvPr/>
        </p:nvPicPr>
        <p:blipFill>
          <a:blip r:embed="rId8"/>
          <a:srcRect/>
          <a:stretch>
            <a:fillRect/>
          </a:stretch>
        </p:blipFill>
        <p:spPr bwMode="auto">
          <a:xfrm>
            <a:off x="14721323" y="4159329"/>
            <a:ext cx="14999009" cy="6554923"/>
          </a:xfrm>
          <a:prstGeom prst="rect">
            <a:avLst/>
          </a:prstGeom>
          <a:noFill/>
          <a:ln w="9525">
            <a:noFill/>
            <a:miter lim="800000"/>
            <a:headEnd/>
            <a:tailEnd/>
          </a:ln>
          <a:effectLst/>
        </p:spPr>
      </p:pic>
      <p:sp>
        <p:nvSpPr>
          <p:cNvPr id="34" name="Rectangle 33"/>
          <p:cNvSpPr/>
          <p:nvPr/>
        </p:nvSpPr>
        <p:spPr bwMode="auto">
          <a:xfrm>
            <a:off x="5532438" y="3306762"/>
            <a:ext cx="4495800" cy="502920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endParaRPr lang="en-GB" sz="1400"/>
          </a:p>
        </p:txBody>
      </p:sp>
      <p:sp>
        <p:nvSpPr>
          <p:cNvPr id="27" name="Rectangle 26"/>
          <p:cNvSpPr/>
          <p:nvPr/>
        </p:nvSpPr>
        <p:spPr bwMode="auto">
          <a:xfrm>
            <a:off x="528093" y="3216196"/>
            <a:ext cx="8603817" cy="518769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a:t>Among several mental health conditions, obsessive-compulsive disorder (OCD) is one of the most chronic disorders, which refers to the constant, uncontrollable and intrusive thoughts (obsessions) in people and their repetitive behaviours and/or mental acts (compulsions), which are often executed to lower the distress/prevent perceived harm (World Health Organisation, 2023). Statistically, approximately 1%–3% of the world population is affected by OCD during their life in the form of its damage </a:t>
            </a:r>
            <a:r>
              <a:rPr lang="en-US" sz="1300"/>
              <a:t>to their education, job, relationships, and quality of life, regardless of gender or</a:t>
            </a:r>
            <a:r>
              <a:rPr lang="en-GB" sz="1300"/>
              <a:t> social/cultural background (Brock et al., 2024). In the United Kingdom (UK), the ratio of OCD affected people (specifically children and adults) is 1.2% (showing 12 in every 1,000 individuals are affected) (OCD-UK, 2025). Modern research demonstrated that it is a highly complex neuropsychiatric disorder, exacerbated by biological, psychological and environmental factors (Borrego-Ruiz &amp; Borrego, 2025). Despite constant efforts to provide advanced diagnosis and treatment for better outcomes, the stigma, delayed diagnosis, and unequal access to specialists affect the recovery process. Given this situation, a critical examination of the historical development as well as contemporary provision of OCD care has been done to gain knowledge regarding how clinical practice, policy and public behaviours regarding the concerned issue have evolved.</a:t>
            </a:r>
          </a:p>
          <a:p>
            <a:pPr algn="just"/>
            <a:endParaRPr lang="en-GB" sz="1300"/>
          </a:p>
        </p:txBody>
      </p:sp>
      <p:sp>
        <p:nvSpPr>
          <p:cNvPr id="46" name="Rectangle 45"/>
          <p:cNvSpPr/>
          <p:nvPr/>
        </p:nvSpPr>
        <p:spPr bwMode="auto">
          <a:xfrm flipV="1">
            <a:off x="10615199" y="15338086"/>
            <a:ext cx="9248334" cy="50797"/>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endParaRPr lang="en-GB" sz="1300"/>
          </a:p>
        </p:txBody>
      </p:sp>
      <p:pic>
        <p:nvPicPr>
          <p:cNvPr id="4098" name="Picture 2" descr="Google Full Form: Google Stands For Global Organization of Oriented Group Language of Earth"/>
          <p:cNvPicPr>
            <a:picLocks noChangeAspect="1" noChangeArrowheads="1"/>
          </p:cNvPicPr>
          <p:nvPr/>
        </p:nvPicPr>
        <p:blipFill>
          <a:blip r:embed="rId9"/>
          <a:srcRect/>
          <a:stretch>
            <a:fillRect/>
          </a:stretch>
        </p:blipFill>
        <p:spPr bwMode="auto">
          <a:xfrm>
            <a:off x="23515637" y="639762"/>
            <a:ext cx="3733800" cy="2005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100" name="Picture 4" descr="OCD obsessive compulsive disorder labeled explanation vector illustration."/>
          <p:cNvPicPr>
            <a:picLocks noChangeAspect="1" noChangeArrowheads="1"/>
          </p:cNvPicPr>
          <p:nvPr/>
        </p:nvPicPr>
        <p:blipFill>
          <a:blip r:embed="rId10" cstate="print"/>
          <a:srcRect l="17" t="220" r="-19251"/>
          <a:stretch>
            <a:fillRect/>
          </a:stretch>
        </p:blipFill>
        <p:spPr bwMode="auto">
          <a:xfrm>
            <a:off x="9132951" y="3231324"/>
            <a:ext cx="5935174" cy="5106363"/>
          </a:xfrm>
          <a:prstGeom prst="rect">
            <a:avLst/>
          </a:prstGeom>
          <a:noFill/>
        </p:spPr>
      </p:pic>
      <p:pic>
        <p:nvPicPr>
          <p:cNvPr id="4102" name="Picture 6" descr="What Is Obsessive Compulsive Disorder? · Frontiers for Young Minds"/>
          <p:cNvPicPr>
            <a:picLocks noChangeAspect="1" noChangeArrowheads="1"/>
          </p:cNvPicPr>
          <p:nvPr/>
        </p:nvPicPr>
        <p:blipFill>
          <a:blip r:embed="rId11"/>
          <a:srcRect/>
          <a:stretch>
            <a:fillRect/>
          </a:stretch>
        </p:blipFill>
        <p:spPr bwMode="auto">
          <a:xfrm>
            <a:off x="14737567" y="11080885"/>
            <a:ext cx="14957583" cy="3926429"/>
          </a:xfrm>
          <a:prstGeom prst="rect">
            <a:avLst/>
          </a:prstGeom>
          <a:ln>
            <a:noFill/>
          </a:ln>
          <a:effectLst>
            <a:outerShdw blurRad="292100" dist="139700" dir="2700000" algn="tl" rotWithShape="0">
              <a:srgbClr val="333333">
                <a:alpha val="65000"/>
              </a:srgbClr>
            </a:outerShdw>
          </a:effectLst>
        </p:spPr>
      </p:pic>
      <p:pic>
        <p:nvPicPr>
          <p:cNvPr id="4104" name="Picture 8" descr="Services — Parkes Psychotherapy, LLC"/>
          <p:cNvPicPr>
            <a:picLocks noChangeAspect="1" noChangeArrowheads="1"/>
          </p:cNvPicPr>
          <p:nvPr/>
        </p:nvPicPr>
        <p:blipFill>
          <a:blip r:embed="rId12" cstate="print"/>
          <a:srcRect/>
          <a:stretch>
            <a:fillRect/>
          </a:stretch>
        </p:blipFill>
        <p:spPr bwMode="auto">
          <a:xfrm>
            <a:off x="18105437" y="8335962"/>
            <a:ext cx="1447800" cy="1447800"/>
          </a:xfrm>
          <a:prstGeom prst="rect">
            <a:avLst/>
          </a:prstGeom>
          <a:noFill/>
        </p:spPr>
      </p:pic>
      <p:pic>
        <p:nvPicPr>
          <p:cNvPr id="4107" name="Picture 11"/>
          <p:cNvPicPr>
            <a:picLocks noChangeAspect="1" noChangeArrowheads="1"/>
          </p:cNvPicPr>
          <p:nvPr/>
        </p:nvPicPr>
        <p:blipFill>
          <a:blip r:embed="rId13"/>
          <a:srcRect/>
          <a:stretch>
            <a:fillRect/>
          </a:stretch>
        </p:blipFill>
        <p:spPr bwMode="auto">
          <a:xfrm>
            <a:off x="17267237" y="7040562"/>
            <a:ext cx="990600" cy="1357313"/>
          </a:xfrm>
          <a:prstGeom prst="rect">
            <a:avLst/>
          </a:prstGeom>
          <a:noFill/>
          <a:ln w="9525">
            <a:noFill/>
            <a:miter lim="800000"/>
            <a:headEnd/>
            <a:tailEnd/>
          </a:ln>
          <a:effectLst/>
        </p:spPr>
      </p:pic>
      <p:sp>
        <p:nvSpPr>
          <p:cNvPr id="47" name="Rectangle 46"/>
          <p:cNvSpPr/>
          <p:nvPr/>
        </p:nvSpPr>
        <p:spPr bwMode="auto">
          <a:xfrm>
            <a:off x="21986944" y="16252486"/>
            <a:ext cx="7741348" cy="4275476"/>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endParaRPr lang="en-GB" sz="1300"/>
          </a:p>
        </p:txBody>
      </p:sp>
      <p:pic>
        <p:nvPicPr>
          <p:cNvPr id="4113" name="Picture 17" descr="Video: Obsessive-compulsive disorder (OCD): Nursing | Osmosis"/>
          <p:cNvPicPr>
            <a:picLocks noChangeAspect="1" noChangeArrowheads="1"/>
          </p:cNvPicPr>
          <p:nvPr/>
        </p:nvPicPr>
        <p:blipFill>
          <a:blip r:embed="rId14" cstate="print"/>
          <a:srcRect/>
          <a:stretch>
            <a:fillRect/>
          </a:stretch>
        </p:blipFill>
        <p:spPr bwMode="auto">
          <a:xfrm>
            <a:off x="22211694" y="16397072"/>
            <a:ext cx="7475170" cy="4231869"/>
          </a:xfrm>
          <a:prstGeom prst="rect">
            <a:avLst/>
          </a:prstGeom>
          <a:ln>
            <a:noFill/>
          </a:ln>
          <a:effectLst>
            <a:outerShdw blurRad="190500" algn="tl" rotWithShape="0">
              <a:srgbClr val="000000">
                <a:alpha val="70000"/>
              </a:srgbClr>
            </a:outerShdw>
          </a:effectLst>
        </p:spPr>
      </p:pic>
      <p:sp>
        <p:nvSpPr>
          <p:cNvPr id="41" name="Rectangle 40"/>
          <p:cNvSpPr/>
          <p:nvPr/>
        </p:nvSpPr>
        <p:spPr bwMode="auto">
          <a:xfrm>
            <a:off x="10637837" y="16184562"/>
            <a:ext cx="4800600" cy="434340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endParaRPr lang="en-GB" sz="1300"/>
          </a:p>
        </p:txBody>
      </p:sp>
      <p:sp>
        <p:nvSpPr>
          <p:cNvPr id="48" name="Rectangle 47"/>
          <p:cNvSpPr/>
          <p:nvPr/>
        </p:nvSpPr>
        <p:spPr bwMode="auto">
          <a:xfrm>
            <a:off x="10668761" y="19111079"/>
            <a:ext cx="11316552" cy="1567098"/>
          </a:xfrm>
          <a:prstGeom prst="rect">
            <a:avLst/>
          </a:prstGeom>
          <a:solidFill>
            <a:srgbClr val="F89EE7"/>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b="1"/>
              <a:t>Politics and inequality:</a:t>
            </a:r>
            <a:r>
              <a:rPr lang="en-GB" sz="1300"/>
              <a:t> UK mental health policy encourages equitable access to evidence-centric care, while long waiting times, regional variation in service level and provision, and socioeconomic inequalities restrict access to specialists </a:t>
            </a:r>
            <a:r>
              <a:rPr lang="en-US" sz="1300"/>
              <a:t>(National Institute for Health and Care Excellence, 2026; Department of Health and Social Care, 2026)</a:t>
            </a:r>
            <a:endParaRPr lang="en-GB" sz="1300"/>
          </a:p>
        </p:txBody>
      </p:sp>
      <p:sp>
        <p:nvSpPr>
          <p:cNvPr id="49" name="Rectangle 48"/>
          <p:cNvSpPr/>
          <p:nvPr/>
        </p:nvSpPr>
        <p:spPr bwMode="auto">
          <a:xfrm>
            <a:off x="10646123" y="17362387"/>
            <a:ext cx="11369527" cy="665341"/>
          </a:xfrm>
          <a:prstGeom prst="rect">
            <a:avLst/>
          </a:prstGeom>
          <a:solidFill>
            <a:schemeClr val="accent2">
              <a:lumMod val="40000"/>
              <a:lumOff val="6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b="1"/>
              <a:t>Social (Stigma):</a:t>
            </a:r>
            <a:r>
              <a:rPr lang="en-GB" sz="1300"/>
              <a:t> Usually, OCD is misinterpreted as an issue of excessive hygiene and precision, which affects help-seeking behaviour and increases psychological distress </a:t>
            </a:r>
          </a:p>
        </p:txBody>
      </p:sp>
      <p:sp>
        <p:nvSpPr>
          <p:cNvPr id="50" name="Rectangle 49"/>
          <p:cNvSpPr/>
          <p:nvPr/>
        </p:nvSpPr>
        <p:spPr bwMode="auto">
          <a:xfrm>
            <a:off x="10691399" y="18013362"/>
            <a:ext cx="11281192" cy="1089441"/>
          </a:xfrm>
          <a:prstGeom prst="rect">
            <a:avLst/>
          </a:prstGeom>
          <a:solidFill>
            <a:srgbClr val="92D050"/>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300" b="1"/>
              <a:t>Culture:</a:t>
            </a:r>
            <a:r>
              <a:rPr lang="en-GB" sz="1300"/>
              <a:t> Stigmatised religious, sexual and antagonistic invasive thoughts in some communities due to the disgrace, lead to the hiding of the OCD issue and under diagnosis </a:t>
            </a:r>
          </a:p>
        </p:txBody>
      </p:sp>
      <p:pic>
        <p:nvPicPr>
          <p:cNvPr id="4114" name="Picture 18"/>
          <p:cNvPicPr>
            <a:picLocks noChangeAspect="1" noChangeArrowheads="1"/>
          </p:cNvPicPr>
          <p:nvPr/>
        </p:nvPicPr>
        <p:blipFill>
          <a:blip r:embed="rId15"/>
          <a:srcRect/>
          <a:stretch>
            <a:fillRect/>
          </a:stretch>
        </p:blipFill>
        <p:spPr bwMode="auto">
          <a:xfrm rot="-10800000" flipV="1">
            <a:off x="10646129" y="16187009"/>
            <a:ext cx="11011165" cy="1047325"/>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9AF361BB-B0AA-BC9A-B378-5C879A953F28}"/>
              </a:ext>
            </a:extLst>
          </p:cNvPr>
          <p:cNvSpPr>
            <a:spLocks noGrp="1"/>
          </p:cNvSpPr>
          <p:nvPr>
            <p:ph type="title"/>
          </p:nvPr>
        </p:nvSpPr>
        <p:spPr>
          <a:xfrm>
            <a:off x="522345" y="3833511"/>
            <a:ext cx="14378939" cy="1509204"/>
          </a:xfrm>
        </p:spPr>
        <p:txBody>
          <a:bodyPr/>
          <a:lstStyle/>
          <a:p>
            <a:r>
              <a:rPr lang="en-US" sz="2400" b="1"/>
              <a:t>  </a:t>
            </a:r>
            <a:r>
              <a:rPr lang="en-US" sz="2400" b="1">
                <a:solidFill>
                  <a:srgbClr val="00B0F0"/>
                </a:solidFill>
              </a:rPr>
              <a:t> </a:t>
            </a:r>
            <a:r>
              <a:rPr lang="en-US" sz="2400" b="1"/>
              <a:t>                                              </a:t>
            </a:r>
            <a:r>
              <a:rPr lang="en-US" sz="3600" b="1"/>
              <a:t>  Recommendations</a:t>
            </a:r>
          </a:p>
        </p:txBody>
      </p:sp>
      <p:sp>
        <p:nvSpPr>
          <p:cNvPr id="18" name="Text Placeholder 2">
            <a:extLst>
              <a:ext uri="{FF2B5EF4-FFF2-40B4-BE49-F238E27FC236}">
                <a16:creationId xmlns:a16="http://schemas.microsoft.com/office/drawing/2014/main" id="{120BE4EC-1629-CCE1-1FD7-39992D2C926E}"/>
              </a:ext>
            </a:extLst>
          </p:cNvPr>
          <p:cNvSpPr>
            <a:spLocks noGrp="1"/>
          </p:cNvSpPr>
          <p:nvPr>
            <p:ph type="body" idx="1"/>
          </p:nvPr>
        </p:nvSpPr>
        <p:spPr>
          <a:xfrm>
            <a:off x="2084382" y="16203260"/>
            <a:ext cx="12805205" cy="3453198"/>
          </a:xfrm>
        </p:spPr>
        <p:txBody>
          <a:bodyPr/>
          <a:lstStyle/>
          <a:p>
            <a:endParaRPr lang="en-US"/>
          </a:p>
        </p:txBody>
      </p:sp>
      <p:sp>
        <p:nvSpPr>
          <p:cNvPr id="19" name="Content Placeholder 3">
            <a:extLst>
              <a:ext uri="{FF2B5EF4-FFF2-40B4-BE49-F238E27FC236}">
                <a16:creationId xmlns:a16="http://schemas.microsoft.com/office/drawing/2014/main" id="{75AB072E-9132-B1ED-0FD7-0D4A7E04F651}"/>
              </a:ext>
            </a:extLst>
          </p:cNvPr>
          <p:cNvSpPr>
            <a:spLocks noGrp="1"/>
          </p:cNvSpPr>
          <p:nvPr>
            <p:ph sz="half" idx="2"/>
          </p:nvPr>
        </p:nvSpPr>
        <p:spPr>
          <a:xfrm>
            <a:off x="2084382" y="7814899"/>
            <a:ext cx="12805205" cy="11495925"/>
          </a:xfrm>
        </p:spPr>
        <p:txBody>
          <a:bodyPr/>
          <a:lstStyle/>
          <a:p>
            <a:pPr marL="248920" indent="-248920"/>
            <a:r>
              <a:rPr lang="en-GB" sz="1300">
                <a:latin typeface="Arial"/>
                <a:cs typeface="Arial"/>
              </a:rPr>
              <a:t>aa</a:t>
            </a:r>
            <a:endParaRPr lang="en-US">
              <a:cs typeface="Arial" pitchFamily="34" charset="0"/>
            </a:endParaRPr>
          </a:p>
        </p:txBody>
      </p:sp>
      <p:sp>
        <p:nvSpPr>
          <p:cNvPr id="21" name="Text Placeholder 4">
            <a:extLst>
              <a:ext uri="{FF2B5EF4-FFF2-40B4-BE49-F238E27FC236}">
                <a16:creationId xmlns:a16="http://schemas.microsoft.com/office/drawing/2014/main" id="{7B270BD9-0F4B-ED68-1C70-B9168F43C252}"/>
              </a:ext>
            </a:extLst>
          </p:cNvPr>
          <p:cNvSpPr>
            <a:spLocks noGrp="1"/>
          </p:cNvSpPr>
          <p:nvPr>
            <p:ph type="body" sz="quarter" idx="3"/>
          </p:nvPr>
        </p:nvSpPr>
        <p:spPr>
          <a:xfrm>
            <a:off x="16703538" y="3840930"/>
            <a:ext cx="12708630" cy="1166397"/>
          </a:xfrm>
        </p:spPr>
        <p:txBody>
          <a:bodyPr/>
          <a:lstStyle/>
          <a:p>
            <a:r>
              <a:rPr lang="en-US">
                <a:latin typeface="Arial"/>
                <a:cs typeface="Arial"/>
              </a:rPr>
              <a:t>                                               </a:t>
            </a:r>
            <a:r>
              <a:rPr lang="en-US" sz="3600">
                <a:latin typeface="Arial"/>
                <a:cs typeface="Arial"/>
              </a:rPr>
              <a:t>    Critical Analysis</a:t>
            </a:r>
            <a:endParaRPr lang="en-US" sz="3600"/>
          </a:p>
        </p:txBody>
      </p:sp>
      <p:pic>
        <p:nvPicPr>
          <p:cNvPr id="4" name="Content Placeholder 3" descr="Ganaa">
            <a:extLst>
              <a:ext uri="{FF2B5EF4-FFF2-40B4-BE49-F238E27FC236}">
                <a16:creationId xmlns:a16="http://schemas.microsoft.com/office/drawing/2014/main" id="{FD1282A8-AE5A-F057-41BD-36D4517F8943}"/>
              </a:ext>
            </a:extLst>
          </p:cNvPr>
          <p:cNvPicPr>
            <a:picLocks noGrp="1" noChangeAspect="1"/>
          </p:cNvPicPr>
          <p:nvPr>
            <p:ph sz="quarter" idx="4"/>
          </p:nvPr>
        </p:nvPicPr>
        <p:blipFill>
          <a:blip r:embed="rId2"/>
          <a:srcRect r="1639"/>
          <a:stretch>
            <a:fillRect/>
          </a:stretch>
        </p:blipFill>
        <p:spPr bwMode="auto">
          <a:xfrm>
            <a:off x="21072457" y="10196451"/>
            <a:ext cx="1367647" cy="1457325"/>
          </a:xfrm>
          <a:prstGeom prst="rect">
            <a:avLst/>
          </a:prstGeom>
          <a:noFill/>
          <a:ln w="9525">
            <a:noFill/>
            <a:miter lim="800000"/>
            <a:headEnd/>
            <a:tailEnd/>
          </a:ln>
          <a:effectLst/>
        </p:spPr>
      </p:pic>
      <p:sp>
        <p:nvSpPr>
          <p:cNvPr id="6" name="Rectangle 5">
            <a:extLst>
              <a:ext uri="{FF2B5EF4-FFF2-40B4-BE49-F238E27FC236}">
                <a16:creationId xmlns:a16="http://schemas.microsoft.com/office/drawing/2014/main" id="{0C704E2D-2102-8E39-807B-3B457420B19F}"/>
              </a:ext>
            </a:extLst>
          </p:cNvPr>
          <p:cNvSpPr/>
          <p:nvPr/>
        </p:nvSpPr>
        <p:spPr bwMode="auto">
          <a:xfrm>
            <a:off x="15320497" y="5375437"/>
            <a:ext cx="14392808" cy="1328649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600">
                <a:latin typeface="Arial"/>
                <a:cs typeface="Arial"/>
              </a:rPr>
              <a:t>Over time, OCD has been recognised as a complex and important mental health disorder to be treated as early as possible (Stein et al., 2025). Therefore, ongoing research has improved its classification and management by incorporating advanced diagnostic frameworks and therapeutic and other treatments (Stein et al., 2025). This diagnostic clarity and intervention needs have been provided by ICD-11 by highlighting OCD and its symptom heterogeneity from other related health conditions. Modern research has fundamentally incorporated CBT with ERP as effective psychological interventions for OCD treatments, which are also supported by the UK clinical guidelines. Moreover, contemporary interventions include community-based multidisciplinary services that overshadow the significance of historical treatments, such as institutional care, which merely focuses on social isolation and self-control, thereby slowing recovery (Stein et al., 2025).</a:t>
            </a:r>
          </a:p>
          <a:p>
            <a:pPr algn="just"/>
            <a:r>
              <a:rPr lang="en-GB" sz="1600">
                <a:latin typeface="Arial"/>
                <a:cs typeface="Arial"/>
              </a:rPr>
              <a:t>Conversely, contemporary treatments of OCD also have certain weaknesses. Several cases are reported regarding the experience of prolonged delays in receiving an accurate diagnosis due to the hidden symptoms of shame, fear of judgment, and misconceptions related to OCD, which are not explicitly focused on in modern interventions (Pedley et al., 2019). People with OCD also experience long waiting lists to receive specialised psychological therapies, which delays accessing effective treatment promptly (Vuong et al., 2016). Similarly, modern interventions are not successful in reducing the inequalities among socioeconomically disadvantaged segments of populations, ethnic minorities (as communities) and people living in underserved areas of the UK, who lack opportunities to access specialist services. It implies that contemporary interventions seem more caring and effective, but receiving them through </a:t>
            </a:r>
            <a:r>
              <a:rPr lang="en-GB" sz="1600" err="1">
                <a:latin typeface="Arial"/>
                <a:cs typeface="Arial"/>
              </a:rPr>
              <a:t>unbiasced</a:t>
            </a:r>
            <a:r>
              <a:rPr lang="en-GB" sz="1600">
                <a:latin typeface="Arial"/>
                <a:cs typeface="Arial"/>
              </a:rPr>
              <a:t> access to high-quality care is still challenging for people with OCD.</a:t>
            </a:r>
          </a:p>
        </p:txBody>
      </p:sp>
      <p:pic>
        <p:nvPicPr>
          <p:cNvPr id="8" name="Picture 10" descr="Exposure and Response Prevention Therapy: Insights for Family Reunification and Restoring Connection">
            <a:extLst>
              <a:ext uri="{FF2B5EF4-FFF2-40B4-BE49-F238E27FC236}">
                <a16:creationId xmlns:a16="http://schemas.microsoft.com/office/drawing/2014/main" id="{0EEA7A90-EFB5-8D2B-E33E-C3D094912E20}"/>
              </a:ext>
            </a:extLst>
          </p:cNvPr>
          <p:cNvPicPr>
            <a:picLocks noChangeAspect="1" noChangeArrowheads="1"/>
          </p:cNvPicPr>
          <p:nvPr/>
        </p:nvPicPr>
        <p:blipFill>
          <a:blip r:embed="rId3"/>
          <a:srcRect/>
          <a:stretch>
            <a:fillRect/>
          </a:stretch>
        </p:blipFill>
        <p:spPr bwMode="auto">
          <a:xfrm>
            <a:off x="15316653" y="10702260"/>
            <a:ext cx="14403759" cy="1004253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5" name="Picture 15" descr="What is holistic assessment? (Holistic) Flashcards | Quizlet">
            <a:extLst>
              <a:ext uri="{FF2B5EF4-FFF2-40B4-BE49-F238E27FC236}">
                <a16:creationId xmlns:a16="http://schemas.microsoft.com/office/drawing/2014/main" id="{803A7165-A754-DCEE-B855-E7395974A7C3}"/>
              </a:ext>
            </a:extLst>
          </p:cNvPr>
          <p:cNvPicPr>
            <a:picLocks noChangeAspect="1" noChangeArrowheads="1"/>
          </p:cNvPicPr>
          <p:nvPr/>
        </p:nvPicPr>
        <p:blipFill>
          <a:blip r:embed="rId4"/>
          <a:srcRect/>
          <a:stretch>
            <a:fillRect/>
          </a:stretch>
        </p:blipFill>
        <p:spPr bwMode="auto">
          <a:xfrm>
            <a:off x="536692" y="8157621"/>
            <a:ext cx="14392084" cy="7051391"/>
          </a:xfrm>
          <a:prstGeom prst="rect">
            <a:avLst/>
          </a:prstGeom>
          <a:noFill/>
        </p:spPr>
      </p:pic>
      <p:sp>
        <p:nvSpPr>
          <p:cNvPr id="29" name="Rectangle 28">
            <a:extLst>
              <a:ext uri="{FF2B5EF4-FFF2-40B4-BE49-F238E27FC236}">
                <a16:creationId xmlns:a16="http://schemas.microsoft.com/office/drawing/2014/main" id="{66F55A5F-B525-50A2-2594-EC20DCF8DA9B}"/>
              </a:ext>
            </a:extLst>
          </p:cNvPr>
          <p:cNvSpPr/>
          <p:nvPr/>
        </p:nvSpPr>
        <p:spPr bwMode="auto">
          <a:xfrm>
            <a:off x="537737" y="5365667"/>
            <a:ext cx="14709739" cy="2740214"/>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rtl="0"/>
            <a:r>
              <a:rPr lang="en-GB" sz="1200" baseline="0">
                <a:latin typeface="Arial"/>
                <a:ea typeface="Segoe UI"/>
                <a:cs typeface="Segoe UI"/>
              </a:rPr>
              <a:t>For effective policy and practice in future, responsible authorities must ensure:</a:t>
            </a:r>
            <a:r>
              <a:rPr lang="en-US" sz="1200">
                <a:latin typeface="Arial"/>
                <a:ea typeface="Segoe UI"/>
                <a:cs typeface="Segoe UI"/>
              </a:rPr>
              <a:t>​</a:t>
            </a:r>
          </a:p>
          <a:p>
            <a:pPr marL="342900" lvl="0" indent="-342900" algn="just" rtl="0">
              <a:buFont typeface="Wingdings,sans-serif"/>
              <a:buChar char="ü"/>
            </a:pPr>
            <a:r>
              <a:rPr lang="en-GB" sz="1200" baseline="0">
                <a:latin typeface="Arial"/>
                <a:ea typeface="Arial"/>
                <a:cs typeface="Arial"/>
              </a:rPr>
              <a:t>Easy accessibility to specialists (ERP services providers) across the UK </a:t>
            </a:r>
            <a:r>
              <a:rPr lang="en-US" sz="1200">
                <a:latin typeface="Arial"/>
                <a:ea typeface="Arial"/>
                <a:cs typeface="Arial"/>
              </a:rPr>
              <a:t>​</a:t>
            </a:r>
          </a:p>
          <a:p>
            <a:pPr marL="342900" lvl="0" indent="-342900" algn="just" rtl="0">
              <a:buFont typeface="Wingdings,sans-serif"/>
              <a:buChar char="ü"/>
            </a:pPr>
            <a:r>
              <a:rPr lang="en-GB" sz="1200" baseline="0">
                <a:latin typeface="Arial"/>
                <a:ea typeface="Arial"/>
                <a:cs typeface="Arial"/>
              </a:rPr>
              <a:t>Low waiting times </a:t>
            </a:r>
            <a:r>
              <a:rPr lang="en-US" sz="1200">
                <a:latin typeface="Arial"/>
                <a:ea typeface="Arial"/>
                <a:cs typeface="Arial"/>
              </a:rPr>
              <a:t>​</a:t>
            </a:r>
          </a:p>
          <a:p>
            <a:pPr marL="342900" lvl="0" indent="-342900" algn="just" rtl="0">
              <a:buFont typeface="Wingdings,sans-serif"/>
              <a:buChar char="ü"/>
            </a:pPr>
            <a:r>
              <a:rPr lang="en-GB" sz="1200" baseline="0">
                <a:latin typeface="Arial"/>
                <a:ea typeface="Arial"/>
                <a:cs typeface="Arial"/>
              </a:rPr>
              <a:t>Complementing digital CBT services with physical treatments for remote monitoring and therapies </a:t>
            </a:r>
            <a:r>
              <a:rPr lang="en-US" sz="1200">
                <a:latin typeface="Arial"/>
                <a:ea typeface="Arial"/>
                <a:cs typeface="Arial"/>
              </a:rPr>
              <a:t>​</a:t>
            </a:r>
          </a:p>
          <a:p>
            <a:pPr marL="342900" lvl="0" indent="-342900" algn="just" rtl="0">
              <a:buFont typeface="Wingdings,sans-serif"/>
              <a:buChar char="ü"/>
            </a:pPr>
            <a:r>
              <a:rPr lang="en-GB" sz="1200" baseline="0">
                <a:latin typeface="Arial"/>
                <a:ea typeface="Arial"/>
                <a:cs typeface="Arial"/>
              </a:rPr>
              <a:t>Earlier diagnosis through enhanced public awareness, routine screening, and intervention </a:t>
            </a:r>
            <a:r>
              <a:rPr lang="en-US" sz="1200">
                <a:latin typeface="Arial"/>
                <a:ea typeface="Arial"/>
                <a:cs typeface="Arial"/>
              </a:rPr>
              <a:t>​</a:t>
            </a:r>
          </a:p>
          <a:p>
            <a:pPr marL="342900" lvl="0" indent="-342900" algn="just" rtl="0">
              <a:buFont typeface="Wingdings,sans-serif"/>
              <a:buChar char="ü"/>
            </a:pPr>
            <a:r>
              <a:rPr lang="en-GB" sz="1200" baseline="0">
                <a:latin typeface="Arial"/>
                <a:ea typeface="Arial"/>
                <a:cs typeface="Arial"/>
              </a:rPr>
              <a:t>Training in cultural competence </a:t>
            </a:r>
            <a:r>
              <a:rPr lang="en-US" sz="1200">
                <a:latin typeface="Arial"/>
                <a:ea typeface="Arial"/>
                <a:cs typeface="Arial"/>
              </a:rPr>
              <a:t>​</a:t>
            </a:r>
          </a:p>
          <a:p>
            <a:pPr marL="342900" lvl="0" indent="-342900" algn="just" rtl="0">
              <a:buFont typeface="Wingdings,sans-serif"/>
              <a:buChar char="ü"/>
            </a:pPr>
            <a:r>
              <a:rPr lang="en-GB" sz="1200" baseline="0">
                <a:latin typeface="Arial"/>
                <a:ea typeface="Arial"/>
                <a:cs typeface="Arial"/>
              </a:rPr>
              <a:t>Persistent research into personalised treatments and investment in specialist OCD services</a:t>
            </a:r>
            <a:endParaRPr lang="en-GB" sz="1200" b="1"/>
          </a:p>
        </p:txBody>
      </p:sp>
      <p:sp>
        <p:nvSpPr>
          <p:cNvPr id="7" name="Rectangle 6">
            <a:extLst>
              <a:ext uri="{FF2B5EF4-FFF2-40B4-BE49-F238E27FC236}">
                <a16:creationId xmlns:a16="http://schemas.microsoft.com/office/drawing/2014/main" id="{3EE3D1AF-7F04-651E-DFC1-CB68D659EF06}"/>
              </a:ext>
            </a:extLst>
          </p:cNvPr>
          <p:cNvSpPr/>
          <p:nvPr/>
        </p:nvSpPr>
        <p:spPr bwMode="auto">
          <a:xfrm>
            <a:off x="537732" y="15249030"/>
            <a:ext cx="14709741" cy="568661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algn="just"/>
            <a:r>
              <a:rPr lang="en-GB" sz="1400">
                <a:latin typeface="Arial"/>
                <a:cs typeface="Arial"/>
              </a:rPr>
              <a:t>                                                                                                         </a:t>
            </a:r>
            <a:endParaRPr lang="en-US"/>
          </a:p>
          <a:p>
            <a:pPr algn="just"/>
            <a:endParaRPr lang="en-GB" sz="2400" b="1">
              <a:latin typeface="Arial"/>
              <a:cs typeface="Arial"/>
            </a:endParaRPr>
          </a:p>
          <a:p>
            <a:pPr algn="just"/>
            <a:endParaRPr lang="en-GB" sz="2400" b="1">
              <a:latin typeface="Arial"/>
              <a:cs typeface="Arial"/>
            </a:endParaRPr>
          </a:p>
          <a:p>
            <a:pPr algn="just"/>
            <a:endParaRPr lang="en-GB" sz="3600" b="1">
              <a:latin typeface="Arial"/>
              <a:cs typeface="Arial"/>
            </a:endParaRPr>
          </a:p>
          <a:p>
            <a:pPr algn="just"/>
            <a:endParaRPr lang="en-GB" sz="3600" b="1">
              <a:latin typeface="Arial"/>
              <a:cs typeface="Arial"/>
            </a:endParaRPr>
          </a:p>
          <a:p>
            <a:pPr algn="just"/>
            <a:r>
              <a:rPr lang="en-GB" sz="3600" b="1">
                <a:latin typeface="Arial"/>
                <a:cs typeface="Arial"/>
              </a:rPr>
              <a:t>                                             CONCLUSION</a:t>
            </a:r>
            <a:r>
              <a:rPr lang="en-GB" sz="2400" b="1">
                <a:latin typeface="Arial"/>
                <a:cs typeface="Arial"/>
              </a:rPr>
              <a:t>         </a:t>
            </a:r>
            <a:r>
              <a:rPr lang="en-GB" sz="1400">
                <a:latin typeface="Arial"/>
                <a:cs typeface="Arial"/>
              </a:rPr>
              <a:t>                                                                                                                                                                                                                                                                                                                                                                                                                                                                                                                                                                                                                                                                                                                                                                                                                                                                                                                                                                                                                                                                         OCD was historically </a:t>
            </a:r>
            <a:r>
              <a:rPr lang="en-US" sz="1400" err="1">
                <a:latin typeface="Arial"/>
                <a:cs typeface="Arial"/>
              </a:rPr>
              <a:t>misconceptualised</a:t>
            </a:r>
            <a:r>
              <a:rPr lang="en-US" sz="1400">
                <a:latin typeface="Arial"/>
                <a:cs typeface="Arial"/>
              </a:rPr>
              <a:t> by many, but constant research on the issue and its treatment has </a:t>
            </a:r>
            <a:r>
              <a:rPr lang="en-GB" sz="1400">
                <a:latin typeface="Arial"/>
                <a:cs typeface="Arial"/>
              </a:rPr>
              <a:t>led it from institutional care to evidence-based, person-centred, and recovery-focused practice for effective change and improvement. The consistency in OCD diagnosis is also strengthened by the ICD-11 classification, and modern treatments are effective due to advanced CBT, ERP, pharmacological interventions, and community-based services. However, the stigma, inequalities and lack of access to specialist services are still key challenges for treatment, which must be addressed by ensuring accessibility, timely diagnosis, and no discrimination.</a:t>
            </a:r>
            <a:endParaRPr lang="en-GB"/>
          </a:p>
          <a:p>
            <a:pPr algn="just"/>
            <a:endParaRPr lang="en-GB" sz="1400">
              <a:latin typeface="Arial"/>
              <a:cs typeface="Arial"/>
            </a:endParaRPr>
          </a:p>
          <a:p>
            <a:pPr algn="just"/>
            <a:endParaRPr lang="en-GB" sz="1400">
              <a:latin typeface="Arial"/>
              <a:cs typeface="Arial"/>
            </a:endParaRPr>
          </a:p>
          <a:p>
            <a:pPr algn="just"/>
            <a:endParaRPr lang="en-GB" sz="1400">
              <a:latin typeface="Arial"/>
              <a:cs typeface="Arial"/>
            </a:endParaRPr>
          </a:p>
        </p:txBody>
      </p:sp>
    </p:spTree>
    <p:extLst>
      <p:ext uri="{BB962C8B-B14F-4D97-AF65-F5344CB8AC3E}">
        <p14:creationId xmlns:p14="http://schemas.microsoft.com/office/powerpoint/2010/main" val="4231382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bwMode="auto">
          <a:xfrm>
            <a:off x="0" y="0"/>
            <a:ext cx="30267275" cy="21396325"/>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US">
              <a:latin typeface="Calibri" pitchFamily="34" charset="0"/>
              <a:cs typeface="Calibri" pitchFamily="34" charset="0"/>
            </a:endParaRPr>
          </a:p>
        </p:txBody>
      </p:sp>
      <p:sp>
        <p:nvSpPr>
          <p:cNvPr id="9220" name="Rectangle 8"/>
          <p:cNvSpPr>
            <a:spLocks noChangeArrowheads="1"/>
          </p:cNvSpPr>
          <p:nvPr/>
        </p:nvSpPr>
        <p:spPr bwMode="auto">
          <a:xfrm>
            <a:off x="884237" y="1020763"/>
            <a:ext cx="28651200" cy="1343049"/>
          </a:xfrm>
          <a:prstGeom prst="rect">
            <a:avLst/>
          </a:prstGeom>
          <a:solidFill>
            <a:schemeClr val="accent2">
              <a:lumMod val="50000"/>
            </a:schemeClr>
          </a:solidFill>
          <a:ln w="38100">
            <a:solidFill>
              <a:srgbClr val="C00000"/>
            </a:solidFill>
            <a:miter lim="800000"/>
            <a:headEnd/>
            <a:tailEnd/>
          </a:ln>
          <a:effectLst/>
        </p:spPr>
        <p:txBody>
          <a:bodyPr wrap="square" lIns="95618" tIns="47810" rIns="95618" bIns="47810">
            <a:spAutoFit/>
          </a:bodyPr>
          <a:lstStyle/>
          <a:p>
            <a:pPr algn="ctr">
              <a:lnSpc>
                <a:spcPct val="150000"/>
              </a:lnSpc>
            </a:pPr>
            <a:r>
              <a:rPr lang="en-GB" sz="5400" b="1">
                <a:solidFill>
                  <a:schemeClr val="bg1"/>
                </a:solidFill>
              </a:rPr>
              <a:t>Reference List</a:t>
            </a:r>
            <a:endParaRPr lang="en-GB" sz="5400" b="1" i="1">
              <a:solidFill>
                <a:schemeClr val="bg1"/>
              </a:solidFill>
            </a:endParaRPr>
          </a:p>
        </p:txBody>
      </p:sp>
      <p:sp>
        <p:nvSpPr>
          <p:cNvPr id="9225" name="Text Box 50"/>
          <p:cNvSpPr txBox="1">
            <a:spLocks noChangeArrowheads="1"/>
          </p:cNvSpPr>
          <p:nvPr/>
        </p:nvSpPr>
        <p:spPr bwMode="auto">
          <a:xfrm>
            <a:off x="12458499" y="16896304"/>
            <a:ext cx="2519525" cy="373591"/>
          </a:xfrm>
          <a:prstGeom prst="rect">
            <a:avLst/>
          </a:prstGeom>
          <a:noFill/>
          <a:ln w="9525">
            <a:noFill/>
            <a:miter lim="800000"/>
            <a:headEnd/>
            <a:tailEnd/>
          </a:ln>
          <a:effectLst/>
        </p:spPr>
        <p:txBody>
          <a:bodyPr wrap="none" lIns="95657" tIns="47829" rIns="95657" bIns="47829">
            <a:spAutoFit/>
          </a:bodyPr>
          <a:lstStyle/>
          <a:p>
            <a:pPr eaLnBrk="1" hangingPunct="1"/>
            <a:r>
              <a:rPr lang="en-US" altLang="en-US" sz="1800" b="1">
                <a:solidFill>
                  <a:schemeClr val="bg1"/>
                </a:solidFill>
                <a:latin typeface="Calibri" pitchFamily="34" charset="0"/>
                <a:cs typeface="Calibri" pitchFamily="34" charset="0"/>
              </a:rPr>
              <a:t>Size</a:t>
            </a:r>
            <a:r>
              <a:rPr lang="en-US" altLang="en-US" sz="1600" b="1">
                <a:solidFill>
                  <a:schemeClr val="bg1"/>
                </a:solidFill>
                <a:latin typeface="Calibri" pitchFamily="34" charset="0"/>
                <a:cs typeface="Calibri" pitchFamily="34" charset="0"/>
              </a:rPr>
              <a:t> it will be on the Poster</a:t>
            </a:r>
          </a:p>
        </p:txBody>
      </p:sp>
      <p:sp>
        <p:nvSpPr>
          <p:cNvPr id="9226" name="Rectangle 51"/>
          <p:cNvSpPr>
            <a:spLocks noChangeArrowheads="1"/>
          </p:cNvSpPr>
          <p:nvPr/>
        </p:nvSpPr>
        <p:spPr bwMode="auto">
          <a:xfrm>
            <a:off x="10929853" y="16981214"/>
            <a:ext cx="1583499" cy="334093"/>
          </a:xfrm>
          <a:prstGeom prst="rect">
            <a:avLst/>
          </a:prstGeom>
          <a:noFill/>
          <a:ln w="9525">
            <a:noFill/>
            <a:miter lim="800000"/>
            <a:headEnd/>
            <a:tailEnd/>
          </a:ln>
          <a:effectLst/>
        </p:spPr>
        <p:txBody>
          <a:bodyPr wrap="none" lIns="95657" tIns="47829" rIns="95657" bIns="47829">
            <a:spAutoFit/>
          </a:bodyPr>
          <a:lstStyle/>
          <a:p>
            <a:pPr eaLnBrk="1" hangingPunct="1">
              <a:lnSpc>
                <a:spcPct val="85000"/>
              </a:lnSpc>
              <a:spcBef>
                <a:spcPct val="20000"/>
              </a:spcBef>
            </a:pPr>
            <a:r>
              <a:rPr lang="en-US" altLang="en-US" sz="1800" b="1">
                <a:solidFill>
                  <a:schemeClr val="bg1"/>
                </a:solidFill>
                <a:latin typeface="Calibri" pitchFamily="34" charset="0"/>
                <a:cs typeface="Calibri" pitchFamily="34" charset="0"/>
              </a:rPr>
              <a:t>Size of original</a:t>
            </a:r>
          </a:p>
        </p:txBody>
      </p:sp>
      <p:sp>
        <p:nvSpPr>
          <p:cNvPr id="27" name="Rectangle 26"/>
          <p:cNvSpPr/>
          <p:nvPr/>
        </p:nvSpPr>
        <p:spPr bwMode="auto">
          <a:xfrm>
            <a:off x="884238" y="2697162"/>
            <a:ext cx="28498800" cy="17526000"/>
          </a:xfrm>
          <a:prstGeom prst="rect">
            <a:avLst/>
          </a:prstGeom>
          <a:solidFill>
            <a:schemeClr val="accent5">
              <a:lumMod val="9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marL="514350" indent="-514350" algn="just">
              <a:lnSpc>
                <a:spcPct val="150000"/>
              </a:lnSpc>
              <a:spcBef>
                <a:spcPts val="1200"/>
              </a:spcBef>
              <a:spcAft>
                <a:spcPts val="1200"/>
              </a:spcAft>
              <a:buFont typeface="Arial" pitchFamily="34" charset="0"/>
              <a:buChar char="•"/>
            </a:pPr>
            <a:r>
              <a:rPr lang="en-GB" sz="3200"/>
              <a:t>Borrego-Ruiz, A. &amp; Borrego, J.J., (2025). Biological, psychosocial, and microbial determinants of childhood-onset obsessive–compulsive disorder: A narrative review. </a:t>
            </a:r>
            <a:r>
              <a:rPr lang="en-GB" sz="3200" i="1"/>
              <a:t>Children</a:t>
            </a:r>
            <a:r>
              <a:rPr lang="en-GB" sz="3200"/>
              <a:t>, 12(8), p.1063. Available at: </a:t>
            </a:r>
            <a:r>
              <a:rPr lang="en-GB" sz="3200" u="sng"/>
              <a:t>https://www.mdpi.com/2227-9067/12/8/1063</a:t>
            </a:r>
            <a:r>
              <a:rPr lang="en-GB" sz="3200"/>
              <a:t>.</a:t>
            </a:r>
          </a:p>
          <a:p>
            <a:pPr marL="514350" indent="-514350" algn="just">
              <a:lnSpc>
                <a:spcPct val="150000"/>
              </a:lnSpc>
              <a:spcBef>
                <a:spcPts val="1200"/>
              </a:spcBef>
              <a:spcAft>
                <a:spcPts val="1200"/>
              </a:spcAft>
              <a:buFont typeface="Arial" pitchFamily="34" charset="0"/>
              <a:buChar char="•"/>
            </a:pPr>
            <a:r>
              <a:rPr lang="en-GB" sz="3200"/>
              <a:t>Brock, H., Rizvi, A. &amp; Hany, M., (2024). </a:t>
            </a:r>
            <a:r>
              <a:rPr lang="en-GB" sz="3200" i="1"/>
              <a:t>Obsessive-Compulsive Disorder</a:t>
            </a:r>
            <a:r>
              <a:rPr lang="en-GB" sz="3200"/>
              <a:t>. National Library of Medicine.</a:t>
            </a:r>
          </a:p>
          <a:p>
            <a:pPr marL="514350" indent="-514350" algn="just">
              <a:lnSpc>
                <a:spcPct val="150000"/>
              </a:lnSpc>
              <a:spcBef>
                <a:spcPts val="1200"/>
              </a:spcBef>
              <a:spcAft>
                <a:spcPts val="1200"/>
              </a:spcAft>
              <a:buFont typeface="Arial" pitchFamily="34" charset="0"/>
              <a:buChar char="•"/>
            </a:pPr>
            <a:r>
              <a:rPr lang="en-GB" sz="3200"/>
              <a:t>Department of Health and Social Care, (2026). </a:t>
            </a:r>
            <a:r>
              <a:rPr lang="en-GB" sz="3200" i="1"/>
              <a:t>Informing the mental health strategy for England: call for evidence document</a:t>
            </a:r>
            <a:r>
              <a:rPr lang="en-GB" sz="3200"/>
              <a:t>. DHSC.</a:t>
            </a:r>
          </a:p>
          <a:p>
            <a:pPr marL="514350" indent="-514350" algn="just">
              <a:lnSpc>
                <a:spcPct val="150000"/>
              </a:lnSpc>
              <a:spcBef>
                <a:spcPts val="1200"/>
              </a:spcBef>
              <a:spcAft>
                <a:spcPts val="1200"/>
              </a:spcAft>
              <a:buFont typeface="Arial" pitchFamily="34" charset="0"/>
              <a:buChar char="•"/>
            </a:pPr>
            <a:r>
              <a:rPr lang="en-GB" sz="3200"/>
              <a:t>National Institution for Health and Care Excellence, (2026). </a:t>
            </a:r>
            <a:r>
              <a:rPr lang="en-GB" sz="3200" i="1"/>
              <a:t>Obsessive-compulsive disorder and body dysmorphic disorder: treatment</a:t>
            </a:r>
            <a:r>
              <a:rPr lang="en-GB" sz="3200"/>
              <a:t>. NICE.</a:t>
            </a:r>
          </a:p>
          <a:p>
            <a:pPr marL="514350" indent="-514350" algn="just">
              <a:lnSpc>
                <a:spcPct val="150000"/>
              </a:lnSpc>
              <a:spcBef>
                <a:spcPts val="1200"/>
              </a:spcBef>
              <a:spcAft>
                <a:spcPts val="1200"/>
              </a:spcAft>
              <a:buFont typeface="Arial" pitchFamily="34" charset="0"/>
              <a:buChar char="•"/>
            </a:pPr>
            <a:r>
              <a:rPr lang="en-GB" sz="3200"/>
              <a:t>OCD-UK, (2025). </a:t>
            </a:r>
            <a:r>
              <a:rPr lang="en-GB" sz="3200" i="1"/>
              <a:t>Occurrences of OCD</a:t>
            </a:r>
            <a:r>
              <a:rPr lang="en-GB" sz="3200"/>
              <a:t>. [Online] Available at: </a:t>
            </a:r>
            <a:r>
              <a:rPr lang="en-GB" sz="3200" u="sng"/>
              <a:t>https://www.ocduk.org/ocd/how-common-is-ocd/</a:t>
            </a:r>
            <a:r>
              <a:rPr lang="en-GB" sz="3200"/>
              <a:t> [Accessed 27th June 2026].</a:t>
            </a:r>
          </a:p>
          <a:p>
            <a:pPr marL="514350" indent="-514350" algn="just">
              <a:lnSpc>
                <a:spcPct val="150000"/>
              </a:lnSpc>
              <a:spcBef>
                <a:spcPts val="1200"/>
              </a:spcBef>
              <a:spcAft>
                <a:spcPts val="1200"/>
              </a:spcAft>
              <a:buFont typeface="Arial" pitchFamily="34" charset="0"/>
              <a:buChar char="•"/>
            </a:pPr>
            <a:r>
              <a:rPr lang="en-GB" sz="3200"/>
              <a:t>Pedley, R., Bee, P., Wearden, A. &amp; Berry, K., (2019). Illness perceptions in people with obsessive-compulsive disorder; A qualitative study. </a:t>
            </a:r>
            <a:r>
              <a:rPr lang="en-GB" sz="3200" i="1"/>
              <a:t>PLoS One</a:t>
            </a:r>
            <a:r>
              <a:rPr lang="en-GB" sz="3200"/>
              <a:t>, 14(3), p.e0213495.</a:t>
            </a:r>
          </a:p>
          <a:p>
            <a:pPr marL="514350" indent="-514350" algn="just">
              <a:lnSpc>
                <a:spcPct val="150000"/>
              </a:lnSpc>
              <a:spcBef>
                <a:spcPts val="1200"/>
              </a:spcBef>
              <a:spcAft>
                <a:spcPts val="1200"/>
              </a:spcAft>
              <a:buFont typeface="Arial" pitchFamily="34" charset="0"/>
              <a:buChar char="•"/>
            </a:pPr>
            <a:r>
              <a:rPr lang="en-GB" sz="3200"/>
              <a:t>Pratap, S. &amp; Gagan, H., (2021). Cultural issues related to ICD-11 mental, behavioural and neurodevelopmental disorders. </a:t>
            </a:r>
            <a:r>
              <a:rPr lang="en-GB" sz="3200" i="1"/>
              <a:t>Consortium Psychiatricum</a:t>
            </a:r>
            <a:r>
              <a:rPr lang="en-GB" sz="3200"/>
              <a:t>, 2(2), pp.7-15. Available at: </a:t>
            </a:r>
            <a:r>
              <a:rPr lang="en-GB" sz="3200" u="sng"/>
              <a:t>https://cyberleninka.ru/article/n/cultural-issues-related-to-icd-11-mental-behavioural-and-neurodevelopmental-disorders</a:t>
            </a:r>
            <a:r>
              <a:rPr lang="en-GB" sz="3200"/>
              <a:t>.</a:t>
            </a:r>
          </a:p>
          <a:p>
            <a:pPr marL="514350" indent="-514350" algn="just">
              <a:lnSpc>
                <a:spcPct val="150000"/>
              </a:lnSpc>
              <a:spcBef>
                <a:spcPts val="1200"/>
              </a:spcBef>
              <a:spcAft>
                <a:spcPts val="1200"/>
              </a:spcAft>
              <a:buFont typeface="Arial" pitchFamily="34" charset="0"/>
              <a:buChar char="•"/>
            </a:pPr>
            <a:r>
              <a:rPr lang="en-GB" sz="3200"/>
              <a:t>Stein, D.J. et al., (2025). Obsessive-compulsive disorder in the World Mental Health surveys. </a:t>
            </a:r>
            <a:r>
              <a:rPr lang="en-GB" sz="3200" i="1"/>
              <a:t>BMC medicine</a:t>
            </a:r>
            <a:r>
              <a:rPr lang="en-GB" sz="3200"/>
              <a:t>, 23(1), p.416. Available at: </a:t>
            </a:r>
            <a:r>
              <a:rPr lang="en-GB" sz="3200" u="sng"/>
              <a:t>https://link.springer.com/content/pdf/10.1186/s12916-025-04209-5.pdf</a:t>
            </a:r>
            <a:r>
              <a:rPr lang="en-GB" sz="3200"/>
              <a:t>.</a:t>
            </a:r>
          </a:p>
          <a:p>
            <a:pPr marL="514350" indent="-514350" algn="just">
              <a:lnSpc>
                <a:spcPct val="150000"/>
              </a:lnSpc>
              <a:spcBef>
                <a:spcPts val="1200"/>
              </a:spcBef>
              <a:spcAft>
                <a:spcPts val="1200"/>
              </a:spcAft>
              <a:buFont typeface="Arial" pitchFamily="34" charset="0"/>
              <a:buChar char="•"/>
            </a:pPr>
            <a:r>
              <a:rPr lang="en-GB" sz="3200"/>
              <a:t>Vuong, T.M., Gellatly, J., Lovell, K. &amp; Bee, P., (2016). The experiences of help-seeking in people with obsessive compulsive disorder: an internet survey. </a:t>
            </a:r>
            <a:r>
              <a:rPr lang="en-GB" sz="3200" i="1"/>
              <a:t>The Cognitive Behaviour Therapist</a:t>
            </a:r>
            <a:r>
              <a:rPr lang="en-GB" sz="3200"/>
              <a:t>, 9, p.e14. Available at: </a:t>
            </a:r>
            <a:r>
              <a:rPr lang="en-GB" sz="3200" u="sng"/>
              <a:t>https://www.cambridge.org/core/journals/the-cognitive-behaviour-therapist/article/abs/experiences-of-helpseeking-in-people-with-obsessive-compulsive-disorder-an-internet-survey/C6450039D5D986CF3116036F59528252</a:t>
            </a:r>
            <a:r>
              <a:rPr lang="en-GB" sz="3200"/>
              <a:t>.</a:t>
            </a:r>
          </a:p>
          <a:p>
            <a:pPr marL="514350" indent="-514350" algn="just">
              <a:lnSpc>
                <a:spcPct val="150000"/>
              </a:lnSpc>
              <a:spcBef>
                <a:spcPts val="1200"/>
              </a:spcBef>
              <a:spcAft>
                <a:spcPts val="1200"/>
              </a:spcAft>
              <a:buFont typeface="Arial" pitchFamily="34" charset="0"/>
              <a:buChar char="•"/>
            </a:pPr>
            <a:r>
              <a:rPr lang="en-GB" sz="3200"/>
              <a:t>World Health Organisation, (2023). </a:t>
            </a:r>
            <a:r>
              <a:rPr lang="en-GB" sz="3200" i="1"/>
              <a:t>Obsessive compulsive disorder (OCD)</a:t>
            </a:r>
            <a:r>
              <a:rPr lang="en-GB" sz="3200"/>
              <a:t>. WHO.</a:t>
            </a:r>
          </a:p>
          <a:p>
            <a:pPr marL="514350" indent="-514350" algn="just">
              <a:lnSpc>
                <a:spcPct val="150000"/>
              </a:lnSpc>
              <a:spcBef>
                <a:spcPts val="1200"/>
              </a:spcBef>
              <a:spcAft>
                <a:spcPts val="1200"/>
              </a:spcAft>
              <a:buFont typeface="Arial" pitchFamily="34" charset="0"/>
              <a:buChar char="•"/>
            </a:pPr>
            <a:r>
              <a:rPr lang="en-GB" sz="3200"/>
              <a:t>World Health Organisation, (2025). </a:t>
            </a:r>
            <a:r>
              <a:rPr lang="en-GB" sz="3200" i="1"/>
              <a:t>6B20 Obsessive-compulsive disorder</a:t>
            </a:r>
            <a:r>
              <a:rPr lang="en-GB" sz="3200"/>
              <a:t>. WHO.</a:t>
            </a:r>
          </a:p>
        </p:txBody>
      </p:sp>
      <p:sp>
        <p:nvSpPr>
          <p:cNvPr id="31" name="Rectangle 68"/>
          <p:cNvSpPr>
            <a:spLocks noChangeArrowheads="1"/>
          </p:cNvSpPr>
          <p:nvPr/>
        </p:nvSpPr>
        <p:spPr bwMode="auto">
          <a:xfrm>
            <a:off x="8183373" y="4839647"/>
            <a:ext cx="6221607" cy="5349081"/>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32" name="Rectangle 68"/>
          <p:cNvSpPr>
            <a:spLocks noChangeArrowheads="1"/>
          </p:cNvSpPr>
          <p:nvPr/>
        </p:nvSpPr>
        <p:spPr bwMode="auto">
          <a:xfrm>
            <a:off x="728657" y="16386868"/>
            <a:ext cx="6445807" cy="4415115"/>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44" name="Rectangle 68"/>
          <p:cNvSpPr>
            <a:spLocks noChangeArrowheads="1"/>
          </p:cNvSpPr>
          <p:nvPr/>
        </p:nvSpPr>
        <p:spPr bwMode="auto">
          <a:xfrm>
            <a:off x="10624119" y="18254803"/>
            <a:ext cx="9706930" cy="5179269"/>
          </a:xfrm>
          <a:prstGeom prst="rect">
            <a:avLst/>
          </a:prstGeom>
          <a:noFill/>
          <a:ln w="38100">
            <a:noFill/>
            <a:miter lim="800000"/>
            <a:headEnd/>
            <a:tailEnd/>
          </a:ln>
          <a:effectLst/>
        </p:spPr>
        <p:txBody>
          <a:bodyPr wrap="none" lIns="95657" tIns="47829" rIns="95657" bIns="47829" anchor="ctr"/>
          <a:lstStyle/>
          <a:p>
            <a:pPr eaLnBrk="1" hangingPunct="1"/>
            <a:endParaRPr lang="en-GB">
              <a:latin typeface="Calibri" pitchFamily="34" charset="0"/>
              <a:cs typeface="Calibri" pitchFamily="34" charset="0"/>
            </a:endParaRPr>
          </a:p>
        </p:txBody>
      </p:sp>
      <p:sp>
        <p:nvSpPr>
          <p:cNvPr id="54" name="Rectangle 53"/>
          <p:cNvSpPr/>
          <p:nvPr/>
        </p:nvSpPr>
        <p:spPr bwMode="auto">
          <a:xfrm>
            <a:off x="2" y="0"/>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5" name="Rectangle 54"/>
          <p:cNvSpPr/>
          <p:nvPr/>
        </p:nvSpPr>
        <p:spPr bwMode="auto">
          <a:xfrm>
            <a:off x="2" y="20717077"/>
            <a:ext cx="30267275" cy="679248"/>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6" name="Rectangle 55"/>
          <p:cNvSpPr/>
          <p:nvPr/>
        </p:nvSpPr>
        <p:spPr bwMode="auto">
          <a:xfrm>
            <a:off x="29732248"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
        <p:nvSpPr>
          <p:cNvPr id="57" name="Rectangle 56"/>
          <p:cNvSpPr/>
          <p:nvPr/>
        </p:nvSpPr>
        <p:spPr bwMode="auto">
          <a:xfrm>
            <a:off x="1" y="2"/>
            <a:ext cx="535028" cy="21396325"/>
          </a:xfrm>
          <a:prstGeom prst="rect">
            <a:avLst/>
          </a:prstGeom>
          <a:solidFill>
            <a:srgbClr val="FFC0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657" tIns="47829" rIns="95657" bIns="47829" numCol="1" rtlCol="0" anchor="t" anchorCtr="0" compatLnSpc="1">
            <a:prstTxWarp prst="textNoShape">
              <a:avLst/>
            </a:prstTxWarp>
          </a:bodyPr>
          <a:lstStyle/>
          <a:p>
            <a:pPr defTabSz="3607121" eaLnBrk="1" hangingPunct="1"/>
            <a:endParaRPr lang="en-GB">
              <a:latin typeface="Calibri" pitchFamily="34" charset="0"/>
              <a:cs typeface="Calibri" pitchFamily="34" charset="0"/>
            </a:endParaRPr>
          </a:p>
        </p:txBody>
      </p:sp>
    </p:spTree>
  </p:cSld>
  <p:clrMapOvr>
    <a:masterClrMapping/>
  </p:clrMapOvr>
</p:sld>
</file>

<file path=ppt/theme/theme1.xml><?xml version="1.0" encoding="utf-8"?>
<a:theme xmlns:a="http://schemas.openxmlformats.org/drawingml/2006/main" name="Custom Design">
  <a:themeElements>
    <a:clrScheme name="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fontScheme name="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1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1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1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2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2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2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2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Custom Design">
  <a:themeElements>
    <a:clrScheme name="4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4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4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4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Custom Design">
  <a:themeElements>
    <a:clrScheme name="5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5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5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5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5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5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5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5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5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5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5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5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5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5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5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5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Custom Design">
  <a:themeElements>
    <a:clrScheme name="3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3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3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3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6_Custom Design">
  <a:themeElements>
    <a:clrScheme name="6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6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6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6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6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6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6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6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6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6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6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6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6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6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6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6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4</Slides>
  <Notes>3</Notes>
  <HiddenSlides>0</HiddenSlides>
  <ScaleCrop>false</ScaleCrop>
  <HeadingPairs>
    <vt:vector size="4" baseType="variant">
      <vt:variant>
        <vt:lpstr>Theme</vt:lpstr>
      </vt:variant>
      <vt:variant>
        <vt:i4>7</vt:i4>
      </vt:variant>
      <vt:variant>
        <vt:lpstr>Slide Titles</vt:lpstr>
      </vt:variant>
      <vt:variant>
        <vt:i4>4</vt:i4>
      </vt:variant>
    </vt:vector>
  </HeadingPairs>
  <TitlesOfParts>
    <vt:vector size="11" baseType="lpstr">
      <vt:lpstr>Custom Design</vt:lpstr>
      <vt:lpstr>1_Custom Design</vt:lpstr>
      <vt:lpstr>2_Custom Design</vt:lpstr>
      <vt:lpstr>4_Custom Design</vt:lpstr>
      <vt:lpstr>5_Custom Design</vt:lpstr>
      <vt:lpstr>3_Custom Design</vt:lpstr>
      <vt:lpstr>6_Custom Design</vt:lpstr>
      <vt:lpstr>PowerPoint Presentation</vt:lpstr>
      <vt:lpstr>PowerPoint Presentation</vt:lpstr>
      <vt:lpstr>                                                   Recommendations</vt:lpstr>
      <vt:lpstr>PowerPoint Presentation</vt:lpstr>
    </vt:vector>
  </TitlesOfParts>
  <Company>P&amp;D Display Graphics, LLC</Company>
  <LinksUpToDate>false</LinksUpToDate>
  <SharedDoc>false</SharedDoc>
  <HyperlinkBase>www.posters4research.com</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revision>1</cp:revision>
  <dcterms:created xsi:type="dcterms:W3CDTF">2007-08-03T11:45:15Z</dcterms:created>
  <dcterms:modified xsi:type="dcterms:W3CDTF">2026-07-01T10:19:53Z</dcterms:modified>
</cp:coreProperties>
</file>