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handoutMasterIdLst>
    <p:handoutMasterId r:id="rId11"/>
  </p:handoutMasterIdLst>
  <p:sldIdLst>
    <p:sldId id="271" r:id="rId2"/>
    <p:sldId id="267" r:id="rId3"/>
    <p:sldId id="268" r:id="rId4"/>
    <p:sldId id="276" r:id="rId5"/>
    <p:sldId id="275" r:id="rId6"/>
    <p:sldId id="272" r:id="rId7"/>
    <p:sldId id="269" r:id="rId8"/>
    <p:sldId id="270" r:id="rId9"/>
    <p:sldId id="277" r:id="rId10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72" d="100"/>
          <a:sy n="72" d="100"/>
        </p:scale>
        <p:origin x="660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6946" y="0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/>
          <a:lstStyle>
            <a:lvl1pPr algn="r">
              <a:defRPr sz="1200"/>
            </a:lvl1pPr>
          </a:lstStyle>
          <a:p>
            <a:fld id="{8670F673-CB99-4B76-951A-F5053592CF21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6946" y="9264098"/>
            <a:ext cx="2890568" cy="489502"/>
          </a:xfrm>
          <a:prstGeom prst="rect">
            <a:avLst/>
          </a:prstGeom>
        </p:spPr>
        <p:txBody>
          <a:bodyPr vert="horz" lIns="91010" tIns="45505" rIns="91010" bIns="45505" rtlCol="0" anchor="b"/>
          <a:lstStyle>
            <a:lvl1pPr algn="r">
              <a:defRPr sz="1200"/>
            </a:lvl1pPr>
          </a:lstStyle>
          <a:p>
            <a:fld id="{6716ED98-F517-4E46-8104-979146FEB97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876430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20E363-32B1-4C5F-BB64-F65072C327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9FB0C34-07B2-4E23-AED5-DFF24A4DB28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AA950C-D215-40B9-A8D2-1D8C16142C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6B6FEFB-FE3C-4858-BF01-787766307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3E3F99-E01E-4B91-A71F-93522CBEAA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6324200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43C942-B743-4CA6-9285-097DAD3293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47DC80-AE47-48C2-8FDF-381F6B790A0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FDAA9BF-B884-4DF9-AD75-7A3DA07B63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46EAF76-4BDA-4A21-9855-27F7951862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6BDB30-5290-4743-8B68-A8A88C1C1B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89210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342D35-7202-4E92-A5CD-D25B469509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642156C-B0F1-4408-BA8F-86A13A7B097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B266E9-B852-4D12-88FE-21326254F4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72ED3E3-12B7-4F80-B0D9-7BD1DE5963F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2243B9-5E70-4F7F-84DD-D28D93EAEA6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127285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B89FE9-DBF4-4A99-AD0C-C6781EE4E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D8AA45-2374-4113-A525-D124DEA79F0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C3E8136-2A40-42B0-B6D4-4F10BD3D65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1E738BE-2EB9-4EA1-B674-E235CB11E06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5DF53D6-10AE-4AB5-9A6F-F0C7A14ADF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02376BF-2962-4E24-A4E4-2A435DAF8A3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1422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9D2BA7-E9BA-400D-8C85-0580D4546DF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55E8767-11EC-40AF-AC32-3992135E40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451D6D-66CC-4300-84D3-EBCA7441632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FCD492D-2469-475C-9509-A58761FC35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620A9C9-093B-44E7-B8E7-881AEC30DC3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D9C35FC-A059-45C2-8C24-D64F1DEC0E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67D3D54-57F1-4BBE-8D5C-1C37658976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5855D17-91F8-42BA-83B8-1F2142D73F7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09691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1E13B-FC9C-4DFF-B6DE-259FB2E73C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59D9C13-D05B-4490-B28E-D869C535C64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B5FD44A-9DE7-4C68-9DCE-197E3540369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3841BAE-5699-413F-AD48-C01265BBE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5107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0E0AA52-9392-4F8E-BFDE-4F112319B3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DE240C8-3EF0-41EB-B751-0F68EB02BA4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AE8E99A-8FB9-4FEC-8443-AEDDF35B9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08382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B45B1C-F298-4EC9-AF0F-3E7D0C3B9A6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5D40C3-ADC8-4D67-BC02-9CF2737703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A50E524-18BE-412C-8766-3BC015C2178A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FC2581E-A4F4-4082-9C24-2FD69EC0AB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9650A92-4C78-42D9-BF29-D7598C0FCB6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0518096-CFC7-41CA-95C9-03ABDA1B2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92376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84B42D-2DC9-4CDD-944F-8A0BEC23AB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6EDB8E46-00CB-4C27-955D-27D22EAAD5B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73B7DDD-DB98-497B-B97E-455932B1C76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878EB3-4D6F-4413-B72E-9F7153A7BF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85ACFE-4F56-47BD-AE67-A30FE33C3D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A46739-B1B0-4944-94BE-4B67B236BE3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9475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263156-9021-43AB-A5D2-6536E2A722A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BCC6665-0F66-4EA2-9002-2EC2A5DB3B9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12AA320-FCC7-4C11-8FA2-B98963A254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9CC8045-07A0-42DD-92A9-29486B020EB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08FFAF-780D-40F7-984D-B312CA3C42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56804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01EDCE8C-477B-461E-AAB7-A855949698B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1403895-7536-4A4F-A8EE-F8E3663C727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BBB9CA2-6A55-43E5-BA93-52F0D5B43E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79AA66-429A-43D7-863B-7B27E3E7FF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DB8E1E-2562-448D-9968-7FEB1818D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0804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E7BD0F15-3BD0-415E-92F8-3AF8FE3E27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05C465-A5CC-4EEC-9592-030FD440E99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33BC380-023E-480D-A863-9B9A2ABF814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00BAB81-0739-483F-A744-6119BFC295AF}" type="datetimeFigureOut">
              <a:rPr lang="en-GB" smtClean="0"/>
              <a:t>10/05/2020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A1B5858-C8E9-441E-858B-13DFF4C8FF7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2B8BC4-DA9D-4A1D-A277-467956C8465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735AE14-8D15-40F5-A2BF-1069F419381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23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Leading and Implementing Workplace Change</a:t>
            </a:r>
            <a:br>
              <a:rPr lang="en-GB" dirty="0"/>
            </a:br>
            <a:r>
              <a:rPr lang="en-GB" dirty="0"/>
              <a:t>Proposal Presentation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Individual Time Slots</a:t>
            </a:r>
          </a:p>
          <a:p>
            <a:r>
              <a:rPr lang="en-GB" dirty="0"/>
              <a:t>Starting at 09.00</a:t>
            </a:r>
          </a:p>
          <a:p>
            <a:r>
              <a:rPr lang="en-GB" dirty="0"/>
              <a:t>1/6/2020</a:t>
            </a:r>
          </a:p>
        </p:txBody>
      </p:sp>
    </p:spTree>
    <p:extLst>
      <p:ext uri="{BB962C8B-B14F-4D97-AF65-F5344CB8AC3E}">
        <p14:creationId xmlns:p14="http://schemas.microsoft.com/office/powerpoint/2010/main" val="228169950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FORMAT for Proposal Presentation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Live Individual Presentation using Microsoft Teams</a:t>
            </a:r>
          </a:p>
          <a:p>
            <a:r>
              <a:rPr lang="en-GB" dirty="0"/>
              <a:t>Presentation 10 mins per individual (+/- 10%) – Date 1</a:t>
            </a:r>
            <a:r>
              <a:rPr lang="en-GB" baseline="30000" dirty="0"/>
              <a:t>st</a:t>
            </a:r>
            <a:r>
              <a:rPr lang="en-GB" dirty="0"/>
              <a:t> June 2020. First presentation at 09.00</a:t>
            </a:r>
          </a:p>
          <a:p>
            <a:r>
              <a:rPr lang="en-GB" dirty="0" err="1"/>
              <a:t>Powerpoint</a:t>
            </a:r>
            <a:r>
              <a:rPr lang="en-GB" dirty="0"/>
              <a:t> slides only- No supplementary or speaker notes required.</a:t>
            </a:r>
          </a:p>
          <a:p>
            <a:r>
              <a:rPr lang="en-GB" dirty="0" err="1"/>
              <a:t>Powerpoint</a:t>
            </a:r>
            <a:r>
              <a:rPr lang="en-GB" dirty="0"/>
              <a:t> slides to be uploaded to Turnitin by 09.00 on 1</a:t>
            </a:r>
            <a:r>
              <a:rPr lang="en-GB" baseline="30000" dirty="0"/>
              <a:t>st</a:t>
            </a:r>
            <a:r>
              <a:rPr lang="en-GB" dirty="0"/>
              <a:t> June 2020.</a:t>
            </a:r>
          </a:p>
          <a:p>
            <a:r>
              <a:rPr lang="en-GB" dirty="0"/>
              <a:t>Presentation: Time to be arranged W/C 11/5/2020  </a:t>
            </a:r>
          </a:p>
          <a:p>
            <a:r>
              <a:rPr lang="en-GB" dirty="0"/>
              <a:t>Organisation Chosen for Analysis  – Medium to Large in size.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2938613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Task 1</a:t>
            </a:r>
          </a:p>
          <a:p>
            <a:r>
              <a:rPr lang="en-GB" dirty="0"/>
              <a:t>Identify the organisation and briefly describe the ‘change’  your proposal has examined.</a:t>
            </a:r>
          </a:p>
          <a:p>
            <a:r>
              <a:rPr lang="en-GB" dirty="0"/>
              <a:t>Within the discussion you should identify what the nature of the change that took place was based on:</a:t>
            </a:r>
          </a:p>
          <a:p>
            <a:r>
              <a:rPr lang="en-GB" dirty="0"/>
              <a:t>Was it a structural change- Change of Leadership?</a:t>
            </a:r>
          </a:p>
          <a:p>
            <a:r>
              <a:rPr lang="en-GB" dirty="0"/>
              <a:t>Was it an operational change- Movement to AI focus ?</a:t>
            </a:r>
          </a:p>
          <a:p>
            <a:r>
              <a:rPr lang="en-GB" dirty="0"/>
              <a:t>Was it a location change- Cost saving measure?</a:t>
            </a:r>
          </a:p>
          <a:p>
            <a:r>
              <a:rPr lang="en-GB" dirty="0"/>
              <a:t>Was it as a result of the Org. growth or decline strategy- Impact of global marketplace or government cuts?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0641934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EAA9B7-4DBA-4685-909B-1DF4390874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39F4ED-73D8-4BDD-A75D-DB1F927E9F1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sz="4000" dirty="0"/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24758EA-76D1-443C-9315-221CD7EDBA3E}"/>
              </a:ext>
            </a:extLst>
          </p:cNvPr>
          <p:cNvSpPr/>
          <p:nvPr/>
        </p:nvSpPr>
        <p:spPr>
          <a:xfrm>
            <a:off x="3048000" y="2690336"/>
            <a:ext cx="6096000" cy="3385542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GB" sz="2800" b="1" dirty="0"/>
              <a:t>Remember this change has already taken place during the last 3 years.  If it is a recent change you may have research constraints due to lack of feedback on the positive/ negative aspects of the  success/failure of the change.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036358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7376-0330-4C06-941A-9C30BD15A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4DDFA3-36C9-4133-9F27-696D13B93FC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Task 2</a:t>
            </a:r>
            <a:br>
              <a:rPr lang="en-GB" dirty="0"/>
            </a:br>
            <a:r>
              <a:rPr lang="en-GB" b="1" dirty="0"/>
              <a:t>Provide background information on the organisation which should include: </a:t>
            </a:r>
            <a:br>
              <a:rPr lang="en-GB" b="1" dirty="0"/>
            </a:br>
            <a:r>
              <a:rPr lang="en-GB" dirty="0"/>
              <a:t>Historical development- Use 5 key dates to build your organisation development profile.</a:t>
            </a:r>
            <a:br>
              <a:rPr lang="en-GB" dirty="0"/>
            </a:br>
            <a:r>
              <a:rPr lang="en-GB" dirty="0"/>
              <a:t>Describe the sector it operates in – Private, Public or 3</a:t>
            </a:r>
            <a:r>
              <a:rPr lang="en-GB" baseline="30000" dirty="0"/>
              <a:t>rd</a:t>
            </a:r>
            <a:r>
              <a:rPr lang="en-GB" dirty="0"/>
              <a:t> sector.</a:t>
            </a:r>
          </a:p>
          <a:p>
            <a:r>
              <a:rPr lang="en-GB" dirty="0"/>
              <a:t>Provide an overview of the products/services it supplies/delivers.</a:t>
            </a:r>
          </a:p>
          <a:p>
            <a:r>
              <a:rPr lang="en-GB" dirty="0"/>
              <a:t>A description of the Size of org.- i.e. Number of employees, number of Strategic Business Units it operates etc. </a:t>
            </a:r>
          </a:p>
          <a:p>
            <a:r>
              <a:rPr lang="en-GB" dirty="0"/>
              <a:t>Location- Head office or location of unit on which your change process is focussing on.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3033534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41EFEB-AACE-4CE2-92DE-EFF8180D8C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Cont</a:t>
            </a:r>
            <a:r>
              <a:rPr lang="en-GB" dirty="0"/>
              <a:t>: Task 2- Current Market Position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5BEBF-7EEB-48A2-B29D-AB447011758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err="1"/>
              <a:t>i.e</a:t>
            </a:r>
            <a:r>
              <a:rPr lang="en-GB" dirty="0"/>
              <a:t> Profit/Loss, Surplus or Deficit</a:t>
            </a:r>
          </a:p>
          <a:p>
            <a:r>
              <a:rPr lang="en-GB" dirty="0"/>
              <a:t>Market Share/ Growth or Decline phase</a:t>
            </a:r>
          </a:p>
          <a:p>
            <a:r>
              <a:rPr lang="en-GB" dirty="0"/>
              <a:t>Public Sector- Who controls this organisation/unit- Central or Welsh Assembly government?</a:t>
            </a:r>
          </a:p>
          <a:p>
            <a:r>
              <a:rPr lang="en-GB" dirty="0"/>
              <a:t>Private/3</a:t>
            </a:r>
            <a:r>
              <a:rPr lang="en-GB" baseline="30000" dirty="0"/>
              <a:t>rd</a:t>
            </a:r>
            <a:r>
              <a:rPr lang="en-GB" dirty="0"/>
              <a:t> Sector- Who are its major stakeholders?</a:t>
            </a:r>
          </a:p>
        </p:txBody>
      </p:sp>
    </p:spTree>
    <p:extLst>
      <p:ext uri="{BB962C8B-B14F-4D97-AF65-F5344CB8AC3E}">
        <p14:creationId xmlns:p14="http://schemas.microsoft.com/office/powerpoint/2010/main" val="16670341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r>
              <a:rPr lang="en-GB" dirty="0"/>
              <a:t>Task 3</a:t>
            </a:r>
          </a:p>
          <a:p>
            <a:r>
              <a:rPr lang="en-GB" dirty="0"/>
              <a:t>What were the influences that caused this change to be required- Micro- Organisation issues (SWOT) or Macro- External issues (PESTLE) factors. </a:t>
            </a:r>
            <a:r>
              <a:rPr lang="en-GB" b="1" dirty="0"/>
              <a:t>You only need to discuss the PESTLE factors that had a direct influence on the requirement for the ‘change’ being investigated.</a:t>
            </a:r>
          </a:p>
          <a:p>
            <a:r>
              <a:rPr lang="en-GB" dirty="0"/>
              <a:t>What was the impact of this change on the organisation- Physical, Financial, Human Resource, Operational capabilities </a:t>
            </a:r>
            <a:r>
              <a:rPr lang="en-GB" b="1" dirty="0"/>
              <a:t>(You only need to discuss one of these for the proposal)</a:t>
            </a:r>
          </a:p>
          <a:p>
            <a:r>
              <a:rPr lang="en-GB" dirty="0"/>
              <a:t>Task 4</a:t>
            </a:r>
          </a:p>
          <a:p>
            <a:r>
              <a:rPr lang="en-GB" dirty="0"/>
              <a:t>To demonstrate your knowledge and understanding of the ‘models’ and  ‘theories’ of change discuss three key change management models/ theories- within this discussion you are required to apply one of these  models/theories to your organisation change example.</a:t>
            </a:r>
          </a:p>
        </p:txBody>
      </p:sp>
    </p:spTree>
    <p:extLst>
      <p:ext uri="{BB962C8B-B14F-4D97-AF65-F5344CB8AC3E}">
        <p14:creationId xmlns:p14="http://schemas.microsoft.com/office/powerpoint/2010/main" val="4866821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Task 5</a:t>
            </a:r>
          </a:p>
          <a:p>
            <a:r>
              <a:rPr lang="en-GB" dirty="0"/>
              <a:t>Identify whether the ‘change’  has been  judged a success or failure.  Produce some evidence to support this statement- comments from newspapers, journals, organisation comment or stakeholder feedback.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91844208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41E48B-CBC9-4ADC-A42B-3C70AE96F8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D43D3D-22F7-4E74-AE3B-2C982F0F71F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Please support your research and discussion of the proposal by including a reference list at the end of your </a:t>
            </a:r>
            <a:r>
              <a:rPr lang="en-GB" dirty="0" err="1"/>
              <a:t>powerpoint</a:t>
            </a:r>
            <a:r>
              <a:rPr lang="en-GB" dirty="0"/>
              <a:t> slides.</a:t>
            </a:r>
          </a:p>
        </p:txBody>
      </p:sp>
    </p:spTree>
    <p:extLst>
      <p:ext uri="{BB962C8B-B14F-4D97-AF65-F5344CB8AC3E}">
        <p14:creationId xmlns:p14="http://schemas.microsoft.com/office/powerpoint/2010/main" val="37229286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254</TotalTime>
  <Words>454</Words>
  <Application>Microsoft Office PowerPoint</Application>
  <PresentationFormat>Widescreen</PresentationFormat>
  <Paragraphs>37</Paragraphs>
  <Slides>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3" baseType="lpstr">
      <vt:lpstr>Arial</vt:lpstr>
      <vt:lpstr>Calibri</vt:lpstr>
      <vt:lpstr>Calibri Light</vt:lpstr>
      <vt:lpstr>Office Theme</vt:lpstr>
      <vt:lpstr>Leading and Implementing Workplace Change Proposal Presentation</vt:lpstr>
      <vt:lpstr>FORMAT for Proposal Presentation</vt:lpstr>
      <vt:lpstr>PowerPoint Presentation</vt:lpstr>
      <vt:lpstr>PowerPoint Presentation</vt:lpstr>
      <vt:lpstr>PowerPoint Presentation</vt:lpstr>
      <vt:lpstr>Cont: Task 2- Current Market Position</vt:lpstr>
      <vt:lpstr>PowerPoint Presentation</vt:lpstr>
      <vt:lpstr>PowerPoint Presentation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Assignment 1- Customer Relationship Management System Team Presentation.</dc:title>
  <dc:creator>Admin</dc:creator>
  <cp:lastModifiedBy>Maria Heffernan</cp:lastModifiedBy>
  <cp:revision>30</cp:revision>
  <cp:lastPrinted>2019-02-06T12:41:14Z</cp:lastPrinted>
  <dcterms:created xsi:type="dcterms:W3CDTF">2019-02-03T15:41:25Z</dcterms:created>
  <dcterms:modified xsi:type="dcterms:W3CDTF">2020-05-10T13:20:29Z</dcterms:modified>
</cp:coreProperties>
</file>