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57" r:id="rId6"/>
    <p:sldId id="258" r:id="rId7"/>
    <p:sldId id="261" r:id="rId8"/>
    <p:sldId id="260" r:id="rId9"/>
    <p:sldId id="259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1B5541-2AAF-4321-9437-6CBD05C1C7B8}" v="77" dt="2023-07-12T20:08:50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sa Raportoru" userId="75c91ffe88a0efdb" providerId="LiveId" clId="{BE1B5541-2AAF-4321-9437-6CBD05C1C7B8}"/>
    <pc:docChg chg="undo custSel modSld sldOrd modMainMaster">
      <pc:chgData name="Vanessa Raportoru" userId="75c91ffe88a0efdb" providerId="LiveId" clId="{BE1B5541-2AAF-4321-9437-6CBD05C1C7B8}" dt="2023-07-12T20:11:30.888" v="87" actId="27957"/>
      <pc:docMkLst>
        <pc:docMk/>
      </pc:docMkLst>
      <pc:sldChg chg="addSp delSp modSp mod setBg setClrOvrMap">
        <pc:chgData name="Vanessa Raportoru" userId="75c91ffe88a0efdb" providerId="LiveId" clId="{BE1B5541-2AAF-4321-9437-6CBD05C1C7B8}" dt="2023-07-12T20:08:50.475" v="84" actId="403"/>
        <pc:sldMkLst>
          <pc:docMk/>
          <pc:sldMk cId="1780490402" sldId="256"/>
        </pc:sldMkLst>
        <pc:spChg chg="mod ord">
          <ac:chgData name="Vanessa Raportoru" userId="75c91ffe88a0efdb" providerId="LiveId" clId="{BE1B5541-2AAF-4321-9437-6CBD05C1C7B8}" dt="2023-07-12T20:08:50.475" v="84" actId="403"/>
          <ac:spMkLst>
            <pc:docMk/>
            <pc:sldMk cId="1780490402" sldId="256"/>
            <ac:spMk id="2" creationId="{8A5F70D3-2DB5-8293-DC3C-D1375FD6FC4A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3" creationId="{EA4E4267-CAF0-4C38-8DC6-CD3B1A9F046E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4" creationId="{0EE3ACC5-126D-4BA4-8B45-7F0B5B839C51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5" creationId="{AB2868F7-FE10-4289-A5BD-90763C7A2F5A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6" creationId="{BD94142C-10EE-487C-A327-404FDF358F22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7" creationId="{5F7FAC2D-7A74-4939-A917-A1A5AF935685}"/>
          </ac:spMkLst>
        </pc:spChg>
        <pc:spChg chg="add del">
          <ac:chgData name="Vanessa Raportoru" userId="75c91ffe88a0efdb" providerId="LiveId" clId="{BE1B5541-2AAF-4321-9437-6CBD05C1C7B8}" dt="2023-07-12T20:08:34.694" v="79" actId="26606"/>
          <ac:spMkLst>
            <pc:docMk/>
            <pc:sldMk cId="1780490402" sldId="256"/>
            <ac:spMk id="1108" creationId="{BA53A868-C420-4BAE-9244-EC162AF05CFC}"/>
          </ac:spMkLst>
        </pc:spChg>
        <pc:spChg chg="add del">
          <ac:chgData name="Vanessa Raportoru" userId="75c91ffe88a0efdb" providerId="LiveId" clId="{BE1B5541-2AAF-4321-9437-6CBD05C1C7B8}" dt="2023-07-12T20:08:34.688" v="78" actId="26606"/>
          <ac:spMkLst>
            <pc:docMk/>
            <pc:sldMk cId="1780490402" sldId="256"/>
            <ac:spMk id="1113" creationId="{56F7F177-4AE8-4934-A7F6-B3910259F21E}"/>
          </ac:spMkLst>
        </pc:spChg>
        <pc:spChg chg="add del">
          <ac:chgData name="Vanessa Raportoru" userId="75c91ffe88a0efdb" providerId="LiveId" clId="{BE1B5541-2AAF-4321-9437-6CBD05C1C7B8}" dt="2023-07-12T20:08:34.688" v="78" actId="26606"/>
          <ac:spMkLst>
            <pc:docMk/>
            <pc:sldMk cId="1780490402" sldId="256"/>
            <ac:spMk id="1114" creationId="{1DAC2350-FA6C-4B24-9A17-926C160E8CD9}"/>
          </ac:spMkLst>
        </pc:spChg>
        <pc:spChg chg="add del">
          <ac:chgData name="Vanessa Raportoru" userId="75c91ffe88a0efdb" providerId="LiveId" clId="{BE1B5541-2AAF-4321-9437-6CBD05C1C7B8}" dt="2023-07-12T20:08:34.688" v="78" actId="26606"/>
          <ac:spMkLst>
            <pc:docMk/>
            <pc:sldMk cId="1780490402" sldId="256"/>
            <ac:spMk id="1115" creationId="{2A637C44-0146-4C54-A1A1-57BC8E6C3C2B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16" creationId="{9891C27D-8C9D-415C-A639-23D76B7B1C1D}"/>
          </ac:spMkLst>
        </pc:spChg>
        <pc:spChg chg="add del">
          <ac:chgData name="Vanessa Raportoru" userId="75c91ffe88a0efdb" providerId="LiveId" clId="{BE1B5541-2AAF-4321-9437-6CBD05C1C7B8}" dt="2023-07-12T20:08:34.688" v="78" actId="26606"/>
          <ac:spMkLst>
            <pc:docMk/>
            <pc:sldMk cId="1780490402" sldId="256"/>
            <ac:spMk id="1117" creationId="{6AB310E7-DE5C-4964-8CBB-E87A22B5BD59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18" creationId="{E8F4C0D6-B7E0-42D0-A57F-6781017A2164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20" creationId="{5B4D6D08-A7F1-4445-BA2E-E449562C04C1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22" creationId="{3A7C1A41-D915-4D26-8D5E-C01B27160A80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24" creationId="{A50B663E-F671-4504-99A8-4559554692B0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25" creationId="{08F455B7-514F-4326-8EA9-442D7F26CBB0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26" creationId="{2EF89585-ECD6-4B38-96B1-AD41A1BD4BE1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27" creationId="{27A9C548-0579-4864-92A3-093842E89D88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29" creationId="{DD4224F0-9A4A-420C-82F8-2B67484DB526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31" creationId="{57525A5F-CDD4-4EB3-9187-2A0E9EA15041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33" creationId="{08F5B423-DA6A-4E80-B3CA-549A442C8FB4}"/>
          </ac:spMkLst>
        </pc:spChg>
        <pc:spChg chg="add del">
          <ac:chgData name="Vanessa Raportoru" userId="75c91ffe88a0efdb" providerId="LiveId" clId="{BE1B5541-2AAF-4321-9437-6CBD05C1C7B8}" dt="2023-07-12T20:02:19.514" v="16" actId="26606"/>
          <ac:spMkLst>
            <pc:docMk/>
            <pc:sldMk cId="1780490402" sldId="256"/>
            <ac:spMk id="1134" creationId="{3F4C63FE-9526-4F8E-BCFD-954D2EF9475B}"/>
          </ac:spMkLst>
        </pc:spChg>
        <pc:spChg chg="add del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35" creationId="{738170B5-3ECC-493B-85FA-6905971AD17E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43" creationId="{08F455B7-514F-4326-8EA9-442D7F26CBB0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45" creationId="{27A9C548-0579-4864-92A3-093842E89D88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47" creationId="{DD4224F0-9A4A-420C-82F8-2B67484DB526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49" creationId="{57525A5F-CDD4-4EB3-9187-2A0E9EA15041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51" creationId="{08F5B423-DA6A-4E80-B3CA-549A442C8FB4}"/>
          </ac:spMkLst>
        </pc:spChg>
        <pc:spChg chg="add">
          <ac:chgData name="Vanessa Raportoru" userId="75c91ffe88a0efdb" providerId="LiveId" clId="{BE1B5541-2AAF-4321-9437-6CBD05C1C7B8}" dt="2023-07-12T20:08:42.186" v="83" actId="26606"/>
          <ac:spMkLst>
            <pc:docMk/>
            <pc:sldMk cId="1780490402" sldId="256"/>
            <ac:spMk id="1153" creationId="{738170B5-3ECC-493B-85FA-6905971AD17E}"/>
          </ac:spMkLst>
        </pc:spChg>
        <pc:picChg chg="add del mod">
          <ac:chgData name="Vanessa Raportoru" userId="75c91ffe88a0efdb" providerId="LiveId" clId="{BE1B5541-2AAF-4321-9437-6CBD05C1C7B8}" dt="2023-07-12T20:04:00.862" v="36" actId="34307"/>
          <ac:picMkLst>
            <pc:docMk/>
            <pc:sldMk cId="1780490402" sldId="256"/>
            <ac:picMk id="4" creationId="{FBBF55C0-2367-2F09-DCBF-E83795F9F953}"/>
          </ac:picMkLst>
        </pc:picChg>
        <pc:picChg chg="mod">
          <ac:chgData name="Vanessa Raportoru" userId="75c91ffe88a0efdb" providerId="LiveId" clId="{BE1B5541-2AAF-4321-9437-6CBD05C1C7B8}" dt="2023-07-12T20:08:42.186" v="83" actId="26606"/>
          <ac:picMkLst>
            <pc:docMk/>
            <pc:sldMk cId="1780490402" sldId="256"/>
            <ac:picMk id="1026" creationId="{C3206EE5-13E3-129B-EF6D-AAAE6FC29AAC}"/>
          </ac:picMkLst>
        </pc:picChg>
        <pc:cxnChg chg="add del">
          <ac:chgData name="Vanessa Raportoru" userId="75c91ffe88a0efdb" providerId="LiveId" clId="{BE1B5541-2AAF-4321-9437-6CBD05C1C7B8}" dt="2023-07-12T20:08:34.694" v="79" actId="26606"/>
          <ac:cxnSpMkLst>
            <pc:docMk/>
            <pc:sldMk cId="1780490402" sldId="256"/>
            <ac:cxnSpMk id="1109" creationId="{C2686EF3-81CC-419F-96C3-002A75880309}"/>
          </ac:cxnSpMkLst>
        </pc:cxnChg>
        <pc:cxnChg chg="add del">
          <ac:chgData name="Vanessa Raportoru" userId="75c91ffe88a0efdb" providerId="LiveId" clId="{BE1B5541-2AAF-4321-9437-6CBD05C1C7B8}" dt="2023-07-12T20:08:34.694" v="79" actId="26606"/>
          <ac:cxnSpMkLst>
            <pc:docMk/>
            <pc:sldMk cId="1780490402" sldId="256"/>
            <ac:cxnSpMk id="1110" creationId="{F8D93CCA-A85E-4529-A6F0-8BB54D27BCD1}"/>
          </ac:cxnSpMkLst>
        </pc:cxnChg>
        <pc:cxnChg chg="add del">
          <ac:chgData name="Vanessa Raportoru" userId="75c91ffe88a0efdb" providerId="LiveId" clId="{BE1B5541-2AAF-4321-9437-6CBD05C1C7B8}" dt="2023-07-12T20:08:34.694" v="79" actId="26606"/>
          <ac:cxnSpMkLst>
            <pc:docMk/>
            <pc:sldMk cId="1780490402" sldId="256"/>
            <ac:cxnSpMk id="1111" creationId="{1ECFA516-C18C-41AE-AFF2-A0D0A59C9E90}"/>
          </ac:cxnSpMkLst>
        </pc:cxnChg>
        <pc:cxnChg chg="add del">
          <ac:chgData name="Vanessa Raportoru" userId="75c91ffe88a0efdb" providerId="LiveId" clId="{BE1B5541-2AAF-4321-9437-6CBD05C1C7B8}" dt="2023-07-12T20:08:34.688" v="78" actId="26606"/>
          <ac:cxnSpMkLst>
            <pc:docMk/>
            <pc:sldMk cId="1780490402" sldId="256"/>
            <ac:cxnSpMk id="1119" creationId="{BC6D0BA2-2FCA-496D-A55A-C56A7B3E09D8}"/>
          </ac:cxnSpMkLst>
        </pc:cxnChg>
        <pc:cxnChg chg="add del">
          <ac:chgData name="Vanessa Raportoru" userId="75c91ffe88a0efdb" providerId="LiveId" clId="{BE1B5541-2AAF-4321-9437-6CBD05C1C7B8}" dt="2023-07-12T20:08:34.688" v="78" actId="26606"/>
          <ac:cxnSpMkLst>
            <pc:docMk/>
            <pc:sldMk cId="1780490402" sldId="256"/>
            <ac:cxnSpMk id="1121" creationId="{EA158404-99A1-4EB0-B63C-8744C273AC0A}"/>
          </ac:cxnSpMkLst>
        </pc:cxnChg>
        <pc:cxnChg chg="add del">
          <ac:chgData name="Vanessa Raportoru" userId="75c91ffe88a0efdb" providerId="LiveId" clId="{BE1B5541-2AAF-4321-9437-6CBD05C1C7B8}" dt="2023-07-12T20:08:34.688" v="78" actId="26606"/>
          <ac:cxnSpMkLst>
            <pc:docMk/>
            <pc:sldMk cId="1780490402" sldId="256"/>
            <ac:cxnSpMk id="1123" creationId="{B1848EA8-FE52-4762-AE9B-5D1DD4C33621}"/>
          </ac:cxnSpMkLst>
        </pc:cxnChg>
        <pc:cxnChg chg="add del">
          <ac:chgData name="Vanessa Raportoru" userId="75c91ffe88a0efdb" providerId="LiveId" clId="{BE1B5541-2AAF-4321-9437-6CBD05C1C7B8}" dt="2023-07-12T20:02:19.514" v="16" actId="26606"/>
          <ac:cxnSpMkLst>
            <pc:docMk/>
            <pc:sldMk cId="1780490402" sldId="256"/>
            <ac:cxnSpMk id="1128" creationId="{1B6FCD50-3FE8-4AB2-B746-2CC0EA9D4074}"/>
          </ac:cxnSpMkLst>
        </pc:cxnChg>
        <pc:cxnChg chg="add del">
          <ac:chgData name="Vanessa Raportoru" userId="75c91ffe88a0efdb" providerId="LiveId" clId="{BE1B5541-2AAF-4321-9437-6CBD05C1C7B8}" dt="2023-07-12T20:02:19.514" v="16" actId="26606"/>
          <ac:cxnSpMkLst>
            <pc:docMk/>
            <pc:sldMk cId="1780490402" sldId="256"/>
            <ac:cxnSpMk id="1130" creationId="{B3E90108-E441-4AF0-A059-613D076C7CDA}"/>
          </ac:cxnSpMkLst>
        </pc:cxnChg>
        <pc:cxnChg chg="add del">
          <ac:chgData name="Vanessa Raportoru" userId="75c91ffe88a0efdb" providerId="LiveId" clId="{BE1B5541-2AAF-4321-9437-6CBD05C1C7B8}" dt="2023-07-12T20:02:19.514" v="16" actId="26606"/>
          <ac:cxnSpMkLst>
            <pc:docMk/>
            <pc:sldMk cId="1780490402" sldId="256"/>
            <ac:cxnSpMk id="1132" creationId="{0B422045-789A-442D-9E39-6FC4EC452C4C}"/>
          </ac:cxnSpMkLst>
        </pc:cxnChg>
        <pc:cxnChg chg="add del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36" creationId="{F8DD37B8-B6EA-49DC-90EF-F4E3594540AE}"/>
          </ac:cxnSpMkLst>
        </pc:cxnChg>
        <pc:cxnChg chg="add del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37" creationId="{500F7FF8-41E5-4585-AFDC-54EA8B275752}"/>
          </ac:cxnSpMkLst>
        </pc:cxnChg>
        <pc:cxnChg chg="add del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38" creationId="{BAE2A71D-F8BA-4E4F-88A8-1F5FD5DF13DD}"/>
          </ac:cxnSpMkLst>
        </pc:cxnChg>
        <pc:cxnChg chg="add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55" creationId="{F8DD37B8-B6EA-49DC-90EF-F4E3594540AE}"/>
          </ac:cxnSpMkLst>
        </pc:cxnChg>
        <pc:cxnChg chg="add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57" creationId="{500F7FF8-41E5-4585-AFDC-54EA8B275752}"/>
          </ac:cxnSpMkLst>
        </pc:cxnChg>
        <pc:cxnChg chg="add">
          <ac:chgData name="Vanessa Raportoru" userId="75c91ffe88a0efdb" providerId="LiveId" clId="{BE1B5541-2AAF-4321-9437-6CBD05C1C7B8}" dt="2023-07-12T20:08:42.186" v="83" actId="26606"/>
          <ac:cxnSpMkLst>
            <pc:docMk/>
            <pc:sldMk cId="1780490402" sldId="256"/>
            <ac:cxnSpMk id="1159" creationId="{BAE2A71D-F8BA-4E4F-88A8-1F5FD5DF13DD}"/>
          </ac:cxnSpMkLst>
        </pc:cxnChg>
      </pc:sldChg>
      <pc:sldChg chg="modTransition setBg">
        <pc:chgData name="Vanessa Raportoru" userId="75c91ffe88a0efdb" providerId="LiveId" clId="{BE1B5541-2AAF-4321-9437-6CBD05C1C7B8}" dt="2023-07-12T20:05:12.086" v="65"/>
        <pc:sldMkLst>
          <pc:docMk/>
          <pc:sldMk cId="933350351" sldId="257"/>
        </pc:sldMkLst>
      </pc:sldChg>
      <pc:sldChg chg="modSp modTransition setBg">
        <pc:chgData name="Vanessa Raportoru" userId="75c91ffe88a0efdb" providerId="LiveId" clId="{BE1B5541-2AAF-4321-9437-6CBD05C1C7B8}" dt="2023-07-12T20:05:12.086" v="65"/>
        <pc:sldMkLst>
          <pc:docMk/>
          <pc:sldMk cId="1958017344" sldId="258"/>
        </pc:sldMkLst>
        <pc:graphicFrameChg chg="mod">
          <ac:chgData name="Vanessa Raportoru" userId="75c91ffe88a0efdb" providerId="LiveId" clId="{BE1B5541-2AAF-4321-9437-6CBD05C1C7B8}" dt="2023-07-12T20:00:07.784" v="12" actId="12100"/>
          <ac:graphicFrameMkLst>
            <pc:docMk/>
            <pc:sldMk cId="1958017344" sldId="258"/>
            <ac:graphicFrameMk id="4" creationId="{313DA411-FF9C-F903-1EBB-2E36ED8A5F43}"/>
          </ac:graphicFrameMkLst>
        </pc:graphicFrameChg>
      </pc:sldChg>
      <pc:sldChg chg="modTransition setBg">
        <pc:chgData name="Vanessa Raportoru" userId="75c91ffe88a0efdb" providerId="LiveId" clId="{BE1B5541-2AAF-4321-9437-6CBD05C1C7B8}" dt="2023-07-12T20:05:12.086" v="65"/>
        <pc:sldMkLst>
          <pc:docMk/>
          <pc:sldMk cId="1598067575" sldId="259"/>
        </pc:sldMkLst>
      </pc:sldChg>
      <pc:sldChg chg="modTransition setBg">
        <pc:chgData name="Vanessa Raportoru" userId="75c91ffe88a0efdb" providerId="LiveId" clId="{BE1B5541-2AAF-4321-9437-6CBD05C1C7B8}" dt="2023-07-12T20:05:12.086" v="65"/>
        <pc:sldMkLst>
          <pc:docMk/>
          <pc:sldMk cId="2439787272" sldId="260"/>
        </pc:sldMkLst>
      </pc:sldChg>
      <pc:sldChg chg="modTransition setBg">
        <pc:chgData name="Vanessa Raportoru" userId="75c91ffe88a0efdb" providerId="LiveId" clId="{BE1B5541-2AAF-4321-9437-6CBD05C1C7B8}" dt="2023-07-12T20:05:12.086" v="65"/>
        <pc:sldMkLst>
          <pc:docMk/>
          <pc:sldMk cId="823042339" sldId="261"/>
        </pc:sldMkLst>
      </pc:sldChg>
      <pc:sldChg chg="modTransition setBg">
        <pc:chgData name="Vanessa Raportoru" userId="75c91ffe88a0efdb" providerId="LiveId" clId="{BE1B5541-2AAF-4321-9437-6CBD05C1C7B8}" dt="2023-07-12T20:05:12.086" v="65"/>
        <pc:sldMkLst>
          <pc:docMk/>
          <pc:sldMk cId="1917100087" sldId="262"/>
        </pc:sldMkLst>
      </pc:sldChg>
      <pc:sldChg chg="modSp mod ord modTransition setBg">
        <pc:chgData name="Vanessa Raportoru" userId="75c91ffe88a0efdb" providerId="LiveId" clId="{BE1B5541-2AAF-4321-9437-6CBD05C1C7B8}" dt="2023-07-12T20:11:30.888" v="87" actId="27957"/>
        <pc:sldMkLst>
          <pc:docMk/>
          <pc:sldMk cId="491557192" sldId="263"/>
        </pc:sldMkLst>
        <pc:picChg chg="add mod">
          <ac:chgData name="Vanessa Raportoru" userId="75c91ffe88a0efdb" providerId="LiveId" clId="{BE1B5541-2AAF-4321-9437-6CBD05C1C7B8}" dt="2023-07-12T20:11:30.888" v="87" actId="27957"/>
          <ac:picMkLst>
            <pc:docMk/>
            <pc:sldMk cId="491557192" sldId="263"/>
            <ac:picMk id="6" creationId="{21E61359-6B29-F4D6-8BBF-ED49B13A902F}"/>
          </ac:picMkLst>
        </pc:picChg>
      </pc:sldChg>
      <pc:sldChg chg="modSp modTransition setBg">
        <pc:chgData name="Vanessa Raportoru" userId="75c91ffe88a0efdb" providerId="LiveId" clId="{BE1B5541-2AAF-4321-9437-6CBD05C1C7B8}" dt="2023-07-12T20:05:12.086" v="65"/>
        <pc:sldMkLst>
          <pc:docMk/>
          <pc:sldMk cId="3507945293" sldId="264"/>
        </pc:sldMkLst>
        <pc:graphicFrameChg chg="mod">
          <ac:chgData name="Vanessa Raportoru" userId="75c91ffe88a0efdb" providerId="LiveId" clId="{BE1B5541-2AAF-4321-9437-6CBD05C1C7B8}" dt="2023-07-12T20:01:51.326" v="14" actId="14233"/>
          <ac:graphicFrameMkLst>
            <pc:docMk/>
            <pc:sldMk cId="3507945293" sldId="264"/>
            <ac:graphicFrameMk id="5" creationId="{AC6B7F05-2EFC-6126-EA6B-E60B8D3825C1}"/>
          </ac:graphicFrameMkLst>
        </pc:graphicFrameChg>
      </pc:sldChg>
      <pc:sldMasterChg chg="setBg modSldLayout">
        <pc:chgData name="Vanessa Raportoru" userId="75c91ffe88a0efdb" providerId="LiveId" clId="{BE1B5541-2AAF-4321-9437-6CBD05C1C7B8}" dt="2023-07-12T20:05:12.086" v="65"/>
        <pc:sldMasterMkLst>
          <pc:docMk/>
          <pc:sldMasterMk cId="1640914722" sldId="2147483725"/>
        </pc:sldMasterMkLst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3717126914" sldId="2147483714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28817493" sldId="2147483715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315691919" sldId="2147483716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3692268648" sldId="2147483717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1140820646" sldId="2147483718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1797016286" sldId="2147483719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2801359104" sldId="2147483720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1959072285" sldId="2147483721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1786444747" sldId="2147483722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3361920747" sldId="2147483723"/>
          </pc:sldLayoutMkLst>
        </pc:sldLayoutChg>
        <pc:sldLayoutChg chg="setBg">
          <pc:chgData name="Vanessa Raportoru" userId="75c91ffe88a0efdb" providerId="LiveId" clId="{BE1B5541-2AAF-4321-9437-6CBD05C1C7B8}" dt="2023-07-12T20:05:12.086" v="65"/>
          <pc:sldLayoutMkLst>
            <pc:docMk/>
            <pc:sldMasterMk cId="1640914722" sldId="2147483725"/>
            <pc:sldLayoutMk cId="2535356051" sldId="214748372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0399AF-AD21-4A87-A994-FBC4EED4C05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6A37F3-DE79-499C-A2C3-45186C9623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H&amp;M values quality and provides equal opportunities for all employees</a:t>
          </a:r>
          <a:endParaRPr lang="en-US" dirty="0"/>
        </a:p>
      </dgm:t>
    </dgm:pt>
    <dgm:pt modelId="{08DFA2DE-4D21-49CC-AF19-2B5314E91A6A}" type="parTrans" cxnId="{EE09FDB5-358D-4067-B14D-5515ECB55A28}">
      <dgm:prSet/>
      <dgm:spPr/>
      <dgm:t>
        <a:bodyPr/>
        <a:lstStyle/>
        <a:p>
          <a:endParaRPr lang="en-US"/>
        </a:p>
      </dgm:t>
    </dgm:pt>
    <dgm:pt modelId="{16178A8F-F847-45E4-8F4D-E6C4F8BA998A}" type="sibTrans" cxnId="{EE09FDB5-358D-4067-B14D-5515ECB55A28}">
      <dgm:prSet/>
      <dgm:spPr/>
      <dgm:t>
        <a:bodyPr/>
        <a:lstStyle/>
        <a:p>
          <a:endParaRPr lang="en-US"/>
        </a:p>
      </dgm:t>
    </dgm:pt>
    <dgm:pt modelId="{0D2C042B-CFA9-4AC3-86C1-DAF9D0EFA5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set strict guidelines for suppliers, including limited working hours, fair wages, and safe conditions.</a:t>
          </a:r>
          <a:endParaRPr lang="en-US"/>
        </a:p>
      </dgm:t>
    </dgm:pt>
    <dgm:pt modelId="{523EE8D4-E9B9-4DC9-B577-6535E5FD81D8}" type="parTrans" cxnId="{30B0E547-474A-45E9-84AD-1DA01BFAA731}">
      <dgm:prSet/>
      <dgm:spPr/>
      <dgm:t>
        <a:bodyPr/>
        <a:lstStyle/>
        <a:p>
          <a:endParaRPr lang="en-US"/>
        </a:p>
      </dgm:t>
    </dgm:pt>
    <dgm:pt modelId="{9CD8BEEC-D34B-4641-8E61-539AB35EE91B}" type="sibTrans" cxnId="{30B0E547-474A-45E9-84AD-1DA01BFAA731}">
      <dgm:prSet/>
      <dgm:spPr/>
      <dgm:t>
        <a:bodyPr/>
        <a:lstStyle/>
        <a:p>
          <a:endParaRPr lang="en-US"/>
        </a:p>
      </dgm:t>
    </dgm:pt>
    <dgm:pt modelId="{1B848229-3071-40E9-BC98-636366A9A4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H&amp;M collaborates with other businesses to promote social development and diversity </a:t>
          </a:r>
          <a:endParaRPr lang="en-US" dirty="0"/>
        </a:p>
      </dgm:t>
    </dgm:pt>
    <dgm:pt modelId="{E039AE64-6965-4C44-933D-A1FA3BDA9473}" type="parTrans" cxnId="{2034A2BC-106F-4FB4-92AB-20D28CADDBB4}">
      <dgm:prSet/>
      <dgm:spPr/>
      <dgm:t>
        <a:bodyPr/>
        <a:lstStyle/>
        <a:p>
          <a:endParaRPr lang="en-US"/>
        </a:p>
      </dgm:t>
    </dgm:pt>
    <dgm:pt modelId="{8AFC5347-9587-4B63-AEB3-123C09603EB8}" type="sibTrans" cxnId="{2034A2BC-106F-4FB4-92AB-20D28CADDBB4}">
      <dgm:prSet/>
      <dgm:spPr/>
      <dgm:t>
        <a:bodyPr/>
        <a:lstStyle/>
        <a:p>
          <a:endParaRPr lang="en-US"/>
        </a:p>
      </dgm:t>
    </dgm:pt>
    <dgm:pt modelId="{4AB30167-6994-46AD-BDD2-B15D2146A7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They ensure equal treatment for all employees, including animals, and have strict policies for using products sourced from animals</a:t>
          </a:r>
          <a:endParaRPr lang="en-US" dirty="0"/>
        </a:p>
      </dgm:t>
    </dgm:pt>
    <dgm:pt modelId="{704D9336-A461-41F3-87DD-0C08DE98AA1E}" type="parTrans" cxnId="{83E79D0D-6957-4BD6-A947-AEF47433AC03}">
      <dgm:prSet/>
      <dgm:spPr/>
      <dgm:t>
        <a:bodyPr/>
        <a:lstStyle/>
        <a:p>
          <a:endParaRPr lang="en-US"/>
        </a:p>
      </dgm:t>
    </dgm:pt>
    <dgm:pt modelId="{9BCFB93B-F4B0-4542-8ABB-09A389850337}" type="sibTrans" cxnId="{83E79D0D-6957-4BD6-A947-AEF47433AC03}">
      <dgm:prSet/>
      <dgm:spPr/>
      <dgm:t>
        <a:bodyPr/>
        <a:lstStyle/>
        <a:p>
          <a:endParaRPr lang="en-US"/>
        </a:p>
      </dgm:t>
    </dgm:pt>
    <dgm:pt modelId="{888F90D0-64AD-4636-9779-EDC6B41457D1}" type="pres">
      <dgm:prSet presAssocID="{F10399AF-AD21-4A87-A994-FBC4EED4C05B}" presName="root" presStyleCnt="0">
        <dgm:presLayoutVars>
          <dgm:dir/>
          <dgm:resizeHandles val="exact"/>
        </dgm:presLayoutVars>
      </dgm:prSet>
      <dgm:spPr/>
    </dgm:pt>
    <dgm:pt modelId="{7CA733C1-A01B-4D41-932F-4C97CC1A5CE8}" type="pres">
      <dgm:prSet presAssocID="{B16A37F3-DE79-499C-A2C3-45186C96239E}" presName="compNode" presStyleCnt="0"/>
      <dgm:spPr/>
    </dgm:pt>
    <dgm:pt modelId="{32F2F1DF-BC40-4041-9916-CA09954D5483}" type="pres">
      <dgm:prSet presAssocID="{B16A37F3-DE79-499C-A2C3-45186C96239E}" presName="bgRect" presStyleLbl="bgShp" presStyleIdx="0" presStyleCnt="4"/>
      <dgm:spPr/>
    </dgm:pt>
    <dgm:pt modelId="{3CF0D698-88D9-4D40-A6EB-B67078AC074F}" type="pres">
      <dgm:prSet presAssocID="{B16A37F3-DE79-499C-A2C3-45186C9623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A4A1A221-2C58-42CF-B229-DF4BDEEAC647}" type="pres">
      <dgm:prSet presAssocID="{B16A37F3-DE79-499C-A2C3-45186C96239E}" presName="spaceRect" presStyleCnt="0"/>
      <dgm:spPr/>
    </dgm:pt>
    <dgm:pt modelId="{7AB22982-3315-4105-8B2F-8067BE54F5CF}" type="pres">
      <dgm:prSet presAssocID="{B16A37F3-DE79-499C-A2C3-45186C96239E}" presName="parTx" presStyleLbl="revTx" presStyleIdx="0" presStyleCnt="4">
        <dgm:presLayoutVars>
          <dgm:chMax val="0"/>
          <dgm:chPref val="0"/>
        </dgm:presLayoutVars>
      </dgm:prSet>
      <dgm:spPr/>
    </dgm:pt>
    <dgm:pt modelId="{36EBA957-7355-4074-AE3A-46860608D959}" type="pres">
      <dgm:prSet presAssocID="{16178A8F-F847-45E4-8F4D-E6C4F8BA998A}" presName="sibTrans" presStyleCnt="0"/>
      <dgm:spPr/>
    </dgm:pt>
    <dgm:pt modelId="{39888190-4926-4EE3-9B96-D3B2E23B4BF2}" type="pres">
      <dgm:prSet presAssocID="{0D2C042B-CFA9-4AC3-86C1-DAF9D0EFA5BE}" presName="compNode" presStyleCnt="0"/>
      <dgm:spPr/>
    </dgm:pt>
    <dgm:pt modelId="{B523DC46-C628-4C77-9260-7E1483FCB8C5}" type="pres">
      <dgm:prSet presAssocID="{0D2C042B-CFA9-4AC3-86C1-DAF9D0EFA5BE}" presName="bgRect" presStyleLbl="bgShp" presStyleIdx="1" presStyleCnt="4"/>
      <dgm:spPr/>
    </dgm:pt>
    <dgm:pt modelId="{580E24F7-C6CE-47A8-B67C-16650B307DAA}" type="pres">
      <dgm:prSet presAssocID="{0D2C042B-CFA9-4AC3-86C1-DAF9D0EFA5B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49E4FD87-C988-426F-B511-A524F856CFE0}" type="pres">
      <dgm:prSet presAssocID="{0D2C042B-CFA9-4AC3-86C1-DAF9D0EFA5BE}" presName="spaceRect" presStyleCnt="0"/>
      <dgm:spPr/>
    </dgm:pt>
    <dgm:pt modelId="{896A32D2-F8E9-406F-97AF-4142DE6A4134}" type="pres">
      <dgm:prSet presAssocID="{0D2C042B-CFA9-4AC3-86C1-DAF9D0EFA5BE}" presName="parTx" presStyleLbl="revTx" presStyleIdx="1" presStyleCnt="4">
        <dgm:presLayoutVars>
          <dgm:chMax val="0"/>
          <dgm:chPref val="0"/>
        </dgm:presLayoutVars>
      </dgm:prSet>
      <dgm:spPr/>
    </dgm:pt>
    <dgm:pt modelId="{69718C07-4300-428A-BED0-801B23D2FE52}" type="pres">
      <dgm:prSet presAssocID="{9CD8BEEC-D34B-4641-8E61-539AB35EE91B}" presName="sibTrans" presStyleCnt="0"/>
      <dgm:spPr/>
    </dgm:pt>
    <dgm:pt modelId="{CD6F80FF-7B7F-48BC-BBA0-0CAD27CBC80D}" type="pres">
      <dgm:prSet presAssocID="{1B848229-3071-40E9-BC98-636366A9A478}" presName="compNode" presStyleCnt="0"/>
      <dgm:spPr/>
    </dgm:pt>
    <dgm:pt modelId="{5C9BFA01-E14E-409C-9BF2-9A7F6F378935}" type="pres">
      <dgm:prSet presAssocID="{1B848229-3071-40E9-BC98-636366A9A478}" presName="bgRect" presStyleLbl="bgShp" presStyleIdx="2" presStyleCnt="4"/>
      <dgm:spPr/>
    </dgm:pt>
    <dgm:pt modelId="{40D92FD4-4641-40EE-8898-8ADEBEBC3FD5}" type="pres">
      <dgm:prSet presAssocID="{1B848229-3071-40E9-BC98-636366A9A4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7903121-79D8-48C9-AEF8-9B1D599B7A66}" type="pres">
      <dgm:prSet presAssocID="{1B848229-3071-40E9-BC98-636366A9A478}" presName="spaceRect" presStyleCnt="0"/>
      <dgm:spPr/>
    </dgm:pt>
    <dgm:pt modelId="{31F8E327-C513-409B-B38B-4BC30E466EA3}" type="pres">
      <dgm:prSet presAssocID="{1B848229-3071-40E9-BC98-636366A9A478}" presName="parTx" presStyleLbl="revTx" presStyleIdx="2" presStyleCnt="4">
        <dgm:presLayoutVars>
          <dgm:chMax val="0"/>
          <dgm:chPref val="0"/>
        </dgm:presLayoutVars>
      </dgm:prSet>
      <dgm:spPr/>
    </dgm:pt>
    <dgm:pt modelId="{5D2C5A5D-9071-403D-A6BC-ECAD3F13E195}" type="pres">
      <dgm:prSet presAssocID="{8AFC5347-9587-4B63-AEB3-123C09603EB8}" presName="sibTrans" presStyleCnt="0"/>
      <dgm:spPr/>
    </dgm:pt>
    <dgm:pt modelId="{E714AAB3-9BD4-44EF-ADFC-DFE5F5B64216}" type="pres">
      <dgm:prSet presAssocID="{4AB30167-6994-46AD-BDD2-B15D2146A79A}" presName="compNode" presStyleCnt="0"/>
      <dgm:spPr/>
    </dgm:pt>
    <dgm:pt modelId="{942EB0BA-9BCE-4CBA-A822-EBCB62BC5688}" type="pres">
      <dgm:prSet presAssocID="{4AB30167-6994-46AD-BDD2-B15D2146A79A}" presName="bgRect" presStyleLbl="bgShp" presStyleIdx="3" presStyleCnt="4"/>
      <dgm:spPr/>
    </dgm:pt>
    <dgm:pt modelId="{077B4D61-C1C4-4FE7-938B-3FA0B4751945}" type="pres">
      <dgm:prSet presAssocID="{4AB30167-6994-46AD-BDD2-B15D2146A7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ger"/>
        </a:ext>
      </dgm:extLst>
    </dgm:pt>
    <dgm:pt modelId="{3A69C24F-DCFC-4EB1-AB0F-C73CD5F68FD4}" type="pres">
      <dgm:prSet presAssocID="{4AB30167-6994-46AD-BDD2-B15D2146A79A}" presName="spaceRect" presStyleCnt="0"/>
      <dgm:spPr/>
    </dgm:pt>
    <dgm:pt modelId="{58CD5245-7516-4F3A-85C8-07357F1E0DCB}" type="pres">
      <dgm:prSet presAssocID="{4AB30167-6994-46AD-BDD2-B15D2146A79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3E79D0D-6957-4BD6-A947-AEF47433AC03}" srcId="{F10399AF-AD21-4A87-A994-FBC4EED4C05B}" destId="{4AB30167-6994-46AD-BDD2-B15D2146A79A}" srcOrd="3" destOrd="0" parTransId="{704D9336-A461-41F3-87DD-0C08DE98AA1E}" sibTransId="{9BCFB93B-F4B0-4542-8ABB-09A389850337}"/>
    <dgm:cxn modelId="{292E7842-229A-4E80-AA58-FAD1922C65C1}" type="presOf" srcId="{B16A37F3-DE79-499C-A2C3-45186C96239E}" destId="{7AB22982-3315-4105-8B2F-8067BE54F5CF}" srcOrd="0" destOrd="0" presId="urn:microsoft.com/office/officeart/2018/2/layout/IconVerticalSolidList"/>
    <dgm:cxn modelId="{30B0E547-474A-45E9-84AD-1DA01BFAA731}" srcId="{F10399AF-AD21-4A87-A994-FBC4EED4C05B}" destId="{0D2C042B-CFA9-4AC3-86C1-DAF9D0EFA5BE}" srcOrd="1" destOrd="0" parTransId="{523EE8D4-E9B9-4DC9-B577-6535E5FD81D8}" sibTransId="{9CD8BEEC-D34B-4641-8E61-539AB35EE91B}"/>
    <dgm:cxn modelId="{6C4CFD6B-3D65-43E0-B309-DDF9E039B07F}" type="presOf" srcId="{0D2C042B-CFA9-4AC3-86C1-DAF9D0EFA5BE}" destId="{896A32D2-F8E9-406F-97AF-4142DE6A4134}" srcOrd="0" destOrd="0" presId="urn:microsoft.com/office/officeart/2018/2/layout/IconVerticalSolidList"/>
    <dgm:cxn modelId="{5E9C7A73-6859-45E8-B65A-9882017103EA}" type="presOf" srcId="{F10399AF-AD21-4A87-A994-FBC4EED4C05B}" destId="{888F90D0-64AD-4636-9779-EDC6B41457D1}" srcOrd="0" destOrd="0" presId="urn:microsoft.com/office/officeart/2018/2/layout/IconVerticalSolidList"/>
    <dgm:cxn modelId="{A9235E8C-EDAD-4759-8D47-9F1D08F8AA7E}" type="presOf" srcId="{4AB30167-6994-46AD-BDD2-B15D2146A79A}" destId="{58CD5245-7516-4F3A-85C8-07357F1E0DCB}" srcOrd="0" destOrd="0" presId="urn:microsoft.com/office/officeart/2018/2/layout/IconVerticalSolidList"/>
    <dgm:cxn modelId="{5B6AF8A0-7B46-42FD-9FCD-F5242A1895A9}" type="presOf" srcId="{1B848229-3071-40E9-BC98-636366A9A478}" destId="{31F8E327-C513-409B-B38B-4BC30E466EA3}" srcOrd="0" destOrd="0" presId="urn:microsoft.com/office/officeart/2018/2/layout/IconVerticalSolidList"/>
    <dgm:cxn modelId="{EE09FDB5-358D-4067-B14D-5515ECB55A28}" srcId="{F10399AF-AD21-4A87-A994-FBC4EED4C05B}" destId="{B16A37F3-DE79-499C-A2C3-45186C96239E}" srcOrd="0" destOrd="0" parTransId="{08DFA2DE-4D21-49CC-AF19-2B5314E91A6A}" sibTransId="{16178A8F-F847-45E4-8F4D-E6C4F8BA998A}"/>
    <dgm:cxn modelId="{2034A2BC-106F-4FB4-92AB-20D28CADDBB4}" srcId="{F10399AF-AD21-4A87-A994-FBC4EED4C05B}" destId="{1B848229-3071-40E9-BC98-636366A9A478}" srcOrd="2" destOrd="0" parTransId="{E039AE64-6965-4C44-933D-A1FA3BDA9473}" sibTransId="{8AFC5347-9587-4B63-AEB3-123C09603EB8}"/>
    <dgm:cxn modelId="{37263034-9061-4F29-9B97-754DF15CDE4A}" type="presParOf" srcId="{888F90D0-64AD-4636-9779-EDC6B41457D1}" destId="{7CA733C1-A01B-4D41-932F-4C97CC1A5CE8}" srcOrd="0" destOrd="0" presId="urn:microsoft.com/office/officeart/2018/2/layout/IconVerticalSolidList"/>
    <dgm:cxn modelId="{C6DDBCA9-F4A7-43C8-993E-D30307ABC158}" type="presParOf" srcId="{7CA733C1-A01B-4D41-932F-4C97CC1A5CE8}" destId="{32F2F1DF-BC40-4041-9916-CA09954D5483}" srcOrd="0" destOrd="0" presId="urn:microsoft.com/office/officeart/2018/2/layout/IconVerticalSolidList"/>
    <dgm:cxn modelId="{6332DF49-3DB8-4CEE-A572-DA82C4B4A9AF}" type="presParOf" srcId="{7CA733C1-A01B-4D41-932F-4C97CC1A5CE8}" destId="{3CF0D698-88D9-4D40-A6EB-B67078AC074F}" srcOrd="1" destOrd="0" presId="urn:microsoft.com/office/officeart/2018/2/layout/IconVerticalSolidList"/>
    <dgm:cxn modelId="{D67E8753-8AC5-4B8B-BB98-EFFFB10DDF77}" type="presParOf" srcId="{7CA733C1-A01B-4D41-932F-4C97CC1A5CE8}" destId="{A4A1A221-2C58-42CF-B229-DF4BDEEAC647}" srcOrd="2" destOrd="0" presId="urn:microsoft.com/office/officeart/2018/2/layout/IconVerticalSolidList"/>
    <dgm:cxn modelId="{105BD495-0C01-42D6-8510-F2F7D173562A}" type="presParOf" srcId="{7CA733C1-A01B-4D41-932F-4C97CC1A5CE8}" destId="{7AB22982-3315-4105-8B2F-8067BE54F5CF}" srcOrd="3" destOrd="0" presId="urn:microsoft.com/office/officeart/2018/2/layout/IconVerticalSolidList"/>
    <dgm:cxn modelId="{FB932A4D-ACA0-43EF-B28F-809C4DC963E5}" type="presParOf" srcId="{888F90D0-64AD-4636-9779-EDC6B41457D1}" destId="{36EBA957-7355-4074-AE3A-46860608D959}" srcOrd="1" destOrd="0" presId="urn:microsoft.com/office/officeart/2018/2/layout/IconVerticalSolidList"/>
    <dgm:cxn modelId="{2DCEB34E-C6A3-482B-A232-5EDBD47C1713}" type="presParOf" srcId="{888F90D0-64AD-4636-9779-EDC6B41457D1}" destId="{39888190-4926-4EE3-9B96-D3B2E23B4BF2}" srcOrd="2" destOrd="0" presId="urn:microsoft.com/office/officeart/2018/2/layout/IconVerticalSolidList"/>
    <dgm:cxn modelId="{78AFC3D8-2F9F-4F86-B9D0-7F19D9945DCF}" type="presParOf" srcId="{39888190-4926-4EE3-9B96-D3B2E23B4BF2}" destId="{B523DC46-C628-4C77-9260-7E1483FCB8C5}" srcOrd="0" destOrd="0" presId="urn:microsoft.com/office/officeart/2018/2/layout/IconVerticalSolidList"/>
    <dgm:cxn modelId="{5185B250-2766-46D0-A777-483C7C8EC5C5}" type="presParOf" srcId="{39888190-4926-4EE3-9B96-D3B2E23B4BF2}" destId="{580E24F7-C6CE-47A8-B67C-16650B307DAA}" srcOrd="1" destOrd="0" presId="urn:microsoft.com/office/officeart/2018/2/layout/IconVerticalSolidList"/>
    <dgm:cxn modelId="{9DB2A3BC-8E4D-46F4-8FCB-45C61DB1E244}" type="presParOf" srcId="{39888190-4926-4EE3-9B96-D3B2E23B4BF2}" destId="{49E4FD87-C988-426F-B511-A524F856CFE0}" srcOrd="2" destOrd="0" presId="urn:microsoft.com/office/officeart/2018/2/layout/IconVerticalSolidList"/>
    <dgm:cxn modelId="{25CCF0A5-D76A-4FFA-9AC2-FDF477ECDD16}" type="presParOf" srcId="{39888190-4926-4EE3-9B96-D3B2E23B4BF2}" destId="{896A32D2-F8E9-406F-97AF-4142DE6A4134}" srcOrd="3" destOrd="0" presId="urn:microsoft.com/office/officeart/2018/2/layout/IconVerticalSolidList"/>
    <dgm:cxn modelId="{C8443D22-2772-44C1-8360-01ED33A92A89}" type="presParOf" srcId="{888F90D0-64AD-4636-9779-EDC6B41457D1}" destId="{69718C07-4300-428A-BED0-801B23D2FE52}" srcOrd="3" destOrd="0" presId="urn:microsoft.com/office/officeart/2018/2/layout/IconVerticalSolidList"/>
    <dgm:cxn modelId="{66F80ED0-0F57-413F-B0A0-67AB3D408D40}" type="presParOf" srcId="{888F90D0-64AD-4636-9779-EDC6B41457D1}" destId="{CD6F80FF-7B7F-48BC-BBA0-0CAD27CBC80D}" srcOrd="4" destOrd="0" presId="urn:microsoft.com/office/officeart/2018/2/layout/IconVerticalSolidList"/>
    <dgm:cxn modelId="{A8532D01-8F47-4AFF-8505-E28DD9C9C359}" type="presParOf" srcId="{CD6F80FF-7B7F-48BC-BBA0-0CAD27CBC80D}" destId="{5C9BFA01-E14E-409C-9BF2-9A7F6F378935}" srcOrd="0" destOrd="0" presId="urn:microsoft.com/office/officeart/2018/2/layout/IconVerticalSolidList"/>
    <dgm:cxn modelId="{0BA5CD5A-9903-447C-A9F0-8B5C26DF35FC}" type="presParOf" srcId="{CD6F80FF-7B7F-48BC-BBA0-0CAD27CBC80D}" destId="{40D92FD4-4641-40EE-8898-8ADEBEBC3FD5}" srcOrd="1" destOrd="0" presId="urn:microsoft.com/office/officeart/2018/2/layout/IconVerticalSolidList"/>
    <dgm:cxn modelId="{E3BD869E-A93C-41E9-B141-14F818081BAA}" type="presParOf" srcId="{CD6F80FF-7B7F-48BC-BBA0-0CAD27CBC80D}" destId="{17903121-79D8-48C9-AEF8-9B1D599B7A66}" srcOrd="2" destOrd="0" presId="urn:microsoft.com/office/officeart/2018/2/layout/IconVerticalSolidList"/>
    <dgm:cxn modelId="{873075FF-99E8-4D64-9E0C-07B6BBEDC08E}" type="presParOf" srcId="{CD6F80FF-7B7F-48BC-BBA0-0CAD27CBC80D}" destId="{31F8E327-C513-409B-B38B-4BC30E466EA3}" srcOrd="3" destOrd="0" presId="urn:microsoft.com/office/officeart/2018/2/layout/IconVerticalSolidList"/>
    <dgm:cxn modelId="{5DDB67B6-574A-43EE-9E74-FEAF63CFE4D4}" type="presParOf" srcId="{888F90D0-64AD-4636-9779-EDC6B41457D1}" destId="{5D2C5A5D-9071-403D-A6BC-ECAD3F13E195}" srcOrd="5" destOrd="0" presId="urn:microsoft.com/office/officeart/2018/2/layout/IconVerticalSolidList"/>
    <dgm:cxn modelId="{8B36A4FB-7B46-435E-BFB1-F1B2675CF0BE}" type="presParOf" srcId="{888F90D0-64AD-4636-9779-EDC6B41457D1}" destId="{E714AAB3-9BD4-44EF-ADFC-DFE5F5B64216}" srcOrd="6" destOrd="0" presId="urn:microsoft.com/office/officeart/2018/2/layout/IconVerticalSolidList"/>
    <dgm:cxn modelId="{791E984B-3676-4088-A116-795CEE8520AF}" type="presParOf" srcId="{E714AAB3-9BD4-44EF-ADFC-DFE5F5B64216}" destId="{942EB0BA-9BCE-4CBA-A822-EBCB62BC5688}" srcOrd="0" destOrd="0" presId="urn:microsoft.com/office/officeart/2018/2/layout/IconVerticalSolidList"/>
    <dgm:cxn modelId="{5C5E822B-3674-41B5-807F-FDDDEE62B74A}" type="presParOf" srcId="{E714AAB3-9BD4-44EF-ADFC-DFE5F5B64216}" destId="{077B4D61-C1C4-4FE7-938B-3FA0B4751945}" srcOrd="1" destOrd="0" presId="urn:microsoft.com/office/officeart/2018/2/layout/IconVerticalSolidList"/>
    <dgm:cxn modelId="{7BB18D13-FD1F-4D50-845E-728DBE4B5EB3}" type="presParOf" srcId="{E714AAB3-9BD4-44EF-ADFC-DFE5F5B64216}" destId="{3A69C24F-DCFC-4EB1-AB0F-C73CD5F68FD4}" srcOrd="2" destOrd="0" presId="urn:microsoft.com/office/officeart/2018/2/layout/IconVerticalSolidList"/>
    <dgm:cxn modelId="{3F8D3903-80AC-4D7B-B9BB-8D06715E7502}" type="presParOf" srcId="{E714AAB3-9BD4-44EF-ADFC-DFE5F5B64216}" destId="{58CD5245-7516-4F3A-85C8-07357F1E0D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EFF6AB-BFD6-4952-BFEF-E0C6A683C7F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56914A-2424-4AD5-B023-C1EF7D7252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H&amp;M supply chain management system enables easy evaluation and tracking of environmental impact, waste management, enabling monitoring of raw material, and overall performance improvement</a:t>
          </a:r>
          <a:endParaRPr lang="en-US" sz="1800" dirty="0"/>
        </a:p>
      </dgm:t>
    </dgm:pt>
    <dgm:pt modelId="{0AEBC10A-D538-4259-B7BA-EA751B3C293D}" type="parTrans" cxnId="{942B577F-8CFC-4CF3-B880-1D672113C3D6}">
      <dgm:prSet/>
      <dgm:spPr/>
      <dgm:t>
        <a:bodyPr/>
        <a:lstStyle/>
        <a:p>
          <a:endParaRPr lang="en-US"/>
        </a:p>
      </dgm:t>
    </dgm:pt>
    <dgm:pt modelId="{A21D6162-B20C-46EE-9EDA-F03CB68562B1}" type="sibTrans" cxnId="{942B577F-8CFC-4CF3-B880-1D672113C3D6}">
      <dgm:prSet/>
      <dgm:spPr/>
      <dgm:t>
        <a:bodyPr/>
        <a:lstStyle/>
        <a:p>
          <a:endParaRPr lang="en-US"/>
        </a:p>
      </dgm:t>
    </dgm:pt>
    <dgm:pt modelId="{EFF5A2EE-44F7-483A-894A-F15CE53696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Ethical and sustainable practices enhance customer interactions and information quality, increasing customer trust, addressing sustainability requests, and prioritising ethical behaviour.</a:t>
          </a:r>
          <a:endParaRPr lang="en-US" sz="1800" dirty="0"/>
        </a:p>
      </dgm:t>
    </dgm:pt>
    <dgm:pt modelId="{221CFA88-A1B0-4897-8844-1C180D1EF34F}" type="parTrans" cxnId="{2B3768CD-7627-45D0-B0BF-42468A4BD05F}">
      <dgm:prSet/>
      <dgm:spPr/>
      <dgm:t>
        <a:bodyPr/>
        <a:lstStyle/>
        <a:p>
          <a:endParaRPr lang="en-US"/>
        </a:p>
      </dgm:t>
    </dgm:pt>
    <dgm:pt modelId="{502AAF40-E487-4D8D-981B-F2763BEFD8B5}" type="sibTrans" cxnId="{2B3768CD-7627-45D0-B0BF-42468A4BD05F}">
      <dgm:prSet/>
      <dgm:spPr/>
      <dgm:t>
        <a:bodyPr/>
        <a:lstStyle/>
        <a:p>
          <a:endParaRPr lang="en-US"/>
        </a:p>
      </dgm:t>
    </dgm:pt>
    <dgm:pt modelId="{C09D83FC-58AF-46C2-8A3F-1E051ABFAAE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This contributes to improved customer relationship management and increased profit.</a:t>
          </a:r>
          <a:endParaRPr lang="en-US" sz="1800" dirty="0"/>
        </a:p>
      </dgm:t>
    </dgm:pt>
    <dgm:pt modelId="{25572AA0-C9F0-488B-9126-35D74CD91D92}" type="parTrans" cxnId="{E711C96A-AC2D-476E-97F2-193BDD9BC35F}">
      <dgm:prSet/>
      <dgm:spPr/>
      <dgm:t>
        <a:bodyPr/>
        <a:lstStyle/>
        <a:p>
          <a:endParaRPr lang="en-US"/>
        </a:p>
      </dgm:t>
    </dgm:pt>
    <dgm:pt modelId="{0C1069F6-86D9-44DC-8F21-BB18C3BD378D}" type="sibTrans" cxnId="{E711C96A-AC2D-476E-97F2-193BDD9BC35F}">
      <dgm:prSet/>
      <dgm:spPr/>
      <dgm:t>
        <a:bodyPr/>
        <a:lstStyle/>
        <a:p>
          <a:endParaRPr lang="en-US"/>
        </a:p>
      </dgm:t>
    </dgm:pt>
    <dgm:pt modelId="{A7EF287A-6BCE-456C-A6DC-BC2136DBB6E8}" type="pres">
      <dgm:prSet presAssocID="{CDEFF6AB-BFD6-4952-BFEF-E0C6A683C7F7}" presName="root" presStyleCnt="0">
        <dgm:presLayoutVars>
          <dgm:dir/>
          <dgm:resizeHandles val="exact"/>
        </dgm:presLayoutVars>
      </dgm:prSet>
      <dgm:spPr/>
    </dgm:pt>
    <dgm:pt modelId="{855D6D32-440D-4838-B2A7-8AC55990C950}" type="pres">
      <dgm:prSet presAssocID="{9956914A-2424-4AD5-B023-C1EF7D7252AD}" presName="compNode" presStyleCnt="0"/>
      <dgm:spPr/>
    </dgm:pt>
    <dgm:pt modelId="{1D266901-E635-4715-8E55-5C54FD6A7CF8}" type="pres">
      <dgm:prSet presAssocID="{9956914A-2424-4AD5-B023-C1EF7D7252AD}" presName="bgRect" presStyleLbl="bgShp" presStyleIdx="0" presStyleCnt="3"/>
      <dgm:spPr/>
    </dgm:pt>
    <dgm:pt modelId="{5F2457B8-D9F0-4E75-AA0F-4EF2D4311D81}" type="pres">
      <dgm:prSet presAssocID="{9956914A-2424-4AD5-B023-C1EF7D7252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B021306E-F4CB-4537-8B78-3972AA05D7EA}" type="pres">
      <dgm:prSet presAssocID="{9956914A-2424-4AD5-B023-C1EF7D7252AD}" presName="spaceRect" presStyleCnt="0"/>
      <dgm:spPr/>
    </dgm:pt>
    <dgm:pt modelId="{7FADB1BE-0D4F-4DDC-8A3B-F58FB71B0B65}" type="pres">
      <dgm:prSet presAssocID="{9956914A-2424-4AD5-B023-C1EF7D7252AD}" presName="parTx" presStyleLbl="revTx" presStyleIdx="0" presStyleCnt="3">
        <dgm:presLayoutVars>
          <dgm:chMax val="0"/>
          <dgm:chPref val="0"/>
        </dgm:presLayoutVars>
      </dgm:prSet>
      <dgm:spPr/>
    </dgm:pt>
    <dgm:pt modelId="{4685BC39-41E8-44C9-8B39-535F2841E705}" type="pres">
      <dgm:prSet presAssocID="{A21D6162-B20C-46EE-9EDA-F03CB68562B1}" presName="sibTrans" presStyleCnt="0"/>
      <dgm:spPr/>
    </dgm:pt>
    <dgm:pt modelId="{A42DA791-9559-4954-A5C9-9EB25C8AD96A}" type="pres">
      <dgm:prSet presAssocID="{EFF5A2EE-44F7-483A-894A-F15CE5369688}" presName="compNode" presStyleCnt="0"/>
      <dgm:spPr/>
    </dgm:pt>
    <dgm:pt modelId="{7AC7AA6E-3F55-4755-9845-57584D8F6DE1}" type="pres">
      <dgm:prSet presAssocID="{EFF5A2EE-44F7-483A-894A-F15CE5369688}" presName="bgRect" presStyleLbl="bgShp" presStyleIdx="1" presStyleCnt="3"/>
      <dgm:spPr/>
    </dgm:pt>
    <dgm:pt modelId="{CBF9B4A6-B1D5-4E38-89E7-9918D6997638}" type="pres">
      <dgm:prSet presAssocID="{EFF5A2EE-44F7-483A-894A-F15CE53696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87BCC32-94C0-4CE5-924E-6255A4253C5A}" type="pres">
      <dgm:prSet presAssocID="{EFF5A2EE-44F7-483A-894A-F15CE5369688}" presName="spaceRect" presStyleCnt="0"/>
      <dgm:spPr/>
    </dgm:pt>
    <dgm:pt modelId="{E590D1F4-F464-410B-8100-A8A8D990FF2E}" type="pres">
      <dgm:prSet presAssocID="{EFF5A2EE-44F7-483A-894A-F15CE5369688}" presName="parTx" presStyleLbl="revTx" presStyleIdx="1" presStyleCnt="3">
        <dgm:presLayoutVars>
          <dgm:chMax val="0"/>
          <dgm:chPref val="0"/>
        </dgm:presLayoutVars>
      </dgm:prSet>
      <dgm:spPr/>
    </dgm:pt>
    <dgm:pt modelId="{CA832639-03A5-44FB-8559-619F6F20DCAB}" type="pres">
      <dgm:prSet presAssocID="{502AAF40-E487-4D8D-981B-F2763BEFD8B5}" presName="sibTrans" presStyleCnt="0"/>
      <dgm:spPr/>
    </dgm:pt>
    <dgm:pt modelId="{561035B5-0D93-4A05-8DD4-233F075C2891}" type="pres">
      <dgm:prSet presAssocID="{C09D83FC-58AF-46C2-8A3F-1E051ABFAAE6}" presName="compNode" presStyleCnt="0"/>
      <dgm:spPr/>
    </dgm:pt>
    <dgm:pt modelId="{F6F715AD-1E65-43B6-BAEB-FCC36372692D}" type="pres">
      <dgm:prSet presAssocID="{C09D83FC-58AF-46C2-8A3F-1E051ABFAAE6}" presName="bgRect" presStyleLbl="bgShp" presStyleIdx="2" presStyleCnt="3"/>
      <dgm:spPr/>
    </dgm:pt>
    <dgm:pt modelId="{5A139973-1FA1-4E3A-8739-6E5810D120E3}" type="pres">
      <dgm:prSet presAssocID="{C09D83FC-58AF-46C2-8A3F-1E051ABFAA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1A3B3E5-9108-4B6D-AFF4-96AB7BCAE0CD}" type="pres">
      <dgm:prSet presAssocID="{C09D83FC-58AF-46C2-8A3F-1E051ABFAAE6}" presName="spaceRect" presStyleCnt="0"/>
      <dgm:spPr/>
    </dgm:pt>
    <dgm:pt modelId="{DB03761A-A10C-4970-9484-A907C237E504}" type="pres">
      <dgm:prSet presAssocID="{C09D83FC-58AF-46C2-8A3F-1E051ABFAA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11C96A-AC2D-476E-97F2-193BDD9BC35F}" srcId="{CDEFF6AB-BFD6-4952-BFEF-E0C6A683C7F7}" destId="{C09D83FC-58AF-46C2-8A3F-1E051ABFAAE6}" srcOrd="2" destOrd="0" parTransId="{25572AA0-C9F0-488B-9126-35D74CD91D92}" sibTransId="{0C1069F6-86D9-44DC-8F21-BB18C3BD378D}"/>
    <dgm:cxn modelId="{942B577F-8CFC-4CF3-B880-1D672113C3D6}" srcId="{CDEFF6AB-BFD6-4952-BFEF-E0C6A683C7F7}" destId="{9956914A-2424-4AD5-B023-C1EF7D7252AD}" srcOrd="0" destOrd="0" parTransId="{0AEBC10A-D538-4259-B7BA-EA751B3C293D}" sibTransId="{A21D6162-B20C-46EE-9EDA-F03CB68562B1}"/>
    <dgm:cxn modelId="{2B3768CD-7627-45D0-B0BF-42468A4BD05F}" srcId="{CDEFF6AB-BFD6-4952-BFEF-E0C6A683C7F7}" destId="{EFF5A2EE-44F7-483A-894A-F15CE5369688}" srcOrd="1" destOrd="0" parTransId="{221CFA88-A1B0-4897-8844-1C180D1EF34F}" sibTransId="{502AAF40-E487-4D8D-981B-F2763BEFD8B5}"/>
    <dgm:cxn modelId="{B57B28CF-731F-4729-9503-8DFC1E866044}" type="presOf" srcId="{EFF5A2EE-44F7-483A-894A-F15CE5369688}" destId="{E590D1F4-F464-410B-8100-A8A8D990FF2E}" srcOrd="0" destOrd="0" presId="urn:microsoft.com/office/officeart/2018/2/layout/IconVerticalSolidList"/>
    <dgm:cxn modelId="{203A1FE3-03F5-45EE-81E7-9D71960F2E96}" type="presOf" srcId="{9956914A-2424-4AD5-B023-C1EF7D7252AD}" destId="{7FADB1BE-0D4F-4DDC-8A3B-F58FB71B0B65}" srcOrd="0" destOrd="0" presId="urn:microsoft.com/office/officeart/2018/2/layout/IconVerticalSolidList"/>
    <dgm:cxn modelId="{BE961EEB-1A7D-46A5-AD9B-7CB65D9B717C}" type="presOf" srcId="{CDEFF6AB-BFD6-4952-BFEF-E0C6A683C7F7}" destId="{A7EF287A-6BCE-456C-A6DC-BC2136DBB6E8}" srcOrd="0" destOrd="0" presId="urn:microsoft.com/office/officeart/2018/2/layout/IconVerticalSolidList"/>
    <dgm:cxn modelId="{DF5401F9-45D5-440B-9449-9CC47EA58B9A}" type="presOf" srcId="{C09D83FC-58AF-46C2-8A3F-1E051ABFAAE6}" destId="{DB03761A-A10C-4970-9484-A907C237E504}" srcOrd="0" destOrd="0" presId="urn:microsoft.com/office/officeart/2018/2/layout/IconVerticalSolidList"/>
    <dgm:cxn modelId="{3AA567DB-4F3A-4F67-B0CF-62ACF4367DEE}" type="presParOf" srcId="{A7EF287A-6BCE-456C-A6DC-BC2136DBB6E8}" destId="{855D6D32-440D-4838-B2A7-8AC55990C950}" srcOrd="0" destOrd="0" presId="urn:microsoft.com/office/officeart/2018/2/layout/IconVerticalSolidList"/>
    <dgm:cxn modelId="{F317BA6B-9517-468A-88F3-077E79E88C5C}" type="presParOf" srcId="{855D6D32-440D-4838-B2A7-8AC55990C950}" destId="{1D266901-E635-4715-8E55-5C54FD6A7CF8}" srcOrd="0" destOrd="0" presId="urn:microsoft.com/office/officeart/2018/2/layout/IconVerticalSolidList"/>
    <dgm:cxn modelId="{5C2EFB9B-D824-434E-93AA-B8E20DF498C2}" type="presParOf" srcId="{855D6D32-440D-4838-B2A7-8AC55990C950}" destId="{5F2457B8-D9F0-4E75-AA0F-4EF2D4311D81}" srcOrd="1" destOrd="0" presId="urn:microsoft.com/office/officeart/2018/2/layout/IconVerticalSolidList"/>
    <dgm:cxn modelId="{B79877F8-FDE3-4722-9FED-F6733C0056D5}" type="presParOf" srcId="{855D6D32-440D-4838-B2A7-8AC55990C950}" destId="{B021306E-F4CB-4537-8B78-3972AA05D7EA}" srcOrd="2" destOrd="0" presId="urn:microsoft.com/office/officeart/2018/2/layout/IconVerticalSolidList"/>
    <dgm:cxn modelId="{EB06DBA5-52BC-4872-A938-6186B8FE038B}" type="presParOf" srcId="{855D6D32-440D-4838-B2A7-8AC55990C950}" destId="{7FADB1BE-0D4F-4DDC-8A3B-F58FB71B0B65}" srcOrd="3" destOrd="0" presId="urn:microsoft.com/office/officeart/2018/2/layout/IconVerticalSolidList"/>
    <dgm:cxn modelId="{FB5FACC6-A70C-47C4-83BB-9500227F52D6}" type="presParOf" srcId="{A7EF287A-6BCE-456C-A6DC-BC2136DBB6E8}" destId="{4685BC39-41E8-44C9-8B39-535F2841E705}" srcOrd="1" destOrd="0" presId="urn:microsoft.com/office/officeart/2018/2/layout/IconVerticalSolidList"/>
    <dgm:cxn modelId="{B46871CB-2A6C-4ABD-8AE9-01F786EB9479}" type="presParOf" srcId="{A7EF287A-6BCE-456C-A6DC-BC2136DBB6E8}" destId="{A42DA791-9559-4954-A5C9-9EB25C8AD96A}" srcOrd="2" destOrd="0" presId="urn:microsoft.com/office/officeart/2018/2/layout/IconVerticalSolidList"/>
    <dgm:cxn modelId="{75B16B83-258E-4F0B-B58E-42AD069647F3}" type="presParOf" srcId="{A42DA791-9559-4954-A5C9-9EB25C8AD96A}" destId="{7AC7AA6E-3F55-4755-9845-57584D8F6DE1}" srcOrd="0" destOrd="0" presId="urn:microsoft.com/office/officeart/2018/2/layout/IconVerticalSolidList"/>
    <dgm:cxn modelId="{AEADD188-FF02-4DB9-BD98-8E7421850D7F}" type="presParOf" srcId="{A42DA791-9559-4954-A5C9-9EB25C8AD96A}" destId="{CBF9B4A6-B1D5-4E38-89E7-9918D6997638}" srcOrd="1" destOrd="0" presId="urn:microsoft.com/office/officeart/2018/2/layout/IconVerticalSolidList"/>
    <dgm:cxn modelId="{FC16597C-AFD8-4FA6-B188-717AEDD2DEED}" type="presParOf" srcId="{A42DA791-9559-4954-A5C9-9EB25C8AD96A}" destId="{287BCC32-94C0-4CE5-924E-6255A4253C5A}" srcOrd="2" destOrd="0" presId="urn:microsoft.com/office/officeart/2018/2/layout/IconVerticalSolidList"/>
    <dgm:cxn modelId="{4AA00AB7-6FE2-4E83-98A0-47046D02EB6E}" type="presParOf" srcId="{A42DA791-9559-4954-A5C9-9EB25C8AD96A}" destId="{E590D1F4-F464-410B-8100-A8A8D990FF2E}" srcOrd="3" destOrd="0" presId="urn:microsoft.com/office/officeart/2018/2/layout/IconVerticalSolidList"/>
    <dgm:cxn modelId="{BE3646E8-18F8-4FBB-AFD0-C26A480F4199}" type="presParOf" srcId="{A7EF287A-6BCE-456C-A6DC-BC2136DBB6E8}" destId="{CA832639-03A5-44FB-8559-619F6F20DCAB}" srcOrd="3" destOrd="0" presId="urn:microsoft.com/office/officeart/2018/2/layout/IconVerticalSolidList"/>
    <dgm:cxn modelId="{04EDE988-5140-4C6F-8F4D-CC098FEB47F6}" type="presParOf" srcId="{A7EF287A-6BCE-456C-A6DC-BC2136DBB6E8}" destId="{561035B5-0D93-4A05-8DD4-233F075C2891}" srcOrd="4" destOrd="0" presId="urn:microsoft.com/office/officeart/2018/2/layout/IconVerticalSolidList"/>
    <dgm:cxn modelId="{ED6CC9FA-A14E-4CEF-B0FE-638F473FBA3D}" type="presParOf" srcId="{561035B5-0D93-4A05-8DD4-233F075C2891}" destId="{F6F715AD-1E65-43B6-BAEB-FCC36372692D}" srcOrd="0" destOrd="0" presId="urn:microsoft.com/office/officeart/2018/2/layout/IconVerticalSolidList"/>
    <dgm:cxn modelId="{3FE1BD87-EAA5-460E-A023-9A694C5E49D5}" type="presParOf" srcId="{561035B5-0D93-4A05-8DD4-233F075C2891}" destId="{5A139973-1FA1-4E3A-8739-6E5810D120E3}" srcOrd="1" destOrd="0" presId="urn:microsoft.com/office/officeart/2018/2/layout/IconVerticalSolidList"/>
    <dgm:cxn modelId="{AF445882-C780-4F94-B1D9-4CA338B46904}" type="presParOf" srcId="{561035B5-0D93-4A05-8DD4-233F075C2891}" destId="{A1A3B3E5-9108-4B6D-AFF4-96AB7BCAE0CD}" srcOrd="2" destOrd="0" presId="urn:microsoft.com/office/officeart/2018/2/layout/IconVerticalSolidList"/>
    <dgm:cxn modelId="{20F62F64-6E58-4F89-BD5C-BD7BA7B77B82}" type="presParOf" srcId="{561035B5-0D93-4A05-8DD4-233F075C2891}" destId="{DB03761A-A10C-4970-9484-A907C237E5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2F1DF-BC40-4041-9916-CA09954D5483}">
      <dsp:nvSpPr>
        <dsp:cNvPr id="0" name=""/>
        <dsp:cNvSpPr/>
      </dsp:nvSpPr>
      <dsp:spPr>
        <a:xfrm>
          <a:off x="0" y="2216"/>
          <a:ext cx="6294146" cy="11234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0D698-88D9-4D40-A6EB-B67078AC074F}">
      <dsp:nvSpPr>
        <dsp:cNvPr id="0" name=""/>
        <dsp:cNvSpPr/>
      </dsp:nvSpPr>
      <dsp:spPr>
        <a:xfrm>
          <a:off x="339841" y="254991"/>
          <a:ext cx="617893" cy="617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22982-3315-4105-8B2F-8067BE54F5CF}">
      <dsp:nvSpPr>
        <dsp:cNvPr id="0" name=""/>
        <dsp:cNvSpPr/>
      </dsp:nvSpPr>
      <dsp:spPr>
        <a:xfrm>
          <a:off x="1297576" y="2216"/>
          <a:ext cx="4996569" cy="1123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98" tIns="118898" rIns="118898" bIns="11889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H&amp;M values quality and provides equal opportunities for all employees</a:t>
          </a:r>
          <a:endParaRPr lang="en-US" sz="1800" kern="1200" dirty="0"/>
        </a:p>
      </dsp:txBody>
      <dsp:txXfrm>
        <a:off x="1297576" y="2216"/>
        <a:ext cx="4996569" cy="1123442"/>
      </dsp:txXfrm>
    </dsp:sp>
    <dsp:sp modelId="{B523DC46-C628-4C77-9260-7E1483FCB8C5}">
      <dsp:nvSpPr>
        <dsp:cNvPr id="0" name=""/>
        <dsp:cNvSpPr/>
      </dsp:nvSpPr>
      <dsp:spPr>
        <a:xfrm>
          <a:off x="0" y="1406519"/>
          <a:ext cx="6294146" cy="11234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E24F7-C6CE-47A8-B67C-16650B307DAA}">
      <dsp:nvSpPr>
        <dsp:cNvPr id="0" name=""/>
        <dsp:cNvSpPr/>
      </dsp:nvSpPr>
      <dsp:spPr>
        <a:xfrm>
          <a:off x="339841" y="1659294"/>
          <a:ext cx="617893" cy="617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A32D2-F8E9-406F-97AF-4142DE6A4134}">
      <dsp:nvSpPr>
        <dsp:cNvPr id="0" name=""/>
        <dsp:cNvSpPr/>
      </dsp:nvSpPr>
      <dsp:spPr>
        <a:xfrm>
          <a:off x="1297576" y="1406519"/>
          <a:ext cx="4996569" cy="1123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98" tIns="118898" rIns="118898" bIns="11889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They set strict guidelines for suppliers, including limited working hours, fair wages, and safe conditions.</a:t>
          </a:r>
          <a:endParaRPr lang="en-US" sz="1800" kern="1200"/>
        </a:p>
      </dsp:txBody>
      <dsp:txXfrm>
        <a:off x="1297576" y="1406519"/>
        <a:ext cx="4996569" cy="1123442"/>
      </dsp:txXfrm>
    </dsp:sp>
    <dsp:sp modelId="{5C9BFA01-E14E-409C-9BF2-9A7F6F378935}">
      <dsp:nvSpPr>
        <dsp:cNvPr id="0" name=""/>
        <dsp:cNvSpPr/>
      </dsp:nvSpPr>
      <dsp:spPr>
        <a:xfrm>
          <a:off x="0" y="2810822"/>
          <a:ext cx="6294146" cy="11234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92FD4-4641-40EE-8898-8ADEBEBC3FD5}">
      <dsp:nvSpPr>
        <dsp:cNvPr id="0" name=""/>
        <dsp:cNvSpPr/>
      </dsp:nvSpPr>
      <dsp:spPr>
        <a:xfrm>
          <a:off x="339841" y="3063597"/>
          <a:ext cx="617893" cy="6178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8E327-C513-409B-B38B-4BC30E466EA3}">
      <dsp:nvSpPr>
        <dsp:cNvPr id="0" name=""/>
        <dsp:cNvSpPr/>
      </dsp:nvSpPr>
      <dsp:spPr>
        <a:xfrm>
          <a:off x="1297576" y="2810822"/>
          <a:ext cx="4996569" cy="1123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98" tIns="118898" rIns="118898" bIns="11889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H&amp;M collaborates with other businesses to promote social development and diversity </a:t>
          </a:r>
          <a:endParaRPr lang="en-US" sz="1800" kern="1200" dirty="0"/>
        </a:p>
      </dsp:txBody>
      <dsp:txXfrm>
        <a:off x="1297576" y="2810822"/>
        <a:ext cx="4996569" cy="1123442"/>
      </dsp:txXfrm>
    </dsp:sp>
    <dsp:sp modelId="{942EB0BA-9BCE-4CBA-A822-EBCB62BC5688}">
      <dsp:nvSpPr>
        <dsp:cNvPr id="0" name=""/>
        <dsp:cNvSpPr/>
      </dsp:nvSpPr>
      <dsp:spPr>
        <a:xfrm>
          <a:off x="0" y="4215125"/>
          <a:ext cx="6294146" cy="11234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B4D61-C1C4-4FE7-938B-3FA0B4751945}">
      <dsp:nvSpPr>
        <dsp:cNvPr id="0" name=""/>
        <dsp:cNvSpPr/>
      </dsp:nvSpPr>
      <dsp:spPr>
        <a:xfrm>
          <a:off x="339841" y="4467900"/>
          <a:ext cx="617893" cy="6178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D5245-7516-4F3A-85C8-07357F1E0DCB}">
      <dsp:nvSpPr>
        <dsp:cNvPr id="0" name=""/>
        <dsp:cNvSpPr/>
      </dsp:nvSpPr>
      <dsp:spPr>
        <a:xfrm>
          <a:off x="1297576" y="4215125"/>
          <a:ext cx="4996569" cy="1123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98" tIns="118898" rIns="118898" bIns="11889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They ensure equal treatment for all employees, including animals, and have strict policies for using products sourced from animals</a:t>
          </a:r>
          <a:endParaRPr lang="en-US" sz="1800" kern="1200" dirty="0"/>
        </a:p>
      </dsp:txBody>
      <dsp:txXfrm>
        <a:off x="1297576" y="4215125"/>
        <a:ext cx="4996569" cy="1123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266901-E635-4715-8E55-5C54FD6A7CF8}">
      <dsp:nvSpPr>
        <dsp:cNvPr id="0" name=""/>
        <dsp:cNvSpPr/>
      </dsp:nvSpPr>
      <dsp:spPr>
        <a:xfrm>
          <a:off x="0" y="3028"/>
          <a:ext cx="6274431" cy="1549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457B8-D9F0-4E75-AA0F-4EF2D4311D81}">
      <dsp:nvSpPr>
        <dsp:cNvPr id="0" name=""/>
        <dsp:cNvSpPr/>
      </dsp:nvSpPr>
      <dsp:spPr>
        <a:xfrm>
          <a:off x="468751" y="351687"/>
          <a:ext cx="853109" cy="852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DB1BE-0D4F-4DDC-8A3B-F58FB71B0B65}">
      <dsp:nvSpPr>
        <dsp:cNvPr id="0" name=""/>
        <dsp:cNvSpPr/>
      </dsp:nvSpPr>
      <dsp:spPr>
        <a:xfrm>
          <a:off x="1790613" y="3028"/>
          <a:ext cx="4246129" cy="155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59" tIns="164159" rIns="164159" bIns="16415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H&amp;M supply chain management system enables easy evaluation and tracking of environmental impact, waste management, enabling monitoring of raw material, and overall performance improvement</a:t>
          </a:r>
          <a:endParaRPr lang="en-US" sz="1800" kern="1200" dirty="0"/>
        </a:p>
      </dsp:txBody>
      <dsp:txXfrm>
        <a:off x="1790613" y="3028"/>
        <a:ext cx="4246129" cy="1551108"/>
      </dsp:txXfrm>
    </dsp:sp>
    <dsp:sp modelId="{7AC7AA6E-3F55-4755-9845-57584D8F6DE1}">
      <dsp:nvSpPr>
        <dsp:cNvPr id="0" name=""/>
        <dsp:cNvSpPr/>
      </dsp:nvSpPr>
      <dsp:spPr>
        <a:xfrm>
          <a:off x="0" y="1864358"/>
          <a:ext cx="6274431" cy="1549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9B4A6-B1D5-4E38-89E7-9918D6997638}">
      <dsp:nvSpPr>
        <dsp:cNvPr id="0" name=""/>
        <dsp:cNvSpPr/>
      </dsp:nvSpPr>
      <dsp:spPr>
        <a:xfrm>
          <a:off x="468751" y="2213016"/>
          <a:ext cx="853109" cy="8522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0D1F4-F464-410B-8100-A8A8D990FF2E}">
      <dsp:nvSpPr>
        <dsp:cNvPr id="0" name=""/>
        <dsp:cNvSpPr/>
      </dsp:nvSpPr>
      <dsp:spPr>
        <a:xfrm>
          <a:off x="1790613" y="1864358"/>
          <a:ext cx="4246129" cy="155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59" tIns="164159" rIns="164159" bIns="16415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Ethical and sustainable practices enhance customer interactions and information quality, increasing customer trust, addressing sustainability requests, and prioritising ethical behaviour.</a:t>
          </a:r>
          <a:endParaRPr lang="en-US" sz="1800" kern="1200" dirty="0"/>
        </a:p>
      </dsp:txBody>
      <dsp:txXfrm>
        <a:off x="1790613" y="1864358"/>
        <a:ext cx="4246129" cy="1551108"/>
      </dsp:txXfrm>
    </dsp:sp>
    <dsp:sp modelId="{F6F715AD-1E65-43B6-BAEB-FCC36372692D}">
      <dsp:nvSpPr>
        <dsp:cNvPr id="0" name=""/>
        <dsp:cNvSpPr/>
      </dsp:nvSpPr>
      <dsp:spPr>
        <a:xfrm>
          <a:off x="0" y="3725688"/>
          <a:ext cx="6274431" cy="1549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39973-1FA1-4E3A-8739-6E5810D120E3}">
      <dsp:nvSpPr>
        <dsp:cNvPr id="0" name=""/>
        <dsp:cNvSpPr/>
      </dsp:nvSpPr>
      <dsp:spPr>
        <a:xfrm>
          <a:off x="468751" y="4074346"/>
          <a:ext cx="853109" cy="8522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3761A-A10C-4970-9484-A907C237E504}">
      <dsp:nvSpPr>
        <dsp:cNvPr id="0" name=""/>
        <dsp:cNvSpPr/>
      </dsp:nvSpPr>
      <dsp:spPr>
        <a:xfrm>
          <a:off x="1790613" y="3725688"/>
          <a:ext cx="4246129" cy="155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59" tIns="164159" rIns="164159" bIns="16415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contributes to improved customer relationship management and increased profit.</a:t>
          </a:r>
          <a:endParaRPr lang="en-US" sz="1800" kern="1200" dirty="0"/>
        </a:p>
      </dsp:txBody>
      <dsp:txXfrm>
        <a:off x="1790613" y="3725688"/>
        <a:ext cx="4246129" cy="155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7/12/2023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07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444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7/12/2023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92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35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126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359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7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7/12/2023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91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7/12/2023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2268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7/12/2023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20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7/12/2023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016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7/12/2023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14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20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800" b="1" i="1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" name="Rectangle 1142">
            <a:extLst>
              <a:ext uri="{FF2B5EF4-FFF2-40B4-BE49-F238E27FC236}">
                <a16:creationId xmlns:a16="http://schemas.microsoft.com/office/drawing/2014/main" id="{08F455B7-514F-4326-8EA9-442D7F26C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27A9C548-0579-4864-92A3-093842E89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DD4224F0-9A4A-420C-82F8-2B67484DB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09250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&amp;M - Wikipedia">
            <a:extLst>
              <a:ext uri="{FF2B5EF4-FFF2-40B4-BE49-F238E27FC236}">
                <a16:creationId xmlns:a16="http://schemas.microsoft.com/office/drawing/2014/main" id="{C3206EE5-13E3-129B-EF6D-AAAE6FC29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3" y="1839627"/>
            <a:ext cx="4811546" cy="317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9" name="Rectangle 1148">
            <a:extLst>
              <a:ext uri="{FF2B5EF4-FFF2-40B4-BE49-F238E27FC236}">
                <a16:creationId xmlns:a16="http://schemas.microsoft.com/office/drawing/2014/main" id="{57525A5F-CDD4-4EB3-9187-2A0E9EA15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5560" y="643464"/>
            <a:ext cx="4780243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1151" name="Rectangle 1150">
            <a:extLst>
              <a:ext uri="{FF2B5EF4-FFF2-40B4-BE49-F238E27FC236}">
                <a16:creationId xmlns:a16="http://schemas.microsoft.com/office/drawing/2014/main" id="{08F5B423-DA6A-4E80-B3CA-549A442C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9117" y="806860"/>
            <a:ext cx="4453128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F70D3-2DB5-8293-DC3C-D1375FD6FC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4988" y="1559768"/>
            <a:ext cx="3601387" cy="3135379"/>
          </a:xfrm>
        </p:spPr>
        <p:txBody>
          <a:bodyPr>
            <a:normAutofit/>
          </a:bodyPr>
          <a:lstStyle/>
          <a:p>
            <a:r>
              <a:rPr lang="en-GB" sz="5400" dirty="0"/>
              <a:t>H&amp;M</a:t>
            </a:r>
          </a:p>
        </p:txBody>
      </p:sp>
      <p:sp>
        <p:nvSpPr>
          <p:cNvPr id="1153" name="Rectangle 1152">
            <a:extLst>
              <a:ext uri="{FF2B5EF4-FFF2-40B4-BE49-F238E27FC236}">
                <a16:creationId xmlns:a16="http://schemas.microsoft.com/office/drawing/2014/main" id="{738170B5-3ECC-493B-85FA-6905971AD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119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55" name="Straight Connector 1154">
            <a:extLst>
              <a:ext uri="{FF2B5EF4-FFF2-40B4-BE49-F238E27FC236}">
                <a16:creationId xmlns:a16="http://schemas.microsoft.com/office/drawing/2014/main" id="{F8DD37B8-B6EA-49DC-90EF-F4E359454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9549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7" name="Straight Connector 1156">
            <a:extLst>
              <a:ext uri="{FF2B5EF4-FFF2-40B4-BE49-F238E27FC236}">
                <a16:creationId xmlns:a16="http://schemas.microsoft.com/office/drawing/2014/main" id="{500F7FF8-41E5-4585-AFDC-54EA8B275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8713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9" name="Straight Connector 1158">
            <a:extLst>
              <a:ext uri="{FF2B5EF4-FFF2-40B4-BE49-F238E27FC236}">
                <a16:creationId xmlns:a16="http://schemas.microsoft.com/office/drawing/2014/main" id="{BAE2A71D-F8BA-4E4F-88A8-1F5FD5DF1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9549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4904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3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0" name="Rectangle 3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2" name="Rectangle 3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4" name="Rectangle 3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26" name="Graphic 25" descr="CRM Customer Insights App">
            <a:extLst>
              <a:ext uri="{FF2B5EF4-FFF2-40B4-BE49-F238E27FC236}">
                <a16:creationId xmlns:a16="http://schemas.microsoft.com/office/drawing/2014/main" id="{1BBF13B3-6BEA-C28E-642A-9274BA6772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2A96A8-F1CE-18EC-F8F7-FB8FB62D0308}"/>
              </a:ext>
            </a:extLst>
          </p:cNvPr>
          <p:cNvSpPr txBox="1"/>
          <p:nvPr/>
        </p:nvSpPr>
        <p:spPr>
          <a:xfrm>
            <a:off x="6330696" y="1859280"/>
            <a:ext cx="5206308" cy="41757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Hennes &amp; Mauritz AB commonly known as ‘H&amp;M’ is a company dealing in the retail industry.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was founded by Erling Person in 1948, since then it is working on offering its products worldwide across different locations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H&amp;M’s ethical practices promote sustainability and positive brand value, making it a leading brand in the sector.</a:t>
            </a:r>
          </a:p>
          <a:p>
            <a:pPr marL="10287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Its competitive workforce supports sales growth and customer relationships.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9333503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13DA411-FF9C-F903-1EBB-2E36ED8A5F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9118062"/>
              </p:ext>
            </p:extLst>
          </p:nvPr>
        </p:nvGraphicFramePr>
        <p:xfrm>
          <a:off x="5090160" y="690879"/>
          <a:ext cx="6294146" cy="5340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2" name="Picture 4" descr="HM H&amp;M Logo Editorial Illustrative on White Background Editorial Image -  Illustration of pngs, logos: 210442760">
            <a:extLst>
              <a:ext uri="{FF2B5EF4-FFF2-40B4-BE49-F238E27FC236}">
                <a16:creationId xmlns:a16="http://schemas.microsoft.com/office/drawing/2014/main" id="{58EEF12E-757D-59BF-B280-A99F88D47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35111" y1="60000" x2="35111" y2="60000"/>
                        <a14:foregroundMark x1="73333" y1="55556" x2="73333" y2="55556"/>
                        <a14:foregroundMark x1="45778" y1="61778" x2="45778" y2="61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22959"/>
            <a:ext cx="4700555" cy="470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0173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Graphic 5" descr="Water">
            <a:extLst>
              <a:ext uri="{FF2B5EF4-FFF2-40B4-BE49-F238E27FC236}">
                <a16:creationId xmlns:a16="http://schemas.microsoft.com/office/drawing/2014/main" id="{CD2ACFEF-BD8E-DC64-E694-55E898ED4C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C33E57-9DB0-A194-BF4B-8A778C3C3A4C}"/>
              </a:ext>
            </a:extLst>
          </p:cNvPr>
          <p:cNvSpPr txBox="1"/>
          <p:nvPr/>
        </p:nvSpPr>
        <p:spPr>
          <a:xfrm>
            <a:off x="6330697" y="1625600"/>
            <a:ext cx="5206308" cy="440943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is dedicated for responsible water usage, climate action, fair living wage, and sustainability</a:t>
            </a:r>
          </a:p>
          <a:p>
            <a:pPr marL="10287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They aim to reduce water usage, promote water efficiency, reduce carbon emissions, use renewable energy, and limit harmful chemicals</a:t>
            </a:r>
          </a:p>
          <a:p>
            <a:pPr marL="10287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also organises training programs and collaborates with stakeholders to implement responsible chemical management practices</a:t>
            </a:r>
          </a:p>
          <a:p>
            <a:pPr marL="10287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By focusing on ethical standards and minimising waste, they aim to be the first sustainable fashion brand, improve brand value, and reduce 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8230423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Graphic 5" descr="Office Worker">
            <a:extLst>
              <a:ext uri="{FF2B5EF4-FFF2-40B4-BE49-F238E27FC236}">
                <a16:creationId xmlns:a16="http://schemas.microsoft.com/office/drawing/2014/main" id="{600BCAF9-C9A7-E059-511A-504CA6F223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880ECE-C0A1-90EF-7FE0-360F4AC960DE}"/>
              </a:ext>
            </a:extLst>
          </p:cNvPr>
          <p:cNvSpPr txBox="1"/>
          <p:nvPr/>
        </p:nvSpPr>
        <p:spPr>
          <a:xfrm>
            <a:off x="6330696" y="1310640"/>
            <a:ext cx="5206308" cy="4724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priorities ethical resources, audits and quality products to ensure suppliers comply with the code of conduct.</a:t>
            </a:r>
          </a:p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aims to become fully circular by 2030, using a circular model for retail products.</a:t>
            </a:r>
          </a:p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The company encourages customer to participate in programs like the circular economy, promoting responsible marketing and advertising, and improving brand reputation</a:t>
            </a:r>
          </a:p>
        </p:txBody>
      </p:sp>
    </p:spTree>
    <p:extLst>
      <p:ext uri="{BB962C8B-B14F-4D97-AF65-F5344CB8AC3E}">
        <p14:creationId xmlns:p14="http://schemas.microsoft.com/office/powerpoint/2010/main" val="24397872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Graphic 5" descr="Customer Review">
            <a:extLst>
              <a:ext uri="{FF2B5EF4-FFF2-40B4-BE49-F238E27FC236}">
                <a16:creationId xmlns:a16="http://schemas.microsoft.com/office/drawing/2014/main" id="{C94A39A1-A8F8-9485-3AA2-6453A8813A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45D7B9-C363-4C5B-6331-930121B010AB}"/>
              </a:ext>
            </a:extLst>
          </p:cNvPr>
          <p:cNvSpPr txBox="1"/>
          <p:nvPr/>
        </p:nvSpPr>
        <p:spPr>
          <a:xfrm>
            <a:off x="6330697" y="1361440"/>
            <a:ext cx="5132468" cy="45008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dirty="0"/>
              <a:t>       Customer relationship management       </a:t>
            </a:r>
          </a:p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dirty="0"/>
              <a:t>       framework:</a:t>
            </a:r>
          </a:p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These frames help business organizations track customer records, improve experience, understand customer needs, and analyze preferences.</a:t>
            </a:r>
          </a:p>
          <a:p>
            <a:pPr marL="10287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utilises customer data to satisfy clients’ needs, while Six Sigma is a data driven approach that reduces errors and waste</a:t>
            </a:r>
          </a:p>
          <a:p>
            <a:pPr marL="10287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These tools help businesses understand customer preferences and improve customer experiences. </a:t>
            </a:r>
          </a:p>
        </p:txBody>
      </p:sp>
    </p:spTree>
    <p:extLst>
      <p:ext uri="{BB962C8B-B14F-4D97-AF65-F5344CB8AC3E}">
        <p14:creationId xmlns:p14="http://schemas.microsoft.com/office/powerpoint/2010/main" val="15980675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Graphic 5" descr="Business Growth">
            <a:extLst>
              <a:ext uri="{FF2B5EF4-FFF2-40B4-BE49-F238E27FC236}">
                <a16:creationId xmlns:a16="http://schemas.microsoft.com/office/drawing/2014/main" id="{8E022410-81A4-05F9-A5DA-22EE60699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F1ACC6-62CB-6DA2-2E72-91E5A0853AA8}"/>
              </a:ext>
            </a:extLst>
          </p:cNvPr>
          <p:cNvSpPr txBox="1"/>
          <p:nvPr/>
        </p:nvSpPr>
        <p:spPr>
          <a:xfrm>
            <a:off x="6330695" y="1645920"/>
            <a:ext cx="5367163" cy="49743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H&amp;M utilises various quality theories and models to enhance customer relationships management and stay ahead of trends </a:t>
            </a:r>
          </a:p>
          <a:p>
            <a:pPr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/>
          </a:p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Total quality managements supports continuous improvement, customer satisfaction, and employee engagement </a:t>
            </a:r>
          </a:p>
        </p:txBody>
      </p:sp>
    </p:spTree>
    <p:extLst>
      <p:ext uri="{BB962C8B-B14F-4D97-AF65-F5344CB8AC3E}">
        <p14:creationId xmlns:p14="http://schemas.microsoft.com/office/powerpoint/2010/main" val="19171000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Grafik 23" descr="Handshake">
            <a:extLst>
              <a:ext uri="{FF2B5EF4-FFF2-40B4-BE49-F238E27FC236}">
                <a16:creationId xmlns:a16="http://schemas.microsoft.com/office/drawing/2014/main" id="{21E61359-6B29-F4D6-8BBF-ED49B13A9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4AD89-1507-C5AA-6F18-607F9BB40353}"/>
              </a:ext>
            </a:extLst>
          </p:cNvPr>
          <p:cNvSpPr txBox="1"/>
          <p:nvPr/>
        </p:nvSpPr>
        <p:spPr>
          <a:xfrm>
            <a:off x="6416039" y="1991360"/>
            <a:ext cx="5120965" cy="4043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SERVQUAL model improves product and service quality by measuring customer perceptions with actual service delivery and identifying performance gaps, enabling H&amp;M to build strong customer service through essential steps</a:t>
            </a:r>
          </a:p>
        </p:txBody>
      </p:sp>
    </p:spTree>
    <p:extLst>
      <p:ext uri="{BB962C8B-B14F-4D97-AF65-F5344CB8AC3E}">
        <p14:creationId xmlns:p14="http://schemas.microsoft.com/office/powerpoint/2010/main" val="4915571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84C72B-A608-69DD-D388-870786BF00EE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Conclusion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C6B7F05-2EFC-6126-EA6B-E60B8D3825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4795139"/>
              </p:ext>
            </p:extLst>
          </p:nvPr>
        </p:nvGraphicFramePr>
        <p:xfrm>
          <a:off x="5344160" y="751839"/>
          <a:ext cx="6274431" cy="5279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79452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eorgia Pro Cond Blac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86605a7-67d3-4791-9b4c-6c89e3b2ca8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F75579B4CA8249BEE0FE9519BDB200" ma:contentTypeVersion="14" ma:contentTypeDescription="Create a new document." ma:contentTypeScope="" ma:versionID="90063abb3aaa012c36dc08f772cbdd35">
  <xsd:schema xmlns:xsd="http://www.w3.org/2001/XMLSchema" xmlns:xs="http://www.w3.org/2001/XMLSchema" xmlns:p="http://schemas.microsoft.com/office/2006/metadata/properties" xmlns:ns3="c86605a7-67d3-4791-9b4c-6c89e3b2ca84" xmlns:ns4="283fd8e9-a66a-4df2-9d4b-e730ab5057fe" targetNamespace="http://schemas.microsoft.com/office/2006/metadata/properties" ma:root="true" ma:fieldsID="d0dea4c35afc2a883ab0e4cb1595547c" ns3:_="" ns4:_="">
    <xsd:import namespace="c86605a7-67d3-4791-9b4c-6c89e3b2ca84"/>
    <xsd:import namespace="283fd8e9-a66a-4df2-9d4b-e730ab5057f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ObjectDetectorVersion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6605a7-67d3-4791-9b4c-6c89e3b2ca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3fd8e9-a66a-4df2-9d4b-e730ab5057f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1D3531-59D1-4730-9400-DCC3BB325399}">
  <ds:schemaRefs>
    <ds:schemaRef ds:uri="http://schemas.microsoft.com/office/2006/documentManagement/types"/>
    <ds:schemaRef ds:uri="http://purl.org/dc/elements/1.1/"/>
    <ds:schemaRef ds:uri="http://purl.org/dc/terms/"/>
    <ds:schemaRef ds:uri="283fd8e9-a66a-4df2-9d4b-e730ab5057fe"/>
    <ds:schemaRef ds:uri="c86605a7-67d3-4791-9b4c-6c89e3b2ca84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21936C3A-DD14-4338-95A6-435FAD9A4D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D26D5-45E6-4876-B5AB-91E01D3D7F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6605a7-67d3-4791-9b4c-6c89e3b2ca84"/>
    <ds:schemaRef ds:uri="283fd8e9-a66a-4df2-9d4b-e730ab5057f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486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Garamond</vt:lpstr>
      <vt:lpstr>Georgia Pro</vt:lpstr>
      <vt:lpstr>Georgia Pro Cond Black</vt:lpstr>
      <vt:lpstr>SavonVTI</vt:lpstr>
      <vt:lpstr>H&amp;M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H&amp;M</dc:title>
  <dc:creator>Vanessa Raportoru</dc:creator>
  <cp:lastModifiedBy>Vanessa Raportoru</cp:lastModifiedBy>
  <cp:revision>2</cp:revision>
  <dcterms:created xsi:type="dcterms:W3CDTF">2023-07-12T17:47:09Z</dcterms:created>
  <dcterms:modified xsi:type="dcterms:W3CDTF">2023-07-12T20:11:37Z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0x010100B8F75579B4CA8249BEE0FE9519BDB200</vt:lpwstr>
  </property>
</Properties>
</file>