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8" r:id="rId1"/>
  </p:sldMasterIdLst>
  <p:notesMasterIdLst>
    <p:notesMasterId r:id="rId13"/>
  </p:notes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0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5AECBF-5B7C-45BF-8255-0EAFEB502E97}" v="107" dt="2026-04-08T22:52:00.0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2944" autoAdjust="0"/>
  </p:normalViewPr>
  <p:slideViewPr>
    <p:cSldViewPr snapToGrid="0">
      <p:cViewPr>
        <p:scale>
          <a:sx n="70" d="100"/>
          <a:sy n="70" d="100"/>
        </p:scale>
        <p:origin x="512" y="2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set Trigueiros" userId="ed8cd2d6d7702a91" providerId="LiveId" clId="{5234E3CC-41DC-4967-9889-9441DFB0D0DD}"/>
    <pc:docChg chg="undo redo custSel modSld sldOrd">
      <pc:chgData name="Saiset Trigueiros" userId="ed8cd2d6d7702a91" providerId="LiveId" clId="{5234E3CC-41DC-4967-9889-9441DFB0D0DD}" dt="2026-04-08T22:52:38.913" v="1191" actId="14100"/>
      <pc:docMkLst>
        <pc:docMk/>
      </pc:docMkLst>
      <pc:sldChg chg="addSp delSp modSp mod modTransition modClrScheme delAnim chgLayout">
        <pc:chgData name="Saiset Trigueiros" userId="ed8cd2d6d7702a91" providerId="LiveId" clId="{5234E3CC-41DC-4967-9889-9441DFB0D0DD}" dt="2026-04-08T22:33:17.999" v="1099" actId="931"/>
        <pc:sldMkLst>
          <pc:docMk/>
          <pc:sldMk cId="3155491858" sldId="256"/>
        </pc:sldMkLst>
        <pc:spChg chg="mod">
          <ac:chgData name="Saiset Trigueiros" userId="ed8cd2d6d7702a91" providerId="LiveId" clId="{5234E3CC-41DC-4967-9889-9441DFB0D0DD}" dt="2026-03-27T11:26:05.196" v="794" actId="113"/>
          <ac:spMkLst>
            <pc:docMk/>
            <pc:sldMk cId="3155491858" sldId="256"/>
            <ac:spMk id="3" creationId="{3492FC79-CAF5-AE63-B64F-DEC21FC99D46}"/>
          </ac:spMkLst>
        </pc:spChg>
        <pc:picChg chg="del">
          <ac:chgData name="Saiset Trigueiros" userId="ed8cd2d6d7702a91" providerId="LiveId" clId="{5234E3CC-41DC-4967-9889-9441DFB0D0DD}" dt="2026-04-08T20:27:27.749" v="878" actId="21"/>
          <ac:picMkLst>
            <pc:docMk/>
            <pc:sldMk cId="3155491858" sldId="256"/>
            <ac:picMk id="4" creationId="{E32B8A5F-BC22-FEDC-9550-782113B95FC8}"/>
          </ac:picMkLst>
        </pc:picChg>
        <pc:picChg chg="add del mod">
          <ac:chgData name="Saiset Trigueiros" userId="ed8cd2d6d7702a91" providerId="LiveId" clId="{5234E3CC-41DC-4967-9889-9441DFB0D0DD}" dt="2026-04-08T21:20:12.308" v="892" actId="21"/>
          <ac:picMkLst>
            <pc:docMk/>
            <pc:sldMk cId="3155491858" sldId="256"/>
            <ac:picMk id="5" creationId="{0B67CF68-5664-3B94-8A85-C9A166C592D5}"/>
          </ac:picMkLst>
        </pc:picChg>
        <pc:picChg chg="del">
          <ac:chgData name="Saiset Trigueiros" userId="ed8cd2d6d7702a91" providerId="LiveId" clId="{5234E3CC-41DC-4967-9889-9441DFB0D0DD}" dt="2026-04-08T20:28:09.953" v="879" actId="21"/>
          <ac:picMkLst>
            <pc:docMk/>
            <pc:sldMk cId="3155491858" sldId="256"/>
            <ac:picMk id="6" creationId="{D473EA1E-E440-3C7E-4BB4-73C819263190}"/>
          </ac:picMkLst>
        </pc:picChg>
        <pc:picChg chg="del">
          <ac:chgData name="Saiset Trigueiros" userId="ed8cd2d6d7702a91" providerId="LiveId" clId="{5234E3CC-41DC-4967-9889-9441DFB0D0DD}" dt="2026-04-08T20:29:23.636" v="881" actId="21"/>
          <ac:picMkLst>
            <pc:docMk/>
            <pc:sldMk cId="3155491858" sldId="256"/>
            <ac:picMk id="7" creationId="{A23CF534-98AA-D277-A877-2CCDC874AAEE}"/>
          </ac:picMkLst>
        </pc:picChg>
        <pc:picChg chg="del">
          <ac:chgData name="Saiset Trigueiros" userId="ed8cd2d6d7702a91" providerId="LiveId" clId="{5234E3CC-41DC-4967-9889-9441DFB0D0DD}" dt="2026-04-08T21:20:02.926" v="890" actId="21"/>
          <ac:picMkLst>
            <pc:docMk/>
            <pc:sldMk cId="3155491858" sldId="256"/>
            <ac:picMk id="11" creationId="{71831991-E32D-1B6A-D489-DF9578C56922}"/>
          </ac:picMkLst>
        </pc:picChg>
        <pc:picChg chg="del">
          <ac:chgData name="Saiset Trigueiros" userId="ed8cd2d6d7702a91" providerId="LiveId" clId="{5234E3CC-41DC-4967-9889-9441DFB0D0DD}" dt="2026-04-08T21:17:32.964" v="882" actId="21"/>
          <ac:picMkLst>
            <pc:docMk/>
            <pc:sldMk cId="3155491858" sldId="256"/>
            <ac:picMk id="12" creationId="{6DBC77D8-0232-59C3-EFFE-A1A525210AB0}"/>
          </ac:picMkLst>
        </pc:picChg>
        <pc:picChg chg="add mod">
          <ac:chgData name="Saiset Trigueiros" userId="ed8cd2d6d7702a91" providerId="LiveId" clId="{5234E3CC-41DC-4967-9889-9441DFB0D0DD}" dt="2026-04-08T22:33:17.999" v="1099" actId="931"/>
          <ac:picMkLst>
            <pc:docMk/>
            <pc:sldMk cId="3155491858" sldId="256"/>
            <ac:picMk id="19" creationId="{52ACB89D-1412-B8E7-9FF9-5D9183F31C48}"/>
          </ac:picMkLst>
        </pc:picChg>
      </pc:sldChg>
      <pc:sldChg chg="addSp delSp modSp mod modTransition delAnim">
        <pc:chgData name="Saiset Trigueiros" userId="ed8cd2d6d7702a91" providerId="LiveId" clId="{5234E3CC-41DC-4967-9889-9441DFB0D0DD}" dt="2026-04-08T22:31:40.271" v="1098" actId="14100"/>
        <pc:sldMkLst>
          <pc:docMk/>
          <pc:sldMk cId="3797629977" sldId="257"/>
        </pc:sldMkLst>
        <pc:spChg chg="mod">
          <ac:chgData name="Saiset Trigueiros" userId="ed8cd2d6d7702a91" providerId="LiveId" clId="{5234E3CC-41DC-4967-9889-9441DFB0D0DD}" dt="2026-04-08T22:31:27.478" v="1095" actId="14100"/>
          <ac:spMkLst>
            <pc:docMk/>
            <pc:sldMk cId="3797629977" sldId="257"/>
            <ac:spMk id="2" creationId="{E4AAD011-33EB-06DF-8521-219756A20152}"/>
          </ac:spMkLst>
        </pc:spChg>
        <pc:spChg chg="mod">
          <ac:chgData name="Saiset Trigueiros" userId="ed8cd2d6d7702a91" providerId="LiveId" clId="{5234E3CC-41DC-4967-9889-9441DFB0D0DD}" dt="2026-04-08T22:29:18.706" v="1066" actId="1076"/>
          <ac:spMkLst>
            <pc:docMk/>
            <pc:sldMk cId="3797629977" sldId="257"/>
            <ac:spMk id="3" creationId="{C2B51454-822B-8D4E-54E8-77B0A2B7FE50}"/>
          </ac:spMkLst>
        </pc:spChg>
        <pc:spChg chg="add mod">
          <ac:chgData name="Saiset Trigueiros" userId="ed8cd2d6d7702a91" providerId="LiveId" clId="{5234E3CC-41DC-4967-9889-9441DFB0D0DD}" dt="2026-04-08T22:31:40.271" v="1098" actId="14100"/>
          <ac:spMkLst>
            <pc:docMk/>
            <pc:sldMk cId="3797629977" sldId="257"/>
            <ac:spMk id="12" creationId="{97A20D6F-A9B2-47DE-5F81-A9410F8758D5}"/>
          </ac:spMkLst>
        </pc:spChg>
        <pc:picChg chg="del">
          <ac:chgData name="Saiset Trigueiros" userId="ed8cd2d6d7702a91" providerId="LiveId" clId="{5234E3CC-41DC-4967-9889-9441DFB0D0DD}" dt="2026-04-08T21:17:40.294" v="883" actId="21"/>
          <ac:picMkLst>
            <pc:docMk/>
            <pc:sldMk cId="3797629977" sldId="257"/>
            <ac:picMk id="6" creationId="{9887CF29-157B-3248-B70F-300FA6CD440E}"/>
          </ac:picMkLst>
        </pc:picChg>
        <pc:picChg chg="add mod">
          <ac:chgData name="Saiset Trigueiros" userId="ed8cd2d6d7702a91" providerId="LiveId" clId="{5234E3CC-41DC-4967-9889-9441DFB0D0DD}" dt="2026-04-08T22:31:16.068" v="1092" actId="14100"/>
          <ac:picMkLst>
            <pc:docMk/>
            <pc:sldMk cId="3797629977" sldId="257"/>
            <ac:picMk id="11" creationId="{9979CB03-9322-671D-58C2-7B10C7359AB9}"/>
          </ac:picMkLst>
        </pc:picChg>
      </pc:sldChg>
      <pc:sldChg chg="addSp delSp modSp mod ord modTransition">
        <pc:chgData name="Saiset Trigueiros" userId="ed8cd2d6d7702a91" providerId="LiveId" clId="{5234E3CC-41DC-4967-9889-9441DFB0D0DD}" dt="2026-04-08T22:52:38.913" v="1191" actId="14100"/>
        <pc:sldMkLst>
          <pc:docMk/>
          <pc:sldMk cId="1634929063" sldId="260"/>
        </pc:sldMkLst>
        <pc:spChg chg="mod">
          <ac:chgData name="Saiset Trigueiros" userId="ed8cd2d6d7702a91" providerId="LiveId" clId="{5234E3CC-41DC-4967-9889-9441DFB0D0DD}" dt="2026-04-08T22:52:12.902" v="1184" actId="14100"/>
          <ac:spMkLst>
            <pc:docMk/>
            <pc:sldMk cId="1634929063" sldId="260"/>
            <ac:spMk id="2" creationId="{58AB4306-0A10-122D-CE18-3AB58DEB8405}"/>
          </ac:spMkLst>
        </pc:spChg>
        <pc:spChg chg="mod">
          <ac:chgData name="Saiset Trigueiros" userId="ed8cd2d6d7702a91" providerId="LiveId" clId="{5234E3CC-41DC-4967-9889-9441DFB0D0DD}" dt="2026-04-08T22:28:49.482" v="1065" actId="14100"/>
          <ac:spMkLst>
            <pc:docMk/>
            <pc:sldMk cId="1634929063" sldId="260"/>
            <ac:spMk id="3" creationId="{75A42E86-BF5D-9BBB-2654-2CBE351F8F18}"/>
          </ac:spMkLst>
        </pc:spChg>
        <pc:picChg chg="add del mod">
          <ac:chgData name="Saiset Trigueiros" userId="ed8cd2d6d7702a91" providerId="LiveId" clId="{5234E3CC-41DC-4967-9889-9441DFB0D0DD}" dt="2026-04-08T22:51:56.553" v="1179" actId="21"/>
          <ac:picMkLst>
            <pc:docMk/>
            <pc:sldMk cId="1634929063" sldId="260"/>
            <ac:picMk id="8" creationId="{ADE528EB-ED60-7DAA-8F59-88BB16522165}"/>
          </ac:picMkLst>
        </pc:picChg>
        <pc:picChg chg="add del mod">
          <ac:chgData name="Saiset Trigueiros" userId="ed8cd2d6d7702a91" providerId="LiveId" clId="{5234E3CC-41DC-4967-9889-9441DFB0D0DD}" dt="2026-04-08T22:51:56.553" v="1179" actId="21"/>
          <ac:picMkLst>
            <pc:docMk/>
            <pc:sldMk cId="1634929063" sldId="260"/>
            <ac:picMk id="10" creationId="{56753D3A-53D1-A9CF-514F-199C93E1F937}"/>
          </ac:picMkLst>
        </pc:picChg>
        <pc:picChg chg="add mod">
          <ac:chgData name="Saiset Trigueiros" userId="ed8cd2d6d7702a91" providerId="LiveId" clId="{5234E3CC-41DC-4967-9889-9441DFB0D0DD}" dt="2026-04-08T22:52:38.913" v="1191" actId="14100"/>
          <ac:picMkLst>
            <pc:docMk/>
            <pc:sldMk cId="1634929063" sldId="260"/>
            <ac:picMk id="11" creationId="{ADE528EB-ED60-7DAA-8F59-88BB16522165}"/>
          </ac:picMkLst>
        </pc:picChg>
        <pc:picChg chg="add mod">
          <ac:chgData name="Saiset Trigueiros" userId="ed8cd2d6d7702a91" providerId="LiveId" clId="{5234E3CC-41DC-4967-9889-9441DFB0D0DD}" dt="2026-04-08T22:52:26.657" v="1187" actId="14100"/>
          <ac:picMkLst>
            <pc:docMk/>
            <pc:sldMk cId="1634929063" sldId="260"/>
            <ac:picMk id="12" creationId="{56753D3A-53D1-A9CF-514F-199C93E1F937}"/>
          </ac:picMkLst>
        </pc:picChg>
      </pc:sldChg>
      <pc:sldChg chg="addSp delSp modSp mod modTransition delAnim">
        <pc:chgData name="Saiset Trigueiros" userId="ed8cd2d6d7702a91" providerId="LiveId" clId="{5234E3CC-41DC-4967-9889-9441DFB0D0DD}" dt="2026-04-08T22:33:59.926" v="1107" actId="14100"/>
        <pc:sldMkLst>
          <pc:docMk/>
          <pc:sldMk cId="1601751604" sldId="261"/>
        </pc:sldMkLst>
        <pc:spChg chg="mod">
          <ac:chgData name="Saiset Trigueiros" userId="ed8cd2d6d7702a91" providerId="LiveId" clId="{5234E3CC-41DC-4967-9889-9441DFB0D0DD}" dt="2026-04-08T22:16:25.737" v="954" actId="207"/>
          <ac:spMkLst>
            <pc:docMk/>
            <pc:sldMk cId="1601751604" sldId="261"/>
            <ac:spMk id="2" creationId="{79144ED2-A170-4892-0C28-5FDB6F7A5A28}"/>
          </ac:spMkLst>
        </pc:spChg>
        <pc:spChg chg="mod">
          <ac:chgData name="Saiset Trigueiros" userId="ed8cd2d6d7702a91" providerId="LiveId" clId="{5234E3CC-41DC-4967-9889-9441DFB0D0DD}" dt="2026-04-08T22:23:49.453" v="1034" actId="255"/>
          <ac:spMkLst>
            <pc:docMk/>
            <pc:sldMk cId="1601751604" sldId="261"/>
            <ac:spMk id="3" creationId="{8A46500B-9816-8E81-2CF5-0B9566DBAEFC}"/>
          </ac:spMkLst>
        </pc:spChg>
        <pc:spChg chg="add del">
          <ac:chgData name="Saiset Trigueiros" userId="ed8cd2d6d7702a91" providerId="LiveId" clId="{5234E3CC-41DC-4967-9889-9441DFB0D0DD}" dt="2026-04-08T22:33:31.293" v="1101" actId="22"/>
          <ac:spMkLst>
            <pc:docMk/>
            <pc:sldMk cId="1601751604" sldId="261"/>
            <ac:spMk id="14" creationId="{3C176AE8-F1B2-EED2-0123-8C69A531C074}"/>
          </ac:spMkLst>
        </pc:spChg>
        <pc:picChg chg="del">
          <ac:chgData name="Saiset Trigueiros" userId="ed8cd2d6d7702a91" providerId="LiveId" clId="{5234E3CC-41DC-4967-9889-9441DFB0D0DD}" dt="2026-04-08T21:34:30.635" v="894" actId="21"/>
          <ac:picMkLst>
            <pc:docMk/>
            <pc:sldMk cId="1601751604" sldId="261"/>
            <ac:picMk id="5" creationId="{693AC8CD-C806-DA42-1EC7-17BFB069A203}"/>
          </ac:picMkLst>
        </pc:picChg>
        <pc:picChg chg="del">
          <ac:chgData name="Saiset Trigueiros" userId="ed8cd2d6d7702a91" providerId="LiveId" clId="{5234E3CC-41DC-4967-9889-9441DFB0D0DD}" dt="2026-04-08T21:17:43.921" v="884" actId="21"/>
          <ac:picMkLst>
            <pc:docMk/>
            <pc:sldMk cId="1601751604" sldId="261"/>
            <ac:picMk id="6" creationId="{A027FBD0-1A5C-280E-B19E-2C1EAF97F26A}"/>
          </ac:picMkLst>
        </pc:picChg>
        <pc:picChg chg="add mod">
          <ac:chgData name="Saiset Trigueiros" userId="ed8cd2d6d7702a91" providerId="LiveId" clId="{5234E3CC-41DC-4967-9889-9441DFB0D0DD}" dt="2026-04-08T22:33:59.926" v="1107" actId="14100"/>
          <ac:picMkLst>
            <pc:docMk/>
            <pc:sldMk cId="1601751604" sldId="261"/>
            <ac:picMk id="16" creationId="{388E7DAF-253A-7F5B-C1AA-14555FBE8718}"/>
          </ac:picMkLst>
        </pc:picChg>
      </pc:sldChg>
      <pc:sldChg chg="addSp delSp modSp mod modTransition delAnim">
        <pc:chgData name="Saiset Trigueiros" userId="ed8cd2d6d7702a91" providerId="LiveId" clId="{5234E3CC-41DC-4967-9889-9441DFB0D0DD}" dt="2026-04-08T22:42:34.607" v="1123" actId="21"/>
        <pc:sldMkLst>
          <pc:docMk/>
          <pc:sldMk cId="2320147028" sldId="262"/>
        </pc:sldMkLst>
        <pc:spChg chg="mod">
          <ac:chgData name="Saiset Trigueiros" userId="ed8cd2d6d7702a91" providerId="LiveId" clId="{5234E3CC-41DC-4967-9889-9441DFB0D0DD}" dt="2026-04-08T22:24:14.357" v="1038" actId="255"/>
          <ac:spMkLst>
            <pc:docMk/>
            <pc:sldMk cId="2320147028" sldId="262"/>
            <ac:spMk id="2" creationId="{C5D4B35F-7CE7-480B-9BAC-35734ACF2D8E}"/>
          </ac:spMkLst>
        </pc:spChg>
        <pc:spChg chg="mod">
          <ac:chgData name="Saiset Trigueiros" userId="ed8cd2d6d7702a91" providerId="LiveId" clId="{5234E3CC-41DC-4967-9889-9441DFB0D0DD}" dt="2026-04-08T22:24:06.489" v="1037" actId="27636"/>
          <ac:spMkLst>
            <pc:docMk/>
            <pc:sldMk cId="2320147028" sldId="262"/>
            <ac:spMk id="3" creationId="{A9333D45-72E4-9D72-F517-4956BE58326C}"/>
          </ac:spMkLst>
        </pc:spChg>
        <pc:picChg chg="del">
          <ac:chgData name="Saiset Trigueiros" userId="ed8cd2d6d7702a91" providerId="LiveId" clId="{5234E3CC-41DC-4967-9889-9441DFB0D0DD}" dt="2026-04-08T21:22:44.540" v="893" actId="21"/>
          <ac:picMkLst>
            <pc:docMk/>
            <pc:sldMk cId="2320147028" sldId="262"/>
            <ac:picMk id="6" creationId="{F0971DFD-C1FB-62E7-34DF-CF294CE192A2}"/>
          </ac:picMkLst>
        </pc:picChg>
        <pc:picChg chg="del">
          <ac:chgData name="Saiset Trigueiros" userId="ed8cd2d6d7702a91" providerId="LiveId" clId="{5234E3CC-41DC-4967-9889-9441DFB0D0DD}" dt="2026-04-08T21:17:47.309" v="885" actId="21"/>
          <ac:picMkLst>
            <pc:docMk/>
            <pc:sldMk cId="2320147028" sldId="262"/>
            <ac:picMk id="7" creationId="{8B928572-ED91-1805-E2AD-26FE8E26F084}"/>
          </ac:picMkLst>
        </pc:picChg>
        <pc:picChg chg="add del mod">
          <ac:chgData name="Saiset Trigueiros" userId="ed8cd2d6d7702a91" providerId="LiveId" clId="{5234E3CC-41DC-4967-9889-9441DFB0D0DD}" dt="2026-04-08T22:42:34.607" v="1123" actId="21"/>
          <ac:picMkLst>
            <pc:docMk/>
            <pc:sldMk cId="2320147028" sldId="262"/>
            <ac:picMk id="14" creationId="{1FCB5184-2CFD-4CB0-D10C-42C73FBEB190}"/>
          </ac:picMkLst>
        </pc:picChg>
      </pc:sldChg>
      <pc:sldChg chg="addSp delSp modSp mod modTransition delAnim">
        <pc:chgData name="Saiset Trigueiros" userId="ed8cd2d6d7702a91" providerId="LiveId" clId="{5234E3CC-41DC-4967-9889-9441DFB0D0DD}" dt="2026-04-08T22:43:58.517" v="1132" actId="21"/>
        <pc:sldMkLst>
          <pc:docMk/>
          <pc:sldMk cId="4159627257" sldId="263"/>
        </pc:sldMkLst>
        <pc:spChg chg="mod">
          <ac:chgData name="Saiset Trigueiros" userId="ed8cd2d6d7702a91" providerId="LiveId" clId="{5234E3CC-41DC-4967-9889-9441DFB0D0DD}" dt="2026-04-08T22:22:51.372" v="1028" actId="255"/>
          <ac:spMkLst>
            <pc:docMk/>
            <pc:sldMk cId="4159627257" sldId="263"/>
            <ac:spMk id="2" creationId="{9196021D-01A2-076B-7D2B-FB0AAB16BAA3}"/>
          </ac:spMkLst>
        </pc:spChg>
        <pc:spChg chg="mod">
          <ac:chgData name="Saiset Trigueiros" userId="ed8cd2d6d7702a91" providerId="LiveId" clId="{5234E3CC-41DC-4967-9889-9441DFB0D0DD}" dt="2026-04-08T22:26:38.670" v="1052" actId="14100"/>
          <ac:spMkLst>
            <pc:docMk/>
            <pc:sldMk cId="4159627257" sldId="263"/>
            <ac:spMk id="3" creationId="{9EED126B-D22F-042C-F88D-2F4855DDFE3C}"/>
          </ac:spMkLst>
        </pc:spChg>
        <pc:graphicFrameChg chg="add del">
          <ac:chgData name="Saiset Trigueiros" userId="ed8cd2d6d7702a91" providerId="LiveId" clId="{5234E3CC-41DC-4967-9889-9441DFB0D0DD}" dt="2026-04-08T22:26:20.877" v="1047" actId="3680"/>
          <ac:graphicFrameMkLst>
            <pc:docMk/>
            <pc:sldMk cId="4159627257" sldId="263"/>
            <ac:graphicFrameMk id="14" creationId="{8F98BA9E-0EC6-4A63-8891-FB7D7CF77EB5}"/>
          </ac:graphicFrameMkLst>
        </pc:graphicFrameChg>
        <pc:picChg chg="del">
          <ac:chgData name="Saiset Trigueiros" userId="ed8cd2d6d7702a91" providerId="LiveId" clId="{5234E3CC-41DC-4967-9889-9441DFB0D0DD}" dt="2026-04-08T21:44:39.842" v="895" actId="21"/>
          <ac:picMkLst>
            <pc:docMk/>
            <pc:sldMk cId="4159627257" sldId="263"/>
            <ac:picMk id="5" creationId="{92202CAD-BBB4-3583-3629-216838B4E3F9}"/>
          </ac:picMkLst>
        </pc:picChg>
        <pc:picChg chg="del">
          <ac:chgData name="Saiset Trigueiros" userId="ed8cd2d6d7702a91" providerId="LiveId" clId="{5234E3CC-41DC-4967-9889-9441DFB0D0DD}" dt="2026-04-08T21:17:57.815" v="888" actId="21"/>
          <ac:picMkLst>
            <pc:docMk/>
            <pc:sldMk cId="4159627257" sldId="263"/>
            <ac:picMk id="6" creationId="{A8E521C7-1191-2F14-56E5-FE2C759B273C}"/>
          </ac:picMkLst>
        </pc:picChg>
        <pc:picChg chg="del">
          <ac:chgData name="Saiset Trigueiros" userId="ed8cd2d6d7702a91" providerId="LiveId" clId="{5234E3CC-41DC-4967-9889-9441DFB0D0DD}" dt="2026-04-08T21:17:54.687" v="887" actId="21"/>
          <ac:picMkLst>
            <pc:docMk/>
            <pc:sldMk cId="4159627257" sldId="263"/>
            <ac:picMk id="7" creationId="{58995DF1-C29C-5F90-7116-C146606A7C72}"/>
          </ac:picMkLst>
        </pc:picChg>
        <pc:picChg chg="del">
          <ac:chgData name="Saiset Trigueiros" userId="ed8cd2d6d7702a91" providerId="LiveId" clId="{5234E3CC-41DC-4967-9889-9441DFB0D0DD}" dt="2026-04-08T21:17:51.062" v="886" actId="21"/>
          <ac:picMkLst>
            <pc:docMk/>
            <pc:sldMk cId="4159627257" sldId="263"/>
            <ac:picMk id="8" creationId="{9BF88F9B-10C2-79CB-6205-2DFB8B1F1776}"/>
          </ac:picMkLst>
        </pc:picChg>
        <pc:picChg chg="del">
          <ac:chgData name="Saiset Trigueiros" userId="ed8cd2d6d7702a91" providerId="LiveId" clId="{5234E3CC-41DC-4967-9889-9441DFB0D0DD}" dt="2026-04-08T21:45:51.609" v="896" actId="21"/>
          <ac:picMkLst>
            <pc:docMk/>
            <pc:sldMk cId="4159627257" sldId="263"/>
            <ac:picMk id="12" creationId="{E59D887C-0A91-570C-EEE7-CF37D61C575D}"/>
          </ac:picMkLst>
        </pc:picChg>
        <pc:picChg chg="add mod">
          <ac:chgData name="Saiset Trigueiros" userId="ed8cd2d6d7702a91" providerId="LiveId" clId="{5234E3CC-41DC-4967-9889-9441DFB0D0DD}" dt="2026-04-08T22:41:31.561" v="1120" actId="1076"/>
          <ac:picMkLst>
            <pc:docMk/>
            <pc:sldMk cId="4159627257" sldId="263"/>
            <ac:picMk id="16" creationId="{55C8B2B0-46AA-CF15-3C0E-64565E7BC9EE}"/>
          </ac:picMkLst>
        </pc:picChg>
        <pc:picChg chg="add del mod">
          <ac:chgData name="Saiset Trigueiros" userId="ed8cd2d6d7702a91" providerId="LiveId" clId="{5234E3CC-41DC-4967-9889-9441DFB0D0DD}" dt="2026-04-08T22:43:58.517" v="1132" actId="21"/>
          <ac:picMkLst>
            <pc:docMk/>
            <pc:sldMk cId="4159627257" sldId="263"/>
            <ac:picMk id="18" creationId="{67E265B8-0A51-C460-06F7-80C7213EC2F7}"/>
          </ac:picMkLst>
        </pc:picChg>
      </pc:sldChg>
      <pc:sldChg chg="addSp modSp mod modTransition">
        <pc:chgData name="Saiset Trigueiros" userId="ed8cd2d6d7702a91" providerId="LiveId" clId="{5234E3CC-41DC-4967-9889-9441DFB0D0DD}" dt="2026-04-08T22:43:51.072" v="1131" actId="14100"/>
        <pc:sldMkLst>
          <pc:docMk/>
          <pc:sldMk cId="3848459988" sldId="264"/>
        </pc:sldMkLst>
        <pc:spChg chg="mod">
          <ac:chgData name="Saiset Trigueiros" userId="ed8cd2d6d7702a91" providerId="LiveId" clId="{5234E3CC-41DC-4967-9889-9441DFB0D0DD}" dt="2026-04-08T22:27:23.084" v="1056" actId="255"/>
          <ac:spMkLst>
            <pc:docMk/>
            <pc:sldMk cId="3848459988" sldId="264"/>
            <ac:spMk id="2" creationId="{801088CB-A54B-66AE-1744-B6C9F1300A49}"/>
          </ac:spMkLst>
        </pc:spChg>
        <pc:spChg chg="mod">
          <ac:chgData name="Saiset Trigueiros" userId="ed8cd2d6d7702a91" providerId="LiveId" clId="{5234E3CC-41DC-4967-9889-9441DFB0D0DD}" dt="2026-04-08T22:27:30.303" v="1057" actId="255"/>
          <ac:spMkLst>
            <pc:docMk/>
            <pc:sldMk cId="3848459988" sldId="264"/>
            <ac:spMk id="3" creationId="{323BFF88-D5C6-BA18-403C-F2BC568DE5C1}"/>
          </ac:spMkLst>
        </pc:spChg>
        <pc:picChg chg="add mod">
          <ac:chgData name="Saiset Trigueiros" userId="ed8cd2d6d7702a91" providerId="LiveId" clId="{5234E3CC-41DC-4967-9889-9441DFB0D0DD}" dt="2026-04-08T22:43:51.072" v="1131" actId="14100"/>
          <ac:picMkLst>
            <pc:docMk/>
            <pc:sldMk cId="3848459988" sldId="264"/>
            <ac:picMk id="8" creationId="{DA9F55DB-3F06-B354-6E6B-CED95ABEA5B1}"/>
          </ac:picMkLst>
        </pc:picChg>
      </pc:sldChg>
      <pc:sldChg chg="addSp delSp modSp mod modTransition">
        <pc:chgData name="Saiset Trigueiros" userId="ed8cd2d6d7702a91" providerId="LiveId" clId="{5234E3CC-41DC-4967-9889-9441DFB0D0DD}" dt="2026-04-08T22:48:14.082" v="1171" actId="1076"/>
        <pc:sldMkLst>
          <pc:docMk/>
          <pc:sldMk cId="3871526175" sldId="265"/>
        </pc:sldMkLst>
        <pc:spChg chg="mod">
          <ac:chgData name="Saiset Trigueiros" userId="ed8cd2d6d7702a91" providerId="LiveId" clId="{5234E3CC-41DC-4967-9889-9441DFB0D0DD}" dt="2026-04-08T22:27:08.632" v="1055" actId="255"/>
          <ac:spMkLst>
            <pc:docMk/>
            <pc:sldMk cId="3871526175" sldId="265"/>
            <ac:spMk id="2" creationId="{FC049365-C507-12F7-7E34-89DCC30751F4}"/>
          </ac:spMkLst>
        </pc:spChg>
        <pc:spChg chg="mod">
          <ac:chgData name="Saiset Trigueiros" userId="ed8cd2d6d7702a91" providerId="LiveId" clId="{5234E3CC-41DC-4967-9889-9441DFB0D0DD}" dt="2026-04-08T22:26:59.736" v="1054" actId="255"/>
          <ac:spMkLst>
            <pc:docMk/>
            <pc:sldMk cId="3871526175" sldId="265"/>
            <ac:spMk id="3" creationId="{7C5048A6-0697-74FF-6680-D6242AB2FE59}"/>
          </ac:spMkLst>
        </pc:spChg>
        <pc:spChg chg="add del mod">
          <ac:chgData name="Saiset Trigueiros" userId="ed8cd2d6d7702a91" providerId="LiveId" clId="{5234E3CC-41DC-4967-9889-9441DFB0D0DD}" dt="2026-04-08T22:45:27.581" v="1135" actId="21"/>
          <ac:spMkLst>
            <pc:docMk/>
            <pc:sldMk cId="3871526175" sldId="265"/>
            <ac:spMk id="8" creationId="{F9B3628C-FC11-8213-F0C3-0BD24EA984B4}"/>
          </ac:spMkLst>
        </pc:spChg>
        <pc:spChg chg="add mod">
          <ac:chgData name="Saiset Trigueiros" userId="ed8cd2d6d7702a91" providerId="LiveId" clId="{5234E3CC-41DC-4967-9889-9441DFB0D0DD}" dt="2026-04-08T22:48:14.082" v="1171" actId="1076"/>
          <ac:spMkLst>
            <pc:docMk/>
            <pc:sldMk cId="3871526175" sldId="265"/>
            <ac:spMk id="11" creationId="{313D34D8-7069-8389-03B7-34BAABD92BDA}"/>
          </ac:spMkLst>
        </pc:spChg>
        <pc:picChg chg="mod">
          <ac:chgData name="Saiset Trigueiros" userId="ed8cd2d6d7702a91" providerId="LiveId" clId="{5234E3CC-41DC-4967-9889-9441DFB0D0DD}" dt="2026-04-08T21:48:27.446" v="897" actId="1076"/>
          <ac:picMkLst>
            <pc:docMk/>
            <pc:sldMk cId="3871526175" sldId="265"/>
            <ac:picMk id="5" creationId="{A8754E17-B576-6E81-F306-001D56AA6A5F}"/>
          </ac:picMkLst>
        </pc:picChg>
        <pc:picChg chg="add del mod">
          <ac:chgData name="Saiset Trigueiros" userId="ed8cd2d6d7702a91" providerId="LiveId" clId="{5234E3CC-41DC-4967-9889-9441DFB0D0DD}" dt="2026-04-08T22:45:27.581" v="1135" actId="21"/>
          <ac:picMkLst>
            <pc:docMk/>
            <pc:sldMk cId="3871526175" sldId="265"/>
            <ac:picMk id="7" creationId="{A9B128A4-4A29-0148-FEED-D1A31FB517F2}"/>
          </ac:picMkLst>
        </pc:picChg>
        <pc:picChg chg="add mod">
          <ac:chgData name="Saiset Trigueiros" userId="ed8cd2d6d7702a91" providerId="LiveId" clId="{5234E3CC-41DC-4967-9889-9441DFB0D0DD}" dt="2026-04-08T22:48:00.991" v="1170" actId="1076"/>
          <ac:picMkLst>
            <pc:docMk/>
            <pc:sldMk cId="3871526175" sldId="265"/>
            <ac:picMk id="10" creationId="{4143BCB7-E3A2-C702-286F-6BAE12221837}"/>
          </ac:picMkLst>
        </pc:picChg>
      </pc:sldChg>
      <pc:sldChg chg="modSp mod modTransition">
        <pc:chgData name="Saiset Trigueiros" userId="ed8cd2d6d7702a91" providerId="LiveId" clId="{5234E3CC-41DC-4967-9889-9441DFB0D0DD}" dt="2026-04-08T22:28:04.528" v="1060" actId="255"/>
        <pc:sldMkLst>
          <pc:docMk/>
          <pc:sldMk cId="1476894981" sldId="266"/>
        </pc:sldMkLst>
        <pc:spChg chg="mod">
          <ac:chgData name="Saiset Trigueiros" userId="ed8cd2d6d7702a91" providerId="LiveId" clId="{5234E3CC-41DC-4967-9889-9441DFB0D0DD}" dt="2026-04-08T22:27:51.334" v="1058" actId="255"/>
          <ac:spMkLst>
            <pc:docMk/>
            <pc:sldMk cId="1476894981" sldId="266"/>
            <ac:spMk id="2" creationId="{A6D67081-9FDD-D3A6-6756-B135FE79E23D}"/>
          </ac:spMkLst>
        </pc:spChg>
        <pc:spChg chg="mod">
          <ac:chgData name="Saiset Trigueiros" userId="ed8cd2d6d7702a91" providerId="LiveId" clId="{5234E3CC-41DC-4967-9889-9441DFB0D0DD}" dt="2026-04-08T22:28:04.528" v="1060" actId="255"/>
          <ac:spMkLst>
            <pc:docMk/>
            <pc:sldMk cId="1476894981" sldId="266"/>
            <ac:spMk id="3" creationId="{50C736A2-A347-3F43-0268-81BD7BFA813E}"/>
          </ac:spMkLst>
        </pc:spChg>
      </pc:sldChg>
      <pc:sldChg chg="addSp modSp mod modTransition">
        <pc:chgData name="Saiset Trigueiros" userId="ed8cd2d6d7702a91" providerId="LiveId" clId="{5234E3CC-41DC-4967-9889-9441DFB0D0DD}" dt="2026-04-08T22:50:13.106" v="1173" actId="14100"/>
        <pc:sldMkLst>
          <pc:docMk/>
          <pc:sldMk cId="856217610" sldId="267"/>
        </pc:sldMkLst>
        <pc:spChg chg="mod">
          <ac:chgData name="Saiset Trigueiros" userId="ed8cd2d6d7702a91" providerId="LiveId" clId="{5234E3CC-41DC-4967-9889-9441DFB0D0DD}" dt="2026-04-08T22:28:17.171" v="1061" actId="255"/>
          <ac:spMkLst>
            <pc:docMk/>
            <pc:sldMk cId="856217610" sldId="267"/>
            <ac:spMk id="2" creationId="{E3793B92-F677-4C29-E907-B71206EDD834}"/>
          </ac:spMkLst>
        </pc:spChg>
        <pc:spChg chg="mod">
          <ac:chgData name="Saiset Trigueiros" userId="ed8cd2d6d7702a91" providerId="LiveId" clId="{5234E3CC-41DC-4967-9889-9441DFB0D0DD}" dt="2026-04-08T22:28:23.291" v="1062" actId="255"/>
          <ac:spMkLst>
            <pc:docMk/>
            <pc:sldMk cId="856217610" sldId="267"/>
            <ac:spMk id="3" creationId="{EF4F6624-D766-8489-7B43-3DDD78377351}"/>
          </ac:spMkLst>
        </pc:spChg>
        <pc:spChg chg="add mod">
          <ac:chgData name="Saiset Trigueiros" userId="ed8cd2d6d7702a91" providerId="LiveId" clId="{5234E3CC-41DC-4967-9889-9441DFB0D0DD}" dt="2026-04-08T22:50:13.106" v="1173" actId="14100"/>
          <ac:spMkLst>
            <pc:docMk/>
            <pc:sldMk cId="856217610" sldId="267"/>
            <ac:spMk id="8" creationId="{48FC8CA6-E459-6662-9C11-8344C7BEB9DE}"/>
          </ac:spMkLst>
        </pc:spChg>
        <pc:picChg chg="add mod">
          <ac:chgData name="Saiset Trigueiros" userId="ed8cd2d6d7702a91" providerId="LiveId" clId="{5234E3CC-41DC-4967-9889-9441DFB0D0DD}" dt="2026-04-08T22:50:13.106" v="1173" actId="14100"/>
          <ac:picMkLst>
            <pc:docMk/>
            <pc:sldMk cId="856217610" sldId="267"/>
            <ac:picMk id="7" creationId="{EE0E35C2-093E-C100-C82B-66EB97E48864}"/>
          </ac:picMkLst>
        </pc:picChg>
      </pc:sldChg>
      <pc:sldChg chg="modSp mod modTransition">
        <pc:chgData name="Saiset Trigueiros" userId="ed8cd2d6d7702a91" providerId="LiveId" clId="{5234E3CC-41DC-4967-9889-9441DFB0D0DD}" dt="2026-04-08T22:19:12.185" v="969" actId="27636"/>
        <pc:sldMkLst>
          <pc:docMk/>
          <pc:sldMk cId="3848082651" sldId="268"/>
        </pc:sldMkLst>
        <pc:spChg chg="mod">
          <ac:chgData name="Saiset Trigueiros" userId="ed8cd2d6d7702a91" providerId="LiveId" clId="{5234E3CC-41DC-4967-9889-9441DFB0D0DD}" dt="2026-04-08T22:18:52.256" v="964" actId="2711"/>
          <ac:spMkLst>
            <pc:docMk/>
            <pc:sldMk cId="3848082651" sldId="268"/>
            <ac:spMk id="2" creationId="{A12C519A-6D6A-64DF-D711-1800FEA0D9DA}"/>
          </ac:spMkLst>
        </pc:spChg>
        <pc:spChg chg="mod">
          <ac:chgData name="Saiset Trigueiros" userId="ed8cd2d6d7702a91" providerId="LiveId" clId="{5234E3CC-41DC-4967-9889-9441DFB0D0DD}" dt="2026-04-08T22:19:12.185" v="969" actId="27636"/>
          <ac:spMkLst>
            <pc:docMk/>
            <pc:sldMk cId="3848082651" sldId="268"/>
            <ac:spMk id="3" creationId="{B21E59BB-2B1C-CA79-AA5D-2CDD10DFD4C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8D6AC3-016E-40B5-9810-AD7F9DE8B653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F09FA3-077B-4623-BE1D-5F436C2F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0292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F09FA3-077B-4623-BE1D-5F436C2F908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3802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A13483-A24C-97DB-1FAB-B1EE383D6793}"/>
              </a:ext>
            </a:extLst>
          </p:cNvPr>
          <p:cNvSpPr/>
          <p:nvPr/>
        </p:nvSpPr>
        <p:spPr>
          <a:xfrm>
            <a:off x="5067300" y="-429"/>
            <a:ext cx="7142987" cy="6857571"/>
          </a:xfrm>
          <a:prstGeom prst="rect">
            <a:avLst/>
          </a:prstGeom>
          <a:gradFill>
            <a:gsLst>
              <a:gs pos="0">
                <a:srgbClr val="FF411C"/>
              </a:gs>
              <a:gs pos="100000">
                <a:srgbClr val="92248E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CBF15A-228E-7325-6D7D-982EA5375DC4}"/>
              </a:ext>
            </a:extLst>
          </p:cNvPr>
          <p:cNvSpPr/>
          <p:nvPr/>
        </p:nvSpPr>
        <p:spPr>
          <a:xfrm>
            <a:off x="5067301" y="0"/>
            <a:ext cx="7158340" cy="6858000"/>
          </a:xfrm>
          <a:prstGeom prst="rect">
            <a:avLst/>
          </a:prstGeom>
          <a:gradFill>
            <a:gsLst>
              <a:gs pos="27000">
                <a:srgbClr val="DA002F">
                  <a:alpha val="6000"/>
                </a:srgbClr>
              </a:gs>
              <a:gs pos="98000">
                <a:srgbClr val="9B3597">
                  <a:alpha val="72941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BC545E-CFDF-A40B-046E-AEC9E529B81C}"/>
              </a:ext>
            </a:extLst>
          </p:cNvPr>
          <p:cNvSpPr/>
          <p:nvPr/>
        </p:nvSpPr>
        <p:spPr>
          <a:xfrm rot="10800000">
            <a:off x="5067300" y="4571999"/>
            <a:ext cx="7158340" cy="2286000"/>
          </a:xfrm>
          <a:prstGeom prst="rect">
            <a:avLst/>
          </a:prstGeom>
          <a:gradFill>
            <a:gsLst>
              <a:gs pos="28000">
                <a:srgbClr val="FF907A">
                  <a:alpha val="40000"/>
                </a:srgbClr>
              </a:gs>
              <a:gs pos="100000">
                <a:srgbClr val="DA002F">
                  <a:alpha val="20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0503D3-D62B-0038-E24C-05C4B676AF66}"/>
              </a:ext>
            </a:extLst>
          </p:cNvPr>
          <p:cNvSpPr/>
          <p:nvPr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73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7566" y="6455664"/>
            <a:ext cx="290257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8425" y="6455664"/>
            <a:ext cx="2986167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927AFB-A171-440E-85AE-8173A49EBA6A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211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9985248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4BCA4-07E8-484C-A268-7A7F4DBB4C79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763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CCAF72-A322-2B88-2E9E-10B288C8315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2EF993-7F0D-4ECF-FD85-4AAFAAAF91C6}"/>
              </a:ext>
            </a:extLst>
          </p:cNvPr>
          <p:cNvSpPr/>
          <p:nvPr/>
        </p:nvSpPr>
        <p:spPr>
          <a:xfrm rot="10800000" flipH="1">
            <a:off x="0" y="4571999"/>
            <a:ext cx="12192003" cy="2286219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D141E1-516D-D7D9-7CAC-EBABCB077CDD}"/>
              </a:ext>
            </a:extLst>
          </p:cNvPr>
          <p:cNvSpPr/>
          <p:nvPr/>
        </p:nvSpPr>
        <p:spPr>
          <a:xfrm rot="10800000" flipH="1">
            <a:off x="4038600" y="4571779"/>
            <a:ext cx="8151938" cy="2286329"/>
          </a:xfrm>
          <a:prstGeom prst="rect">
            <a:avLst/>
          </a:prstGeom>
          <a:gradFill>
            <a:gsLst>
              <a:gs pos="0">
                <a:srgbClr val="FF5076">
                  <a:alpha val="0"/>
                </a:srgbClr>
              </a:gs>
              <a:gs pos="99000">
                <a:srgbClr val="91049C">
                  <a:alpha val="81961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973ECF1-2707-D092-89EA-AC6D4B79E56F}"/>
              </a:ext>
            </a:extLst>
          </p:cNvPr>
          <p:cNvSpPr/>
          <p:nvPr/>
        </p:nvSpPr>
        <p:spPr>
          <a:xfrm rot="14834054">
            <a:off x="3015414" y="2996601"/>
            <a:ext cx="2352194" cy="3826944"/>
          </a:xfrm>
          <a:custGeom>
            <a:avLst/>
            <a:gdLst>
              <a:gd name="connsiteX0" fmla="*/ 2352194 w 2352194"/>
              <a:gd name="connsiteY0" fmla="*/ 8624 h 3826944"/>
              <a:gd name="connsiteX1" fmla="*/ 749804 w 2352194"/>
              <a:gd name="connsiteY1" fmla="*/ 3826944 h 3826944"/>
              <a:gd name="connsiteX2" fmla="*/ 566692 w 2352194"/>
              <a:gd name="connsiteY2" fmla="*/ 3648149 h 3826944"/>
              <a:gd name="connsiteX3" fmla="*/ 0 w 2352194"/>
              <a:gd name="connsiteY3" fmla="*/ 2181415 h 3826944"/>
              <a:gd name="connsiteX4" fmla="*/ 2181415 w 2352194"/>
              <a:gd name="connsiteY4" fmla="*/ 0 h 382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2194" h="3826944">
                <a:moveTo>
                  <a:pt x="2352194" y="8624"/>
                </a:moveTo>
                <a:lnTo>
                  <a:pt x="749804" y="3826944"/>
                </a:lnTo>
                <a:lnTo>
                  <a:pt x="566692" y="3648149"/>
                </a:lnTo>
                <a:cubicBezTo>
                  <a:pt x="214596" y="3260758"/>
                  <a:pt x="0" y="2746147"/>
                  <a:pt x="0" y="2181415"/>
                </a:cubicBezTo>
                <a:cubicBezTo>
                  <a:pt x="0" y="976653"/>
                  <a:pt x="976652" y="0"/>
                  <a:pt x="2181415" y="0"/>
                </a:cubicBezTo>
                <a:close/>
              </a:path>
            </a:pathLst>
          </a:custGeom>
          <a:gradFill>
            <a:gsLst>
              <a:gs pos="0">
                <a:srgbClr val="FFBCAF">
                  <a:alpha val="33725"/>
                </a:srgbClr>
              </a:gs>
              <a:gs pos="100000">
                <a:srgbClr val="FF907A">
                  <a:alpha val="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9FDFDA-46A6-DCC7-FA34-612FC4BF8109}"/>
              </a:ext>
            </a:extLst>
          </p:cNvPr>
          <p:cNvSpPr/>
          <p:nvPr/>
        </p:nvSpPr>
        <p:spPr>
          <a:xfrm flipH="1">
            <a:off x="3047998" y="4571999"/>
            <a:ext cx="9143999" cy="1841109"/>
          </a:xfrm>
          <a:prstGeom prst="rect">
            <a:avLst/>
          </a:prstGeom>
          <a:gradFill>
            <a:gsLst>
              <a:gs pos="0">
                <a:srgbClr val="FF411C">
                  <a:alpha val="29804"/>
                </a:srgbClr>
              </a:gs>
              <a:gs pos="78000">
                <a:srgbClr val="DA002F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4791456"/>
            <a:ext cx="10570464" cy="117043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6025896"/>
            <a:ext cx="10579608" cy="42976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C20621E-D3A1-DE2F-A48A-0A5F2795721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572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382602B3-F8C3-D957-5C3F-DF1749FA85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3152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A0E38CC7-EEB9-1AD7-7B03-603746FE3F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EC5E238-6443-4E66-ABD7-AFE41A3FA712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153FF4E-D18A-13B0-6B0A-CF7AF0A5232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143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2DD7BB-25B8-B7A3-8E13-EDE8E1090689}"/>
              </a:ext>
            </a:extLst>
          </p:cNvPr>
          <p:cNvSpPr/>
          <p:nvPr/>
        </p:nvSpPr>
        <p:spPr>
          <a:xfrm rot="10800000" flipH="1">
            <a:off x="0" y="0"/>
            <a:ext cx="6096000" cy="6868461"/>
          </a:xfrm>
          <a:prstGeom prst="rect">
            <a:avLst/>
          </a:prstGeom>
          <a:gradFill>
            <a:gsLst>
              <a:gs pos="0">
                <a:srgbClr val="FE4A00">
                  <a:alpha val="65882"/>
                </a:srgbClr>
              </a:gs>
              <a:gs pos="100000">
                <a:srgbClr val="A6025C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6C05D2-D53F-950D-185E-08B200EEFEB9}"/>
              </a:ext>
            </a:extLst>
          </p:cNvPr>
          <p:cNvSpPr/>
          <p:nvPr/>
        </p:nvSpPr>
        <p:spPr>
          <a:xfrm rot="10800000" flipH="1">
            <a:off x="-18287" y="4582455"/>
            <a:ext cx="6114286" cy="2275539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99000">
                <a:srgbClr val="92248E">
                  <a:alpha val="2666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0AF5C2-3AA9-7510-308E-9D21678F7EFC}"/>
              </a:ext>
            </a:extLst>
          </p:cNvPr>
          <p:cNvSpPr/>
          <p:nvPr/>
        </p:nvSpPr>
        <p:spPr>
          <a:xfrm rot="5400000" flipH="1">
            <a:off x="-148955" y="532365"/>
            <a:ext cx="6878924" cy="5814190"/>
          </a:xfrm>
          <a:prstGeom prst="rect">
            <a:avLst/>
          </a:prstGeom>
          <a:gradFill>
            <a:gsLst>
              <a:gs pos="0">
                <a:srgbClr val="FE4A00">
                  <a:alpha val="0"/>
                </a:srgbClr>
              </a:gs>
              <a:gs pos="100000">
                <a:srgbClr val="A60296">
                  <a:alpha val="38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3D13448-08C3-4231-6CCA-F17E4C608199}"/>
              </a:ext>
            </a:extLst>
          </p:cNvPr>
          <p:cNvSpPr/>
          <p:nvPr/>
        </p:nvSpPr>
        <p:spPr>
          <a:xfrm rot="10800000">
            <a:off x="949046" y="1319084"/>
            <a:ext cx="4648799" cy="4648799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41832"/>
            <a:ext cx="4626864" cy="32095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74336"/>
            <a:ext cx="4626864" cy="145389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1520" y="6455664"/>
            <a:ext cx="409651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F2D689D1-54B3-41D9-B112-32329B9B3CC6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974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2952" y="0"/>
            <a:ext cx="60990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87882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58E3E8-0931-8EEE-FF77-1C25EBBE79A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CE0C29-D9B0-E434-079F-9F0C40DF20EC}"/>
              </a:ext>
            </a:extLst>
          </p:cNvPr>
          <p:cNvSpPr/>
          <p:nvPr/>
        </p:nvSpPr>
        <p:spPr>
          <a:xfrm rot="5400000" flipH="1">
            <a:off x="-1399562" y="1399556"/>
            <a:ext cx="6875820" cy="4076703"/>
          </a:xfrm>
          <a:prstGeom prst="rect">
            <a:avLst/>
          </a:prstGeom>
          <a:gradFill>
            <a:gsLst>
              <a:gs pos="11000">
                <a:srgbClr val="92248E"/>
              </a:gs>
              <a:gs pos="100000">
                <a:srgbClr val="FF411C">
                  <a:alpha val="8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9F604E-FEFA-3809-8244-5B72EE7BB044}"/>
              </a:ext>
            </a:extLst>
          </p:cNvPr>
          <p:cNvSpPr/>
          <p:nvPr/>
        </p:nvSpPr>
        <p:spPr>
          <a:xfrm rot="16200000">
            <a:off x="890124" y="3681875"/>
            <a:ext cx="2296453" cy="4076701"/>
          </a:xfrm>
          <a:prstGeom prst="rect">
            <a:avLst/>
          </a:prstGeom>
          <a:gradFill>
            <a:gsLst>
              <a:gs pos="0">
                <a:srgbClr val="DA002F">
                  <a:alpha val="55000"/>
                </a:srgbClr>
              </a:gs>
              <a:gs pos="100000">
                <a:srgbClr val="FF907A">
                  <a:alpha val="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8E261-930C-6A44-A568-9DD2A88D3526}"/>
              </a:ext>
            </a:extLst>
          </p:cNvPr>
          <p:cNvSpPr/>
          <p:nvPr/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30000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850392"/>
            <a:ext cx="2935224" cy="3035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001768"/>
            <a:ext cx="2926080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cap="all" spc="40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00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8" y="6455664"/>
            <a:ext cx="322783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E144AFCF-5D00-4E8A-BE78-0A3382672AA6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889FC6C-F243-CA40-35F8-13153EA5EB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8115300" cy="68684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10199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FE7F8B-D1C1-6301-75A5-2EC4374F9AF1}"/>
              </a:ext>
            </a:extLst>
          </p:cNvPr>
          <p:cNvSpPr/>
          <p:nvPr/>
        </p:nvSpPr>
        <p:spPr>
          <a:xfrm flipH="1" flipV="1">
            <a:off x="-14449" y="0"/>
            <a:ext cx="1222473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D8467A-A1B6-E7E6-CAD4-E63E0FE2CCCB}"/>
              </a:ext>
            </a:extLst>
          </p:cNvPr>
          <p:cNvSpPr/>
          <p:nvPr/>
        </p:nvSpPr>
        <p:spPr>
          <a:xfrm flipV="1">
            <a:off x="-7227" y="-5046"/>
            <a:ext cx="12217513" cy="686556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9C06E7-BC9C-2F5F-5DD1-D04EB713C63D}"/>
              </a:ext>
            </a:extLst>
          </p:cNvPr>
          <p:cNvSpPr/>
          <p:nvPr/>
        </p:nvSpPr>
        <p:spPr>
          <a:xfrm rot="10800000" flipH="1" flipV="1">
            <a:off x="-25514" y="-5045"/>
            <a:ext cx="12217514" cy="6865568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chemeClr val="accent2">
                  <a:alpha val="98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5261F8-8CD8-F2E0-C386-BE6A16D95BFC}"/>
              </a:ext>
            </a:extLst>
          </p:cNvPr>
          <p:cNvSpPr/>
          <p:nvPr/>
        </p:nvSpPr>
        <p:spPr>
          <a:xfrm rot="16200000" flipH="1" flipV="1">
            <a:off x="3802775" y="-3817222"/>
            <a:ext cx="4571999" cy="12206450"/>
          </a:xfrm>
          <a:prstGeom prst="rect">
            <a:avLst/>
          </a:prstGeom>
          <a:gradFill>
            <a:gsLst>
              <a:gs pos="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D4A82C-6849-A88D-6D57-833E9A7481B9}"/>
              </a:ext>
            </a:extLst>
          </p:cNvPr>
          <p:cNvSpPr/>
          <p:nvPr/>
        </p:nvSpPr>
        <p:spPr>
          <a:xfrm rot="13168948" flipH="1" flipV="1">
            <a:off x="1027160" y="609473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55CA38-7F60-D664-4EC0-C54B60C02BCF}"/>
              </a:ext>
            </a:extLst>
          </p:cNvPr>
          <p:cNvSpPr/>
          <p:nvPr/>
        </p:nvSpPr>
        <p:spPr>
          <a:xfrm rot="5400000" flipV="1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62000"/>
                </a:srgbClr>
              </a:gs>
              <a:gs pos="77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7016" y="987552"/>
            <a:ext cx="7644384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8728" y="5294376"/>
            <a:ext cx="7644384" cy="107899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3DE8AB4-3D9C-4366-A8D9-9A4F01D11121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7656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344B8E2B-A9B5-DCE0-5C06-E99F762397C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C38FEA-146D-53B3-36B0-5CBD8040636E}"/>
              </a:ext>
            </a:extLst>
          </p:cNvPr>
          <p:cNvSpPr/>
          <p:nvPr/>
        </p:nvSpPr>
        <p:spPr>
          <a:xfrm flipH="1">
            <a:off x="9143995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84D35E-A520-CA7A-97CB-6D815AB4CC5D}"/>
              </a:ext>
            </a:extLst>
          </p:cNvPr>
          <p:cNvSpPr/>
          <p:nvPr/>
        </p:nvSpPr>
        <p:spPr>
          <a:xfrm flipH="1">
            <a:off x="9143990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85E890B-58C1-DD36-E90B-FFF0BE0CB5CB}"/>
              </a:ext>
            </a:extLst>
          </p:cNvPr>
          <p:cNvSpPr/>
          <p:nvPr/>
        </p:nvSpPr>
        <p:spPr>
          <a:xfrm rot="5400000" flipH="1">
            <a:off x="7253161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CD52CC-E8F2-3220-AE19-8A482DD1F236}"/>
              </a:ext>
            </a:extLst>
          </p:cNvPr>
          <p:cNvSpPr/>
          <p:nvPr/>
        </p:nvSpPr>
        <p:spPr>
          <a:xfrm rot="12508972">
            <a:off x="7949750" y="1673989"/>
            <a:ext cx="3201591" cy="4397456"/>
          </a:xfrm>
          <a:custGeom>
            <a:avLst/>
            <a:gdLst>
              <a:gd name="connsiteX0" fmla="*/ 3201591 w 3201591"/>
              <a:gd name="connsiteY0" fmla="*/ 4296647 h 4397456"/>
              <a:gd name="connsiteX1" fmla="*/ 3007294 w 3201591"/>
              <a:gd name="connsiteY1" fmla="*/ 4346606 h 4397456"/>
              <a:gd name="connsiteX2" fmla="*/ 2502877 w 3201591"/>
              <a:gd name="connsiteY2" fmla="*/ 4397456 h 4397456"/>
              <a:gd name="connsiteX3" fmla="*/ 0 w 3201591"/>
              <a:gd name="connsiteY3" fmla="*/ 1894579 h 4397456"/>
              <a:gd name="connsiteX4" fmla="*/ 733076 w 3201591"/>
              <a:gd name="connsiteY4" fmla="*/ 124777 h 4397456"/>
              <a:gd name="connsiteX5" fmla="*/ 870365 w 3201591"/>
              <a:gd name="connsiteY5" fmla="*/ 0 h 43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1591" h="4397456">
                <a:moveTo>
                  <a:pt x="3201591" y="4296647"/>
                </a:moveTo>
                <a:lnTo>
                  <a:pt x="3007294" y="4346606"/>
                </a:lnTo>
                <a:cubicBezTo>
                  <a:pt x="2844362" y="4379947"/>
                  <a:pt x="2675664" y="4397456"/>
                  <a:pt x="2502877" y="4397456"/>
                </a:cubicBezTo>
                <a:cubicBezTo>
                  <a:pt x="1120576" y="4397456"/>
                  <a:pt x="0" y="3276880"/>
                  <a:pt x="0" y="1894579"/>
                </a:cubicBezTo>
                <a:cubicBezTo>
                  <a:pt x="0" y="1203428"/>
                  <a:pt x="280144" y="577709"/>
                  <a:pt x="733076" y="124777"/>
                </a:cubicBezTo>
                <a:lnTo>
                  <a:pt x="870365" y="0"/>
                </a:ln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7004304" cy="35570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cap="all" spc="550" baseline="0"/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54909" y="6455664"/>
            <a:ext cx="347286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59F214-985C-4E7A-8724-986944FA2171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489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1591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F7CFA0-C3A1-5564-DD4B-90674874B0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E2F783-0ED7-1F0B-219A-198549E350DD}"/>
              </a:ext>
            </a:extLst>
          </p:cNvPr>
          <p:cNvSpPr/>
          <p:nvPr/>
        </p:nvSpPr>
        <p:spPr>
          <a:xfrm>
            <a:off x="-6" y="-25866"/>
            <a:ext cx="12192005" cy="4589428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85000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F09062-D41B-0E2E-C1C0-F27562ED9597}"/>
              </a:ext>
            </a:extLst>
          </p:cNvPr>
          <p:cNvSpPr/>
          <p:nvPr/>
        </p:nvSpPr>
        <p:spPr>
          <a:xfrm rot="16200000">
            <a:off x="3805950" y="-3822495"/>
            <a:ext cx="4580101" cy="12191999"/>
          </a:xfrm>
          <a:prstGeom prst="rect">
            <a:avLst/>
          </a:prstGeom>
          <a:gradFill>
            <a:gsLst>
              <a:gs pos="0">
                <a:srgbClr val="FE4A00">
                  <a:alpha val="50000"/>
                </a:srgbClr>
              </a:gs>
              <a:gs pos="99000">
                <a:srgbClr val="A3299D"/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A6D366-64E2-13D3-2734-861E811E1F1A}"/>
              </a:ext>
            </a:extLst>
          </p:cNvPr>
          <p:cNvSpPr/>
          <p:nvPr/>
        </p:nvSpPr>
        <p:spPr>
          <a:xfrm rot="10800000">
            <a:off x="8150806" y="-25872"/>
            <a:ext cx="4041192" cy="4589427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84000">
                <a:srgbClr val="FF907A">
                  <a:alpha val="32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E5B9BA8-AE27-B639-DB51-7E498FA9422B}"/>
              </a:ext>
            </a:extLst>
          </p:cNvPr>
          <p:cNvSpPr/>
          <p:nvPr/>
        </p:nvSpPr>
        <p:spPr>
          <a:xfrm rot="12508972">
            <a:off x="5485611" y="-1118641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585216"/>
            <a:ext cx="6858000" cy="3200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cap="all" spc="55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C9C02-FCB9-44E9-9951-263455134367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3138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1BDDB7-A96E-2151-63B9-28A103D980D2}"/>
              </a:ext>
            </a:extLst>
          </p:cNvPr>
          <p:cNvSpPr/>
          <p:nvPr/>
        </p:nvSpPr>
        <p:spPr>
          <a:xfrm flipH="1">
            <a:off x="-7229" y="-2522"/>
            <a:ext cx="1221751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A992C5-451E-EC0E-D54A-B0AA21D57F04}"/>
              </a:ext>
            </a:extLst>
          </p:cNvPr>
          <p:cNvSpPr/>
          <p:nvPr/>
        </p:nvSpPr>
        <p:spPr>
          <a:xfrm>
            <a:off x="-7227" y="-5045"/>
            <a:ext cx="12217513" cy="6860523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914C5-E872-F937-694B-9226A87D21A6}"/>
              </a:ext>
            </a:extLst>
          </p:cNvPr>
          <p:cNvSpPr/>
          <p:nvPr/>
        </p:nvSpPr>
        <p:spPr>
          <a:xfrm rot="10800000" flipH="1">
            <a:off x="7226" y="-5045"/>
            <a:ext cx="12203060" cy="6863044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B2BF5D5-EB9E-9501-6A32-C2BB4C8ED6A7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0768E01-CF59-AC8E-6819-61512B528C04}"/>
              </a:ext>
            </a:extLst>
          </p:cNvPr>
          <p:cNvSpPr/>
          <p:nvPr/>
        </p:nvSpPr>
        <p:spPr>
          <a:xfrm rot="8431052" flipH="1">
            <a:off x="1403739" y="524809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6865A1-AC73-67A9-BC14-E75D3F26BDE9}"/>
              </a:ext>
            </a:extLst>
          </p:cNvPr>
          <p:cNvSpPr/>
          <p:nvPr/>
        </p:nvSpPr>
        <p:spPr>
          <a:xfrm rot="16200000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2807208"/>
            <a:ext cx="7644384" cy="334670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54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A3F06B-6751-4328-A64C-7E682DA41140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0286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B2555FD-4C27-26F9-D396-F44BD2552350}"/>
              </a:ext>
            </a:extLst>
          </p:cNvPr>
          <p:cNvSpPr/>
          <p:nvPr/>
        </p:nvSpPr>
        <p:spPr>
          <a:xfrm flipH="1"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4D9F56-D5FE-5416-E898-561CCD18E63E}"/>
              </a:ext>
            </a:extLst>
          </p:cNvPr>
          <p:cNvSpPr/>
          <p:nvPr/>
        </p:nvSpPr>
        <p:spPr>
          <a:xfrm>
            <a:off x="-7226" y="2522"/>
            <a:ext cx="12210294" cy="685547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312D2-549E-F681-7F68-B8AAD2F7696A}"/>
              </a:ext>
            </a:extLst>
          </p:cNvPr>
          <p:cNvSpPr/>
          <p:nvPr/>
        </p:nvSpPr>
        <p:spPr>
          <a:xfrm rot="10800000" flipH="1">
            <a:off x="383414" y="0"/>
            <a:ext cx="11826874" cy="6858000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C4FFFC-E214-3024-4ED7-32DAAA7A66E0}"/>
              </a:ext>
            </a:extLst>
          </p:cNvPr>
          <p:cNvSpPr/>
          <p:nvPr/>
        </p:nvSpPr>
        <p:spPr>
          <a:xfrm rot="5400000" flipH="1">
            <a:off x="4945773" y="-4953002"/>
            <a:ext cx="2286000" cy="12192001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3C23C4-6670-C4D3-CA25-EAF7EB91AC78}"/>
              </a:ext>
            </a:extLst>
          </p:cNvPr>
          <p:cNvSpPr/>
          <p:nvPr/>
        </p:nvSpPr>
        <p:spPr>
          <a:xfrm rot="10800000">
            <a:off x="3048" y="-5047"/>
            <a:ext cx="12188952" cy="6420678"/>
          </a:xfrm>
          <a:prstGeom prst="rect">
            <a:avLst/>
          </a:prstGeom>
          <a:gradFill>
            <a:gsLst>
              <a:gs pos="0">
                <a:srgbClr val="FA0036">
                  <a:alpha val="22000"/>
                </a:srgbClr>
              </a:gs>
              <a:gs pos="52000">
                <a:srgbClr val="FF907A">
                  <a:alpha val="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F9AED1-BD83-3598-C1F0-DC7ED0150981}"/>
              </a:ext>
            </a:extLst>
          </p:cNvPr>
          <p:cNvSpPr/>
          <p:nvPr/>
        </p:nvSpPr>
        <p:spPr>
          <a:xfrm rot="20481594" flipH="1">
            <a:off x="6172247" y="62627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596896"/>
            <a:ext cx="8933688" cy="3566160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6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F9D34E2-F5B0-4166-BCAC-F99A4EBB0C26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4879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5C5E01-6047-09D9-CA8C-ACF771ED4F5F}"/>
              </a:ext>
            </a:extLst>
          </p:cNvPr>
          <p:cNvSpPr/>
          <p:nvPr/>
        </p:nvSpPr>
        <p:spPr>
          <a:xfrm>
            <a:off x="-2" y="0"/>
            <a:ext cx="12192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735CD2-2790-A02E-C1A3-EB251A110779}"/>
              </a:ext>
            </a:extLst>
          </p:cNvPr>
          <p:cNvSpPr/>
          <p:nvPr/>
        </p:nvSpPr>
        <p:spPr>
          <a:xfrm flipH="1">
            <a:off x="-2" y="0"/>
            <a:ext cx="6096000" cy="6858000"/>
          </a:xfrm>
          <a:prstGeom prst="rect">
            <a:avLst/>
          </a:prstGeom>
          <a:gradFill>
            <a:gsLst>
              <a:gs pos="8000">
                <a:srgbClr val="FF907A"/>
              </a:gs>
              <a:gs pos="100000">
                <a:srgbClr val="DA002F">
                  <a:alpha val="88627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7BCFA5-D41F-08E8-0C59-3B6D1AE8FC85}"/>
              </a:ext>
            </a:extLst>
          </p:cNvPr>
          <p:cNvSpPr/>
          <p:nvPr/>
        </p:nvSpPr>
        <p:spPr>
          <a:xfrm flipH="1">
            <a:off x="0" y="17416"/>
            <a:ext cx="5067300" cy="6840156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833A7D-2BA4-F824-376C-8607C290E93B}"/>
              </a:ext>
            </a:extLst>
          </p:cNvPr>
          <p:cNvSpPr/>
          <p:nvPr/>
        </p:nvSpPr>
        <p:spPr>
          <a:xfrm rot="5400000" flipH="1">
            <a:off x="-20998" y="723590"/>
            <a:ext cx="6595192" cy="5638799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57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CFC381E-3DA3-22D7-F3CB-6FF3B17D6865}"/>
              </a:ext>
            </a:extLst>
          </p:cNvPr>
          <p:cNvSpPr/>
          <p:nvPr/>
        </p:nvSpPr>
        <p:spPr>
          <a:xfrm rot="12508972">
            <a:off x="652110" y="71618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2745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4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02FDF1D-424D-4F55-8CAE-9342A40AFD81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6365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3"/>
            <a:ext cx="12191998" cy="449257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742"/>
            <a:ext cx="6281929" cy="449258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1014984"/>
            <a:ext cx="4489704" cy="1463040"/>
          </a:xfrm>
        </p:spPr>
        <p:txBody>
          <a:bodyPr anchor="t">
            <a:normAutofit/>
          </a:bodyPr>
          <a:lstStyle>
            <a:lvl1pPr>
              <a:defRPr sz="4000" cap="all" spc="7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6281928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86600" y="2633472"/>
            <a:ext cx="4498848" cy="2980944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685800" indent="-2286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7019B1F-F9E0-40A8-8123-21681C0812EB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4550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9FF914-ECFF-A4E1-AD86-108676B324D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8606AF-234E-F01C-E350-3E326E5ABE30}"/>
              </a:ext>
            </a:extLst>
          </p:cNvPr>
          <p:cNvSpPr/>
          <p:nvPr/>
        </p:nvSpPr>
        <p:spPr>
          <a:xfrm>
            <a:off x="-11209" y="0"/>
            <a:ext cx="12203208" cy="1698952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FF8463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FE6AE3A-A1C7-E9CA-615A-87942C8FD35D}"/>
              </a:ext>
            </a:extLst>
          </p:cNvPr>
          <p:cNvSpPr/>
          <p:nvPr/>
        </p:nvSpPr>
        <p:spPr>
          <a:xfrm>
            <a:off x="-11210" y="4199"/>
            <a:ext cx="8126510" cy="1694753"/>
          </a:xfrm>
          <a:prstGeom prst="rect">
            <a:avLst/>
          </a:prstGeom>
          <a:gradFill>
            <a:gsLst>
              <a:gs pos="37000">
                <a:srgbClr val="FF6C4F">
                  <a:alpha val="41961"/>
                </a:srgbClr>
              </a:gs>
              <a:gs pos="99000">
                <a:srgbClr val="DA002F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082EBC-AF50-5C78-B731-0C4380660AF5}"/>
              </a:ext>
            </a:extLst>
          </p:cNvPr>
          <p:cNvSpPr/>
          <p:nvPr/>
        </p:nvSpPr>
        <p:spPr>
          <a:xfrm>
            <a:off x="5466" y="-6046"/>
            <a:ext cx="12197741" cy="1694753"/>
          </a:xfrm>
          <a:prstGeom prst="rect">
            <a:avLst/>
          </a:prstGeom>
          <a:gradFill>
            <a:gsLst>
              <a:gs pos="32000">
                <a:srgbClr val="D861D4">
                  <a:alpha val="0"/>
                </a:srgbClr>
              </a:gs>
              <a:gs pos="100000">
                <a:srgbClr val="93258E">
                  <a:alpha val="65882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9875520" cy="4067623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26AF6F-B60F-4C18-B9AB-ED82420774C4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619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103120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103120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6005E-1485-423F-B5D4-36E24475CFEE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2857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813048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11371" y="1600200"/>
            <a:ext cx="4892656" cy="36576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4E31E-DF49-445C-800F-5FFC1FA8170B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6637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611880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1600200"/>
            <a:ext cx="6135624" cy="4297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1D06-5B5C-452D-81B5-D55337162AD4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7340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547872" cy="496519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704088"/>
            <a:ext cx="6394704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F4B41-77D5-4516-9B41-E9168C96B23B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5858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88626" y="704088"/>
            <a:ext cx="713232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37B679-27F6-4DEC-AE7E-AE12D4B5C168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6797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68DFF7-84C4-DA92-2628-88F515669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358C6A-FFB7-7F91-94AA-423822AA8C38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7B507E-31E7-16F8-CF5C-A1250BA873D8}"/>
              </a:ext>
            </a:extLst>
          </p:cNvPr>
          <p:cNvSpPr/>
          <p:nvPr/>
        </p:nvSpPr>
        <p:spPr>
          <a:xfrm flipH="1">
            <a:off x="8022440" y="6406116"/>
            <a:ext cx="4169557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56232"/>
            <a:ext cx="640080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F47ADC-E381-68F6-8F09-4B69A1B925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22440" y="603504"/>
            <a:ext cx="35538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18DFB-5F24-4AAB-A84B-D248D5DAC033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0348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371C36B-E56C-A499-1D3F-AC8DC09B0A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C72D07-FB95-F16C-6535-C8AEB3ACAFA0}"/>
              </a:ext>
            </a:extLst>
          </p:cNvPr>
          <p:cNvSpPr/>
          <p:nvPr/>
        </p:nvSpPr>
        <p:spPr>
          <a:xfrm rot="10800000" flipH="1">
            <a:off x="0" y="6408316"/>
            <a:ext cx="12192000" cy="449684"/>
          </a:xfrm>
          <a:prstGeom prst="rect">
            <a:avLst/>
          </a:prstGeom>
          <a:gradFill>
            <a:gsLst>
              <a:gs pos="14000">
                <a:srgbClr val="FE4A00">
                  <a:alpha val="27843"/>
                </a:srgbClr>
              </a:gs>
              <a:gs pos="100000">
                <a:srgbClr val="DA002F">
                  <a:alpha val="84706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AA119A-27E9-C86D-0929-AC7B5A35BD16}"/>
              </a:ext>
            </a:extLst>
          </p:cNvPr>
          <p:cNvSpPr/>
          <p:nvPr/>
        </p:nvSpPr>
        <p:spPr>
          <a:xfrm flipH="1">
            <a:off x="3807553" y="6408316"/>
            <a:ext cx="8384444" cy="449684"/>
          </a:xfrm>
          <a:prstGeom prst="rect">
            <a:avLst/>
          </a:prstGeom>
          <a:gradFill>
            <a:gsLst>
              <a:gs pos="9000">
                <a:srgbClr val="D861D4">
                  <a:alpha val="67843"/>
                </a:srgbClr>
              </a:gs>
              <a:gs pos="99000">
                <a:srgbClr val="92248E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4" y="310896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6DF379E-0D41-B503-1F7F-4E6B2B90CC4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3" y="603504"/>
            <a:ext cx="31925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4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71286253-1B6C-4476-BA10-7DFF05BDD8C1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3504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541EC5E-2E3A-29A5-7F01-3D098A93FA7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DB1A6A-A82E-C28C-BC71-E59067A1D47F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B683A0-4783-F398-8347-7EAF3DEE633C}"/>
              </a:ext>
            </a:extLst>
          </p:cNvPr>
          <p:cNvSpPr/>
          <p:nvPr/>
        </p:nvSpPr>
        <p:spPr>
          <a:xfrm flipH="1">
            <a:off x="8491125" y="6406116"/>
            <a:ext cx="370087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6917188-FC72-8B54-8EBD-7107C6956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491126" y="603504"/>
            <a:ext cx="3085177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6721B-6321-48CC-A06F-4DC67D115E8F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9399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00FDF4-E04E-45E3-73D7-9BD1BD2BCA8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DCA41D-9DCB-DD45-31CF-2ACE1D2C681B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1F0C67-B5B9-BA90-0D30-7132F7490891}"/>
              </a:ext>
            </a:extLst>
          </p:cNvPr>
          <p:cNvSpPr/>
          <p:nvPr/>
        </p:nvSpPr>
        <p:spPr>
          <a:xfrm flipH="1">
            <a:off x="5247320" y="6400799"/>
            <a:ext cx="6944677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475488"/>
            <a:ext cx="544068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567FAE1-288E-FD4A-3F64-DC3B7101D93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A5FBC8-9F7C-5DDE-5C2A-6D231CC88D5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4643816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3912" y="1856232"/>
            <a:ext cx="544068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913992-B8EA-FD20-FD4D-5B72B7A440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D5DF956-88B4-4B11-B70D-3316C48FAF0D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5201357-21DD-EA1C-08A2-FA2DAB22507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4761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205052-C3B6-6D2C-A5A8-3EFDF993E71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1E3123-7D9E-2A08-F196-CDF340945D9D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F22AD7-5E04-F73B-69E6-5FA92F998C90}"/>
              </a:ext>
            </a:extLst>
          </p:cNvPr>
          <p:cNvSpPr/>
          <p:nvPr/>
        </p:nvSpPr>
        <p:spPr>
          <a:xfrm flipH="1">
            <a:off x="7284615" y="6400799"/>
            <a:ext cx="4907382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736" y="475488"/>
            <a:ext cx="340156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6681111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4736" y="1856232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AB004D8-8BA8-480E-9129-E735C18CC49D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8025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7562434" y="6406116"/>
            <a:ext cx="462956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7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2843784" cy="51114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562436" y="0"/>
            <a:ext cx="4629564" cy="6409944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4A58DCA-69A1-40C7-8F11-9BD47CD4C934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386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8305800" y="6406116"/>
            <a:ext cx="3886200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776472" cy="534770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05800" y="0"/>
            <a:ext cx="3886200" cy="640611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3DFD5A6-3F5B-4C93-83C0-9BE650DA7164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9600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270C72-937F-4EEB-59FB-6FC29DF457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BABC61-0C94-EB2C-729D-13A2A74C04A2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F3E17B-3D55-4567-37F8-1842ADBFD144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923544"/>
            <a:ext cx="3840480" cy="2505456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29184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3511295"/>
            <a:ext cx="6172200" cy="260628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DFE0BFE-5A09-4B35-B85E-8253DEA6CAA6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3849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2016717-EA73-3C76-64BF-8AA29BC563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460BC6-378A-8F4F-1D44-FA6677F92D4E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AC97FE-4F82-FCF7-08CC-137F322BADB5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32688"/>
            <a:ext cx="3392424" cy="3182112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9593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4206240"/>
            <a:ext cx="6172200" cy="164592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451324D-67C5-4E93-BC3F-7AE321E5F6D8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74782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1"/>
            <a:ext cx="12191998" cy="449259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314"/>
            <a:ext cx="7783998" cy="449686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7783999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7056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9639FB1-C416-4550-8B7F-818DCA7584C4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65960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471F3A-3E6D-0DF1-74AB-CC9D04CFA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BED10C-5619-54D2-5D2D-E5D0A3E26E93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96777-297F-86C7-883A-2CA5E5F7CD86}"/>
              </a:ext>
            </a:extLst>
          </p:cNvPr>
          <p:cNvSpPr/>
          <p:nvPr/>
        </p:nvSpPr>
        <p:spPr>
          <a:xfrm flipH="1">
            <a:off x="6158536" y="6400799"/>
            <a:ext cx="6033460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12064"/>
            <a:ext cx="10844784" cy="117043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C6A79F2-1363-2482-D116-A2760202AE8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1984247"/>
            <a:ext cx="6214110" cy="387983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9959" y="1984248"/>
            <a:ext cx="3876346" cy="3879839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A390-4D48-496D-9CF9-AA47EC8054B6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016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E99FD1-4C4F-942E-5C24-C7F30C3E106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093A5D-CF9E-656F-6E4D-BBE26617BBEC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D037C8-31EA-E42D-7880-3FC907A897D8}"/>
              </a:ext>
            </a:extLst>
          </p:cNvPr>
          <p:cNvSpPr/>
          <p:nvPr/>
        </p:nvSpPr>
        <p:spPr>
          <a:xfrm flipH="1">
            <a:off x="4380987" y="6400799"/>
            <a:ext cx="7811009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886200"/>
            <a:ext cx="3649468" cy="204825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C72D447-6660-458A-13D3-C4FF0703865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18" y="0"/>
            <a:ext cx="3520440" cy="364845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230368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F89BF-AB4A-41EB-BD3C-EE6397432347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31213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E75F419-3BE9-4269-E538-DB069E0C329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EA2F20-DFC9-8EAE-10DC-BC89113C2D4F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4C5968-63F8-AF79-49F2-4D9E9C22DD6B}"/>
              </a:ext>
            </a:extLst>
          </p:cNvPr>
          <p:cNvSpPr/>
          <p:nvPr/>
        </p:nvSpPr>
        <p:spPr>
          <a:xfrm flipH="1">
            <a:off x="3626812" y="6400799"/>
            <a:ext cx="8565184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895292" cy="1581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A3F22A9-E31A-48F3-DD64-8A17645324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2368296"/>
            <a:ext cx="278892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3128" y="704088"/>
            <a:ext cx="7123176" cy="5175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C1CA1-E6E1-4903-A39F-729F30B73A81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26840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9034161-664F-95F7-2318-8455D39DC53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2F5F8B4-8FF0-1254-0A5B-CC22084F6C2D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B4E1ECA-F93C-A483-C4F1-29C42597B7D2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C06865F-89CC-BE15-EAA2-7DE6517391D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AFE0B0-2261-5CA7-AE61-EDC374B643E3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7AA7DB0-DE62-3BEE-FB72-481649D63F9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CEE29-6799-F2C5-729F-491AE62D49D7}"/>
              </a:ext>
            </a:extLst>
          </p:cNvPr>
          <p:cNvSpPr/>
          <p:nvPr/>
        </p:nvSpPr>
        <p:spPr>
          <a:xfrm>
            <a:off x="-18286" y="4719145"/>
            <a:ext cx="12221346" cy="21489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974336"/>
            <a:ext cx="10433304" cy="14447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0704" y="704088"/>
            <a:ext cx="10661904" cy="3849624"/>
          </a:xfrm>
        </p:spPr>
        <p:txBody>
          <a:bodyPr anchor="b">
            <a:normAutofit/>
          </a:bodyPr>
          <a:lstStyle>
            <a:lvl1pPr marL="0" indent="0" algn="ctr">
              <a:buNone/>
              <a:defRPr sz="27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9D80555-5AA0-4039-B1D1-43225C709886}" type="datetime2">
              <a:rPr lang="en-US" smtClean="0"/>
              <a:t>Wednesday, April 8,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0584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BB2D57-DDE5-A73E-9F8B-DA3ACB699F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66F834-30C7-711B-1DA9-E85C7CC17F11}"/>
              </a:ext>
            </a:extLst>
          </p:cNvPr>
          <p:cNvSpPr/>
          <p:nvPr/>
        </p:nvSpPr>
        <p:spPr>
          <a:xfrm flipH="1">
            <a:off x="18287" y="-2522"/>
            <a:ext cx="12192000" cy="6865568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66A7B6-C07F-DDF6-2DA7-A25316E3DB49}"/>
              </a:ext>
            </a:extLst>
          </p:cNvPr>
          <p:cNvSpPr/>
          <p:nvPr/>
        </p:nvSpPr>
        <p:spPr>
          <a:xfrm>
            <a:off x="-7227" y="-5045"/>
            <a:ext cx="12217513" cy="6868091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1767CC-CF27-DF8F-8449-932B71E7F814}"/>
              </a:ext>
            </a:extLst>
          </p:cNvPr>
          <p:cNvSpPr/>
          <p:nvPr/>
        </p:nvSpPr>
        <p:spPr>
          <a:xfrm rot="10800000" flipH="1">
            <a:off x="429475" y="-5045"/>
            <a:ext cx="11788038" cy="6863044"/>
          </a:xfrm>
          <a:prstGeom prst="rect">
            <a:avLst/>
          </a:prstGeom>
          <a:gradFill>
            <a:gsLst>
              <a:gs pos="0">
                <a:srgbClr val="FA0036">
                  <a:alpha val="3922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DF59EC-E66B-10C0-FD29-4F5A7C07CC05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4A4547-53B1-493D-CE90-DA2AB946D64A}"/>
              </a:ext>
            </a:extLst>
          </p:cNvPr>
          <p:cNvSpPr/>
          <p:nvPr/>
        </p:nvSpPr>
        <p:spPr>
          <a:xfrm rot="16200000">
            <a:off x="-900224" y="892997"/>
            <a:ext cx="6860522" cy="5074531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809744"/>
            <a:ext cx="8156448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03504"/>
            <a:ext cx="10543032" cy="4114800"/>
          </a:xfrm>
        </p:spPr>
        <p:txBody>
          <a:bodyPr anchor="b">
            <a:normAutofit/>
          </a:bodyPr>
          <a:lstStyle>
            <a:lvl1pPr marL="0" indent="0" algn="ctr">
              <a:buNone/>
              <a:defRPr sz="25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3282FB1-48E5-4F0A-9E9C-35DF3C629227}" type="datetime2">
              <a:rPr lang="en-US" smtClean="0"/>
              <a:t>Wednesday, April 8,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2179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603504"/>
            <a:ext cx="10863072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149A69-19C1-4748-AF82-9FE4A85BF936}" type="datetime2">
              <a:rPr lang="en-US" smtClean="0"/>
              <a:t>Wednesday, April 8,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18308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AFD00E-68E4-2C52-ADE7-B3CCEEF5D3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A70C64-A82F-539E-FA22-E9EDFA88F0CB}"/>
              </a:ext>
            </a:extLst>
          </p:cNvPr>
          <p:cNvSpPr/>
          <p:nvPr/>
        </p:nvSpPr>
        <p:spPr>
          <a:xfrm flipH="1">
            <a:off x="-1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51035-B1FE-075C-1780-50D3B30B2326}"/>
              </a:ext>
            </a:extLst>
          </p:cNvPr>
          <p:cNvSpPr/>
          <p:nvPr/>
        </p:nvSpPr>
        <p:spPr>
          <a:xfrm flipH="1">
            <a:off x="-6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1594AB-F53B-583B-B352-D96F6BEA3EAE}"/>
              </a:ext>
            </a:extLst>
          </p:cNvPr>
          <p:cNvSpPr/>
          <p:nvPr/>
        </p:nvSpPr>
        <p:spPr>
          <a:xfrm rot="5400000" flipH="1">
            <a:off x="-1890835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6DC94B-3BDB-1A55-CF02-E0ACF543DF06}"/>
              </a:ext>
            </a:extLst>
          </p:cNvPr>
          <p:cNvSpPr/>
          <p:nvPr/>
        </p:nvSpPr>
        <p:spPr>
          <a:xfrm rot="10800000">
            <a:off x="-25" y="875999"/>
            <a:ext cx="2609262" cy="4648800"/>
          </a:xfrm>
          <a:custGeom>
            <a:avLst/>
            <a:gdLst>
              <a:gd name="connsiteX0" fmla="*/ 2324400 w 2609262"/>
              <a:gd name="connsiteY0" fmla="*/ 4648800 h 4648800"/>
              <a:gd name="connsiteX1" fmla="*/ 0 w 2609262"/>
              <a:gd name="connsiteY1" fmla="*/ 2324400 h 4648800"/>
              <a:gd name="connsiteX2" fmla="*/ 2324400 w 2609262"/>
              <a:gd name="connsiteY2" fmla="*/ 0 h 4648800"/>
              <a:gd name="connsiteX3" fmla="*/ 2562056 w 2609262"/>
              <a:gd name="connsiteY3" fmla="*/ 12001 h 4648800"/>
              <a:gd name="connsiteX4" fmla="*/ 2609262 w 2609262"/>
              <a:gd name="connsiteY4" fmla="*/ 19205 h 4648800"/>
              <a:gd name="connsiteX5" fmla="*/ 2609262 w 2609262"/>
              <a:gd name="connsiteY5" fmla="*/ 4629595 h 4648800"/>
              <a:gd name="connsiteX6" fmla="*/ 2562056 w 2609262"/>
              <a:gd name="connsiteY6" fmla="*/ 4636799 h 4648800"/>
              <a:gd name="connsiteX7" fmla="*/ 2324400 w 2609262"/>
              <a:gd name="connsiteY7" fmla="*/ 4648800 h 464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09262" h="4648800">
                <a:moveTo>
                  <a:pt x="2324400" y="4648800"/>
                </a:moveTo>
                <a:cubicBezTo>
                  <a:pt x="1040669" y="4648800"/>
                  <a:pt x="0" y="3608131"/>
                  <a:pt x="0" y="2324400"/>
                </a:cubicBezTo>
                <a:cubicBezTo>
                  <a:pt x="0" y="1040669"/>
                  <a:pt x="1040669" y="0"/>
                  <a:pt x="2324400" y="0"/>
                </a:cubicBezTo>
                <a:cubicBezTo>
                  <a:pt x="2404633" y="0"/>
                  <a:pt x="2483917" y="4065"/>
                  <a:pt x="2562056" y="12001"/>
                </a:cubicBezTo>
                <a:lnTo>
                  <a:pt x="2609262" y="19205"/>
                </a:lnTo>
                <a:lnTo>
                  <a:pt x="2609262" y="4629595"/>
                </a:lnTo>
                <a:lnTo>
                  <a:pt x="2562056" y="4636799"/>
                </a:lnTo>
                <a:cubicBezTo>
                  <a:pt x="2483917" y="4644735"/>
                  <a:pt x="2404633" y="4648800"/>
                  <a:pt x="2324400" y="4648800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97458" y="731520"/>
            <a:ext cx="6794097" cy="555955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5528E2-81C6-40A8-BAF0-0F7E271EAAEB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60241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978408"/>
            <a:ext cx="10177272" cy="4837176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48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40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C605F-F3B5-44D1-B7F6-31C6B11C8978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4173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909A4D1-63C5-2E23-5C6B-F8AF9478218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2070271-1317-4457-72C3-9560AF9D7416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3EA2358-7C35-E7F3-E8C3-3D28909E4016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E347F1A-F45E-1DB5-00F2-8254D6979D4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CF8B62-DFD0-EBF8-5BB9-282EB5B6124B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EBCED88-F67D-F1DB-27DB-72BF0D6DDBF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6EBBFD2-5112-E929-5402-0348DC2938AB}"/>
              </a:ext>
            </a:extLst>
          </p:cNvPr>
          <p:cNvSpPr/>
          <p:nvPr/>
        </p:nvSpPr>
        <p:spPr>
          <a:xfrm rot="12508972">
            <a:off x="5465204" y="1877618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69311F-FD36-C119-8B93-522F477634FB}"/>
              </a:ext>
            </a:extLst>
          </p:cNvPr>
          <p:cNvSpPr/>
          <p:nvPr/>
        </p:nvSpPr>
        <p:spPr>
          <a:xfrm flipV="1">
            <a:off x="-18286" y="-5046"/>
            <a:ext cx="12221346" cy="50949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19" y="731520"/>
            <a:ext cx="9181224" cy="3806425"/>
          </a:xfrm>
        </p:spPr>
        <p:txBody>
          <a:bodyPr anchor="t">
            <a:normAutofit/>
          </a:bodyPr>
          <a:lstStyle>
            <a:lvl1pPr marL="0" indent="0">
              <a:lnSpc>
                <a:spcPct val="110000"/>
              </a:lnSpc>
              <a:buNone/>
              <a:defRPr sz="46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4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D5DB-B0AB-4B30-B4E2-CD0D5A147634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2536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C6A6A9-A341-BF9D-FA80-3868D42AC7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C59BFB5-5C25-0FCB-27C7-A478767CACAC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B5F22C-2988-B6EC-AA0B-D03BCA1A0B45}"/>
              </a:ext>
            </a:extLst>
          </p:cNvPr>
          <p:cNvSpPr/>
          <p:nvPr/>
        </p:nvSpPr>
        <p:spPr>
          <a:xfrm rot="10800000" flipH="1">
            <a:off x="1009651" y="4853253"/>
            <a:ext cx="10172700" cy="976045"/>
          </a:xfrm>
          <a:prstGeom prst="rect">
            <a:avLst/>
          </a:prstGeom>
          <a:gradFill>
            <a:gsLst>
              <a:gs pos="0">
                <a:srgbClr val="FE4A00">
                  <a:alpha val="66667"/>
                </a:srgbClr>
              </a:gs>
              <a:gs pos="100000">
                <a:srgbClr val="9C2C97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09EC5E-5DB0-5907-06E8-B18F1AE29144}"/>
              </a:ext>
            </a:extLst>
          </p:cNvPr>
          <p:cNvSpPr/>
          <p:nvPr/>
        </p:nvSpPr>
        <p:spPr>
          <a:xfrm flipH="1">
            <a:off x="1009648" y="4853256"/>
            <a:ext cx="7105652" cy="976043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0056"/>
            <a:ext cx="9198864" cy="64922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1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20824" y="1737360"/>
            <a:ext cx="8156448" cy="2569464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3500">
                <a:latin typeface="+mj-lt"/>
              </a:defRPr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579EA1B-07C3-4F43-B7BA-72BA44EE9757}" type="datetime2">
              <a:rPr lang="en-US" smtClean="0"/>
              <a:t>Wednesday, April 8,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8735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BF513F4-C880-287E-B00A-BD9B413CB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08A6AB-C3A8-7501-6BC6-83CFA6C0F9A3}"/>
              </a:ext>
            </a:extLst>
          </p:cNvPr>
          <p:cNvSpPr/>
          <p:nvPr/>
        </p:nvSpPr>
        <p:spPr>
          <a:xfrm>
            <a:off x="1009651" y="1028698"/>
            <a:ext cx="10172706" cy="48006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3F9668-0C20-D45C-536B-66FBB7F30C45}"/>
              </a:ext>
            </a:extLst>
          </p:cNvPr>
          <p:cNvSpPr/>
          <p:nvPr/>
        </p:nvSpPr>
        <p:spPr>
          <a:xfrm flipH="1">
            <a:off x="1009649" y="1028699"/>
            <a:ext cx="10174534" cy="4800598"/>
          </a:xfrm>
          <a:prstGeom prst="rect">
            <a:avLst/>
          </a:prstGeom>
          <a:gradFill>
            <a:gsLst>
              <a:gs pos="9000">
                <a:srgbClr val="FF9265"/>
              </a:gs>
              <a:gs pos="95000">
                <a:srgbClr val="DA002F">
                  <a:alpha val="7900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C2C855-B15C-090B-5493-3D36B8A52654}"/>
              </a:ext>
            </a:extLst>
          </p:cNvPr>
          <p:cNvSpPr/>
          <p:nvPr/>
        </p:nvSpPr>
        <p:spPr>
          <a:xfrm rot="10800000" flipH="1">
            <a:off x="1005991" y="4421079"/>
            <a:ext cx="10176358" cy="1408215"/>
          </a:xfrm>
          <a:prstGeom prst="rect">
            <a:avLst/>
          </a:prstGeom>
          <a:gradFill>
            <a:gsLst>
              <a:gs pos="26000">
                <a:srgbClr val="BA0267">
                  <a:alpha val="0"/>
                </a:srgbClr>
              </a:gs>
              <a:gs pos="95000">
                <a:srgbClr val="9B3597">
                  <a:alpha val="62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81CB20-1010-8C73-0086-CAB904E4B99D}"/>
              </a:ext>
            </a:extLst>
          </p:cNvPr>
          <p:cNvSpPr/>
          <p:nvPr/>
        </p:nvSpPr>
        <p:spPr>
          <a:xfrm rot="5400000" flipH="1">
            <a:off x="3568444" y="-1531928"/>
            <a:ext cx="4800598" cy="9921854"/>
          </a:xfrm>
          <a:prstGeom prst="rect">
            <a:avLst/>
          </a:prstGeom>
          <a:gradFill>
            <a:gsLst>
              <a:gs pos="22000">
                <a:srgbClr val="A60296">
                  <a:alpha val="49000"/>
                </a:srgbClr>
              </a:gs>
              <a:gs pos="99000">
                <a:srgbClr val="DA002F">
                  <a:alpha val="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4736592"/>
            <a:ext cx="8349303" cy="79552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200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481328"/>
            <a:ext cx="8001000" cy="2752344"/>
          </a:xfrm>
        </p:spPr>
        <p:txBody>
          <a:bodyPr vert="horz" lIns="91440" tIns="45720" rIns="91440" bIns="45720" rtlCol="0" anchor="ctr">
            <a:normAutofit/>
          </a:bodyPr>
          <a:lstStyle>
            <a:lvl1pPr marL="128016" indent="-137160">
              <a:lnSpc>
                <a:spcPct val="110000"/>
              </a:lnSpc>
              <a:buNone/>
              <a:defRPr lang="en-US" sz="320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C3807E-EE2A-4FC6-9EE1-019AAE762D48}" type="datetime2">
              <a:rPr lang="en-US" smtClean="0"/>
              <a:t>Wednesday, April 8,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13393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9A9201-705F-55B6-3F46-D68411A32E2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E4BBA50-2898-3426-D749-CD2833395810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6BEDF5-EA71-E3BD-29EA-A8A58B1227EE}"/>
              </a:ext>
            </a:extLst>
          </p:cNvPr>
          <p:cNvSpPr/>
          <p:nvPr/>
        </p:nvSpPr>
        <p:spPr>
          <a:xfrm flipH="1">
            <a:off x="8115303" y="1028698"/>
            <a:ext cx="3086100" cy="4800599"/>
          </a:xfrm>
          <a:prstGeom prst="rect">
            <a:avLst/>
          </a:prstGeom>
          <a:gradFill>
            <a:gsLst>
              <a:gs pos="0">
                <a:srgbClr val="FE4A00">
                  <a:alpha val="81000"/>
                </a:srgbClr>
              </a:gs>
              <a:gs pos="100000">
                <a:srgbClr val="9C2C97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BA6F75-CEBF-CDAC-9F4B-3C794F813211}"/>
              </a:ext>
            </a:extLst>
          </p:cNvPr>
          <p:cNvSpPr/>
          <p:nvPr/>
        </p:nvSpPr>
        <p:spPr>
          <a:xfrm rot="10800000" flipH="1">
            <a:off x="8124832" y="1028696"/>
            <a:ext cx="3076572" cy="3584648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31352" y="1792224"/>
            <a:ext cx="2322576" cy="3465576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37360" y="1399032"/>
            <a:ext cx="5751576" cy="4041648"/>
          </a:xfrm>
        </p:spPr>
        <p:txBody>
          <a:bodyPr vert="horz" lIns="91440" tIns="45720" rIns="91440" bIns="45720" rtlCol="0" anchor="ctr">
            <a:normAutofit/>
          </a:bodyPr>
          <a:lstStyle>
            <a:lvl1pPr marL="182880" indent="-182880">
              <a:lnSpc>
                <a:spcPct val="110000"/>
              </a:lnSpc>
              <a:spcBef>
                <a:spcPts val="0"/>
              </a:spcBef>
              <a:buNone/>
              <a:defRPr lang="en-US" sz="3400" b="1" dirty="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3F7370-1EC1-45B2-A4ED-6E75D0D33CB2}" type="datetime2">
              <a:rPr lang="en-US" smtClean="0"/>
              <a:t>Wednesday, April 8,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3461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294248"/>
            <a:ext cx="10844784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1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1384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B88F3-C7E5-4A3A-8622-BE18DF2C9CD0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5938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10844784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07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38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0622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58457-C0B1-48D7-AA49-8444851E001C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80309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5F8A-070F-4C2E-8BEF-7769438DDE34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29509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FA0DE-C1EF-4C95-BCFB-EDA7D552732F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25800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39309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A9131-97A4-4253-BF80-685917177C53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9976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826137"/>
            <a:ext cx="3310128" cy="3153877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E5A5D34-8853-9D0F-8F1B-90E5CC5A7D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21313" y="603504"/>
            <a:ext cx="6154737" cy="537651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B38C-EAAD-4752-A6B6-9F33A31C7FA1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59690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0E46A2F-19F0-DFCD-9CE3-04C79F793D8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1DC8D0-ECB3-9C81-4ADA-D2C30B00B146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A9673D-65B2-D6C4-C53F-8652E7E8A8A2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2E07E3-56CC-285D-C461-695C95F6ECD4}"/>
              </a:ext>
            </a:extLst>
          </p:cNvPr>
          <p:cNvSpPr/>
          <p:nvPr/>
        </p:nvSpPr>
        <p:spPr>
          <a:xfrm rot="10800000">
            <a:off x="8115300" y="-1"/>
            <a:ext cx="4076700" cy="3200400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13C450-5422-C684-DC49-499D1A1B957B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10881360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0D6DD4-D4A4-4FD2-90EE-29743B49734D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1997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875154-47EA-9315-F160-02DA5541D65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17130E-6216-789E-BE08-6D1E3E75622B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499983-7B9C-7C3D-25C2-1715A4226DE4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492B90-6109-F01B-1ABB-6BED7A1F1389}"/>
              </a:ext>
            </a:extLst>
          </p:cNvPr>
          <p:cNvSpPr/>
          <p:nvPr/>
        </p:nvSpPr>
        <p:spPr>
          <a:xfrm rot="10800000">
            <a:off x="8115300" y="-5"/>
            <a:ext cx="4076700" cy="3200404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8F1BDFB-261A-F796-17BC-584DAB2E77B1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9994392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3931920"/>
            <a:ext cx="9994392" cy="180672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dirty="0"/>
            </a:lvl1pPr>
            <a:lvl2pPr marL="228600" indent="0">
              <a:buNone/>
              <a:defRPr lang="en-US" sz="2000" dirty="0"/>
            </a:lvl2pPr>
            <a:lvl3pPr marL="457200" indent="0">
              <a:buNone/>
              <a:defRPr lang="en-US" sz="1800" dirty="0"/>
            </a:lvl3pPr>
            <a:lvl4pPr marL="685800" indent="0">
              <a:buNone/>
              <a:defRPr lang="en-US" sz="16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812B7D-2375-41E3-8CF6-637C0157FD6F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5708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E3211F5-0F92-9768-CA9E-42BD20D242AD}"/>
              </a:ext>
            </a:extLst>
          </p:cNvPr>
          <p:cNvSpPr/>
          <p:nvPr/>
        </p:nvSpPr>
        <p:spPr>
          <a:xfrm rot="10800000" flipH="1">
            <a:off x="0" y="6410026"/>
            <a:ext cx="12192000" cy="448056"/>
          </a:xfrm>
          <a:prstGeom prst="rect">
            <a:avLst/>
          </a:prstGeom>
          <a:gradFill>
            <a:gsLst>
              <a:gs pos="62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965722-DE3B-A05F-AE94-E31AF26EBF9D}"/>
              </a:ext>
            </a:extLst>
          </p:cNvPr>
          <p:cNvSpPr/>
          <p:nvPr/>
        </p:nvSpPr>
        <p:spPr>
          <a:xfrm flipH="1">
            <a:off x="4076700" y="6409937"/>
            <a:ext cx="8115298" cy="448063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1325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3272" y="1837944"/>
            <a:ext cx="9985248" cy="4352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581912" y="1682496"/>
            <a:ext cx="355701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22008" y="6455664"/>
            <a:ext cx="46725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7FA31CB7-48AA-4691-B614-160E906C518A}" type="datetime2">
              <a:rPr lang="en-US" smtClean="0"/>
              <a:t>Wednesday, April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6304" y="6455664"/>
            <a:ext cx="548640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spc="200" baseline="0"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34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  <p:sldLayoutId id="2147483873" r:id="rId12"/>
    <p:sldLayoutId id="2147483874" r:id="rId13"/>
    <p:sldLayoutId id="2147483875" r:id="rId14"/>
    <p:sldLayoutId id="2147483876" r:id="rId15"/>
    <p:sldLayoutId id="2147483877" r:id="rId16"/>
    <p:sldLayoutId id="2147483878" r:id="rId17"/>
    <p:sldLayoutId id="2147483879" r:id="rId18"/>
    <p:sldLayoutId id="2147483880" r:id="rId19"/>
    <p:sldLayoutId id="2147483881" r:id="rId20"/>
    <p:sldLayoutId id="2147483882" r:id="rId21"/>
    <p:sldLayoutId id="2147483883" r:id="rId22"/>
    <p:sldLayoutId id="2147483884" r:id="rId23"/>
    <p:sldLayoutId id="2147483885" r:id="rId24"/>
    <p:sldLayoutId id="2147483886" r:id="rId25"/>
    <p:sldLayoutId id="2147483887" r:id="rId26"/>
    <p:sldLayoutId id="2147483888" r:id="rId27"/>
    <p:sldLayoutId id="2147483889" r:id="rId28"/>
    <p:sldLayoutId id="2147483890" r:id="rId29"/>
    <p:sldLayoutId id="2147483891" r:id="rId30"/>
    <p:sldLayoutId id="2147483892" r:id="rId31"/>
    <p:sldLayoutId id="2147483861" r:id="rId32"/>
    <p:sldLayoutId id="2147483893" r:id="rId33"/>
    <p:sldLayoutId id="2147483894" r:id="rId34"/>
    <p:sldLayoutId id="2147483895" r:id="rId35"/>
    <p:sldLayoutId id="2147483896" r:id="rId36"/>
    <p:sldLayoutId id="2147483897" r:id="rId37"/>
    <p:sldLayoutId id="2147483898" r:id="rId38"/>
    <p:sldLayoutId id="2147483899" r:id="rId39"/>
    <p:sldLayoutId id="2147483907" r:id="rId40"/>
    <p:sldLayoutId id="2147483900" r:id="rId41"/>
    <p:sldLayoutId id="2147483901" r:id="rId42"/>
    <p:sldLayoutId id="2147483902" r:id="rId43"/>
    <p:sldLayoutId id="2147483903" r:id="rId44"/>
    <p:sldLayoutId id="2147483904" r:id="rId45"/>
    <p:sldLayoutId id="2147483905" r:id="rId46"/>
    <p:sldLayoutId id="2147483906" r:id="rId47"/>
    <p:sldLayoutId id="2147483860" r:id="rId4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3" Type="http://schemas.microsoft.com/office/2007/relationships/media" Target="../media/media2.m4a"/><Relationship Id="rId7" Type="http://schemas.openxmlformats.org/officeDocument/2006/relationships/slideLayout" Target="../slideLayouts/slideLayout28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5" Type="http://schemas.microsoft.com/office/2007/relationships/media" Target="../media/media3.m4a"/><Relationship Id="rId10" Type="http://schemas.openxmlformats.org/officeDocument/2006/relationships/image" Target="../media/image21.png"/><Relationship Id="rId4" Type="http://schemas.openxmlformats.org/officeDocument/2006/relationships/audio" Target="../media/media2.m4a"/><Relationship Id="rId9" Type="http://schemas.openxmlformats.org/officeDocument/2006/relationships/hyperlink" Target="https://mvminstitute.edu.in/mvm-college-of-allied-health-science/b-sc-respiratory-care-technology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de.wikipedia.org/wiki/Bronchialsystem" TargetMode="External"/><Relationship Id="rId3" Type="http://schemas.microsoft.com/office/2007/relationships/media" Target="../media/media5.m4a"/><Relationship Id="rId7" Type="http://schemas.openxmlformats.org/officeDocument/2006/relationships/image" Target="../media/image2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1.png"/><Relationship Id="rId5" Type="http://schemas.openxmlformats.org/officeDocument/2006/relationships/slideLayout" Target="../slideLayouts/slideLayout17.xml"/><Relationship Id="rId4" Type="http://schemas.openxmlformats.org/officeDocument/2006/relationships/audio" Target="../media/media5.m4a"/><Relationship Id="rId9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7.m4a"/><Relationship Id="rId7" Type="http://schemas.openxmlformats.org/officeDocument/2006/relationships/image" Target="../media/image23.jp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1.png"/><Relationship Id="rId5" Type="http://schemas.openxmlformats.org/officeDocument/2006/relationships/slideLayout" Target="../slideLayouts/slideLayout13.xml"/><Relationship Id="rId4" Type="http://schemas.openxmlformats.org/officeDocument/2006/relationships/audio" Target="../media/media7.m4a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3" Type="http://schemas.microsoft.com/office/2007/relationships/media" Target="../media/media9.m4a"/><Relationship Id="rId7" Type="http://schemas.openxmlformats.org/officeDocument/2006/relationships/slideLayout" Target="../slideLayouts/slideLayout1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audio" Target="../media/media10.m4a"/><Relationship Id="rId5" Type="http://schemas.microsoft.com/office/2007/relationships/media" Target="../media/media10.m4a"/><Relationship Id="rId4" Type="http://schemas.openxmlformats.org/officeDocument/2006/relationships/audio" Target="../media/media9.m4a"/><Relationship Id="rId9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de/vectors/grippe-fieber-k%C3%A4lte-bett-krankheit-156098/" TargetMode="External"/><Relationship Id="rId3" Type="http://schemas.microsoft.com/office/2007/relationships/media" Target="../media/media12.m4a"/><Relationship Id="rId7" Type="http://schemas.openxmlformats.org/officeDocument/2006/relationships/image" Target="../media/image24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1.png"/><Relationship Id="rId5" Type="http://schemas.openxmlformats.org/officeDocument/2006/relationships/slideLayout" Target="../slideLayouts/slideLayout13.xml"/><Relationship Id="rId4" Type="http://schemas.openxmlformats.org/officeDocument/2006/relationships/audio" Target="../media/media12.m4a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microsoft.com/office/2007/relationships/media" Target="../media/media14.m4a"/><Relationship Id="rId7" Type="http://schemas.openxmlformats.org/officeDocument/2006/relationships/slideLayout" Target="../slideLayouts/slideLayout1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audio" Target="../media/media15.m4a"/><Relationship Id="rId5" Type="http://schemas.microsoft.com/office/2007/relationships/media" Target="../media/media15.m4a"/><Relationship Id="rId10" Type="http://schemas.openxmlformats.org/officeDocument/2006/relationships/hyperlink" Target="https://pxhere.com/en/photo/1567181" TargetMode="External"/><Relationship Id="rId4" Type="http://schemas.openxmlformats.org/officeDocument/2006/relationships/audio" Target="../media/media14.m4a"/><Relationship Id="rId9" Type="http://schemas.openxmlformats.org/officeDocument/2006/relationships/image" Target="../media/image25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linmedjournals.org/articles/jcnrc/journal-of-clinical-nephrology-and-renal-care-jcnrc-3-019.php" TargetMode="External"/><Relationship Id="rId3" Type="http://schemas.microsoft.com/office/2007/relationships/media" Target="../media/media17.m4a"/><Relationship Id="rId7" Type="http://schemas.openxmlformats.org/officeDocument/2006/relationships/image" Target="../media/image26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1.png"/><Relationship Id="rId5" Type="http://schemas.openxmlformats.org/officeDocument/2006/relationships/slideLayout" Target="../slideLayouts/slideLayout13.xml"/><Relationship Id="rId4" Type="http://schemas.openxmlformats.org/officeDocument/2006/relationships/audio" Target="../media/media17.m4a"/><Relationship Id="rId9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19.m4a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1.png"/><Relationship Id="rId5" Type="http://schemas.openxmlformats.org/officeDocument/2006/relationships/slideLayout" Target="../slideLayouts/slideLayout13.xml"/><Relationship Id="rId4" Type="http://schemas.openxmlformats.org/officeDocument/2006/relationships/audio" Target="../media/media19.m4a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enliveningedge.org/tools-practices/insights-journey-how-talk-self-management-all-stages/" TargetMode="External"/><Relationship Id="rId3" Type="http://schemas.microsoft.com/office/2007/relationships/media" Target="../media/media21.m4a"/><Relationship Id="rId7" Type="http://schemas.openxmlformats.org/officeDocument/2006/relationships/image" Target="../media/image27.png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21.png"/><Relationship Id="rId5" Type="http://schemas.openxmlformats.org/officeDocument/2006/relationships/slideLayout" Target="../slideLayouts/slideLayout13.xml"/><Relationship Id="rId4" Type="http://schemas.openxmlformats.org/officeDocument/2006/relationships/audio" Target="../media/media21.m4a"/><Relationship Id="rId9" Type="http://schemas.openxmlformats.org/officeDocument/2006/relationships/hyperlink" Target="https://creativecommons.org/licenses/by-nc-sa/3.0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microsoft.com/office/2007/relationships/media" Target="../media/media23.m4a"/><Relationship Id="rId7" Type="http://schemas.openxmlformats.org/officeDocument/2006/relationships/slideLayout" Target="../slideLayouts/slideLayout2.xml"/><Relationship Id="rId12" Type="http://schemas.openxmlformats.org/officeDocument/2006/relationships/hyperlink" Target="https://pxhere.com/en/photo/1567615" TargetMode="Externa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audio" Target="../media/media24.m4a"/><Relationship Id="rId11" Type="http://schemas.openxmlformats.org/officeDocument/2006/relationships/image" Target="../media/image29.jpg"/><Relationship Id="rId5" Type="http://schemas.microsoft.com/office/2007/relationships/media" Target="../media/media24.m4a"/><Relationship Id="rId10" Type="http://schemas.openxmlformats.org/officeDocument/2006/relationships/hyperlink" Target="https://www.ebay.ca/itm/257437069949" TargetMode="External"/><Relationship Id="rId4" Type="http://schemas.openxmlformats.org/officeDocument/2006/relationships/audio" Target="../media/media23.m4a"/><Relationship Id="rId9" Type="http://schemas.openxmlformats.org/officeDocument/2006/relationships/image" Target="../media/image2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f.org.uk/" TargetMode="External"/><Relationship Id="rId7" Type="http://schemas.openxmlformats.org/officeDocument/2006/relationships/hyperlink" Target="https://www.nhs.uk/" TargetMode="External"/><Relationship Id="rId2" Type="http://schemas.openxmlformats.org/officeDocument/2006/relationships/hyperlink" Target="https://www.asthmaandlung.org.uk/sites/default/files/2023-03/delayed-diagnosis-unequal-care-executive-summary.pdf" TargetMode="Externa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nice.org.uk/" TargetMode="External"/><Relationship Id="rId5" Type="http://schemas.openxmlformats.org/officeDocument/2006/relationships/hyperlink" Target="https://goldcopd.org/" TargetMode="External"/><Relationship Id="rId4" Type="http://schemas.openxmlformats.org/officeDocument/2006/relationships/hyperlink" Target="https://www.ncbi.nlm.nih.gov/books/NBK470197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98750-EFCD-0CAD-3934-F281D91AC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Chronic Respiratory Diseases</a:t>
            </a:r>
          </a:p>
        </p:txBody>
      </p:sp>
      <p:pic>
        <p:nvPicPr>
          <p:cNvPr id="5" name="Picture 4" descr="A person lying on a bed with an oxygen mask&#10;&#10;AI-generated content may be incorrect.">
            <a:extLst>
              <a:ext uri="{FF2B5EF4-FFF2-40B4-BE49-F238E27FC236}">
                <a16:creationId xmlns:a16="http://schemas.microsoft.com/office/drawing/2014/main" id="{0B67CF68-5664-3B94-8A85-C9A166C592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5307" r="13062" b="2"/>
          <a:stretch>
            <a:fillRect/>
          </a:stretch>
        </p:blipFill>
        <p:spPr>
          <a:xfrm>
            <a:off x="0" y="223344"/>
            <a:ext cx="7783979" cy="6411311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3492FC79-CAF5-AE63-B64F-DEC21FC99D4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rgbClr val="002060"/>
                </a:solidFill>
                <a:effectLst/>
              </a:rPr>
              <a:t>Care Plan: COPD (Chronic Obstructive Pulmonary Disease)</a:t>
            </a:r>
          </a:p>
          <a:p>
            <a:r>
              <a:rPr lang="en-GB" dirty="0">
                <a:solidFill>
                  <a:srgbClr val="0070C0"/>
                </a:solidFill>
              </a:rPr>
              <a:t>M</a:t>
            </a:r>
            <a:r>
              <a:rPr lang="en-GB" b="1" dirty="0">
                <a:solidFill>
                  <a:srgbClr val="0070C0"/>
                </a:solidFill>
              </a:rPr>
              <a:t>odule</a:t>
            </a:r>
            <a:r>
              <a:rPr lang="en-GB" dirty="0">
                <a:solidFill>
                  <a:srgbClr val="0070C0"/>
                </a:solidFill>
              </a:rPr>
              <a:t>: Introduction to Physiology</a:t>
            </a:r>
          </a:p>
          <a:p>
            <a:r>
              <a:rPr lang="en-GB" b="1" dirty="0">
                <a:solidFill>
                  <a:srgbClr val="0070C0"/>
                </a:solidFill>
              </a:rPr>
              <a:t>Module code: </a:t>
            </a:r>
            <a:r>
              <a:rPr lang="en-GB" dirty="0">
                <a:solidFill>
                  <a:srgbClr val="0070C0"/>
                </a:solidFill>
              </a:rPr>
              <a:t>BMHP5023</a:t>
            </a:r>
          </a:p>
          <a:p>
            <a:r>
              <a:rPr lang="en-GB" b="1" dirty="0">
                <a:solidFill>
                  <a:srgbClr val="0070C0"/>
                </a:solidFill>
              </a:rPr>
              <a:t>Assignment Title: </a:t>
            </a:r>
            <a:r>
              <a:rPr lang="en-GB" dirty="0">
                <a:solidFill>
                  <a:srgbClr val="0070C0"/>
                </a:solidFill>
              </a:rPr>
              <a:t>Component 2: Presentation</a:t>
            </a:r>
          </a:p>
          <a:p>
            <a:r>
              <a:rPr lang="en-GB" dirty="0">
                <a:solidFill>
                  <a:srgbClr val="0070C0"/>
                </a:solidFill>
              </a:rPr>
              <a:t>(PowerPoint with Voice-Over) </a:t>
            </a:r>
            <a:endParaRPr lang="en-GB" dirty="0">
              <a:solidFill>
                <a:srgbClr val="0070C0"/>
              </a:solidFill>
              <a:effectLst/>
            </a:endParaRPr>
          </a:p>
          <a:p>
            <a:r>
              <a:rPr lang="en-GB" cap="none" dirty="0">
                <a:solidFill>
                  <a:srgbClr val="0070C0"/>
                </a:solidFill>
                <a:effectLst/>
              </a:rPr>
              <a:t>Student name: Saiset Trigueiros</a:t>
            </a:r>
          </a:p>
          <a:p>
            <a:r>
              <a:rPr lang="en-GB" dirty="0">
                <a:solidFill>
                  <a:srgbClr val="0070C0"/>
                </a:solidFill>
              </a:rPr>
              <a:t>Student number: 2331396</a:t>
            </a:r>
          </a:p>
          <a:p>
            <a:endParaRPr lang="en-GB" cap="none" dirty="0">
              <a:solidFill>
                <a:srgbClr val="0070C0"/>
              </a:solidFill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1BDEEA-45CC-9293-4E1A-30B3C65D82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C3F5D4-5318-7949-DD09-3C904B6E2A3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C641EFC-73F4-D93F-B857-FC3A4969C9B6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491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9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36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456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365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AD011-33EB-06DF-8521-219756A20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464" y="704088"/>
            <a:ext cx="3995928" cy="5148072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51454-822B-8D4E-54E8-77B0A2B7FE5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77197" y="704088"/>
            <a:ext cx="7278898" cy="521208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Aft>
                <a:spcPts val="800"/>
              </a:spcAft>
            </a:pPr>
            <a:endParaRPr lang="en-GB" sz="1500" kern="10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GB" sz="2000" b="1" kern="100" dirty="0">
                <a:solidFill>
                  <a:srgbClr val="0070C0"/>
                </a:solidFill>
                <a:effectLst/>
              </a:rPr>
              <a:t>Anatomy &amp; physiology of the</a:t>
            </a:r>
            <a:r>
              <a:rPr lang="en-GB" sz="2000" b="1" kern="100" dirty="0">
                <a:solidFill>
                  <a:srgbClr val="0070C0"/>
                </a:solidFill>
              </a:rPr>
              <a:t> </a:t>
            </a:r>
            <a:r>
              <a:rPr lang="en-GB" sz="2000" b="1" kern="100" dirty="0">
                <a:solidFill>
                  <a:srgbClr val="0070C0"/>
                </a:solidFill>
                <a:effectLst/>
              </a:rPr>
              <a:t>lung</a:t>
            </a:r>
            <a:r>
              <a:rPr lang="en-GB" sz="2000" b="1" kern="100" dirty="0">
                <a:solidFill>
                  <a:srgbClr val="0070C0"/>
                </a:solidFill>
              </a:rPr>
              <a:t> </a:t>
            </a:r>
            <a:r>
              <a:rPr lang="en-GB" sz="2000" b="1" dirty="0">
                <a:solidFill>
                  <a:srgbClr val="0070C0"/>
                </a:solidFill>
              </a:rPr>
              <a:t> </a:t>
            </a:r>
          </a:p>
          <a:p>
            <a:pPr marL="457200" indent="-45720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COPD affects lung function</a:t>
            </a:r>
          </a:p>
          <a:p>
            <a:pPr marL="457200" indent="-45720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Fictional patient profile</a:t>
            </a:r>
            <a:endParaRPr lang="en-GB" sz="1600" kern="1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Risk factors</a:t>
            </a:r>
            <a:r>
              <a:rPr lang="en-GB" sz="1600" kern="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Care plan based on NHS and NICE guidance</a:t>
            </a:r>
            <a:endParaRPr lang="en-GB" sz="1600" kern="1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Summary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03BE24-726E-5F0D-1FFB-A06C9E467E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209452B-5C0A-E7F9-FE29-C75D9AD5777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979CB03-9322-671D-58C2-7B10C7359AB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67513" y="1792224"/>
            <a:ext cx="2950492" cy="363931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7A20D6F-A9B2-47DE-5F81-A9410F8758D5}"/>
              </a:ext>
            </a:extLst>
          </p:cNvPr>
          <p:cNvSpPr txBox="1"/>
          <p:nvPr/>
        </p:nvSpPr>
        <p:spPr>
          <a:xfrm>
            <a:off x="2084832" y="5369082"/>
            <a:ext cx="2313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8" tooltip="https://de.wikipedia.org/wiki/Bronchialsystem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9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797629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8216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019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44ED2-A170-4892-0C28-5FDB6F7A5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0" y="207988"/>
            <a:ext cx="9875520" cy="1033272"/>
          </a:xfrm>
        </p:spPr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b="1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Section A — Anatomy &amp; Physiology</a:t>
            </a:r>
            <a:b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6500B-9816-8E81-2CF5-0B9566DBA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2176273"/>
            <a:ext cx="9875520" cy="4319222"/>
          </a:xfrm>
        </p:spPr>
        <p:txBody>
          <a:bodyPr>
            <a:normAutofit fontScale="9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700" b="1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Respiratory System Basics</a:t>
            </a:r>
            <a:endParaRPr kumimoji="0" lang="en-GB" sz="1700" b="0" i="0" u="none" strike="noStrike" kern="1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Airways: trachea → bronchi → bronchioles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Alveoli: gas exchange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Diaphragm: main breathing muscle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  <a:defRPr/>
            </a:pPr>
            <a:r>
              <a:rPr lang="en-GB" sz="1700" b="1" dirty="0">
                <a:solidFill>
                  <a:srgbClr val="0070C0"/>
                </a:solidFill>
              </a:rPr>
              <a:t>Chaudhry et al. (2025)</a:t>
            </a:r>
            <a:endParaRPr kumimoji="0" lang="en-GB" sz="1700" b="0" i="0" u="none" strike="noStrike" kern="1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700" b="1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Normal Lung Function</a:t>
            </a:r>
            <a:endParaRPr kumimoji="0" lang="en-GB" sz="1700" b="0" i="0" u="none" strike="noStrike" kern="1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Air moves in and out easily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Alveoli expand and contract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Good oxygen supply to the body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DD6A8E-4824-83A8-017C-637A081C1A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2DC4C7-97C3-23EE-8ECE-84AD46F85DE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16" name="Picture 15" descr="DNA molecules background">
            <a:extLst>
              <a:ext uri="{FF2B5EF4-FFF2-40B4-BE49-F238E27FC236}">
                <a16:creationId xmlns:a16="http://schemas.microsoft.com/office/drawing/2014/main" id="{388E7DAF-253A-7F5B-C1AA-14555FBE871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0474" y="2414016"/>
            <a:ext cx="4522644" cy="326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751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237"/>
    </mc:Choice>
    <mc:Fallback>
      <p:transition spd="slow" advTm="33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2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8219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3237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4B35F-7CE7-480B-9BAC-35734ACF2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en-GB" sz="2800" b="1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Section B — Disease Impact</a:t>
            </a:r>
            <a:endParaRPr lang="en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33D45-72E4-9D72-F517-4956BE583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3" y="1892808"/>
            <a:ext cx="10469880" cy="496519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700" b="1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What COPD Does</a:t>
            </a:r>
            <a:endParaRPr lang="en-GB" sz="1700" kern="100" dirty="0">
              <a:solidFill>
                <a:srgbClr val="0070C0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Airways become narrowed</a:t>
            </a:r>
            <a:endParaRPr lang="en-GB" sz="1700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Alveoli damaged</a:t>
            </a:r>
            <a:endParaRPr lang="en-GB" sz="1700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More mucus</a:t>
            </a:r>
            <a:endParaRPr lang="en-GB" sz="1700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Harder to breathe out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700" b="1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Symptoms</a:t>
            </a:r>
            <a:endParaRPr lang="en-GB" sz="1700" kern="100" dirty="0">
              <a:solidFill>
                <a:srgbClr val="0070C0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Breathlessness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Chronic cough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Wheezing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Frequent chest infections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784211F-EC79-5AC5-752C-CDBBD4EEC6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89EF81-069A-FA73-0C30-493CE2BCE77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00D9D37-0426-2BCB-AB28-72ADC0EBBAE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147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078"/>
    </mc:Choice>
    <mc:Fallback>
      <p:transition spd="slow" advTm="22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797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68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484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207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6021D-01A2-076B-7D2B-FB0AAB16B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en-GB" sz="2800" b="1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Section C — Fictional Patient</a:t>
            </a:r>
            <a:endParaRPr lang="en-GB" sz="28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D126B-D22F-042C-F88D-2F4855DDF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2011680"/>
            <a:ext cx="7534656" cy="4105655"/>
          </a:xfrm>
        </p:spPr>
        <p:txBody>
          <a:bodyPr>
            <a:noAutofit/>
          </a:bodyPr>
          <a:lstStyle/>
          <a:p>
            <a:pPr marL="2286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Patient Profile</a:t>
            </a:r>
            <a:endParaRPr kumimoji="0" lang="en-GB" sz="1600" b="0" i="0" u="none" strike="noStrike" kern="1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Name:</a:t>
            </a: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John Taylor</a:t>
            </a:r>
          </a:p>
          <a:p>
            <a:pPr marL="2286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Age:</a:t>
            </a: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62</a:t>
            </a:r>
          </a:p>
          <a:p>
            <a:pPr marL="2286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Condition:</a:t>
            </a: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Moderate COPD</a:t>
            </a:r>
          </a:p>
          <a:p>
            <a:pPr marL="2286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Lives alone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Risk Factors</a:t>
            </a:r>
            <a:endParaRPr kumimoji="0" lang="en-GB" sz="1600" b="0" i="0" u="none" strike="noStrike" kern="1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40-year smoking history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Past construction work (dust exposure)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Sedentary lifestyle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Slightly overweight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Low health literacy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BA2BAC-B739-C429-96B1-D09126CEFC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0E56F1D-DCB7-9BAE-580D-1C1559979B3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5C8B2B0-46AA-CF15-3C0E-64565E7BC9E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229656" y="2233194"/>
            <a:ext cx="4587440" cy="3180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627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541"/>
    </mc:Choice>
    <mc:Fallback>
      <p:transition spd="slow" advTm="215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989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946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088CB-A54B-66AE-1744-B6C9F1300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3100" b="1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Care Plan</a:t>
            </a:r>
            <a:b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BFF88-D5C6-BA18-403C-F2BC568DE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6227" y="1986727"/>
            <a:ext cx="9875520" cy="4067623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Care Goals</a:t>
            </a:r>
            <a:endParaRPr lang="en-GB" sz="1600" kern="100" dirty="0">
              <a:solidFill>
                <a:srgbClr val="0070C0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Improve breathing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Reduce flare-ups</a:t>
            </a:r>
            <a:endParaRPr lang="en-GB" sz="1600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Promote smoking cessation</a:t>
            </a:r>
            <a:endParaRPr lang="en-GB" sz="1600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Support independence</a:t>
            </a:r>
            <a:endParaRPr lang="en-GB" sz="1600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Enhance understanding of his condition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698A4F-5F10-C008-386B-19DC7684F6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5C88F1-0111-5A6B-BF49-14A086A59CB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B09A53-2548-77C5-2587-D7074DFB96A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A9F55DB-3F06-B354-6E6B-CED95ABEA5B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705590" y="1978290"/>
            <a:ext cx="4203201" cy="2813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459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207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30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105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54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49365-C507-12F7-7E34-89DCC3075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420624"/>
            <a:ext cx="9875520" cy="1033272"/>
          </a:xfrm>
        </p:spPr>
        <p:txBody>
          <a:bodyPr>
            <a:normAutofit/>
          </a:bodyPr>
          <a:lstStyle/>
          <a:p>
            <a:r>
              <a:rPr lang="en-GB" sz="2400" kern="100" dirty="0">
                <a:solidFill>
                  <a:srgbClr val="0070C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Treatment Plan (NICE NG115)</a:t>
            </a:r>
            <a:br>
              <a:rPr lang="en-GB" sz="2400" kern="100" dirty="0">
                <a:solidFill>
                  <a:srgbClr val="0070C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048A6-0697-74FF-6680-D6242AB2F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1827" y="1839185"/>
            <a:ext cx="10428345" cy="528601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Medications:</a:t>
            </a:r>
            <a:endParaRPr lang="en-GB" sz="1600" b="1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Short-acting inhaler for relief</a:t>
            </a:r>
            <a:endParaRPr lang="en-GB" sz="1600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Long-acting bronchodilators (LABA + LAMA)</a:t>
            </a:r>
            <a:endParaRPr lang="en-GB" sz="1600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Inhaled steroids only if frequent flare-ups</a:t>
            </a:r>
            <a:b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1600" kern="100" dirty="0">
              <a:solidFill>
                <a:srgbClr val="0070C0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Other treatments: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Check inhaler technique regularly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Provide a rescue pack if appropriate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9E30D8-17FF-1346-02C3-9DFAEA9DA8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754E17-B576-6E81-F306-001D56AA6A5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27843" y="3225800"/>
            <a:ext cx="406400" cy="4064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143BCB7-E3A2-C702-286F-6BAE1222183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991856" y="1839185"/>
            <a:ext cx="4087368" cy="260946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13D34D8-7069-8389-03B7-34BAABD92BDA}"/>
              </a:ext>
            </a:extLst>
          </p:cNvPr>
          <p:cNvSpPr txBox="1"/>
          <p:nvPr/>
        </p:nvSpPr>
        <p:spPr>
          <a:xfrm>
            <a:off x="8814816" y="4482194"/>
            <a:ext cx="466344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8" tooltip="https://www.clinmedjournals.org/articles/jcnrc/journal-of-clinical-nephrology-and-renal-care-jcnrc-3-019.php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9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871526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82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573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67081-9FDD-D3A6-6756-B135FE79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0" y="429768"/>
            <a:ext cx="9875520" cy="1033272"/>
          </a:xfrm>
        </p:spPr>
        <p:txBody>
          <a:bodyPr>
            <a:normAutofit/>
          </a:bodyPr>
          <a:lstStyle/>
          <a:p>
            <a:r>
              <a:rPr lang="en-GB" sz="2400" kern="100" dirty="0">
                <a:solidFill>
                  <a:srgbClr val="0070C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Non-Drug Care</a:t>
            </a:r>
            <a:br>
              <a:rPr lang="en-GB" sz="2400" b="0" kern="100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736A2-A347-3F43-0268-81BD7BFA8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323" y="1761456"/>
            <a:ext cx="9875520" cy="5236028"/>
          </a:xfrm>
        </p:spPr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Pulmonary rehabilitation (exercise + education)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Breathing techniques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Weight management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Home safety check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Encourage flu and pneumonia vaccines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ADA8F1-2CC8-F6E4-60A0-84FDC45ABC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D280EC-EF03-5239-C9E6-D8003F380C5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894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8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62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93B92-F677-4C29-E907-B71206EDD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kern="100" dirty="0">
                <a:solidFill>
                  <a:srgbClr val="0070C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Communication &amp; Self-Management</a:t>
            </a:r>
            <a:br>
              <a:rPr lang="en-GB" sz="2400" b="0" kern="100" dirty="0">
                <a:solidFill>
                  <a:srgbClr val="0070C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F6624-D766-8489-7B43-3DDD783773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002688"/>
            <a:ext cx="9875520" cy="4507840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Clear, simple explanations</a:t>
            </a:r>
            <a:endParaRPr lang="en-GB" sz="1600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Shared decision-making</a:t>
            </a:r>
            <a:endParaRPr lang="en-GB" sz="1600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Written COPD action plan</a:t>
            </a:r>
            <a:endParaRPr lang="en-GB" sz="1600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When to call NHS 111</a:t>
            </a:r>
            <a:endParaRPr lang="en-GB" sz="1600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defRPr/>
            </a:pP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When to seek emergency care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F24969-2701-AC84-7A23-44CDE21A4D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524D75-A05C-5491-3521-90FA0580C85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E0E35C2-093E-C100-C82B-66EB97E4886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405899" y="3632200"/>
            <a:ext cx="4919669" cy="3225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8FC8CA6-E459-6662-9C11-8344C7BEB9DE}"/>
              </a:ext>
            </a:extLst>
          </p:cNvPr>
          <p:cNvSpPr txBox="1"/>
          <p:nvPr/>
        </p:nvSpPr>
        <p:spPr>
          <a:xfrm>
            <a:off x="9784079" y="6980254"/>
            <a:ext cx="154148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enliveningedge.org/tools-practices/insights-journey-how-talk-self-management-all-stag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85621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447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739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B4306-0A10-122D-CE18-3AB58DEB8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8882"/>
            <a:ext cx="10258552" cy="812067"/>
          </a:xfrm>
        </p:spPr>
        <p:txBody>
          <a:bodyPr>
            <a:no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tabLst/>
              <a:defRPr/>
            </a:pPr>
            <a:r>
              <a:rPr kumimoji="0" lang="en-GB" sz="2400" b="1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Summary</a:t>
            </a:r>
            <a:br>
              <a:rPr kumimoji="0" lang="en-GB" sz="24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42E86-BF5D-9BBB-2654-2CBE351F8F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066800"/>
            <a:ext cx="9985248" cy="2810256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COPD affects airway structure and gas exchange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Patient risk factors guide the care plan</a:t>
            </a:r>
            <a:endParaRPr lang="en-GB" sz="1600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Evidence-based treatment improves quality of life</a:t>
            </a:r>
            <a:endParaRPr lang="en-GB" sz="1600" kern="100" dirty="0">
              <a:solidFill>
                <a:srgbClr val="0070C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Supportive communication and education are essential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B074D47-63CC-E9ED-0535-3CD915EC35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CD1D6D-792F-6E2C-6132-27CC7DB9AF7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69E36E-885D-F220-2BA4-07C0B0017E4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DE528EB-ED60-7DAA-8F59-88BB1652216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677655" y="740664"/>
            <a:ext cx="2938539" cy="289153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6753D3A-53D1-A9CF-514F-199C93E1F93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575805" y="3304542"/>
            <a:ext cx="3879781" cy="2782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929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8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183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88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702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092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C519A-6D6A-64DF-D711-1800FEA0D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/>
          <a:p>
            <a:r>
              <a:rPr lang="en-GB" sz="3200" cap="none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r>
              <a:rPr lang="en-GB" sz="32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E59BB-2B1C-CA79-AA5D-2CDD10DFD4C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25414" y="313873"/>
            <a:ext cx="5454502" cy="6680433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Asthma + Lung UK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Delayed diagnosis and unequal care: Executive summary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https://www.asthmaandlung.org.uk/sites/default/files/2023-03/delayed-diagnosis-unequal-care-executive-summary.pdf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8 April 2026).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British Lung Foundation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COPD statistics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https://www.blf.org.uk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8 April 2026).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Chaudhry, R., Omole, A.E. and Bordoni, B. (2025) ‘Anatomy, thorax, lungs’, in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[Internet]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Treasure Island (FL):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Publishing.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https://www.ncbi.nlm.nih.gov/books/NBK470197/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 April 2026).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Global Initiative for Chronic Obstructive Lung Disease (GOLD)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Global strategy for the diagnosis, management, and prevention of chronic obstructive pulmonary disease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https://goldcopd.org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6 April 2026).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Guyton, A.C. and Hall, J.E.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Textbook of medical physiology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14th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Philadelphia: Elsevier.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(2023)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Chronicobstructive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pulmonary disease in over 16s: diagnosis and management (NG115)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https://www.nice.org.uk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 April 2026).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Chronic obstructive pulmonary disease (COPD) treatment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8 April 2026).</a:t>
            </a:r>
          </a:p>
          <a:p>
            <a:pPr>
              <a:lnSpc>
                <a:spcPct val="110000"/>
              </a:lnSpc>
              <a:spcAft>
                <a:spcPts val="800"/>
              </a:spcAft>
              <a:buNone/>
            </a:pPr>
            <a:endParaRPr lang="en-GB" sz="1300" kern="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  <a:buNone/>
            </a:pPr>
            <a:endParaRPr lang="en-GB" sz="1300" kern="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5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808265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Custom 3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" id="{FF74CFCA-15A8-4A19-8791-A4B07AC19AED}" vid="{4F1DA30D-FBF7-47F9-8AB5-ACED5332D3E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4811</TotalTime>
  <Words>643</Words>
  <Application>Microsoft Office PowerPoint</Application>
  <PresentationFormat>Widescreen</PresentationFormat>
  <Paragraphs>96</Paragraphs>
  <Slides>11</Slides>
  <Notes>1</Notes>
  <HiddenSlides>0</HiddenSlides>
  <MMClips>24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Avenir Next LT Pro</vt:lpstr>
      <vt:lpstr>Avenir Next LT Pro Light</vt:lpstr>
      <vt:lpstr>Neue Haas Grotesk Text Pro</vt:lpstr>
      <vt:lpstr>GradientRise</vt:lpstr>
      <vt:lpstr>Chronic Respiratory Diseases</vt:lpstr>
      <vt:lpstr>Overview</vt:lpstr>
      <vt:lpstr>Section A — Anatomy &amp; Physiology </vt:lpstr>
      <vt:lpstr>Section B — Disease Impact</vt:lpstr>
      <vt:lpstr>Section C — Fictional Patient</vt:lpstr>
      <vt:lpstr> Care Plan </vt:lpstr>
      <vt:lpstr>Treatment Plan (NICE NG115) </vt:lpstr>
      <vt:lpstr>Non-Drug Care </vt:lpstr>
      <vt:lpstr>Communication &amp; Self-Management </vt:lpstr>
      <vt:lpstr>Summary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anamy trigueiros</dc:creator>
  <cp:lastModifiedBy>Saiset Trigueiros</cp:lastModifiedBy>
  <cp:revision>2</cp:revision>
  <dcterms:created xsi:type="dcterms:W3CDTF">2025-11-23T20:44:26Z</dcterms:created>
  <dcterms:modified xsi:type="dcterms:W3CDTF">2026-04-08T22:52:40Z</dcterms:modified>
</cp:coreProperties>
</file>