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9" r:id="rId1"/>
  </p:sldMasterIdLst>
  <p:sldIdLst>
    <p:sldId id="256" r:id="rId2"/>
    <p:sldId id="257" r:id="rId3"/>
    <p:sldId id="259" r:id="rId4"/>
    <p:sldId id="260" r:id="rId5"/>
    <p:sldId id="261" r:id="rId6"/>
    <p:sldId id="262" r:id="rId7"/>
    <p:sldId id="263" r:id="rId8"/>
    <p:sldId id="264" r:id="rId9"/>
  </p:sldIdLst>
  <p:sldSz cx="9144000" cy="6858000" type="screen4x3"/>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4DC5E9-FA42-8088-DCF4-D7293CD1ECD4}" v="339" dt="2026-02-22T20:58:58.7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rince Sarpong (2435651)" userId="S::2435651@student.uwtsd.ac.uk::9149ad00-932a-45f1-ae03-93c6c7f10676" providerId="AD" clId="Web-{F3B1DA13-CCED-F54A-F5E0-88E1D316466D}"/>
    <pc:docChg chg="addSld delSld modSld addMainMaster delMainMaster">
      <pc:chgData name="Prince Sarpong (2435651)" userId="S::2435651@student.uwtsd.ac.uk::9149ad00-932a-45f1-ae03-93c6c7f10676" providerId="AD" clId="Web-{F3B1DA13-CCED-F54A-F5E0-88E1D316466D}" dt="2026-01-26T14:29:13.290" v="150" actId="20577"/>
      <pc:docMkLst>
        <pc:docMk/>
      </pc:docMkLst>
      <pc:sldChg chg="addSp delSp modSp new mod setBg modClrScheme setClrOvrMap modShow chgLayout">
        <pc:chgData name="Prince Sarpong (2435651)" userId="S::2435651@student.uwtsd.ac.uk::9149ad00-932a-45f1-ae03-93c6c7f10676" providerId="AD" clId="Web-{F3B1DA13-CCED-F54A-F5E0-88E1D316466D}" dt="2026-01-26T14:29:13.290" v="150" actId="20577"/>
        <pc:sldMkLst>
          <pc:docMk/>
          <pc:sldMk cId="2538556533" sldId="256"/>
        </pc:sldMkLst>
        <pc:spChg chg="mod">
          <ac:chgData name="Prince Sarpong (2435651)" userId="S::2435651@student.uwtsd.ac.uk::9149ad00-932a-45f1-ae03-93c6c7f10676" providerId="AD" clId="Web-{F3B1DA13-CCED-F54A-F5E0-88E1D316466D}" dt="2026-01-26T14:29:13.290" v="150" actId="20577"/>
          <ac:spMkLst>
            <pc:docMk/>
            <pc:sldMk cId="2538556533" sldId="256"/>
            <ac:spMk id="2" creationId="{9F5E46A8-E51C-AD1F-9011-49A0654D1BFC}"/>
          </ac:spMkLst>
        </pc:spChg>
        <pc:spChg chg="mod">
          <ac:chgData name="Prince Sarpong (2435651)" userId="S::2435651@student.uwtsd.ac.uk::9149ad00-932a-45f1-ae03-93c6c7f10676" providerId="AD" clId="Web-{F3B1DA13-CCED-F54A-F5E0-88E1D316466D}" dt="2026-01-26T14:27:41.476" v="145" actId="20577"/>
          <ac:spMkLst>
            <pc:docMk/>
            <pc:sldMk cId="2538556533" sldId="256"/>
            <ac:spMk id="3" creationId="{23E18C72-2ED2-1637-7122-F60CF44AC247}"/>
          </ac:spMkLst>
        </pc:spChg>
        <pc:spChg chg="add">
          <ac:chgData name="Prince Sarpong (2435651)" userId="S::2435651@student.uwtsd.ac.uk::9149ad00-932a-45f1-ae03-93c6c7f10676" providerId="AD" clId="Web-{F3B1DA13-CCED-F54A-F5E0-88E1D316466D}" dt="2026-01-26T14:17:35.916" v="117"/>
          <ac:spMkLst>
            <pc:docMk/>
            <pc:sldMk cId="2538556533" sldId="256"/>
            <ac:spMk id="65" creationId="{33E93247-6229-44AB-A550-739E971E690B}"/>
          </ac:spMkLst>
        </pc:spChg>
        <pc:picChg chg="add mod ord">
          <ac:chgData name="Prince Sarpong (2435651)" userId="S::2435651@student.uwtsd.ac.uk::9149ad00-932a-45f1-ae03-93c6c7f10676" providerId="AD" clId="Web-{F3B1DA13-CCED-F54A-F5E0-88E1D316466D}" dt="2026-01-26T14:17:35.916" v="117"/>
          <ac:picMkLst>
            <pc:docMk/>
            <pc:sldMk cId="2538556533" sldId="256"/>
            <ac:picMk id="4" creationId="{579A924B-F2CA-02B4-FC3B-41E364BC352B}"/>
          </ac:picMkLst>
        </pc:picChg>
        <pc:cxnChg chg="add">
          <ac:chgData name="Prince Sarpong (2435651)" userId="S::2435651@student.uwtsd.ac.uk::9149ad00-932a-45f1-ae03-93c6c7f10676" providerId="AD" clId="Web-{F3B1DA13-CCED-F54A-F5E0-88E1D316466D}" dt="2026-01-26T14:17:35.916" v="117"/>
          <ac:cxnSpMkLst>
            <pc:docMk/>
            <pc:sldMk cId="2538556533" sldId="256"/>
            <ac:cxnSpMk id="64" creationId="{EE2E603F-4A95-4FE8-BB06-211DFD75DBEF}"/>
          </ac:cxnSpMkLst>
        </pc:cxnChg>
      </pc:sldChg>
      <pc:sldMasterChg chg="add addSldLayout">
        <pc:chgData name="Prince Sarpong (2435651)" userId="S::2435651@student.uwtsd.ac.uk::9149ad00-932a-45f1-ae03-93c6c7f10676" providerId="AD" clId="Web-{F3B1DA13-CCED-F54A-F5E0-88E1D316466D}" dt="2026-01-26T14:17:35.916" v="117"/>
        <pc:sldMasterMkLst>
          <pc:docMk/>
          <pc:sldMasterMk cId="3069304344" sldId="2147483949"/>
        </pc:sldMasterMkLst>
        <pc:sldLayoutChg chg="add">
          <pc:chgData name="Prince Sarpong (2435651)" userId="S::2435651@student.uwtsd.ac.uk::9149ad00-932a-45f1-ae03-93c6c7f10676" providerId="AD" clId="Web-{F3B1DA13-CCED-F54A-F5E0-88E1D316466D}" dt="2026-01-26T14:17:35.916" v="117"/>
          <pc:sldLayoutMkLst>
            <pc:docMk/>
            <pc:sldMasterMk cId="3069304344" sldId="2147483949"/>
            <pc:sldLayoutMk cId="1877808246" sldId="2147483950"/>
          </pc:sldLayoutMkLst>
        </pc:sldLayoutChg>
        <pc:sldLayoutChg chg="add">
          <pc:chgData name="Prince Sarpong (2435651)" userId="S::2435651@student.uwtsd.ac.uk::9149ad00-932a-45f1-ae03-93c6c7f10676" providerId="AD" clId="Web-{F3B1DA13-CCED-F54A-F5E0-88E1D316466D}" dt="2026-01-26T14:17:35.916" v="117"/>
          <pc:sldLayoutMkLst>
            <pc:docMk/>
            <pc:sldMasterMk cId="3069304344" sldId="2147483949"/>
            <pc:sldLayoutMk cId="4174872260" sldId="2147483951"/>
          </pc:sldLayoutMkLst>
        </pc:sldLayoutChg>
        <pc:sldLayoutChg chg="add">
          <pc:chgData name="Prince Sarpong (2435651)" userId="S::2435651@student.uwtsd.ac.uk::9149ad00-932a-45f1-ae03-93c6c7f10676" providerId="AD" clId="Web-{F3B1DA13-CCED-F54A-F5E0-88E1D316466D}" dt="2026-01-26T14:17:35.916" v="117"/>
          <pc:sldLayoutMkLst>
            <pc:docMk/>
            <pc:sldMasterMk cId="3069304344" sldId="2147483949"/>
            <pc:sldLayoutMk cId="3043807108" sldId="2147483952"/>
          </pc:sldLayoutMkLst>
        </pc:sldLayoutChg>
        <pc:sldLayoutChg chg="add">
          <pc:chgData name="Prince Sarpong (2435651)" userId="S::2435651@student.uwtsd.ac.uk::9149ad00-932a-45f1-ae03-93c6c7f10676" providerId="AD" clId="Web-{F3B1DA13-CCED-F54A-F5E0-88E1D316466D}" dt="2026-01-26T14:17:35.916" v="117"/>
          <pc:sldLayoutMkLst>
            <pc:docMk/>
            <pc:sldMasterMk cId="3069304344" sldId="2147483949"/>
            <pc:sldLayoutMk cId="1732364021" sldId="2147483953"/>
          </pc:sldLayoutMkLst>
        </pc:sldLayoutChg>
        <pc:sldLayoutChg chg="add">
          <pc:chgData name="Prince Sarpong (2435651)" userId="S::2435651@student.uwtsd.ac.uk::9149ad00-932a-45f1-ae03-93c6c7f10676" providerId="AD" clId="Web-{F3B1DA13-CCED-F54A-F5E0-88E1D316466D}" dt="2026-01-26T14:17:35.916" v="117"/>
          <pc:sldLayoutMkLst>
            <pc:docMk/>
            <pc:sldMasterMk cId="3069304344" sldId="2147483949"/>
            <pc:sldLayoutMk cId="3907927001" sldId="2147483954"/>
          </pc:sldLayoutMkLst>
        </pc:sldLayoutChg>
        <pc:sldLayoutChg chg="add">
          <pc:chgData name="Prince Sarpong (2435651)" userId="S::2435651@student.uwtsd.ac.uk::9149ad00-932a-45f1-ae03-93c6c7f10676" providerId="AD" clId="Web-{F3B1DA13-CCED-F54A-F5E0-88E1D316466D}" dt="2026-01-26T14:17:35.916" v="117"/>
          <pc:sldLayoutMkLst>
            <pc:docMk/>
            <pc:sldMasterMk cId="3069304344" sldId="2147483949"/>
            <pc:sldLayoutMk cId="1739935541" sldId="2147483955"/>
          </pc:sldLayoutMkLst>
        </pc:sldLayoutChg>
        <pc:sldLayoutChg chg="add">
          <pc:chgData name="Prince Sarpong (2435651)" userId="S::2435651@student.uwtsd.ac.uk::9149ad00-932a-45f1-ae03-93c6c7f10676" providerId="AD" clId="Web-{F3B1DA13-CCED-F54A-F5E0-88E1D316466D}" dt="2026-01-26T14:17:35.916" v="117"/>
          <pc:sldLayoutMkLst>
            <pc:docMk/>
            <pc:sldMasterMk cId="3069304344" sldId="2147483949"/>
            <pc:sldLayoutMk cId="3091501496" sldId="2147483956"/>
          </pc:sldLayoutMkLst>
        </pc:sldLayoutChg>
        <pc:sldLayoutChg chg="add">
          <pc:chgData name="Prince Sarpong (2435651)" userId="S::2435651@student.uwtsd.ac.uk::9149ad00-932a-45f1-ae03-93c6c7f10676" providerId="AD" clId="Web-{F3B1DA13-CCED-F54A-F5E0-88E1D316466D}" dt="2026-01-26T14:17:35.916" v="117"/>
          <pc:sldLayoutMkLst>
            <pc:docMk/>
            <pc:sldMasterMk cId="3069304344" sldId="2147483949"/>
            <pc:sldLayoutMk cId="1094612923" sldId="2147483957"/>
          </pc:sldLayoutMkLst>
        </pc:sldLayoutChg>
        <pc:sldLayoutChg chg="add">
          <pc:chgData name="Prince Sarpong (2435651)" userId="S::2435651@student.uwtsd.ac.uk::9149ad00-932a-45f1-ae03-93c6c7f10676" providerId="AD" clId="Web-{F3B1DA13-CCED-F54A-F5E0-88E1D316466D}" dt="2026-01-26T14:17:35.916" v="117"/>
          <pc:sldLayoutMkLst>
            <pc:docMk/>
            <pc:sldMasterMk cId="3069304344" sldId="2147483949"/>
            <pc:sldLayoutMk cId="1953761663" sldId="2147483958"/>
          </pc:sldLayoutMkLst>
        </pc:sldLayoutChg>
        <pc:sldLayoutChg chg="add">
          <pc:chgData name="Prince Sarpong (2435651)" userId="S::2435651@student.uwtsd.ac.uk::9149ad00-932a-45f1-ae03-93c6c7f10676" providerId="AD" clId="Web-{F3B1DA13-CCED-F54A-F5E0-88E1D316466D}" dt="2026-01-26T14:17:35.916" v="117"/>
          <pc:sldLayoutMkLst>
            <pc:docMk/>
            <pc:sldMasterMk cId="3069304344" sldId="2147483949"/>
            <pc:sldLayoutMk cId="93815584" sldId="2147483959"/>
          </pc:sldLayoutMkLst>
        </pc:sldLayoutChg>
        <pc:sldLayoutChg chg="add">
          <pc:chgData name="Prince Sarpong (2435651)" userId="S::2435651@student.uwtsd.ac.uk::9149ad00-932a-45f1-ae03-93c6c7f10676" providerId="AD" clId="Web-{F3B1DA13-CCED-F54A-F5E0-88E1D316466D}" dt="2026-01-26T14:17:35.916" v="117"/>
          <pc:sldLayoutMkLst>
            <pc:docMk/>
            <pc:sldMasterMk cId="3069304344" sldId="2147483949"/>
            <pc:sldLayoutMk cId="394717675" sldId="2147483960"/>
          </pc:sldLayoutMkLst>
        </pc:sldLayoutChg>
      </pc:sldMasterChg>
    </pc:docChg>
  </pc:docChgLst>
  <pc:docChgLst>
    <pc:chgData name="Prince Sarpong (2435651)" userId="S::2435651@student.uwtsd.ac.uk::9149ad00-932a-45f1-ae03-93c6c7f10676" providerId="AD" clId="Web-{11B4B05F-9FFF-C2A9-DF65-56C2A4A8CE27}"/>
    <pc:docChg chg="addSld delSld modSld">
      <pc:chgData name="Prince Sarpong (2435651)" userId="S::2435651@student.uwtsd.ac.uk::9149ad00-932a-45f1-ae03-93c6c7f10676" providerId="AD" clId="Web-{11B4B05F-9FFF-C2A9-DF65-56C2A4A8CE27}" dt="2026-02-02T14:10:00.821" v="134" actId="20577"/>
      <pc:docMkLst>
        <pc:docMk/>
      </pc:docMkLst>
      <pc:sldChg chg="addSp delSp modSp new mod setBg">
        <pc:chgData name="Prince Sarpong (2435651)" userId="S::2435651@student.uwtsd.ac.uk::9149ad00-932a-45f1-ae03-93c6c7f10676" providerId="AD" clId="Web-{11B4B05F-9FFF-C2A9-DF65-56C2A4A8CE27}" dt="2026-02-02T14:07:50.660" v="124"/>
        <pc:sldMkLst>
          <pc:docMk/>
          <pc:sldMk cId="2710565072" sldId="259"/>
        </pc:sldMkLst>
        <pc:spChg chg="mod">
          <ac:chgData name="Prince Sarpong (2435651)" userId="S::2435651@student.uwtsd.ac.uk::9149ad00-932a-45f1-ae03-93c6c7f10676" providerId="AD" clId="Web-{11B4B05F-9FFF-C2A9-DF65-56C2A4A8CE27}" dt="2026-02-02T14:07:50.660" v="124"/>
          <ac:spMkLst>
            <pc:docMk/>
            <pc:sldMk cId="2710565072" sldId="259"/>
            <ac:spMk id="2" creationId="{8BEF68BE-8BE7-4F62-FAA0-895DA8DC47E4}"/>
          </ac:spMkLst>
        </pc:spChg>
        <pc:spChg chg="add">
          <ac:chgData name="Prince Sarpong (2435651)" userId="S::2435651@student.uwtsd.ac.uk::9149ad00-932a-45f1-ae03-93c6c7f10676" providerId="AD" clId="Web-{11B4B05F-9FFF-C2A9-DF65-56C2A4A8CE27}" dt="2026-02-02T14:07:50.660" v="124"/>
          <ac:spMkLst>
            <pc:docMk/>
            <pc:sldMk cId="2710565072" sldId="259"/>
            <ac:spMk id="17" creationId="{F68B2C62-7648-4430-90D5-AE0F252AF113}"/>
          </ac:spMkLst>
        </pc:spChg>
        <pc:graphicFrameChg chg="add">
          <ac:chgData name="Prince Sarpong (2435651)" userId="S::2435651@student.uwtsd.ac.uk::9149ad00-932a-45f1-ae03-93c6c7f10676" providerId="AD" clId="Web-{11B4B05F-9FFF-C2A9-DF65-56C2A4A8CE27}" dt="2026-02-02T14:07:50.660" v="124"/>
          <ac:graphicFrameMkLst>
            <pc:docMk/>
            <pc:sldMk cId="2710565072" sldId="259"/>
            <ac:graphicFrameMk id="19" creationId="{17C46FFA-EFF4-ADC3-C2D2-49636CA74DC5}"/>
          </ac:graphicFrameMkLst>
        </pc:graphicFrameChg>
        <pc:cxnChg chg="add">
          <ac:chgData name="Prince Sarpong (2435651)" userId="S::2435651@student.uwtsd.ac.uk::9149ad00-932a-45f1-ae03-93c6c7f10676" providerId="AD" clId="Web-{11B4B05F-9FFF-C2A9-DF65-56C2A4A8CE27}" dt="2026-02-02T14:07:50.660" v="124"/>
          <ac:cxnSpMkLst>
            <pc:docMk/>
            <pc:sldMk cId="2710565072" sldId="259"/>
            <ac:cxnSpMk id="18" creationId="{9BB96FAB-CCBF-4D1E-9D0D-B038ACC29BD0}"/>
          </ac:cxnSpMkLst>
        </pc:cxnChg>
      </pc:sldChg>
      <pc:sldChg chg="modSp new">
        <pc:chgData name="Prince Sarpong (2435651)" userId="S::2435651@student.uwtsd.ac.uk::9149ad00-932a-45f1-ae03-93c6c7f10676" providerId="AD" clId="Web-{11B4B05F-9FFF-C2A9-DF65-56C2A4A8CE27}" dt="2026-02-02T14:10:00.821" v="134" actId="20577"/>
        <pc:sldMkLst>
          <pc:docMk/>
          <pc:sldMk cId="2306289844" sldId="260"/>
        </pc:sldMkLst>
        <pc:spChg chg="mod">
          <ac:chgData name="Prince Sarpong (2435651)" userId="S::2435651@student.uwtsd.ac.uk::9149ad00-932a-45f1-ae03-93c6c7f10676" providerId="AD" clId="Web-{11B4B05F-9FFF-C2A9-DF65-56C2A4A8CE27}" dt="2026-02-02T14:09:22.414" v="129" actId="20577"/>
          <ac:spMkLst>
            <pc:docMk/>
            <pc:sldMk cId="2306289844" sldId="260"/>
            <ac:spMk id="2" creationId="{C191010E-9C94-CFE1-B052-52F5D3CC7542}"/>
          </ac:spMkLst>
        </pc:spChg>
        <pc:spChg chg="mod">
          <ac:chgData name="Prince Sarpong (2435651)" userId="S::2435651@student.uwtsd.ac.uk::9149ad00-932a-45f1-ae03-93c6c7f10676" providerId="AD" clId="Web-{11B4B05F-9FFF-C2A9-DF65-56C2A4A8CE27}" dt="2026-02-02T14:10:00.821" v="134" actId="20577"/>
          <ac:spMkLst>
            <pc:docMk/>
            <pc:sldMk cId="2306289844" sldId="260"/>
            <ac:spMk id="3" creationId="{DE894472-A6B4-51CD-9DD2-FC08B2A7F331}"/>
          </ac:spMkLst>
        </pc:spChg>
      </pc:sldChg>
    </pc:docChg>
  </pc:docChgLst>
  <pc:docChgLst>
    <pc:chgData name="Prince Sarpong (2435651)" userId="S::2435651@student.uwtsd.ac.uk::9149ad00-932a-45f1-ae03-93c6c7f10676" providerId="AD" clId="Web-{C1576C88-D248-432F-1E06-484955246FD6}"/>
    <pc:docChg chg="addSld modSld">
      <pc:chgData name="Prince Sarpong (2435651)" userId="S::2435651@student.uwtsd.ac.uk::9149ad00-932a-45f1-ae03-93c6c7f10676" providerId="AD" clId="Web-{C1576C88-D248-432F-1E06-484955246FD6}" dt="2026-02-04T14:15:14.853" v="222" actId="20577"/>
      <pc:docMkLst>
        <pc:docMk/>
      </pc:docMkLst>
      <pc:sldChg chg="addSp modSp mod setBg">
        <pc:chgData name="Prince Sarpong (2435651)" userId="S::2435651@student.uwtsd.ac.uk::9149ad00-932a-45f1-ae03-93c6c7f10676" providerId="AD" clId="Web-{C1576C88-D248-432F-1E06-484955246FD6}" dt="2026-02-04T13:45:14.819" v="190" actId="20577"/>
        <pc:sldMkLst>
          <pc:docMk/>
          <pc:sldMk cId="2306289844" sldId="260"/>
        </pc:sldMkLst>
        <pc:spChg chg="mod">
          <ac:chgData name="Prince Sarpong (2435651)" userId="S::2435651@student.uwtsd.ac.uk::9149ad00-932a-45f1-ae03-93c6c7f10676" providerId="AD" clId="Web-{C1576C88-D248-432F-1E06-484955246FD6}" dt="2026-02-03T14:02:21.284" v="126"/>
          <ac:spMkLst>
            <pc:docMk/>
            <pc:sldMk cId="2306289844" sldId="260"/>
            <ac:spMk id="2" creationId="{C191010E-9C94-CFE1-B052-52F5D3CC7542}"/>
          </ac:spMkLst>
        </pc:spChg>
        <pc:spChg chg="mod">
          <ac:chgData name="Prince Sarpong (2435651)" userId="S::2435651@student.uwtsd.ac.uk::9149ad00-932a-45f1-ae03-93c6c7f10676" providerId="AD" clId="Web-{C1576C88-D248-432F-1E06-484955246FD6}" dt="2026-02-04T13:45:14.819" v="190" actId="20577"/>
          <ac:spMkLst>
            <pc:docMk/>
            <pc:sldMk cId="2306289844" sldId="260"/>
            <ac:spMk id="3" creationId="{DE894472-A6B4-51CD-9DD2-FC08B2A7F331}"/>
          </ac:spMkLst>
        </pc:spChg>
        <pc:spChg chg="add">
          <ac:chgData name="Prince Sarpong (2435651)" userId="S::2435651@student.uwtsd.ac.uk::9149ad00-932a-45f1-ae03-93c6c7f10676" providerId="AD" clId="Web-{C1576C88-D248-432F-1E06-484955246FD6}" dt="2026-02-03T14:02:21.284" v="126"/>
          <ac:spMkLst>
            <pc:docMk/>
            <pc:sldMk cId="2306289844" sldId="260"/>
            <ac:spMk id="9" creationId="{E49D7415-2F11-44C2-B6AA-13A25B6814B9}"/>
          </ac:spMkLst>
        </pc:spChg>
        <pc:picChg chg="add">
          <ac:chgData name="Prince Sarpong (2435651)" userId="S::2435651@student.uwtsd.ac.uk::9149ad00-932a-45f1-ae03-93c6c7f10676" providerId="AD" clId="Web-{C1576C88-D248-432F-1E06-484955246FD6}" dt="2026-02-03T14:02:21.284" v="126"/>
          <ac:picMkLst>
            <pc:docMk/>
            <pc:sldMk cId="2306289844" sldId="260"/>
            <ac:picMk id="5" creationId="{8453ABA2-B121-091D-0B1A-32D6EC030680}"/>
          </ac:picMkLst>
        </pc:picChg>
        <pc:cxnChg chg="add">
          <ac:chgData name="Prince Sarpong (2435651)" userId="S::2435651@student.uwtsd.ac.uk::9149ad00-932a-45f1-ae03-93c6c7f10676" providerId="AD" clId="Web-{C1576C88-D248-432F-1E06-484955246FD6}" dt="2026-02-03T14:02:21.284" v="126"/>
          <ac:cxnSpMkLst>
            <pc:docMk/>
            <pc:sldMk cId="2306289844" sldId="260"/>
            <ac:cxnSpMk id="11" creationId="{D2E57F3D-33BE-4306-87E6-245763719516}"/>
          </ac:cxnSpMkLst>
        </pc:cxnChg>
      </pc:sldChg>
      <pc:sldChg chg="modSp new">
        <pc:chgData name="Prince Sarpong (2435651)" userId="S::2435651@student.uwtsd.ac.uk::9149ad00-932a-45f1-ae03-93c6c7f10676" providerId="AD" clId="Web-{C1576C88-D248-432F-1E06-484955246FD6}" dt="2026-02-04T14:15:14.853" v="222" actId="20577"/>
        <pc:sldMkLst>
          <pc:docMk/>
          <pc:sldMk cId="1368426726" sldId="261"/>
        </pc:sldMkLst>
        <pc:spChg chg="mod">
          <ac:chgData name="Prince Sarpong (2435651)" userId="S::2435651@student.uwtsd.ac.uk::9149ad00-932a-45f1-ae03-93c6c7f10676" providerId="AD" clId="Web-{C1576C88-D248-432F-1E06-484955246FD6}" dt="2026-02-03T14:08:57.891" v="167" actId="20577"/>
          <ac:spMkLst>
            <pc:docMk/>
            <pc:sldMk cId="1368426726" sldId="261"/>
            <ac:spMk id="2" creationId="{36A0DB27-73EC-D61A-C99B-5DD3A72F2927}"/>
          </ac:spMkLst>
        </pc:spChg>
        <pc:spChg chg="mod">
          <ac:chgData name="Prince Sarpong (2435651)" userId="S::2435651@student.uwtsd.ac.uk::9149ad00-932a-45f1-ae03-93c6c7f10676" providerId="AD" clId="Web-{C1576C88-D248-432F-1E06-484955246FD6}" dt="2026-02-04T14:15:14.853" v="222" actId="20577"/>
          <ac:spMkLst>
            <pc:docMk/>
            <pc:sldMk cId="1368426726" sldId="261"/>
            <ac:spMk id="3" creationId="{C39F1FFB-C1E5-E5B7-FB86-7BA572737824}"/>
          </ac:spMkLst>
        </pc:spChg>
      </pc:sldChg>
    </pc:docChg>
  </pc:docChgLst>
  <pc:docChgLst>
    <pc:chgData name="Prince Sarpong (2435651)" userId="S::2435651@student.uwtsd.ac.uk::9149ad00-932a-45f1-ae03-93c6c7f10676" providerId="AD" clId="Web-{E45AA962-506A-6026-0C87-71BA52CBA765}"/>
    <pc:docChg chg="modSld">
      <pc:chgData name="Prince Sarpong (2435651)" userId="S::2435651@student.uwtsd.ac.uk::9149ad00-932a-45f1-ae03-93c6c7f10676" providerId="AD" clId="Web-{E45AA962-506A-6026-0C87-71BA52CBA765}" dt="2026-01-28T11:42:29.671" v="0" actId="20577"/>
      <pc:docMkLst>
        <pc:docMk/>
      </pc:docMkLst>
      <pc:sldChg chg="modSp">
        <pc:chgData name="Prince Sarpong (2435651)" userId="S::2435651@student.uwtsd.ac.uk::9149ad00-932a-45f1-ae03-93c6c7f10676" providerId="AD" clId="Web-{E45AA962-506A-6026-0C87-71BA52CBA765}" dt="2026-01-28T11:42:29.671" v="0" actId="20577"/>
        <pc:sldMkLst>
          <pc:docMk/>
          <pc:sldMk cId="2517039053" sldId="257"/>
        </pc:sldMkLst>
        <pc:spChg chg="mod">
          <ac:chgData name="Prince Sarpong (2435651)" userId="S::2435651@student.uwtsd.ac.uk::9149ad00-932a-45f1-ae03-93c6c7f10676" providerId="AD" clId="Web-{E45AA962-506A-6026-0C87-71BA52CBA765}" dt="2026-01-28T11:42:29.671" v="0" actId="20577"/>
          <ac:spMkLst>
            <pc:docMk/>
            <pc:sldMk cId="2517039053" sldId="257"/>
            <ac:spMk id="3" creationId="{9EEA7167-5C96-7F59-3EA9-A85362619225}"/>
          </ac:spMkLst>
        </pc:spChg>
      </pc:sldChg>
    </pc:docChg>
  </pc:docChgLst>
  <pc:docChgLst>
    <pc:chgData name="Prince Sarpong (2435651)" userId="S::2435651@student.uwtsd.ac.uk::9149ad00-932a-45f1-ae03-93c6c7f10676" providerId="AD" clId="Web-{5389D9A6-698F-21D3-4ECC-4F8C3B980650}"/>
    <pc:docChg chg="modSld">
      <pc:chgData name="Prince Sarpong (2435651)" userId="S::2435651@student.uwtsd.ac.uk::9149ad00-932a-45f1-ae03-93c6c7f10676" providerId="AD" clId="Web-{5389D9A6-698F-21D3-4ECC-4F8C3B980650}" dt="2026-01-26T13:43:02.242" v="47"/>
      <pc:docMkLst>
        <pc:docMk/>
      </pc:docMkLst>
    </pc:docChg>
  </pc:docChgLst>
  <pc:docChgLst>
    <pc:chgData name="Prince Sarpong (2435651)" userId="S::2435651@student.uwtsd.ac.uk::9149ad00-932a-45f1-ae03-93c6c7f10676" providerId="AD" clId="Web-{863E40E8-2AAC-01C8-406F-99118F0B647F}"/>
    <pc:docChg chg="modSld">
      <pc:chgData name="Prince Sarpong (2435651)" userId="S::2435651@student.uwtsd.ac.uk::9149ad00-932a-45f1-ae03-93c6c7f10676" providerId="AD" clId="Web-{863E40E8-2AAC-01C8-406F-99118F0B647F}" dt="2026-02-12T13:47:00.648" v="4" actId="1076"/>
      <pc:docMkLst>
        <pc:docMk/>
      </pc:docMkLst>
      <pc:sldChg chg="addSp delSp modSp">
        <pc:chgData name="Prince Sarpong (2435651)" userId="S::2435651@student.uwtsd.ac.uk::9149ad00-932a-45f1-ae03-93c6c7f10676" providerId="AD" clId="Web-{863E40E8-2AAC-01C8-406F-99118F0B647F}" dt="2026-02-12T13:47:00.648" v="4" actId="1076"/>
        <pc:sldMkLst>
          <pc:docMk/>
          <pc:sldMk cId="2538556533" sldId="256"/>
        </pc:sldMkLst>
        <pc:spChg chg="mod">
          <ac:chgData name="Prince Sarpong (2435651)" userId="S::2435651@student.uwtsd.ac.uk::9149ad00-932a-45f1-ae03-93c6c7f10676" providerId="AD" clId="Web-{863E40E8-2AAC-01C8-406F-99118F0B647F}" dt="2026-02-12T13:47:00.648" v="4" actId="1076"/>
          <ac:spMkLst>
            <pc:docMk/>
            <pc:sldMk cId="2538556533" sldId="256"/>
            <ac:spMk id="2" creationId="{9F5E46A8-E51C-AD1F-9011-49A0654D1BFC}"/>
          </ac:spMkLst>
        </pc:spChg>
      </pc:sldChg>
    </pc:docChg>
  </pc:docChgLst>
  <pc:docChgLst>
    <pc:chgData name="Prince Sarpong (2435651)" userId="S::2435651@student.uwtsd.ac.uk::9149ad00-932a-45f1-ae03-93c6c7f10676" providerId="AD" clId="Web-{70AD1BBD-4591-01EE-D63E-9B35035893BF}"/>
    <pc:docChg chg="addSld modSld">
      <pc:chgData name="Prince Sarpong (2435651)" userId="S::2435651@student.uwtsd.ac.uk::9149ad00-932a-45f1-ae03-93c6c7f10676" providerId="AD" clId="Web-{70AD1BBD-4591-01EE-D63E-9B35035893BF}" dt="2026-02-12T11:19:51.403" v="65" actId="20577"/>
      <pc:docMkLst>
        <pc:docMk/>
      </pc:docMkLst>
      <pc:sldChg chg="addSp delSp modSp">
        <pc:chgData name="Prince Sarpong (2435651)" userId="S::2435651@student.uwtsd.ac.uk::9149ad00-932a-45f1-ae03-93c6c7f10676" providerId="AD" clId="Web-{70AD1BBD-4591-01EE-D63E-9B35035893BF}" dt="2026-02-12T11:19:51.403" v="65" actId="20577"/>
        <pc:sldMkLst>
          <pc:docMk/>
          <pc:sldMk cId="2538556533" sldId="256"/>
        </pc:sldMkLst>
        <pc:spChg chg="mod">
          <ac:chgData name="Prince Sarpong (2435651)" userId="S::2435651@student.uwtsd.ac.uk::9149ad00-932a-45f1-ae03-93c6c7f10676" providerId="AD" clId="Web-{70AD1BBD-4591-01EE-D63E-9B35035893BF}" dt="2026-02-12T11:19:51.403" v="65" actId="20577"/>
          <ac:spMkLst>
            <pc:docMk/>
            <pc:sldMk cId="2538556533" sldId="256"/>
            <ac:spMk id="2" creationId="{9F5E46A8-E51C-AD1F-9011-49A0654D1BFC}"/>
          </ac:spMkLst>
        </pc:spChg>
        <pc:spChg chg="mod">
          <ac:chgData name="Prince Sarpong (2435651)" userId="S::2435651@student.uwtsd.ac.uk::9149ad00-932a-45f1-ae03-93c6c7f10676" providerId="AD" clId="Web-{70AD1BBD-4591-01EE-D63E-9B35035893BF}" dt="2026-02-12T11:04:29.404" v="12" actId="1076"/>
          <ac:spMkLst>
            <pc:docMk/>
            <pc:sldMk cId="2538556533" sldId="256"/>
            <ac:spMk id="3" creationId="{23E18C72-2ED2-1637-7122-F60CF44AC247}"/>
          </ac:spMkLst>
        </pc:spChg>
        <pc:spChg chg="add mod">
          <ac:chgData name="Prince Sarpong (2435651)" userId="S::2435651@student.uwtsd.ac.uk::9149ad00-932a-45f1-ae03-93c6c7f10676" providerId="AD" clId="Web-{70AD1BBD-4591-01EE-D63E-9B35035893BF}" dt="2026-02-12T11:18:11.491" v="46" actId="20577"/>
          <ac:spMkLst>
            <pc:docMk/>
            <pc:sldMk cId="2538556533" sldId="256"/>
            <ac:spMk id="7" creationId="{9FCCAD6A-578B-C956-8257-BDC1BB59E496}"/>
          </ac:spMkLst>
        </pc:spChg>
      </pc:sldChg>
      <pc:sldChg chg="new">
        <pc:chgData name="Prince Sarpong (2435651)" userId="S::2435651@student.uwtsd.ac.uk::9149ad00-932a-45f1-ae03-93c6c7f10676" providerId="AD" clId="Web-{70AD1BBD-4591-01EE-D63E-9B35035893BF}" dt="2026-02-12T10:56:34.206" v="0"/>
        <pc:sldMkLst>
          <pc:docMk/>
          <pc:sldMk cId="2375048612" sldId="262"/>
        </pc:sldMkLst>
      </pc:sldChg>
    </pc:docChg>
  </pc:docChgLst>
  <pc:docChgLst>
    <pc:chgData name="Prince Sarpong (2435651)" userId="S::2435651@student.uwtsd.ac.uk::9149ad00-932a-45f1-ae03-93c6c7f10676" providerId="AD" clId="Web-{102C0DF4-FB3B-84F3-CD8D-07C89811A4DD}"/>
    <pc:docChg chg="mod addSld delSld modSld modMainMaster setSldSz">
      <pc:chgData name="Prince Sarpong (2435651)" userId="S::2435651@student.uwtsd.ac.uk::9149ad00-932a-45f1-ae03-93c6c7f10676" providerId="AD" clId="Web-{102C0DF4-FB3B-84F3-CD8D-07C89811A4DD}" dt="2026-01-27T12:52:12.611" v="184"/>
      <pc:docMkLst>
        <pc:docMk/>
      </pc:docMkLst>
      <pc:sldChg chg="modSp">
        <pc:chgData name="Prince Sarpong (2435651)" userId="S::2435651@student.uwtsd.ac.uk::9149ad00-932a-45f1-ae03-93c6c7f10676" providerId="AD" clId="Web-{102C0DF4-FB3B-84F3-CD8D-07C89811A4DD}" dt="2026-01-27T12:15:24.416" v="30"/>
        <pc:sldMkLst>
          <pc:docMk/>
          <pc:sldMk cId="2538556533" sldId="256"/>
        </pc:sldMkLst>
        <pc:spChg chg="mod">
          <ac:chgData name="Prince Sarpong (2435651)" userId="S::2435651@student.uwtsd.ac.uk::9149ad00-932a-45f1-ae03-93c6c7f10676" providerId="AD" clId="Web-{102C0DF4-FB3B-84F3-CD8D-07C89811A4DD}" dt="2026-01-27T12:15:24.416" v="30"/>
          <ac:spMkLst>
            <pc:docMk/>
            <pc:sldMk cId="2538556533" sldId="256"/>
            <ac:spMk id="2" creationId="{9F5E46A8-E51C-AD1F-9011-49A0654D1BFC}"/>
          </ac:spMkLst>
        </pc:spChg>
        <pc:spChg chg="mod">
          <ac:chgData name="Prince Sarpong (2435651)" userId="S::2435651@student.uwtsd.ac.uk::9149ad00-932a-45f1-ae03-93c6c7f10676" providerId="AD" clId="Web-{102C0DF4-FB3B-84F3-CD8D-07C89811A4DD}" dt="2026-01-27T12:15:24.416" v="30"/>
          <ac:spMkLst>
            <pc:docMk/>
            <pc:sldMk cId="2538556533" sldId="256"/>
            <ac:spMk id="3" creationId="{23E18C72-2ED2-1637-7122-F60CF44AC247}"/>
          </ac:spMkLst>
        </pc:spChg>
        <pc:spChg chg="mod">
          <ac:chgData name="Prince Sarpong (2435651)" userId="S::2435651@student.uwtsd.ac.uk::9149ad00-932a-45f1-ae03-93c6c7f10676" providerId="AD" clId="Web-{102C0DF4-FB3B-84F3-CD8D-07C89811A4DD}" dt="2026-01-27T12:15:24.416" v="30"/>
          <ac:spMkLst>
            <pc:docMk/>
            <pc:sldMk cId="2538556533" sldId="256"/>
            <ac:spMk id="65" creationId="{33E93247-6229-44AB-A550-739E971E690B}"/>
          </ac:spMkLst>
        </pc:spChg>
        <pc:picChg chg="mod">
          <ac:chgData name="Prince Sarpong (2435651)" userId="S::2435651@student.uwtsd.ac.uk::9149ad00-932a-45f1-ae03-93c6c7f10676" providerId="AD" clId="Web-{102C0DF4-FB3B-84F3-CD8D-07C89811A4DD}" dt="2026-01-27T12:15:24.416" v="30"/>
          <ac:picMkLst>
            <pc:docMk/>
            <pc:sldMk cId="2538556533" sldId="256"/>
            <ac:picMk id="4" creationId="{579A924B-F2CA-02B4-FC3B-41E364BC352B}"/>
          </ac:picMkLst>
        </pc:picChg>
        <pc:cxnChg chg="mod">
          <ac:chgData name="Prince Sarpong (2435651)" userId="S::2435651@student.uwtsd.ac.uk::9149ad00-932a-45f1-ae03-93c6c7f10676" providerId="AD" clId="Web-{102C0DF4-FB3B-84F3-CD8D-07C89811A4DD}" dt="2026-01-27T12:15:24.416" v="30"/>
          <ac:cxnSpMkLst>
            <pc:docMk/>
            <pc:sldMk cId="2538556533" sldId="256"/>
            <ac:cxnSpMk id="64" creationId="{EE2E603F-4A95-4FE8-BB06-211DFD75DBEF}"/>
          </ac:cxnSpMkLst>
        </pc:cxnChg>
        <pc:cxnChg chg="mod">
          <ac:chgData name="Prince Sarpong (2435651)" userId="S::2435651@student.uwtsd.ac.uk::9149ad00-932a-45f1-ae03-93c6c7f10676" providerId="AD" clId="Web-{102C0DF4-FB3B-84F3-CD8D-07C89811A4DD}" dt="2026-01-27T12:15:24.416" v="30"/>
          <ac:cxnSpMkLst>
            <pc:docMk/>
            <pc:sldMk cId="2538556533" sldId="256"/>
            <ac:cxnSpMk id="66" creationId="{D7CC41EB-2D81-4303-9171-6401B388BA35}"/>
          </ac:cxnSpMkLst>
        </pc:cxnChg>
      </pc:sldChg>
      <pc:sldChg chg="addSp delSp modSp new mod setBg">
        <pc:chgData name="Prince Sarpong (2435651)" userId="S::2435651@student.uwtsd.ac.uk::9149ad00-932a-45f1-ae03-93c6c7f10676" providerId="AD" clId="Web-{102C0DF4-FB3B-84F3-CD8D-07C89811A4DD}" dt="2026-01-27T12:37:12.829" v="174" actId="20577"/>
        <pc:sldMkLst>
          <pc:docMk/>
          <pc:sldMk cId="2517039053" sldId="257"/>
        </pc:sldMkLst>
        <pc:spChg chg="mod">
          <ac:chgData name="Prince Sarpong (2435651)" userId="S::2435651@student.uwtsd.ac.uk::9149ad00-932a-45f1-ae03-93c6c7f10676" providerId="AD" clId="Web-{102C0DF4-FB3B-84F3-CD8D-07C89811A4DD}" dt="2026-01-27T12:24:12.460" v="35"/>
          <ac:spMkLst>
            <pc:docMk/>
            <pc:sldMk cId="2517039053" sldId="257"/>
            <ac:spMk id="2" creationId="{7CCBD716-4FF7-860E-275E-59F105381563}"/>
          </ac:spMkLst>
        </pc:spChg>
        <pc:spChg chg="mod">
          <ac:chgData name="Prince Sarpong (2435651)" userId="S::2435651@student.uwtsd.ac.uk::9149ad00-932a-45f1-ae03-93c6c7f10676" providerId="AD" clId="Web-{102C0DF4-FB3B-84F3-CD8D-07C89811A4DD}" dt="2026-01-27T12:37:12.829" v="174" actId="20577"/>
          <ac:spMkLst>
            <pc:docMk/>
            <pc:sldMk cId="2517039053" sldId="257"/>
            <ac:spMk id="3" creationId="{9EEA7167-5C96-7F59-3EA9-A85362619225}"/>
          </ac:spMkLst>
        </pc:spChg>
        <pc:spChg chg="add">
          <ac:chgData name="Prince Sarpong (2435651)" userId="S::2435651@student.uwtsd.ac.uk::9149ad00-932a-45f1-ae03-93c6c7f10676" providerId="AD" clId="Web-{102C0DF4-FB3B-84F3-CD8D-07C89811A4DD}" dt="2026-01-27T12:24:12.460" v="35"/>
          <ac:spMkLst>
            <pc:docMk/>
            <pc:sldMk cId="2517039053" sldId="257"/>
            <ac:spMk id="16" creationId="{E49D7415-2F11-44C2-B6AA-13A25B6814B9}"/>
          </ac:spMkLst>
        </pc:spChg>
        <pc:picChg chg="add">
          <ac:chgData name="Prince Sarpong (2435651)" userId="S::2435651@student.uwtsd.ac.uk::9149ad00-932a-45f1-ae03-93c6c7f10676" providerId="AD" clId="Web-{102C0DF4-FB3B-84F3-CD8D-07C89811A4DD}" dt="2026-01-27T12:24:12.460" v="35"/>
          <ac:picMkLst>
            <pc:docMk/>
            <pc:sldMk cId="2517039053" sldId="257"/>
            <ac:picMk id="17" creationId="{0962268F-42A7-625A-C889-98DA637C7DFC}"/>
          </ac:picMkLst>
        </pc:picChg>
        <pc:cxnChg chg="add">
          <ac:chgData name="Prince Sarpong (2435651)" userId="S::2435651@student.uwtsd.ac.uk::9149ad00-932a-45f1-ae03-93c6c7f10676" providerId="AD" clId="Web-{102C0DF4-FB3B-84F3-CD8D-07C89811A4DD}" dt="2026-01-27T12:24:12.460" v="35"/>
          <ac:cxnSpMkLst>
            <pc:docMk/>
            <pc:sldMk cId="2517039053" sldId="257"/>
            <ac:cxnSpMk id="18" creationId="{D2E57F3D-33BE-4306-87E6-245763719516}"/>
          </ac:cxnSpMkLst>
        </pc:cxnChg>
      </pc:sldChg>
      <pc:sldMasterChg chg="modSp modSldLayout">
        <pc:chgData name="Prince Sarpong (2435651)" userId="S::2435651@student.uwtsd.ac.uk::9149ad00-932a-45f1-ae03-93c6c7f10676" providerId="AD" clId="Web-{102C0DF4-FB3B-84F3-CD8D-07C89811A4DD}" dt="2026-01-27T12:15:24.416" v="30"/>
        <pc:sldMasterMkLst>
          <pc:docMk/>
          <pc:sldMasterMk cId="3069304344" sldId="2147483949"/>
        </pc:sldMasterMkLst>
        <pc:spChg chg="mod">
          <ac:chgData name="Prince Sarpong (2435651)" userId="S::2435651@student.uwtsd.ac.uk::9149ad00-932a-45f1-ae03-93c6c7f10676" providerId="AD" clId="Web-{102C0DF4-FB3B-84F3-CD8D-07C89811A4DD}" dt="2026-01-27T12:15:24.416" v="30"/>
          <ac:spMkLst>
            <pc:docMk/>
            <pc:sldMasterMk cId="3069304344" sldId="2147483949"/>
            <ac:spMk id="2" creationId="{47A362AC-B59F-4AC7-B279-57DDD5336BCA}"/>
          </ac:spMkLst>
        </pc:spChg>
        <pc:spChg chg="mod">
          <ac:chgData name="Prince Sarpong (2435651)" userId="S::2435651@student.uwtsd.ac.uk::9149ad00-932a-45f1-ae03-93c6c7f10676" providerId="AD" clId="Web-{102C0DF4-FB3B-84F3-CD8D-07C89811A4DD}" dt="2026-01-27T12:15:24.416" v="30"/>
          <ac:spMkLst>
            <pc:docMk/>
            <pc:sldMasterMk cId="3069304344" sldId="2147483949"/>
            <ac:spMk id="3" creationId="{0E6042DB-75BD-4EC1-B6D9-8A72EF940CAA}"/>
          </ac:spMkLst>
        </pc:spChg>
        <pc:spChg chg="mod">
          <ac:chgData name="Prince Sarpong (2435651)" userId="S::2435651@student.uwtsd.ac.uk::9149ad00-932a-45f1-ae03-93c6c7f10676" providerId="AD" clId="Web-{102C0DF4-FB3B-84F3-CD8D-07C89811A4DD}" dt="2026-01-27T12:15:24.416" v="30"/>
          <ac:spMkLst>
            <pc:docMk/>
            <pc:sldMasterMk cId="3069304344" sldId="2147483949"/>
            <ac:spMk id="4" creationId="{21DD1378-7C96-4079-B44C-3D86B4657596}"/>
          </ac:spMkLst>
        </pc:spChg>
        <pc:spChg chg="mod">
          <ac:chgData name="Prince Sarpong (2435651)" userId="S::2435651@student.uwtsd.ac.uk::9149ad00-932a-45f1-ae03-93c6c7f10676" providerId="AD" clId="Web-{102C0DF4-FB3B-84F3-CD8D-07C89811A4DD}" dt="2026-01-27T12:15:24.416" v="30"/>
          <ac:spMkLst>
            <pc:docMk/>
            <pc:sldMasterMk cId="3069304344" sldId="2147483949"/>
            <ac:spMk id="5" creationId="{D19B6B78-577F-43F5-BAEE-BF72484C9850}"/>
          </ac:spMkLst>
        </pc:spChg>
        <pc:spChg chg="mod">
          <ac:chgData name="Prince Sarpong (2435651)" userId="S::2435651@student.uwtsd.ac.uk::9149ad00-932a-45f1-ae03-93c6c7f10676" providerId="AD" clId="Web-{102C0DF4-FB3B-84F3-CD8D-07C89811A4DD}" dt="2026-01-27T12:15:24.416" v="30"/>
          <ac:spMkLst>
            <pc:docMk/>
            <pc:sldMasterMk cId="3069304344" sldId="2147483949"/>
            <ac:spMk id="6" creationId="{A8CC75B8-AF8F-4D8A-9B3D-D1951A64BADB}"/>
          </ac:spMkLst>
        </pc:spChg>
        <pc:cxnChg chg="mod">
          <ac:chgData name="Prince Sarpong (2435651)" userId="S::2435651@student.uwtsd.ac.uk::9149ad00-932a-45f1-ae03-93c6c7f10676" providerId="AD" clId="Web-{102C0DF4-FB3B-84F3-CD8D-07C89811A4DD}" dt="2026-01-27T12:15:24.416" v="30"/>
          <ac:cxnSpMkLst>
            <pc:docMk/>
            <pc:sldMasterMk cId="3069304344" sldId="2147483949"/>
            <ac:cxnSpMk id="7" creationId="{F64F9B95-9045-48D2-B9F3-2927E98F54AA}"/>
          </ac:cxnSpMkLst>
        </pc:cxnChg>
        <pc:cxnChg chg="mod">
          <ac:chgData name="Prince Sarpong (2435651)" userId="S::2435651@student.uwtsd.ac.uk::9149ad00-932a-45f1-ae03-93c6c7f10676" providerId="AD" clId="Web-{102C0DF4-FB3B-84F3-CD8D-07C89811A4DD}" dt="2026-01-27T12:15:24.416" v="30"/>
          <ac:cxnSpMkLst>
            <pc:docMk/>
            <pc:sldMasterMk cId="3069304344" sldId="2147483949"/>
            <ac:cxnSpMk id="8" creationId="{085AA86F-6A4D-4BCB-A045-D992CDC2959B}"/>
          </ac:cxnSpMkLst>
        </pc:cxnChg>
        <pc:sldLayoutChg chg="modSp">
          <pc:chgData name="Prince Sarpong (2435651)" userId="S::2435651@student.uwtsd.ac.uk::9149ad00-932a-45f1-ae03-93c6c7f10676" providerId="AD" clId="Web-{102C0DF4-FB3B-84F3-CD8D-07C89811A4DD}" dt="2026-01-27T12:15:24.416" v="30"/>
          <pc:sldLayoutMkLst>
            <pc:docMk/>
            <pc:sldMasterMk cId="3069304344" sldId="2147483949"/>
            <pc:sldLayoutMk cId="1877808246" sldId="2147483950"/>
          </pc:sldLayoutMkLst>
          <pc:spChg chg="mod">
            <ac:chgData name="Prince Sarpong (2435651)" userId="S::2435651@student.uwtsd.ac.uk::9149ad00-932a-45f1-ae03-93c6c7f10676" providerId="AD" clId="Web-{102C0DF4-FB3B-84F3-CD8D-07C89811A4DD}" dt="2026-01-27T12:15:24.416" v="30"/>
            <ac:spMkLst>
              <pc:docMk/>
              <pc:sldMasterMk cId="3069304344" sldId="2147483949"/>
              <pc:sldLayoutMk cId="1877808246" sldId="2147483950"/>
              <ac:spMk id="2" creationId="{898DE6C8-AB1D-4204-BC9C-3366B0BF0435}"/>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1877808246" sldId="2147483950"/>
              <ac:spMk id="3" creationId="{7A7B9009-EE50-4EE5-B6EB-CD6EC83D3FA3}"/>
            </ac:spMkLst>
          </pc:spChg>
        </pc:sldLayoutChg>
        <pc:sldLayoutChg chg="modSp">
          <pc:chgData name="Prince Sarpong (2435651)" userId="S::2435651@student.uwtsd.ac.uk::9149ad00-932a-45f1-ae03-93c6c7f10676" providerId="AD" clId="Web-{102C0DF4-FB3B-84F3-CD8D-07C89811A4DD}" dt="2026-01-27T12:15:24.416" v="30"/>
          <pc:sldLayoutMkLst>
            <pc:docMk/>
            <pc:sldMasterMk cId="3069304344" sldId="2147483949"/>
            <pc:sldLayoutMk cId="3043807108" sldId="2147483952"/>
          </pc:sldLayoutMkLst>
          <pc:spChg chg="mod">
            <ac:chgData name="Prince Sarpong (2435651)" userId="S::2435651@student.uwtsd.ac.uk::9149ad00-932a-45f1-ae03-93c6c7f10676" providerId="AD" clId="Web-{102C0DF4-FB3B-84F3-CD8D-07C89811A4DD}" dt="2026-01-27T12:15:24.416" v="30"/>
            <ac:spMkLst>
              <pc:docMk/>
              <pc:sldMasterMk cId="3069304344" sldId="2147483949"/>
              <pc:sldLayoutMk cId="3043807108" sldId="2147483952"/>
              <ac:spMk id="2" creationId="{70E6578B-CD85-4BF1-A729-E8E8079B595F}"/>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3043807108" sldId="2147483952"/>
              <ac:spMk id="3" creationId="{A58448C1-C13F-4826-8347-EEB00A6643D6}"/>
            </ac:spMkLst>
          </pc:spChg>
        </pc:sldLayoutChg>
        <pc:sldLayoutChg chg="modSp">
          <pc:chgData name="Prince Sarpong (2435651)" userId="S::2435651@student.uwtsd.ac.uk::9149ad00-932a-45f1-ae03-93c6c7f10676" providerId="AD" clId="Web-{102C0DF4-FB3B-84F3-CD8D-07C89811A4DD}" dt="2026-01-27T12:15:24.416" v="30"/>
          <pc:sldLayoutMkLst>
            <pc:docMk/>
            <pc:sldMasterMk cId="3069304344" sldId="2147483949"/>
            <pc:sldLayoutMk cId="1732364021" sldId="2147483953"/>
          </pc:sldLayoutMkLst>
          <pc:spChg chg="mod">
            <ac:chgData name="Prince Sarpong (2435651)" userId="S::2435651@student.uwtsd.ac.uk::9149ad00-932a-45f1-ae03-93c6c7f10676" providerId="AD" clId="Web-{102C0DF4-FB3B-84F3-CD8D-07C89811A4DD}" dt="2026-01-27T12:15:24.416" v="30"/>
            <ac:spMkLst>
              <pc:docMk/>
              <pc:sldMasterMk cId="3069304344" sldId="2147483949"/>
              <pc:sldLayoutMk cId="1732364021" sldId="2147483953"/>
              <ac:spMk id="2" creationId="{88CE4BD8-507D-48E4-A624-F16A741C3609}"/>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1732364021" sldId="2147483953"/>
              <ac:spMk id="3" creationId="{810A07E4-3A39-457C-A059-7DFB6039D947}"/>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1732364021" sldId="2147483953"/>
              <ac:spMk id="4" creationId="{7B141E17-47CE-4A78-B0FA-0E9786DA67C5}"/>
            </ac:spMkLst>
          </pc:spChg>
        </pc:sldLayoutChg>
        <pc:sldLayoutChg chg="modSp">
          <pc:chgData name="Prince Sarpong (2435651)" userId="S::2435651@student.uwtsd.ac.uk::9149ad00-932a-45f1-ae03-93c6c7f10676" providerId="AD" clId="Web-{102C0DF4-FB3B-84F3-CD8D-07C89811A4DD}" dt="2026-01-27T12:15:24.416" v="30"/>
          <pc:sldLayoutMkLst>
            <pc:docMk/>
            <pc:sldMasterMk cId="3069304344" sldId="2147483949"/>
            <pc:sldLayoutMk cId="3907927001" sldId="2147483954"/>
          </pc:sldLayoutMkLst>
          <pc:spChg chg="mod">
            <ac:chgData name="Prince Sarpong (2435651)" userId="S::2435651@student.uwtsd.ac.uk::9149ad00-932a-45f1-ae03-93c6c7f10676" providerId="AD" clId="Web-{102C0DF4-FB3B-84F3-CD8D-07C89811A4DD}" dt="2026-01-27T12:15:24.416" v="30"/>
            <ac:spMkLst>
              <pc:docMk/>
              <pc:sldMasterMk cId="3069304344" sldId="2147483949"/>
              <pc:sldLayoutMk cId="3907927001" sldId="2147483954"/>
              <ac:spMk id="2" creationId="{9E07DD35-7673-4F88-86B0-634883B5E345}"/>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3907927001" sldId="2147483954"/>
              <ac:spMk id="3" creationId="{5EC820D7-3E0B-47C6-A583-C4C839C5AF03}"/>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3907927001" sldId="2147483954"/>
              <ac:spMk id="4" creationId="{6A839A7B-97D5-400F-B802-A0FF28FE9F15}"/>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3907927001" sldId="2147483954"/>
              <ac:spMk id="5" creationId="{C2E0ECA2-DBF1-4681-9DFA-93AFD1B371DB}"/>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3907927001" sldId="2147483954"/>
              <ac:spMk id="6" creationId="{390EBBBB-517F-4ED7-9E51-CF0F7590B4D4}"/>
            </ac:spMkLst>
          </pc:spChg>
        </pc:sldLayoutChg>
        <pc:sldLayoutChg chg="modSp">
          <pc:chgData name="Prince Sarpong (2435651)" userId="S::2435651@student.uwtsd.ac.uk::9149ad00-932a-45f1-ae03-93c6c7f10676" providerId="AD" clId="Web-{102C0DF4-FB3B-84F3-CD8D-07C89811A4DD}" dt="2026-01-27T12:15:24.416" v="30"/>
          <pc:sldLayoutMkLst>
            <pc:docMk/>
            <pc:sldMasterMk cId="3069304344" sldId="2147483949"/>
            <pc:sldLayoutMk cId="1094612923" sldId="2147483957"/>
          </pc:sldLayoutMkLst>
          <pc:spChg chg="mod">
            <ac:chgData name="Prince Sarpong (2435651)" userId="S::2435651@student.uwtsd.ac.uk::9149ad00-932a-45f1-ae03-93c6c7f10676" providerId="AD" clId="Web-{102C0DF4-FB3B-84F3-CD8D-07C89811A4DD}" dt="2026-01-27T12:15:24.416" v="30"/>
            <ac:spMkLst>
              <pc:docMk/>
              <pc:sldMasterMk cId="3069304344" sldId="2147483949"/>
              <pc:sldLayoutMk cId="1094612923" sldId="2147483957"/>
              <ac:spMk id="2" creationId="{11A568EE-74C8-43A6-90BC-2DDD965CF64A}"/>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1094612923" sldId="2147483957"/>
              <ac:spMk id="3" creationId="{971C35AC-CAE3-48CF-A3E4-A075C9FDD71B}"/>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1094612923" sldId="2147483957"/>
              <ac:spMk id="4" creationId="{2D9D03EA-5FAD-4609-A2B8-624E426847E3}"/>
            </ac:spMkLst>
          </pc:spChg>
        </pc:sldLayoutChg>
        <pc:sldLayoutChg chg="modSp">
          <pc:chgData name="Prince Sarpong (2435651)" userId="S::2435651@student.uwtsd.ac.uk::9149ad00-932a-45f1-ae03-93c6c7f10676" providerId="AD" clId="Web-{102C0DF4-FB3B-84F3-CD8D-07C89811A4DD}" dt="2026-01-27T12:15:24.416" v="30"/>
          <pc:sldLayoutMkLst>
            <pc:docMk/>
            <pc:sldMasterMk cId="3069304344" sldId="2147483949"/>
            <pc:sldLayoutMk cId="1953761663" sldId="2147483958"/>
          </pc:sldLayoutMkLst>
          <pc:spChg chg="mod">
            <ac:chgData name="Prince Sarpong (2435651)" userId="S::2435651@student.uwtsd.ac.uk::9149ad00-932a-45f1-ae03-93c6c7f10676" providerId="AD" clId="Web-{102C0DF4-FB3B-84F3-CD8D-07C89811A4DD}" dt="2026-01-27T12:15:24.416" v="30"/>
            <ac:spMkLst>
              <pc:docMk/>
              <pc:sldMasterMk cId="3069304344" sldId="2147483949"/>
              <pc:sldLayoutMk cId="1953761663" sldId="2147483958"/>
              <ac:spMk id="2" creationId="{139FE98B-EACF-4251-A8AF-0D9EDD17C664}"/>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1953761663" sldId="2147483958"/>
              <ac:spMk id="3" creationId="{3905F473-761A-4002-AF70-9FF878D0139E}"/>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1953761663" sldId="2147483958"/>
              <ac:spMk id="4" creationId="{FA0C2E6A-F834-4540-BB00-E13CB45DC362}"/>
            </ac:spMkLst>
          </pc:spChg>
        </pc:sldLayoutChg>
        <pc:sldLayoutChg chg="modSp">
          <pc:chgData name="Prince Sarpong (2435651)" userId="S::2435651@student.uwtsd.ac.uk::9149ad00-932a-45f1-ae03-93c6c7f10676" providerId="AD" clId="Web-{102C0DF4-FB3B-84F3-CD8D-07C89811A4DD}" dt="2026-01-27T12:15:24.416" v="30"/>
          <pc:sldLayoutMkLst>
            <pc:docMk/>
            <pc:sldMasterMk cId="3069304344" sldId="2147483949"/>
            <pc:sldLayoutMk cId="394717675" sldId="2147483960"/>
          </pc:sldLayoutMkLst>
          <pc:spChg chg="mod">
            <ac:chgData name="Prince Sarpong (2435651)" userId="S::2435651@student.uwtsd.ac.uk::9149ad00-932a-45f1-ae03-93c6c7f10676" providerId="AD" clId="Web-{102C0DF4-FB3B-84F3-CD8D-07C89811A4DD}" dt="2026-01-27T12:15:24.416" v="30"/>
            <ac:spMkLst>
              <pc:docMk/>
              <pc:sldMasterMk cId="3069304344" sldId="2147483949"/>
              <pc:sldLayoutMk cId="394717675" sldId="2147483960"/>
              <ac:spMk id="2" creationId="{4B418279-D3B8-4C6A-AB74-9DE377771270}"/>
            </ac:spMkLst>
          </pc:spChg>
          <pc:spChg chg="mod">
            <ac:chgData name="Prince Sarpong (2435651)" userId="S::2435651@student.uwtsd.ac.uk::9149ad00-932a-45f1-ae03-93c6c7f10676" providerId="AD" clId="Web-{102C0DF4-FB3B-84F3-CD8D-07C89811A4DD}" dt="2026-01-27T12:15:24.416" v="30"/>
            <ac:spMkLst>
              <pc:docMk/>
              <pc:sldMasterMk cId="3069304344" sldId="2147483949"/>
              <pc:sldLayoutMk cId="394717675" sldId="2147483960"/>
              <ac:spMk id="3" creationId="{E28F733C-9309-4197-BACA-207CDC8935C9}"/>
            </ac:spMkLst>
          </pc:spChg>
        </pc:sldLayoutChg>
      </pc:sldMasterChg>
    </pc:docChg>
  </pc:docChgLst>
  <pc:docChgLst>
    <pc:chgData name="Prince Sarpong (2435651)" userId="S::2435651@student.uwtsd.ac.uk::9149ad00-932a-45f1-ae03-93c6c7f10676" providerId="AD" clId="Web-{424DC5E9-FA42-8088-DCF4-D7293CD1ECD4}"/>
    <pc:docChg chg="addSld modSld">
      <pc:chgData name="Prince Sarpong (2435651)" userId="S::2435651@student.uwtsd.ac.uk::9149ad00-932a-45f1-ae03-93c6c7f10676" providerId="AD" clId="Web-{424DC5E9-FA42-8088-DCF4-D7293CD1ECD4}" dt="2026-02-22T20:57:11.650" v="340" actId="20577"/>
      <pc:docMkLst>
        <pc:docMk/>
      </pc:docMkLst>
      <pc:sldChg chg="modSp">
        <pc:chgData name="Prince Sarpong (2435651)" userId="S::2435651@student.uwtsd.ac.uk::9149ad00-932a-45f1-ae03-93c6c7f10676" providerId="AD" clId="Web-{424DC5E9-FA42-8088-DCF4-D7293CD1ECD4}" dt="2026-02-22T20:57:11.650" v="340" actId="20577"/>
        <pc:sldMkLst>
          <pc:docMk/>
          <pc:sldMk cId="2517039053" sldId="257"/>
        </pc:sldMkLst>
        <pc:spChg chg="mod">
          <ac:chgData name="Prince Sarpong (2435651)" userId="S::2435651@student.uwtsd.ac.uk::9149ad00-932a-45f1-ae03-93c6c7f10676" providerId="AD" clId="Web-{424DC5E9-FA42-8088-DCF4-D7293CD1ECD4}" dt="2026-02-22T20:57:11.650" v="340" actId="20577"/>
          <ac:spMkLst>
            <pc:docMk/>
            <pc:sldMk cId="2517039053" sldId="257"/>
            <ac:spMk id="3" creationId="{9EEA7167-5C96-7F59-3EA9-A85362619225}"/>
          </ac:spMkLst>
        </pc:spChg>
      </pc:sldChg>
      <pc:sldChg chg="modSp">
        <pc:chgData name="Prince Sarpong (2435651)" userId="S::2435651@student.uwtsd.ac.uk::9149ad00-932a-45f1-ae03-93c6c7f10676" providerId="AD" clId="Web-{424DC5E9-FA42-8088-DCF4-D7293CD1ECD4}" dt="2026-02-22T19:48:10.055" v="160" actId="20577"/>
        <pc:sldMkLst>
          <pc:docMk/>
          <pc:sldMk cId="2306289844" sldId="260"/>
        </pc:sldMkLst>
        <pc:spChg chg="mod">
          <ac:chgData name="Prince Sarpong (2435651)" userId="S::2435651@student.uwtsd.ac.uk::9149ad00-932a-45f1-ae03-93c6c7f10676" providerId="AD" clId="Web-{424DC5E9-FA42-8088-DCF4-D7293CD1ECD4}" dt="2026-02-22T19:48:10.055" v="160" actId="20577"/>
          <ac:spMkLst>
            <pc:docMk/>
            <pc:sldMk cId="2306289844" sldId="260"/>
            <ac:spMk id="3" creationId="{DE894472-A6B4-51CD-9DD2-FC08B2A7F331}"/>
          </ac:spMkLst>
        </pc:spChg>
      </pc:sldChg>
      <pc:sldChg chg="modSp">
        <pc:chgData name="Prince Sarpong (2435651)" userId="S::2435651@student.uwtsd.ac.uk::9149ad00-932a-45f1-ae03-93c6c7f10676" providerId="AD" clId="Web-{424DC5E9-FA42-8088-DCF4-D7293CD1ECD4}" dt="2026-02-22T19:15:25.420" v="133" actId="20577"/>
        <pc:sldMkLst>
          <pc:docMk/>
          <pc:sldMk cId="1368426726" sldId="261"/>
        </pc:sldMkLst>
        <pc:spChg chg="mod">
          <ac:chgData name="Prince Sarpong (2435651)" userId="S::2435651@student.uwtsd.ac.uk::9149ad00-932a-45f1-ae03-93c6c7f10676" providerId="AD" clId="Web-{424DC5E9-FA42-8088-DCF4-D7293CD1ECD4}" dt="2026-02-22T19:15:25.420" v="133" actId="20577"/>
          <ac:spMkLst>
            <pc:docMk/>
            <pc:sldMk cId="1368426726" sldId="261"/>
            <ac:spMk id="3" creationId="{C39F1FFB-C1E5-E5B7-FB86-7BA572737824}"/>
          </ac:spMkLst>
        </pc:spChg>
      </pc:sldChg>
      <pc:sldChg chg="modSp">
        <pc:chgData name="Prince Sarpong (2435651)" userId="S::2435651@student.uwtsd.ac.uk::9149ad00-932a-45f1-ae03-93c6c7f10676" providerId="AD" clId="Web-{424DC5E9-FA42-8088-DCF4-D7293CD1ECD4}" dt="2026-02-22T20:26:37.471" v="207" actId="20577"/>
        <pc:sldMkLst>
          <pc:docMk/>
          <pc:sldMk cId="2375048612" sldId="262"/>
        </pc:sldMkLst>
        <pc:spChg chg="mod">
          <ac:chgData name="Prince Sarpong (2435651)" userId="S::2435651@student.uwtsd.ac.uk::9149ad00-932a-45f1-ae03-93c6c7f10676" providerId="AD" clId="Web-{424DC5E9-FA42-8088-DCF4-D7293CD1ECD4}" dt="2026-02-22T20:12:35.186" v="203" actId="20577"/>
          <ac:spMkLst>
            <pc:docMk/>
            <pc:sldMk cId="2375048612" sldId="262"/>
            <ac:spMk id="2" creationId="{E13CF4A9-2938-DD6A-5B1D-A46CFFA52C0C}"/>
          </ac:spMkLst>
        </pc:spChg>
        <pc:spChg chg="mod">
          <ac:chgData name="Prince Sarpong (2435651)" userId="S::2435651@student.uwtsd.ac.uk::9149ad00-932a-45f1-ae03-93c6c7f10676" providerId="AD" clId="Web-{424DC5E9-FA42-8088-DCF4-D7293CD1ECD4}" dt="2026-02-22T20:26:37.471" v="207" actId="20577"/>
          <ac:spMkLst>
            <pc:docMk/>
            <pc:sldMk cId="2375048612" sldId="262"/>
            <ac:spMk id="3" creationId="{8C93C53E-B36A-2EB6-FBA4-85C05D60E1A3}"/>
          </ac:spMkLst>
        </pc:spChg>
      </pc:sldChg>
      <pc:sldChg chg="modSp new">
        <pc:chgData name="Prince Sarpong (2435651)" userId="S::2435651@student.uwtsd.ac.uk::9149ad00-932a-45f1-ae03-93c6c7f10676" providerId="AD" clId="Web-{424DC5E9-FA42-8088-DCF4-D7293CD1ECD4}" dt="2026-02-22T20:41:19.145" v="299" actId="20577"/>
        <pc:sldMkLst>
          <pc:docMk/>
          <pc:sldMk cId="2038432497" sldId="263"/>
        </pc:sldMkLst>
        <pc:spChg chg="mod">
          <ac:chgData name="Prince Sarpong (2435651)" userId="S::2435651@student.uwtsd.ac.uk::9149ad00-932a-45f1-ae03-93c6c7f10676" providerId="AD" clId="Web-{424DC5E9-FA42-8088-DCF4-D7293CD1ECD4}" dt="2026-02-22T20:29:04.726" v="214" actId="20577"/>
          <ac:spMkLst>
            <pc:docMk/>
            <pc:sldMk cId="2038432497" sldId="263"/>
            <ac:spMk id="2" creationId="{F1215EBE-F13D-2C76-5F1A-A4EBE8161C70}"/>
          </ac:spMkLst>
        </pc:spChg>
        <pc:spChg chg="mod">
          <ac:chgData name="Prince Sarpong (2435651)" userId="S::2435651@student.uwtsd.ac.uk::9149ad00-932a-45f1-ae03-93c6c7f10676" providerId="AD" clId="Web-{424DC5E9-FA42-8088-DCF4-D7293CD1ECD4}" dt="2026-02-22T20:41:19.145" v="299" actId="20577"/>
          <ac:spMkLst>
            <pc:docMk/>
            <pc:sldMk cId="2038432497" sldId="263"/>
            <ac:spMk id="3" creationId="{6ED13FB3-8CC1-F775-A59C-79DAF6EA6C66}"/>
          </ac:spMkLst>
        </pc:spChg>
      </pc:sldChg>
      <pc:sldChg chg="modSp new">
        <pc:chgData name="Prince Sarpong (2435651)" userId="S::2435651@student.uwtsd.ac.uk::9149ad00-932a-45f1-ae03-93c6c7f10676" providerId="AD" clId="Web-{424DC5E9-FA42-8088-DCF4-D7293CD1ECD4}" dt="2026-02-22T20:52:43.399" v="328" actId="20577"/>
        <pc:sldMkLst>
          <pc:docMk/>
          <pc:sldMk cId="882148748" sldId="264"/>
        </pc:sldMkLst>
        <pc:spChg chg="mod">
          <ac:chgData name="Prince Sarpong (2435651)" userId="S::2435651@student.uwtsd.ac.uk::9149ad00-932a-45f1-ae03-93c6c7f10676" providerId="AD" clId="Web-{424DC5E9-FA42-8088-DCF4-D7293CD1ECD4}" dt="2026-02-22T20:44:46.358" v="324" actId="20577"/>
          <ac:spMkLst>
            <pc:docMk/>
            <pc:sldMk cId="882148748" sldId="264"/>
            <ac:spMk id="2" creationId="{63CE1052-0252-96A6-6AD0-73CD99B6511F}"/>
          </ac:spMkLst>
        </pc:spChg>
        <pc:spChg chg="mod">
          <ac:chgData name="Prince Sarpong (2435651)" userId="S::2435651@student.uwtsd.ac.uk::9149ad00-932a-45f1-ae03-93c6c7f10676" providerId="AD" clId="Web-{424DC5E9-FA42-8088-DCF4-D7293CD1ECD4}" dt="2026-02-22T20:52:43.399" v="328" actId="20577"/>
          <ac:spMkLst>
            <pc:docMk/>
            <pc:sldMk cId="882148748" sldId="264"/>
            <ac:spMk id="3" creationId="{BE63D921-F181-4C32-7407-A1CDF01EED8B}"/>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AA9CCA-7E26-4101-B19F-2489B78F5963}"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CFDEAFAB-5FED-43BA-8881-87524BF7B3B6}">
      <dgm:prSet/>
      <dgm:spPr/>
      <dgm:t>
        <a:bodyPr/>
        <a:lstStyle/>
        <a:p>
          <a:r>
            <a:rPr lang="en-GB"/>
            <a:t>What is Teamwork</a:t>
          </a:r>
          <a:endParaRPr lang="en-US"/>
        </a:p>
      </dgm:t>
    </dgm:pt>
    <dgm:pt modelId="{7B43E3BD-882E-438D-BB47-B547EAF4573B}" type="parTrans" cxnId="{C4994500-C8ED-4A5A-AEE4-990528402240}">
      <dgm:prSet/>
      <dgm:spPr/>
      <dgm:t>
        <a:bodyPr/>
        <a:lstStyle/>
        <a:p>
          <a:endParaRPr lang="en-US"/>
        </a:p>
      </dgm:t>
    </dgm:pt>
    <dgm:pt modelId="{B39A0B8F-1AE1-4DB8-A05F-48A093012573}" type="sibTrans" cxnId="{C4994500-C8ED-4A5A-AEE4-990528402240}">
      <dgm:prSet/>
      <dgm:spPr/>
      <dgm:t>
        <a:bodyPr/>
        <a:lstStyle/>
        <a:p>
          <a:endParaRPr lang="en-US"/>
        </a:p>
      </dgm:t>
    </dgm:pt>
    <dgm:pt modelId="{FA0CF966-BEA3-4D75-BFD7-D8B76688DF9B}">
      <dgm:prSet/>
      <dgm:spPr/>
      <dgm:t>
        <a:bodyPr/>
        <a:lstStyle/>
        <a:p>
          <a:r>
            <a:rPr lang="en-GB"/>
            <a:t>Importance of Teamwork</a:t>
          </a:r>
          <a:endParaRPr lang="en-US"/>
        </a:p>
      </dgm:t>
    </dgm:pt>
    <dgm:pt modelId="{A4901168-002D-4000-815F-245AED2FCE56}" type="parTrans" cxnId="{8492F483-CE59-4444-95B0-B296830223BD}">
      <dgm:prSet/>
      <dgm:spPr/>
      <dgm:t>
        <a:bodyPr/>
        <a:lstStyle/>
        <a:p>
          <a:endParaRPr lang="en-US"/>
        </a:p>
      </dgm:t>
    </dgm:pt>
    <dgm:pt modelId="{2A546E57-1735-48E1-920C-962C1CD79680}" type="sibTrans" cxnId="{8492F483-CE59-4444-95B0-B296830223BD}">
      <dgm:prSet/>
      <dgm:spPr/>
      <dgm:t>
        <a:bodyPr/>
        <a:lstStyle/>
        <a:p>
          <a:endParaRPr lang="en-US"/>
        </a:p>
      </dgm:t>
    </dgm:pt>
    <dgm:pt modelId="{C0F3965B-8BED-4E9E-AEE1-2E788C6144B7}">
      <dgm:prSet/>
      <dgm:spPr/>
      <dgm:t>
        <a:bodyPr/>
        <a:lstStyle/>
        <a:p>
          <a:r>
            <a:rPr lang="en-GB"/>
            <a:t>Example of Teamwork</a:t>
          </a:r>
          <a:endParaRPr lang="en-US"/>
        </a:p>
      </dgm:t>
    </dgm:pt>
    <dgm:pt modelId="{04FDFA48-F887-4D0B-AB57-901942F7BA06}" type="parTrans" cxnId="{0A3C4C6F-517B-4E98-A80E-A43F65584A34}">
      <dgm:prSet/>
      <dgm:spPr/>
      <dgm:t>
        <a:bodyPr/>
        <a:lstStyle/>
        <a:p>
          <a:endParaRPr lang="en-US"/>
        </a:p>
      </dgm:t>
    </dgm:pt>
    <dgm:pt modelId="{B3DA40D1-FEF8-4609-A336-C927A1FE4F6A}" type="sibTrans" cxnId="{0A3C4C6F-517B-4E98-A80E-A43F65584A34}">
      <dgm:prSet/>
      <dgm:spPr/>
      <dgm:t>
        <a:bodyPr/>
        <a:lstStyle/>
        <a:p>
          <a:endParaRPr lang="en-US"/>
        </a:p>
      </dgm:t>
    </dgm:pt>
    <dgm:pt modelId="{5919A5C7-FBB5-470A-A5BA-0EED5585E083}" type="pres">
      <dgm:prSet presAssocID="{A2AA9CCA-7E26-4101-B19F-2489B78F5963}" presName="root" presStyleCnt="0">
        <dgm:presLayoutVars>
          <dgm:dir/>
          <dgm:resizeHandles val="exact"/>
        </dgm:presLayoutVars>
      </dgm:prSet>
      <dgm:spPr/>
    </dgm:pt>
    <dgm:pt modelId="{56AE1C0F-5326-4676-BF96-653DC9D86DA3}" type="pres">
      <dgm:prSet presAssocID="{CFDEAFAB-5FED-43BA-8881-87524BF7B3B6}" presName="compNode" presStyleCnt="0"/>
      <dgm:spPr/>
    </dgm:pt>
    <dgm:pt modelId="{021416B1-6663-481D-9481-060ECAE379C9}" type="pres">
      <dgm:prSet presAssocID="{CFDEAFAB-5FED-43BA-8881-87524BF7B3B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713895F5-9FED-4EEF-BD51-2DE0BE13D010}" type="pres">
      <dgm:prSet presAssocID="{CFDEAFAB-5FED-43BA-8881-87524BF7B3B6}" presName="spaceRect" presStyleCnt="0"/>
      <dgm:spPr/>
    </dgm:pt>
    <dgm:pt modelId="{8026332C-FFC9-46E4-9CCF-2506B785DC03}" type="pres">
      <dgm:prSet presAssocID="{CFDEAFAB-5FED-43BA-8881-87524BF7B3B6}" presName="textRect" presStyleLbl="revTx" presStyleIdx="0" presStyleCnt="3">
        <dgm:presLayoutVars>
          <dgm:chMax val="1"/>
          <dgm:chPref val="1"/>
        </dgm:presLayoutVars>
      </dgm:prSet>
      <dgm:spPr/>
    </dgm:pt>
    <dgm:pt modelId="{33F7C77F-D09C-4942-834F-B52DEF9F6E8F}" type="pres">
      <dgm:prSet presAssocID="{B39A0B8F-1AE1-4DB8-A05F-48A093012573}" presName="sibTrans" presStyleCnt="0"/>
      <dgm:spPr/>
    </dgm:pt>
    <dgm:pt modelId="{B00293D4-1080-48FF-B05A-B65712BDC2B7}" type="pres">
      <dgm:prSet presAssocID="{FA0CF966-BEA3-4D75-BFD7-D8B76688DF9B}" presName="compNode" presStyleCnt="0"/>
      <dgm:spPr/>
    </dgm:pt>
    <dgm:pt modelId="{DB4B328B-2693-493A-8D4A-2117168589E8}" type="pres">
      <dgm:prSet presAssocID="{FA0CF966-BEA3-4D75-BFD7-D8B76688DF9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C436969C-F7FF-4BDE-B208-0C9DF21AE73D}" type="pres">
      <dgm:prSet presAssocID="{FA0CF966-BEA3-4D75-BFD7-D8B76688DF9B}" presName="spaceRect" presStyleCnt="0"/>
      <dgm:spPr/>
    </dgm:pt>
    <dgm:pt modelId="{74306751-341B-40EC-AEFC-CB591F890430}" type="pres">
      <dgm:prSet presAssocID="{FA0CF966-BEA3-4D75-BFD7-D8B76688DF9B}" presName="textRect" presStyleLbl="revTx" presStyleIdx="1" presStyleCnt="3">
        <dgm:presLayoutVars>
          <dgm:chMax val="1"/>
          <dgm:chPref val="1"/>
        </dgm:presLayoutVars>
      </dgm:prSet>
      <dgm:spPr/>
    </dgm:pt>
    <dgm:pt modelId="{CC368880-30BF-4E8A-8847-09FF0B3F4F54}" type="pres">
      <dgm:prSet presAssocID="{2A546E57-1735-48E1-920C-962C1CD79680}" presName="sibTrans" presStyleCnt="0"/>
      <dgm:spPr/>
    </dgm:pt>
    <dgm:pt modelId="{9E8C2530-7319-497B-AFD1-95AC770F1EBE}" type="pres">
      <dgm:prSet presAssocID="{C0F3965B-8BED-4E9E-AEE1-2E788C6144B7}" presName="compNode" presStyleCnt="0"/>
      <dgm:spPr/>
    </dgm:pt>
    <dgm:pt modelId="{E2CF0FBB-2C21-4C14-9162-E4D1D4DCDC3A}" type="pres">
      <dgm:prSet presAssocID="{C0F3965B-8BED-4E9E-AEE1-2E788C6144B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of men"/>
        </a:ext>
      </dgm:extLst>
    </dgm:pt>
    <dgm:pt modelId="{8E461767-F075-46CD-B042-27CF8797DD3F}" type="pres">
      <dgm:prSet presAssocID="{C0F3965B-8BED-4E9E-AEE1-2E788C6144B7}" presName="spaceRect" presStyleCnt="0"/>
      <dgm:spPr/>
    </dgm:pt>
    <dgm:pt modelId="{BC76B83B-785F-400B-A5FC-4A6DED859A8F}" type="pres">
      <dgm:prSet presAssocID="{C0F3965B-8BED-4E9E-AEE1-2E788C6144B7}" presName="textRect" presStyleLbl="revTx" presStyleIdx="2" presStyleCnt="3">
        <dgm:presLayoutVars>
          <dgm:chMax val="1"/>
          <dgm:chPref val="1"/>
        </dgm:presLayoutVars>
      </dgm:prSet>
      <dgm:spPr/>
    </dgm:pt>
  </dgm:ptLst>
  <dgm:cxnLst>
    <dgm:cxn modelId="{C4994500-C8ED-4A5A-AEE4-990528402240}" srcId="{A2AA9CCA-7E26-4101-B19F-2489B78F5963}" destId="{CFDEAFAB-5FED-43BA-8881-87524BF7B3B6}" srcOrd="0" destOrd="0" parTransId="{7B43E3BD-882E-438D-BB47-B547EAF4573B}" sibTransId="{B39A0B8F-1AE1-4DB8-A05F-48A093012573}"/>
    <dgm:cxn modelId="{0A3C4C6F-517B-4E98-A80E-A43F65584A34}" srcId="{A2AA9CCA-7E26-4101-B19F-2489B78F5963}" destId="{C0F3965B-8BED-4E9E-AEE1-2E788C6144B7}" srcOrd="2" destOrd="0" parTransId="{04FDFA48-F887-4D0B-AB57-901942F7BA06}" sibTransId="{B3DA40D1-FEF8-4609-A336-C927A1FE4F6A}"/>
    <dgm:cxn modelId="{30A3497C-66A5-494C-B3E1-A597200ECAF3}" type="presOf" srcId="{FA0CF966-BEA3-4D75-BFD7-D8B76688DF9B}" destId="{74306751-341B-40EC-AEFC-CB591F890430}" srcOrd="0" destOrd="0" presId="urn:microsoft.com/office/officeart/2018/2/layout/IconLabelList"/>
    <dgm:cxn modelId="{8492F483-CE59-4444-95B0-B296830223BD}" srcId="{A2AA9CCA-7E26-4101-B19F-2489B78F5963}" destId="{FA0CF966-BEA3-4D75-BFD7-D8B76688DF9B}" srcOrd="1" destOrd="0" parTransId="{A4901168-002D-4000-815F-245AED2FCE56}" sibTransId="{2A546E57-1735-48E1-920C-962C1CD79680}"/>
    <dgm:cxn modelId="{8A478689-2858-4033-BBBE-00F6255D96DC}" type="presOf" srcId="{A2AA9CCA-7E26-4101-B19F-2489B78F5963}" destId="{5919A5C7-FBB5-470A-A5BA-0EED5585E083}" srcOrd="0" destOrd="0" presId="urn:microsoft.com/office/officeart/2018/2/layout/IconLabelList"/>
    <dgm:cxn modelId="{9B193BAC-C8AB-4648-98CB-39FA0E094D6E}" type="presOf" srcId="{C0F3965B-8BED-4E9E-AEE1-2E788C6144B7}" destId="{BC76B83B-785F-400B-A5FC-4A6DED859A8F}" srcOrd="0" destOrd="0" presId="urn:microsoft.com/office/officeart/2018/2/layout/IconLabelList"/>
    <dgm:cxn modelId="{7CBEC6DE-5C43-41D1-AC68-F5E19FE10FCA}" type="presOf" srcId="{CFDEAFAB-5FED-43BA-8881-87524BF7B3B6}" destId="{8026332C-FFC9-46E4-9CCF-2506B785DC03}" srcOrd="0" destOrd="0" presId="urn:microsoft.com/office/officeart/2018/2/layout/IconLabelList"/>
    <dgm:cxn modelId="{7D272B0C-13F0-45E4-BAB5-A61A5AFEF143}" type="presParOf" srcId="{5919A5C7-FBB5-470A-A5BA-0EED5585E083}" destId="{56AE1C0F-5326-4676-BF96-653DC9D86DA3}" srcOrd="0" destOrd="0" presId="urn:microsoft.com/office/officeart/2018/2/layout/IconLabelList"/>
    <dgm:cxn modelId="{62B9FACD-7692-47C4-AEC5-BA618FFDA371}" type="presParOf" srcId="{56AE1C0F-5326-4676-BF96-653DC9D86DA3}" destId="{021416B1-6663-481D-9481-060ECAE379C9}" srcOrd="0" destOrd="0" presId="urn:microsoft.com/office/officeart/2018/2/layout/IconLabelList"/>
    <dgm:cxn modelId="{E120BFBC-DB1B-4A7F-89DB-3D8CFB20BB04}" type="presParOf" srcId="{56AE1C0F-5326-4676-BF96-653DC9D86DA3}" destId="{713895F5-9FED-4EEF-BD51-2DE0BE13D010}" srcOrd="1" destOrd="0" presId="urn:microsoft.com/office/officeart/2018/2/layout/IconLabelList"/>
    <dgm:cxn modelId="{21D2B674-6F4C-41E1-82B6-ACE0F2C5A309}" type="presParOf" srcId="{56AE1C0F-5326-4676-BF96-653DC9D86DA3}" destId="{8026332C-FFC9-46E4-9CCF-2506B785DC03}" srcOrd="2" destOrd="0" presId="urn:microsoft.com/office/officeart/2018/2/layout/IconLabelList"/>
    <dgm:cxn modelId="{719AD4B6-5785-4FEC-B045-4B167D242058}" type="presParOf" srcId="{5919A5C7-FBB5-470A-A5BA-0EED5585E083}" destId="{33F7C77F-D09C-4942-834F-B52DEF9F6E8F}" srcOrd="1" destOrd="0" presId="urn:microsoft.com/office/officeart/2018/2/layout/IconLabelList"/>
    <dgm:cxn modelId="{EDAC21C5-7C8D-4328-8099-01FE8646ACF9}" type="presParOf" srcId="{5919A5C7-FBB5-470A-A5BA-0EED5585E083}" destId="{B00293D4-1080-48FF-B05A-B65712BDC2B7}" srcOrd="2" destOrd="0" presId="urn:microsoft.com/office/officeart/2018/2/layout/IconLabelList"/>
    <dgm:cxn modelId="{695C6B31-EB13-401E-973C-80D0B471C51B}" type="presParOf" srcId="{B00293D4-1080-48FF-B05A-B65712BDC2B7}" destId="{DB4B328B-2693-493A-8D4A-2117168589E8}" srcOrd="0" destOrd="0" presId="urn:microsoft.com/office/officeart/2018/2/layout/IconLabelList"/>
    <dgm:cxn modelId="{FC07DCA1-177C-4787-8B25-7EDA7E96D86C}" type="presParOf" srcId="{B00293D4-1080-48FF-B05A-B65712BDC2B7}" destId="{C436969C-F7FF-4BDE-B208-0C9DF21AE73D}" srcOrd="1" destOrd="0" presId="urn:microsoft.com/office/officeart/2018/2/layout/IconLabelList"/>
    <dgm:cxn modelId="{FAE79B6B-51A2-475E-8DED-C43ED800E448}" type="presParOf" srcId="{B00293D4-1080-48FF-B05A-B65712BDC2B7}" destId="{74306751-341B-40EC-AEFC-CB591F890430}" srcOrd="2" destOrd="0" presId="urn:microsoft.com/office/officeart/2018/2/layout/IconLabelList"/>
    <dgm:cxn modelId="{E675BF77-57A8-4973-AA3C-1CDA4E4BB0B0}" type="presParOf" srcId="{5919A5C7-FBB5-470A-A5BA-0EED5585E083}" destId="{CC368880-30BF-4E8A-8847-09FF0B3F4F54}" srcOrd="3" destOrd="0" presId="urn:microsoft.com/office/officeart/2018/2/layout/IconLabelList"/>
    <dgm:cxn modelId="{4E99EDAA-64D6-4B5C-AF13-45ED64C7C904}" type="presParOf" srcId="{5919A5C7-FBB5-470A-A5BA-0EED5585E083}" destId="{9E8C2530-7319-497B-AFD1-95AC770F1EBE}" srcOrd="4" destOrd="0" presId="urn:microsoft.com/office/officeart/2018/2/layout/IconLabelList"/>
    <dgm:cxn modelId="{4C55B684-1402-456A-BED7-664ED489C4AC}" type="presParOf" srcId="{9E8C2530-7319-497B-AFD1-95AC770F1EBE}" destId="{E2CF0FBB-2C21-4C14-9162-E4D1D4DCDC3A}" srcOrd="0" destOrd="0" presId="urn:microsoft.com/office/officeart/2018/2/layout/IconLabelList"/>
    <dgm:cxn modelId="{C53C7339-43BE-48D3-80C0-DB5E7CCE24EC}" type="presParOf" srcId="{9E8C2530-7319-497B-AFD1-95AC770F1EBE}" destId="{8E461767-F075-46CD-B042-27CF8797DD3F}" srcOrd="1" destOrd="0" presId="urn:microsoft.com/office/officeart/2018/2/layout/IconLabelList"/>
    <dgm:cxn modelId="{33BC30ED-58FA-4FF3-8EF7-6BE7CBBE6BF4}" type="presParOf" srcId="{9E8C2530-7319-497B-AFD1-95AC770F1EBE}" destId="{BC76B83B-785F-400B-A5FC-4A6DED859A8F}"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1416B1-6663-481D-9481-060ECAE379C9}">
      <dsp:nvSpPr>
        <dsp:cNvPr id="0" name=""/>
        <dsp:cNvSpPr/>
      </dsp:nvSpPr>
      <dsp:spPr>
        <a:xfrm>
          <a:off x="656081" y="875616"/>
          <a:ext cx="1070399" cy="10703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26332C-FFC9-46E4-9CCF-2506B785DC03}">
      <dsp:nvSpPr>
        <dsp:cNvPr id="0" name=""/>
        <dsp:cNvSpPr/>
      </dsp:nvSpPr>
      <dsp:spPr>
        <a:xfrm>
          <a:off x="1948" y="2262009"/>
          <a:ext cx="23786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pPr>
          <a:r>
            <a:rPr lang="en-GB" sz="2700" kern="1200"/>
            <a:t>What is Teamwork</a:t>
          </a:r>
          <a:endParaRPr lang="en-US" sz="2700" kern="1200"/>
        </a:p>
      </dsp:txBody>
      <dsp:txXfrm>
        <a:off x="1948" y="2262009"/>
        <a:ext cx="2378664" cy="720000"/>
      </dsp:txXfrm>
    </dsp:sp>
    <dsp:sp modelId="{DB4B328B-2693-493A-8D4A-2117168589E8}">
      <dsp:nvSpPr>
        <dsp:cNvPr id="0" name=""/>
        <dsp:cNvSpPr/>
      </dsp:nvSpPr>
      <dsp:spPr>
        <a:xfrm>
          <a:off x="3451012" y="875616"/>
          <a:ext cx="1070399" cy="10703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306751-341B-40EC-AEFC-CB591F890430}">
      <dsp:nvSpPr>
        <dsp:cNvPr id="0" name=""/>
        <dsp:cNvSpPr/>
      </dsp:nvSpPr>
      <dsp:spPr>
        <a:xfrm>
          <a:off x="2796880" y="2262009"/>
          <a:ext cx="23786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pPr>
          <a:r>
            <a:rPr lang="en-GB" sz="2700" kern="1200"/>
            <a:t>Importance of Teamwork</a:t>
          </a:r>
          <a:endParaRPr lang="en-US" sz="2700" kern="1200"/>
        </a:p>
      </dsp:txBody>
      <dsp:txXfrm>
        <a:off x="2796880" y="2262009"/>
        <a:ext cx="2378664" cy="720000"/>
      </dsp:txXfrm>
    </dsp:sp>
    <dsp:sp modelId="{E2CF0FBB-2C21-4C14-9162-E4D1D4DCDC3A}">
      <dsp:nvSpPr>
        <dsp:cNvPr id="0" name=""/>
        <dsp:cNvSpPr/>
      </dsp:nvSpPr>
      <dsp:spPr>
        <a:xfrm>
          <a:off x="6245944" y="875616"/>
          <a:ext cx="1070399" cy="107039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76B83B-785F-400B-A5FC-4A6DED859A8F}">
      <dsp:nvSpPr>
        <dsp:cNvPr id="0" name=""/>
        <dsp:cNvSpPr/>
      </dsp:nvSpPr>
      <dsp:spPr>
        <a:xfrm>
          <a:off x="5591811" y="2262009"/>
          <a:ext cx="23786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pPr>
          <a:r>
            <a:rPr lang="en-GB" sz="2700" kern="1200"/>
            <a:t>Example of Teamwork</a:t>
          </a:r>
          <a:endParaRPr lang="en-US" sz="2700" kern="1200"/>
        </a:p>
      </dsp:txBody>
      <dsp:txXfrm>
        <a:off x="5591811" y="2262009"/>
        <a:ext cx="2378664"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528066" y="889820"/>
            <a:ext cx="7492181" cy="3598606"/>
          </a:xfrm>
        </p:spPr>
        <p:txBody>
          <a:bodyPr anchor="t">
            <a:normAutofit/>
          </a:bodyPr>
          <a:lstStyle>
            <a:lvl1pPr algn="l">
              <a:defRPr sz="405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528066" y="4488426"/>
            <a:ext cx="5243832" cy="1302774"/>
          </a:xfrm>
        </p:spPr>
        <p:txBody>
          <a:bodyPr anchor="b">
            <a:normAutofit/>
          </a:bodyPr>
          <a:lstStyle>
            <a:lvl1pPr marL="0" indent="0" algn="l">
              <a:buNone/>
              <a:defRPr sz="15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2/22/2026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877808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2/22/2026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174872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536538" y="1709739"/>
            <a:ext cx="797405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536538" y="4589464"/>
            <a:ext cx="797405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2/22/2026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43807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525477" y="914400"/>
            <a:ext cx="8018449" cy="13075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528066" y="2221992"/>
            <a:ext cx="390906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4636008" y="2221992"/>
            <a:ext cx="390906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2/22/2026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732364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528065" y="929148"/>
            <a:ext cx="8017002" cy="798451"/>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528066" y="1756539"/>
            <a:ext cx="3909060" cy="657225"/>
          </a:xfrm>
        </p:spPr>
        <p:txBody>
          <a:bodyPr anchor="b">
            <a:normAutofit/>
          </a:bodyPr>
          <a:lstStyle>
            <a:lvl1pPr marL="0" indent="0">
              <a:buNone/>
              <a:defRPr sz="1200" b="1">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528066" y="2442703"/>
            <a:ext cx="390906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4636008" y="1756539"/>
            <a:ext cx="3909060" cy="657225"/>
          </a:xfrm>
        </p:spPr>
        <p:txBody>
          <a:bodyPr anchor="b">
            <a:normAutofit/>
          </a:bodyPr>
          <a:lstStyle>
            <a:lvl1pPr marL="0" indent="0">
              <a:buNone/>
              <a:defRPr sz="1200" b="1">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4636008" y="2442703"/>
            <a:ext cx="390906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2/22/2026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907927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2/22/2026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739935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2/22/2026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91501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528067" y="1069848"/>
            <a:ext cx="3070199" cy="1316736"/>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3887391" y="1069848"/>
            <a:ext cx="4629150" cy="479120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528067" y="2551176"/>
            <a:ext cx="3070199" cy="3319272"/>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2/22/2026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094612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528067" y="1066801"/>
            <a:ext cx="3077573" cy="1317523"/>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3887391" y="1066800"/>
            <a:ext cx="4629150" cy="47942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528067" y="2552700"/>
            <a:ext cx="3077573" cy="33162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2/22/2026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953761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2/22/2026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3815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6931742" y="997974"/>
            <a:ext cx="1761782"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576696" y="997973"/>
            <a:ext cx="6355046"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2/22/2026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94717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525477" y="914400"/>
            <a:ext cx="8018449" cy="130759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525477" y="2221992"/>
            <a:ext cx="8018449"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6277086" y="6356351"/>
            <a:ext cx="1912173" cy="365125"/>
          </a:xfrm>
          <a:prstGeom prst="rect">
            <a:avLst/>
          </a:prstGeom>
        </p:spPr>
        <p:txBody>
          <a:bodyPr vert="horz" lIns="91440" tIns="45720" rIns="91440" bIns="45720" rtlCol="0" anchor="ctr"/>
          <a:lstStyle>
            <a:lvl1pPr algn="r">
              <a:defRPr sz="788">
                <a:solidFill>
                  <a:schemeClr val="tx1"/>
                </a:solidFill>
                <a:latin typeface="+mj-lt"/>
              </a:defRPr>
            </a:lvl1pPr>
          </a:lstStyle>
          <a:p>
            <a:fld id="{E31BA835-12AC-4E8F-955A-EA3F4DE2791F}" type="datetime1">
              <a:rPr lang="en-US" smtClean="0"/>
              <a:t>2/22/2026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528067" y="6356351"/>
            <a:ext cx="3404795" cy="365125"/>
          </a:xfrm>
          <a:prstGeom prst="rect">
            <a:avLst/>
          </a:prstGeom>
        </p:spPr>
        <p:txBody>
          <a:bodyPr vert="horz" lIns="91440" tIns="45720" rIns="91440" bIns="45720" rtlCol="0" anchor="ctr"/>
          <a:lstStyle>
            <a:lvl1pPr algn="l">
              <a:defRPr sz="788">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8189259" y="6356351"/>
            <a:ext cx="504266" cy="365125"/>
          </a:xfrm>
          <a:prstGeom prst="rect">
            <a:avLst/>
          </a:prstGeom>
        </p:spPr>
        <p:txBody>
          <a:bodyPr vert="horz" lIns="91440" tIns="45720" rIns="91440" bIns="45720" rtlCol="0" anchor="ctr"/>
          <a:lstStyle>
            <a:lvl1pPr algn="r">
              <a:defRPr sz="135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600075" y="723900"/>
            <a:ext cx="794385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600075" y="6142781"/>
            <a:ext cx="79438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9304344"/>
      </p:ext>
    </p:extLst>
  </p:cSld>
  <p:clrMap bg1="lt1" tx1="dk1" bg2="lt2" tx2="dk2" accent1="accent1" accent2="accent2" accent3="accent3" accent4="accent4" accent5="accent5" accent6="accent6" hlink="hlink" folHlink="folHlink"/>
  <p:sldLayoutIdLst>
    <p:sldLayoutId id="2147483950" r:id="rId1"/>
    <p:sldLayoutId id="2147483951" r:id="rId2"/>
    <p:sldLayoutId id="2147483952" r:id="rId3"/>
    <p:sldLayoutId id="2147483953" r:id="rId4"/>
    <p:sldLayoutId id="2147483954" r:id="rId5"/>
    <p:sldLayoutId id="2147483955" r:id="rId6"/>
    <p:sldLayoutId id="2147483956" r:id="rId7"/>
    <p:sldLayoutId id="2147483957" r:id="rId8"/>
    <p:sldLayoutId id="2147483958" r:id="rId9"/>
    <p:sldLayoutId id="2147483959" r:id="rId10"/>
    <p:sldLayoutId id="2147483960"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5" name="Rectangle 64">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9F5E46A8-E51C-AD1F-9011-49A0654D1BFC}"/>
              </a:ext>
            </a:extLst>
          </p:cNvPr>
          <p:cNvSpPr>
            <a:spLocks noGrp="1"/>
          </p:cNvSpPr>
          <p:nvPr>
            <p:ph type="ctrTitle"/>
          </p:nvPr>
        </p:nvSpPr>
        <p:spPr>
          <a:xfrm>
            <a:off x="5352181" y="1717673"/>
            <a:ext cx="2498180" cy="2580801"/>
          </a:xfrm>
        </p:spPr>
        <p:txBody>
          <a:bodyPr>
            <a:normAutofit fontScale="90000"/>
          </a:bodyPr>
          <a:lstStyle/>
          <a:p>
            <a:pPr>
              <a:lnSpc>
                <a:spcPct val="90000"/>
              </a:lnSpc>
            </a:pPr>
            <a:r>
              <a:rPr lang="en-GB" sz="1950" dirty="0">
                <a:ea typeface="Source Sans Pro Light"/>
              </a:rPr>
              <a:t>LCHS4009</a:t>
            </a:r>
            <a:br>
              <a:rPr lang="en-GB" sz="1950" dirty="0">
                <a:ea typeface="Source Sans Pro Light"/>
              </a:rPr>
            </a:br>
            <a:br>
              <a:rPr lang="en-GB" sz="1950" dirty="0">
                <a:ea typeface="Source Sans Pro Light"/>
              </a:rPr>
            </a:br>
            <a:r>
              <a:rPr lang="en-GB" sz="1950" dirty="0">
                <a:ea typeface="Source Sans Pro Light"/>
              </a:rPr>
              <a:t>Assessment 1</a:t>
            </a:r>
            <a:br>
              <a:rPr lang="en-GB" sz="1950" dirty="0">
                <a:ea typeface="Source Sans Pro Light"/>
              </a:rPr>
            </a:br>
            <a:br>
              <a:rPr lang="en-GB" sz="1950" dirty="0">
                <a:ea typeface="Source Sans Pro Light"/>
              </a:rPr>
            </a:br>
            <a:r>
              <a:rPr lang="en-GB" sz="1950" dirty="0">
                <a:ea typeface="Source Sans Pro Light"/>
              </a:rPr>
              <a:t>TEAMWORK</a:t>
            </a:r>
            <a:br>
              <a:rPr lang="en-GB" sz="1950" dirty="0">
                <a:ea typeface="Source Sans Pro Light"/>
              </a:rPr>
            </a:br>
            <a:r>
              <a:rPr lang="en-GB" sz="1950" dirty="0">
                <a:ea typeface="Source Sans Pro Light"/>
              </a:rPr>
              <a:t>Presentation</a:t>
            </a:r>
            <a:br>
              <a:rPr lang="en-GB" sz="1950" dirty="0">
                <a:ea typeface="Source Sans Pro Light"/>
              </a:rPr>
            </a:br>
            <a:br>
              <a:rPr lang="en-GB" sz="1950" dirty="0">
                <a:ea typeface="Source Sans Pro Light"/>
              </a:rPr>
            </a:br>
            <a:r>
              <a:rPr lang="en-GB" sz="1950" dirty="0">
                <a:ea typeface="Source Sans Pro Light"/>
              </a:rPr>
              <a:t>Lecturer: Anika Tahsin Ahmed</a:t>
            </a:r>
            <a:br>
              <a:rPr lang="en-GB" sz="1950" dirty="0">
                <a:ea typeface="Source Sans Pro Light"/>
              </a:rPr>
            </a:br>
            <a:br>
              <a:rPr lang="en-GB" sz="1950" dirty="0">
                <a:ea typeface="Source Sans Pro Light"/>
              </a:rPr>
            </a:br>
            <a:r>
              <a:rPr lang="en-GB" sz="1950" dirty="0">
                <a:ea typeface="Source Sans Pro Light"/>
              </a:rPr>
              <a:t>Student name: prince </a:t>
            </a:r>
            <a:r>
              <a:rPr lang="en-GB" sz="1950" err="1">
                <a:ea typeface="Source Sans Pro Light"/>
              </a:rPr>
              <a:t>sarpong</a:t>
            </a:r>
            <a:br>
              <a:rPr lang="en-GB" sz="1950" dirty="0">
                <a:ea typeface="Source Sans Pro Light"/>
              </a:rPr>
            </a:br>
            <a:br>
              <a:rPr lang="en-GB" sz="1950" dirty="0">
                <a:ea typeface="Source Sans Pro Light"/>
              </a:rPr>
            </a:br>
            <a:r>
              <a:rPr lang="en-GB" sz="1950">
                <a:ea typeface="Source Sans Pro Light"/>
              </a:rPr>
              <a:t>STUDENT NO. :2435651</a:t>
            </a:r>
            <a:br>
              <a:rPr lang="en-GB" sz="1950" dirty="0">
                <a:ea typeface="Source Sans Pro Light"/>
              </a:rPr>
            </a:br>
            <a:br>
              <a:rPr lang="en-GB" sz="1950" dirty="0">
                <a:ea typeface="Source Sans Pro Light"/>
              </a:rPr>
            </a:br>
            <a:br>
              <a:rPr lang="en-GB" sz="1950" dirty="0">
                <a:ea typeface="Source Sans Pro Light"/>
              </a:rPr>
            </a:br>
            <a:br>
              <a:rPr lang="en-GB" sz="1950" dirty="0">
                <a:ea typeface="Source Sans Pro Light"/>
              </a:rPr>
            </a:br>
            <a:endParaRPr lang="en-GB" sz="1950" dirty="0">
              <a:ea typeface="Source Sans Pro Light"/>
            </a:endParaRPr>
          </a:p>
        </p:txBody>
      </p:sp>
      <p:sp>
        <p:nvSpPr>
          <p:cNvPr id="3" name="Subtitle 2">
            <a:extLst>
              <a:ext uri="{FF2B5EF4-FFF2-40B4-BE49-F238E27FC236}">
                <a16:creationId xmlns:a16="http://schemas.microsoft.com/office/drawing/2014/main" id="{23E18C72-2ED2-1637-7122-F60CF44AC247}"/>
              </a:ext>
            </a:extLst>
          </p:cNvPr>
          <p:cNvSpPr>
            <a:spLocks noGrp="1"/>
          </p:cNvSpPr>
          <p:nvPr>
            <p:ph type="subTitle" idx="1"/>
          </p:nvPr>
        </p:nvSpPr>
        <p:spPr>
          <a:xfrm>
            <a:off x="6560372" y="5460801"/>
            <a:ext cx="2444839" cy="694283"/>
          </a:xfrm>
        </p:spPr>
        <p:txBody>
          <a:bodyPr vert="horz" lIns="68580" tIns="34290" rIns="68580" bIns="34290" rtlCol="0">
            <a:normAutofit/>
          </a:bodyPr>
          <a:lstStyle/>
          <a:p>
            <a:endParaRPr lang="en-GB"/>
          </a:p>
        </p:txBody>
      </p:sp>
      <p:cxnSp>
        <p:nvCxnSpPr>
          <p:cNvPr id="64" name="Straight Connector 63">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0075" y="1400175"/>
            <a:ext cx="794385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579A924B-F2CA-02B4-FC3B-41E364BC352B}"/>
              </a:ext>
            </a:extLst>
          </p:cNvPr>
          <p:cNvPicPr>
            <a:picLocks noChangeAspect="1"/>
          </p:cNvPicPr>
          <p:nvPr/>
        </p:nvPicPr>
        <p:blipFill>
          <a:blip r:embed="rId2"/>
          <a:srcRect l="24335" r="32534"/>
          <a:stretch>
            <a:fillRect/>
          </a:stretch>
        </p:blipFill>
        <p:spPr>
          <a:xfrm>
            <a:off x="1573687" y="1504952"/>
            <a:ext cx="3322007" cy="3851068"/>
          </a:xfrm>
          <a:prstGeom prst="rect">
            <a:avLst/>
          </a:prstGeom>
        </p:spPr>
      </p:pic>
      <p:cxnSp>
        <p:nvCxnSpPr>
          <p:cNvPr id="66" name="Straight Connector 65">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0075" y="5458414"/>
            <a:ext cx="79438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9FCCAD6A-578B-C956-8257-BDC1BB59E496}"/>
              </a:ext>
            </a:extLst>
          </p:cNvPr>
          <p:cNvSpPr txBox="1"/>
          <p:nvPr/>
        </p:nvSpPr>
        <p:spPr>
          <a:xfrm>
            <a:off x="5348013" y="1095549"/>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COVER PAGE</a:t>
            </a:r>
          </a:p>
        </p:txBody>
      </p:sp>
    </p:spTree>
    <p:extLst>
      <p:ext uri="{BB962C8B-B14F-4D97-AF65-F5344CB8AC3E}">
        <p14:creationId xmlns:p14="http://schemas.microsoft.com/office/powerpoint/2010/main" val="25385565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CBD716-4FF7-860E-275E-59F105381563}"/>
              </a:ext>
            </a:extLst>
          </p:cNvPr>
          <p:cNvSpPr>
            <a:spLocks noGrp="1"/>
          </p:cNvSpPr>
          <p:nvPr>
            <p:ph type="title"/>
          </p:nvPr>
        </p:nvSpPr>
        <p:spPr>
          <a:xfrm>
            <a:off x="3936492" y="914400"/>
            <a:ext cx="4677156" cy="1307592"/>
          </a:xfrm>
        </p:spPr>
        <p:txBody>
          <a:bodyPr>
            <a:normAutofit/>
          </a:bodyPr>
          <a:lstStyle/>
          <a:p>
            <a:r>
              <a:rPr lang="en-GB"/>
              <a:t>CONTENT</a:t>
            </a:r>
          </a:p>
        </p:txBody>
      </p:sp>
      <p:pic>
        <p:nvPicPr>
          <p:cNvPr id="17" name="Picture 16" descr="One in a crowd">
            <a:extLst>
              <a:ext uri="{FF2B5EF4-FFF2-40B4-BE49-F238E27FC236}">
                <a16:creationId xmlns:a16="http://schemas.microsoft.com/office/drawing/2014/main" id="{0962268F-42A7-625A-C889-98DA637C7DFC}"/>
              </a:ext>
            </a:extLst>
          </p:cNvPr>
          <p:cNvPicPr>
            <a:picLocks noChangeAspect="1"/>
          </p:cNvPicPr>
          <p:nvPr/>
        </p:nvPicPr>
        <p:blipFill>
          <a:blip r:embed="rId2"/>
          <a:srcRect l="34513" r="27239" b="3"/>
          <a:stretch>
            <a:fillRect/>
          </a:stretch>
        </p:blipFill>
        <p:spPr>
          <a:xfrm>
            <a:off x="20" y="-1"/>
            <a:ext cx="3497560" cy="6858001"/>
          </a:xfrm>
          <a:prstGeom prst="rect">
            <a:avLst/>
          </a:prstGeom>
        </p:spPr>
      </p:pic>
      <p:cxnSp>
        <p:nvCxnSpPr>
          <p:cNvPr id="18" name="Straight Connector 17">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10153" y="722376"/>
            <a:ext cx="122872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EEA7167-5C96-7F59-3EA9-A85362619225}"/>
              </a:ext>
            </a:extLst>
          </p:cNvPr>
          <p:cNvSpPr>
            <a:spLocks noGrp="1"/>
          </p:cNvSpPr>
          <p:nvPr>
            <p:ph idx="1"/>
          </p:nvPr>
        </p:nvSpPr>
        <p:spPr>
          <a:xfrm>
            <a:off x="3936492" y="2221992"/>
            <a:ext cx="4677156" cy="3941064"/>
          </a:xfrm>
        </p:spPr>
        <p:txBody>
          <a:bodyPr vert="horz" lIns="68580" tIns="34290" rIns="68580" bIns="34290" rtlCol="0" anchor="t">
            <a:normAutofit/>
          </a:bodyPr>
          <a:lstStyle/>
          <a:p>
            <a:r>
              <a:rPr lang="en-GB"/>
              <a:t>Introduction........................... 3</a:t>
            </a:r>
          </a:p>
          <a:p>
            <a:r>
              <a:rPr lang="en-GB"/>
              <a:t>What is teamwork...................4</a:t>
            </a:r>
          </a:p>
          <a:p>
            <a:r>
              <a:rPr lang="en-GB"/>
              <a:t>Importance of teamwork.........5</a:t>
            </a:r>
          </a:p>
          <a:p>
            <a:r>
              <a:rPr lang="en-GB"/>
              <a:t>Example of teamwork.............6</a:t>
            </a:r>
          </a:p>
          <a:p>
            <a:r>
              <a:rPr lang="en-GB"/>
              <a:t>Conclusion..............................7</a:t>
            </a:r>
          </a:p>
          <a:p>
            <a:r>
              <a:rPr lang="en-GB"/>
              <a:t>Reference.................................8</a:t>
            </a:r>
          </a:p>
          <a:p>
            <a:pPr marL="0" indent="0">
              <a:buNone/>
            </a:pPr>
            <a:endParaRPr lang="en-GB"/>
          </a:p>
        </p:txBody>
      </p:sp>
    </p:spTree>
    <p:extLst>
      <p:ext uri="{BB962C8B-B14F-4D97-AF65-F5344CB8AC3E}">
        <p14:creationId xmlns:p14="http://schemas.microsoft.com/office/powerpoint/2010/main" val="251703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EF68BE-8BE7-4F62-FAA0-895DA8DC47E4}"/>
              </a:ext>
            </a:extLst>
          </p:cNvPr>
          <p:cNvSpPr>
            <a:spLocks noGrp="1"/>
          </p:cNvSpPr>
          <p:nvPr>
            <p:ph type="title"/>
          </p:nvPr>
        </p:nvSpPr>
        <p:spPr>
          <a:xfrm>
            <a:off x="528066" y="914400"/>
            <a:ext cx="8098632" cy="1051914"/>
          </a:xfrm>
        </p:spPr>
        <p:txBody>
          <a:bodyPr>
            <a:normAutofit/>
          </a:bodyPr>
          <a:lstStyle/>
          <a:p>
            <a:r>
              <a:rPr lang="en-GB" dirty="0"/>
              <a:t>INTRODUCTION</a:t>
            </a:r>
          </a:p>
        </p:txBody>
      </p:sp>
      <p:cxnSp>
        <p:nvCxnSpPr>
          <p:cNvPr id="18" name="Straight Connector 17">
            <a:extLst>
              <a:ext uri="{FF2B5EF4-FFF2-40B4-BE49-F238E27FC236}">
                <a16:creationId xmlns:a16="http://schemas.microsoft.com/office/drawing/2014/main" id="{9BB96FAB-CCBF-4D1E-9D0D-B038ACC29BD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0075" y="723900"/>
            <a:ext cx="122872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9" name="Content Placeholder 2">
            <a:extLst>
              <a:ext uri="{FF2B5EF4-FFF2-40B4-BE49-F238E27FC236}">
                <a16:creationId xmlns:a16="http://schemas.microsoft.com/office/drawing/2014/main" id="{17C46FFA-EFF4-ADC3-C2D2-49636CA74DC5}"/>
              </a:ext>
            </a:extLst>
          </p:cNvPr>
          <p:cNvGraphicFramePr>
            <a:graphicFrameLocks noGrp="1"/>
          </p:cNvGraphicFramePr>
          <p:nvPr>
            <p:ph idx="1"/>
            <p:extLst>
              <p:ext uri="{D42A27DB-BD31-4B8C-83A1-F6EECF244321}">
                <p14:modId xmlns:p14="http://schemas.microsoft.com/office/powerpoint/2010/main" val="2970648318"/>
              </p:ext>
            </p:extLst>
          </p:nvPr>
        </p:nvGraphicFramePr>
        <p:xfrm>
          <a:off x="600075" y="2276474"/>
          <a:ext cx="7972425" cy="38576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0565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91010E-9C94-CFE1-B052-52F5D3CC7542}"/>
              </a:ext>
            </a:extLst>
          </p:cNvPr>
          <p:cNvSpPr>
            <a:spLocks noGrp="1"/>
          </p:cNvSpPr>
          <p:nvPr>
            <p:ph type="title"/>
          </p:nvPr>
        </p:nvSpPr>
        <p:spPr>
          <a:xfrm>
            <a:off x="4713561" y="909638"/>
            <a:ext cx="3900841" cy="1318062"/>
          </a:xfrm>
        </p:spPr>
        <p:txBody>
          <a:bodyPr>
            <a:normAutofit/>
          </a:bodyPr>
          <a:lstStyle/>
          <a:p>
            <a:r>
              <a:rPr lang="en-GB" dirty="0"/>
              <a:t>TEAMWORK</a:t>
            </a:r>
          </a:p>
        </p:txBody>
      </p:sp>
      <p:pic>
        <p:nvPicPr>
          <p:cNvPr id="5" name="Picture 4" descr="Hands-on top of each other">
            <a:extLst>
              <a:ext uri="{FF2B5EF4-FFF2-40B4-BE49-F238E27FC236}">
                <a16:creationId xmlns:a16="http://schemas.microsoft.com/office/drawing/2014/main" id="{8453ABA2-B121-091D-0B1A-32D6EC030680}"/>
              </a:ext>
            </a:extLst>
          </p:cNvPr>
          <p:cNvPicPr>
            <a:picLocks noChangeAspect="1"/>
          </p:cNvPicPr>
          <p:nvPr/>
        </p:nvPicPr>
        <p:blipFill>
          <a:blip r:embed="rId2"/>
          <a:srcRect l="57675" r="15177" b="-2"/>
          <a:stretch>
            <a:fillRect/>
          </a:stretch>
        </p:blipFill>
        <p:spPr>
          <a:xfrm>
            <a:off x="20" y="10"/>
            <a:ext cx="4265050" cy="6857990"/>
          </a:xfrm>
          <a:prstGeom prst="rect">
            <a:avLst/>
          </a:prstGeom>
        </p:spPr>
      </p:pic>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17054" y="722376"/>
            <a:ext cx="120015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E894472-A6B4-51CD-9DD2-FC08B2A7F331}"/>
              </a:ext>
            </a:extLst>
          </p:cNvPr>
          <p:cNvSpPr>
            <a:spLocks noGrp="1"/>
          </p:cNvSpPr>
          <p:nvPr>
            <p:ph idx="1"/>
          </p:nvPr>
        </p:nvSpPr>
        <p:spPr>
          <a:xfrm>
            <a:off x="4718128" y="2236843"/>
            <a:ext cx="3900841" cy="3931920"/>
          </a:xfrm>
        </p:spPr>
        <p:txBody>
          <a:bodyPr vert="horz" lIns="91440" tIns="45720" rIns="91440" bIns="45720" rtlCol="0" anchor="t">
            <a:normAutofit/>
          </a:bodyPr>
          <a:lstStyle/>
          <a:p>
            <a:pPr marL="0" indent="0">
              <a:buNone/>
            </a:pPr>
            <a:r>
              <a:rPr lang="en-GB" dirty="0"/>
              <a:t>Teamwork in Health and Social Care means different professionals and carers working together in a coordinated way to provide safe, effective and person-centred care for individuals.</a:t>
            </a:r>
          </a:p>
          <a:p>
            <a:pPr marL="0" indent="0">
              <a:buNone/>
            </a:pPr>
            <a:r>
              <a:rPr lang="en-GB" dirty="0"/>
              <a:t>           (</a:t>
            </a:r>
            <a:r>
              <a:rPr lang="en-GB" dirty="0" err="1"/>
              <a:t>Gluyas</a:t>
            </a:r>
            <a:r>
              <a:rPr lang="en-GB"/>
              <a:t>, 2015)</a:t>
            </a:r>
            <a:endParaRPr lang="en-GB" dirty="0"/>
          </a:p>
          <a:p>
            <a:pPr marL="0" indent="0">
              <a:buNone/>
            </a:pPr>
            <a:endParaRPr lang="en-GB" dirty="0"/>
          </a:p>
        </p:txBody>
      </p:sp>
    </p:spTree>
    <p:extLst>
      <p:ext uri="{BB962C8B-B14F-4D97-AF65-F5344CB8AC3E}">
        <p14:creationId xmlns:p14="http://schemas.microsoft.com/office/powerpoint/2010/main" val="2306289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0DB27-73EC-D61A-C99B-5DD3A72F2927}"/>
              </a:ext>
            </a:extLst>
          </p:cNvPr>
          <p:cNvSpPr>
            <a:spLocks noGrp="1"/>
          </p:cNvSpPr>
          <p:nvPr>
            <p:ph type="title"/>
          </p:nvPr>
        </p:nvSpPr>
        <p:spPr/>
        <p:txBody>
          <a:bodyPr>
            <a:normAutofit fontScale="90000"/>
          </a:bodyPr>
          <a:lstStyle/>
          <a:p>
            <a:r>
              <a:rPr lang="en-GB"/>
              <a:t>INPORTANCE OF  TEAMWORK IN HEALTH AND SOCIAL CARE</a:t>
            </a:r>
          </a:p>
        </p:txBody>
      </p:sp>
      <p:sp>
        <p:nvSpPr>
          <p:cNvPr id="3" name="Content Placeholder 2">
            <a:extLst>
              <a:ext uri="{FF2B5EF4-FFF2-40B4-BE49-F238E27FC236}">
                <a16:creationId xmlns:a16="http://schemas.microsoft.com/office/drawing/2014/main" id="{C39F1FFB-C1E5-E5B7-FB86-7BA572737824}"/>
              </a:ext>
            </a:extLst>
          </p:cNvPr>
          <p:cNvSpPr>
            <a:spLocks noGrp="1"/>
          </p:cNvSpPr>
          <p:nvPr>
            <p:ph idx="1"/>
          </p:nvPr>
        </p:nvSpPr>
        <p:spPr/>
        <p:txBody>
          <a:bodyPr vert="horz" lIns="91440" tIns="45720" rIns="91440" bIns="45720" rtlCol="0" anchor="t">
            <a:normAutofit/>
          </a:bodyPr>
          <a:lstStyle/>
          <a:p>
            <a:r>
              <a:rPr lang="en-GB"/>
              <a:t>Teamwork provides holistic care</a:t>
            </a:r>
          </a:p>
          <a:p>
            <a:r>
              <a:rPr lang="en-GB" dirty="0"/>
              <a:t>Teamwork </a:t>
            </a:r>
            <a:r>
              <a:rPr lang="en-GB"/>
              <a:t>promotes person-centred care</a:t>
            </a:r>
            <a:endParaRPr lang="en-GB" dirty="0"/>
          </a:p>
          <a:p>
            <a:r>
              <a:rPr lang="en-GB"/>
              <a:t>Teamwork provides</a:t>
            </a:r>
            <a:r>
              <a:rPr lang="en-GB" dirty="0"/>
              <a:t> emotional support for staff</a:t>
            </a:r>
          </a:p>
          <a:p>
            <a:r>
              <a:rPr lang="en-GB"/>
              <a:t>Improves quality of care</a:t>
            </a:r>
            <a:endParaRPr lang="en-GB" dirty="0"/>
          </a:p>
          <a:p>
            <a:r>
              <a:rPr lang="en-GB" dirty="0"/>
              <a:t>Increases </a:t>
            </a:r>
            <a:r>
              <a:rPr lang="en-GB"/>
              <a:t>efficiency</a:t>
            </a:r>
            <a:endParaRPr lang="en-GB" dirty="0"/>
          </a:p>
          <a:p>
            <a:pPr marL="0" indent="0">
              <a:buNone/>
            </a:pPr>
            <a:r>
              <a:rPr lang="en-GB" dirty="0"/>
              <a:t>                       (Leonard, Graham and </a:t>
            </a:r>
            <a:r>
              <a:rPr lang="en-GB" dirty="0" err="1"/>
              <a:t>Bonacum</a:t>
            </a:r>
            <a:r>
              <a:rPr lang="en-GB" dirty="0"/>
              <a:t>, 2004)</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368426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CF4A9-2938-DD6A-5B1D-A46CFFA52C0C}"/>
              </a:ext>
            </a:extLst>
          </p:cNvPr>
          <p:cNvSpPr>
            <a:spLocks noGrp="1"/>
          </p:cNvSpPr>
          <p:nvPr>
            <p:ph type="title"/>
          </p:nvPr>
        </p:nvSpPr>
        <p:spPr/>
        <p:txBody>
          <a:bodyPr>
            <a:normAutofit fontScale="90000"/>
          </a:bodyPr>
          <a:lstStyle/>
          <a:p>
            <a:r>
              <a:rPr lang="en-GB"/>
              <a:t>EXAMPLE OF A TEAMWORK IN HEALTH AND SOCIAL CARE</a:t>
            </a:r>
          </a:p>
        </p:txBody>
      </p:sp>
      <p:sp>
        <p:nvSpPr>
          <p:cNvPr id="3" name="Content Placeholder 2">
            <a:extLst>
              <a:ext uri="{FF2B5EF4-FFF2-40B4-BE49-F238E27FC236}">
                <a16:creationId xmlns:a16="http://schemas.microsoft.com/office/drawing/2014/main" id="{8C93C53E-B36A-2EB6-FBA4-85C05D60E1A3}"/>
              </a:ext>
            </a:extLst>
          </p:cNvPr>
          <p:cNvSpPr>
            <a:spLocks noGrp="1"/>
          </p:cNvSpPr>
          <p:nvPr>
            <p:ph idx="1"/>
          </p:nvPr>
        </p:nvSpPr>
        <p:spPr/>
        <p:txBody>
          <a:bodyPr vert="horz" lIns="91440" tIns="45720" rIns="91440" bIns="45720" rtlCol="0" anchor="t">
            <a:normAutofit/>
          </a:bodyPr>
          <a:lstStyle/>
          <a:p>
            <a:pPr marL="0" indent="0">
              <a:buNone/>
            </a:pPr>
            <a:r>
              <a:rPr lang="en-GB" dirty="0">
                <a:ea typeface="+mn-lt"/>
                <a:cs typeface="+mn-lt"/>
              </a:rPr>
              <a:t>An elderly patient admitted to hospital after a fall may require support from several professionals. The </a:t>
            </a:r>
            <a:r>
              <a:rPr lang="en-GB" b="1" dirty="0">
                <a:ea typeface="+mn-lt"/>
                <a:cs typeface="+mn-lt"/>
              </a:rPr>
              <a:t>doctor</a:t>
            </a:r>
            <a:r>
              <a:rPr lang="en-GB" dirty="0">
                <a:ea typeface="+mn-lt"/>
                <a:cs typeface="+mn-lt"/>
              </a:rPr>
              <a:t> diagnoses and manages medical treatment, the </a:t>
            </a:r>
            <a:r>
              <a:rPr lang="en-GB" b="1" dirty="0">
                <a:ea typeface="+mn-lt"/>
                <a:cs typeface="+mn-lt"/>
              </a:rPr>
              <a:t>nurse</a:t>
            </a:r>
            <a:r>
              <a:rPr lang="en-GB" dirty="0">
                <a:ea typeface="+mn-lt"/>
                <a:cs typeface="+mn-lt"/>
              </a:rPr>
              <a:t> monitors vital signs and administers medication, the </a:t>
            </a:r>
            <a:r>
              <a:rPr lang="en-GB" b="1" dirty="0">
                <a:ea typeface="+mn-lt"/>
                <a:cs typeface="+mn-lt"/>
              </a:rPr>
              <a:t>physiotherapist</a:t>
            </a:r>
            <a:r>
              <a:rPr lang="en-GB" dirty="0">
                <a:ea typeface="+mn-lt"/>
                <a:cs typeface="+mn-lt"/>
              </a:rPr>
              <a:t> helps the patient regain mobility, and the </a:t>
            </a:r>
            <a:r>
              <a:rPr lang="en-GB" b="1" dirty="0">
                <a:ea typeface="+mn-lt"/>
                <a:cs typeface="+mn-lt"/>
              </a:rPr>
              <a:t>social worker</a:t>
            </a:r>
            <a:r>
              <a:rPr lang="en-GB" dirty="0">
                <a:ea typeface="+mn-lt"/>
                <a:cs typeface="+mn-lt"/>
              </a:rPr>
              <a:t> arranges home support after discharge.</a:t>
            </a:r>
            <a:endParaRPr lang="en-GB" dirty="0"/>
          </a:p>
          <a:p>
            <a:pPr marL="0" indent="0">
              <a:buNone/>
            </a:pPr>
            <a:r>
              <a:rPr lang="en-GB" dirty="0">
                <a:ea typeface="+mn-lt"/>
                <a:cs typeface="+mn-lt"/>
              </a:rPr>
              <a:t>This coordinated approach ensures that the patient’s physical recovery, safety at home, and emotional wellbeing are addressed. Effective communication and collaboration between professionals reduce the risk of errors and improve patient safety (Leonard, Graham and </a:t>
            </a:r>
            <a:r>
              <a:rPr lang="en-GB" dirty="0" err="1">
                <a:ea typeface="+mn-lt"/>
                <a:cs typeface="+mn-lt"/>
              </a:rPr>
              <a:t>Bonacum</a:t>
            </a:r>
            <a:r>
              <a:rPr lang="en-GB" dirty="0">
                <a:ea typeface="+mn-lt"/>
                <a:cs typeface="+mn-lt"/>
              </a:rPr>
              <a:t>, 2004).</a:t>
            </a:r>
            <a:endParaRPr lang="en-GB" dirty="0"/>
          </a:p>
          <a:p>
            <a:endParaRPr lang="en-GB" dirty="0"/>
          </a:p>
        </p:txBody>
      </p:sp>
    </p:spTree>
    <p:extLst>
      <p:ext uri="{BB962C8B-B14F-4D97-AF65-F5344CB8AC3E}">
        <p14:creationId xmlns:p14="http://schemas.microsoft.com/office/powerpoint/2010/main" val="2375048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15EBE-F13D-2C76-5F1A-A4EBE8161C70}"/>
              </a:ext>
            </a:extLst>
          </p:cNvPr>
          <p:cNvSpPr>
            <a:spLocks noGrp="1"/>
          </p:cNvSpPr>
          <p:nvPr>
            <p:ph type="title"/>
          </p:nvPr>
        </p:nvSpPr>
        <p:spPr/>
        <p:txBody>
          <a:bodyPr/>
          <a:lstStyle/>
          <a:p>
            <a:r>
              <a:rPr lang="en-GB"/>
              <a:t>CONCLUSION</a:t>
            </a:r>
          </a:p>
        </p:txBody>
      </p:sp>
      <p:sp>
        <p:nvSpPr>
          <p:cNvPr id="3" name="Content Placeholder 2">
            <a:extLst>
              <a:ext uri="{FF2B5EF4-FFF2-40B4-BE49-F238E27FC236}">
                <a16:creationId xmlns:a16="http://schemas.microsoft.com/office/drawing/2014/main" id="{6ED13FB3-8CC1-F775-A59C-79DAF6EA6C66}"/>
              </a:ext>
            </a:extLst>
          </p:cNvPr>
          <p:cNvSpPr>
            <a:spLocks noGrp="1"/>
          </p:cNvSpPr>
          <p:nvPr>
            <p:ph idx="1"/>
          </p:nvPr>
        </p:nvSpPr>
        <p:spPr/>
        <p:txBody>
          <a:bodyPr vert="horz" lIns="91440" tIns="45720" rIns="91440" bIns="45720" rtlCol="0" anchor="t">
            <a:normAutofit/>
          </a:bodyPr>
          <a:lstStyle/>
          <a:p>
            <a:r>
              <a:rPr lang="en-GB" dirty="0"/>
              <a:t>The slice </a:t>
            </a:r>
            <a:r>
              <a:rPr lang="en-GB"/>
              <a:t>defined Teamwork</a:t>
            </a:r>
            <a:endParaRPr lang="en-GB" dirty="0"/>
          </a:p>
          <a:p>
            <a:r>
              <a:rPr lang="en-GB"/>
              <a:t>Importance of Teamwork</a:t>
            </a:r>
          </a:p>
          <a:p>
            <a:r>
              <a:rPr lang="en-GB" dirty="0"/>
              <a:t>Example of </a:t>
            </a:r>
            <a:r>
              <a:rPr lang="en-GB"/>
              <a:t>Teamwork</a:t>
            </a:r>
            <a:endParaRPr lang="en-GB" dirty="0"/>
          </a:p>
        </p:txBody>
      </p:sp>
    </p:spTree>
    <p:extLst>
      <p:ext uri="{BB962C8B-B14F-4D97-AF65-F5344CB8AC3E}">
        <p14:creationId xmlns:p14="http://schemas.microsoft.com/office/powerpoint/2010/main" val="2038432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E1052-0252-96A6-6AD0-73CD99B6511F}"/>
              </a:ext>
            </a:extLst>
          </p:cNvPr>
          <p:cNvSpPr>
            <a:spLocks noGrp="1"/>
          </p:cNvSpPr>
          <p:nvPr>
            <p:ph type="title"/>
          </p:nvPr>
        </p:nvSpPr>
        <p:spPr/>
        <p:txBody>
          <a:bodyPr/>
          <a:lstStyle/>
          <a:p>
            <a:r>
              <a:rPr lang="en-GB" dirty="0" err="1"/>
              <a:t>ReFERENCE</a:t>
            </a:r>
          </a:p>
        </p:txBody>
      </p:sp>
      <p:sp>
        <p:nvSpPr>
          <p:cNvPr id="3" name="Content Placeholder 2">
            <a:extLst>
              <a:ext uri="{FF2B5EF4-FFF2-40B4-BE49-F238E27FC236}">
                <a16:creationId xmlns:a16="http://schemas.microsoft.com/office/drawing/2014/main" id="{BE63D921-F181-4C32-7407-A1CDF01EED8B}"/>
              </a:ext>
            </a:extLst>
          </p:cNvPr>
          <p:cNvSpPr>
            <a:spLocks noGrp="1"/>
          </p:cNvSpPr>
          <p:nvPr>
            <p:ph idx="1"/>
          </p:nvPr>
        </p:nvSpPr>
        <p:spPr/>
        <p:txBody>
          <a:bodyPr vert="horz" lIns="91440" tIns="45720" rIns="91440" bIns="45720" rtlCol="0" anchor="t">
            <a:normAutofit/>
          </a:bodyPr>
          <a:lstStyle/>
          <a:p>
            <a:r>
              <a:rPr lang="en-GB" sz="1000" dirty="0" err="1">
                <a:solidFill>
                  <a:srgbClr val="222222"/>
                </a:solidFill>
                <a:highlight>
                  <a:srgbClr val="FFFFFF"/>
                </a:highlight>
                <a:latin typeface="Arial"/>
                <a:cs typeface="Arial"/>
              </a:rPr>
              <a:t>Gluyas</a:t>
            </a:r>
            <a:r>
              <a:rPr lang="en-GB" sz="1000" dirty="0">
                <a:solidFill>
                  <a:srgbClr val="222222"/>
                </a:solidFill>
                <a:highlight>
                  <a:srgbClr val="FFFFFF"/>
                </a:highlight>
                <a:latin typeface="Arial"/>
                <a:cs typeface="Arial"/>
              </a:rPr>
              <a:t>, H., 2015. Effective communication and teamwork promotes patient safety. </a:t>
            </a:r>
            <a:r>
              <a:rPr lang="en-GB" sz="1000" i="1" dirty="0">
                <a:solidFill>
                  <a:srgbClr val="222222"/>
                </a:solidFill>
                <a:highlight>
                  <a:srgbClr val="FFFFFF"/>
                </a:highlight>
                <a:latin typeface="Arial"/>
                <a:cs typeface="Arial"/>
              </a:rPr>
              <a:t>Nursing Standard (2014+)</a:t>
            </a:r>
            <a:r>
              <a:rPr lang="en-GB" sz="1000" dirty="0">
                <a:solidFill>
                  <a:srgbClr val="222222"/>
                </a:solidFill>
                <a:highlight>
                  <a:srgbClr val="FFFFFF"/>
                </a:highlight>
                <a:latin typeface="Arial"/>
                <a:cs typeface="Arial"/>
              </a:rPr>
              <a:t>, </a:t>
            </a:r>
            <a:r>
              <a:rPr lang="en-GB" sz="1000" i="1" dirty="0">
                <a:solidFill>
                  <a:srgbClr val="222222"/>
                </a:solidFill>
                <a:highlight>
                  <a:srgbClr val="FFFFFF"/>
                </a:highlight>
                <a:latin typeface="Arial"/>
                <a:cs typeface="Arial"/>
              </a:rPr>
              <a:t>29</a:t>
            </a:r>
            <a:r>
              <a:rPr lang="en-GB" sz="1000" dirty="0">
                <a:solidFill>
                  <a:srgbClr val="222222"/>
                </a:solidFill>
                <a:highlight>
                  <a:srgbClr val="FFFFFF"/>
                </a:highlight>
                <a:latin typeface="Arial"/>
                <a:cs typeface="Arial"/>
              </a:rPr>
              <a:t>(49), p.50.</a:t>
            </a:r>
          </a:p>
          <a:p>
            <a:r>
              <a:rPr lang="en-GB" sz="1000" dirty="0">
                <a:solidFill>
                  <a:srgbClr val="222222"/>
                </a:solidFill>
                <a:highlight>
                  <a:srgbClr val="FFFFFF"/>
                </a:highlight>
                <a:latin typeface="Arial"/>
                <a:cs typeface="Arial"/>
              </a:rPr>
              <a:t>Leonard, M., Graham, S. and </a:t>
            </a:r>
            <a:r>
              <a:rPr lang="en-GB" sz="1000" dirty="0" err="1">
                <a:solidFill>
                  <a:srgbClr val="222222"/>
                </a:solidFill>
                <a:highlight>
                  <a:srgbClr val="FFFFFF"/>
                </a:highlight>
                <a:latin typeface="Arial"/>
                <a:cs typeface="Arial"/>
              </a:rPr>
              <a:t>Bonacum</a:t>
            </a:r>
            <a:r>
              <a:rPr lang="en-GB" sz="1000" dirty="0">
                <a:solidFill>
                  <a:srgbClr val="222222"/>
                </a:solidFill>
                <a:highlight>
                  <a:srgbClr val="FFFFFF"/>
                </a:highlight>
                <a:latin typeface="Arial"/>
                <a:cs typeface="Arial"/>
              </a:rPr>
              <a:t>, D., 2004. The human factor: the critical importance of effective teamwork and communication in providing safe care. </a:t>
            </a:r>
            <a:r>
              <a:rPr lang="en-GB" sz="1000" i="1" dirty="0">
                <a:solidFill>
                  <a:srgbClr val="222222"/>
                </a:solidFill>
                <a:highlight>
                  <a:srgbClr val="FFFFFF"/>
                </a:highlight>
                <a:latin typeface="Arial"/>
                <a:cs typeface="Arial"/>
              </a:rPr>
              <a:t>BMJ Quality &amp; Safety</a:t>
            </a:r>
            <a:r>
              <a:rPr lang="en-GB" sz="1000" dirty="0">
                <a:solidFill>
                  <a:srgbClr val="222222"/>
                </a:solidFill>
                <a:highlight>
                  <a:srgbClr val="FFFFFF"/>
                </a:highlight>
                <a:latin typeface="Arial"/>
                <a:cs typeface="Arial"/>
              </a:rPr>
              <a:t>, </a:t>
            </a:r>
            <a:r>
              <a:rPr lang="en-GB" sz="1000" i="1" dirty="0">
                <a:solidFill>
                  <a:srgbClr val="222222"/>
                </a:solidFill>
                <a:highlight>
                  <a:srgbClr val="FFFFFF"/>
                </a:highlight>
                <a:latin typeface="Arial"/>
                <a:cs typeface="Arial"/>
              </a:rPr>
              <a:t>13</a:t>
            </a:r>
            <a:r>
              <a:rPr lang="en-GB" sz="1000" dirty="0">
                <a:solidFill>
                  <a:srgbClr val="222222"/>
                </a:solidFill>
                <a:highlight>
                  <a:srgbClr val="FFFFFF"/>
                </a:highlight>
                <a:latin typeface="Arial"/>
                <a:cs typeface="Arial"/>
              </a:rPr>
              <a:t>(</a:t>
            </a:r>
            <a:r>
              <a:rPr lang="en-GB" sz="1000" dirty="0" err="1">
                <a:solidFill>
                  <a:srgbClr val="222222"/>
                </a:solidFill>
                <a:highlight>
                  <a:srgbClr val="FFFFFF"/>
                </a:highlight>
                <a:latin typeface="Arial"/>
                <a:cs typeface="Arial"/>
              </a:rPr>
              <a:t>suppl</a:t>
            </a:r>
            <a:r>
              <a:rPr lang="en-GB" sz="1000" dirty="0">
                <a:solidFill>
                  <a:srgbClr val="222222"/>
                </a:solidFill>
                <a:highlight>
                  <a:srgbClr val="FFFFFF"/>
                </a:highlight>
                <a:latin typeface="Arial"/>
                <a:cs typeface="Arial"/>
              </a:rPr>
              <a:t> 1), pp.i85-i90.</a:t>
            </a:r>
          </a:p>
        </p:txBody>
      </p:sp>
    </p:spTree>
    <p:extLst>
      <p:ext uri="{BB962C8B-B14F-4D97-AF65-F5344CB8AC3E}">
        <p14:creationId xmlns:p14="http://schemas.microsoft.com/office/powerpoint/2010/main" val="882148748"/>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On-screen Show (4:3)</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ChronicleVTI</vt:lpstr>
      <vt:lpstr>LCHS4009  Assessment 1  TEAMWORK Presentation  Lecturer: Anika Tahsin Ahmed  Student name: prince sarpong  STUDENT NO. :2435651    </vt:lpstr>
      <vt:lpstr>CONTENT</vt:lpstr>
      <vt:lpstr>INTRODUCTION</vt:lpstr>
      <vt:lpstr>TEAMWORK</vt:lpstr>
      <vt:lpstr>INPORTANCE OF  TEAMWORK IN HEALTH AND SOCIAL CARE</vt:lpstr>
      <vt:lpstr>EXAMPLE OF A TEAMWORK IN HEALTH AND SOCIAL CARE</vt:lpstr>
      <vt:lpstr>CONCLUSION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345</cp:revision>
  <dcterms:created xsi:type="dcterms:W3CDTF">2026-01-22T11:15:24Z</dcterms:created>
  <dcterms:modified xsi:type="dcterms:W3CDTF">2026-02-22T20:58:58Z</dcterms:modified>
</cp:coreProperties>
</file>