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notesMasterIdLst>
    <p:notesMasterId r:id="rId11"/>
  </p:notesMasterIdLst>
  <p:sldIdLst>
    <p:sldId id="259" r:id="rId2"/>
    <p:sldId id="258" r:id="rId3"/>
    <p:sldId id="264" r:id="rId4"/>
    <p:sldId id="262" r:id="rId5"/>
    <p:sldId id="260" r:id="rId6"/>
    <p:sldId id="261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7AEE3-0714-41D5-89EF-C1E4809E062A}" v="38" dt="2022-07-24T17:20:41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25F7AEE3-0714-41D5-89EF-C1E4809E062A}"/>
    <pc:docChg chg="modSld">
      <pc:chgData name="" userId="" providerId="" clId="Web-{25F7AEE3-0714-41D5-89EF-C1E4809E062A}" dt="2022-07-24T17:07:32.808" v="7" actId="20577"/>
      <pc:docMkLst>
        <pc:docMk/>
      </pc:docMkLst>
      <pc:sldChg chg="modSp">
        <pc:chgData name="" userId="" providerId="" clId="Web-{25F7AEE3-0714-41D5-89EF-C1E4809E062A}" dt="2022-07-24T17:07:32.808" v="7" actId="20577"/>
        <pc:sldMkLst>
          <pc:docMk/>
          <pc:sldMk cId="109857222" sldId="256"/>
        </pc:sldMkLst>
        <pc:spChg chg="mod">
          <ac:chgData name="" userId="" providerId="" clId="Web-{25F7AEE3-0714-41D5-89EF-C1E4809E062A}" dt="2022-07-24T17:07:32.808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Helen Denby (2008689)" userId="S::2008689@student.uwtsd.ac.uk::d8cdb24d-3f1f-4e96-805a-6396e3d1dc8e" providerId="AD" clId="Web-{25F7AEE3-0714-41D5-89EF-C1E4809E062A}"/>
    <pc:docChg chg="addSld delSld modSld">
      <pc:chgData name="Helen Denby (2008689)" userId="S::2008689@student.uwtsd.ac.uk::d8cdb24d-3f1f-4e96-805a-6396e3d1dc8e" providerId="AD" clId="Web-{25F7AEE3-0714-41D5-89EF-C1E4809E062A}" dt="2022-07-24T17:20:41.057" v="29"/>
      <pc:docMkLst>
        <pc:docMk/>
      </pc:docMkLst>
      <pc:sldChg chg="modSp">
        <pc:chgData name="Helen Denby (2008689)" userId="S::2008689@student.uwtsd.ac.uk::d8cdb24d-3f1f-4e96-805a-6396e3d1dc8e" providerId="AD" clId="Web-{25F7AEE3-0714-41D5-89EF-C1E4809E062A}" dt="2022-07-24T17:07:37.137" v="4" actId="20577"/>
        <pc:sldMkLst>
          <pc:docMk/>
          <pc:sldMk cId="109857222" sldId="256"/>
        </pc:sldMkLst>
        <pc:spChg chg="mod">
          <ac:chgData name="Helen Denby (2008689)" userId="S::2008689@student.uwtsd.ac.uk::d8cdb24d-3f1f-4e96-805a-6396e3d1dc8e" providerId="AD" clId="Web-{25F7AEE3-0714-41D5-89EF-C1E4809E062A}" dt="2022-07-24T17:07:37.137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 modClrScheme chgLayout">
        <pc:chgData name="Helen Denby (2008689)" userId="S::2008689@student.uwtsd.ac.uk::d8cdb24d-3f1f-4e96-805a-6396e3d1dc8e" providerId="AD" clId="Web-{25F7AEE3-0714-41D5-89EF-C1E4809E062A}" dt="2022-07-24T17:20:20.275" v="28"/>
        <pc:sldMkLst>
          <pc:docMk/>
          <pc:sldMk cId="2840488554" sldId="257"/>
        </pc:sldMkLst>
        <pc:spChg chg="del">
          <ac:chgData name="Helen Denby (2008689)" userId="S::2008689@student.uwtsd.ac.uk::d8cdb24d-3f1f-4e96-805a-6396e3d1dc8e" providerId="AD" clId="Web-{25F7AEE3-0714-41D5-89EF-C1E4809E062A}" dt="2022-07-24T17:19:49.650" v="26"/>
          <ac:spMkLst>
            <pc:docMk/>
            <pc:sldMk cId="2840488554" sldId="257"/>
            <ac:spMk id="2" creationId="{6514376E-A2F2-5005-E990-03D9A137A591}"/>
          </ac:spMkLst>
        </pc:spChg>
        <pc:spChg chg="del">
          <ac:chgData name="Helen Denby (2008689)" userId="S::2008689@student.uwtsd.ac.uk::d8cdb24d-3f1f-4e96-805a-6396e3d1dc8e" providerId="AD" clId="Web-{25F7AEE3-0714-41D5-89EF-C1E4809E062A}" dt="2022-07-24T17:19:49.650" v="26"/>
          <ac:spMkLst>
            <pc:docMk/>
            <pc:sldMk cId="2840488554" sldId="257"/>
            <ac:spMk id="3" creationId="{ABB5B1B7-C625-DD1D-B0FA-E58AB18D4744}"/>
          </ac:spMkLst>
        </pc:spChg>
        <pc:spChg chg="add">
          <ac:chgData name="Helen Denby (2008689)" userId="S::2008689@student.uwtsd.ac.uk::d8cdb24d-3f1f-4e96-805a-6396e3d1dc8e" providerId="AD" clId="Web-{25F7AEE3-0714-41D5-89EF-C1E4809E062A}" dt="2022-07-24T17:20:20.275" v="28"/>
          <ac:spMkLst>
            <pc:docMk/>
            <pc:sldMk cId="2840488554" sldId="257"/>
            <ac:spMk id="9" creationId="{AB8C311F-7253-4AED-9701-7FC0708C41C7}"/>
          </ac:spMkLst>
        </pc:spChg>
        <pc:spChg chg="add">
          <ac:chgData name="Helen Denby (2008689)" userId="S::2008689@student.uwtsd.ac.uk::d8cdb24d-3f1f-4e96-805a-6396e3d1dc8e" providerId="AD" clId="Web-{25F7AEE3-0714-41D5-89EF-C1E4809E062A}" dt="2022-07-24T17:20:20.275" v="28"/>
          <ac:spMkLst>
            <pc:docMk/>
            <pc:sldMk cId="2840488554" sldId="257"/>
            <ac:spMk id="11" creationId="{E2384209-CB15-4CDF-9D31-C44FD9A3F20D}"/>
          </ac:spMkLst>
        </pc:spChg>
        <pc:spChg chg="add">
          <ac:chgData name="Helen Denby (2008689)" userId="S::2008689@student.uwtsd.ac.uk::d8cdb24d-3f1f-4e96-805a-6396e3d1dc8e" providerId="AD" clId="Web-{25F7AEE3-0714-41D5-89EF-C1E4809E062A}" dt="2022-07-24T17:20:20.275" v="28"/>
          <ac:spMkLst>
            <pc:docMk/>
            <pc:sldMk cId="2840488554" sldId="257"/>
            <ac:spMk id="13" creationId="{2633B3B5-CC90-43F0-8714-D31D1F3F0209}"/>
          </ac:spMkLst>
        </pc:spChg>
        <pc:spChg chg="add">
          <ac:chgData name="Helen Denby (2008689)" userId="S::2008689@student.uwtsd.ac.uk::d8cdb24d-3f1f-4e96-805a-6396e3d1dc8e" providerId="AD" clId="Web-{25F7AEE3-0714-41D5-89EF-C1E4809E062A}" dt="2022-07-24T17:20:20.275" v="28"/>
          <ac:spMkLst>
            <pc:docMk/>
            <pc:sldMk cId="2840488554" sldId="257"/>
            <ac:spMk id="15" creationId="{A8D57A06-A426-446D-B02C-A2DC6B62E45E}"/>
          </ac:spMkLst>
        </pc:spChg>
        <pc:picChg chg="add mod">
          <ac:chgData name="Helen Denby (2008689)" userId="S::2008689@student.uwtsd.ac.uk::d8cdb24d-3f1f-4e96-805a-6396e3d1dc8e" providerId="AD" clId="Web-{25F7AEE3-0714-41D5-89EF-C1E4809E062A}" dt="2022-07-24T17:20:20.275" v="28"/>
          <ac:picMkLst>
            <pc:docMk/>
            <pc:sldMk cId="2840488554" sldId="257"/>
            <ac:picMk id="4" creationId="{924A2619-3782-BFC4-A155-9E1CF803D4AC}"/>
          </ac:picMkLst>
        </pc:picChg>
      </pc:sldChg>
      <pc:sldChg chg="delSp new del mod modClrScheme chgLayout">
        <pc:chgData name="Helen Denby (2008689)" userId="S::2008689@student.uwtsd.ac.uk::d8cdb24d-3f1f-4e96-805a-6396e3d1dc8e" providerId="AD" clId="Web-{25F7AEE3-0714-41D5-89EF-C1E4809E062A}" dt="2022-07-24T17:18:57.789" v="18"/>
        <pc:sldMkLst>
          <pc:docMk/>
          <pc:sldMk cId="3195413816" sldId="257"/>
        </pc:sldMkLst>
        <pc:spChg chg="del">
          <ac:chgData name="Helen Denby (2008689)" userId="S::2008689@student.uwtsd.ac.uk::d8cdb24d-3f1f-4e96-805a-6396e3d1dc8e" providerId="AD" clId="Web-{25F7AEE3-0714-41D5-89EF-C1E4809E062A}" dt="2022-07-24T17:18:50.758" v="17"/>
          <ac:spMkLst>
            <pc:docMk/>
            <pc:sldMk cId="3195413816" sldId="257"/>
            <ac:spMk id="2" creationId="{1F394216-F5A8-3C7B-F97D-D924C24D4621}"/>
          </ac:spMkLst>
        </pc:spChg>
        <pc:spChg chg="del">
          <ac:chgData name="Helen Denby (2008689)" userId="S::2008689@student.uwtsd.ac.uk::d8cdb24d-3f1f-4e96-805a-6396e3d1dc8e" providerId="AD" clId="Web-{25F7AEE3-0714-41D5-89EF-C1E4809E062A}" dt="2022-07-24T17:18:50.758" v="17"/>
          <ac:spMkLst>
            <pc:docMk/>
            <pc:sldMk cId="3195413816" sldId="257"/>
            <ac:spMk id="3" creationId="{4883C25E-00CB-6641-5829-900D3129A07C}"/>
          </ac:spMkLst>
        </pc:spChg>
      </pc:sldChg>
      <pc:sldChg chg="new del">
        <pc:chgData name="Helen Denby (2008689)" userId="S::2008689@student.uwtsd.ac.uk::d8cdb24d-3f1f-4e96-805a-6396e3d1dc8e" providerId="AD" clId="Web-{25F7AEE3-0714-41D5-89EF-C1E4809E062A}" dt="2022-07-24T17:19:02.945" v="19"/>
        <pc:sldMkLst>
          <pc:docMk/>
          <pc:sldMk cId="672794000" sldId="258"/>
        </pc:sldMkLst>
      </pc:sldChg>
      <pc:sldChg chg="new">
        <pc:chgData name="Helen Denby (2008689)" userId="S::2008689@student.uwtsd.ac.uk::d8cdb24d-3f1f-4e96-805a-6396e3d1dc8e" providerId="AD" clId="Web-{25F7AEE3-0714-41D5-89EF-C1E4809E062A}" dt="2022-07-24T17:20:41.057" v="29"/>
        <pc:sldMkLst>
          <pc:docMk/>
          <pc:sldMk cId="2583584056" sldId="258"/>
        </pc:sldMkLst>
      </pc:sldChg>
      <pc:sldChg chg="new del">
        <pc:chgData name="Helen Denby (2008689)" userId="S::2008689@student.uwtsd.ac.uk::d8cdb24d-3f1f-4e96-805a-6396e3d1dc8e" providerId="AD" clId="Web-{25F7AEE3-0714-41D5-89EF-C1E4809E062A}" dt="2022-07-24T17:19:06.133" v="20"/>
        <pc:sldMkLst>
          <pc:docMk/>
          <pc:sldMk cId="4158521015" sldId="259"/>
        </pc:sldMkLst>
      </pc:sldChg>
      <pc:sldChg chg="addSp delSp modSp new del mod setBg modClrScheme chgLayout">
        <pc:chgData name="Helen Denby (2008689)" userId="S::2008689@student.uwtsd.ac.uk::d8cdb24d-3f1f-4e96-805a-6396e3d1dc8e" providerId="AD" clId="Web-{25F7AEE3-0714-41D5-89EF-C1E4809E062A}" dt="2022-07-24T17:19:42.196" v="24"/>
        <pc:sldMkLst>
          <pc:docMk/>
          <pc:sldMk cId="3796787889" sldId="260"/>
        </pc:sldMkLst>
        <pc:spChg chg="del">
          <ac:chgData name="Helen Denby (2008689)" userId="S::2008689@student.uwtsd.ac.uk::d8cdb24d-3f1f-4e96-805a-6396e3d1dc8e" providerId="AD" clId="Web-{25F7AEE3-0714-41D5-89EF-C1E4809E062A}" dt="2022-07-24T17:14:58.759" v="9"/>
          <ac:spMkLst>
            <pc:docMk/>
            <pc:sldMk cId="3796787889" sldId="260"/>
            <ac:spMk id="2" creationId="{50ADF077-C87C-205A-88A9-DBCEA9983CF0}"/>
          </ac:spMkLst>
        </pc:spChg>
        <pc:spChg chg="del">
          <ac:chgData name="Helen Denby (2008689)" userId="S::2008689@student.uwtsd.ac.uk::d8cdb24d-3f1f-4e96-805a-6396e3d1dc8e" providerId="AD" clId="Web-{25F7AEE3-0714-41D5-89EF-C1E4809E062A}" dt="2022-07-24T17:14:58.759" v="9"/>
          <ac:spMkLst>
            <pc:docMk/>
            <pc:sldMk cId="3796787889" sldId="260"/>
            <ac:spMk id="3" creationId="{FE55F238-F65B-1C8E-876C-66F3C6A43144}"/>
          </ac:spMkLst>
        </pc:spChg>
        <pc:spChg chg="add del">
          <ac:chgData name="Helen Denby (2008689)" userId="S::2008689@student.uwtsd.ac.uk::d8cdb24d-3f1f-4e96-805a-6396e3d1dc8e" providerId="AD" clId="Web-{25F7AEE3-0714-41D5-89EF-C1E4809E062A}" dt="2022-07-24T17:19:10.649" v="21"/>
          <ac:spMkLst>
            <pc:docMk/>
            <pc:sldMk cId="3796787889" sldId="260"/>
            <ac:spMk id="9" creationId="{42A4FC2C-047E-45A5-965D-8E1E3BF09BC6}"/>
          </ac:spMkLst>
        </pc:spChg>
        <pc:grpChg chg="add">
          <ac:chgData name="Helen Denby (2008689)" userId="S::2008689@student.uwtsd.ac.uk::d8cdb24d-3f1f-4e96-805a-6396e3d1dc8e" providerId="AD" clId="Web-{25F7AEE3-0714-41D5-89EF-C1E4809E062A}" dt="2022-07-24T17:19:10.649" v="21"/>
          <ac:grpSpMkLst>
            <pc:docMk/>
            <pc:sldMk cId="3796787889" sldId="260"/>
            <ac:grpSpMk id="14" creationId="{63737881-458F-40AD-B72B-B57D267DC423}"/>
          </ac:grpSpMkLst>
        </pc:grpChg>
        <pc:picChg chg="add del mod">
          <ac:chgData name="Helen Denby (2008689)" userId="S::2008689@student.uwtsd.ac.uk::d8cdb24d-3f1f-4e96-805a-6396e3d1dc8e" providerId="AD" clId="Web-{25F7AEE3-0714-41D5-89EF-C1E4809E062A}" dt="2022-07-24T17:19:31.649" v="23"/>
          <ac:picMkLst>
            <pc:docMk/>
            <pc:sldMk cId="3796787889" sldId="260"/>
            <ac:picMk id="4" creationId="{7668E1EF-2F43-8D07-8CB6-A1CA1B21539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83F8DE-AFEF-428D-B18A-3FC91B7BD81C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AC2C5-1ACA-4A2F-B48E-08E61A349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30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AC2C5-1ACA-4A2F-B48E-08E61A349B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38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211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14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31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89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35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75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16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91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66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985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27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4140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6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3599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692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80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14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46CE7D5-CF57-46EF-B807-FDD0502418D4}" type="datetimeFigureOut">
              <a:rPr lang="en-GB" smtClean="0"/>
              <a:t>25/07/2022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169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‘Hedgehog Vase’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352" y="1825625"/>
            <a:ext cx="3647871" cy="4351338"/>
          </a:xfrm>
        </p:spPr>
      </p:pic>
    </p:spTree>
    <p:extLst>
      <p:ext uri="{BB962C8B-B14F-4D97-AF65-F5344CB8AC3E}">
        <p14:creationId xmlns:p14="http://schemas.microsoft.com/office/powerpoint/2010/main" val="234301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Chalandriani</a:t>
            </a:r>
            <a:r>
              <a:rPr lang="en-GB" dirty="0" smtClean="0"/>
              <a:t> cemetery on Syros Island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548" y="1825625"/>
            <a:ext cx="2900892" cy="4351338"/>
          </a:xfrm>
        </p:spPr>
      </p:pic>
      <p:pic>
        <p:nvPicPr>
          <p:cNvPr id="16" name="Content Placeholder 1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219" y="2802414"/>
            <a:ext cx="4267200" cy="2397760"/>
          </a:xfrm>
        </p:spPr>
      </p:pic>
    </p:spTree>
    <p:extLst>
      <p:ext uri="{BB962C8B-B14F-4D97-AF65-F5344CB8AC3E}">
        <p14:creationId xmlns:p14="http://schemas.microsoft.com/office/powerpoint/2010/main" val="258358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6037" y="623455"/>
            <a:ext cx="10233800" cy="5486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Early Cycladic period (2700 – 2200 BC)</a:t>
            </a:r>
          </a:p>
          <a:p>
            <a:endParaRPr lang="en-GB" sz="3600" dirty="0" smtClean="0"/>
          </a:p>
          <a:p>
            <a:r>
              <a:rPr lang="en-GB" sz="3600" dirty="0" smtClean="0"/>
              <a:t>Part of the </a:t>
            </a:r>
            <a:r>
              <a:rPr lang="en-GB" sz="3600" dirty="0" err="1" smtClean="0"/>
              <a:t>Keros</a:t>
            </a:r>
            <a:r>
              <a:rPr lang="en-GB" sz="3600" dirty="0" smtClean="0"/>
              <a:t> – Syros culture</a:t>
            </a:r>
          </a:p>
          <a:p>
            <a:endParaRPr lang="en-GB" sz="3600" dirty="0" smtClean="0"/>
          </a:p>
          <a:p>
            <a:r>
              <a:rPr lang="en-GB" sz="3600" dirty="0" smtClean="0"/>
              <a:t>Excavated by Christos </a:t>
            </a:r>
            <a:r>
              <a:rPr lang="en-GB" sz="3600" dirty="0" err="1" smtClean="0"/>
              <a:t>Tsountas</a:t>
            </a:r>
            <a:r>
              <a:rPr lang="en-GB" sz="3600" dirty="0" smtClean="0"/>
              <a:t> (1898)</a:t>
            </a:r>
          </a:p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National Archaeological Museum, Athens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4377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Artwork of the period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2213553"/>
            <a:ext cx="10233800" cy="3854739"/>
          </a:xfrm>
        </p:spPr>
        <p:txBody>
          <a:bodyPr/>
          <a:lstStyle/>
          <a:p>
            <a:r>
              <a:rPr lang="en-GB" dirty="0" smtClean="0"/>
              <a:t>Metalwork, carved stone vases, clay-fired pottery shapes, marble figurines</a:t>
            </a:r>
          </a:p>
          <a:p>
            <a:endParaRPr lang="en-GB" dirty="0" smtClean="0"/>
          </a:p>
          <a:p>
            <a:r>
              <a:rPr lang="en-GB" dirty="0" smtClean="0"/>
              <a:t>Images of animals inspired by natural world</a:t>
            </a:r>
          </a:p>
          <a:p>
            <a:endParaRPr lang="en-GB" dirty="0" smtClean="0"/>
          </a:p>
          <a:p>
            <a:r>
              <a:rPr lang="en-GB" dirty="0" smtClean="0"/>
              <a:t>Decoration of dark paint in angular, linear patterns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0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99" b="21399"/>
          <a:stretch>
            <a:fillRect/>
          </a:stretch>
        </p:blipFill>
        <p:spPr/>
      </p:pic>
      <p:sp>
        <p:nvSpPr>
          <p:cNvPr id="11" name="Text Placeholder 10"/>
          <p:cNvSpPr>
            <a:spLocks noGrp="1"/>
          </p:cNvSpPr>
          <p:nvPr>
            <p:ph type="body" sz="half" idx="2"/>
          </p:nvPr>
        </p:nvSpPr>
        <p:spPr>
          <a:xfrm>
            <a:off x="981596" y="1614443"/>
            <a:ext cx="3648619" cy="3871958"/>
          </a:xfrm>
        </p:spPr>
        <p:txBody>
          <a:bodyPr>
            <a:normAutofit fontScale="77500" lnSpcReduction="2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/>
              <a:t>Clay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/>
              <a:t>10.8cm tall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/>
              <a:t>Hollow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/>
              <a:t>Portable</a:t>
            </a:r>
          </a:p>
          <a:p>
            <a:endParaRPr lang="en-GB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/>
              <a:t>Dark paint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2496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50" y="1667404"/>
            <a:ext cx="5199063" cy="388196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3497" y="1039813"/>
            <a:ext cx="4306644" cy="5137150"/>
          </a:xfrm>
        </p:spPr>
      </p:pic>
    </p:spTree>
    <p:extLst>
      <p:ext uri="{BB962C8B-B14F-4D97-AF65-F5344CB8AC3E}">
        <p14:creationId xmlns:p14="http://schemas.microsoft.com/office/powerpoint/2010/main" val="96664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Aesthetics &amp; Communication</a:t>
            </a:r>
            <a:endParaRPr lang="en-GB" sz="4800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87" y="1798421"/>
            <a:ext cx="5715000" cy="4267200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4294967295"/>
          </p:nvPr>
        </p:nvSpPr>
        <p:spPr>
          <a:xfrm>
            <a:off x="568036" y="2078181"/>
            <a:ext cx="3131127" cy="3429145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Smooth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Paint depicts scales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Portable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Quirky &amp; whimsical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5188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Modern Reception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Appreciate shape and texture</a:t>
            </a:r>
          </a:p>
          <a:p>
            <a:endParaRPr lang="en-GB" dirty="0" smtClean="0"/>
          </a:p>
          <a:p>
            <a:r>
              <a:rPr lang="en-GB" dirty="0" smtClean="0"/>
              <a:t>Endearing nature of animal holding </a:t>
            </a:r>
            <a:r>
              <a:rPr lang="en-GB" dirty="0" smtClean="0"/>
              <a:t>cup</a:t>
            </a:r>
          </a:p>
          <a:p>
            <a:endParaRPr lang="en-GB" dirty="0"/>
          </a:p>
          <a:p>
            <a:r>
              <a:rPr lang="en-GB" smtClean="0"/>
              <a:t>Value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Who is looking at it?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8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Is it a Hedgehog or a Bear 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sz="4800" dirty="0" smtClean="0"/>
          </a:p>
          <a:p>
            <a:pPr algn="ctr"/>
            <a:endParaRPr lang="en-GB" sz="4800" dirty="0"/>
          </a:p>
          <a:p>
            <a:pPr marL="0" indent="0" algn="ctr">
              <a:buNone/>
            </a:pPr>
            <a:r>
              <a:rPr lang="en-GB" sz="4800" dirty="0" smtClean="0"/>
              <a:t>I will let you answer that question!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01931803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71</TotalTime>
  <Words>124</Words>
  <Application>Microsoft Office PowerPoint</Application>
  <PresentationFormat>Widescreen</PresentationFormat>
  <Paragraphs>50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Corbel</vt:lpstr>
      <vt:lpstr>Depth</vt:lpstr>
      <vt:lpstr>The ‘Hedgehog Vase’</vt:lpstr>
      <vt:lpstr>Chalandriani cemetery on Syros Island</vt:lpstr>
      <vt:lpstr>PowerPoint Presentation</vt:lpstr>
      <vt:lpstr>Artwork of the period</vt:lpstr>
      <vt:lpstr>PowerPoint Presentation</vt:lpstr>
      <vt:lpstr>PowerPoint Presentation</vt:lpstr>
      <vt:lpstr>Aesthetics &amp; Communication</vt:lpstr>
      <vt:lpstr>Modern Reception</vt:lpstr>
      <vt:lpstr>Is it a Hedgehog or a Bear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Denby</dc:creator>
  <cp:lastModifiedBy>Helen Denby</cp:lastModifiedBy>
  <cp:revision>36</cp:revision>
  <dcterms:created xsi:type="dcterms:W3CDTF">2022-07-24T17:06:29Z</dcterms:created>
  <dcterms:modified xsi:type="dcterms:W3CDTF">2022-07-25T12:51:04Z</dcterms:modified>
</cp:coreProperties>
</file>