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5.xml" ContentType="application/vnd.openxmlformats-officedocument.theme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7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8.xml" ContentType="application/vnd.openxmlformats-officedocument.theme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9.xml" ContentType="application/vnd.openxmlformats-officedocument.theme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0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theme/theme11.xml" ContentType="application/vnd.openxmlformats-officedocument.theme+xml"/>
  <Override PartName="/ppt/slideLayouts/slideLayout52.xml" ContentType="application/vnd.openxmlformats-officedocument.presentationml.slideLayout+xml"/>
  <Override PartName="/ppt/theme/theme12.xml" ContentType="application/vnd.openxmlformats-officedocument.theme+xml"/>
  <Override PartName="/ppt/slideLayouts/slideLayout53.xml" ContentType="application/vnd.openxmlformats-officedocument.presentationml.slideLayout+xml"/>
  <Override PartName="/ppt/theme/theme13.xml" ContentType="application/vnd.openxmlformats-officedocument.theme+xml"/>
  <Override PartName="/ppt/slideLayouts/slideLayout54.xml" ContentType="application/vnd.openxmlformats-officedocument.presentationml.slideLayout+xml"/>
  <Override PartName="/ppt/theme/theme14.xml" ContentType="application/vnd.openxmlformats-officedocument.theme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theme/theme15.xml" ContentType="application/vnd.openxmlformats-officedocument.theme+xml"/>
  <Override PartName="/ppt/slideLayouts/slideLayout58.xml" ContentType="application/vnd.openxmlformats-officedocument.presentationml.slideLayout+xml"/>
  <Override PartName="/ppt/theme/theme16.xml" ContentType="application/vnd.openxmlformats-officedocument.theme+xml"/>
  <Override PartName="/ppt/slideLayouts/slideLayout59.xml" ContentType="application/vnd.openxmlformats-officedocument.presentationml.slideLayout+xml"/>
  <Override PartName="/ppt/theme/theme17.xml" ContentType="application/vnd.openxmlformats-officedocument.theme+xml"/>
  <Override PartName="/ppt/slideLayouts/slideLayout60.xml" ContentType="application/vnd.openxmlformats-officedocument.presentationml.slideLayout+xml"/>
  <Override PartName="/ppt/theme/theme18.xml" ContentType="application/vnd.openxmlformats-officedocument.theme+xml"/>
  <Override PartName="/ppt/slideLayouts/slideLayout61.xml" ContentType="application/vnd.openxmlformats-officedocument.presentationml.slideLayout+xml"/>
  <Override PartName="/ppt/theme/theme19.xml" ContentType="application/vnd.openxmlformats-officedocument.theme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20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theme/theme21.xml" ContentType="application/vnd.openxmlformats-officedocument.theme+xml"/>
  <Override PartName="/ppt/theme/theme2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62" r:id="rId4"/>
    <p:sldMasterId id="2147483763" r:id="rId5"/>
    <p:sldMasterId id="2147483764" r:id="rId6"/>
    <p:sldMasterId id="2147483766" r:id="rId7"/>
    <p:sldMasterId id="2147483767" r:id="rId8"/>
    <p:sldMasterId id="2147483755" r:id="rId9"/>
    <p:sldMasterId id="2147483680" r:id="rId10"/>
    <p:sldMasterId id="2147483724" r:id="rId11"/>
    <p:sldMasterId id="2147483712" r:id="rId12"/>
    <p:sldMasterId id="2147483728" r:id="rId13"/>
    <p:sldMasterId id="2147483740" r:id="rId14"/>
    <p:sldMasterId id="2147483823" r:id="rId15"/>
    <p:sldMasterId id="2147483833" r:id="rId16"/>
    <p:sldMasterId id="2147483841" r:id="rId17"/>
    <p:sldMasterId id="2147483843" r:id="rId18"/>
    <p:sldMasterId id="2147483839" r:id="rId19"/>
    <p:sldMasterId id="2147483854" r:id="rId20"/>
    <p:sldMasterId id="2147483837" r:id="rId21"/>
    <p:sldMasterId id="2147483829" r:id="rId22"/>
    <p:sldMasterId id="2147483781" r:id="rId23"/>
    <p:sldMasterId id="2147483871" r:id="rId24"/>
  </p:sldMasterIdLst>
  <p:notesMasterIdLst>
    <p:notesMasterId r:id="rId51"/>
  </p:notesMasterIdLst>
  <p:sldIdLst>
    <p:sldId id="259" r:id="rId25"/>
    <p:sldId id="329" r:id="rId26"/>
    <p:sldId id="590" r:id="rId27"/>
    <p:sldId id="565" r:id="rId28"/>
    <p:sldId id="567" r:id="rId29"/>
    <p:sldId id="568" r:id="rId30"/>
    <p:sldId id="569" r:id="rId31"/>
    <p:sldId id="570" r:id="rId32"/>
    <p:sldId id="593" r:id="rId33"/>
    <p:sldId id="574" r:id="rId34"/>
    <p:sldId id="588" r:id="rId35"/>
    <p:sldId id="575" r:id="rId36"/>
    <p:sldId id="576" r:id="rId37"/>
    <p:sldId id="638" r:id="rId38"/>
    <p:sldId id="280" r:id="rId39"/>
    <p:sldId id="281" r:id="rId40"/>
    <p:sldId id="597" r:id="rId41"/>
    <p:sldId id="324" r:id="rId42"/>
    <p:sldId id="643" r:id="rId43"/>
    <p:sldId id="644" r:id="rId44"/>
    <p:sldId id="598" r:id="rId45"/>
    <p:sldId id="557" r:id="rId46"/>
    <p:sldId id="608" r:id="rId47"/>
    <p:sldId id="645" r:id="rId48"/>
    <p:sldId id="646" r:id="rId49"/>
    <p:sldId id="604" r:id="rId50"/>
  </p:sldIdLst>
  <p:sldSz cx="9906000" cy="6858000" type="A4"/>
  <p:notesSz cx="6724650" cy="97742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9E43A904-3B7F-D488-32F0-979510D91DFF}" name="Anna Brychan" initials="AB" userId="S::a.brychan@uwtsd.ac.uk::3256c861-f430-4b9a-9cb0-7503956a072c" providerId="AD"/>
  <p188:author id="{D831F24B-163A-F8D0-A0E1-C7F966AFC781}" name="Nicola Evans (IEH)" initials="NE(" userId="S::n.j.evans@uwtsd.ac.uk::98230340-4193-44b9-8186-3953cc098dd3" providerId="AD"/>
  <p188:author id="{491245A4-4CBB-FCB4-D5E1-53D44EE1D411}" name="David Stacey" initials="DS" userId="S::david.stacey@uwtsd.ac.uk::6e25bcea-c703-499a-b54e-663d1eeaca2d" providerId="AD"/>
  <p188:author id="{AD9F28CB-CBE9-2CAC-2597-D676662A255C}" name="Lilian Martin" initials="LM" userId="S::l.martin@uwtsd.ac.uk::865a25aa-5d86-405e-9b5c-e4f83f7b7fbb" providerId="AD"/>
  <p188:author id="{193DCCCD-5AEA-608E-0D50-6991575FF504}" name="Catherine Morgan" initials="CM" userId="S::c.morgan@uwtsd.ac.uk::35048f38-7f06-4d34-924e-c19b9e3dcaf3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CC00"/>
    <a:srgbClr val="00CC99"/>
    <a:srgbClr val="4472C4"/>
    <a:srgbClr val="CC00CC"/>
    <a:srgbClr val="CC0000"/>
    <a:srgbClr val="004884"/>
    <a:srgbClr val="004782"/>
    <a:srgbClr val="004987"/>
    <a:srgbClr val="004986"/>
    <a:srgbClr val="004E9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2DA53DC-72EB-4E75-9A78-25E596F0C61E}" v="1" dt="2023-09-26T09:02:26.66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33" autoAdjust="0"/>
    <p:restoredTop sz="68805" autoAdjust="0"/>
  </p:normalViewPr>
  <p:slideViewPr>
    <p:cSldViewPr snapToGrid="0">
      <p:cViewPr varScale="1">
        <p:scale>
          <a:sx n="89" d="100"/>
          <a:sy n="89" d="100"/>
        </p:scale>
        <p:origin x="585" y="5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2.xml"/><Relationship Id="rId39" Type="http://schemas.openxmlformats.org/officeDocument/2006/relationships/slide" Target="slides/slide15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0.xml"/><Relationship Id="rId42" Type="http://schemas.openxmlformats.org/officeDocument/2006/relationships/slide" Target="slides/slide18.xml"/><Relationship Id="rId47" Type="http://schemas.openxmlformats.org/officeDocument/2006/relationships/slide" Target="slides/slide23.xml"/><Relationship Id="rId50" Type="http://schemas.openxmlformats.org/officeDocument/2006/relationships/slide" Target="slides/slide26.xml"/><Relationship Id="rId55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5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8.xml"/><Relationship Id="rId37" Type="http://schemas.openxmlformats.org/officeDocument/2006/relationships/slide" Target="slides/slide13.xml"/><Relationship Id="rId40" Type="http://schemas.openxmlformats.org/officeDocument/2006/relationships/slide" Target="slides/slide16.xml"/><Relationship Id="rId45" Type="http://schemas.openxmlformats.org/officeDocument/2006/relationships/slide" Target="slides/slide21.xml"/><Relationship Id="rId53" Type="http://schemas.openxmlformats.org/officeDocument/2006/relationships/viewProps" Target="viewProps.xml"/><Relationship Id="rId58" Type="http://schemas.microsoft.com/office/2018/10/relationships/authors" Target="authors.xml"/><Relationship Id="rId5" Type="http://schemas.openxmlformats.org/officeDocument/2006/relationships/slideMaster" Target="slideMasters/slideMaster2.xml"/><Relationship Id="rId19" Type="http://schemas.openxmlformats.org/officeDocument/2006/relationships/slideMaster" Target="slideMasters/slideMaster16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3.xml"/><Relationship Id="rId30" Type="http://schemas.openxmlformats.org/officeDocument/2006/relationships/slide" Target="slides/slide6.xml"/><Relationship Id="rId35" Type="http://schemas.openxmlformats.org/officeDocument/2006/relationships/slide" Target="slides/slide11.xml"/><Relationship Id="rId43" Type="http://schemas.openxmlformats.org/officeDocument/2006/relationships/slide" Target="slides/slide19.xml"/><Relationship Id="rId48" Type="http://schemas.openxmlformats.org/officeDocument/2006/relationships/slide" Target="slides/slide24.xml"/><Relationship Id="rId56" Type="http://schemas.microsoft.com/office/2016/11/relationships/changesInfo" Target="changesInfos/changesInfo1.xml"/><Relationship Id="rId8" Type="http://schemas.openxmlformats.org/officeDocument/2006/relationships/slideMaster" Target="slideMasters/slideMaster5.xml"/><Relationship Id="rId51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1.xml"/><Relationship Id="rId33" Type="http://schemas.openxmlformats.org/officeDocument/2006/relationships/slide" Target="slides/slide9.xml"/><Relationship Id="rId38" Type="http://schemas.openxmlformats.org/officeDocument/2006/relationships/slide" Target="slides/slide14.xml"/><Relationship Id="rId46" Type="http://schemas.openxmlformats.org/officeDocument/2006/relationships/slide" Target="slides/slide22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7.xml"/><Relationship Id="rId54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4.xml"/><Relationship Id="rId36" Type="http://schemas.openxmlformats.org/officeDocument/2006/relationships/slide" Target="slides/slide12.xml"/><Relationship Id="rId49" Type="http://schemas.openxmlformats.org/officeDocument/2006/relationships/slide" Target="slides/slide25.xml"/><Relationship Id="rId57" Type="http://schemas.microsoft.com/office/2015/10/relationships/revisionInfo" Target="revisionInfo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7.xml"/><Relationship Id="rId44" Type="http://schemas.openxmlformats.org/officeDocument/2006/relationships/slide" Target="slides/slide20.xml"/><Relationship Id="rId52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ssica Roberts" userId="831782ca-6a3f-4cbd-8621-3600d0a72af9" providerId="ADAL" clId="{E2DA53DC-72EB-4E75-9A78-25E596F0C61E}"/>
    <pc:docChg chg="undo custSel addSld delSld modSld">
      <pc:chgData name="Jessica Roberts" userId="831782ca-6a3f-4cbd-8621-3600d0a72af9" providerId="ADAL" clId="{E2DA53DC-72EB-4E75-9A78-25E596F0C61E}" dt="2023-09-26T09:25:50.987" v="54" actId="47"/>
      <pc:docMkLst>
        <pc:docMk/>
      </pc:docMkLst>
      <pc:sldChg chg="delSp modSp mod">
        <pc:chgData name="Jessica Roberts" userId="831782ca-6a3f-4cbd-8621-3600d0a72af9" providerId="ADAL" clId="{E2DA53DC-72EB-4E75-9A78-25E596F0C61E}" dt="2023-09-26T09:05:13.149" v="4" actId="20577"/>
        <pc:sldMkLst>
          <pc:docMk/>
          <pc:sldMk cId="2568468026" sldId="259"/>
        </pc:sldMkLst>
        <pc:spChg chg="del">
          <ac:chgData name="Jessica Roberts" userId="831782ca-6a3f-4cbd-8621-3600d0a72af9" providerId="ADAL" clId="{E2DA53DC-72EB-4E75-9A78-25E596F0C61E}" dt="2023-09-26T09:05:08.357" v="2" actId="478"/>
          <ac:spMkLst>
            <pc:docMk/>
            <pc:sldMk cId="2568468026" sldId="259"/>
            <ac:spMk id="17" creationId="{CC461D30-DDA1-C086-89AF-65509491CBC7}"/>
          </ac:spMkLst>
        </pc:spChg>
        <pc:spChg chg="mod">
          <ac:chgData name="Jessica Roberts" userId="831782ca-6a3f-4cbd-8621-3600d0a72af9" providerId="ADAL" clId="{E2DA53DC-72EB-4E75-9A78-25E596F0C61E}" dt="2023-09-26T09:05:13.149" v="4" actId="20577"/>
          <ac:spMkLst>
            <pc:docMk/>
            <pc:sldMk cId="2568468026" sldId="259"/>
            <ac:spMk id="19" creationId="{5DF46FB5-3AB6-B1F8-3A20-3BC2A5166C1D}"/>
          </ac:spMkLst>
        </pc:spChg>
        <pc:picChg chg="del mod">
          <ac:chgData name="Jessica Roberts" userId="831782ca-6a3f-4cbd-8621-3600d0a72af9" providerId="ADAL" clId="{E2DA53DC-72EB-4E75-9A78-25E596F0C61E}" dt="2023-09-26T09:05:05.252" v="1" actId="478"/>
          <ac:picMkLst>
            <pc:docMk/>
            <pc:sldMk cId="2568468026" sldId="259"/>
            <ac:picMk id="14" creationId="{9691A300-1BEE-3DFC-8C8C-1C92806665D1}"/>
          </ac:picMkLst>
        </pc:picChg>
      </pc:sldChg>
      <pc:sldChg chg="del">
        <pc:chgData name="Jessica Roberts" userId="831782ca-6a3f-4cbd-8621-3600d0a72af9" providerId="ADAL" clId="{E2DA53DC-72EB-4E75-9A78-25E596F0C61E}" dt="2023-09-26T09:25:42.729" v="40" actId="47"/>
        <pc:sldMkLst>
          <pc:docMk/>
          <pc:sldMk cId="2925203747" sldId="282"/>
        </pc:sldMkLst>
      </pc:sldChg>
      <pc:sldChg chg="del">
        <pc:chgData name="Jessica Roberts" userId="831782ca-6a3f-4cbd-8621-3600d0a72af9" providerId="ADAL" clId="{E2DA53DC-72EB-4E75-9A78-25E596F0C61E}" dt="2023-09-26T09:25:43.121" v="42" actId="47"/>
        <pc:sldMkLst>
          <pc:docMk/>
          <pc:sldMk cId="3199799105" sldId="286"/>
        </pc:sldMkLst>
      </pc:sldChg>
      <pc:sldChg chg="del">
        <pc:chgData name="Jessica Roberts" userId="831782ca-6a3f-4cbd-8621-3600d0a72af9" providerId="ADAL" clId="{E2DA53DC-72EB-4E75-9A78-25E596F0C61E}" dt="2023-09-26T09:25:43.002" v="41" actId="47"/>
        <pc:sldMkLst>
          <pc:docMk/>
          <pc:sldMk cId="1450463044" sldId="302"/>
        </pc:sldMkLst>
      </pc:sldChg>
      <pc:sldChg chg="del">
        <pc:chgData name="Jessica Roberts" userId="831782ca-6a3f-4cbd-8621-3600d0a72af9" providerId="ADAL" clId="{E2DA53DC-72EB-4E75-9A78-25E596F0C61E}" dt="2023-09-26T09:25:42.171" v="37" actId="47"/>
        <pc:sldMkLst>
          <pc:docMk/>
          <pc:sldMk cId="2800828194" sldId="341"/>
        </pc:sldMkLst>
      </pc:sldChg>
      <pc:sldChg chg="del">
        <pc:chgData name="Jessica Roberts" userId="831782ca-6a3f-4cbd-8621-3600d0a72af9" providerId="ADAL" clId="{E2DA53DC-72EB-4E75-9A78-25E596F0C61E}" dt="2023-09-26T09:25:42.466" v="39" actId="47"/>
        <pc:sldMkLst>
          <pc:docMk/>
          <pc:sldMk cId="2515837855" sldId="347"/>
        </pc:sldMkLst>
      </pc:sldChg>
      <pc:sldChg chg="del">
        <pc:chgData name="Jessica Roberts" userId="831782ca-6a3f-4cbd-8621-3600d0a72af9" providerId="ADAL" clId="{E2DA53DC-72EB-4E75-9A78-25E596F0C61E}" dt="2023-09-26T09:19:59.299" v="6" actId="47"/>
        <pc:sldMkLst>
          <pc:docMk/>
          <pc:sldMk cId="3504619806" sldId="372"/>
        </pc:sldMkLst>
      </pc:sldChg>
      <pc:sldChg chg="del">
        <pc:chgData name="Jessica Roberts" userId="831782ca-6a3f-4cbd-8621-3600d0a72af9" providerId="ADAL" clId="{E2DA53DC-72EB-4E75-9A78-25E596F0C61E}" dt="2023-09-26T09:19:56.103" v="5" actId="47"/>
        <pc:sldMkLst>
          <pc:docMk/>
          <pc:sldMk cId="3653328215" sldId="373"/>
        </pc:sldMkLst>
      </pc:sldChg>
      <pc:sldChg chg="del">
        <pc:chgData name="Jessica Roberts" userId="831782ca-6a3f-4cbd-8621-3600d0a72af9" providerId="ADAL" clId="{E2DA53DC-72EB-4E75-9A78-25E596F0C61E}" dt="2023-09-26T09:25:36.961" v="20" actId="47"/>
        <pc:sldMkLst>
          <pc:docMk/>
          <pc:sldMk cId="2499074046" sldId="436"/>
        </pc:sldMkLst>
      </pc:sldChg>
      <pc:sldChg chg="del">
        <pc:chgData name="Jessica Roberts" userId="831782ca-6a3f-4cbd-8621-3600d0a72af9" providerId="ADAL" clId="{E2DA53DC-72EB-4E75-9A78-25E596F0C61E}" dt="2023-09-26T09:25:36.909" v="19" actId="47"/>
        <pc:sldMkLst>
          <pc:docMk/>
          <pc:sldMk cId="4012879294" sldId="437"/>
        </pc:sldMkLst>
      </pc:sldChg>
      <pc:sldChg chg="del">
        <pc:chgData name="Jessica Roberts" userId="831782ca-6a3f-4cbd-8621-3600d0a72af9" providerId="ADAL" clId="{E2DA53DC-72EB-4E75-9A78-25E596F0C61E}" dt="2023-09-26T09:25:37.651" v="22" actId="47"/>
        <pc:sldMkLst>
          <pc:docMk/>
          <pc:sldMk cId="3175771648" sldId="478"/>
        </pc:sldMkLst>
      </pc:sldChg>
      <pc:sldChg chg="del">
        <pc:chgData name="Jessica Roberts" userId="831782ca-6a3f-4cbd-8621-3600d0a72af9" providerId="ADAL" clId="{E2DA53DC-72EB-4E75-9A78-25E596F0C61E}" dt="2023-09-26T09:25:37.365" v="21" actId="47"/>
        <pc:sldMkLst>
          <pc:docMk/>
          <pc:sldMk cId="44353226" sldId="480"/>
        </pc:sldMkLst>
      </pc:sldChg>
      <pc:sldChg chg="del">
        <pc:chgData name="Jessica Roberts" userId="831782ca-6a3f-4cbd-8621-3600d0a72af9" providerId="ADAL" clId="{E2DA53DC-72EB-4E75-9A78-25E596F0C61E}" dt="2023-09-26T09:25:38.168" v="24" actId="47"/>
        <pc:sldMkLst>
          <pc:docMk/>
          <pc:sldMk cId="2104561785" sldId="522"/>
        </pc:sldMkLst>
      </pc:sldChg>
      <pc:sldChg chg="del">
        <pc:chgData name="Jessica Roberts" userId="831782ca-6a3f-4cbd-8621-3600d0a72af9" providerId="ADAL" clId="{E2DA53DC-72EB-4E75-9A78-25E596F0C61E}" dt="2023-09-26T09:25:38.227" v="25" actId="47"/>
        <pc:sldMkLst>
          <pc:docMk/>
          <pc:sldMk cId="2976068191" sldId="523"/>
        </pc:sldMkLst>
      </pc:sldChg>
      <pc:sldChg chg="del">
        <pc:chgData name="Jessica Roberts" userId="831782ca-6a3f-4cbd-8621-3600d0a72af9" providerId="ADAL" clId="{E2DA53DC-72EB-4E75-9A78-25E596F0C61E}" dt="2023-09-26T09:25:42.322" v="38" actId="47"/>
        <pc:sldMkLst>
          <pc:docMk/>
          <pc:sldMk cId="2794490629" sldId="539"/>
        </pc:sldMkLst>
      </pc:sldChg>
      <pc:sldChg chg="del">
        <pc:chgData name="Jessica Roberts" userId="831782ca-6a3f-4cbd-8621-3600d0a72af9" providerId="ADAL" clId="{E2DA53DC-72EB-4E75-9A78-25E596F0C61E}" dt="2023-09-26T09:25:41.554" v="35" actId="47"/>
        <pc:sldMkLst>
          <pc:docMk/>
          <pc:sldMk cId="16530526" sldId="546"/>
        </pc:sldMkLst>
      </pc:sldChg>
      <pc:sldChg chg="del">
        <pc:chgData name="Jessica Roberts" userId="831782ca-6a3f-4cbd-8621-3600d0a72af9" providerId="ADAL" clId="{E2DA53DC-72EB-4E75-9A78-25E596F0C61E}" dt="2023-09-26T09:25:38.088" v="23" actId="47"/>
        <pc:sldMkLst>
          <pc:docMk/>
          <pc:sldMk cId="3610951843" sldId="594"/>
        </pc:sldMkLst>
      </pc:sldChg>
      <pc:sldChg chg="del">
        <pc:chgData name="Jessica Roberts" userId="831782ca-6a3f-4cbd-8621-3600d0a72af9" providerId="ADAL" clId="{E2DA53DC-72EB-4E75-9A78-25E596F0C61E}" dt="2023-09-26T09:25:36.486" v="17" actId="47"/>
        <pc:sldMkLst>
          <pc:docMk/>
          <pc:sldMk cId="4090552112" sldId="595"/>
        </pc:sldMkLst>
      </pc:sldChg>
      <pc:sldChg chg="del">
        <pc:chgData name="Jessica Roberts" userId="831782ca-6a3f-4cbd-8621-3600d0a72af9" providerId="ADAL" clId="{E2DA53DC-72EB-4E75-9A78-25E596F0C61E}" dt="2023-09-26T09:25:35.699" v="15" actId="47"/>
        <pc:sldMkLst>
          <pc:docMk/>
          <pc:sldMk cId="2736290792" sldId="596"/>
        </pc:sldMkLst>
      </pc:sldChg>
      <pc:sldChg chg="add del">
        <pc:chgData name="Jessica Roberts" userId="831782ca-6a3f-4cbd-8621-3600d0a72af9" providerId="ADAL" clId="{E2DA53DC-72EB-4E75-9A78-25E596F0C61E}" dt="2023-09-26T09:25:50.987" v="54" actId="47"/>
        <pc:sldMkLst>
          <pc:docMk/>
          <pc:sldMk cId="2406931743" sldId="604"/>
        </pc:sldMkLst>
      </pc:sldChg>
      <pc:sldChg chg="del">
        <pc:chgData name="Jessica Roberts" userId="831782ca-6a3f-4cbd-8621-3600d0a72af9" providerId="ADAL" clId="{E2DA53DC-72EB-4E75-9A78-25E596F0C61E}" dt="2023-09-26T09:25:34.427" v="9" actId="47"/>
        <pc:sldMkLst>
          <pc:docMk/>
          <pc:sldMk cId="2760093138" sldId="605"/>
        </pc:sldMkLst>
      </pc:sldChg>
      <pc:sldChg chg="del">
        <pc:chgData name="Jessica Roberts" userId="831782ca-6a3f-4cbd-8621-3600d0a72af9" providerId="ADAL" clId="{E2DA53DC-72EB-4E75-9A78-25E596F0C61E}" dt="2023-09-26T09:25:44.585" v="47" actId="47"/>
        <pc:sldMkLst>
          <pc:docMk/>
          <pc:sldMk cId="3159019875" sldId="606"/>
        </pc:sldMkLst>
      </pc:sldChg>
      <pc:sldChg chg="del">
        <pc:chgData name="Jessica Roberts" userId="831782ca-6a3f-4cbd-8621-3600d0a72af9" providerId="ADAL" clId="{E2DA53DC-72EB-4E75-9A78-25E596F0C61E}" dt="2023-09-26T09:25:44.855" v="48" actId="47"/>
        <pc:sldMkLst>
          <pc:docMk/>
          <pc:sldMk cId="1424626537" sldId="607"/>
        </pc:sldMkLst>
      </pc:sldChg>
      <pc:sldChg chg="del">
        <pc:chgData name="Jessica Roberts" userId="831782ca-6a3f-4cbd-8621-3600d0a72af9" providerId="ADAL" clId="{E2DA53DC-72EB-4E75-9A78-25E596F0C61E}" dt="2023-09-26T09:25:45.817" v="50" actId="47"/>
        <pc:sldMkLst>
          <pc:docMk/>
          <pc:sldMk cId="1102269176" sldId="610"/>
        </pc:sldMkLst>
      </pc:sldChg>
      <pc:sldChg chg="del">
        <pc:chgData name="Jessica Roberts" userId="831782ca-6a3f-4cbd-8621-3600d0a72af9" providerId="ADAL" clId="{E2DA53DC-72EB-4E75-9A78-25E596F0C61E}" dt="2023-09-26T09:25:43.570" v="44" actId="47"/>
        <pc:sldMkLst>
          <pc:docMk/>
          <pc:sldMk cId="236589983" sldId="611"/>
        </pc:sldMkLst>
      </pc:sldChg>
      <pc:sldChg chg="del">
        <pc:chgData name="Jessica Roberts" userId="831782ca-6a3f-4cbd-8621-3600d0a72af9" providerId="ADAL" clId="{E2DA53DC-72EB-4E75-9A78-25E596F0C61E}" dt="2023-09-26T09:25:45.033" v="49" actId="47"/>
        <pc:sldMkLst>
          <pc:docMk/>
          <pc:sldMk cId="3058850885" sldId="615"/>
        </pc:sldMkLst>
      </pc:sldChg>
      <pc:sldChg chg="del">
        <pc:chgData name="Jessica Roberts" userId="831782ca-6a3f-4cbd-8621-3600d0a72af9" providerId="ADAL" clId="{E2DA53DC-72EB-4E75-9A78-25E596F0C61E}" dt="2023-09-26T09:25:44.404" v="46" actId="47"/>
        <pc:sldMkLst>
          <pc:docMk/>
          <pc:sldMk cId="3055130438" sldId="616"/>
        </pc:sldMkLst>
      </pc:sldChg>
      <pc:sldChg chg="del">
        <pc:chgData name="Jessica Roberts" userId="831782ca-6a3f-4cbd-8621-3600d0a72af9" providerId="ADAL" clId="{E2DA53DC-72EB-4E75-9A78-25E596F0C61E}" dt="2023-09-26T09:25:44.212" v="45" actId="47"/>
        <pc:sldMkLst>
          <pc:docMk/>
          <pc:sldMk cId="1994640695" sldId="617"/>
        </pc:sldMkLst>
      </pc:sldChg>
      <pc:sldChg chg="del">
        <pc:chgData name="Jessica Roberts" userId="831782ca-6a3f-4cbd-8621-3600d0a72af9" providerId="ADAL" clId="{E2DA53DC-72EB-4E75-9A78-25E596F0C61E}" dt="2023-09-26T09:25:43.331" v="43" actId="47"/>
        <pc:sldMkLst>
          <pc:docMk/>
          <pc:sldMk cId="1615257839" sldId="618"/>
        </pc:sldMkLst>
      </pc:sldChg>
      <pc:sldChg chg="del">
        <pc:chgData name="Jessica Roberts" userId="831782ca-6a3f-4cbd-8621-3600d0a72af9" providerId="ADAL" clId="{E2DA53DC-72EB-4E75-9A78-25E596F0C61E}" dt="2023-09-26T09:25:35.661" v="14" actId="47"/>
        <pc:sldMkLst>
          <pc:docMk/>
          <pc:sldMk cId="532660241" sldId="620"/>
        </pc:sldMkLst>
      </pc:sldChg>
      <pc:sldChg chg="del">
        <pc:chgData name="Jessica Roberts" userId="831782ca-6a3f-4cbd-8621-3600d0a72af9" providerId="ADAL" clId="{E2DA53DC-72EB-4E75-9A78-25E596F0C61E}" dt="2023-09-26T09:25:42.024" v="36" actId="47"/>
        <pc:sldMkLst>
          <pc:docMk/>
          <pc:sldMk cId="667475699" sldId="621"/>
        </pc:sldMkLst>
      </pc:sldChg>
      <pc:sldChg chg="del">
        <pc:chgData name="Jessica Roberts" userId="831782ca-6a3f-4cbd-8621-3600d0a72af9" providerId="ADAL" clId="{E2DA53DC-72EB-4E75-9A78-25E596F0C61E}" dt="2023-09-26T09:25:40.554" v="33" actId="47"/>
        <pc:sldMkLst>
          <pc:docMk/>
          <pc:sldMk cId="3236169763" sldId="623"/>
        </pc:sldMkLst>
      </pc:sldChg>
      <pc:sldChg chg="del">
        <pc:chgData name="Jessica Roberts" userId="831782ca-6a3f-4cbd-8621-3600d0a72af9" providerId="ADAL" clId="{E2DA53DC-72EB-4E75-9A78-25E596F0C61E}" dt="2023-09-26T09:25:40.903" v="34" actId="47"/>
        <pc:sldMkLst>
          <pc:docMk/>
          <pc:sldMk cId="3829773389" sldId="624"/>
        </pc:sldMkLst>
      </pc:sldChg>
      <pc:sldChg chg="del">
        <pc:chgData name="Jessica Roberts" userId="831782ca-6a3f-4cbd-8621-3600d0a72af9" providerId="ADAL" clId="{E2DA53DC-72EB-4E75-9A78-25E596F0C61E}" dt="2023-09-26T09:25:39.483" v="30" actId="47"/>
        <pc:sldMkLst>
          <pc:docMk/>
          <pc:sldMk cId="1434047350" sldId="625"/>
        </pc:sldMkLst>
      </pc:sldChg>
      <pc:sldChg chg="del">
        <pc:chgData name="Jessica Roberts" userId="831782ca-6a3f-4cbd-8621-3600d0a72af9" providerId="ADAL" clId="{E2DA53DC-72EB-4E75-9A78-25E596F0C61E}" dt="2023-09-26T09:25:39.316" v="28" actId="47"/>
        <pc:sldMkLst>
          <pc:docMk/>
          <pc:sldMk cId="2298566085" sldId="626"/>
        </pc:sldMkLst>
      </pc:sldChg>
      <pc:sldChg chg="del">
        <pc:chgData name="Jessica Roberts" userId="831782ca-6a3f-4cbd-8621-3600d0a72af9" providerId="ADAL" clId="{E2DA53DC-72EB-4E75-9A78-25E596F0C61E}" dt="2023-09-26T09:25:35.143" v="12" actId="47"/>
        <pc:sldMkLst>
          <pc:docMk/>
          <pc:sldMk cId="1504242728" sldId="627"/>
        </pc:sldMkLst>
      </pc:sldChg>
      <pc:sldChg chg="del">
        <pc:chgData name="Jessica Roberts" userId="831782ca-6a3f-4cbd-8621-3600d0a72af9" providerId="ADAL" clId="{E2DA53DC-72EB-4E75-9A78-25E596F0C61E}" dt="2023-09-26T09:25:40.518" v="32" actId="47"/>
        <pc:sldMkLst>
          <pc:docMk/>
          <pc:sldMk cId="1875721136" sldId="629"/>
        </pc:sldMkLst>
      </pc:sldChg>
      <pc:sldChg chg="del">
        <pc:chgData name="Jessica Roberts" userId="831782ca-6a3f-4cbd-8621-3600d0a72af9" providerId="ADAL" clId="{E2DA53DC-72EB-4E75-9A78-25E596F0C61E}" dt="2023-09-26T09:25:40.160" v="31" actId="47"/>
        <pc:sldMkLst>
          <pc:docMk/>
          <pc:sldMk cId="4061198935" sldId="630"/>
        </pc:sldMkLst>
      </pc:sldChg>
      <pc:sldChg chg="del">
        <pc:chgData name="Jessica Roberts" userId="831782ca-6a3f-4cbd-8621-3600d0a72af9" providerId="ADAL" clId="{E2DA53DC-72EB-4E75-9A78-25E596F0C61E}" dt="2023-09-26T09:25:36.106" v="16" actId="47"/>
        <pc:sldMkLst>
          <pc:docMk/>
          <pc:sldMk cId="4146974598" sldId="632"/>
        </pc:sldMkLst>
      </pc:sldChg>
      <pc:sldChg chg="del">
        <pc:chgData name="Jessica Roberts" userId="831782ca-6a3f-4cbd-8621-3600d0a72af9" providerId="ADAL" clId="{E2DA53DC-72EB-4E75-9A78-25E596F0C61E}" dt="2023-09-26T09:25:35.075" v="11" actId="47"/>
        <pc:sldMkLst>
          <pc:docMk/>
          <pc:sldMk cId="1510257719" sldId="633"/>
        </pc:sldMkLst>
      </pc:sldChg>
      <pc:sldChg chg="del">
        <pc:chgData name="Jessica Roberts" userId="831782ca-6a3f-4cbd-8621-3600d0a72af9" providerId="ADAL" clId="{E2DA53DC-72EB-4E75-9A78-25E596F0C61E}" dt="2023-09-26T09:25:34.682" v="10" actId="47"/>
        <pc:sldMkLst>
          <pc:docMk/>
          <pc:sldMk cId="1727848608" sldId="634"/>
        </pc:sldMkLst>
      </pc:sldChg>
      <pc:sldChg chg="del">
        <pc:chgData name="Jessica Roberts" userId="831782ca-6a3f-4cbd-8621-3600d0a72af9" providerId="ADAL" clId="{E2DA53DC-72EB-4E75-9A78-25E596F0C61E}" dt="2023-09-26T09:25:35.596" v="13" actId="47"/>
        <pc:sldMkLst>
          <pc:docMk/>
          <pc:sldMk cId="2549401929" sldId="635"/>
        </pc:sldMkLst>
      </pc:sldChg>
      <pc:sldChg chg="del">
        <pc:chgData name="Jessica Roberts" userId="831782ca-6a3f-4cbd-8621-3600d0a72af9" providerId="ADAL" clId="{E2DA53DC-72EB-4E75-9A78-25E596F0C61E}" dt="2023-09-26T09:25:34.348" v="8" actId="47"/>
        <pc:sldMkLst>
          <pc:docMk/>
          <pc:sldMk cId="3954711983" sldId="636"/>
        </pc:sldMkLst>
      </pc:sldChg>
      <pc:sldChg chg="del">
        <pc:chgData name="Jessica Roberts" userId="831782ca-6a3f-4cbd-8621-3600d0a72af9" providerId="ADAL" clId="{E2DA53DC-72EB-4E75-9A78-25E596F0C61E}" dt="2023-09-26T09:25:33.916" v="7" actId="47"/>
        <pc:sldMkLst>
          <pc:docMk/>
          <pc:sldMk cId="739196474" sldId="637"/>
        </pc:sldMkLst>
      </pc:sldChg>
      <pc:sldChg chg="del">
        <pc:chgData name="Jessica Roberts" userId="831782ca-6a3f-4cbd-8621-3600d0a72af9" providerId="ADAL" clId="{E2DA53DC-72EB-4E75-9A78-25E596F0C61E}" dt="2023-09-26T09:25:39.365" v="29" actId="47"/>
        <pc:sldMkLst>
          <pc:docMk/>
          <pc:sldMk cId="69377688" sldId="639"/>
        </pc:sldMkLst>
      </pc:sldChg>
      <pc:sldChg chg="del">
        <pc:chgData name="Jessica Roberts" userId="831782ca-6a3f-4cbd-8621-3600d0a72af9" providerId="ADAL" clId="{E2DA53DC-72EB-4E75-9A78-25E596F0C61E}" dt="2023-09-26T09:25:38.943" v="27" actId="47"/>
        <pc:sldMkLst>
          <pc:docMk/>
          <pc:sldMk cId="1282172987" sldId="640"/>
        </pc:sldMkLst>
      </pc:sldChg>
      <pc:sldChg chg="del">
        <pc:chgData name="Jessica Roberts" userId="831782ca-6a3f-4cbd-8621-3600d0a72af9" providerId="ADAL" clId="{E2DA53DC-72EB-4E75-9A78-25E596F0C61E}" dt="2023-09-26T09:25:38.375" v="26" actId="47"/>
        <pc:sldMkLst>
          <pc:docMk/>
          <pc:sldMk cId="2445827644" sldId="641"/>
        </pc:sldMkLst>
      </pc:sldChg>
      <pc:sldChg chg="add del">
        <pc:chgData name="Jessica Roberts" userId="831782ca-6a3f-4cbd-8621-3600d0a72af9" providerId="ADAL" clId="{E2DA53DC-72EB-4E75-9A78-25E596F0C61E}" dt="2023-09-26T09:25:49.842" v="53" actId="47"/>
        <pc:sldMkLst>
          <pc:docMk/>
          <pc:sldMk cId="3290715284" sldId="646"/>
        </pc:sldMkLst>
      </pc:sldChg>
      <pc:sldChg chg="del">
        <pc:chgData name="Jessica Roberts" userId="831782ca-6a3f-4cbd-8621-3600d0a72af9" providerId="ADAL" clId="{E2DA53DC-72EB-4E75-9A78-25E596F0C61E}" dt="2023-09-26T09:25:36.531" v="18" actId="47"/>
        <pc:sldMkLst>
          <pc:docMk/>
          <pc:sldMk cId="3384582093" sldId="647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015" cy="49040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09079" y="0"/>
            <a:ext cx="2914015" cy="49040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81075" y="1222375"/>
            <a:ext cx="4762500" cy="32988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2465" y="4703852"/>
            <a:ext cx="5379720" cy="3848606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83830"/>
            <a:ext cx="2914015" cy="49040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09079" y="9283830"/>
            <a:ext cx="2914015" cy="49040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33369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US" b="1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4A28E1-9352-4FE9-9048-0ED8E89E1D2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44448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45568A4-4C6D-4956-9226-33B3E23FFD6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755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45568A4-4C6D-4956-9226-33B3E23FFD6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208852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45568A4-4C6D-4956-9226-33B3E23FFD6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969688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45568A4-4C6D-4956-9226-33B3E23FFD6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780784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45568A4-4C6D-4956-9226-33B3E23FFD6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240388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096310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A00750-AF78-446B-895A-0EE81B4FDE1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79343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A00750-AF78-446B-895A-0EE81B4FDE16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173257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A00750-AF78-446B-895A-0EE81B4FDE16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650416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A00750-AF78-446B-895A-0EE81B4FDE16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651965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159826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643270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629813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555888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491550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i="0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3921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470687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2735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1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1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1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1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1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1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1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3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6310" y="1516010"/>
            <a:ext cx="4203644" cy="3607785"/>
          </a:xfrm>
          <a:prstGeom prst="rect">
            <a:avLst/>
          </a:prstGeom>
        </p:spPr>
        <p:txBody>
          <a:bodyPr/>
          <a:lstStyle>
            <a:lvl1pPr>
              <a:defRPr sz="203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ACF261-C42B-413C-A948-A3DEA7B374F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38250" y="1122363"/>
            <a:ext cx="7429500" cy="2387600"/>
          </a:xfrm>
          <a:prstGeom prst="rect">
            <a:avLst/>
          </a:prstGeom>
        </p:spPr>
        <p:txBody>
          <a:bodyPr anchor="b"/>
          <a:lstStyle>
            <a:lvl1pPr algn="ctr">
              <a:defRPr sz="4875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C34648D-8A8B-4145-A483-E516193093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38250" y="3602038"/>
            <a:ext cx="74295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950"/>
            </a:lvl1pPr>
            <a:lvl2pPr marL="371475" indent="0" algn="ctr">
              <a:buNone/>
              <a:defRPr sz="1625"/>
            </a:lvl2pPr>
            <a:lvl3pPr marL="742950" indent="0" algn="ctr">
              <a:buNone/>
              <a:defRPr sz="1463"/>
            </a:lvl3pPr>
            <a:lvl4pPr marL="1114425" indent="0" algn="ctr">
              <a:buNone/>
              <a:defRPr sz="1300"/>
            </a:lvl4pPr>
            <a:lvl5pPr marL="1485900" indent="0" algn="ctr">
              <a:buNone/>
              <a:defRPr sz="1300"/>
            </a:lvl5pPr>
            <a:lvl6pPr marL="1857375" indent="0" algn="ctr">
              <a:buNone/>
              <a:defRPr sz="1300"/>
            </a:lvl6pPr>
            <a:lvl7pPr marL="2228850" indent="0" algn="ctr">
              <a:buNone/>
              <a:defRPr sz="1300"/>
            </a:lvl7pPr>
            <a:lvl8pPr marL="2600325" indent="0" algn="ctr">
              <a:buNone/>
              <a:defRPr sz="1300"/>
            </a:lvl8pPr>
            <a:lvl9pPr marL="2971800" indent="0" algn="ctr">
              <a:buNone/>
              <a:defRPr sz="13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7028915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416310" y="1516010"/>
            <a:ext cx="4203644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endParaRPr lang="en-US" sz="2031" dirty="0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1441D8-4C14-400F-8457-05FA33F998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38250" y="1122363"/>
            <a:ext cx="7429500" cy="2387600"/>
          </a:xfrm>
          <a:prstGeom prst="rect">
            <a:avLst/>
          </a:prstGeom>
        </p:spPr>
        <p:txBody>
          <a:bodyPr anchor="b"/>
          <a:lstStyle>
            <a:lvl1pPr algn="ctr">
              <a:defRPr sz="4875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A76CF1-1C2F-48BB-AC73-3201731EA2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38250" y="3602038"/>
            <a:ext cx="74295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950"/>
            </a:lvl1pPr>
            <a:lvl2pPr marL="371475" indent="0" algn="ctr">
              <a:buNone/>
              <a:defRPr sz="1625"/>
            </a:lvl2pPr>
            <a:lvl3pPr marL="742950" indent="0" algn="ctr">
              <a:buNone/>
              <a:defRPr sz="1463"/>
            </a:lvl3pPr>
            <a:lvl4pPr marL="1114425" indent="0" algn="ctr">
              <a:buNone/>
              <a:defRPr sz="1300"/>
            </a:lvl4pPr>
            <a:lvl5pPr marL="1485900" indent="0" algn="ctr">
              <a:buNone/>
              <a:defRPr sz="1300"/>
            </a:lvl5pPr>
            <a:lvl6pPr marL="1857375" indent="0" algn="ctr">
              <a:buNone/>
              <a:defRPr sz="1300"/>
            </a:lvl6pPr>
            <a:lvl7pPr marL="2228850" indent="0" algn="ctr">
              <a:buNone/>
              <a:defRPr sz="1300"/>
            </a:lvl7pPr>
            <a:lvl8pPr marL="2600325" indent="0" algn="ctr">
              <a:buNone/>
              <a:defRPr sz="1300"/>
            </a:lvl8pPr>
            <a:lvl9pPr marL="2971800" indent="0" algn="ctr">
              <a:buNone/>
              <a:defRPr sz="13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9493597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6310" y="1516010"/>
            <a:ext cx="8729662" cy="3607785"/>
          </a:xfrm>
          <a:prstGeom prst="rect">
            <a:avLst/>
          </a:prstGeom>
        </p:spPr>
        <p:txBody>
          <a:bodyPr/>
          <a:lstStyle>
            <a:lvl1pPr>
              <a:defRPr sz="203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6310" y="1516010"/>
            <a:ext cx="4203644" cy="3607785"/>
          </a:xfrm>
          <a:prstGeom prst="rect">
            <a:avLst/>
          </a:prstGeom>
        </p:spPr>
        <p:txBody>
          <a:bodyPr/>
          <a:lstStyle>
            <a:lvl1pPr>
              <a:defRPr sz="203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123261" y="1516008"/>
            <a:ext cx="4192852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03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1475" indent="0">
              <a:buNone/>
              <a:defRPr>
                <a:solidFill>
                  <a:schemeClr val="bg1"/>
                </a:solidFill>
              </a:defRPr>
            </a:lvl2pPr>
            <a:lvl3pPr marL="742950" indent="0">
              <a:buNone/>
              <a:defRPr>
                <a:solidFill>
                  <a:schemeClr val="bg1"/>
                </a:solidFill>
              </a:defRPr>
            </a:lvl3pPr>
            <a:lvl4pPr marL="1114425" indent="0">
              <a:buNone/>
              <a:defRPr>
                <a:solidFill>
                  <a:schemeClr val="bg1"/>
                </a:solidFill>
              </a:defRPr>
            </a:lvl4pPr>
            <a:lvl5pPr marL="14859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416310" y="1516010"/>
            <a:ext cx="4203644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sz="2031"/>
              <a:t>Click to edit Master title style</a:t>
            </a:r>
            <a:endParaRPr lang="en-US" sz="2031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439761" y="1516008"/>
            <a:ext cx="3876352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03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1475" indent="0">
              <a:buNone/>
              <a:defRPr>
                <a:solidFill>
                  <a:schemeClr val="bg1"/>
                </a:solidFill>
              </a:defRPr>
            </a:lvl2pPr>
            <a:lvl3pPr marL="742950" indent="0">
              <a:buNone/>
              <a:defRPr>
                <a:solidFill>
                  <a:schemeClr val="bg1"/>
                </a:solidFill>
              </a:defRPr>
            </a:lvl3pPr>
            <a:lvl4pPr marL="1114425" indent="0">
              <a:buNone/>
              <a:defRPr>
                <a:solidFill>
                  <a:schemeClr val="bg1"/>
                </a:solidFill>
              </a:defRPr>
            </a:lvl4pPr>
            <a:lvl5pPr marL="14859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38250" y="1122363"/>
            <a:ext cx="7429500" cy="2387600"/>
          </a:xfrm>
          <a:prstGeom prst="rect">
            <a:avLst/>
          </a:prstGeom>
        </p:spPr>
        <p:txBody>
          <a:bodyPr anchor="b"/>
          <a:lstStyle>
            <a:lvl1pPr algn="ctr">
              <a:defRPr sz="4875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38250" y="3602038"/>
            <a:ext cx="74295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950"/>
            </a:lvl1pPr>
            <a:lvl2pPr marL="371475" indent="0" algn="ctr">
              <a:buNone/>
              <a:defRPr sz="1625"/>
            </a:lvl2pPr>
            <a:lvl3pPr marL="742950" indent="0" algn="ctr">
              <a:buNone/>
              <a:defRPr sz="1463"/>
            </a:lvl3pPr>
            <a:lvl4pPr marL="1114425" indent="0" algn="ctr">
              <a:buNone/>
              <a:defRPr sz="1300"/>
            </a:lvl4pPr>
            <a:lvl5pPr marL="1485900" indent="0" algn="ctr">
              <a:buNone/>
              <a:defRPr sz="1300"/>
            </a:lvl5pPr>
            <a:lvl6pPr marL="1857375" indent="0" algn="ctr">
              <a:buNone/>
              <a:defRPr sz="1300"/>
            </a:lvl6pPr>
            <a:lvl7pPr marL="2228850" indent="0" algn="ctr">
              <a:buNone/>
              <a:defRPr sz="1300"/>
            </a:lvl7pPr>
            <a:lvl8pPr marL="2600325" indent="0" algn="ctr">
              <a:buNone/>
              <a:defRPr sz="1300"/>
            </a:lvl8pPr>
            <a:lvl9pPr marL="2971800" indent="0" algn="ctr">
              <a:buNone/>
              <a:defRPr sz="13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1038" y="6356352"/>
            <a:ext cx="222885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81363" y="6356352"/>
            <a:ext cx="3343275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996113" y="6356352"/>
            <a:ext cx="222885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1038" y="365127"/>
            <a:ext cx="8543925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1038" y="1825625"/>
            <a:ext cx="8543925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1038" y="6356352"/>
            <a:ext cx="222885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81363" y="6356352"/>
            <a:ext cx="3343275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996113" y="6356352"/>
            <a:ext cx="222885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5879" y="1709740"/>
            <a:ext cx="8543925" cy="2852737"/>
          </a:xfrm>
          <a:prstGeom prst="rect">
            <a:avLst/>
          </a:prstGeom>
        </p:spPr>
        <p:txBody>
          <a:bodyPr anchor="b"/>
          <a:lstStyle>
            <a:lvl1pPr>
              <a:defRPr sz="4875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5879" y="4589465"/>
            <a:ext cx="8543925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950">
                <a:solidFill>
                  <a:schemeClr val="tx1">
                    <a:tint val="75000"/>
                  </a:schemeClr>
                </a:solidFill>
              </a:defRPr>
            </a:lvl1pPr>
            <a:lvl2pPr marL="371475" indent="0">
              <a:buNone/>
              <a:defRPr sz="1625">
                <a:solidFill>
                  <a:schemeClr val="tx1">
                    <a:tint val="75000"/>
                  </a:schemeClr>
                </a:solidFill>
              </a:defRPr>
            </a:lvl2pPr>
            <a:lvl3pPr marL="742950" indent="0">
              <a:buNone/>
              <a:defRPr sz="1463">
                <a:solidFill>
                  <a:schemeClr val="tx1">
                    <a:tint val="75000"/>
                  </a:schemeClr>
                </a:solidFill>
              </a:defRPr>
            </a:lvl3pPr>
            <a:lvl4pPr marL="1114425" indent="0">
              <a:buNone/>
              <a:defRPr sz="1300">
                <a:solidFill>
                  <a:schemeClr val="tx1">
                    <a:tint val="75000"/>
                  </a:schemeClr>
                </a:solidFill>
              </a:defRPr>
            </a:lvl4pPr>
            <a:lvl5pPr marL="1485900" indent="0">
              <a:buNone/>
              <a:defRPr sz="1300">
                <a:solidFill>
                  <a:schemeClr val="tx1">
                    <a:tint val="75000"/>
                  </a:schemeClr>
                </a:solidFill>
              </a:defRPr>
            </a:lvl5pPr>
            <a:lvl6pPr marL="1857375" indent="0">
              <a:buNone/>
              <a:defRPr sz="1300">
                <a:solidFill>
                  <a:schemeClr val="tx1">
                    <a:tint val="75000"/>
                  </a:schemeClr>
                </a:solidFill>
              </a:defRPr>
            </a:lvl6pPr>
            <a:lvl7pPr marL="2228850" indent="0">
              <a:buNone/>
              <a:defRPr sz="1300">
                <a:solidFill>
                  <a:schemeClr val="tx1">
                    <a:tint val="75000"/>
                  </a:schemeClr>
                </a:solidFill>
              </a:defRPr>
            </a:lvl7pPr>
            <a:lvl8pPr marL="2600325" indent="0">
              <a:buNone/>
              <a:defRPr sz="1300">
                <a:solidFill>
                  <a:schemeClr val="tx1">
                    <a:tint val="75000"/>
                  </a:schemeClr>
                </a:solidFill>
              </a:defRPr>
            </a:lvl8pPr>
            <a:lvl9pPr marL="2971800" indent="0">
              <a:buNone/>
              <a:defRPr sz="13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1038" y="6356352"/>
            <a:ext cx="222885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81363" y="6356352"/>
            <a:ext cx="3343275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996113" y="6356352"/>
            <a:ext cx="222885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1038" y="365127"/>
            <a:ext cx="8543925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1037" y="1825625"/>
            <a:ext cx="4189413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35550" y="1825625"/>
            <a:ext cx="4189413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1038" y="6356352"/>
            <a:ext cx="222885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81363" y="6356352"/>
            <a:ext cx="3343275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996113" y="6356352"/>
            <a:ext cx="222885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758" y="365127"/>
            <a:ext cx="8543925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2758" y="1681163"/>
            <a:ext cx="4191132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950" b="1"/>
            </a:lvl1pPr>
            <a:lvl2pPr marL="371475" indent="0">
              <a:buNone/>
              <a:defRPr sz="1625" b="1"/>
            </a:lvl2pPr>
            <a:lvl3pPr marL="742950" indent="0">
              <a:buNone/>
              <a:defRPr sz="1463" b="1"/>
            </a:lvl3pPr>
            <a:lvl4pPr marL="1114425" indent="0">
              <a:buNone/>
              <a:defRPr sz="1300" b="1"/>
            </a:lvl4pPr>
            <a:lvl5pPr marL="1485900" indent="0">
              <a:buNone/>
              <a:defRPr sz="1300" b="1"/>
            </a:lvl5pPr>
            <a:lvl6pPr marL="1857375" indent="0">
              <a:buNone/>
              <a:defRPr sz="1300" b="1"/>
            </a:lvl6pPr>
            <a:lvl7pPr marL="2228850" indent="0">
              <a:buNone/>
              <a:defRPr sz="1300" b="1"/>
            </a:lvl7pPr>
            <a:lvl8pPr marL="2600325" indent="0">
              <a:buNone/>
              <a:defRPr sz="1300" b="1"/>
            </a:lvl8pPr>
            <a:lvl9pPr marL="2971800" indent="0">
              <a:buNone/>
              <a:defRPr sz="13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2758" y="2505075"/>
            <a:ext cx="4191132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014913" y="1681163"/>
            <a:ext cx="4211770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950" b="1"/>
            </a:lvl1pPr>
            <a:lvl2pPr marL="371475" indent="0">
              <a:buNone/>
              <a:defRPr sz="1625" b="1"/>
            </a:lvl2pPr>
            <a:lvl3pPr marL="742950" indent="0">
              <a:buNone/>
              <a:defRPr sz="1463" b="1"/>
            </a:lvl3pPr>
            <a:lvl4pPr marL="1114425" indent="0">
              <a:buNone/>
              <a:defRPr sz="1300" b="1"/>
            </a:lvl4pPr>
            <a:lvl5pPr marL="1485900" indent="0">
              <a:buNone/>
              <a:defRPr sz="1300" b="1"/>
            </a:lvl5pPr>
            <a:lvl6pPr marL="1857375" indent="0">
              <a:buNone/>
              <a:defRPr sz="1300" b="1"/>
            </a:lvl6pPr>
            <a:lvl7pPr marL="2228850" indent="0">
              <a:buNone/>
              <a:defRPr sz="1300" b="1"/>
            </a:lvl7pPr>
            <a:lvl8pPr marL="2600325" indent="0">
              <a:buNone/>
              <a:defRPr sz="1300" b="1"/>
            </a:lvl8pPr>
            <a:lvl9pPr marL="2971800" indent="0">
              <a:buNone/>
              <a:defRPr sz="13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014913" y="2505075"/>
            <a:ext cx="4211770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1038" y="6356352"/>
            <a:ext cx="222885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81363" y="6356352"/>
            <a:ext cx="3343275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996113" y="6356352"/>
            <a:ext cx="222885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1038" y="365127"/>
            <a:ext cx="8543925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1038" y="6356352"/>
            <a:ext cx="222885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81363" y="6356352"/>
            <a:ext cx="3343275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996113" y="6356352"/>
            <a:ext cx="222885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1038" y="6356352"/>
            <a:ext cx="222885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81363" y="6356352"/>
            <a:ext cx="3343275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996113" y="6356352"/>
            <a:ext cx="222885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759" y="457200"/>
            <a:ext cx="3195373" cy="1600200"/>
          </a:xfrm>
          <a:prstGeom prst="rect">
            <a:avLst/>
          </a:prstGeom>
        </p:spPr>
        <p:txBody>
          <a:bodyPr anchor="b"/>
          <a:lstStyle>
            <a:lvl1pPr>
              <a:defRPr sz="2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11770" y="987427"/>
            <a:ext cx="5014913" cy="4873625"/>
          </a:xfrm>
          <a:prstGeom prst="rect">
            <a:avLst/>
          </a:prstGeom>
        </p:spPr>
        <p:txBody>
          <a:bodyPr/>
          <a:lstStyle>
            <a:lvl1pPr>
              <a:defRPr sz="2600"/>
            </a:lvl1pPr>
            <a:lvl2pPr>
              <a:defRPr sz="2275"/>
            </a:lvl2pPr>
            <a:lvl3pPr>
              <a:defRPr sz="1950"/>
            </a:lvl3pPr>
            <a:lvl4pPr>
              <a:defRPr sz="1625"/>
            </a:lvl4pPr>
            <a:lvl5pPr>
              <a:defRPr sz="1625"/>
            </a:lvl5pPr>
            <a:lvl6pPr>
              <a:defRPr sz="1625"/>
            </a:lvl6pPr>
            <a:lvl7pPr>
              <a:defRPr sz="1625"/>
            </a:lvl7pPr>
            <a:lvl8pPr>
              <a:defRPr sz="1625"/>
            </a:lvl8pPr>
            <a:lvl9pPr>
              <a:defRPr sz="1625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2759" y="2057400"/>
            <a:ext cx="3195373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300"/>
            </a:lvl1pPr>
            <a:lvl2pPr marL="371475" indent="0">
              <a:buNone/>
              <a:defRPr sz="1138"/>
            </a:lvl2pPr>
            <a:lvl3pPr marL="742950" indent="0">
              <a:buNone/>
              <a:defRPr sz="975"/>
            </a:lvl3pPr>
            <a:lvl4pPr marL="1114425" indent="0">
              <a:buNone/>
              <a:defRPr sz="813"/>
            </a:lvl4pPr>
            <a:lvl5pPr marL="1485900" indent="0">
              <a:buNone/>
              <a:defRPr sz="813"/>
            </a:lvl5pPr>
            <a:lvl6pPr marL="1857375" indent="0">
              <a:buNone/>
              <a:defRPr sz="813"/>
            </a:lvl6pPr>
            <a:lvl7pPr marL="2228850" indent="0">
              <a:buNone/>
              <a:defRPr sz="813"/>
            </a:lvl7pPr>
            <a:lvl8pPr marL="2600325" indent="0">
              <a:buNone/>
              <a:defRPr sz="813"/>
            </a:lvl8pPr>
            <a:lvl9pPr marL="2971800" indent="0">
              <a:buNone/>
              <a:defRPr sz="813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1038" y="6356352"/>
            <a:ext cx="222885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81363" y="6356352"/>
            <a:ext cx="3343275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996113" y="6356352"/>
            <a:ext cx="222885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759" y="457200"/>
            <a:ext cx="3195373" cy="1600200"/>
          </a:xfrm>
          <a:prstGeom prst="rect">
            <a:avLst/>
          </a:prstGeom>
        </p:spPr>
        <p:txBody>
          <a:bodyPr anchor="b"/>
          <a:lstStyle>
            <a:lvl1pPr>
              <a:defRPr sz="2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211770" y="987427"/>
            <a:ext cx="5014913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600"/>
            </a:lvl1pPr>
            <a:lvl2pPr marL="371475" indent="0">
              <a:buNone/>
              <a:defRPr sz="2275"/>
            </a:lvl2pPr>
            <a:lvl3pPr marL="742950" indent="0">
              <a:buNone/>
              <a:defRPr sz="1950"/>
            </a:lvl3pPr>
            <a:lvl4pPr marL="1114425" indent="0">
              <a:buNone/>
              <a:defRPr sz="1625"/>
            </a:lvl4pPr>
            <a:lvl5pPr marL="1485900" indent="0">
              <a:buNone/>
              <a:defRPr sz="1625"/>
            </a:lvl5pPr>
            <a:lvl6pPr marL="1857375" indent="0">
              <a:buNone/>
              <a:defRPr sz="1625"/>
            </a:lvl6pPr>
            <a:lvl7pPr marL="2228850" indent="0">
              <a:buNone/>
              <a:defRPr sz="1625"/>
            </a:lvl7pPr>
            <a:lvl8pPr marL="2600325" indent="0">
              <a:buNone/>
              <a:defRPr sz="1625"/>
            </a:lvl8pPr>
            <a:lvl9pPr marL="2971800" indent="0">
              <a:buNone/>
              <a:defRPr sz="1625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2759" y="2057400"/>
            <a:ext cx="3195373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300"/>
            </a:lvl1pPr>
            <a:lvl2pPr marL="371475" indent="0">
              <a:buNone/>
              <a:defRPr sz="1138"/>
            </a:lvl2pPr>
            <a:lvl3pPr marL="742950" indent="0">
              <a:buNone/>
              <a:defRPr sz="975"/>
            </a:lvl3pPr>
            <a:lvl4pPr marL="1114425" indent="0">
              <a:buNone/>
              <a:defRPr sz="813"/>
            </a:lvl4pPr>
            <a:lvl5pPr marL="1485900" indent="0">
              <a:buNone/>
              <a:defRPr sz="813"/>
            </a:lvl5pPr>
            <a:lvl6pPr marL="1857375" indent="0">
              <a:buNone/>
              <a:defRPr sz="813"/>
            </a:lvl6pPr>
            <a:lvl7pPr marL="2228850" indent="0">
              <a:buNone/>
              <a:defRPr sz="813"/>
            </a:lvl7pPr>
            <a:lvl8pPr marL="2600325" indent="0">
              <a:buNone/>
              <a:defRPr sz="813"/>
            </a:lvl8pPr>
            <a:lvl9pPr marL="2971800" indent="0">
              <a:buNone/>
              <a:defRPr sz="813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1038" y="6356352"/>
            <a:ext cx="222885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81363" y="6356352"/>
            <a:ext cx="3343275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996113" y="6356352"/>
            <a:ext cx="222885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1038" y="365127"/>
            <a:ext cx="8543925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81038" y="1825625"/>
            <a:ext cx="8543925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1038" y="6356352"/>
            <a:ext cx="222885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81363" y="6356352"/>
            <a:ext cx="3343275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996113" y="6356352"/>
            <a:ext cx="222885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088982" y="365125"/>
            <a:ext cx="2135981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81038" y="365125"/>
            <a:ext cx="6242844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1038" y="6356352"/>
            <a:ext cx="222885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81363" y="6356352"/>
            <a:ext cx="3343275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996113" y="6356352"/>
            <a:ext cx="222885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6309" y="1106106"/>
            <a:ext cx="9207883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6309" y="2566604"/>
            <a:ext cx="9207883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16309" y="2632841"/>
            <a:ext cx="4853370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70822" y="2632841"/>
            <a:ext cx="4853370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6309" y="1106106"/>
            <a:ext cx="9207883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38250" y="1122363"/>
            <a:ext cx="7429500" cy="2387600"/>
          </a:xfrm>
          <a:prstGeom prst="rect">
            <a:avLst/>
          </a:prstGeom>
        </p:spPr>
        <p:txBody>
          <a:bodyPr anchor="b"/>
          <a:lstStyle>
            <a:lvl1pPr algn="ctr">
              <a:defRPr sz="4875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38250" y="3602038"/>
            <a:ext cx="74295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950"/>
            </a:lvl1pPr>
            <a:lvl2pPr marL="371475" indent="0" algn="ctr">
              <a:buNone/>
              <a:defRPr sz="1625"/>
            </a:lvl2pPr>
            <a:lvl3pPr marL="742950" indent="0" algn="ctr">
              <a:buNone/>
              <a:defRPr sz="1463"/>
            </a:lvl3pPr>
            <a:lvl4pPr marL="1114425" indent="0" algn="ctr">
              <a:buNone/>
              <a:defRPr sz="1300"/>
            </a:lvl4pPr>
            <a:lvl5pPr marL="1485900" indent="0" algn="ctr">
              <a:buNone/>
              <a:defRPr sz="1300"/>
            </a:lvl5pPr>
            <a:lvl6pPr marL="1857375" indent="0" algn="ctr">
              <a:buNone/>
              <a:defRPr sz="1300"/>
            </a:lvl6pPr>
            <a:lvl7pPr marL="2228850" indent="0" algn="ctr">
              <a:buNone/>
              <a:defRPr sz="1300"/>
            </a:lvl7pPr>
            <a:lvl8pPr marL="2600325" indent="0" algn="ctr">
              <a:buNone/>
              <a:defRPr sz="1300"/>
            </a:lvl8pPr>
            <a:lvl9pPr marL="2971800" indent="0" algn="ctr">
              <a:buNone/>
              <a:defRPr sz="13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1038" y="6356352"/>
            <a:ext cx="222885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81363" y="6356352"/>
            <a:ext cx="3343275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996113" y="6356352"/>
            <a:ext cx="222885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1038" y="365127"/>
            <a:ext cx="8543925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1038" y="1825625"/>
            <a:ext cx="8543925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1038" y="6356352"/>
            <a:ext cx="222885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81363" y="6356352"/>
            <a:ext cx="3343275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996113" y="6356352"/>
            <a:ext cx="222885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5879" y="1709740"/>
            <a:ext cx="8543925" cy="2852737"/>
          </a:xfrm>
          <a:prstGeom prst="rect">
            <a:avLst/>
          </a:prstGeom>
        </p:spPr>
        <p:txBody>
          <a:bodyPr anchor="b"/>
          <a:lstStyle>
            <a:lvl1pPr>
              <a:defRPr sz="4875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5879" y="4589465"/>
            <a:ext cx="8543925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950">
                <a:solidFill>
                  <a:schemeClr val="tx1">
                    <a:tint val="75000"/>
                  </a:schemeClr>
                </a:solidFill>
              </a:defRPr>
            </a:lvl1pPr>
            <a:lvl2pPr marL="371475" indent="0">
              <a:buNone/>
              <a:defRPr sz="1625">
                <a:solidFill>
                  <a:schemeClr val="tx1">
                    <a:tint val="75000"/>
                  </a:schemeClr>
                </a:solidFill>
              </a:defRPr>
            </a:lvl2pPr>
            <a:lvl3pPr marL="742950" indent="0">
              <a:buNone/>
              <a:defRPr sz="1463">
                <a:solidFill>
                  <a:schemeClr val="tx1">
                    <a:tint val="75000"/>
                  </a:schemeClr>
                </a:solidFill>
              </a:defRPr>
            </a:lvl3pPr>
            <a:lvl4pPr marL="1114425" indent="0">
              <a:buNone/>
              <a:defRPr sz="1300">
                <a:solidFill>
                  <a:schemeClr val="tx1">
                    <a:tint val="75000"/>
                  </a:schemeClr>
                </a:solidFill>
              </a:defRPr>
            </a:lvl4pPr>
            <a:lvl5pPr marL="1485900" indent="0">
              <a:buNone/>
              <a:defRPr sz="1300">
                <a:solidFill>
                  <a:schemeClr val="tx1">
                    <a:tint val="75000"/>
                  </a:schemeClr>
                </a:solidFill>
              </a:defRPr>
            </a:lvl5pPr>
            <a:lvl6pPr marL="1857375" indent="0">
              <a:buNone/>
              <a:defRPr sz="1300">
                <a:solidFill>
                  <a:schemeClr val="tx1">
                    <a:tint val="75000"/>
                  </a:schemeClr>
                </a:solidFill>
              </a:defRPr>
            </a:lvl6pPr>
            <a:lvl7pPr marL="2228850" indent="0">
              <a:buNone/>
              <a:defRPr sz="1300">
                <a:solidFill>
                  <a:schemeClr val="tx1">
                    <a:tint val="75000"/>
                  </a:schemeClr>
                </a:solidFill>
              </a:defRPr>
            </a:lvl7pPr>
            <a:lvl8pPr marL="2600325" indent="0">
              <a:buNone/>
              <a:defRPr sz="1300">
                <a:solidFill>
                  <a:schemeClr val="tx1">
                    <a:tint val="75000"/>
                  </a:schemeClr>
                </a:solidFill>
              </a:defRPr>
            </a:lvl8pPr>
            <a:lvl9pPr marL="2971800" indent="0">
              <a:buNone/>
              <a:defRPr sz="13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1038" y="6356352"/>
            <a:ext cx="222885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81363" y="6356352"/>
            <a:ext cx="3343275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996113" y="6356352"/>
            <a:ext cx="222885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1038" y="365127"/>
            <a:ext cx="8543925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1037" y="1825625"/>
            <a:ext cx="4189413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35550" y="1825625"/>
            <a:ext cx="4189413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1038" y="6356352"/>
            <a:ext cx="222885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81363" y="6356352"/>
            <a:ext cx="3343275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996113" y="6356352"/>
            <a:ext cx="222885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758" y="365127"/>
            <a:ext cx="8543925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2758" y="1681163"/>
            <a:ext cx="4191132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950" b="1"/>
            </a:lvl1pPr>
            <a:lvl2pPr marL="371475" indent="0">
              <a:buNone/>
              <a:defRPr sz="1625" b="1"/>
            </a:lvl2pPr>
            <a:lvl3pPr marL="742950" indent="0">
              <a:buNone/>
              <a:defRPr sz="1463" b="1"/>
            </a:lvl3pPr>
            <a:lvl4pPr marL="1114425" indent="0">
              <a:buNone/>
              <a:defRPr sz="1300" b="1"/>
            </a:lvl4pPr>
            <a:lvl5pPr marL="1485900" indent="0">
              <a:buNone/>
              <a:defRPr sz="1300" b="1"/>
            </a:lvl5pPr>
            <a:lvl6pPr marL="1857375" indent="0">
              <a:buNone/>
              <a:defRPr sz="1300" b="1"/>
            </a:lvl6pPr>
            <a:lvl7pPr marL="2228850" indent="0">
              <a:buNone/>
              <a:defRPr sz="1300" b="1"/>
            </a:lvl7pPr>
            <a:lvl8pPr marL="2600325" indent="0">
              <a:buNone/>
              <a:defRPr sz="1300" b="1"/>
            </a:lvl8pPr>
            <a:lvl9pPr marL="2971800" indent="0">
              <a:buNone/>
              <a:defRPr sz="13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2758" y="2505075"/>
            <a:ext cx="4191132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014913" y="1681163"/>
            <a:ext cx="4211770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950" b="1"/>
            </a:lvl1pPr>
            <a:lvl2pPr marL="371475" indent="0">
              <a:buNone/>
              <a:defRPr sz="1625" b="1"/>
            </a:lvl2pPr>
            <a:lvl3pPr marL="742950" indent="0">
              <a:buNone/>
              <a:defRPr sz="1463" b="1"/>
            </a:lvl3pPr>
            <a:lvl4pPr marL="1114425" indent="0">
              <a:buNone/>
              <a:defRPr sz="1300" b="1"/>
            </a:lvl4pPr>
            <a:lvl5pPr marL="1485900" indent="0">
              <a:buNone/>
              <a:defRPr sz="1300" b="1"/>
            </a:lvl5pPr>
            <a:lvl6pPr marL="1857375" indent="0">
              <a:buNone/>
              <a:defRPr sz="1300" b="1"/>
            </a:lvl6pPr>
            <a:lvl7pPr marL="2228850" indent="0">
              <a:buNone/>
              <a:defRPr sz="1300" b="1"/>
            </a:lvl7pPr>
            <a:lvl8pPr marL="2600325" indent="0">
              <a:buNone/>
              <a:defRPr sz="1300" b="1"/>
            </a:lvl8pPr>
            <a:lvl9pPr marL="2971800" indent="0">
              <a:buNone/>
              <a:defRPr sz="13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014913" y="2505075"/>
            <a:ext cx="4211770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1038" y="6356352"/>
            <a:ext cx="222885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81363" y="6356352"/>
            <a:ext cx="3343275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996113" y="6356352"/>
            <a:ext cx="222885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1038" y="365127"/>
            <a:ext cx="8543925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1038" y="6356352"/>
            <a:ext cx="222885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81363" y="6356352"/>
            <a:ext cx="3343275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996113" y="6356352"/>
            <a:ext cx="222885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1038" y="6356352"/>
            <a:ext cx="222885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81363" y="6356352"/>
            <a:ext cx="3343275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996113" y="6356352"/>
            <a:ext cx="222885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759" y="457200"/>
            <a:ext cx="3195373" cy="1600200"/>
          </a:xfrm>
          <a:prstGeom prst="rect">
            <a:avLst/>
          </a:prstGeom>
        </p:spPr>
        <p:txBody>
          <a:bodyPr anchor="b"/>
          <a:lstStyle>
            <a:lvl1pPr>
              <a:defRPr sz="2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11770" y="987427"/>
            <a:ext cx="5014913" cy="4873625"/>
          </a:xfrm>
          <a:prstGeom prst="rect">
            <a:avLst/>
          </a:prstGeom>
        </p:spPr>
        <p:txBody>
          <a:bodyPr/>
          <a:lstStyle>
            <a:lvl1pPr>
              <a:defRPr sz="2600"/>
            </a:lvl1pPr>
            <a:lvl2pPr>
              <a:defRPr sz="2275"/>
            </a:lvl2pPr>
            <a:lvl3pPr>
              <a:defRPr sz="1950"/>
            </a:lvl3pPr>
            <a:lvl4pPr>
              <a:defRPr sz="1625"/>
            </a:lvl4pPr>
            <a:lvl5pPr>
              <a:defRPr sz="1625"/>
            </a:lvl5pPr>
            <a:lvl6pPr>
              <a:defRPr sz="1625"/>
            </a:lvl6pPr>
            <a:lvl7pPr>
              <a:defRPr sz="1625"/>
            </a:lvl7pPr>
            <a:lvl8pPr>
              <a:defRPr sz="1625"/>
            </a:lvl8pPr>
            <a:lvl9pPr>
              <a:defRPr sz="1625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2759" y="2057400"/>
            <a:ext cx="3195373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300"/>
            </a:lvl1pPr>
            <a:lvl2pPr marL="371475" indent="0">
              <a:buNone/>
              <a:defRPr sz="1138"/>
            </a:lvl2pPr>
            <a:lvl3pPr marL="742950" indent="0">
              <a:buNone/>
              <a:defRPr sz="975"/>
            </a:lvl3pPr>
            <a:lvl4pPr marL="1114425" indent="0">
              <a:buNone/>
              <a:defRPr sz="813"/>
            </a:lvl4pPr>
            <a:lvl5pPr marL="1485900" indent="0">
              <a:buNone/>
              <a:defRPr sz="813"/>
            </a:lvl5pPr>
            <a:lvl6pPr marL="1857375" indent="0">
              <a:buNone/>
              <a:defRPr sz="813"/>
            </a:lvl6pPr>
            <a:lvl7pPr marL="2228850" indent="0">
              <a:buNone/>
              <a:defRPr sz="813"/>
            </a:lvl7pPr>
            <a:lvl8pPr marL="2600325" indent="0">
              <a:buNone/>
              <a:defRPr sz="813"/>
            </a:lvl8pPr>
            <a:lvl9pPr marL="2971800" indent="0">
              <a:buNone/>
              <a:defRPr sz="813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1038" y="6356352"/>
            <a:ext cx="222885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81363" y="6356352"/>
            <a:ext cx="3343275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996113" y="6356352"/>
            <a:ext cx="222885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759" y="457200"/>
            <a:ext cx="3195373" cy="1600200"/>
          </a:xfrm>
          <a:prstGeom prst="rect">
            <a:avLst/>
          </a:prstGeom>
        </p:spPr>
        <p:txBody>
          <a:bodyPr anchor="b"/>
          <a:lstStyle>
            <a:lvl1pPr>
              <a:defRPr sz="2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211770" y="987427"/>
            <a:ext cx="5014913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600"/>
            </a:lvl1pPr>
            <a:lvl2pPr marL="371475" indent="0">
              <a:buNone/>
              <a:defRPr sz="2275"/>
            </a:lvl2pPr>
            <a:lvl3pPr marL="742950" indent="0">
              <a:buNone/>
              <a:defRPr sz="1950"/>
            </a:lvl3pPr>
            <a:lvl4pPr marL="1114425" indent="0">
              <a:buNone/>
              <a:defRPr sz="1625"/>
            </a:lvl4pPr>
            <a:lvl5pPr marL="1485900" indent="0">
              <a:buNone/>
              <a:defRPr sz="1625"/>
            </a:lvl5pPr>
            <a:lvl6pPr marL="1857375" indent="0">
              <a:buNone/>
              <a:defRPr sz="1625"/>
            </a:lvl6pPr>
            <a:lvl7pPr marL="2228850" indent="0">
              <a:buNone/>
              <a:defRPr sz="1625"/>
            </a:lvl7pPr>
            <a:lvl8pPr marL="2600325" indent="0">
              <a:buNone/>
              <a:defRPr sz="1625"/>
            </a:lvl8pPr>
            <a:lvl9pPr marL="2971800" indent="0">
              <a:buNone/>
              <a:defRPr sz="1625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2759" y="2057400"/>
            <a:ext cx="3195373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300"/>
            </a:lvl1pPr>
            <a:lvl2pPr marL="371475" indent="0">
              <a:buNone/>
              <a:defRPr sz="1138"/>
            </a:lvl2pPr>
            <a:lvl3pPr marL="742950" indent="0">
              <a:buNone/>
              <a:defRPr sz="975"/>
            </a:lvl3pPr>
            <a:lvl4pPr marL="1114425" indent="0">
              <a:buNone/>
              <a:defRPr sz="813"/>
            </a:lvl4pPr>
            <a:lvl5pPr marL="1485900" indent="0">
              <a:buNone/>
              <a:defRPr sz="813"/>
            </a:lvl5pPr>
            <a:lvl6pPr marL="1857375" indent="0">
              <a:buNone/>
              <a:defRPr sz="813"/>
            </a:lvl6pPr>
            <a:lvl7pPr marL="2228850" indent="0">
              <a:buNone/>
              <a:defRPr sz="813"/>
            </a:lvl7pPr>
            <a:lvl8pPr marL="2600325" indent="0">
              <a:buNone/>
              <a:defRPr sz="813"/>
            </a:lvl8pPr>
            <a:lvl9pPr marL="2971800" indent="0">
              <a:buNone/>
              <a:defRPr sz="813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1038" y="6356352"/>
            <a:ext cx="222885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81363" y="6356352"/>
            <a:ext cx="3343275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996113" y="6356352"/>
            <a:ext cx="222885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1038" y="365127"/>
            <a:ext cx="8543925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81038" y="1825625"/>
            <a:ext cx="8543925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1038" y="6356352"/>
            <a:ext cx="222885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81363" y="6356352"/>
            <a:ext cx="3343275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996113" y="6356352"/>
            <a:ext cx="222885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088982" y="365125"/>
            <a:ext cx="2135981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81038" y="365125"/>
            <a:ext cx="6242844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1038" y="6356352"/>
            <a:ext cx="222885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81363" y="6356352"/>
            <a:ext cx="3343275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996113" y="6356352"/>
            <a:ext cx="222885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38250" y="1122363"/>
            <a:ext cx="7429500" cy="2387600"/>
          </a:xfrm>
          <a:prstGeom prst="rect">
            <a:avLst/>
          </a:prstGeom>
        </p:spPr>
        <p:txBody>
          <a:bodyPr anchor="b"/>
          <a:lstStyle>
            <a:lvl1pPr algn="ctr">
              <a:defRPr sz="4875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38250" y="3602038"/>
            <a:ext cx="74295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950"/>
            </a:lvl1pPr>
            <a:lvl2pPr marL="371475" indent="0" algn="ctr">
              <a:buNone/>
              <a:defRPr sz="1625"/>
            </a:lvl2pPr>
            <a:lvl3pPr marL="742950" indent="0" algn="ctr">
              <a:buNone/>
              <a:defRPr sz="1463"/>
            </a:lvl3pPr>
            <a:lvl4pPr marL="1114425" indent="0" algn="ctr">
              <a:buNone/>
              <a:defRPr sz="1300"/>
            </a:lvl4pPr>
            <a:lvl5pPr marL="1485900" indent="0" algn="ctr">
              <a:buNone/>
              <a:defRPr sz="1300"/>
            </a:lvl5pPr>
            <a:lvl6pPr marL="1857375" indent="0" algn="ctr">
              <a:buNone/>
              <a:defRPr sz="1300"/>
            </a:lvl6pPr>
            <a:lvl7pPr marL="2228850" indent="0" algn="ctr">
              <a:buNone/>
              <a:defRPr sz="1300"/>
            </a:lvl7pPr>
            <a:lvl8pPr marL="2600325" indent="0" algn="ctr">
              <a:buNone/>
              <a:defRPr sz="1300"/>
            </a:lvl8pPr>
            <a:lvl9pPr marL="2971800" indent="0" algn="ctr">
              <a:buNone/>
              <a:defRPr sz="13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1038" y="6356352"/>
            <a:ext cx="222885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81363" y="6356352"/>
            <a:ext cx="3343275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996113" y="6356352"/>
            <a:ext cx="222885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64054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1038" y="365127"/>
            <a:ext cx="8543925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1038" y="1825625"/>
            <a:ext cx="8543925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1038" y="6356352"/>
            <a:ext cx="222885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81363" y="6356352"/>
            <a:ext cx="3343275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996113" y="6356352"/>
            <a:ext cx="222885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74035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5879" y="1709740"/>
            <a:ext cx="8543925" cy="2852737"/>
          </a:xfrm>
          <a:prstGeom prst="rect">
            <a:avLst/>
          </a:prstGeom>
        </p:spPr>
        <p:txBody>
          <a:bodyPr anchor="b"/>
          <a:lstStyle>
            <a:lvl1pPr>
              <a:defRPr sz="4875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5879" y="4589465"/>
            <a:ext cx="8543925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950">
                <a:solidFill>
                  <a:schemeClr val="tx1">
                    <a:tint val="75000"/>
                  </a:schemeClr>
                </a:solidFill>
              </a:defRPr>
            </a:lvl1pPr>
            <a:lvl2pPr marL="371475" indent="0">
              <a:buNone/>
              <a:defRPr sz="1625">
                <a:solidFill>
                  <a:schemeClr val="tx1">
                    <a:tint val="75000"/>
                  </a:schemeClr>
                </a:solidFill>
              </a:defRPr>
            </a:lvl2pPr>
            <a:lvl3pPr marL="742950" indent="0">
              <a:buNone/>
              <a:defRPr sz="1463">
                <a:solidFill>
                  <a:schemeClr val="tx1">
                    <a:tint val="75000"/>
                  </a:schemeClr>
                </a:solidFill>
              </a:defRPr>
            </a:lvl3pPr>
            <a:lvl4pPr marL="1114425" indent="0">
              <a:buNone/>
              <a:defRPr sz="1300">
                <a:solidFill>
                  <a:schemeClr val="tx1">
                    <a:tint val="75000"/>
                  </a:schemeClr>
                </a:solidFill>
              </a:defRPr>
            </a:lvl4pPr>
            <a:lvl5pPr marL="1485900" indent="0">
              <a:buNone/>
              <a:defRPr sz="1300">
                <a:solidFill>
                  <a:schemeClr val="tx1">
                    <a:tint val="75000"/>
                  </a:schemeClr>
                </a:solidFill>
              </a:defRPr>
            </a:lvl5pPr>
            <a:lvl6pPr marL="1857375" indent="0">
              <a:buNone/>
              <a:defRPr sz="1300">
                <a:solidFill>
                  <a:schemeClr val="tx1">
                    <a:tint val="75000"/>
                  </a:schemeClr>
                </a:solidFill>
              </a:defRPr>
            </a:lvl6pPr>
            <a:lvl7pPr marL="2228850" indent="0">
              <a:buNone/>
              <a:defRPr sz="1300">
                <a:solidFill>
                  <a:schemeClr val="tx1">
                    <a:tint val="75000"/>
                  </a:schemeClr>
                </a:solidFill>
              </a:defRPr>
            </a:lvl7pPr>
            <a:lvl8pPr marL="2600325" indent="0">
              <a:buNone/>
              <a:defRPr sz="1300">
                <a:solidFill>
                  <a:schemeClr val="tx1">
                    <a:tint val="75000"/>
                  </a:schemeClr>
                </a:solidFill>
              </a:defRPr>
            </a:lvl8pPr>
            <a:lvl9pPr marL="2971800" indent="0">
              <a:buNone/>
              <a:defRPr sz="13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1038" y="6356352"/>
            <a:ext cx="222885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81363" y="6356352"/>
            <a:ext cx="3343275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996113" y="6356352"/>
            <a:ext cx="222885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258358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1038" y="365127"/>
            <a:ext cx="8543925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1037" y="1825625"/>
            <a:ext cx="4189413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35550" y="1825625"/>
            <a:ext cx="4189413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1038" y="6356352"/>
            <a:ext cx="222885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81363" y="6356352"/>
            <a:ext cx="3343275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996113" y="6356352"/>
            <a:ext cx="222885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89236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758" y="365127"/>
            <a:ext cx="8543925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2758" y="1681163"/>
            <a:ext cx="4191132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950" b="1"/>
            </a:lvl1pPr>
            <a:lvl2pPr marL="371475" indent="0">
              <a:buNone/>
              <a:defRPr sz="1625" b="1"/>
            </a:lvl2pPr>
            <a:lvl3pPr marL="742950" indent="0">
              <a:buNone/>
              <a:defRPr sz="1463" b="1"/>
            </a:lvl3pPr>
            <a:lvl4pPr marL="1114425" indent="0">
              <a:buNone/>
              <a:defRPr sz="1300" b="1"/>
            </a:lvl4pPr>
            <a:lvl5pPr marL="1485900" indent="0">
              <a:buNone/>
              <a:defRPr sz="1300" b="1"/>
            </a:lvl5pPr>
            <a:lvl6pPr marL="1857375" indent="0">
              <a:buNone/>
              <a:defRPr sz="1300" b="1"/>
            </a:lvl6pPr>
            <a:lvl7pPr marL="2228850" indent="0">
              <a:buNone/>
              <a:defRPr sz="1300" b="1"/>
            </a:lvl7pPr>
            <a:lvl8pPr marL="2600325" indent="0">
              <a:buNone/>
              <a:defRPr sz="1300" b="1"/>
            </a:lvl8pPr>
            <a:lvl9pPr marL="2971800" indent="0">
              <a:buNone/>
              <a:defRPr sz="13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2758" y="2505075"/>
            <a:ext cx="4191132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014913" y="1681163"/>
            <a:ext cx="4211770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950" b="1"/>
            </a:lvl1pPr>
            <a:lvl2pPr marL="371475" indent="0">
              <a:buNone/>
              <a:defRPr sz="1625" b="1"/>
            </a:lvl2pPr>
            <a:lvl3pPr marL="742950" indent="0">
              <a:buNone/>
              <a:defRPr sz="1463" b="1"/>
            </a:lvl3pPr>
            <a:lvl4pPr marL="1114425" indent="0">
              <a:buNone/>
              <a:defRPr sz="1300" b="1"/>
            </a:lvl4pPr>
            <a:lvl5pPr marL="1485900" indent="0">
              <a:buNone/>
              <a:defRPr sz="1300" b="1"/>
            </a:lvl5pPr>
            <a:lvl6pPr marL="1857375" indent="0">
              <a:buNone/>
              <a:defRPr sz="1300" b="1"/>
            </a:lvl6pPr>
            <a:lvl7pPr marL="2228850" indent="0">
              <a:buNone/>
              <a:defRPr sz="1300" b="1"/>
            </a:lvl7pPr>
            <a:lvl8pPr marL="2600325" indent="0">
              <a:buNone/>
              <a:defRPr sz="1300" b="1"/>
            </a:lvl8pPr>
            <a:lvl9pPr marL="2971800" indent="0">
              <a:buNone/>
              <a:defRPr sz="13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014913" y="2505075"/>
            <a:ext cx="4211770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1038" y="6356352"/>
            <a:ext cx="222885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81363" y="6356352"/>
            <a:ext cx="3343275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996113" y="6356352"/>
            <a:ext cx="222885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36212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1038" y="365127"/>
            <a:ext cx="8543925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1038" y="6356352"/>
            <a:ext cx="222885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81363" y="6356352"/>
            <a:ext cx="3343275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996113" y="6356352"/>
            <a:ext cx="222885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444371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1038" y="6356352"/>
            <a:ext cx="222885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81363" y="6356352"/>
            <a:ext cx="3343275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996113" y="6356352"/>
            <a:ext cx="222885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117977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759" y="457200"/>
            <a:ext cx="3195373" cy="1600200"/>
          </a:xfrm>
          <a:prstGeom prst="rect">
            <a:avLst/>
          </a:prstGeom>
        </p:spPr>
        <p:txBody>
          <a:bodyPr anchor="b"/>
          <a:lstStyle>
            <a:lvl1pPr>
              <a:defRPr sz="2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11770" y="987427"/>
            <a:ext cx="5014913" cy="4873625"/>
          </a:xfrm>
          <a:prstGeom prst="rect">
            <a:avLst/>
          </a:prstGeom>
        </p:spPr>
        <p:txBody>
          <a:bodyPr/>
          <a:lstStyle>
            <a:lvl1pPr>
              <a:defRPr sz="2600"/>
            </a:lvl1pPr>
            <a:lvl2pPr>
              <a:defRPr sz="2275"/>
            </a:lvl2pPr>
            <a:lvl3pPr>
              <a:defRPr sz="1950"/>
            </a:lvl3pPr>
            <a:lvl4pPr>
              <a:defRPr sz="1625"/>
            </a:lvl4pPr>
            <a:lvl5pPr>
              <a:defRPr sz="1625"/>
            </a:lvl5pPr>
            <a:lvl6pPr>
              <a:defRPr sz="1625"/>
            </a:lvl6pPr>
            <a:lvl7pPr>
              <a:defRPr sz="1625"/>
            </a:lvl7pPr>
            <a:lvl8pPr>
              <a:defRPr sz="1625"/>
            </a:lvl8pPr>
            <a:lvl9pPr>
              <a:defRPr sz="1625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2759" y="2057400"/>
            <a:ext cx="3195373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300"/>
            </a:lvl1pPr>
            <a:lvl2pPr marL="371475" indent="0">
              <a:buNone/>
              <a:defRPr sz="1138"/>
            </a:lvl2pPr>
            <a:lvl3pPr marL="742950" indent="0">
              <a:buNone/>
              <a:defRPr sz="975"/>
            </a:lvl3pPr>
            <a:lvl4pPr marL="1114425" indent="0">
              <a:buNone/>
              <a:defRPr sz="813"/>
            </a:lvl4pPr>
            <a:lvl5pPr marL="1485900" indent="0">
              <a:buNone/>
              <a:defRPr sz="813"/>
            </a:lvl5pPr>
            <a:lvl6pPr marL="1857375" indent="0">
              <a:buNone/>
              <a:defRPr sz="813"/>
            </a:lvl6pPr>
            <a:lvl7pPr marL="2228850" indent="0">
              <a:buNone/>
              <a:defRPr sz="813"/>
            </a:lvl7pPr>
            <a:lvl8pPr marL="2600325" indent="0">
              <a:buNone/>
              <a:defRPr sz="813"/>
            </a:lvl8pPr>
            <a:lvl9pPr marL="2971800" indent="0">
              <a:buNone/>
              <a:defRPr sz="813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1038" y="6356352"/>
            <a:ext cx="222885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81363" y="6356352"/>
            <a:ext cx="3343275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996113" y="6356352"/>
            <a:ext cx="222885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783211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759" y="457200"/>
            <a:ext cx="3195373" cy="1600200"/>
          </a:xfrm>
          <a:prstGeom prst="rect">
            <a:avLst/>
          </a:prstGeom>
        </p:spPr>
        <p:txBody>
          <a:bodyPr anchor="b"/>
          <a:lstStyle>
            <a:lvl1pPr>
              <a:defRPr sz="2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211770" y="987427"/>
            <a:ext cx="5014913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600"/>
            </a:lvl1pPr>
            <a:lvl2pPr marL="371475" indent="0">
              <a:buNone/>
              <a:defRPr sz="2275"/>
            </a:lvl2pPr>
            <a:lvl3pPr marL="742950" indent="0">
              <a:buNone/>
              <a:defRPr sz="1950"/>
            </a:lvl3pPr>
            <a:lvl4pPr marL="1114425" indent="0">
              <a:buNone/>
              <a:defRPr sz="1625"/>
            </a:lvl4pPr>
            <a:lvl5pPr marL="1485900" indent="0">
              <a:buNone/>
              <a:defRPr sz="1625"/>
            </a:lvl5pPr>
            <a:lvl6pPr marL="1857375" indent="0">
              <a:buNone/>
              <a:defRPr sz="1625"/>
            </a:lvl6pPr>
            <a:lvl7pPr marL="2228850" indent="0">
              <a:buNone/>
              <a:defRPr sz="1625"/>
            </a:lvl7pPr>
            <a:lvl8pPr marL="2600325" indent="0">
              <a:buNone/>
              <a:defRPr sz="1625"/>
            </a:lvl8pPr>
            <a:lvl9pPr marL="2971800" indent="0">
              <a:buNone/>
              <a:defRPr sz="1625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2759" y="2057400"/>
            <a:ext cx="3195373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300"/>
            </a:lvl1pPr>
            <a:lvl2pPr marL="371475" indent="0">
              <a:buNone/>
              <a:defRPr sz="1138"/>
            </a:lvl2pPr>
            <a:lvl3pPr marL="742950" indent="0">
              <a:buNone/>
              <a:defRPr sz="975"/>
            </a:lvl3pPr>
            <a:lvl4pPr marL="1114425" indent="0">
              <a:buNone/>
              <a:defRPr sz="813"/>
            </a:lvl4pPr>
            <a:lvl5pPr marL="1485900" indent="0">
              <a:buNone/>
              <a:defRPr sz="813"/>
            </a:lvl5pPr>
            <a:lvl6pPr marL="1857375" indent="0">
              <a:buNone/>
              <a:defRPr sz="813"/>
            </a:lvl6pPr>
            <a:lvl7pPr marL="2228850" indent="0">
              <a:buNone/>
              <a:defRPr sz="813"/>
            </a:lvl7pPr>
            <a:lvl8pPr marL="2600325" indent="0">
              <a:buNone/>
              <a:defRPr sz="813"/>
            </a:lvl8pPr>
            <a:lvl9pPr marL="2971800" indent="0">
              <a:buNone/>
              <a:defRPr sz="813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1038" y="6356352"/>
            <a:ext cx="222885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81363" y="6356352"/>
            <a:ext cx="3343275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996113" y="6356352"/>
            <a:ext cx="222885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92823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1038" y="365127"/>
            <a:ext cx="8543925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81038" y="1825625"/>
            <a:ext cx="8543925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1038" y="6356352"/>
            <a:ext cx="222885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81363" y="6356352"/>
            <a:ext cx="3343275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996113" y="6356352"/>
            <a:ext cx="222885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317495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088982" y="365125"/>
            <a:ext cx="2135981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81038" y="365125"/>
            <a:ext cx="6242844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1038" y="6356352"/>
            <a:ext cx="222885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81363" y="6356352"/>
            <a:ext cx="3343275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996113" y="6356352"/>
            <a:ext cx="222885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3064109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906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906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906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906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906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906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906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906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906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906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906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906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906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906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906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906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533" y="1470582"/>
            <a:ext cx="4236220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50269590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053" y="365126"/>
            <a:ext cx="932900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1053" y="1825625"/>
            <a:ext cx="9329001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7A02B40C-4EED-0A03-2C74-9A60838632D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775719" y="6024583"/>
            <a:ext cx="2177281" cy="4682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7838504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713" y="365126"/>
            <a:ext cx="674016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8713" y="1825625"/>
            <a:ext cx="6740165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53789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1038" y="365127"/>
            <a:ext cx="8543925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1037" y="1825625"/>
            <a:ext cx="4189413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35550" y="1825625"/>
            <a:ext cx="4189413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1038" y="6356352"/>
            <a:ext cx="222885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81363" y="6356352"/>
            <a:ext cx="3343275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996113" y="6356352"/>
            <a:ext cx="222885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758" y="365127"/>
            <a:ext cx="8543925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2758" y="1681163"/>
            <a:ext cx="4191132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950" b="1"/>
            </a:lvl1pPr>
            <a:lvl2pPr marL="371475" indent="0">
              <a:buNone/>
              <a:defRPr sz="1625" b="1"/>
            </a:lvl2pPr>
            <a:lvl3pPr marL="742950" indent="0">
              <a:buNone/>
              <a:defRPr sz="1463" b="1"/>
            </a:lvl3pPr>
            <a:lvl4pPr marL="1114425" indent="0">
              <a:buNone/>
              <a:defRPr sz="1300" b="1"/>
            </a:lvl4pPr>
            <a:lvl5pPr marL="1485900" indent="0">
              <a:buNone/>
              <a:defRPr sz="1300" b="1"/>
            </a:lvl5pPr>
            <a:lvl6pPr marL="1857375" indent="0">
              <a:buNone/>
              <a:defRPr sz="1300" b="1"/>
            </a:lvl6pPr>
            <a:lvl7pPr marL="2228850" indent="0">
              <a:buNone/>
              <a:defRPr sz="1300" b="1"/>
            </a:lvl7pPr>
            <a:lvl8pPr marL="2600325" indent="0">
              <a:buNone/>
              <a:defRPr sz="1300" b="1"/>
            </a:lvl8pPr>
            <a:lvl9pPr marL="2971800" indent="0">
              <a:buNone/>
              <a:defRPr sz="13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2758" y="2505075"/>
            <a:ext cx="4191132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014913" y="1681163"/>
            <a:ext cx="4211770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950" b="1"/>
            </a:lvl1pPr>
            <a:lvl2pPr marL="371475" indent="0">
              <a:buNone/>
              <a:defRPr sz="1625" b="1"/>
            </a:lvl2pPr>
            <a:lvl3pPr marL="742950" indent="0">
              <a:buNone/>
              <a:defRPr sz="1463" b="1"/>
            </a:lvl3pPr>
            <a:lvl4pPr marL="1114425" indent="0">
              <a:buNone/>
              <a:defRPr sz="1300" b="1"/>
            </a:lvl4pPr>
            <a:lvl5pPr marL="1485900" indent="0">
              <a:buNone/>
              <a:defRPr sz="1300" b="1"/>
            </a:lvl5pPr>
            <a:lvl6pPr marL="1857375" indent="0">
              <a:buNone/>
              <a:defRPr sz="1300" b="1"/>
            </a:lvl6pPr>
            <a:lvl7pPr marL="2228850" indent="0">
              <a:buNone/>
              <a:defRPr sz="1300" b="1"/>
            </a:lvl7pPr>
            <a:lvl8pPr marL="2600325" indent="0">
              <a:buNone/>
              <a:defRPr sz="1300" b="1"/>
            </a:lvl8pPr>
            <a:lvl9pPr marL="2971800" indent="0">
              <a:buNone/>
              <a:defRPr sz="13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014913" y="2505075"/>
            <a:ext cx="4211770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1038" y="6356352"/>
            <a:ext cx="222885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81363" y="6356352"/>
            <a:ext cx="3343275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996113" y="6356352"/>
            <a:ext cx="222885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1038" y="6356352"/>
            <a:ext cx="222885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81363" y="6356352"/>
            <a:ext cx="3343275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996113" y="6356352"/>
            <a:ext cx="222885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1370" y="365126"/>
            <a:ext cx="646443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71370" y="1825625"/>
            <a:ext cx="6464430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887055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62174914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1370" y="365126"/>
            <a:ext cx="646443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71370" y="1825625"/>
            <a:ext cx="6464430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4417825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534" y="1470582"/>
            <a:ext cx="8778171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54579802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7486A-D0EC-5049-857E-9D4C4DD0B1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38250" y="1122363"/>
            <a:ext cx="7429500" cy="2387600"/>
          </a:xfrm>
        </p:spPr>
        <p:txBody>
          <a:bodyPr anchor="b"/>
          <a:lstStyle>
            <a:lvl1pPr algn="ctr">
              <a:defRPr sz="4875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711A45-A8A7-3A4A-9C49-AEC06EA92E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38250" y="3602038"/>
            <a:ext cx="7429500" cy="1655762"/>
          </a:xfrm>
        </p:spPr>
        <p:txBody>
          <a:bodyPr/>
          <a:lstStyle>
            <a:lvl1pPr marL="0" indent="0" algn="ctr">
              <a:buNone/>
              <a:defRPr sz="1950"/>
            </a:lvl1pPr>
            <a:lvl2pPr marL="371475" indent="0" algn="ctr">
              <a:buNone/>
              <a:defRPr sz="1625"/>
            </a:lvl2pPr>
            <a:lvl3pPr marL="742950" indent="0" algn="ctr">
              <a:buNone/>
              <a:defRPr sz="1463"/>
            </a:lvl3pPr>
            <a:lvl4pPr marL="1114425" indent="0" algn="ctr">
              <a:buNone/>
              <a:defRPr sz="1300"/>
            </a:lvl4pPr>
            <a:lvl5pPr marL="1485900" indent="0" algn="ctr">
              <a:buNone/>
              <a:defRPr sz="1300"/>
            </a:lvl5pPr>
            <a:lvl6pPr marL="1857375" indent="0" algn="ctr">
              <a:buNone/>
              <a:defRPr sz="1300"/>
            </a:lvl6pPr>
            <a:lvl7pPr marL="2228850" indent="0" algn="ctr">
              <a:buNone/>
              <a:defRPr sz="1300"/>
            </a:lvl7pPr>
            <a:lvl8pPr marL="2600325" indent="0" algn="ctr">
              <a:buNone/>
              <a:defRPr sz="1300"/>
            </a:lvl8pPr>
            <a:lvl9pPr marL="2971800" indent="0" algn="ctr">
              <a:buNone/>
              <a:defRPr sz="13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ABCDA8-EF89-CF4C-B5E4-E421513561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79BCB0-0CE7-4148-88E3-6AEBA01B04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E088C2-6F3B-8E4E-8F7D-DFB58E7414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0886537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36D517-8042-6F43-974D-B680A14F5D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BEF289-D06E-5046-BD0E-9A35F229D0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0AD4CF-919C-CF49-B84C-DF499C24BA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340076-4DBB-5049-94F4-8A81AC4641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60FD38-A404-D847-92A0-308F4F4619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7739615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6ED55-F3DE-754A-9181-C1AE142E07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5879" y="1709740"/>
            <a:ext cx="8543925" cy="2852737"/>
          </a:xfrm>
        </p:spPr>
        <p:txBody>
          <a:bodyPr anchor="b"/>
          <a:lstStyle>
            <a:lvl1pPr>
              <a:defRPr sz="4875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7AD93C-EE08-9F45-A5F5-0EB8DB35AC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5879" y="4589465"/>
            <a:ext cx="8543925" cy="1500187"/>
          </a:xfrm>
        </p:spPr>
        <p:txBody>
          <a:bodyPr/>
          <a:lstStyle>
            <a:lvl1pPr marL="0" indent="0">
              <a:buNone/>
              <a:defRPr sz="1950">
                <a:solidFill>
                  <a:schemeClr val="tx1">
                    <a:tint val="75000"/>
                  </a:schemeClr>
                </a:solidFill>
              </a:defRPr>
            </a:lvl1pPr>
            <a:lvl2pPr marL="371475" indent="0">
              <a:buNone/>
              <a:defRPr sz="1625">
                <a:solidFill>
                  <a:schemeClr val="tx1">
                    <a:tint val="75000"/>
                  </a:schemeClr>
                </a:solidFill>
              </a:defRPr>
            </a:lvl2pPr>
            <a:lvl3pPr marL="742950" indent="0">
              <a:buNone/>
              <a:defRPr sz="1463">
                <a:solidFill>
                  <a:schemeClr val="tx1">
                    <a:tint val="75000"/>
                  </a:schemeClr>
                </a:solidFill>
              </a:defRPr>
            </a:lvl3pPr>
            <a:lvl4pPr marL="1114425" indent="0">
              <a:buNone/>
              <a:defRPr sz="1300">
                <a:solidFill>
                  <a:schemeClr val="tx1">
                    <a:tint val="75000"/>
                  </a:schemeClr>
                </a:solidFill>
              </a:defRPr>
            </a:lvl4pPr>
            <a:lvl5pPr marL="1485900" indent="0">
              <a:buNone/>
              <a:defRPr sz="1300">
                <a:solidFill>
                  <a:schemeClr val="tx1">
                    <a:tint val="75000"/>
                  </a:schemeClr>
                </a:solidFill>
              </a:defRPr>
            </a:lvl5pPr>
            <a:lvl6pPr marL="1857375" indent="0">
              <a:buNone/>
              <a:defRPr sz="1300">
                <a:solidFill>
                  <a:schemeClr val="tx1">
                    <a:tint val="75000"/>
                  </a:schemeClr>
                </a:solidFill>
              </a:defRPr>
            </a:lvl6pPr>
            <a:lvl7pPr marL="2228850" indent="0">
              <a:buNone/>
              <a:defRPr sz="1300">
                <a:solidFill>
                  <a:schemeClr val="tx1">
                    <a:tint val="75000"/>
                  </a:schemeClr>
                </a:solidFill>
              </a:defRPr>
            </a:lvl7pPr>
            <a:lvl8pPr marL="2600325" indent="0">
              <a:buNone/>
              <a:defRPr sz="1300">
                <a:solidFill>
                  <a:schemeClr val="tx1">
                    <a:tint val="75000"/>
                  </a:schemeClr>
                </a:solidFill>
              </a:defRPr>
            </a:lvl8pPr>
            <a:lvl9pPr marL="2971800" indent="0">
              <a:buNone/>
              <a:defRPr sz="13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D844C1-0482-9947-8D20-449E68B111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90A170-45F1-1744-97A7-DC8966E34F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9F31E6-6346-9243-A63E-1FC312ACB5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9745920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3BF7F5-86DA-7A4E-B23A-C51D07D010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368D20-9F11-AD40-A1F9-B00075B9B9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1037" y="1825625"/>
            <a:ext cx="4189413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AABF07-3DF8-DB49-99A4-4E21D58D7E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35550" y="1825625"/>
            <a:ext cx="4189413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55A795-8478-EF4F-BB84-5612FEE15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230FB4-64CA-374B-9BFA-50E222AE75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31618F-83EB-304C-8988-F1933A07EA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485901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6C10B3-62D6-7343-9FA5-9A10B8AE8F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758" y="365127"/>
            <a:ext cx="8543925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A07669-4B7A-1F41-82E0-CE9879AA35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2758" y="1681163"/>
            <a:ext cx="4191132" cy="823912"/>
          </a:xfrm>
        </p:spPr>
        <p:txBody>
          <a:bodyPr anchor="b"/>
          <a:lstStyle>
            <a:lvl1pPr marL="0" indent="0">
              <a:buNone/>
              <a:defRPr sz="1950" b="1"/>
            </a:lvl1pPr>
            <a:lvl2pPr marL="371475" indent="0">
              <a:buNone/>
              <a:defRPr sz="1625" b="1"/>
            </a:lvl2pPr>
            <a:lvl3pPr marL="742950" indent="0">
              <a:buNone/>
              <a:defRPr sz="1463" b="1"/>
            </a:lvl3pPr>
            <a:lvl4pPr marL="1114425" indent="0">
              <a:buNone/>
              <a:defRPr sz="1300" b="1"/>
            </a:lvl4pPr>
            <a:lvl5pPr marL="1485900" indent="0">
              <a:buNone/>
              <a:defRPr sz="1300" b="1"/>
            </a:lvl5pPr>
            <a:lvl6pPr marL="1857375" indent="0">
              <a:buNone/>
              <a:defRPr sz="1300" b="1"/>
            </a:lvl6pPr>
            <a:lvl7pPr marL="2228850" indent="0">
              <a:buNone/>
              <a:defRPr sz="1300" b="1"/>
            </a:lvl7pPr>
            <a:lvl8pPr marL="2600325" indent="0">
              <a:buNone/>
              <a:defRPr sz="1300" b="1"/>
            </a:lvl8pPr>
            <a:lvl9pPr marL="2971800" indent="0">
              <a:buNone/>
              <a:defRPr sz="13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B33D5F-B4C4-2548-893D-74979F2F15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2758" y="2505075"/>
            <a:ext cx="4191132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74E56C1-4F14-9C4E-9EF0-74B497B3DA1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014913" y="1681163"/>
            <a:ext cx="4211770" cy="823912"/>
          </a:xfrm>
        </p:spPr>
        <p:txBody>
          <a:bodyPr anchor="b"/>
          <a:lstStyle>
            <a:lvl1pPr marL="0" indent="0">
              <a:buNone/>
              <a:defRPr sz="1950" b="1"/>
            </a:lvl1pPr>
            <a:lvl2pPr marL="371475" indent="0">
              <a:buNone/>
              <a:defRPr sz="1625" b="1"/>
            </a:lvl2pPr>
            <a:lvl3pPr marL="742950" indent="0">
              <a:buNone/>
              <a:defRPr sz="1463" b="1"/>
            </a:lvl3pPr>
            <a:lvl4pPr marL="1114425" indent="0">
              <a:buNone/>
              <a:defRPr sz="1300" b="1"/>
            </a:lvl4pPr>
            <a:lvl5pPr marL="1485900" indent="0">
              <a:buNone/>
              <a:defRPr sz="1300" b="1"/>
            </a:lvl5pPr>
            <a:lvl6pPr marL="1857375" indent="0">
              <a:buNone/>
              <a:defRPr sz="1300" b="1"/>
            </a:lvl6pPr>
            <a:lvl7pPr marL="2228850" indent="0">
              <a:buNone/>
              <a:defRPr sz="1300" b="1"/>
            </a:lvl7pPr>
            <a:lvl8pPr marL="2600325" indent="0">
              <a:buNone/>
              <a:defRPr sz="1300" b="1"/>
            </a:lvl8pPr>
            <a:lvl9pPr marL="2971800" indent="0">
              <a:buNone/>
              <a:defRPr sz="13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9AC3D23-81AB-A740-9E74-0B7945AADAE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014913" y="2505075"/>
            <a:ext cx="421177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05B4609-1B02-5246-9D3B-C66ABD24F8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B5DD343-B6C4-354E-9F80-F6FA439367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2DF7E98-1440-8E47-815A-05AD1B390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245547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59D8F-6176-F243-99D1-8966E0D34C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F66A918-B8D1-9543-BFDF-0F44FA8A8A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9BC121-428B-5040-8094-9EE2098971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C4102A0-8D27-A747-B2F2-764AB05CCC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57181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D2DDF8A-501F-AE45-83D6-D2C8A03809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6F1ED4E-1121-D641-8D49-F89D752BBB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A6DA33-9D9A-D249-9849-03B4E246B5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644785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CB15D5-0CCB-5448-AC2C-19DD5EF415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759" y="457200"/>
            <a:ext cx="3195373" cy="1600200"/>
          </a:xfrm>
        </p:spPr>
        <p:txBody>
          <a:bodyPr anchor="b"/>
          <a:lstStyle>
            <a:lvl1pPr>
              <a:defRPr sz="2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50D475-C9BA-A14D-84F6-45D1490D2D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11770" y="987427"/>
            <a:ext cx="5014913" cy="4873625"/>
          </a:xfrm>
        </p:spPr>
        <p:txBody>
          <a:bodyPr/>
          <a:lstStyle>
            <a:lvl1pPr>
              <a:defRPr sz="2600"/>
            </a:lvl1pPr>
            <a:lvl2pPr>
              <a:defRPr sz="2275"/>
            </a:lvl2pPr>
            <a:lvl3pPr>
              <a:defRPr sz="1950"/>
            </a:lvl3pPr>
            <a:lvl4pPr>
              <a:defRPr sz="1625"/>
            </a:lvl4pPr>
            <a:lvl5pPr>
              <a:defRPr sz="1625"/>
            </a:lvl5pPr>
            <a:lvl6pPr>
              <a:defRPr sz="1625"/>
            </a:lvl6pPr>
            <a:lvl7pPr>
              <a:defRPr sz="1625"/>
            </a:lvl7pPr>
            <a:lvl8pPr>
              <a:defRPr sz="1625"/>
            </a:lvl8pPr>
            <a:lvl9pPr>
              <a:defRPr sz="1625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75B3CA-29B8-4743-9F7D-EBD98B9BF6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2759" y="2057400"/>
            <a:ext cx="3195373" cy="3811588"/>
          </a:xfrm>
        </p:spPr>
        <p:txBody>
          <a:bodyPr/>
          <a:lstStyle>
            <a:lvl1pPr marL="0" indent="0">
              <a:buNone/>
              <a:defRPr sz="1300"/>
            </a:lvl1pPr>
            <a:lvl2pPr marL="371475" indent="0">
              <a:buNone/>
              <a:defRPr sz="1138"/>
            </a:lvl2pPr>
            <a:lvl3pPr marL="742950" indent="0">
              <a:buNone/>
              <a:defRPr sz="975"/>
            </a:lvl3pPr>
            <a:lvl4pPr marL="1114425" indent="0">
              <a:buNone/>
              <a:defRPr sz="813"/>
            </a:lvl4pPr>
            <a:lvl5pPr marL="1485900" indent="0">
              <a:buNone/>
              <a:defRPr sz="813"/>
            </a:lvl5pPr>
            <a:lvl6pPr marL="1857375" indent="0">
              <a:buNone/>
              <a:defRPr sz="813"/>
            </a:lvl6pPr>
            <a:lvl7pPr marL="2228850" indent="0">
              <a:buNone/>
              <a:defRPr sz="813"/>
            </a:lvl7pPr>
            <a:lvl8pPr marL="2600325" indent="0">
              <a:buNone/>
              <a:defRPr sz="813"/>
            </a:lvl8pPr>
            <a:lvl9pPr marL="2971800" indent="0">
              <a:buNone/>
              <a:defRPr sz="813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6B9C19-5842-DF42-9BA8-5F8D2B172F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5F146C-A940-0944-98B6-71CEDC5918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50E05A-06B0-7D45-A067-47EBC4624A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2058377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E568D5-5618-6948-8024-44166F5EC1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759" y="457200"/>
            <a:ext cx="3195373" cy="1600200"/>
          </a:xfrm>
        </p:spPr>
        <p:txBody>
          <a:bodyPr anchor="b"/>
          <a:lstStyle>
            <a:lvl1pPr>
              <a:defRPr sz="2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FF4970A-963F-A347-BCB0-87A61AA27C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211770" y="987427"/>
            <a:ext cx="5014913" cy="4873625"/>
          </a:xfrm>
        </p:spPr>
        <p:txBody>
          <a:bodyPr/>
          <a:lstStyle>
            <a:lvl1pPr marL="0" indent="0">
              <a:buNone/>
              <a:defRPr sz="2600"/>
            </a:lvl1pPr>
            <a:lvl2pPr marL="371475" indent="0">
              <a:buNone/>
              <a:defRPr sz="2275"/>
            </a:lvl2pPr>
            <a:lvl3pPr marL="742950" indent="0">
              <a:buNone/>
              <a:defRPr sz="1950"/>
            </a:lvl3pPr>
            <a:lvl4pPr marL="1114425" indent="0">
              <a:buNone/>
              <a:defRPr sz="1625"/>
            </a:lvl4pPr>
            <a:lvl5pPr marL="1485900" indent="0">
              <a:buNone/>
              <a:defRPr sz="1625"/>
            </a:lvl5pPr>
            <a:lvl6pPr marL="1857375" indent="0">
              <a:buNone/>
              <a:defRPr sz="1625"/>
            </a:lvl6pPr>
            <a:lvl7pPr marL="2228850" indent="0">
              <a:buNone/>
              <a:defRPr sz="1625"/>
            </a:lvl7pPr>
            <a:lvl8pPr marL="2600325" indent="0">
              <a:buNone/>
              <a:defRPr sz="1625"/>
            </a:lvl8pPr>
            <a:lvl9pPr marL="2971800" indent="0">
              <a:buNone/>
              <a:defRPr sz="1625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08E893-37C6-DE4C-9D4D-E87037D425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2759" y="2057400"/>
            <a:ext cx="3195373" cy="3811588"/>
          </a:xfrm>
        </p:spPr>
        <p:txBody>
          <a:bodyPr/>
          <a:lstStyle>
            <a:lvl1pPr marL="0" indent="0">
              <a:buNone/>
              <a:defRPr sz="1300"/>
            </a:lvl1pPr>
            <a:lvl2pPr marL="371475" indent="0">
              <a:buNone/>
              <a:defRPr sz="1138"/>
            </a:lvl2pPr>
            <a:lvl3pPr marL="742950" indent="0">
              <a:buNone/>
              <a:defRPr sz="975"/>
            </a:lvl3pPr>
            <a:lvl4pPr marL="1114425" indent="0">
              <a:buNone/>
              <a:defRPr sz="813"/>
            </a:lvl4pPr>
            <a:lvl5pPr marL="1485900" indent="0">
              <a:buNone/>
              <a:defRPr sz="813"/>
            </a:lvl5pPr>
            <a:lvl6pPr marL="1857375" indent="0">
              <a:buNone/>
              <a:defRPr sz="813"/>
            </a:lvl6pPr>
            <a:lvl7pPr marL="2228850" indent="0">
              <a:buNone/>
              <a:defRPr sz="813"/>
            </a:lvl7pPr>
            <a:lvl8pPr marL="2600325" indent="0">
              <a:buNone/>
              <a:defRPr sz="813"/>
            </a:lvl8pPr>
            <a:lvl9pPr marL="2971800" indent="0">
              <a:buNone/>
              <a:defRPr sz="813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F3F4EB-AA04-1F4B-8034-092D758400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7E27EE-B32D-1343-8A40-6FA176157E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3795AD-575B-7348-86F1-42131C5990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943947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A88421-47F6-6442-B364-C0058273B2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8ECF55-AC2A-494B-9BB1-B823532749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1A50A2-E222-5544-ABB6-71C28C924D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7AE5F8-E078-5741-89A3-BC655FAE60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FC7774-F832-DB4E-B481-BE07DF449A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3524939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AB9B33E-C804-D144-B43A-D34DBAC247E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088982" y="365125"/>
            <a:ext cx="2135981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FC454E-A2EE-524A-AD47-EBFAB0C77A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81038" y="365125"/>
            <a:ext cx="6242844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5C80D4-B69B-644C-A0E4-1A71F49CBE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7577A6-215A-2B4A-A89E-DA71DB42B1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004F7E-969C-9C41-BBEC-83D0AF923E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410943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42950" y="1122363"/>
            <a:ext cx="84201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38250" y="3602038"/>
            <a:ext cx="74295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475219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222212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5879" y="1709740"/>
            <a:ext cx="8543925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879" y="4589465"/>
            <a:ext cx="8543925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5111118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1038" y="1825625"/>
            <a:ext cx="421005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14913" y="1825625"/>
            <a:ext cx="421005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7300709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365127"/>
            <a:ext cx="8543925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2329" y="1681163"/>
            <a:ext cx="419070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2329" y="2505075"/>
            <a:ext cx="4190702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4913" y="1681163"/>
            <a:ext cx="4211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14913" y="2505075"/>
            <a:ext cx="4211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9/26/2023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771526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3738323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9/26/2023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5593718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11340" y="987427"/>
            <a:ext cx="5014913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7103471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211340" y="987427"/>
            <a:ext cx="5014913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5881459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2983513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88982" y="365125"/>
            <a:ext cx="2135981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1038" y="365125"/>
            <a:ext cx="6284119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3319941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70212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7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13" Type="http://schemas.openxmlformats.org/officeDocument/2006/relationships/image" Target="../media/image7.png"/><Relationship Id="rId3" Type="http://schemas.openxmlformats.org/officeDocument/2006/relationships/slideLayout" Target="../slideLayouts/slideLayout10.xml"/><Relationship Id="rId7" Type="http://schemas.openxmlformats.org/officeDocument/2006/relationships/slideLayout" Target="../slideLayouts/slideLayout14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2.xml"/><Relationship Id="rId10" Type="http://schemas.openxmlformats.org/officeDocument/2006/relationships/slideLayout" Target="../slideLayouts/slideLayout17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1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8.png"/><Relationship Id="rId4" Type="http://schemas.openxmlformats.org/officeDocument/2006/relationships/theme" Target="../theme/theme8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9.xml"/><Relationship Id="rId13" Type="http://schemas.openxmlformats.org/officeDocument/2006/relationships/image" Target="../media/image9.png"/><Relationship Id="rId3" Type="http://schemas.openxmlformats.org/officeDocument/2006/relationships/slideLayout" Target="../slideLayouts/slideLayout24.xml"/><Relationship Id="rId7" Type="http://schemas.openxmlformats.org/officeDocument/2006/relationships/slideLayout" Target="../slideLayouts/slideLayout28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23.xml"/><Relationship Id="rId1" Type="http://schemas.openxmlformats.org/officeDocument/2006/relationships/slideLayout" Target="../slideLayouts/slideLayout22.xml"/><Relationship Id="rId6" Type="http://schemas.openxmlformats.org/officeDocument/2006/relationships/slideLayout" Target="../slideLayouts/slideLayout27.xml"/><Relationship Id="rId11" Type="http://schemas.openxmlformats.org/officeDocument/2006/relationships/slideLayout" Target="../slideLayouts/slideLayout32.xml"/><Relationship Id="rId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31.xml"/><Relationship Id="rId4" Type="http://schemas.openxmlformats.org/officeDocument/2006/relationships/slideLayout" Target="../slideLayouts/slideLayout25.xml"/><Relationship Id="rId9" Type="http://schemas.openxmlformats.org/officeDocument/2006/relationships/slideLayout" Target="../slideLayouts/slideLayout30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0.xml"/><Relationship Id="rId13" Type="http://schemas.openxmlformats.org/officeDocument/2006/relationships/image" Target="../media/image10.png"/><Relationship Id="rId3" Type="http://schemas.openxmlformats.org/officeDocument/2006/relationships/slideLayout" Target="../slideLayouts/slideLayout35.xml"/><Relationship Id="rId7" Type="http://schemas.openxmlformats.org/officeDocument/2006/relationships/slideLayout" Target="../slideLayouts/slideLayout39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34.xml"/><Relationship Id="rId1" Type="http://schemas.openxmlformats.org/officeDocument/2006/relationships/slideLayout" Target="../slideLayouts/slideLayout33.xml"/><Relationship Id="rId6" Type="http://schemas.openxmlformats.org/officeDocument/2006/relationships/slideLayout" Target="../slideLayouts/slideLayout38.xml"/><Relationship Id="rId11" Type="http://schemas.openxmlformats.org/officeDocument/2006/relationships/slideLayout" Target="../slideLayouts/slideLayout43.xml"/><Relationship Id="rId5" Type="http://schemas.openxmlformats.org/officeDocument/2006/relationships/slideLayout" Target="../slideLayouts/slideLayout37.xml"/><Relationship Id="rId10" Type="http://schemas.openxmlformats.org/officeDocument/2006/relationships/slideLayout" Target="../slideLayouts/slideLayout42.xml"/><Relationship Id="rId4" Type="http://schemas.openxmlformats.org/officeDocument/2006/relationships/slideLayout" Target="../slideLayouts/slideLayout36.xml"/><Relationship Id="rId9" Type="http://schemas.openxmlformats.org/officeDocument/2006/relationships/slideLayout" Target="../slideLayouts/slideLayout41.xml"/></Relationships>
</file>

<file path=ppt/slideMasters/_rels/slideMaster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1.xml"/><Relationship Id="rId3" Type="http://schemas.openxmlformats.org/officeDocument/2006/relationships/slideLayout" Target="../slideLayouts/slideLayout46.xml"/><Relationship Id="rId7" Type="http://schemas.openxmlformats.org/officeDocument/2006/relationships/slideLayout" Target="../slideLayouts/slideLayout50.xml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slideLayout" Target="../slideLayouts/slideLayout49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Relationship Id="rId9" Type="http://schemas.openxmlformats.org/officeDocument/2006/relationships/theme" Target="../theme/theme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5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5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5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7.xml"/><Relationship Id="rId2" Type="http://schemas.openxmlformats.org/officeDocument/2006/relationships/slideLayout" Target="../slideLayouts/slideLayout56.xml"/><Relationship Id="rId1" Type="http://schemas.openxmlformats.org/officeDocument/2006/relationships/slideLayout" Target="../slideLayouts/slideLayout55.xml"/><Relationship Id="rId5" Type="http://schemas.openxmlformats.org/officeDocument/2006/relationships/image" Target="../media/image7.png"/><Relationship Id="rId4" Type="http://schemas.openxmlformats.org/officeDocument/2006/relationships/theme" Target="../theme/theme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58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59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6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61.xml"/></Relationships>
</file>

<file path=ppt/slideMasters/_rels/slideMaster2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9.xml"/><Relationship Id="rId3" Type="http://schemas.openxmlformats.org/officeDocument/2006/relationships/slideLayout" Target="../slideLayouts/slideLayout64.xml"/><Relationship Id="rId7" Type="http://schemas.openxmlformats.org/officeDocument/2006/relationships/slideLayout" Target="../slideLayouts/slideLayout68.xml"/><Relationship Id="rId12" Type="http://schemas.openxmlformats.org/officeDocument/2006/relationships/theme" Target="../theme/theme20.xml"/><Relationship Id="rId2" Type="http://schemas.openxmlformats.org/officeDocument/2006/relationships/slideLayout" Target="../slideLayouts/slideLayout63.xml"/><Relationship Id="rId1" Type="http://schemas.openxmlformats.org/officeDocument/2006/relationships/slideLayout" Target="../slideLayouts/slideLayout62.xml"/><Relationship Id="rId6" Type="http://schemas.openxmlformats.org/officeDocument/2006/relationships/slideLayout" Target="../slideLayouts/slideLayout67.xml"/><Relationship Id="rId11" Type="http://schemas.openxmlformats.org/officeDocument/2006/relationships/slideLayout" Target="../slideLayouts/slideLayout72.xml"/><Relationship Id="rId5" Type="http://schemas.openxmlformats.org/officeDocument/2006/relationships/slideLayout" Target="../slideLayouts/slideLayout66.xml"/><Relationship Id="rId10" Type="http://schemas.openxmlformats.org/officeDocument/2006/relationships/slideLayout" Target="../slideLayouts/slideLayout71.xml"/><Relationship Id="rId4" Type="http://schemas.openxmlformats.org/officeDocument/2006/relationships/slideLayout" Target="../slideLayouts/slideLayout65.xml"/><Relationship Id="rId9" Type="http://schemas.openxmlformats.org/officeDocument/2006/relationships/slideLayout" Target="../slideLayouts/slideLayout70.xml"/></Relationships>
</file>

<file path=ppt/slideMasters/_rels/slideMaster2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0.xml"/><Relationship Id="rId13" Type="http://schemas.openxmlformats.org/officeDocument/2006/relationships/theme" Target="../theme/theme21.xml"/><Relationship Id="rId3" Type="http://schemas.openxmlformats.org/officeDocument/2006/relationships/slideLayout" Target="../slideLayouts/slideLayout75.xml"/><Relationship Id="rId7" Type="http://schemas.openxmlformats.org/officeDocument/2006/relationships/slideLayout" Target="../slideLayouts/slideLayout79.xml"/><Relationship Id="rId12" Type="http://schemas.openxmlformats.org/officeDocument/2006/relationships/slideLayout" Target="../slideLayouts/slideLayout84.xml"/><Relationship Id="rId2" Type="http://schemas.openxmlformats.org/officeDocument/2006/relationships/slideLayout" Target="../slideLayouts/slideLayout74.xml"/><Relationship Id="rId16" Type="http://schemas.openxmlformats.org/officeDocument/2006/relationships/image" Target="../media/image27.jpg"/><Relationship Id="rId1" Type="http://schemas.openxmlformats.org/officeDocument/2006/relationships/slideLayout" Target="../slideLayouts/slideLayout73.xml"/><Relationship Id="rId6" Type="http://schemas.openxmlformats.org/officeDocument/2006/relationships/slideLayout" Target="../slideLayouts/slideLayout78.xml"/><Relationship Id="rId11" Type="http://schemas.openxmlformats.org/officeDocument/2006/relationships/slideLayout" Target="../slideLayouts/slideLayout83.xml"/><Relationship Id="rId5" Type="http://schemas.openxmlformats.org/officeDocument/2006/relationships/slideLayout" Target="../slideLayouts/slideLayout77.xml"/><Relationship Id="rId15" Type="http://schemas.openxmlformats.org/officeDocument/2006/relationships/image" Target="../media/image21.png"/><Relationship Id="rId10" Type="http://schemas.openxmlformats.org/officeDocument/2006/relationships/slideLayout" Target="../slideLayouts/slideLayout82.xml"/><Relationship Id="rId4" Type="http://schemas.openxmlformats.org/officeDocument/2006/relationships/slideLayout" Target="../slideLayouts/slideLayout76.xml"/><Relationship Id="rId9" Type="http://schemas.openxmlformats.org/officeDocument/2006/relationships/slideLayout" Target="../slideLayouts/slideLayout81.xml"/><Relationship Id="rId14" Type="http://schemas.openxmlformats.org/officeDocument/2006/relationships/image" Target="../media/image20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video game&#10;&#10;Description automatically generated with medium confidence">
            <a:extLst>
              <a:ext uri="{FF2B5EF4-FFF2-40B4-BE49-F238E27FC236}">
                <a16:creationId xmlns:a16="http://schemas.microsoft.com/office/drawing/2014/main" id="{E4DA8D54-DB29-E742-A827-441F54D170A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906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742950" rtl="0" eaLnBrk="1" latinLnBrk="0" hangingPunct="1">
        <a:lnSpc>
          <a:spcPct val="90000"/>
        </a:lnSpc>
        <a:spcBef>
          <a:spcPct val="0"/>
        </a:spcBef>
        <a:buNone/>
        <a:defRPr sz="357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5738" indent="-185738" algn="l" defTabSz="742950" rtl="0" eaLnBrk="1" latinLnBrk="0" hangingPunct="1">
        <a:lnSpc>
          <a:spcPct val="90000"/>
        </a:lnSpc>
        <a:spcBef>
          <a:spcPts val="813"/>
        </a:spcBef>
        <a:buFont typeface="Arial" panose="020B0604020202020204" pitchFamily="34" charset="0"/>
        <a:buChar char="•"/>
        <a:defRPr sz="2275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950" kern="1200">
          <a:solidFill>
            <a:schemeClr val="tx1"/>
          </a:solidFill>
          <a:latin typeface="+mn-lt"/>
          <a:ea typeface="+mn-ea"/>
          <a:cs typeface="+mn-cs"/>
        </a:defRPr>
      </a:lvl2pPr>
      <a:lvl3pPr marL="92868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625" kern="1200">
          <a:solidFill>
            <a:schemeClr val="tx1"/>
          </a:solidFill>
          <a:latin typeface="+mn-lt"/>
          <a:ea typeface="+mn-ea"/>
          <a:cs typeface="+mn-cs"/>
        </a:defRPr>
      </a:lvl3pPr>
      <a:lvl4pPr marL="130016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4pPr>
      <a:lvl5pPr marL="167163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5pPr>
      <a:lvl6pPr marL="204311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6pPr>
      <a:lvl7pPr marL="241458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7pPr>
      <a:lvl8pPr marL="278606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8pPr>
      <a:lvl9pPr marL="315753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1pPr>
      <a:lvl2pPr marL="37147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2pPr>
      <a:lvl3pPr marL="74295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3pPr>
      <a:lvl4pPr marL="111442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4pPr>
      <a:lvl5pPr marL="148590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5pPr>
      <a:lvl6pPr marL="185737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7pPr>
      <a:lvl8pPr marL="260032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8pPr>
      <a:lvl9pPr marL="297180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ign with a building in the background&#10;&#10;Description automatically generated with low confidence">
            <a:extLst>
              <a:ext uri="{FF2B5EF4-FFF2-40B4-BE49-F238E27FC236}">
                <a16:creationId xmlns:a16="http://schemas.microsoft.com/office/drawing/2014/main" id="{72979590-6AFB-2C46-941F-F886DF5D955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906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8" r:id="rId1"/>
  </p:sldLayoutIdLst>
  <p:txStyles>
    <p:titleStyle>
      <a:lvl1pPr algn="l" defTabSz="742950" rtl="0" eaLnBrk="1" latinLnBrk="0" hangingPunct="1">
        <a:lnSpc>
          <a:spcPct val="90000"/>
        </a:lnSpc>
        <a:spcBef>
          <a:spcPct val="0"/>
        </a:spcBef>
        <a:buNone/>
        <a:defRPr sz="357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5738" indent="-185738" algn="l" defTabSz="742950" rtl="0" eaLnBrk="1" latinLnBrk="0" hangingPunct="1">
        <a:lnSpc>
          <a:spcPct val="90000"/>
        </a:lnSpc>
        <a:spcBef>
          <a:spcPts val="813"/>
        </a:spcBef>
        <a:buFont typeface="Arial" panose="020B0604020202020204" pitchFamily="34" charset="0"/>
        <a:buChar char="•"/>
        <a:defRPr sz="2275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950" kern="1200">
          <a:solidFill>
            <a:schemeClr val="tx1"/>
          </a:solidFill>
          <a:latin typeface="+mn-lt"/>
          <a:ea typeface="+mn-ea"/>
          <a:cs typeface="+mn-cs"/>
        </a:defRPr>
      </a:lvl2pPr>
      <a:lvl3pPr marL="92868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625" kern="1200">
          <a:solidFill>
            <a:schemeClr val="tx1"/>
          </a:solidFill>
          <a:latin typeface="+mn-lt"/>
          <a:ea typeface="+mn-ea"/>
          <a:cs typeface="+mn-cs"/>
        </a:defRPr>
      </a:lvl3pPr>
      <a:lvl4pPr marL="130016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4pPr>
      <a:lvl5pPr marL="167163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5pPr>
      <a:lvl6pPr marL="204311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6pPr>
      <a:lvl7pPr marL="241458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7pPr>
      <a:lvl8pPr marL="278606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8pPr>
      <a:lvl9pPr marL="315753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1pPr>
      <a:lvl2pPr marL="37147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2pPr>
      <a:lvl3pPr marL="74295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3pPr>
      <a:lvl4pPr marL="111442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4pPr>
      <a:lvl5pPr marL="148590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5pPr>
      <a:lvl6pPr marL="185737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7pPr>
      <a:lvl8pPr marL="260032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8pPr>
      <a:lvl9pPr marL="297180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E71E0FA0-8088-B64A-A496-EB19BB6A23E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906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5" r:id="rId1"/>
  </p:sldLayoutIdLst>
  <p:txStyles>
    <p:titleStyle>
      <a:lvl1pPr algn="l" defTabSz="742950" rtl="0" eaLnBrk="1" latinLnBrk="0" hangingPunct="1">
        <a:lnSpc>
          <a:spcPct val="90000"/>
        </a:lnSpc>
        <a:spcBef>
          <a:spcPct val="0"/>
        </a:spcBef>
        <a:buNone/>
        <a:defRPr sz="357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5738" indent="-185738" algn="l" defTabSz="742950" rtl="0" eaLnBrk="1" latinLnBrk="0" hangingPunct="1">
        <a:lnSpc>
          <a:spcPct val="90000"/>
        </a:lnSpc>
        <a:spcBef>
          <a:spcPts val="813"/>
        </a:spcBef>
        <a:buFont typeface="Arial" panose="020B0604020202020204" pitchFamily="34" charset="0"/>
        <a:buChar char="•"/>
        <a:defRPr sz="2275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950" kern="1200">
          <a:solidFill>
            <a:schemeClr val="tx1"/>
          </a:solidFill>
          <a:latin typeface="+mn-lt"/>
          <a:ea typeface="+mn-ea"/>
          <a:cs typeface="+mn-cs"/>
        </a:defRPr>
      </a:lvl2pPr>
      <a:lvl3pPr marL="92868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625" kern="1200">
          <a:solidFill>
            <a:schemeClr val="tx1"/>
          </a:solidFill>
          <a:latin typeface="+mn-lt"/>
          <a:ea typeface="+mn-ea"/>
          <a:cs typeface="+mn-cs"/>
        </a:defRPr>
      </a:lvl3pPr>
      <a:lvl4pPr marL="130016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4pPr>
      <a:lvl5pPr marL="167163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5pPr>
      <a:lvl6pPr marL="204311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6pPr>
      <a:lvl7pPr marL="241458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7pPr>
      <a:lvl8pPr marL="278606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8pPr>
      <a:lvl9pPr marL="315753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1pPr>
      <a:lvl2pPr marL="37147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2pPr>
      <a:lvl3pPr marL="74295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3pPr>
      <a:lvl4pPr marL="111442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4pPr>
      <a:lvl5pPr marL="148590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5pPr>
      <a:lvl6pPr marL="185737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7pPr>
      <a:lvl8pPr marL="260032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8pPr>
      <a:lvl9pPr marL="297180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&#10;&#10;Description automatically generated">
            <a:extLst>
              <a:ext uri="{FF2B5EF4-FFF2-40B4-BE49-F238E27FC236}">
                <a16:creationId xmlns:a16="http://schemas.microsoft.com/office/drawing/2014/main" id="{0E6F5349-E20D-1A46-BB90-1DFB19EC123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7431193" cy="6859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9" r:id="rId1"/>
  </p:sldLayoutIdLst>
  <p:txStyles>
    <p:titleStyle>
      <a:lvl1pPr algn="l" defTabSz="742950" rtl="0" eaLnBrk="1" latinLnBrk="0" hangingPunct="1">
        <a:lnSpc>
          <a:spcPct val="90000"/>
        </a:lnSpc>
        <a:spcBef>
          <a:spcPct val="0"/>
        </a:spcBef>
        <a:buNone/>
        <a:defRPr sz="357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5738" indent="-185738" algn="l" defTabSz="742950" rtl="0" eaLnBrk="1" latinLnBrk="0" hangingPunct="1">
        <a:lnSpc>
          <a:spcPct val="90000"/>
        </a:lnSpc>
        <a:spcBef>
          <a:spcPts val="813"/>
        </a:spcBef>
        <a:buFont typeface="Arial" panose="020B0604020202020204" pitchFamily="34" charset="0"/>
        <a:buChar char="•"/>
        <a:defRPr sz="2275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950" kern="1200">
          <a:solidFill>
            <a:schemeClr val="tx1"/>
          </a:solidFill>
          <a:latin typeface="+mn-lt"/>
          <a:ea typeface="+mn-ea"/>
          <a:cs typeface="+mn-cs"/>
        </a:defRPr>
      </a:lvl2pPr>
      <a:lvl3pPr marL="92868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625" kern="1200">
          <a:solidFill>
            <a:schemeClr val="tx1"/>
          </a:solidFill>
          <a:latin typeface="+mn-lt"/>
          <a:ea typeface="+mn-ea"/>
          <a:cs typeface="+mn-cs"/>
        </a:defRPr>
      </a:lvl3pPr>
      <a:lvl4pPr marL="130016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4pPr>
      <a:lvl5pPr marL="167163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5pPr>
      <a:lvl6pPr marL="204311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6pPr>
      <a:lvl7pPr marL="241458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7pPr>
      <a:lvl8pPr marL="278606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8pPr>
      <a:lvl9pPr marL="315753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1pPr>
      <a:lvl2pPr marL="37147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2pPr>
      <a:lvl3pPr marL="74295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3pPr>
      <a:lvl4pPr marL="111442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4pPr>
      <a:lvl5pPr marL="148590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5pPr>
      <a:lvl6pPr marL="185737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7pPr>
      <a:lvl8pPr marL="260032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8pPr>
      <a:lvl9pPr marL="297180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044CDA8F-A232-9744-A6B0-7299AD895C0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906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8" r:id="rId1"/>
    <p:sldLayoutId id="2147483769" r:id="rId2"/>
  </p:sldLayoutIdLst>
  <p:txStyles>
    <p:titleStyle>
      <a:lvl1pPr algn="l" defTabSz="742950" rtl="0" eaLnBrk="1" latinLnBrk="0" hangingPunct="1">
        <a:lnSpc>
          <a:spcPct val="90000"/>
        </a:lnSpc>
        <a:spcBef>
          <a:spcPct val="0"/>
        </a:spcBef>
        <a:buNone/>
        <a:defRPr sz="357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5738" indent="-185738" algn="l" defTabSz="742950" rtl="0" eaLnBrk="1" latinLnBrk="0" hangingPunct="1">
        <a:lnSpc>
          <a:spcPct val="90000"/>
        </a:lnSpc>
        <a:spcBef>
          <a:spcPts val="813"/>
        </a:spcBef>
        <a:buFont typeface="Arial" panose="020B0604020202020204" pitchFamily="34" charset="0"/>
        <a:buChar char="•"/>
        <a:defRPr sz="2275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950" kern="1200">
          <a:solidFill>
            <a:schemeClr val="tx1"/>
          </a:solidFill>
          <a:latin typeface="+mn-lt"/>
          <a:ea typeface="+mn-ea"/>
          <a:cs typeface="+mn-cs"/>
        </a:defRPr>
      </a:lvl2pPr>
      <a:lvl3pPr marL="92868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625" kern="1200">
          <a:solidFill>
            <a:schemeClr val="tx1"/>
          </a:solidFill>
          <a:latin typeface="+mn-lt"/>
          <a:ea typeface="+mn-ea"/>
          <a:cs typeface="+mn-cs"/>
        </a:defRPr>
      </a:lvl3pPr>
      <a:lvl4pPr marL="130016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4pPr>
      <a:lvl5pPr marL="167163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5pPr>
      <a:lvl6pPr marL="204311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6pPr>
      <a:lvl7pPr marL="241458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7pPr>
      <a:lvl8pPr marL="278606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8pPr>
      <a:lvl9pPr marL="315753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1pPr>
      <a:lvl2pPr marL="37147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2pPr>
      <a:lvl3pPr marL="74295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3pPr>
      <a:lvl4pPr marL="111442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4pPr>
      <a:lvl5pPr marL="148590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5pPr>
      <a:lvl6pPr marL="185737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7pPr>
      <a:lvl8pPr marL="260032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8pPr>
      <a:lvl9pPr marL="297180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chart&#10;&#10;Description automatically generated">
            <a:extLst>
              <a:ext uri="{FF2B5EF4-FFF2-40B4-BE49-F238E27FC236}">
                <a16:creationId xmlns:a16="http://schemas.microsoft.com/office/drawing/2014/main" id="{A6B45622-896C-754C-8AD5-B25E6AE767B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906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6" r:id="rId1"/>
  </p:sldLayoutIdLst>
  <p:txStyles>
    <p:titleStyle>
      <a:lvl1pPr algn="l" defTabSz="742950" rtl="0" eaLnBrk="1" latinLnBrk="0" hangingPunct="1">
        <a:lnSpc>
          <a:spcPct val="90000"/>
        </a:lnSpc>
        <a:spcBef>
          <a:spcPct val="0"/>
        </a:spcBef>
        <a:buNone/>
        <a:defRPr sz="357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5738" indent="-185738" algn="l" defTabSz="742950" rtl="0" eaLnBrk="1" latinLnBrk="0" hangingPunct="1">
        <a:lnSpc>
          <a:spcPct val="90000"/>
        </a:lnSpc>
        <a:spcBef>
          <a:spcPts val="813"/>
        </a:spcBef>
        <a:buFont typeface="Arial" panose="020B0604020202020204" pitchFamily="34" charset="0"/>
        <a:buChar char="•"/>
        <a:defRPr sz="2275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950" kern="1200">
          <a:solidFill>
            <a:schemeClr val="tx1"/>
          </a:solidFill>
          <a:latin typeface="+mn-lt"/>
          <a:ea typeface="+mn-ea"/>
          <a:cs typeface="+mn-cs"/>
        </a:defRPr>
      </a:lvl2pPr>
      <a:lvl3pPr marL="92868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625" kern="1200">
          <a:solidFill>
            <a:schemeClr val="tx1"/>
          </a:solidFill>
          <a:latin typeface="+mn-lt"/>
          <a:ea typeface="+mn-ea"/>
          <a:cs typeface="+mn-cs"/>
        </a:defRPr>
      </a:lvl3pPr>
      <a:lvl4pPr marL="130016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4pPr>
      <a:lvl5pPr marL="167163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5pPr>
      <a:lvl6pPr marL="204311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6pPr>
      <a:lvl7pPr marL="241458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7pPr>
      <a:lvl8pPr marL="278606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8pPr>
      <a:lvl9pPr marL="315753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1pPr>
      <a:lvl2pPr marL="37147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2pPr>
      <a:lvl3pPr marL="74295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3pPr>
      <a:lvl4pPr marL="111442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4pPr>
      <a:lvl5pPr marL="148590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5pPr>
      <a:lvl6pPr marL="185737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7pPr>
      <a:lvl8pPr marL="260032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8pPr>
      <a:lvl9pPr marL="297180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056FD3AA-5FD2-724E-9C7C-28EF2AD43E97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906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742950" rtl="0" eaLnBrk="1" latinLnBrk="0" hangingPunct="1">
        <a:lnSpc>
          <a:spcPct val="90000"/>
        </a:lnSpc>
        <a:spcBef>
          <a:spcPct val="0"/>
        </a:spcBef>
        <a:buNone/>
        <a:defRPr sz="357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5738" indent="-185738" algn="l" defTabSz="742950" rtl="0" eaLnBrk="1" latinLnBrk="0" hangingPunct="1">
        <a:lnSpc>
          <a:spcPct val="90000"/>
        </a:lnSpc>
        <a:spcBef>
          <a:spcPts val="813"/>
        </a:spcBef>
        <a:buFont typeface="Arial" panose="020B0604020202020204" pitchFamily="34" charset="0"/>
        <a:buChar char="•"/>
        <a:defRPr sz="2275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950" kern="1200">
          <a:solidFill>
            <a:schemeClr val="tx1"/>
          </a:solidFill>
          <a:latin typeface="+mn-lt"/>
          <a:ea typeface="+mn-ea"/>
          <a:cs typeface="+mn-cs"/>
        </a:defRPr>
      </a:lvl2pPr>
      <a:lvl3pPr marL="92868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625" kern="1200">
          <a:solidFill>
            <a:schemeClr val="tx1"/>
          </a:solidFill>
          <a:latin typeface="+mn-lt"/>
          <a:ea typeface="+mn-ea"/>
          <a:cs typeface="+mn-cs"/>
        </a:defRPr>
      </a:lvl3pPr>
      <a:lvl4pPr marL="130016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4pPr>
      <a:lvl5pPr marL="167163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5pPr>
      <a:lvl6pPr marL="204311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6pPr>
      <a:lvl7pPr marL="241458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7pPr>
      <a:lvl8pPr marL="278606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8pPr>
      <a:lvl9pPr marL="315753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1pPr>
      <a:lvl2pPr marL="37147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2pPr>
      <a:lvl3pPr marL="74295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3pPr>
      <a:lvl4pPr marL="111442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4pPr>
      <a:lvl5pPr marL="148590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5pPr>
      <a:lvl6pPr marL="185737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7pPr>
      <a:lvl8pPr marL="260032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8pPr>
      <a:lvl9pPr marL="297180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90F35FBA-92DE-B240-AAFD-08893AE632DA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906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p:txStyles>
    <p:titleStyle>
      <a:lvl1pPr algn="l" defTabSz="742950" rtl="0" eaLnBrk="1" latinLnBrk="0" hangingPunct="1">
        <a:lnSpc>
          <a:spcPct val="90000"/>
        </a:lnSpc>
        <a:spcBef>
          <a:spcPct val="0"/>
        </a:spcBef>
        <a:buNone/>
        <a:defRPr sz="357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5738" indent="-185738" algn="l" defTabSz="742950" rtl="0" eaLnBrk="1" latinLnBrk="0" hangingPunct="1">
        <a:lnSpc>
          <a:spcPct val="90000"/>
        </a:lnSpc>
        <a:spcBef>
          <a:spcPts val="813"/>
        </a:spcBef>
        <a:buFont typeface="Arial" panose="020B0604020202020204" pitchFamily="34" charset="0"/>
        <a:buChar char="•"/>
        <a:defRPr sz="2275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950" kern="1200">
          <a:solidFill>
            <a:schemeClr val="tx1"/>
          </a:solidFill>
          <a:latin typeface="+mn-lt"/>
          <a:ea typeface="+mn-ea"/>
          <a:cs typeface="+mn-cs"/>
        </a:defRPr>
      </a:lvl2pPr>
      <a:lvl3pPr marL="92868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625" kern="1200">
          <a:solidFill>
            <a:schemeClr val="tx1"/>
          </a:solidFill>
          <a:latin typeface="+mn-lt"/>
          <a:ea typeface="+mn-ea"/>
          <a:cs typeface="+mn-cs"/>
        </a:defRPr>
      </a:lvl3pPr>
      <a:lvl4pPr marL="130016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4pPr>
      <a:lvl5pPr marL="167163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5pPr>
      <a:lvl6pPr marL="204311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6pPr>
      <a:lvl7pPr marL="241458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7pPr>
      <a:lvl8pPr marL="278606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8pPr>
      <a:lvl9pPr marL="315753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1pPr>
      <a:lvl2pPr marL="37147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2pPr>
      <a:lvl3pPr marL="74295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3pPr>
      <a:lvl4pPr marL="111442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4pPr>
      <a:lvl5pPr marL="148590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5pPr>
      <a:lvl6pPr marL="185737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7pPr>
      <a:lvl8pPr marL="260032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8pPr>
      <a:lvl9pPr marL="297180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funnel chart&#10;&#10;Description automatically generated">
            <a:extLst>
              <a:ext uri="{FF2B5EF4-FFF2-40B4-BE49-F238E27FC236}">
                <a16:creationId xmlns:a16="http://schemas.microsoft.com/office/drawing/2014/main" id="{DB432387-94D5-0B47-9616-4E9AFAD3D701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906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742950" rtl="0" eaLnBrk="1" latinLnBrk="0" hangingPunct="1">
        <a:lnSpc>
          <a:spcPct val="90000"/>
        </a:lnSpc>
        <a:spcBef>
          <a:spcPct val="0"/>
        </a:spcBef>
        <a:buNone/>
        <a:defRPr sz="357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5738" indent="-185738" algn="l" defTabSz="742950" rtl="0" eaLnBrk="1" latinLnBrk="0" hangingPunct="1">
        <a:lnSpc>
          <a:spcPct val="90000"/>
        </a:lnSpc>
        <a:spcBef>
          <a:spcPts val="813"/>
        </a:spcBef>
        <a:buFont typeface="Arial" panose="020B0604020202020204" pitchFamily="34" charset="0"/>
        <a:buChar char="•"/>
        <a:defRPr sz="2275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950" kern="1200">
          <a:solidFill>
            <a:schemeClr val="tx1"/>
          </a:solidFill>
          <a:latin typeface="+mn-lt"/>
          <a:ea typeface="+mn-ea"/>
          <a:cs typeface="+mn-cs"/>
        </a:defRPr>
      </a:lvl2pPr>
      <a:lvl3pPr marL="92868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625" kern="1200">
          <a:solidFill>
            <a:schemeClr val="tx1"/>
          </a:solidFill>
          <a:latin typeface="+mn-lt"/>
          <a:ea typeface="+mn-ea"/>
          <a:cs typeface="+mn-cs"/>
        </a:defRPr>
      </a:lvl3pPr>
      <a:lvl4pPr marL="130016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4pPr>
      <a:lvl5pPr marL="167163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5pPr>
      <a:lvl6pPr marL="204311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6pPr>
      <a:lvl7pPr marL="241458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7pPr>
      <a:lvl8pPr marL="278606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8pPr>
      <a:lvl9pPr marL="315753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1pPr>
      <a:lvl2pPr marL="37147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2pPr>
      <a:lvl3pPr marL="74295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3pPr>
      <a:lvl4pPr marL="111442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4pPr>
      <a:lvl5pPr marL="148590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5pPr>
      <a:lvl6pPr marL="185737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7pPr>
      <a:lvl8pPr marL="260032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8pPr>
      <a:lvl9pPr marL="297180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A592A4BE-E03B-3D4B-983F-C34BFF0861B6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906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461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  <p:sldLayoutId id="2147483737" r:id="rId9"/>
    <p:sldLayoutId id="2147483738" r:id="rId10"/>
    <p:sldLayoutId id="2147483739" r:id="rId11"/>
  </p:sldLayoutIdLst>
  <p:txStyles>
    <p:titleStyle>
      <a:lvl1pPr algn="l" defTabSz="742950" rtl="0" eaLnBrk="1" latinLnBrk="0" hangingPunct="1">
        <a:lnSpc>
          <a:spcPct val="90000"/>
        </a:lnSpc>
        <a:spcBef>
          <a:spcPct val="0"/>
        </a:spcBef>
        <a:buNone/>
        <a:defRPr sz="357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5738" indent="-185738" algn="l" defTabSz="742950" rtl="0" eaLnBrk="1" latinLnBrk="0" hangingPunct="1">
        <a:lnSpc>
          <a:spcPct val="90000"/>
        </a:lnSpc>
        <a:spcBef>
          <a:spcPts val="813"/>
        </a:spcBef>
        <a:buFont typeface="Arial" panose="020B0604020202020204" pitchFamily="34" charset="0"/>
        <a:buChar char="•"/>
        <a:defRPr sz="2275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950" kern="1200">
          <a:solidFill>
            <a:schemeClr val="tx1"/>
          </a:solidFill>
          <a:latin typeface="+mn-lt"/>
          <a:ea typeface="+mn-ea"/>
          <a:cs typeface="+mn-cs"/>
        </a:defRPr>
      </a:lvl2pPr>
      <a:lvl3pPr marL="92868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625" kern="1200">
          <a:solidFill>
            <a:schemeClr val="tx1"/>
          </a:solidFill>
          <a:latin typeface="+mn-lt"/>
          <a:ea typeface="+mn-ea"/>
          <a:cs typeface="+mn-cs"/>
        </a:defRPr>
      </a:lvl3pPr>
      <a:lvl4pPr marL="130016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4pPr>
      <a:lvl5pPr marL="167163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5pPr>
      <a:lvl6pPr marL="204311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6pPr>
      <a:lvl7pPr marL="241458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7pPr>
      <a:lvl8pPr marL="278606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8pPr>
      <a:lvl9pPr marL="315753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1pPr>
      <a:lvl2pPr marL="37147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2pPr>
      <a:lvl3pPr marL="74295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3pPr>
      <a:lvl4pPr marL="111442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4pPr>
      <a:lvl5pPr marL="148590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5pPr>
      <a:lvl6pPr marL="185737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7pPr>
      <a:lvl8pPr marL="260032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8pPr>
      <a:lvl9pPr marL="297180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7" r:id="rId6"/>
    <p:sldLayoutId id="2147483748" r:id="rId7"/>
    <p:sldLayoutId id="2147483749" r:id="rId8"/>
  </p:sldLayoutIdLst>
  <p:txStyles>
    <p:titleStyle>
      <a:lvl1pPr algn="l" defTabSz="742950" rtl="0" eaLnBrk="1" latinLnBrk="0" hangingPunct="1">
        <a:lnSpc>
          <a:spcPct val="90000"/>
        </a:lnSpc>
        <a:spcBef>
          <a:spcPct val="0"/>
        </a:spcBef>
        <a:buNone/>
        <a:defRPr sz="357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5738" indent="-185738" algn="l" defTabSz="742950" rtl="0" eaLnBrk="1" latinLnBrk="0" hangingPunct="1">
        <a:lnSpc>
          <a:spcPct val="90000"/>
        </a:lnSpc>
        <a:spcBef>
          <a:spcPts val="813"/>
        </a:spcBef>
        <a:buFont typeface="Arial" panose="020B0604020202020204" pitchFamily="34" charset="0"/>
        <a:buChar char="•"/>
        <a:defRPr sz="2275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950" kern="1200">
          <a:solidFill>
            <a:schemeClr val="tx1"/>
          </a:solidFill>
          <a:latin typeface="+mn-lt"/>
          <a:ea typeface="+mn-ea"/>
          <a:cs typeface="+mn-cs"/>
        </a:defRPr>
      </a:lvl2pPr>
      <a:lvl3pPr marL="92868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625" kern="1200">
          <a:solidFill>
            <a:schemeClr val="tx1"/>
          </a:solidFill>
          <a:latin typeface="+mn-lt"/>
          <a:ea typeface="+mn-ea"/>
          <a:cs typeface="+mn-cs"/>
        </a:defRPr>
      </a:lvl3pPr>
      <a:lvl4pPr marL="130016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4pPr>
      <a:lvl5pPr marL="167163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5pPr>
      <a:lvl6pPr marL="204311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6pPr>
      <a:lvl7pPr marL="241458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7pPr>
      <a:lvl8pPr marL="278606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8pPr>
      <a:lvl9pPr marL="315753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1pPr>
      <a:lvl2pPr marL="37147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2pPr>
      <a:lvl3pPr marL="74295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3pPr>
      <a:lvl4pPr marL="111442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4pPr>
      <a:lvl5pPr marL="148590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5pPr>
      <a:lvl6pPr marL="185737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7pPr>
      <a:lvl8pPr marL="260032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8pPr>
      <a:lvl9pPr marL="297180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89CC1546-9226-6D41-B408-80818701E85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906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82761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4" r:id="rId1"/>
  </p:sldLayoutIdLst>
  <p:txStyles>
    <p:titleStyle>
      <a:lvl1pPr algn="l" defTabSz="742950" rtl="0" eaLnBrk="1" latinLnBrk="0" hangingPunct="1">
        <a:lnSpc>
          <a:spcPct val="90000"/>
        </a:lnSpc>
        <a:spcBef>
          <a:spcPct val="0"/>
        </a:spcBef>
        <a:buNone/>
        <a:defRPr sz="357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742950" rtl="0" eaLnBrk="1" latinLnBrk="0" hangingPunct="1">
        <a:lnSpc>
          <a:spcPct val="90000"/>
        </a:lnSpc>
        <a:spcBef>
          <a:spcPts val="813"/>
        </a:spcBef>
        <a:buFont typeface="Arial" panose="020B0604020202020204" pitchFamily="34" charset="0"/>
        <a:buNone/>
        <a:defRPr sz="2275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55721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950" kern="1200">
          <a:solidFill>
            <a:schemeClr val="tx1"/>
          </a:solidFill>
          <a:latin typeface="+mn-lt"/>
          <a:ea typeface="+mn-ea"/>
          <a:cs typeface="+mn-cs"/>
        </a:defRPr>
      </a:lvl2pPr>
      <a:lvl3pPr marL="92868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625" kern="1200">
          <a:solidFill>
            <a:schemeClr val="tx1"/>
          </a:solidFill>
          <a:latin typeface="+mn-lt"/>
          <a:ea typeface="+mn-ea"/>
          <a:cs typeface="+mn-cs"/>
        </a:defRPr>
      </a:lvl3pPr>
      <a:lvl4pPr marL="130016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4pPr>
      <a:lvl5pPr marL="167163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5pPr>
      <a:lvl6pPr marL="204311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6pPr>
      <a:lvl7pPr marL="241458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7pPr>
      <a:lvl8pPr marL="278606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8pPr>
      <a:lvl9pPr marL="315753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1pPr>
      <a:lvl2pPr marL="37147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2pPr>
      <a:lvl3pPr marL="74295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3pPr>
      <a:lvl4pPr marL="111442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4pPr>
      <a:lvl5pPr marL="148590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5pPr>
      <a:lvl6pPr marL="185737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7pPr>
      <a:lvl8pPr marL="260032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8pPr>
      <a:lvl9pPr marL="297180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053" y="365126"/>
            <a:ext cx="932900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91053" y="1825625"/>
            <a:ext cx="9329001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5" name="Picture 4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15004D2D-B59D-E241-AF4D-7D2682D153F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906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55615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4" r:id="rId1"/>
  </p:sldLayoutIdLst>
  <p:txStyles>
    <p:titleStyle>
      <a:lvl1pPr algn="l" defTabSz="742950" rtl="0" eaLnBrk="1" latinLnBrk="0" hangingPunct="1">
        <a:lnSpc>
          <a:spcPct val="90000"/>
        </a:lnSpc>
        <a:spcBef>
          <a:spcPct val="0"/>
        </a:spcBef>
        <a:buNone/>
        <a:defRPr sz="357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5738" indent="-185738" algn="l" defTabSz="742950" rtl="0" eaLnBrk="1" latinLnBrk="0" hangingPunct="1">
        <a:lnSpc>
          <a:spcPct val="90000"/>
        </a:lnSpc>
        <a:spcBef>
          <a:spcPts val="813"/>
        </a:spcBef>
        <a:buFont typeface="Arial" panose="020B0604020202020204" pitchFamily="34" charset="0"/>
        <a:buChar char="•"/>
        <a:defRPr sz="2275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950" kern="1200">
          <a:solidFill>
            <a:schemeClr val="tx1"/>
          </a:solidFill>
          <a:latin typeface="+mn-lt"/>
          <a:ea typeface="+mn-ea"/>
          <a:cs typeface="+mn-cs"/>
        </a:defRPr>
      </a:lvl2pPr>
      <a:lvl3pPr marL="92868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625" kern="1200">
          <a:solidFill>
            <a:schemeClr val="tx1"/>
          </a:solidFill>
          <a:latin typeface="+mn-lt"/>
          <a:ea typeface="+mn-ea"/>
          <a:cs typeface="+mn-cs"/>
        </a:defRPr>
      </a:lvl3pPr>
      <a:lvl4pPr marL="130016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4pPr>
      <a:lvl5pPr marL="167163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5pPr>
      <a:lvl6pPr marL="204311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6pPr>
      <a:lvl7pPr marL="241458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7pPr>
      <a:lvl8pPr marL="278606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8pPr>
      <a:lvl9pPr marL="315753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1pPr>
      <a:lvl2pPr marL="37147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2pPr>
      <a:lvl3pPr marL="74295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3pPr>
      <a:lvl4pPr marL="111442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4pPr>
      <a:lvl5pPr marL="148590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5pPr>
      <a:lvl6pPr marL="185737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7pPr>
      <a:lvl8pPr marL="260032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8pPr>
      <a:lvl9pPr marL="297180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713" y="365126"/>
            <a:ext cx="674016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98713" y="1825625"/>
            <a:ext cx="6740165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2E48EA1-81E6-194E-AF15-B8E96CB29E1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906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30238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2" r:id="rId1"/>
  </p:sldLayoutIdLst>
  <p:txStyles>
    <p:titleStyle>
      <a:lvl1pPr algn="l" defTabSz="742950" rtl="0" eaLnBrk="1" latinLnBrk="0" hangingPunct="1">
        <a:lnSpc>
          <a:spcPct val="90000"/>
        </a:lnSpc>
        <a:spcBef>
          <a:spcPct val="0"/>
        </a:spcBef>
        <a:buNone/>
        <a:defRPr sz="357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5738" indent="-185738" algn="l" defTabSz="742950" rtl="0" eaLnBrk="1" latinLnBrk="0" hangingPunct="1">
        <a:lnSpc>
          <a:spcPct val="90000"/>
        </a:lnSpc>
        <a:spcBef>
          <a:spcPts val="813"/>
        </a:spcBef>
        <a:buFont typeface="Arial" panose="020B0604020202020204" pitchFamily="34" charset="0"/>
        <a:buChar char="•"/>
        <a:defRPr sz="2275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950" kern="1200">
          <a:solidFill>
            <a:schemeClr val="tx1"/>
          </a:solidFill>
          <a:latin typeface="+mn-lt"/>
          <a:ea typeface="+mn-ea"/>
          <a:cs typeface="+mn-cs"/>
        </a:defRPr>
      </a:lvl2pPr>
      <a:lvl3pPr marL="92868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625" kern="1200">
          <a:solidFill>
            <a:schemeClr val="tx1"/>
          </a:solidFill>
          <a:latin typeface="+mn-lt"/>
          <a:ea typeface="+mn-ea"/>
          <a:cs typeface="+mn-cs"/>
        </a:defRPr>
      </a:lvl3pPr>
      <a:lvl4pPr marL="130016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4pPr>
      <a:lvl5pPr marL="167163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5pPr>
      <a:lvl6pPr marL="204311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6pPr>
      <a:lvl7pPr marL="241458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7pPr>
      <a:lvl8pPr marL="278606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8pPr>
      <a:lvl9pPr marL="315753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1pPr>
      <a:lvl2pPr marL="37147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2pPr>
      <a:lvl3pPr marL="74295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3pPr>
      <a:lvl4pPr marL="111442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4pPr>
      <a:lvl5pPr marL="148590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5pPr>
      <a:lvl6pPr marL="185737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7pPr>
      <a:lvl8pPr marL="260032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8pPr>
      <a:lvl9pPr marL="297180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056FD3AA-5FD2-724E-9C7C-28EF2AD43E97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-2284436"/>
            <a:ext cx="9906000" cy="914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7" r:id="rId1"/>
    <p:sldLayoutId id="2147483856" r:id="rId2"/>
    <p:sldLayoutId id="2147483844" r:id="rId3"/>
  </p:sldLayoutIdLst>
  <p:txStyles>
    <p:titleStyle>
      <a:lvl1pPr algn="l" defTabSz="742950" rtl="0" eaLnBrk="1" latinLnBrk="0" hangingPunct="1">
        <a:lnSpc>
          <a:spcPct val="90000"/>
        </a:lnSpc>
        <a:spcBef>
          <a:spcPct val="0"/>
        </a:spcBef>
        <a:buNone/>
        <a:defRPr sz="357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5738" indent="-185738" algn="l" defTabSz="742950" rtl="0" eaLnBrk="1" latinLnBrk="0" hangingPunct="1">
        <a:lnSpc>
          <a:spcPct val="90000"/>
        </a:lnSpc>
        <a:spcBef>
          <a:spcPts val="813"/>
        </a:spcBef>
        <a:buFont typeface="Arial" panose="020B0604020202020204" pitchFamily="34" charset="0"/>
        <a:buChar char="•"/>
        <a:defRPr sz="2275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950" kern="1200">
          <a:solidFill>
            <a:schemeClr val="tx1"/>
          </a:solidFill>
          <a:latin typeface="+mn-lt"/>
          <a:ea typeface="+mn-ea"/>
          <a:cs typeface="+mn-cs"/>
        </a:defRPr>
      </a:lvl2pPr>
      <a:lvl3pPr marL="92868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625" kern="1200">
          <a:solidFill>
            <a:schemeClr val="tx1"/>
          </a:solidFill>
          <a:latin typeface="+mn-lt"/>
          <a:ea typeface="+mn-ea"/>
          <a:cs typeface="+mn-cs"/>
        </a:defRPr>
      </a:lvl3pPr>
      <a:lvl4pPr marL="130016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4pPr>
      <a:lvl5pPr marL="167163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5pPr>
      <a:lvl6pPr marL="204311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6pPr>
      <a:lvl7pPr marL="241458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7pPr>
      <a:lvl8pPr marL="278606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8pPr>
      <a:lvl9pPr marL="315753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1pPr>
      <a:lvl2pPr marL="37147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2pPr>
      <a:lvl3pPr marL="74295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3pPr>
      <a:lvl4pPr marL="111442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4pPr>
      <a:lvl5pPr marL="148590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5pPr>
      <a:lvl6pPr marL="185737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7pPr>
      <a:lvl8pPr marL="260032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8pPr>
      <a:lvl9pPr marL="297180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1370" y="365126"/>
            <a:ext cx="646443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71370" y="1825625"/>
            <a:ext cx="6464430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CBFE4E43-569A-CC42-AFED-4E5386F8BBA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906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9183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0" r:id="rId1"/>
  </p:sldLayoutIdLst>
  <p:txStyles>
    <p:titleStyle>
      <a:lvl1pPr algn="l" defTabSz="742950" rtl="0" eaLnBrk="1" latinLnBrk="0" hangingPunct="1">
        <a:lnSpc>
          <a:spcPct val="90000"/>
        </a:lnSpc>
        <a:spcBef>
          <a:spcPct val="0"/>
        </a:spcBef>
        <a:buNone/>
        <a:defRPr sz="357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5738" indent="-185738" algn="l" defTabSz="742950" rtl="0" eaLnBrk="1" latinLnBrk="0" hangingPunct="1">
        <a:lnSpc>
          <a:spcPct val="90000"/>
        </a:lnSpc>
        <a:spcBef>
          <a:spcPts val="813"/>
        </a:spcBef>
        <a:buFont typeface="Arial" panose="020B0604020202020204" pitchFamily="34" charset="0"/>
        <a:buChar char="•"/>
        <a:defRPr sz="2275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950" kern="1200">
          <a:solidFill>
            <a:schemeClr val="tx1"/>
          </a:solidFill>
          <a:latin typeface="+mn-lt"/>
          <a:ea typeface="+mn-ea"/>
          <a:cs typeface="+mn-cs"/>
        </a:defRPr>
      </a:lvl2pPr>
      <a:lvl3pPr marL="92868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625" kern="1200">
          <a:solidFill>
            <a:schemeClr val="tx1"/>
          </a:solidFill>
          <a:latin typeface="+mn-lt"/>
          <a:ea typeface="+mn-ea"/>
          <a:cs typeface="+mn-cs"/>
        </a:defRPr>
      </a:lvl3pPr>
      <a:lvl4pPr marL="130016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4pPr>
      <a:lvl5pPr marL="167163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5pPr>
      <a:lvl6pPr marL="204311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6pPr>
      <a:lvl7pPr marL="241458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7pPr>
      <a:lvl8pPr marL="278606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8pPr>
      <a:lvl9pPr marL="315753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1pPr>
      <a:lvl2pPr marL="37147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2pPr>
      <a:lvl3pPr marL="74295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3pPr>
      <a:lvl4pPr marL="111442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4pPr>
      <a:lvl5pPr marL="148590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5pPr>
      <a:lvl6pPr marL="185737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7pPr>
      <a:lvl8pPr marL="260032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8pPr>
      <a:lvl9pPr marL="297180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906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3739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5" r:id="rId1"/>
  </p:sldLayoutIdLst>
  <p:txStyles>
    <p:titleStyle>
      <a:lvl1pPr algn="l" defTabSz="742950" rtl="0" eaLnBrk="1" latinLnBrk="0" hangingPunct="1">
        <a:lnSpc>
          <a:spcPct val="90000"/>
        </a:lnSpc>
        <a:spcBef>
          <a:spcPct val="0"/>
        </a:spcBef>
        <a:buNone/>
        <a:defRPr sz="357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5738" indent="-185738" algn="l" defTabSz="742950" rtl="0" eaLnBrk="1" latinLnBrk="0" hangingPunct="1">
        <a:lnSpc>
          <a:spcPct val="90000"/>
        </a:lnSpc>
        <a:spcBef>
          <a:spcPts val="813"/>
        </a:spcBef>
        <a:buFont typeface="Arial" panose="020B0604020202020204" pitchFamily="34" charset="0"/>
        <a:buChar char="•"/>
        <a:defRPr sz="2275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950" kern="1200">
          <a:solidFill>
            <a:schemeClr val="tx1"/>
          </a:solidFill>
          <a:latin typeface="+mn-lt"/>
          <a:ea typeface="+mn-ea"/>
          <a:cs typeface="+mn-cs"/>
        </a:defRPr>
      </a:lvl2pPr>
      <a:lvl3pPr marL="92868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625" kern="1200">
          <a:solidFill>
            <a:schemeClr val="tx1"/>
          </a:solidFill>
          <a:latin typeface="+mn-lt"/>
          <a:ea typeface="+mn-ea"/>
          <a:cs typeface="+mn-cs"/>
        </a:defRPr>
      </a:lvl3pPr>
      <a:lvl4pPr marL="130016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4pPr>
      <a:lvl5pPr marL="167163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5pPr>
      <a:lvl6pPr marL="204311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6pPr>
      <a:lvl7pPr marL="241458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7pPr>
      <a:lvl8pPr marL="278606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8pPr>
      <a:lvl9pPr marL="315753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1pPr>
      <a:lvl2pPr marL="37147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2pPr>
      <a:lvl3pPr marL="74295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3pPr>
      <a:lvl4pPr marL="111442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4pPr>
      <a:lvl5pPr marL="148590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5pPr>
      <a:lvl6pPr marL="185737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7pPr>
      <a:lvl8pPr marL="260032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8pPr>
      <a:lvl9pPr marL="297180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1370" y="365126"/>
            <a:ext cx="646443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71370" y="1825625"/>
            <a:ext cx="6464430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5" name="Picture 4" descr="Shape&#10;&#10;Description automatically generated">
            <a:extLst>
              <a:ext uri="{FF2B5EF4-FFF2-40B4-BE49-F238E27FC236}">
                <a16:creationId xmlns:a16="http://schemas.microsoft.com/office/drawing/2014/main" id="{26E33A49-A7E6-4644-8F4C-D76FBDD1CA6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906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86262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8" r:id="rId1"/>
  </p:sldLayoutIdLst>
  <p:txStyles>
    <p:titleStyle>
      <a:lvl1pPr algn="l" defTabSz="742950" rtl="0" eaLnBrk="1" latinLnBrk="0" hangingPunct="1">
        <a:lnSpc>
          <a:spcPct val="90000"/>
        </a:lnSpc>
        <a:spcBef>
          <a:spcPct val="0"/>
        </a:spcBef>
        <a:buNone/>
        <a:defRPr sz="357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5738" indent="-185738" algn="l" defTabSz="742950" rtl="0" eaLnBrk="1" latinLnBrk="0" hangingPunct="1">
        <a:lnSpc>
          <a:spcPct val="90000"/>
        </a:lnSpc>
        <a:spcBef>
          <a:spcPts val="813"/>
        </a:spcBef>
        <a:buFont typeface="Arial" panose="020B0604020202020204" pitchFamily="34" charset="0"/>
        <a:buChar char="•"/>
        <a:defRPr sz="2275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950" kern="1200">
          <a:solidFill>
            <a:schemeClr val="tx1"/>
          </a:solidFill>
          <a:latin typeface="+mn-lt"/>
          <a:ea typeface="+mn-ea"/>
          <a:cs typeface="+mn-cs"/>
        </a:defRPr>
      </a:lvl2pPr>
      <a:lvl3pPr marL="92868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625" kern="1200">
          <a:solidFill>
            <a:schemeClr val="tx1"/>
          </a:solidFill>
          <a:latin typeface="+mn-lt"/>
          <a:ea typeface="+mn-ea"/>
          <a:cs typeface="+mn-cs"/>
        </a:defRPr>
      </a:lvl3pPr>
      <a:lvl4pPr marL="130016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4pPr>
      <a:lvl5pPr marL="167163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5pPr>
      <a:lvl6pPr marL="204311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6pPr>
      <a:lvl7pPr marL="241458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7pPr>
      <a:lvl8pPr marL="278606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8pPr>
      <a:lvl9pPr marL="315753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1pPr>
      <a:lvl2pPr marL="37147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2pPr>
      <a:lvl3pPr marL="74295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3pPr>
      <a:lvl4pPr marL="111442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4pPr>
      <a:lvl5pPr marL="148590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5pPr>
      <a:lvl6pPr marL="185737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7pPr>
      <a:lvl8pPr marL="260032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8pPr>
      <a:lvl9pPr marL="297180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2534" y="1470582"/>
            <a:ext cx="8778171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3" name="Picture 2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584D854C-D349-7549-AADB-6EA33D5DEAA3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906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9929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0" r:id="rId1"/>
  </p:sldLayoutIdLst>
  <p:txStyles>
    <p:titleStyle>
      <a:lvl1pPr algn="l" defTabSz="742950" rtl="0" eaLnBrk="1" latinLnBrk="0" hangingPunct="1">
        <a:lnSpc>
          <a:spcPct val="90000"/>
        </a:lnSpc>
        <a:spcBef>
          <a:spcPct val="0"/>
        </a:spcBef>
        <a:buNone/>
        <a:defRPr sz="357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742950" rtl="0" eaLnBrk="1" latinLnBrk="0" hangingPunct="1">
        <a:lnSpc>
          <a:spcPct val="90000"/>
        </a:lnSpc>
        <a:spcBef>
          <a:spcPts val="813"/>
        </a:spcBef>
        <a:buFont typeface="Arial" panose="020B0604020202020204" pitchFamily="34" charset="0"/>
        <a:buNone/>
        <a:defRPr sz="2275" kern="1200">
          <a:solidFill>
            <a:schemeClr val="bg1"/>
          </a:solidFill>
          <a:latin typeface="+mn-lt"/>
          <a:ea typeface="+mn-ea"/>
          <a:cs typeface="+mn-cs"/>
        </a:defRPr>
      </a:lvl1pPr>
      <a:lvl2pPr marL="55721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950" kern="1200">
          <a:solidFill>
            <a:schemeClr val="tx1"/>
          </a:solidFill>
          <a:latin typeface="+mn-lt"/>
          <a:ea typeface="+mn-ea"/>
          <a:cs typeface="+mn-cs"/>
        </a:defRPr>
      </a:lvl2pPr>
      <a:lvl3pPr marL="92868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625" kern="1200">
          <a:solidFill>
            <a:schemeClr val="tx1"/>
          </a:solidFill>
          <a:latin typeface="+mn-lt"/>
          <a:ea typeface="+mn-ea"/>
          <a:cs typeface="+mn-cs"/>
        </a:defRPr>
      </a:lvl3pPr>
      <a:lvl4pPr marL="130016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4pPr>
      <a:lvl5pPr marL="167163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5pPr>
      <a:lvl6pPr marL="204311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6pPr>
      <a:lvl7pPr marL="241458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7pPr>
      <a:lvl8pPr marL="278606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8pPr>
      <a:lvl9pPr marL="315753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1pPr>
      <a:lvl2pPr marL="37147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2pPr>
      <a:lvl3pPr marL="74295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3pPr>
      <a:lvl4pPr marL="111442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4pPr>
      <a:lvl5pPr marL="148590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5pPr>
      <a:lvl6pPr marL="185737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7pPr>
      <a:lvl8pPr marL="260032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8pPr>
      <a:lvl9pPr marL="297180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411850-6C3B-9F4C-84D1-67A574BD57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1038" y="365127"/>
            <a:ext cx="854392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EAEBB9-9889-CD41-8612-7257E0121D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1038" y="1825625"/>
            <a:ext cx="8543925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ED92FE-8882-7242-9639-282F9DD479B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81038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A7CA90-CE39-9544-B717-4236EF5BE7FD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9040EB-BF3E-E54A-9C41-1817E3F5FD1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281363" y="6356352"/>
            <a:ext cx="33432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5653A6-0352-8E47-9F42-D78D8AF273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996113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6881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0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751" r:id="rId8"/>
    <p:sldLayoutId id="2147483752" r:id="rId9"/>
    <p:sldLayoutId id="2147483753" r:id="rId10"/>
    <p:sldLayoutId id="2147483754" r:id="rId11"/>
  </p:sldLayoutIdLst>
  <p:txStyles>
    <p:titleStyle>
      <a:lvl1pPr algn="l" defTabSz="742950" rtl="0" eaLnBrk="1" latinLnBrk="0" hangingPunct="1">
        <a:lnSpc>
          <a:spcPct val="90000"/>
        </a:lnSpc>
        <a:spcBef>
          <a:spcPct val="0"/>
        </a:spcBef>
        <a:buNone/>
        <a:defRPr sz="357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5738" indent="-185738" algn="l" defTabSz="742950" rtl="0" eaLnBrk="1" latinLnBrk="0" hangingPunct="1">
        <a:lnSpc>
          <a:spcPct val="90000"/>
        </a:lnSpc>
        <a:spcBef>
          <a:spcPts val="813"/>
        </a:spcBef>
        <a:buFont typeface="Arial" panose="020B0604020202020204" pitchFamily="34" charset="0"/>
        <a:buChar char="•"/>
        <a:defRPr sz="2275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950" kern="1200">
          <a:solidFill>
            <a:schemeClr val="tx1"/>
          </a:solidFill>
          <a:latin typeface="+mn-lt"/>
          <a:ea typeface="+mn-ea"/>
          <a:cs typeface="+mn-cs"/>
        </a:defRPr>
      </a:lvl2pPr>
      <a:lvl3pPr marL="92868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625" kern="1200">
          <a:solidFill>
            <a:schemeClr val="tx1"/>
          </a:solidFill>
          <a:latin typeface="+mn-lt"/>
          <a:ea typeface="+mn-ea"/>
          <a:cs typeface="+mn-cs"/>
        </a:defRPr>
      </a:lvl3pPr>
      <a:lvl4pPr marL="130016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4pPr>
      <a:lvl5pPr marL="167163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5pPr>
      <a:lvl6pPr marL="204311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6pPr>
      <a:lvl7pPr marL="241458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7pPr>
      <a:lvl8pPr marL="2786063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8pPr>
      <a:lvl9pPr marL="3157538" indent="-185738" algn="l" defTabSz="742950" rtl="0" eaLnBrk="1" latinLnBrk="0" hangingPunct="1">
        <a:lnSpc>
          <a:spcPct val="90000"/>
        </a:lnSpc>
        <a:spcBef>
          <a:spcPts val="406"/>
        </a:spcBef>
        <a:buFont typeface="Arial" panose="020B0604020202020204" pitchFamily="34" charset="0"/>
        <a:buChar char="•"/>
        <a:defRPr sz="146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1pPr>
      <a:lvl2pPr marL="37147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2pPr>
      <a:lvl3pPr marL="74295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3pPr>
      <a:lvl4pPr marL="111442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4pPr>
      <a:lvl5pPr marL="148590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5pPr>
      <a:lvl6pPr marL="185737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7pPr>
      <a:lvl8pPr marL="2600325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8pPr>
      <a:lvl9pPr marL="2971800" algn="l" defTabSz="742950" rtl="0" eaLnBrk="1" latinLnBrk="0" hangingPunct="1">
        <a:defRPr sz="146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1038" y="365127"/>
            <a:ext cx="854392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1038" y="1825625"/>
            <a:ext cx="8543925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1038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9/26/2023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281363" y="6356352"/>
            <a:ext cx="33432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996113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pic>
        <p:nvPicPr>
          <p:cNvPr id="7" name="Picture 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76C1E763-4867-485B-674E-7C49F13BBC1D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0" y="0"/>
            <a:ext cx="9906000" cy="6858000"/>
          </a:xfrm>
          <a:prstGeom prst="rect">
            <a:avLst/>
          </a:prstGeom>
        </p:spPr>
      </p:pic>
      <p:pic>
        <p:nvPicPr>
          <p:cNvPr id="8" name="Picture 7" descr="Text&#10;&#10;Description automatically generated">
            <a:extLst>
              <a:ext uri="{FF2B5EF4-FFF2-40B4-BE49-F238E27FC236}">
                <a16:creationId xmlns:a16="http://schemas.microsoft.com/office/drawing/2014/main" id="{EC2A13A6-4FE5-93AE-B2A5-1CF6EA66A36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5"/>
          <a:srcRect l="54718" t="-12385" r="-1"/>
          <a:stretch/>
        </p:blipFill>
        <p:spPr>
          <a:xfrm>
            <a:off x="2582357" y="5945572"/>
            <a:ext cx="1114451" cy="593342"/>
          </a:xfrm>
          <a:prstGeom prst="rect">
            <a:avLst/>
          </a:prstGeom>
        </p:spPr>
      </p:pic>
      <p:pic>
        <p:nvPicPr>
          <p:cNvPr id="12" name="Picture 11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C1886A06-2548-55F1-984E-B4F2219B5C0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6"/>
          <a:srcRect b="34168"/>
          <a:stretch/>
        </p:blipFill>
        <p:spPr>
          <a:xfrm>
            <a:off x="3875568" y="6025719"/>
            <a:ext cx="810188" cy="5325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2794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2" r:id="rId1"/>
    <p:sldLayoutId id="2147483873" r:id="rId2"/>
    <p:sldLayoutId id="2147483874" r:id="rId3"/>
    <p:sldLayoutId id="2147483875" r:id="rId4"/>
    <p:sldLayoutId id="2147483876" r:id="rId5"/>
    <p:sldLayoutId id="2147483877" r:id="rId6"/>
    <p:sldLayoutId id="2147483878" r:id="rId7"/>
    <p:sldLayoutId id="2147483879" r:id="rId8"/>
    <p:sldLayoutId id="2147483880" r:id="rId9"/>
    <p:sldLayoutId id="2147483881" r:id="rId10"/>
    <p:sldLayoutId id="2147483882" r:id="rId11"/>
    <p:sldLayoutId id="2147483884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4.xml"/><Relationship Id="rId5" Type="http://schemas.openxmlformats.org/officeDocument/2006/relationships/image" Target="../media/image30.png"/><Relationship Id="rId4" Type="http://schemas.openxmlformats.org/officeDocument/2006/relationships/hyperlink" Target="about:blank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9.xml"/><Relationship Id="rId5" Type="http://schemas.openxmlformats.org/officeDocument/2006/relationships/image" Target="../media/image34.jpeg"/><Relationship Id="rId4" Type="http://schemas.openxmlformats.org/officeDocument/2006/relationships/image" Target="../media/image3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9.xml"/><Relationship Id="rId5" Type="http://schemas.openxmlformats.org/officeDocument/2006/relationships/hyperlink" Target="https://math.berkeley.edu/~gmelvin/polya.pdf" TargetMode="External"/><Relationship Id="rId4" Type="http://schemas.openxmlformats.org/officeDocument/2006/relationships/image" Target="../media/image3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9.xml"/><Relationship Id="rId4" Type="http://schemas.openxmlformats.org/officeDocument/2006/relationships/hyperlink" Target="https://math.berkeley.edu/~gmelvin/polya.pdf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9.xml"/><Relationship Id="rId4" Type="http://schemas.openxmlformats.org/officeDocument/2006/relationships/hyperlink" Target="https://math.berkeley.edu/~gmelvin/polya.pdf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9.xml"/><Relationship Id="rId4" Type="http://schemas.openxmlformats.org/officeDocument/2006/relationships/hyperlink" Target="https://math.berkeley.edu/~gmelvin/polya.pdf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8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8.xml"/><Relationship Id="rId4" Type="http://schemas.openxmlformats.org/officeDocument/2006/relationships/image" Target="../media/image35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ed.com/talks/dan_meyer_math_class_needs_a_makeover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84.xml"/><Relationship Id="rId4" Type="http://schemas.openxmlformats.org/officeDocument/2006/relationships/image" Target="../media/image39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84.xml"/><Relationship Id="rId4" Type="http://schemas.openxmlformats.org/officeDocument/2006/relationships/hyperlink" Target="https://www.ted.com/talks/dan_meyer_math_class_needs_a_makeover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9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8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hyperlink" Target="https://youtu.be/Ien-86bXCrI?t=33" TargetMode="External"/><Relationship Id="rId1" Type="http://schemas.openxmlformats.org/officeDocument/2006/relationships/slideLayout" Target="../slideLayouts/slideLayout79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9.xml"/><Relationship Id="rId4" Type="http://schemas.openxmlformats.org/officeDocument/2006/relationships/hyperlink" Target="https://nrich.maths.org/9692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9.xml"/><Relationship Id="rId4" Type="http://schemas.openxmlformats.org/officeDocument/2006/relationships/hyperlink" Target="https://nrich.maths.org/9692/solution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nrich.maths.org/10334" TargetMode="External"/><Relationship Id="rId2" Type="http://schemas.openxmlformats.org/officeDocument/2006/relationships/hyperlink" Target="https://nrich.maths.org/content/id/12779/The%20Problem-solving%20Classroom.pdf" TargetMode="External"/><Relationship Id="rId1" Type="http://schemas.openxmlformats.org/officeDocument/2006/relationships/slideLayout" Target="../slideLayouts/slideLayout74.xml"/><Relationship Id="rId5" Type="http://schemas.openxmlformats.org/officeDocument/2006/relationships/hyperlink" Target="https://nrich.maths.org/10367" TargetMode="External"/><Relationship Id="rId4" Type="http://schemas.openxmlformats.org/officeDocument/2006/relationships/hyperlink" Target="https://nrich.maths.org/1034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Box 18">
            <a:extLst>
              <a:ext uri="{FF2B5EF4-FFF2-40B4-BE49-F238E27FC236}">
                <a16:creationId xmlns:a16="http://schemas.microsoft.com/office/drawing/2014/main" id="{5DF46FB5-3AB6-B1F8-3A20-3BC2A5166C1D}"/>
              </a:ext>
            </a:extLst>
          </p:cNvPr>
          <p:cNvSpPr txBox="1"/>
          <p:nvPr/>
        </p:nvSpPr>
        <p:spPr>
          <a:xfrm>
            <a:off x="268987" y="2897282"/>
            <a:ext cx="7135860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  <a:latin typeface="Open Sans Light" panose="020B0604020202020204" pitchFamily="34" charset="0"/>
                <a:ea typeface="Open Sans Light" panose="020B0604020202020204" pitchFamily="34" charset="0"/>
                <a:cs typeface="Open Sans Light" panose="020B0604020202020204" pitchFamily="34" charset="0"/>
              </a:rPr>
              <a:t>Archwilio </a:t>
            </a:r>
            <a:r>
              <a:rPr lang="en-GB" sz="2800" b="1" dirty="0" err="1">
                <a:solidFill>
                  <a:schemeClr val="bg1"/>
                </a:solidFill>
                <a:latin typeface="Open Sans Light" panose="020B0604020202020204" pitchFamily="34" charset="0"/>
                <a:ea typeface="Open Sans Light" panose="020B0604020202020204" pitchFamily="34" charset="0"/>
                <a:cs typeface="Open Sans Light" panose="020B0604020202020204" pitchFamily="34" charset="0"/>
              </a:rPr>
              <a:t>addysgeg</a:t>
            </a:r>
            <a:r>
              <a:rPr lang="en-GB" sz="2800" b="1" dirty="0">
                <a:solidFill>
                  <a:schemeClr val="bg1"/>
                </a:solidFill>
                <a:latin typeface="Open Sans Light" panose="020B0604020202020204" pitchFamily="34" charset="0"/>
                <a:ea typeface="Open Sans Light" panose="020B0604020202020204" pitchFamily="34" charset="0"/>
                <a:cs typeface="Open Sans Light" panose="020B0604020202020204" pitchFamily="34" charset="0"/>
              </a:rPr>
              <a:t> </a:t>
            </a:r>
            <a:r>
              <a:rPr lang="en-GB" sz="2800" b="1" dirty="0" err="1">
                <a:solidFill>
                  <a:schemeClr val="bg1"/>
                </a:solidFill>
                <a:latin typeface="Open Sans Light" panose="020B0604020202020204" pitchFamily="34" charset="0"/>
                <a:ea typeface="Open Sans Light" panose="020B0604020202020204" pitchFamily="34" charset="0"/>
                <a:cs typeface="Open Sans Light" panose="020B0604020202020204" pitchFamily="34" charset="0"/>
              </a:rPr>
              <a:t>datrys</a:t>
            </a:r>
            <a:r>
              <a:rPr lang="en-GB" sz="2800" b="1" dirty="0">
                <a:solidFill>
                  <a:schemeClr val="bg1"/>
                </a:solidFill>
                <a:latin typeface="Open Sans Light" panose="020B0604020202020204" pitchFamily="34" charset="0"/>
                <a:ea typeface="Open Sans Light" panose="020B0604020202020204" pitchFamily="34" charset="0"/>
                <a:cs typeface="Open Sans Light" panose="020B0604020202020204" pitchFamily="34" charset="0"/>
              </a:rPr>
              <a:t> </a:t>
            </a:r>
            <a:r>
              <a:rPr lang="en-GB" sz="2800" b="1" dirty="0" err="1">
                <a:solidFill>
                  <a:schemeClr val="bg1"/>
                </a:solidFill>
                <a:latin typeface="Open Sans Light" panose="020B0604020202020204" pitchFamily="34" charset="0"/>
                <a:ea typeface="Open Sans Light" panose="020B0604020202020204" pitchFamily="34" charset="0"/>
                <a:cs typeface="Open Sans Light" panose="020B0604020202020204" pitchFamily="34" charset="0"/>
              </a:rPr>
              <a:t>problemau</a:t>
            </a:r>
            <a:r>
              <a:rPr lang="en-GB" sz="2800" b="1" dirty="0">
                <a:solidFill>
                  <a:schemeClr val="bg1"/>
                </a:solidFill>
                <a:latin typeface="Open Sans Light" panose="020B0604020202020204" pitchFamily="34" charset="0"/>
                <a:ea typeface="Open Sans Light" panose="020B0604020202020204" pitchFamily="34" charset="0"/>
                <a:cs typeface="Open Sans Light" panose="020B0604020202020204" pitchFamily="34" charset="0"/>
              </a:rPr>
              <a:t> </a:t>
            </a:r>
          </a:p>
          <a:p>
            <a:endParaRPr lang="en-GB" sz="2800" b="1" dirty="0">
              <a:solidFill>
                <a:schemeClr val="bg1"/>
              </a:solidFill>
              <a:latin typeface="Open Sans Light" panose="020B0604020202020204" pitchFamily="34" charset="0"/>
              <a:ea typeface="Open Sans Light" panose="020B0604020202020204" pitchFamily="34" charset="0"/>
              <a:cs typeface="Open Sans Light" panose="020B0604020202020204" pitchFamily="34" charset="0"/>
            </a:endParaRPr>
          </a:p>
          <a:p>
            <a:r>
              <a:rPr lang="en-GB" sz="2800" b="1" dirty="0">
                <a:solidFill>
                  <a:schemeClr val="bg1"/>
                </a:solidFill>
                <a:latin typeface="Open Sans Light" panose="020B0604020202020204" pitchFamily="34" charset="0"/>
                <a:ea typeface="Open Sans Light" panose="020B0604020202020204" pitchFamily="34" charset="0"/>
                <a:cs typeface="Open Sans Light" panose="020B0604020202020204" pitchFamily="34" charset="0"/>
              </a:rPr>
              <a:t>Exploring the pedagogy of problem solving</a:t>
            </a:r>
            <a:endParaRPr lang="en-GB" b="1" dirty="0">
              <a:solidFill>
                <a:schemeClr val="bg1"/>
              </a:solidFill>
              <a:latin typeface="Raleway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84680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A5A9E60-4476-AF97-A104-0232C7683791}"/>
              </a:ext>
            </a:extLst>
          </p:cNvPr>
          <p:cNvSpPr txBox="1"/>
          <p:nvPr/>
        </p:nvSpPr>
        <p:spPr>
          <a:xfrm>
            <a:off x="239115" y="4383800"/>
            <a:ext cx="9427770" cy="117054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fontAlgn="base">
              <a:lnSpc>
                <a:spcPct val="107000"/>
              </a:lnSpc>
              <a:spcAft>
                <a:spcPts val="800"/>
              </a:spcAft>
            </a:pPr>
            <a:r>
              <a:rPr lang="cy-GB" sz="2800" b="1" i="1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Datrys problemau</a:t>
            </a:r>
            <a:r>
              <a:rPr lang="cy-GB" sz="2800" dirty="0">
                <a:solidFill>
                  <a:srgbClr val="000000"/>
                </a:solidFill>
                <a:effectLst/>
                <a:highlight>
                  <a:srgbClr val="FFFF00"/>
                </a:highlight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​</a:t>
            </a:r>
            <a:endParaRPr lang="en-GB" sz="28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cy-GB" sz="2800" b="1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Sut olwg sydd ar hyn mewn ystafelloedd dosbarth?</a:t>
            </a:r>
            <a:r>
              <a:rPr lang="cy-GB" sz="18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</a:rPr>
              <a:t>​</a:t>
            </a:r>
            <a:endParaRPr lang="en-US" sz="2800" b="1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6" name="Picture 3" descr="Person with idea concept">
            <a:extLst>
              <a:ext uri="{FF2B5EF4-FFF2-40B4-BE49-F238E27FC236}">
                <a16:creationId xmlns:a16="http://schemas.microsoft.com/office/drawing/2014/main" id="{BCECBA03-52DB-1A82-5BE8-65EDEC2B295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4250" r="1" b="14021"/>
          <a:stretch/>
        </p:blipFill>
        <p:spPr>
          <a:xfrm>
            <a:off x="1234197" y="179894"/>
            <a:ext cx="7437606" cy="4057602"/>
          </a:xfrm>
          <a:prstGeom prst="rect">
            <a:avLst/>
          </a:prstGeom>
          <a:ln w="19050">
            <a:solidFill>
              <a:schemeClr val="tx1"/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35513099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bstract blurred public library with bookshelves">
            <a:extLst>
              <a:ext uri="{FF2B5EF4-FFF2-40B4-BE49-F238E27FC236}">
                <a16:creationId xmlns:a16="http://schemas.microsoft.com/office/drawing/2014/main" id="{62014AD6-61C5-3191-8DAF-E73E359BF35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65" r="24498" b="-1"/>
          <a:stretch/>
        </p:blipFill>
        <p:spPr>
          <a:xfrm>
            <a:off x="0" y="87062"/>
            <a:ext cx="6121895" cy="5572112"/>
          </a:xfrm>
          <a:custGeom>
            <a:avLst/>
            <a:gdLst/>
            <a:ahLst/>
            <a:cxnLst/>
            <a:rect l="l" t="t" r="r" b="b"/>
            <a:pathLst>
              <a:path w="7534640" h="6857984">
                <a:moveTo>
                  <a:pt x="0" y="0"/>
                </a:moveTo>
                <a:lnTo>
                  <a:pt x="7534640" y="0"/>
                </a:lnTo>
                <a:lnTo>
                  <a:pt x="7534640" y="3832811"/>
                </a:lnTo>
                <a:lnTo>
                  <a:pt x="7344853" y="3826712"/>
                </a:lnTo>
                <a:cubicBezTo>
                  <a:pt x="7344853" y="3826712"/>
                  <a:pt x="7341511" y="3826712"/>
                  <a:pt x="7341511" y="3826712"/>
                </a:cubicBezTo>
                <a:cubicBezTo>
                  <a:pt x="7274667" y="3823370"/>
                  <a:pt x="7211169" y="3823370"/>
                  <a:pt x="7144324" y="3820027"/>
                </a:cubicBezTo>
                <a:cubicBezTo>
                  <a:pt x="6913719" y="3820027"/>
                  <a:pt x="6683113" y="3820027"/>
                  <a:pt x="6455848" y="3820027"/>
                </a:cubicBezTo>
                <a:cubicBezTo>
                  <a:pt x="6231926" y="3910265"/>
                  <a:pt x="5987951" y="3833396"/>
                  <a:pt x="5767372" y="3903581"/>
                </a:cubicBezTo>
                <a:cubicBezTo>
                  <a:pt x="5533423" y="3900239"/>
                  <a:pt x="5312845" y="3970423"/>
                  <a:pt x="5082238" y="4000503"/>
                </a:cubicBezTo>
                <a:cubicBezTo>
                  <a:pt x="4908446" y="4013871"/>
                  <a:pt x="4731314" y="3997160"/>
                  <a:pt x="4570892" y="4067345"/>
                </a:cubicBezTo>
                <a:cubicBezTo>
                  <a:pt x="4447233" y="4124161"/>
                  <a:pt x="4350312" y="4197688"/>
                  <a:pt x="4483996" y="4348083"/>
                </a:cubicBezTo>
                <a:cubicBezTo>
                  <a:pt x="4644419" y="4344742"/>
                  <a:pt x="4627708" y="4598742"/>
                  <a:pt x="4788129" y="4561979"/>
                </a:cubicBezTo>
                <a:cubicBezTo>
                  <a:pt x="4754709" y="4678954"/>
                  <a:pt x="4641076" y="4618795"/>
                  <a:pt x="4600971" y="4705690"/>
                </a:cubicBezTo>
                <a:cubicBezTo>
                  <a:pt x="4684524" y="4779217"/>
                  <a:pt x="4844945" y="4725744"/>
                  <a:pt x="4871683" y="4879480"/>
                </a:cubicBezTo>
                <a:cubicBezTo>
                  <a:pt x="4838262" y="5039902"/>
                  <a:pt x="4945210" y="5019849"/>
                  <a:pt x="5032105" y="5029876"/>
                </a:cubicBezTo>
                <a:cubicBezTo>
                  <a:pt x="5239317" y="5049930"/>
                  <a:pt x="5439843" y="5063297"/>
                  <a:pt x="5643713" y="5096719"/>
                </a:cubicBezTo>
                <a:cubicBezTo>
                  <a:pt x="5693844" y="5106745"/>
                  <a:pt x="5810819" y="5083350"/>
                  <a:pt x="5800794" y="5186956"/>
                </a:cubicBezTo>
                <a:cubicBezTo>
                  <a:pt x="5790767" y="5270508"/>
                  <a:pt x="5700529" y="5240431"/>
                  <a:pt x="5643713" y="5243772"/>
                </a:cubicBezTo>
                <a:cubicBezTo>
                  <a:pt x="5329553" y="5283879"/>
                  <a:pt x="5012052" y="5220378"/>
                  <a:pt x="4701235" y="5223719"/>
                </a:cubicBezTo>
                <a:cubicBezTo>
                  <a:pt x="4664472" y="5223719"/>
                  <a:pt x="4657787" y="5334009"/>
                  <a:pt x="4577576" y="5297246"/>
                </a:cubicBezTo>
                <a:cubicBezTo>
                  <a:pt x="4788129" y="5397510"/>
                  <a:pt x="5767372" y="5424248"/>
                  <a:pt x="6094900" y="5477721"/>
                </a:cubicBezTo>
                <a:cubicBezTo>
                  <a:pt x="5754004" y="5858724"/>
                  <a:pt x="5429817" y="5628117"/>
                  <a:pt x="5159105" y="5842012"/>
                </a:cubicBezTo>
                <a:cubicBezTo>
                  <a:pt x="5159105" y="5842012"/>
                  <a:pt x="5212580" y="5842012"/>
                  <a:pt x="5443187" y="5912197"/>
                </a:cubicBezTo>
                <a:cubicBezTo>
                  <a:pt x="5627002" y="5969012"/>
                  <a:pt x="5536765" y="6049223"/>
                  <a:pt x="6001321" y="6202962"/>
                </a:cubicBezTo>
                <a:cubicBezTo>
                  <a:pt x="5824188" y="6253093"/>
                  <a:pt x="5593581" y="6156172"/>
                  <a:pt x="5506685" y="6416857"/>
                </a:cubicBezTo>
                <a:cubicBezTo>
                  <a:pt x="5643713" y="6463648"/>
                  <a:pt x="5807477" y="6420200"/>
                  <a:pt x="5904398" y="6543858"/>
                </a:cubicBezTo>
                <a:cubicBezTo>
                  <a:pt x="5934478" y="6580622"/>
                  <a:pt x="5964557" y="6604017"/>
                  <a:pt x="6001321" y="6624068"/>
                </a:cubicBezTo>
                <a:cubicBezTo>
                  <a:pt x="5984612" y="6630754"/>
                  <a:pt x="5964557" y="6637437"/>
                  <a:pt x="5951188" y="6644121"/>
                </a:cubicBezTo>
                <a:cubicBezTo>
                  <a:pt x="5977925" y="6667518"/>
                  <a:pt x="6663060" y="6794517"/>
                  <a:pt x="6836850" y="6797860"/>
                </a:cubicBezTo>
                <a:cubicBezTo>
                  <a:pt x="6761652" y="6822926"/>
                  <a:pt x="6636845" y="6844075"/>
                  <a:pt x="6553814" y="6856412"/>
                </a:cubicBezTo>
                <a:lnTo>
                  <a:pt x="6542822" y="6857984"/>
                </a:lnTo>
                <a:lnTo>
                  <a:pt x="0" y="6857984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7D651AE-CD7B-D448-E7B6-56133C3318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39456" y="3822192"/>
            <a:ext cx="4473474" cy="2233271"/>
          </a:xfrm>
        </p:spPr>
        <p:txBody>
          <a:bodyPr vert="horz" lIns="74295" tIns="37148" rIns="74295" bIns="37148" rtlCol="0" anchor="b">
            <a:normAutofit/>
          </a:bodyPr>
          <a:lstStyle/>
          <a:p>
            <a:r>
              <a:rPr lang="cy-GB" sz="1800" b="1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</a:rPr>
              <a:t>Ymchwil:</a:t>
            </a:r>
            <a:r>
              <a:rPr lang="cy-GB" sz="18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</a:rPr>
              <a:t>​</a:t>
            </a:r>
            <a:br>
              <a:rPr lang="cy-GB" sz="18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</a:rPr>
            </a:br>
            <a:r>
              <a:rPr lang="cy-GB" sz="1800" b="1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</a:rPr>
              <a:t>Education Endowment Foundation (EEF) (2022)</a:t>
            </a:r>
            <a:r>
              <a:rPr lang="cy-GB" sz="18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</a:rPr>
              <a:t>​</a:t>
            </a:r>
            <a:br>
              <a:rPr lang="cy-GB" sz="18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</a:rPr>
            </a:br>
            <a:r>
              <a:rPr lang="cy-GB" sz="1800" b="1" dirty="0">
                <a:solidFill>
                  <a:srgbClr val="263238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</a:rPr>
              <a:t>​Mae Adroddiad Canllaw ‘</a:t>
            </a:r>
            <a:r>
              <a:rPr lang="cy-GB" sz="1800" b="1" u="none" strike="noStrike" dirty="0">
                <a:solidFill>
                  <a:srgbClr val="0563C1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Improving Mathematics in Key Stages 2 and 3</a:t>
            </a:r>
            <a:r>
              <a:rPr lang="cy-GB" sz="1800" b="1" dirty="0">
                <a:solidFill>
                  <a:srgbClr val="263238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</a:rPr>
              <a:t>’ yn awgrymu camau allweddol a all helpu disgyblion i wella eu sgiliau datrys problemau.</a:t>
            </a:r>
            <a:b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D16FCBA-B927-976B-818C-7C34EB612A4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6114" t="15108" r="30066" b="20407"/>
          <a:stretch/>
        </p:blipFill>
        <p:spPr>
          <a:xfrm>
            <a:off x="6574118" y="148418"/>
            <a:ext cx="2659529" cy="3384857"/>
          </a:xfrm>
          <a:custGeom>
            <a:avLst/>
            <a:gdLst/>
            <a:ahLst/>
            <a:cxnLst/>
            <a:rect l="l" t="t" r="r" b="b"/>
            <a:pathLst>
              <a:path w="4538463" h="3877247">
                <a:moveTo>
                  <a:pt x="0" y="0"/>
                </a:moveTo>
                <a:lnTo>
                  <a:pt x="4538463" y="0"/>
                </a:lnTo>
                <a:lnTo>
                  <a:pt x="4538463" y="3437173"/>
                </a:lnTo>
                <a:lnTo>
                  <a:pt x="4530710" y="3429000"/>
                </a:lnTo>
                <a:cubicBezTo>
                  <a:pt x="4370289" y="3495842"/>
                  <a:pt x="4239946" y="3686344"/>
                  <a:pt x="4056129" y="3636211"/>
                </a:cubicBezTo>
                <a:cubicBezTo>
                  <a:pt x="3872313" y="3589422"/>
                  <a:pt x="3788760" y="3830055"/>
                  <a:pt x="3618310" y="3756528"/>
                </a:cubicBezTo>
                <a:cubicBezTo>
                  <a:pt x="3394389" y="3823371"/>
                  <a:pt x="3163783" y="3823371"/>
                  <a:pt x="2933176" y="3810002"/>
                </a:cubicBezTo>
                <a:cubicBezTo>
                  <a:pt x="2702570" y="3840081"/>
                  <a:pt x="2471962" y="3873503"/>
                  <a:pt x="2238015" y="3850107"/>
                </a:cubicBezTo>
                <a:cubicBezTo>
                  <a:pt x="2007408" y="3870161"/>
                  <a:pt x="1783486" y="3883529"/>
                  <a:pt x="1552880" y="3863476"/>
                </a:cubicBezTo>
                <a:cubicBezTo>
                  <a:pt x="1322274" y="3886870"/>
                  <a:pt x="1091667" y="3876844"/>
                  <a:pt x="864402" y="3860134"/>
                </a:cubicBezTo>
                <a:cubicBezTo>
                  <a:pt x="757455" y="3860134"/>
                  <a:pt x="653849" y="3856792"/>
                  <a:pt x="546902" y="3856792"/>
                </a:cubicBezTo>
                <a:cubicBezTo>
                  <a:pt x="404861" y="3850108"/>
                  <a:pt x="262821" y="3845095"/>
                  <a:pt x="120363" y="3840499"/>
                </a:cubicBezTo>
                <a:lnTo>
                  <a:pt x="0" y="3836632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7956621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Green dialogue boxes">
            <a:extLst>
              <a:ext uri="{FF2B5EF4-FFF2-40B4-BE49-F238E27FC236}">
                <a16:creationId xmlns:a16="http://schemas.microsoft.com/office/drawing/2014/main" id="{98D5D91C-053F-7A81-B25C-DEC79A114D8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213" r="6325" b="2"/>
          <a:stretch/>
        </p:blipFill>
        <p:spPr>
          <a:xfrm>
            <a:off x="44876" y="63656"/>
            <a:ext cx="6121895" cy="5572112"/>
          </a:xfrm>
          <a:custGeom>
            <a:avLst/>
            <a:gdLst/>
            <a:ahLst/>
            <a:cxnLst/>
            <a:rect l="l" t="t" r="r" b="b"/>
            <a:pathLst>
              <a:path w="7534640" h="6857984">
                <a:moveTo>
                  <a:pt x="0" y="0"/>
                </a:moveTo>
                <a:lnTo>
                  <a:pt x="7534640" y="0"/>
                </a:lnTo>
                <a:lnTo>
                  <a:pt x="7534640" y="3832811"/>
                </a:lnTo>
                <a:lnTo>
                  <a:pt x="7344853" y="3826712"/>
                </a:lnTo>
                <a:cubicBezTo>
                  <a:pt x="7344853" y="3826712"/>
                  <a:pt x="7341511" y="3826712"/>
                  <a:pt x="7341511" y="3826712"/>
                </a:cubicBezTo>
                <a:cubicBezTo>
                  <a:pt x="7274667" y="3823370"/>
                  <a:pt x="7211169" y="3823370"/>
                  <a:pt x="7144324" y="3820027"/>
                </a:cubicBezTo>
                <a:cubicBezTo>
                  <a:pt x="6913719" y="3820027"/>
                  <a:pt x="6683113" y="3820027"/>
                  <a:pt x="6455848" y="3820027"/>
                </a:cubicBezTo>
                <a:cubicBezTo>
                  <a:pt x="6231926" y="3910265"/>
                  <a:pt x="5987951" y="3833396"/>
                  <a:pt x="5767372" y="3903581"/>
                </a:cubicBezTo>
                <a:cubicBezTo>
                  <a:pt x="5533423" y="3900239"/>
                  <a:pt x="5312845" y="3970423"/>
                  <a:pt x="5082238" y="4000503"/>
                </a:cubicBezTo>
                <a:cubicBezTo>
                  <a:pt x="4908446" y="4013871"/>
                  <a:pt x="4731314" y="3997160"/>
                  <a:pt x="4570892" y="4067345"/>
                </a:cubicBezTo>
                <a:cubicBezTo>
                  <a:pt x="4447233" y="4124161"/>
                  <a:pt x="4350312" y="4197688"/>
                  <a:pt x="4483996" y="4348083"/>
                </a:cubicBezTo>
                <a:cubicBezTo>
                  <a:pt x="4644419" y="4344742"/>
                  <a:pt x="4627708" y="4598742"/>
                  <a:pt x="4788129" y="4561979"/>
                </a:cubicBezTo>
                <a:cubicBezTo>
                  <a:pt x="4754709" y="4678954"/>
                  <a:pt x="4641076" y="4618795"/>
                  <a:pt x="4600971" y="4705690"/>
                </a:cubicBezTo>
                <a:cubicBezTo>
                  <a:pt x="4684524" y="4779217"/>
                  <a:pt x="4844945" y="4725744"/>
                  <a:pt x="4871683" y="4879480"/>
                </a:cubicBezTo>
                <a:cubicBezTo>
                  <a:pt x="4838262" y="5039902"/>
                  <a:pt x="4945210" y="5019849"/>
                  <a:pt x="5032105" y="5029876"/>
                </a:cubicBezTo>
                <a:cubicBezTo>
                  <a:pt x="5239317" y="5049930"/>
                  <a:pt x="5439843" y="5063297"/>
                  <a:pt x="5643713" y="5096719"/>
                </a:cubicBezTo>
                <a:cubicBezTo>
                  <a:pt x="5693844" y="5106745"/>
                  <a:pt x="5810819" y="5083350"/>
                  <a:pt x="5800794" y="5186956"/>
                </a:cubicBezTo>
                <a:cubicBezTo>
                  <a:pt x="5790767" y="5270508"/>
                  <a:pt x="5700529" y="5240431"/>
                  <a:pt x="5643713" y="5243772"/>
                </a:cubicBezTo>
                <a:cubicBezTo>
                  <a:pt x="5329553" y="5283879"/>
                  <a:pt x="5012052" y="5220378"/>
                  <a:pt x="4701235" y="5223719"/>
                </a:cubicBezTo>
                <a:cubicBezTo>
                  <a:pt x="4664472" y="5223719"/>
                  <a:pt x="4657787" y="5334009"/>
                  <a:pt x="4577576" y="5297246"/>
                </a:cubicBezTo>
                <a:cubicBezTo>
                  <a:pt x="4788129" y="5397510"/>
                  <a:pt x="5767372" y="5424248"/>
                  <a:pt x="6094900" y="5477721"/>
                </a:cubicBezTo>
                <a:cubicBezTo>
                  <a:pt x="5754004" y="5858724"/>
                  <a:pt x="5429817" y="5628117"/>
                  <a:pt x="5159105" y="5842012"/>
                </a:cubicBezTo>
                <a:cubicBezTo>
                  <a:pt x="5159105" y="5842012"/>
                  <a:pt x="5212580" y="5842012"/>
                  <a:pt x="5443187" y="5912197"/>
                </a:cubicBezTo>
                <a:cubicBezTo>
                  <a:pt x="5627002" y="5969012"/>
                  <a:pt x="5536765" y="6049223"/>
                  <a:pt x="6001321" y="6202962"/>
                </a:cubicBezTo>
                <a:cubicBezTo>
                  <a:pt x="5824188" y="6253093"/>
                  <a:pt x="5593581" y="6156172"/>
                  <a:pt x="5506685" y="6416857"/>
                </a:cubicBezTo>
                <a:cubicBezTo>
                  <a:pt x="5643713" y="6463648"/>
                  <a:pt x="5807477" y="6420200"/>
                  <a:pt x="5904398" y="6543858"/>
                </a:cubicBezTo>
                <a:cubicBezTo>
                  <a:pt x="5934478" y="6580622"/>
                  <a:pt x="5964557" y="6604017"/>
                  <a:pt x="6001321" y="6624068"/>
                </a:cubicBezTo>
                <a:cubicBezTo>
                  <a:pt x="5984612" y="6630754"/>
                  <a:pt x="5964557" y="6637437"/>
                  <a:pt x="5951188" y="6644121"/>
                </a:cubicBezTo>
                <a:cubicBezTo>
                  <a:pt x="5977925" y="6667518"/>
                  <a:pt x="6663060" y="6794517"/>
                  <a:pt x="6836850" y="6797860"/>
                </a:cubicBezTo>
                <a:cubicBezTo>
                  <a:pt x="6761652" y="6822926"/>
                  <a:pt x="6636845" y="6844075"/>
                  <a:pt x="6553814" y="6856412"/>
                </a:cubicBezTo>
                <a:lnTo>
                  <a:pt x="6542822" y="6857984"/>
                </a:lnTo>
                <a:lnTo>
                  <a:pt x="0" y="6857984"/>
                </a:lnTo>
                <a:close/>
              </a:path>
            </a:pathLst>
          </a:cu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5F29BE4-16E0-86FC-9B62-26EC42F87029}"/>
              </a:ext>
            </a:extLst>
          </p:cNvPr>
          <p:cNvSpPr txBox="1"/>
          <p:nvPr/>
        </p:nvSpPr>
        <p:spPr>
          <a:xfrm>
            <a:off x="6303961" y="2128322"/>
            <a:ext cx="3558639" cy="33239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5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Dewiswch dasgau datrys problemau go iawn nad oes gan ddisgyblion ddulliau parod, wedi eu hymarfer yn dda i’w datrys</a:t>
            </a:r>
            <a:r>
              <a:rPr lang="cy-GB" sz="15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. Weithiau cymerir bod datrys problemau yn golygu cwestiynau arferol wedi’u gosod mewn cyd-destun, neu ‘broblemau geiriau’, wedi’u cynllunio i ddangos defnydd o ddull penodol. Ond os nad oes angen i fyfyrwyr wneud mwy na chyflawni gweithdrefn neu algorithm penodol er mwyn cyrraedd y datrysiad, nid datrys problemau yw hynny; yr hyn sy’n digwydd mewn gwirionedd yw ymarfer y weithdrefn. </a:t>
            </a:r>
            <a:endParaRPr lang="en-GB" sz="15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D802262-0275-4A27-E0B2-9C6236D6108C}"/>
              </a:ext>
            </a:extLst>
          </p:cNvPr>
          <p:cNvSpPr txBox="1"/>
          <p:nvPr/>
        </p:nvSpPr>
        <p:spPr>
          <a:xfrm>
            <a:off x="6299822" y="1011466"/>
            <a:ext cx="3619851" cy="7848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500" b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Mae’r dystiolaeth yn awgrymu y dylai athrawon ystyried y canlynol wrth ddatblygu’r sgiliau hyn.</a:t>
            </a:r>
            <a:r>
              <a:rPr lang="cy-GB" sz="15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​</a:t>
            </a:r>
            <a:endParaRPr lang="en-GB" sz="1500" b="1" dirty="0"/>
          </a:p>
        </p:txBody>
      </p:sp>
    </p:spTree>
    <p:extLst>
      <p:ext uri="{BB962C8B-B14F-4D97-AF65-F5344CB8AC3E}">
        <p14:creationId xmlns:p14="http://schemas.microsoft.com/office/powerpoint/2010/main" val="4442061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Green dialogue boxes">
            <a:extLst>
              <a:ext uri="{FF2B5EF4-FFF2-40B4-BE49-F238E27FC236}">
                <a16:creationId xmlns:a16="http://schemas.microsoft.com/office/drawing/2014/main" id="{98D5D91C-053F-7A81-B25C-DEC79A114D8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213" r="6325" b="2"/>
          <a:stretch/>
        </p:blipFill>
        <p:spPr>
          <a:xfrm>
            <a:off x="70762" y="0"/>
            <a:ext cx="6121895" cy="5572112"/>
          </a:xfrm>
          <a:custGeom>
            <a:avLst/>
            <a:gdLst/>
            <a:ahLst/>
            <a:cxnLst/>
            <a:rect l="l" t="t" r="r" b="b"/>
            <a:pathLst>
              <a:path w="7534640" h="6857984">
                <a:moveTo>
                  <a:pt x="0" y="0"/>
                </a:moveTo>
                <a:lnTo>
                  <a:pt x="7534640" y="0"/>
                </a:lnTo>
                <a:lnTo>
                  <a:pt x="7534640" y="3832811"/>
                </a:lnTo>
                <a:lnTo>
                  <a:pt x="7344853" y="3826712"/>
                </a:lnTo>
                <a:cubicBezTo>
                  <a:pt x="7344853" y="3826712"/>
                  <a:pt x="7341511" y="3826712"/>
                  <a:pt x="7341511" y="3826712"/>
                </a:cubicBezTo>
                <a:cubicBezTo>
                  <a:pt x="7274667" y="3823370"/>
                  <a:pt x="7211169" y="3823370"/>
                  <a:pt x="7144324" y="3820027"/>
                </a:cubicBezTo>
                <a:cubicBezTo>
                  <a:pt x="6913719" y="3820027"/>
                  <a:pt x="6683113" y="3820027"/>
                  <a:pt x="6455848" y="3820027"/>
                </a:cubicBezTo>
                <a:cubicBezTo>
                  <a:pt x="6231926" y="3910265"/>
                  <a:pt x="5987951" y="3833396"/>
                  <a:pt x="5767372" y="3903581"/>
                </a:cubicBezTo>
                <a:cubicBezTo>
                  <a:pt x="5533423" y="3900239"/>
                  <a:pt x="5312845" y="3970423"/>
                  <a:pt x="5082238" y="4000503"/>
                </a:cubicBezTo>
                <a:cubicBezTo>
                  <a:pt x="4908446" y="4013871"/>
                  <a:pt x="4731314" y="3997160"/>
                  <a:pt x="4570892" y="4067345"/>
                </a:cubicBezTo>
                <a:cubicBezTo>
                  <a:pt x="4447233" y="4124161"/>
                  <a:pt x="4350312" y="4197688"/>
                  <a:pt x="4483996" y="4348083"/>
                </a:cubicBezTo>
                <a:cubicBezTo>
                  <a:pt x="4644419" y="4344742"/>
                  <a:pt x="4627708" y="4598742"/>
                  <a:pt x="4788129" y="4561979"/>
                </a:cubicBezTo>
                <a:cubicBezTo>
                  <a:pt x="4754709" y="4678954"/>
                  <a:pt x="4641076" y="4618795"/>
                  <a:pt x="4600971" y="4705690"/>
                </a:cubicBezTo>
                <a:cubicBezTo>
                  <a:pt x="4684524" y="4779217"/>
                  <a:pt x="4844945" y="4725744"/>
                  <a:pt x="4871683" y="4879480"/>
                </a:cubicBezTo>
                <a:cubicBezTo>
                  <a:pt x="4838262" y="5039902"/>
                  <a:pt x="4945210" y="5019849"/>
                  <a:pt x="5032105" y="5029876"/>
                </a:cubicBezTo>
                <a:cubicBezTo>
                  <a:pt x="5239317" y="5049930"/>
                  <a:pt x="5439843" y="5063297"/>
                  <a:pt x="5643713" y="5096719"/>
                </a:cubicBezTo>
                <a:cubicBezTo>
                  <a:pt x="5693844" y="5106745"/>
                  <a:pt x="5810819" y="5083350"/>
                  <a:pt x="5800794" y="5186956"/>
                </a:cubicBezTo>
                <a:cubicBezTo>
                  <a:pt x="5790767" y="5270508"/>
                  <a:pt x="5700529" y="5240431"/>
                  <a:pt x="5643713" y="5243772"/>
                </a:cubicBezTo>
                <a:cubicBezTo>
                  <a:pt x="5329553" y="5283879"/>
                  <a:pt x="5012052" y="5220378"/>
                  <a:pt x="4701235" y="5223719"/>
                </a:cubicBezTo>
                <a:cubicBezTo>
                  <a:pt x="4664472" y="5223719"/>
                  <a:pt x="4657787" y="5334009"/>
                  <a:pt x="4577576" y="5297246"/>
                </a:cubicBezTo>
                <a:cubicBezTo>
                  <a:pt x="4788129" y="5397510"/>
                  <a:pt x="5767372" y="5424248"/>
                  <a:pt x="6094900" y="5477721"/>
                </a:cubicBezTo>
                <a:cubicBezTo>
                  <a:pt x="5754004" y="5858724"/>
                  <a:pt x="5429817" y="5628117"/>
                  <a:pt x="5159105" y="5842012"/>
                </a:cubicBezTo>
                <a:cubicBezTo>
                  <a:pt x="5159105" y="5842012"/>
                  <a:pt x="5212580" y="5842012"/>
                  <a:pt x="5443187" y="5912197"/>
                </a:cubicBezTo>
                <a:cubicBezTo>
                  <a:pt x="5627002" y="5969012"/>
                  <a:pt x="5536765" y="6049223"/>
                  <a:pt x="6001321" y="6202962"/>
                </a:cubicBezTo>
                <a:cubicBezTo>
                  <a:pt x="5824188" y="6253093"/>
                  <a:pt x="5593581" y="6156172"/>
                  <a:pt x="5506685" y="6416857"/>
                </a:cubicBezTo>
                <a:cubicBezTo>
                  <a:pt x="5643713" y="6463648"/>
                  <a:pt x="5807477" y="6420200"/>
                  <a:pt x="5904398" y="6543858"/>
                </a:cubicBezTo>
                <a:cubicBezTo>
                  <a:pt x="5934478" y="6580622"/>
                  <a:pt x="5964557" y="6604017"/>
                  <a:pt x="6001321" y="6624068"/>
                </a:cubicBezTo>
                <a:cubicBezTo>
                  <a:pt x="5984612" y="6630754"/>
                  <a:pt x="5964557" y="6637437"/>
                  <a:pt x="5951188" y="6644121"/>
                </a:cubicBezTo>
                <a:cubicBezTo>
                  <a:pt x="5977925" y="6667518"/>
                  <a:pt x="6663060" y="6794517"/>
                  <a:pt x="6836850" y="6797860"/>
                </a:cubicBezTo>
                <a:cubicBezTo>
                  <a:pt x="6761652" y="6822926"/>
                  <a:pt x="6636845" y="6844075"/>
                  <a:pt x="6553814" y="6856412"/>
                </a:cubicBezTo>
                <a:lnTo>
                  <a:pt x="6542822" y="6857984"/>
                </a:lnTo>
                <a:lnTo>
                  <a:pt x="0" y="6857984"/>
                </a:lnTo>
                <a:close/>
              </a:path>
            </a:pathLst>
          </a:cu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D802262-0275-4A27-E0B2-9C6236D6108C}"/>
              </a:ext>
            </a:extLst>
          </p:cNvPr>
          <p:cNvSpPr txBox="1"/>
          <p:nvPr/>
        </p:nvSpPr>
        <p:spPr>
          <a:xfrm>
            <a:off x="6229231" y="555496"/>
            <a:ext cx="3560397" cy="7677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400" b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Mae’r dystiolaeth yn awgrymu y dylai athrawon ystyried y canlynol wrth ddatblygu’r sgiliau hyn.</a:t>
            </a:r>
            <a:r>
              <a:rPr lang="cy-GB" sz="1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​</a:t>
            </a:r>
            <a:endParaRPr lang="en-GB" sz="14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9FF79A2-039D-543A-7F25-8081B7D82D67}"/>
              </a:ext>
            </a:extLst>
          </p:cNvPr>
          <p:cNvSpPr txBox="1"/>
          <p:nvPr/>
        </p:nvSpPr>
        <p:spPr>
          <a:xfrm>
            <a:off x="6179017" y="1687939"/>
            <a:ext cx="3697403" cy="38888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>
              <a:lnSpc>
                <a:spcPct val="107000"/>
              </a:lnSpc>
              <a:spcAft>
                <a:spcPts val="800"/>
              </a:spcAft>
            </a:pPr>
            <a:r>
              <a:rPr lang="cy-GB" sz="15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Addysgwch y disgyblion i ddefnyddio a chymharu gwahanol ddulliau</a:t>
            </a:r>
            <a:r>
              <a:rPr lang="cy-GB" sz="15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. Yn aml iawn mae nifer o wahanol ffyrdd o ddatrys problem. Gellir dysgu llawer trwy archwilio gwahanol ddatrysiadau i'r un broblem ac edrych am bethau sy’n debyg mewn dulliau o ddatrys gwahanol broblemau. ​</a:t>
            </a:r>
            <a:endParaRPr lang="en-GB" sz="15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fontAlgn="base">
              <a:lnSpc>
                <a:spcPct val="107000"/>
              </a:lnSpc>
              <a:spcAft>
                <a:spcPts val="800"/>
              </a:spcAft>
            </a:pPr>
            <a:r>
              <a:rPr lang="cy-GB" sz="15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Addysgwch y disgyblion i gwestiynu a defnyddio eu gwybodaeth fathemategol bresennol i ddatrys problemau. </a:t>
            </a:r>
            <a:r>
              <a:rPr lang="cy-GB" sz="15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Dylid annog disgyblion i feddwl am strategaethau llwyddiannus, a ffeithiau a chysyniadau a allai fod yn berthnasol, yn eu gwybodaeth am broblemau tebyg y maent wedi dod ar eu traws. </a:t>
            </a:r>
            <a:endParaRPr lang="en-GB" sz="15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39063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Green dialogue boxes">
            <a:extLst>
              <a:ext uri="{FF2B5EF4-FFF2-40B4-BE49-F238E27FC236}">
                <a16:creationId xmlns:a16="http://schemas.microsoft.com/office/drawing/2014/main" id="{98D5D91C-053F-7A81-B25C-DEC79A114D8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213" r="6325" b="2"/>
          <a:stretch/>
        </p:blipFill>
        <p:spPr>
          <a:xfrm>
            <a:off x="117973" y="87139"/>
            <a:ext cx="6121895" cy="5572112"/>
          </a:xfrm>
          <a:custGeom>
            <a:avLst/>
            <a:gdLst/>
            <a:ahLst/>
            <a:cxnLst/>
            <a:rect l="l" t="t" r="r" b="b"/>
            <a:pathLst>
              <a:path w="7534640" h="6857984">
                <a:moveTo>
                  <a:pt x="0" y="0"/>
                </a:moveTo>
                <a:lnTo>
                  <a:pt x="7534640" y="0"/>
                </a:lnTo>
                <a:lnTo>
                  <a:pt x="7534640" y="3832811"/>
                </a:lnTo>
                <a:lnTo>
                  <a:pt x="7344853" y="3826712"/>
                </a:lnTo>
                <a:cubicBezTo>
                  <a:pt x="7344853" y="3826712"/>
                  <a:pt x="7341511" y="3826712"/>
                  <a:pt x="7341511" y="3826712"/>
                </a:cubicBezTo>
                <a:cubicBezTo>
                  <a:pt x="7274667" y="3823370"/>
                  <a:pt x="7211169" y="3823370"/>
                  <a:pt x="7144324" y="3820027"/>
                </a:cubicBezTo>
                <a:cubicBezTo>
                  <a:pt x="6913719" y="3820027"/>
                  <a:pt x="6683113" y="3820027"/>
                  <a:pt x="6455848" y="3820027"/>
                </a:cubicBezTo>
                <a:cubicBezTo>
                  <a:pt x="6231926" y="3910265"/>
                  <a:pt x="5987951" y="3833396"/>
                  <a:pt x="5767372" y="3903581"/>
                </a:cubicBezTo>
                <a:cubicBezTo>
                  <a:pt x="5533423" y="3900239"/>
                  <a:pt x="5312845" y="3970423"/>
                  <a:pt x="5082238" y="4000503"/>
                </a:cubicBezTo>
                <a:cubicBezTo>
                  <a:pt x="4908446" y="4013871"/>
                  <a:pt x="4731314" y="3997160"/>
                  <a:pt x="4570892" y="4067345"/>
                </a:cubicBezTo>
                <a:cubicBezTo>
                  <a:pt x="4447233" y="4124161"/>
                  <a:pt x="4350312" y="4197688"/>
                  <a:pt x="4483996" y="4348083"/>
                </a:cubicBezTo>
                <a:cubicBezTo>
                  <a:pt x="4644419" y="4344742"/>
                  <a:pt x="4627708" y="4598742"/>
                  <a:pt x="4788129" y="4561979"/>
                </a:cubicBezTo>
                <a:cubicBezTo>
                  <a:pt x="4754709" y="4678954"/>
                  <a:pt x="4641076" y="4618795"/>
                  <a:pt x="4600971" y="4705690"/>
                </a:cubicBezTo>
                <a:cubicBezTo>
                  <a:pt x="4684524" y="4779217"/>
                  <a:pt x="4844945" y="4725744"/>
                  <a:pt x="4871683" y="4879480"/>
                </a:cubicBezTo>
                <a:cubicBezTo>
                  <a:pt x="4838262" y="5039902"/>
                  <a:pt x="4945210" y="5019849"/>
                  <a:pt x="5032105" y="5029876"/>
                </a:cubicBezTo>
                <a:cubicBezTo>
                  <a:pt x="5239317" y="5049930"/>
                  <a:pt x="5439843" y="5063297"/>
                  <a:pt x="5643713" y="5096719"/>
                </a:cubicBezTo>
                <a:cubicBezTo>
                  <a:pt x="5693844" y="5106745"/>
                  <a:pt x="5810819" y="5083350"/>
                  <a:pt x="5800794" y="5186956"/>
                </a:cubicBezTo>
                <a:cubicBezTo>
                  <a:pt x="5790767" y="5270508"/>
                  <a:pt x="5700529" y="5240431"/>
                  <a:pt x="5643713" y="5243772"/>
                </a:cubicBezTo>
                <a:cubicBezTo>
                  <a:pt x="5329553" y="5283879"/>
                  <a:pt x="5012052" y="5220378"/>
                  <a:pt x="4701235" y="5223719"/>
                </a:cubicBezTo>
                <a:cubicBezTo>
                  <a:pt x="4664472" y="5223719"/>
                  <a:pt x="4657787" y="5334009"/>
                  <a:pt x="4577576" y="5297246"/>
                </a:cubicBezTo>
                <a:cubicBezTo>
                  <a:pt x="4788129" y="5397510"/>
                  <a:pt x="5767372" y="5424248"/>
                  <a:pt x="6094900" y="5477721"/>
                </a:cubicBezTo>
                <a:cubicBezTo>
                  <a:pt x="5754004" y="5858724"/>
                  <a:pt x="5429817" y="5628117"/>
                  <a:pt x="5159105" y="5842012"/>
                </a:cubicBezTo>
                <a:cubicBezTo>
                  <a:pt x="5159105" y="5842012"/>
                  <a:pt x="5212580" y="5842012"/>
                  <a:pt x="5443187" y="5912197"/>
                </a:cubicBezTo>
                <a:cubicBezTo>
                  <a:pt x="5627002" y="5969012"/>
                  <a:pt x="5536765" y="6049223"/>
                  <a:pt x="6001321" y="6202962"/>
                </a:cubicBezTo>
                <a:cubicBezTo>
                  <a:pt x="5824188" y="6253093"/>
                  <a:pt x="5593581" y="6156172"/>
                  <a:pt x="5506685" y="6416857"/>
                </a:cubicBezTo>
                <a:cubicBezTo>
                  <a:pt x="5643713" y="6463648"/>
                  <a:pt x="5807477" y="6420200"/>
                  <a:pt x="5904398" y="6543858"/>
                </a:cubicBezTo>
                <a:cubicBezTo>
                  <a:pt x="5934478" y="6580622"/>
                  <a:pt x="5964557" y="6604017"/>
                  <a:pt x="6001321" y="6624068"/>
                </a:cubicBezTo>
                <a:cubicBezTo>
                  <a:pt x="5984612" y="6630754"/>
                  <a:pt x="5964557" y="6637437"/>
                  <a:pt x="5951188" y="6644121"/>
                </a:cubicBezTo>
                <a:cubicBezTo>
                  <a:pt x="5977925" y="6667518"/>
                  <a:pt x="6663060" y="6794517"/>
                  <a:pt x="6836850" y="6797860"/>
                </a:cubicBezTo>
                <a:cubicBezTo>
                  <a:pt x="6761652" y="6822926"/>
                  <a:pt x="6636845" y="6844075"/>
                  <a:pt x="6553814" y="6856412"/>
                </a:cubicBezTo>
                <a:lnTo>
                  <a:pt x="6542822" y="6857984"/>
                </a:lnTo>
                <a:lnTo>
                  <a:pt x="0" y="6857984"/>
                </a:lnTo>
                <a:close/>
              </a:path>
            </a:pathLst>
          </a:cu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D802262-0275-4A27-E0B2-9C6236D6108C}"/>
              </a:ext>
            </a:extLst>
          </p:cNvPr>
          <p:cNvSpPr txBox="1"/>
          <p:nvPr/>
        </p:nvSpPr>
        <p:spPr>
          <a:xfrm>
            <a:off x="6239868" y="522244"/>
            <a:ext cx="3375126" cy="7677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400" b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Mae’r dystiolaeth yn awgrymu y dylai athrawon ystyried y canlynol wrth ddatblygu’r sgiliau hyn.</a:t>
            </a:r>
            <a:r>
              <a:rPr lang="cy-GB" sz="1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​</a:t>
            </a:r>
            <a:endParaRPr lang="en-GB" sz="14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9FF79A2-039D-543A-7F25-8081B7D82D67}"/>
              </a:ext>
            </a:extLst>
          </p:cNvPr>
          <p:cNvSpPr txBox="1"/>
          <p:nvPr/>
        </p:nvSpPr>
        <p:spPr>
          <a:xfrm>
            <a:off x="6239868" y="1725060"/>
            <a:ext cx="3531558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5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Anogwch y disgyblion i ddefnyddio cynrychioliadau gweledol. </a:t>
            </a:r>
            <a:r>
              <a:rPr lang="cy-GB" sz="15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Helpwch y myfyrwyr i ddefnyddio diagramau a chynrychioliadau priodol sy’n darparu dealltwriaeth o strwythur problem a’i ffurfiad mathemategol</a:t>
            </a:r>
            <a:r>
              <a:rPr lang="cy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.</a:t>
            </a:r>
            <a:endParaRPr lang="en-GB" sz="1463" dirty="0"/>
          </a:p>
        </p:txBody>
      </p:sp>
    </p:spTree>
    <p:extLst>
      <p:ext uri="{BB962C8B-B14F-4D97-AF65-F5344CB8AC3E}">
        <p14:creationId xmlns:p14="http://schemas.microsoft.com/office/powerpoint/2010/main" val="7544536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Green dialogue boxes">
            <a:extLst>
              <a:ext uri="{FF2B5EF4-FFF2-40B4-BE49-F238E27FC236}">
                <a16:creationId xmlns:a16="http://schemas.microsoft.com/office/drawing/2014/main" id="{98D5D91C-053F-7A81-B25C-DEC79A114D8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213" r="6325" b="2"/>
          <a:stretch/>
        </p:blipFill>
        <p:spPr>
          <a:xfrm>
            <a:off x="52673" y="111045"/>
            <a:ext cx="6121895" cy="5572112"/>
          </a:xfrm>
          <a:custGeom>
            <a:avLst/>
            <a:gdLst/>
            <a:ahLst/>
            <a:cxnLst/>
            <a:rect l="l" t="t" r="r" b="b"/>
            <a:pathLst>
              <a:path w="7534640" h="6857984">
                <a:moveTo>
                  <a:pt x="0" y="0"/>
                </a:moveTo>
                <a:lnTo>
                  <a:pt x="7534640" y="0"/>
                </a:lnTo>
                <a:lnTo>
                  <a:pt x="7534640" y="3832811"/>
                </a:lnTo>
                <a:lnTo>
                  <a:pt x="7344853" y="3826712"/>
                </a:lnTo>
                <a:cubicBezTo>
                  <a:pt x="7344853" y="3826712"/>
                  <a:pt x="7341511" y="3826712"/>
                  <a:pt x="7341511" y="3826712"/>
                </a:cubicBezTo>
                <a:cubicBezTo>
                  <a:pt x="7274667" y="3823370"/>
                  <a:pt x="7211169" y="3823370"/>
                  <a:pt x="7144324" y="3820027"/>
                </a:cubicBezTo>
                <a:cubicBezTo>
                  <a:pt x="6913719" y="3820027"/>
                  <a:pt x="6683113" y="3820027"/>
                  <a:pt x="6455848" y="3820027"/>
                </a:cubicBezTo>
                <a:cubicBezTo>
                  <a:pt x="6231926" y="3910265"/>
                  <a:pt x="5987951" y="3833396"/>
                  <a:pt x="5767372" y="3903581"/>
                </a:cubicBezTo>
                <a:cubicBezTo>
                  <a:pt x="5533423" y="3900239"/>
                  <a:pt x="5312845" y="3970423"/>
                  <a:pt x="5082238" y="4000503"/>
                </a:cubicBezTo>
                <a:cubicBezTo>
                  <a:pt x="4908446" y="4013871"/>
                  <a:pt x="4731314" y="3997160"/>
                  <a:pt x="4570892" y="4067345"/>
                </a:cubicBezTo>
                <a:cubicBezTo>
                  <a:pt x="4447233" y="4124161"/>
                  <a:pt x="4350312" y="4197688"/>
                  <a:pt x="4483996" y="4348083"/>
                </a:cubicBezTo>
                <a:cubicBezTo>
                  <a:pt x="4644419" y="4344742"/>
                  <a:pt x="4627708" y="4598742"/>
                  <a:pt x="4788129" y="4561979"/>
                </a:cubicBezTo>
                <a:cubicBezTo>
                  <a:pt x="4754709" y="4678954"/>
                  <a:pt x="4641076" y="4618795"/>
                  <a:pt x="4600971" y="4705690"/>
                </a:cubicBezTo>
                <a:cubicBezTo>
                  <a:pt x="4684524" y="4779217"/>
                  <a:pt x="4844945" y="4725744"/>
                  <a:pt x="4871683" y="4879480"/>
                </a:cubicBezTo>
                <a:cubicBezTo>
                  <a:pt x="4838262" y="5039902"/>
                  <a:pt x="4945210" y="5019849"/>
                  <a:pt x="5032105" y="5029876"/>
                </a:cubicBezTo>
                <a:cubicBezTo>
                  <a:pt x="5239317" y="5049930"/>
                  <a:pt x="5439843" y="5063297"/>
                  <a:pt x="5643713" y="5096719"/>
                </a:cubicBezTo>
                <a:cubicBezTo>
                  <a:pt x="5693844" y="5106745"/>
                  <a:pt x="5810819" y="5083350"/>
                  <a:pt x="5800794" y="5186956"/>
                </a:cubicBezTo>
                <a:cubicBezTo>
                  <a:pt x="5790767" y="5270508"/>
                  <a:pt x="5700529" y="5240431"/>
                  <a:pt x="5643713" y="5243772"/>
                </a:cubicBezTo>
                <a:cubicBezTo>
                  <a:pt x="5329553" y="5283879"/>
                  <a:pt x="5012052" y="5220378"/>
                  <a:pt x="4701235" y="5223719"/>
                </a:cubicBezTo>
                <a:cubicBezTo>
                  <a:pt x="4664472" y="5223719"/>
                  <a:pt x="4657787" y="5334009"/>
                  <a:pt x="4577576" y="5297246"/>
                </a:cubicBezTo>
                <a:cubicBezTo>
                  <a:pt x="4788129" y="5397510"/>
                  <a:pt x="5767372" y="5424248"/>
                  <a:pt x="6094900" y="5477721"/>
                </a:cubicBezTo>
                <a:cubicBezTo>
                  <a:pt x="5754004" y="5858724"/>
                  <a:pt x="5429817" y="5628117"/>
                  <a:pt x="5159105" y="5842012"/>
                </a:cubicBezTo>
                <a:cubicBezTo>
                  <a:pt x="5159105" y="5842012"/>
                  <a:pt x="5212580" y="5842012"/>
                  <a:pt x="5443187" y="5912197"/>
                </a:cubicBezTo>
                <a:cubicBezTo>
                  <a:pt x="5627002" y="5969012"/>
                  <a:pt x="5536765" y="6049223"/>
                  <a:pt x="6001321" y="6202962"/>
                </a:cubicBezTo>
                <a:cubicBezTo>
                  <a:pt x="5824188" y="6253093"/>
                  <a:pt x="5593581" y="6156172"/>
                  <a:pt x="5506685" y="6416857"/>
                </a:cubicBezTo>
                <a:cubicBezTo>
                  <a:pt x="5643713" y="6463648"/>
                  <a:pt x="5807477" y="6420200"/>
                  <a:pt x="5904398" y="6543858"/>
                </a:cubicBezTo>
                <a:cubicBezTo>
                  <a:pt x="5934478" y="6580622"/>
                  <a:pt x="5964557" y="6604017"/>
                  <a:pt x="6001321" y="6624068"/>
                </a:cubicBezTo>
                <a:cubicBezTo>
                  <a:pt x="5984612" y="6630754"/>
                  <a:pt x="5964557" y="6637437"/>
                  <a:pt x="5951188" y="6644121"/>
                </a:cubicBezTo>
                <a:cubicBezTo>
                  <a:pt x="5977925" y="6667518"/>
                  <a:pt x="6663060" y="6794517"/>
                  <a:pt x="6836850" y="6797860"/>
                </a:cubicBezTo>
                <a:cubicBezTo>
                  <a:pt x="6761652" y="6822926"/>
                  <a:pt x="6636845" y="6844075"/>
                  <a:pt x="6553814" y="6856412"/>
                </a:cubicBezTo>
                <a:lnTo>
                  <a:pt x="6542822" y="6857984"/>
                </a:lnTo>
                <a:lnTo>
                  <a:pt x="0" y="6857984"/>
                </a:lnTo>
                <a:close/>
              </a:path>
            </a:pathLst>
          </a:cu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D802262-0275-4A27-E0B2-9C6236D6108C}"/>
              </a:ext>
            </a:extLst>
          </p:cNvPr>
          <p:cNvSpPr txBox="1"/>
          <p:nvPr/>
        </p:nvSpPr>
        <p:spPr>
          <a:xfrm>
            <a:off x="6322747" y="161226"/>
            <a:ext cx="3016538" cy="7677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400" b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Mae’r dystiolaeth yn awgrymu y dylai athrawon ystyried y canlynol wrth ddatblygu’r sgiliau hyn.</a:t>
            </a:r>
            <a:r>
              <a:rPr lang="cy-GB" sz="1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​</a:t>
            </a:r>
            <a:endParaRPr lang="en-GB" sz="14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9FF79A2-039D-543A-7F25-8081B7D82D67}"/>
              </a:ext>
            </a:extLst>
          </p:cNvPr>
          <p:cNvSpPr txBox="1"/>
          <p:nvPr/>
        </p:nvSpPr>
        <p:spPr>
          <a:xfrm>
            <a:off x="6239868" y="1011828"/>
            <a:ext cx="3531558" cy="47089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5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Defnyddiwch enghreifftiau wedi eu gweithio i alluogi disgyblion i ddadansoddi'r defnydd o wahanol strategaethau. </a:t>
            </a:r>
            <a:r>
              <a:rPr lang="cy-GB" sz="15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Mae enghreifftiau wedi eu gweithio, neu ‘broblemau wedi eu datrys’, yn cyflwyno’r broblem a datrysiad cywir gyda’i gilydd. Maent yn dileu’r angen i gyflawni’r gweithdrefnau sy’n ofynnol er mwyn cyrraedd y datrysiad, ac yn galluogi disgyblion i ganolbwyntio ar y rhesymeg a’r strategaethau a ddefnyddir. Gallai enghreifftiau wedi eu gweithio fod yn gyflawn, yn anghyflawn, neu yn anghywir, ac yn fwriadol yn cynnwys gwallau a chamsyniadau cyffredin i’r dysgwyr eu darganfod. Mae dadansoddi a thrafod enghreifftiau wedi eu gweithio yn helpu myfyrwyr i ddatblygu dealltwriaeth ddyfnach o’r prosesau rhesymegol a ddefnyddir i ddatrys problemau.</a:t>
            </a: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2824936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Green dialogue boxes">
            <a:extLst>
              <a:ext uri="{FF2B5EF4-FFF2-40B4-BE49-F238E27FC236}">
                <a16:creationId xmlns:a16="http://schemas.microsoft.com/office/drawing/2014/main" id="{98D5D91C-053F-7A81-B25C-DEC79A114D8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213" r="6325" b="2"/>
          <a:stretch/>
        </p:blipFill>
        <p:spPr>
          <a:xfrm>
            <a:off x="46696" y="93115"/>
            <a:ext cx="6121895" cy="5572112"/>
          </a:xfrm>
          <a:custGeom>
            <a:avLst/>
            <a:gdLst/>
            <a:ahLst/>
            <a:cxnLst/>
            <a:rect l="l" t="t" r="r" b="b"/>
            <a:pathLst>
              <a:path w="7534640" h="6857984">
                <a:moveTo>
                  <a:pt x="0" y="0"/>
                </a:moveTo>
                <a:lnTo>
                  <a:pt x="7534640" y="0"/>
                </a:lnTo>
                <a:lnTo>
                  <a:pt x="7534640" y="3832811"/>
                </a:lnTo>
                <a:lnTo>
                  <a:pt x="7344853" y="3826712"/>
                </a:lnTo>
                <a:cubicBezTo>
                  <a:pt x="7344853" y="3826712"/>
                  <a:pt x="7341511" y="3826712"/>
                  <a:pt x="7341511" y="3826712"/>
                </a:cubicBezTo>
                <a:cubicBezTo>
                  <a:pt x="7274667" y="3823370"/>
                  <a:pt x="7211169" y="3823370"/>
                  <a:pt x="7144324" y="3820027"/>
                </a:cubicBezTo>
                <a:cubicBezTo>
                  <a:pt x="6913719" y="3820027"/>
                  <a:pt x="6683113" y="3820027"/>
                  <a:pt x="6455848" y="3820027"/>
                </a:cubicBezTo>
                <a:cubicBezTo>
                  <a:pt x="6231926" y="3910265"/>
                  <a:pt x="5987951" y="3833396"/>
                  <a:pt x="5767372" y="3903581"/>
                </a:cubicBezTo>
                <a:cubicBezTo>
                  <a:pt x="5533423" y="3900239"/>
                  <a:pt x="5312845" y="3970423"/>
                  <a:pt x="5082238" y="4000503"/>
                </a:cubicBezTo>
                <a:cubicBezTo>
                  <a:pt x="4908446" y="4013871"/>
                  <a:pt x="4731314" y="3997160"/>
                  <a:pt x="4570892" y="4067345"/>
                </a:cubicBezTo>
                <a:cubicBezTo>
                  <a:pt x="4447233" y="4124161"/>
                  <a:pt x="4350312" y="4197688"/>
                  <a:pt x="4483996" y="4348083"/>
                </a:cubicBezTo>
                <a:cubicBezTo>
                  <a:pt x="4644419" y="4344742"/>
                  <a:pt x="4627708" y="4598742"/>
                  <a:pt x="4788129" y="4561979"/>
                </a:cubicBezTo>
                <a:cubicBezTo>
                  <a:pt x="4754709" y="4678954"/>
                  <a:pt x="4641076" y="4618795"/>
                  <a:pt x="4600971" y="4705690"/>
                </a:cubicBezTo>
                <a:cubicBezTo>
                  <a:pt x="4684524" y="4779217"/>
                  <a:pt x="4844945" y="4725744"/>
                  <a:pt x="4871683" y="4879480"/>
                </a:cubicBezTo>
                <a:cubicBezTo>
                  <a:pt x="4838262" y="5039902"/>
                  <a:pt x="4945210" y="5019849"/>
                  <a:pt x="5032105" y="5029876"/>
                </a:cubicBezTo>
                <a:cubicBezTo>
                  <a:pt x="5239317" y="5049930"/>
                  <a:pt x="5439843" y="5063297"/>
                  <a:pt x="5643713" y="5096719"/>
                </a:cubicBezTo>
                <a:cubicBezTo>
                  <a:pt x="5693844" y="5106745"/>
                  <a:pt x="5810819" y="5083350"/>
                  <a:pt x="5800794" y="5186956"/>
                </a:cubicBezTo>
                <a:cubicBezTo>
                  <a:pt x="5790767" y="5270508"/>
                  <a:pt x="5700529" y="5240431"/>
                  <a:pt x="5643713" y="5243772"/>
                </a:cubicBezTo>
                <a:cubicBezTo>
                  <a:pt x="5329553" y="5283879"/>
                  <a:pt x="5012052" y="5220378"/>
                  <a:pt x="4701235" y="5223719"/>
                </a:cubicBezTo>
                <a:cubicBezTo>
                  <a:pt x="4664472" y="5223719"/>
                  <a:pt x="4657787" y="5334009"/>
                  <a:pt x="4577576" y="5297246"/>
                </a:cubicBezTo>
                <a:cubicBezTo>
                  <a:pt x="4788129" y="5397510"/>
                  <a:pt x="5767372" y="5424248"/>
                  <a:pt x="6094900" y="5477721"/>
                </a:cubicBezTo>
                <a:cubicBezTo>
                  <a:pt x="5754004" y="5858724"/>
                  <a:pt x="5429817" y="5628117"/>
                  <a:pt x="5159105" y="5842012"/>
                </a:cubicBezTo>
                <a:cubicBezTo>
                  <a:pt x="5159105" y="5842012"/>
                  <a:pt x="5212580" y="5842012"/>
                  <a:pt x="5443187" y="5912197"/>
                </a:cubicBezTo>
                <a:cubicBezTo>
                  <a:pt x="5627002" y="5969012"/>
                  <a:pt x="5536765" y="6049223"/>
                  <a:pt x="6001321" y="6202962"/>
                </a:cubicBezTo>
                <a:cubicBezTo>
                  <a:pt x="5824188" y="6253093"/>
                  <a:pt x="5593581" y="6156172"/>
                  <a:pt x="5506685" y="6416857"/>
                </a:cubicBezTo>
                <a:cubicBezTo>
                  <a:pt x="5643713" y="6463648"/>
                  <a:pt x="5807477" y="6420200"/>
                  <a:pt x="5904398" y="6543858"/>
                </a:cubicBezTo>
                <a:cubicBezTo>
                  <a:pt x="5934478" y="6580622"/>
                  <a:pt x="5964557" y="6604017"/>
                  <a:pt x="6001321" y="6624068"/>
                </a:cubicBezTo>
                <a:cubicBezTo>
                  <a:pt x="5984612" y="6630754"/>
                  <a:pt x="5964557" y="6637437"/>
                  <a:pt x="5951188" y="6644121"/>
                </a:cubicBezTo>
                <a:cubicBezTo>
                  <a:pt x="5977925" y="6667518"/>
                  <a:pt x="6663060" y="6794517"/>
                  <a:pt x="6836850" y="6797860"/>
                </a:cubicBezTo>
                <a:cubicBezTo>
                  <a:pt x="6761652" y="6822926"/>
                  <a:pt x="6636845" y="6844075"/>
                  <a:pt x="6553814" y="6856412"/>
                </a:cubicBezTo>
                <a:lnTo>
                  <a:pt x="6542822" y="6857984"/>
                </a:lnTo>
                <a:lnTo>
                  <a:pt x="0" y="6857984"/>
                </a:lnTo>
                <a:close/>
              </a:path>
            </a:pathLst>
          </a:cu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D802262-0275-4A27-E0B2-9C6236D6108C}"/>
              </a:ext>
            </a:extLst>
          </p:cNvPr>
          <p:cNvSpPr txBox="1"/>
          <p:nvPr/>
        </p:nvSpPr>
        <p:spPr>
          <a:xfrm>
            <a:off x="6346532" y="10499"/>
            <a:ext cx="3171926" cy="7677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400" b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Mae’r dystiolaeth yn awgrymu y dylai athrawon ystyried y canlynol wrth ddatblygu’r sgiliau hyn.</a:t>
            </a:r>
            <a:r>
              <a:rPr lang="cy-GB" sz="1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​</a:t>
            </a:r>
            <a:endParaRPr lang="en-GB" sz="14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9FF79A2-039D-543A-7F25-8081B7D82D67}"/>
              </a:ext>
            </a:extLst>
          </p:cNvPr>
          <p:cNvSpPr txBox="1"/>
          <p:nvPr/>
        </p:nvSpPr>
        <p:spPr>
          <a:xfrm>
            <a:off x="6168590" y="818669"/>
            <a:ext cx="3602835" cy="48975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>
              <a:lnSpc>
                <a:spcPct val="107000"/>
              </a:lnSpc>
              <a:spcAft>
                <a:spcPts val="800"/>
              </a:spcAft>
            </a:pPr>
            <a:r>
              <a:rPr lang="cy-GB" sz="14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Gofynnwch i’r disgyblion fonitro, myfyrio, a chyfathrebu eu rhesymeg a’u dewis o strategaeth. </a:t>
            </a:r>
            <a:r>
              <a:rPr lang="cy-GB" sz="1400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​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fontAlgn="base">
              <a:lnSpc>
                <a:spcPct val="107000"/>
              </a:lnSpc>
              <a:spcAft>
                <a:spcPts val="800"/>
              </a:spcAft>
            </a:pPr>
            <a:r>
              <a:rPr lang="cy-GB" sz="1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Tra eu bod yn </a:t>
            </a:r>
            <a:r>
              <a:rPr lang="cy-GB" sz="14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gweithio ar broblem</a:t>
            </a:r>
            <a:r>
              <a:rPr lang="cy-GB" sz="1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anogwch y disgyblion i ofyn cwestiynau fel, ‘Beth ydw i’n ceisio ei ddarganfod?’, ‘Sut ydw i’n gwneud hynny?’, ‘Ydy’r dull yr ydw i’n ei ddefnyddio yn gweithio?’, a ‘Pa ddulliau eraill allwn i roi cynnig arnynt?’ ​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fontAlgn="base">
              <a:lnSpc>
                <a:spcPct val="107000"/>
              </a:lnSpc>
              <a:spcAft>
                <a:spcPts val="800"/>
              </a:spcAft>
            </a:pPr>
            <a:r>
              <a:rPr lang="cy-GB" sz="1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Pan fydd y </a:t>
            </a:r>
            <a:r>
              <a:rPr lang="cy-GB" sz="14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broblem wedi ei chwblhau</a:t>
            </a:r>
            <a:r>
              <a:rPr lang="cy-GB" sz="1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anogwch y disgyblion i ofyn cwestiynau fel, ‘Beth a weithiodd yn dda wrth ddatrys y broblem hon?’, ‘Beth na weithiodd yn dda?’, ‘Pa broblemau eraill y gellid eu datrys trwy ddefnyddio dull tebyg?’, ‘Pa broblemau tebyg i hon yr ydw i wedi eu datrys yn y gorffennol?’ Dylai’r disgyblion gyfathrebu eu meddyliau ar lafar ac yn ysgrifenedig—gan ddefnyddio cynrychioliadau, mynegiadau, a hafaliadau—wrth yr athrawon ac wrth ddisgyblion eraill.​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5286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olourful light bulb with business icons">
            <a:extLst>
              <a:ext uri="{FF2B5EF4-FFF2-40B4-BE49-F238E27FC236}">
                <a16:creationId xmlns:a16="http://schemas.microsoft.com/office/drawing/2014/main" id="{9E3EA78A-DDE7-59B6-7FB5-DC39CCE36AA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5778" t="-1" r="36584" b="12270"/>
          <a:stretch/>
        </p:blipFill>
        <p:spPr>
          <a:xfrm>
            <a:off x="292727" y="119540"/>
            <a:ext cx="3329525" cy="5432602"/>
          </a:xfrm>
          <a:prstGeom prst="rect">
            <a:avLst/>
          </a:prstGeom>
        </p:spPr>
      </p:pic>
      <p:pic>
        <p:nvPicPr>
          <p:cNvPr id="3" name="Picture 11">
            <a:extLst>
              <a:ext uri="{FF2B5EF4-FFF2-40B4-BE49-F238E27FC236}">
                <a16:creationId xmlns:a16="http://schemas.microsoft.com/office/drawing/2014/main" id="{4EBD7168-3E9B-02E2-9CF3-08B61BD750D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67209" y="119540"/>
            <a:ext cx="2582753" cy="2758672"/>
          </a:xfrm>
          <a:prstGeom prst="rect">
            <a:avLst/>
          </a:prstGeom>
        </p:spPr>
      </p:pic>
      <p:pic>
        <p:nvPicPr>
          <p:cNvPr id="4" name="Picture 3" descr="Empty road leading towards mountains">
            <a:extLst>
              <a:ext uri="{FF2B5EF4-FFF2-40B4-BE49-F238E27FC236}">
                <a16:creationId xmlns:a16="http://schemas.microsoft.com/office/drawing/2014/main" id="{AE07305E-2650-B863-4BD8-3D2DC085959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5635" r="15632" b="-1"/>
          <a:stretch/>
        </p:blipFill>
        <p:spPr>
          <a:xfrm>
            <a:off x="3908612" y="119540"/>
            <a:ext cx="2678481" cy="2716301"/>
          </a:xfrm>
          <a:prstGeom prst="rect">
            <a:avLst/>
          </a:prstGeom>
          <a:noFill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073B290-77F6-90ED-643D-73FAC885773B}"/>
              </a:ext>
            </a:extLst>
          </p:cNvPr>
          <p:cNvSpPr txBox="1"/>
          <p:nvPr/>
        </p:nvSpPr>
        <p:spPr>
          <a:xfrm>
            <a:off x="4179047" y="3331312"/>
            <a:ext cx="4951506" cy="17643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base">
              <a:lnSpc>
                <a:spcPct val="107000"/>
              </a:lnSpc>
              <a:spcAft>
                <a:spcPts val="800"/>
              </a:spcAft>
            </a:pPr>
            <a:r>
              <a:rPr lang="cy-GB" sz="1800" dirty="0">
                <a:solidFill>
                  <a:srgbClr val="0C1F32"/>
                </a:solidFill>
                <a:effectLst/>
                <a:latin typeface="Nunito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Ble mae dechrau?​</a:t>
            </a:r>
            <a:endParaRPr lang="en-GB" sz="1800" dirty="0">
              <a:effectLst/>
              <a:latin typeface="Nunito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fontAlgn="base">
              <a:lnSpc>
                <a:spcPct val="107000"/>
              </a:lnSpc>
              <a:spcAft>
                <a:spcPts val="800"/>
              </a:spcAft>
            </a:pPr>
            <a:r>
              <a:rPr lang="cy-GB" sz="1800" dirty="0">
                <a:solidFill>
                  <a:srgbClr val="0C1F32"/>
                </a:solidFill>
                <a:effectLst/>
                <a:latin typeface="Nunito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​</a:t>
            </a:r>
            <a:endParaRPr lang="en-GB" sz="1800" dirty="0">
              <a:effectLst/>
              <a:latin typeface="Nunito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fontAlgn="base">
              <a:lnSpc>
                <a:spcPct val="107000"/>
              </a:lnSpc>
              <a:spcAft>
                <a:spcPts val="800"/>
              </a:spcAft>
            </a:pPr>
            <a:r>
              <a:rPr lang="cy-GB" sz="1800" dirty="0">
                <a:solidFill>
                  <a:srgbClr val="0C1F32"/>
                </a:solidFill>
                <a:effectLst/>
                <a:latin typeface="Nunito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Mae modelau datrys problemau yn ddull y gellir ei ddefnyddio i helpu dysgwyr i ganfod ffordd o fynd i’r afael â phroblem​</a:t>
            </a:r>
            <a:endParaRPr lang="en-GB" sz="1800" dirty="0">
              <a:effectLst/>
              <a:latin typeface="Nunito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1167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5D165DC-53A7-4E0F-8CEB-15D62F8306D5}"/>
              </a:ext>
            </a:extLst>
          </p:cNvPr>
          <p:cNvSpPr txBox="1"/>
          <p:nvPr/>
        </p:nvSpPr>
        <p:spPr>
          <a:xfrm>
            <a:off x="267900" y="328600"/>
            <a:ext cx="4572542" cy="197945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cy-GB" sz="3000" b="1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Model Datrys Problemau</a:t>
            </a:r>
            <a:endParaRPr lang="en-GB" sz="3000" b="1" dirty="0"/>
          </a:p>
          <a:p>
            <a:r>
              <a:rPr lang="en-GB" sz="2600" dirty="0"/>
              <a:t>George </a:t>
            </a:r>
            <a:r>
              <a:rPr lang="en-GB" sz="2600" dirty="0" err="1"/>
              <a:t>Polya</a:t>
            </a:r>
            <a:endParaRPr lang="en-GB" sz="2600" dirty="0"/>
          </a:p>
          <a:p>
            <a:r>
              <a:rPr lang="en-GB" sz="2600"/>
              <a:t>(1887 – 1985)</a:t>
            </a:r>
            <a:endParaRPr lang="en-GB" sz="2600">
              <a:cs typeface="Calibri"/>
            </a:endParaRPr>
          </a:p>
          <a:p>
            <a:endParaRPr lang="en-GB" sz="2600" dirty="0"/>
          </a:p>
          <a:p>
            <a:endParaRPr lang="en-GB" sz="1463" dirty="0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400320CE-F889-4132-AB35-896CE3522D4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292" b="16748"/>
          <a:stretch/>
        </p:blipFill>
        <p:spPr bwMode="auto">
          <a:xfrm>
            <a:off x="5901739" y="1464611"/>
            <a:ext cx="3883150" cy="3143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4F8A449-2226-43A8-F03D-802BAC4816F7}"/>
              </a:ext>
            </a:extLst>
          </p:cNvPr>
          <p:cNvSpPr txBox="1"/>
          <p:nvPr/>
        </p:nvSpPr>
        <p:spPr>
          <a:xfrm rot="20591461">
            <a:off x="6363747" y="1797018"/>
            <a:ext cx="1528298" cy="5425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63" b="1" dirty="0"/>
              <a:t>Understand the problem </a:t>
            </a:r>
            <a:endParaRPr lang="en-GB" sz="1463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079F9CE-D4F0-D228-9C04-BA2C7933D72D}"/>
              </a:ext>
            </a:extLst>
          </p:cNvPr>
          <p:cNvSpPr txBox="1"/>
          <p:nvPr/>
        </p:nvSpPr>
        <p:spPr>
          <a:xfrm rot="20559597">
            <a:off x="8060284" y="1992395"/>
            <a:ext cx="1317383" cy="3174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63" b="1" dirty="0"/>
              <a:t>Devise a plan </a:t>
            </a:r>
            <a:endParaRPr lang="en-GB" sz="1463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7D74CDF-1AA2-002B-4857-8060E447148F}"/>
              </a:ext>
            </a:extLst>
          </p:cNvPr>
          <p:cNvSpPr txBox="1"/>
          <p:nvPr/>
        </p:nvSpPr>
        <p:spPr>
          <a:xfrm rot="19287575">
            <a:off x="8372354" y="3457520"/>
            <a:ext cx="1124959" cy="5425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63" b="1" dirty="0"/>
              <a:t>Carry out the plan </a:t>
            </a:r>
            <a:endParaRPr lang="en-GB" sz="1463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2A7F12E-2B67-3BFC-64AF-3197F7F841A0}"/>
              </a:ext>
            </a:extLst>
          </p:cNvPr>
          <p:cNvSpPr txBox="1"/>
          <p:nvPr/>
        </p:nvSpPr>
        <p:spPr>
          <a:xfrm rot="20559597">
            <a:off x="6448147" y="3609811"/>
            <a:ext cx="1317383" cy="3174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63" b="1" dirty="0"/>
              <a:t>Look back</a:t>
            </a:r>
          </a:p>
        </p:txBody>
      </p:sp>
      <p:pic>
        <p:nvPicPr>
          <p:cNvPr id="7" name="Picture 2" descr="(PDF) George Polya">
            <a:extLst>
              <a:ext uri="{FF2B5EF4-FFF2-40B4-BE49-F238E27FC236}">
                <a16:creationId xmlns:a16="http://schemas.microsoft.com/office/drawing/2014/main" id="{4E846E07-571D-97B9-016D-744653D9BA7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35" t="9698" r="10086" b="16126"/>
          <a:stretch/>
        </p:blipFill>
        <p:spPr bwMode="auto">
          <a:xfrm>
            <a:off x="2469675" y="1178603"/>
            <a:ext cx="1787918" cy="2582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6C24BA4-F355-F6CA-EFBD-E37A36ABDA1B}"/>
              </a:ext>
            </a:extLst>
          </p:cNvPr>
          <p:cNvSpPr txBox="1"/>
          <p:nvPr/>
        </p:nvSpPr>
        <p:spPr>
          <a:xfrm>
            <a:off x="6617448" y="5070858"/>
            <a:ext cx="495150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hlinkClick r:id="rId5"/>
              </a:rPr>
              <a:t>polya.pdf (berkeley.edu)</a:t>
            </a:r>
            <a:endParaRPr lang="en-GB" sz="18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DC028E2-DF28-7242-32D3-509FB74611B8}"/>
              </a:ext>
            </a:extLst>
          </p:cNvPr>
          <p:cNvSpPr txBox="1"/>
          <p:nvPr/>
        </p:nvSpPr>
        <p:spPr>
          <a:xfrm>
            <a:off x="362179" y="4111367"/>
            <a:ext cx="4795515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0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Yn ei lyfr </a:t>
            </a:r>
            <a:r>
              <a:rPr lang="cy-GB" sz="20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How to Solve it </a:t>
            </a:r>
            <a:r>
              <a:rPr lang="cy-GB" sz="20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(1945) mae Polya yn nodi </a:t>
            </a:r>
            <a:r>
              <a:rPr lang="cy-GB" sz="2000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pedair egwyddor sylfaenol </a:t>
            </a:r>
            <a:r>
              <a:rPr lang="cy-GB" sz="20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datrys problemau.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5507749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5D165DC-53A7-4E0F-8CEB-15D62F8306D5}"/>
              </a:ext>
            </a:extLst>
          </p:cNvPr>
          <p:cNvSpPr txBox="1"/>
          <p:nvPr/>
        </p:nvSpPr>
        <p:spPr>
          <a:xfrm>
            <a:off x="6262926" y="306985"/>
            <a:ext cx="3202308" cy="16678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925" b="1" dirty="0"/>
              <a:t>George </a:t>
            </a:r>
            <a:r>
              <a:rPr lang="en-GB" sz="2925" b="1" dirty="0" err="1"/>
              <a:t>Polya</a:t>
            </a:r>
            <a:endParaRPr lang="en-GB" sz="2925" b="1" dirty="0"/>
          </a:p>
          <a:p>
            <a:pPr marL="464344" indent="-464344">
              <a:buFont typeface="Arial" panose="020B0604020202020204" pitchFamily="34" charset="0"/>
              <a:buChar char="•"/>
            </a:pPr>
            <a:endParaRPr lang="en-GB" sz="2925" dirty="0"/>
          </a:p>
          <a:p>
            <a:endParaRPr lang="en-GB" sz="2925" b="1" dirty="0"/>
          </a:p>
          <a:p>
            <a:endParaRPr lang="en-GB" sz="1463" dirty="0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400320CE-F889-4132-AB35-896CE3522D4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292" b="16748"/>
          <a:stretch/>
        </p:blipFill>
        <p:spPr bwMode="auto">
          <a:xfrm>
            <a:off x="5199529" y="1140900"/>
            <a:ext cx="4437290" cy="3592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751B805-FE75-97E7-3CD7-476CAAB2757C}"/>
              </a:ext>
            </a:extLst>
          </p:cNvPr>
          <p:cNvSpPr txBox="1"/>
          <p:nvPr/>
        </p:nvSpPr>
        <p:spPr>
          <a:xfrm>
            <a:off x="212440" y="198598"/>
            <a:ext cx="4987089" cy="5509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/>
            <a:r>
              <a:rPr lang="cy-GB" sz="1600" b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Egwyddor Gyntaf Polya: </a:t>
            </a:r>
            <a:r>
              <a:rPr lang="cy-GB" sz="16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Deall y broblem </a:t>
            </a:r>
            <a:r>
              <a:rPr lang="cy-GB" sz="1600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​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fontAlgn="base"/>
            <a:r>
              <a:rPr lang="cy-GB" sz="1600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​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fontAlgn="base"/>
            <a:r>
              <a:rPr lang="cy-GB" sz="16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Efallai fod hyn yn ymddangos yn rhy amlwg fel egwyddor gyntaf, ond yn aml iawn mae ymdrechion dysgwyr i ddatrys problemau yn cael eu rhwystro yn syml iawn gan nad ydynt yn deall y broblem yn llawn, neu hyd yn oed yn rhannol. Bydd llawer o ddysgwyr yn cymhwyso algorithm neu dechneg a ddysgwyd yn ddiweddar heb gymryd amser i ddeall yn llawn beth yn union y gofynnir iddynt ei wneud.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fontAlgn="base"/>
            <a:r>
              <a:rPr lang="cy-GB" sz="16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​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fontAlgn="base"/>
            <a:r>
              <a:rPr lang="cy-GB" sz="16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Roedd Polya yn addysgu athrawon i ofyn cwestiynau fel hyn i’r dysgwyr:​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fontAlgn="base"/>
            <a:r>
              <a:rPr lang="cy-GB" sz="16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• Ydych chi’n deall pob gair sy’n cael ei ddefnyddio yn y broblem? ​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fontAlgn="base"/>
            <a:r>
              <a:rPr lang="cy-GB" sz="16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• Beth y gofynnir i chi ei ddarganfod neu ei ddangos? ​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fontAlgn="base"/>
            <a:r>
              <a:rPr lang="cy-GB" sz="16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• Allwch chi ailddatgan y broblem yn eich geiriau eich hun? ​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fontAlgn="base"/>
            <a:r>
              <a:rPr lang="cy-GB" sz="16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• Allwch chi feddwl am lun neu ddiagram a allai eich helpu i ddeall y broblem? ​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fontAlgn="base"/>
            <a:r>
              <a:rPr lang="cy-GB" sz="16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• A oes digon o wybodaeth i’ch galluogi i ddod o hyd i ddatrysiad?​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DC0438B-491F-8D4F-F113-080976D9C82A}"/>
              </a:ext>
            </a:extLst>
          </p:cNvPr>
          <p:cNvSpPr txBox="1"/>
          <p:nvPr/>
        </p:nvSpPr>
        <p:spPr>
          <a:xfrm>
            <a:off x="6609975" y="5033357"/>
            <a:ext cx="2855259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50" dirty="0">
                <a:hlinkClick r:id="rId4"/>
              </a:rPr>
              <a:t>polya.pdf (berkeley.edu)</a:t>
            </a:r>
            <a:endParaRPr lang="en-GB" sz="1050" dirty="0"/>
          </a:p>
        </p:txBody>
      </p:sp>
    </p:spTree>
    <p:extLst>
      <p:ext uri="{BB962C8B-B14F-4D97-AF65-F5344CB8AC3E}">
        <p14:creationId xmlns:p14="http://schemas.microsoft.com/office/powerpoint/2010/main" val="29501665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5D165DC-53A7-4E0F-8CEB-15D62F8306D5}"/>
              </a:ext>
            </a:extLst>
          </p:cNvPr>
          <p:cNvSpPr txBox="1"/>
          <p:nvPr/>
        </p:nvSpPr>
        <p:spPr>
          <a:xfrm>
            <a:off x="310869" y="113779"/>
            <a:ext cx="8817644" cy="16678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925" b="1" dirty="0"/>
              <a:t>George </a:t>
            </a:r>
            <a:r>
              <a:rPr lang="en-GB" sz="2925" b="1" dirty="0" err="1"/>
              <a:t>Polya</a:t>
            </a:r>
            <a:endParaRPr lang="en-GB" sz="2925" b="1" dirty="0"/>
          </a:p>
          <a:p>
            <a:pPr marL="464344" indent="-464344">
              <a:buFont typeface="Arial" panose="020B0604020202020204" pitchFamily="34" charset="0"/>
              <a:buChar char="•"/>
            </a:pPr>
            <a:endParaRPr lang="en-GB" sz="2925" dirty="0"/>
          </a:p>
          <a:p>
            <a:endParaRPr lang="en-GB" sz="2925" b="1" dirty="0"/>
          </a:p>
          <a:p>
            <a:endParaRPr lang="en-GB" sz="1463" dirty="0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400320CE-F889-4132-AB35-896CE3522D4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292" b="16748"/>
          <a:stretch/>
        </p:blipFill>
        <p:spPr bwMode="auto">
          <a:xfrm>
            <a:off x="5205519" y="1136047"/>
            <a:ext cx="4465689" cy="3615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92391CA-6C42-9101-4421-0451C5C09A21}"/>
              </a:ext>
            </a:extLst>
          </p:cNvPr>
          <p:cNvSpPr txBox="1"/>
          <p:nvPr/>
        </p:nvSpPr>
        <p:spPr>
          <a:xfrm>
            <a:off x="234791" y="745066"/>
            <a:ext cx="4904973" cy="5016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/>
            <a:r>
              <a:rPr lang="cy-GB" sz="1600" b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Ail Egwyddor Polya</a:t>
            </a:r>
            <a:r>
              <a:rPr lang="cy-GB" sz="1600" b="1" dirty="0">
                <a:effectLst/>
                <a:ea typeface="Times New Roman" panose="02020603050405020304" pitchFamily="18" charset="0"/>
              </a:rPr>
              <a:t>:</a:t>
            </a:r>
            <a:r>
              <a:rPr lang="cy-GB" sz="1600" b="1" dirty="0">
                <a:solidFill>
                  <a:srgbClr val="70AD47"/>
                </a:solidFill>
                <a:effectLst/>
                <a:ea typeface="Times New Roman" panose="02020603050405020304" pitchFamily="18" charset="0"/>
              </a:rPr>
              <a:t> Dyfeisio cynllun </a:t>
            </a:r>
            <a:r>
              <a:rPr lang="cy-GB" sz="1600" dirty="0">
                <a:solidFill>
                  <a:srgbClr val="70AD47"/>
                </a:solidFill>
                <a:effectLst/>
                <a:ea typeface="Times New Roman" panose="02020603050405020304" pitchFamily="18" charset="0"/>
              </a:rPr>
              <a:t>​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fontAlgn="base"/>
            <a:r>
              <a:rPr lang="cy-GB" sz="1600" dirty="0">
                <a:solidFill>
                  <a:srgbClr val="70AD47"/>
                </a:solidFill>
                <a:effectLst/>
                <a:ea typeface="Times New Roman" panose="02020603050405020304" pitchFamily="18" charset="0"/>
              </a:rPr>
              <a:t>​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fontAlgn="base"/>
            <a:r>
              <a:rPr lang="cy-GB" sz="16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Mae Polya yn dweud bod llawer o ffyrdd rhesymol o ddatrys problemau. Y ffordd orau o ddysgu’r sgil o ddewis strategaeth briodol yw trwy ddatrys llawer o broblemau. Mae rhestr rannol o strategaethau yn cynnwys:​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342900" lvl="0" indent="-342900" fontAlgn="base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cy-GB" sz="16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Chwilio am batrwm ​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342900" lvl="0" indent="-342900" fontAlgn="base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cy-GB" sz="16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Dyfalu a gwirio ​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342900" lvl="0" indent="-342900" fontAlgn="base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cy-GB" sz="16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Cynnig a gwella​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342900" lvl="0" indent="-342900" fontAlgn="base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cy-GB" sz="16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Gwneud rhestr drefnus ​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342900" lvl="0" indent="-342900" fontAlgn="base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cy-GB" sz="16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Creu tabl​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342900" lvl="0" indent="-342900" fontAlgn="base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cy-GB" sz="16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Tynnu llun</a:t>
            </a:r>
            <a:r>
              <a:rPr lang="cy-GB" sz="1600" dirty="0">
                <a:solidFill>
                  <a:srgbClr val="000000"/>
                </a:solidFill>
                <a:effectLst/>
                <a:highlight>
                  <a:srgbClr val="FFFF00"/>
                </a:highlight>
                <a:ea typeface="Times New Roman" panose="02020603050405020304" pitchFamily="18" charset="0"/>
              </a:rPr>
              <a:t>​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342900" lvl="0" indent="-342900" fontAlgn="base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cy-GB" sz="16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Gwneud diagram wedi’i labelu/diagram wrth raddfa ​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342900" lvl="0" indent="-342900" fontAlgn="base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cy-GB" sz="16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Defnyddio cymesuredd​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342900" lvl="0" indent="-342900" fontAlgn="base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cy-GB" sz="16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Dileu posibiliadau ​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342900" lvl="0" indent="-342900" fontAlgn="base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cy-GB" sz="16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Ystyried achosion arbennig​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342900" lvl="0" indent="-342900" fontAlgn="base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cy-GB" sz="16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Datrys problem symlach ​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342900" lvl="0" indent="-342900" fontAlgn="base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cy-GB" sz="16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Defnyddio fformiwla ​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r>
              <a:rPr lang="cy-GB" sz="160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Ffurfio a datrys hafaliad </a:t>
            </a:r>
            <a:endParaRPr lang="en-GB" sz="16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4A3133A-A0BF-C004-05CC-A3D979B5753D}"/>
              </a:ext>
            </a:extLst>
          </p:cNvPr>
          <p:cNvSpPr txBox="1"/>
          <p:nvPr/>
        </p:nvSpPr>
        <p:spPr>
          <a:xfrm>
            <a:off x="6609975" y="5033357"/>
            <a:ext cx="2855259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50" dirty="0">
                <a:hlinkClick r:id="rId4"/>
              </a:rPr>
              <a:t>polya.pdf (berkeley.edu)</a:t>
            </a:r>
            <a:endParaRPr lang="en-GB" sz="1050" dirty="0"/>
          </a:p>
        </p:txBody>
      </p:sp>
    </p:spTree>
    <p:extLst>
      <p:ext uri="{BB962C8B-B14F-4D97-AF65-F5344CB8AC3E}">
        <p14:creationId xmlns:p14="http://schemas.microsoft.com/office/powerpoint/2010/main" val="1673389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5D165DC-53A7-4E0F-8CEB-15D62F8306D5}"/>
              </a:ext>
            </a:extLst>
          </p:cNvPr>
          <p:cNvSpPr txBox="1"/>
          <p:nvPr/>
        </p:nvSpPr>
        <p:spPr>
          <a:xfrm>
            <a:off x="544178" y="212684"/>
            <a:ext cx="8817644" cy="16678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925" b="1" dirty="0"/>
              <a:t>George </a:t>
            </a:r>
            <a:r>
              <a:rPr lang="en-GB" sz="2925" b="1" dirty="0" err="1"/>
              <a:t>Polya</a:t>
            </a:r>
            <a:r>
              <a:rPr lang="en-GB" sz="2925" b="1" dirty="0"/>
              <a:t> </a:t>
            </a:r>
          </a:p>
          <a:p>
            <a:pPr marL="464344" indent="-464344">
              <a:buFont typeface="Arial" panose="020B0604020202020204" pitchFamily="34" charset="0"/>
              <a:buChar char="•"/>
            </a:pPr>
            <a:endParaRPr lang="en-GB" sz="2925" dirty="0"/>
          </a:p>
          <a:p>
            <a:endParaRPr lang="en-GB" sz="2925" b="1" dirty="0"/>
          </a:p>
          <a:p>
            <a:endParaRPr lang="en-GB" sz="1463" dirty="0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400320CE-F889-4132-AB35-896CE3522D4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292" b="16748"/>
          <a:stretch/>
        </p:blipFill>
        <p:spPr bwMode="auto">
          <a:xfrm>
            <a:off x="5456577" y="1213740"/>
            <a:ext cx="4096572" cy="3316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3B2332E-D943-9675-7B86-AEE1D9CDED35}"/>
              </a:ext>
            </a:extLst>
          </p:cNvPr>
          <p:cNvSpPr txBox="1"/>
          <p:nvPr/>
        </p:nvSpPr>
        <p:spPr>
          <a:xfrm>
            <a:off x="247240" y="923485"/>
            <a:ext cx="5018010" cy="47705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/>
            <a:r>
              <a:rPr lang="cy-GB" sz="1600" b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Trydedd Egwyddor Polya: </a:t>
            </a:r>
            <a:r>
              <a:rPr lang="cy-GB" sz="1600" b="1" dirty="0">
                <a:solidFill>
                  <a:srgbClr val="FFC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Gweithredu’r cynllun </a:t>
            </a:r>
            <a:r>
              <a:rPr lang="cy-GB" sz="1600" dirty="0">
                <a:solidFill>
                  <a:srgbClr val="FFC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​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fontAlgn="base"/>
            <a:r>
              <a:rPr lang="cy-GB" sz="1600" dirty="0">
                <a:solidFill>
                  <a:srgbClr val="FFC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​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fontAlgn="base"/>
            <a:r>
              <a:rPr lang="cy-GB" sz="16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Mae’r cam hwn fel arfer yn haws na dyfeisio’r cynllun. Yn gyffredinol, mae angen i rai sy’n datrys problemau fod yn ofalus ac yn amyneddgar, gan gymryd bod</a:t>
            </a:r>
            <a:r>
              <a:rPr lang="cy-GB" sz="16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 y sgiliau angenrheidiol ganddynt</a:t>
            </a:r>
            <a:r>
              <a:rPr lang="cy-GB" sz="16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. Gellir annog dysgwyr i ddyfalbarhau â’r cynllun y maent wedi ei ddewis, ond os yw’n dal ddim yn gweithio, i roi’r gorau iddo a dewis un arall. ​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fontAlgn="base"/>
            <a:r>
              <a:rPr lang="cy-GB" sz="16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​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fontAlgn="base"/>
            <a:r>
              <a:rPr lang="cy-GB" sz="16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​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fontAlgn="base"/>
            <a:r>
              <a:rPr lang="cy-GB" sz="1600" b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Pedwaredd Egwyddor Polya: </a:t>
            </a:r>
            <a:r>
              <a:rPr lang="cy-GB" sz="1600" b="1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Edrych yn ôl </a:t>
            </a:r>
            <a:r>
              <a:rPr lang="cy-GB" sz="1600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​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fontAlgn="base"/>
            <a:r>
              <a:rPr lang="cy-GB" sz="1600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​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fontAlgn="base"/>
            <a:r>
              <a:rPr lang="cy-GB" sz="16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Mae Polya yn dweud y gall gofyn i’r dysgwyr gymryd amser i fyfyrio ac edrych yn ôl ar yr hyn y maent wedi bod yn ei wneud, beth sydd wedi gweithio, a beth sydd heb weithio, fod yn fuddiol iawn. Bydd hyn yn eu galluogi i ragfynegi pa strategaeth i’w defnyddio i ddatrys problemau yn y dyfodol.​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B373F91-4006-4292-1729-3BA1C4006301}"/>
              </a:ext>
            </a:extLst>
          </p:cNvPr>
          <p:cNvSpPr txBox="1"/>
          <p:nvPr/>
        </p:nvSpPr>
        <p:spPr>
          <a:xfrm>
            <a:off x="6609975" y="5033357"/>
            <a:ext cx="2855259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50" dirty="0">
                <a:hlinkClick r:id="rId4"/>
              </a:rPr>
              <a:t>polya.pdf (berkeley.edu)</a:t>
            </a:r>
            <a:endParaRPr lang="en-GB" sz="1050" dirty="0"/>
          </a:p>
        </p:txBody>
      </p:sp>
    </p:spTree>
    <p:extLst>
      <p:ext uri="{BB962C8B-B14F-4D97-AF65-F5344CB8AC3E}">
        <p14:creationId xmlns:p14="http://schemas.microsoft.com/office/powerpoint/2010/main" val="16299258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F7A96F-017B-724B-1D9C-9D5B88BF7FB1}"/>
              </a:ext>
            </a:extLst>
          </p:cNvPr>
          <p:cNvSpPr txBox="1">
            <a:spLocks/>
          </p:cNvSpPr>
          <p:nvPr/>
        </p:nvSpPr>
        <p:spPr>
          <a:xfrm>
            <a:off x="3654568" y="209173"/>
            <a:ext cx="4325519" cy="1642970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 defTabSz="74295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575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DA67D6-3701-AB2C-6597-10C3BAFDFA45}"/>
              </a:ext>
            </a:extLst>
          </p:cNvPr>
          <p:cNvSpPr txBox="1">
            <a:spLocks/>
          </p:cNvSpPr>
          <p:nvPr/>
        </p:nvSpPr>
        <p:spPr>
          <a:xfrm>
            <a:off x="3439510" y="1154313"/>
            <a:ext cx="6161740" cy="3535083"/>
          </a:xfrm>
          <a:prstGeom prst="rect">
            <a:avLst/>
          </a:prstGeom>
        </p:spPr>
        <p:txBody>
          <a:bodyPr anchor="t">
            <a:normAutofit/>
          </a:bodyPr>
          <a:lstStyle>
            <a:lvl1pPr marL="185738" indent="-185738" algn="l" defTabSz="742950" rtl="0" eaLnBrk="1" latinLnBrk="0" hangingPunct="1">
              <a:lnSpc>
                <a:spcPct val="90000"/>
              </a:lnSpc>
              <a:spcBef>
                <a:spcPts val="813"/>
              </a:spcBef>
              <a:buFont typeface="Arial" panose="020B0604020202020204" pitchFamily="34" charset="0"/>
              <a:buChar char="•"/>
              <a:defRPr sz="227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57213" indent="-185738" algn="l" defTabSz="742950" rtl="0" eaLnBrk="1" latinLnBrk="0" hangingPunct="1">
              <a:lnSpc>
                <a:spcPct val="90000"/>
              </a:lnSpc>
              <a:spcBef>
                <a:spcPts val="406"/>
              </a:spcBef>
              <a:buFont typeface="Arial" panose="020B0604020202020204" pitchFamily="34" charset="0"/>
              <a:buChar char="•"/>
              <a:defRPr sz="19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28688" indent="-185738" algn="l" defTabSz="742950" rtl="0" eaLnBrk="1" latinLnBrk="0" hangingPunct="1">
              <a:lnSpc>
                <a:spcPct val="90000"/>
              </a:lnSpc>
              <a:spcBef>
                <a:spcPts val="406"/>
              </a:spcBef>
              <a:buFont typeface="Arial" panose="020B0604020202020204" pitchFamily="34" charset="0"/>
              <a:buChar char="•"/>
              <a:defRPr sz="16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00163" indent="-185738" algn="l" defTabSz="742950" rtl="0" eaLnBrk="1" latinLnBrk="0" hangingPunct="1">
              <a:lnSpc>
                <a:spcPct val="90000"/>
              </a:lnSpc>
              <a:spcBef>
                <a:spcPts val="406"/>
              </a:spcBef>
              <a:buFont typeface="Arial" panose="020B0604020202020204" pitchFamily="34" charset="0"/>
              <a:buChar char="•"/>
              <a:defRPr sz="146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71638" indent="-185738" algn="l" defTabSz="742950" rtl="0" eaLnBrk="1" latinLnBrk="0" hangingPunct="1">
              <a:lnSpc>
                <a:spcPct val="90000"/>
              </a:lnSpc>
              <a:spcBef>
                <a:spcPts val="406"/>
              </a:spcBef>
              <a:buFont typeface="Arial" panose="020B0604020202020204" pitchFamily="34" charset="0"/>
              <a:buChar char="•"/>
              <a:defRPr sz="146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043113" indent="-185738" algn="l" defTabSz="742950" rtl="0" eaLnBrk="1" latinLnBrk="0" hangingPunct="1">
              <a:lnSpc>
                <a:spcPct val="90000"/>
              </a:lnSpc>
              <a:spcBef>
                <a:spcPts val="406"/>
              </a:spcBef>
              <a:buFont typeface="Arial" panose="020B0604020202020204" pitchFamily="34" charset="0"/>
              <a:buChar char="•"/>
              <a:defRPr sz="146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414588" indent="-185738" algn="l" defTabSz="742950" rtl="0" eaLnBrk="1" latinLnBrk="0" hangingPunct="1">
              <a:lnSpc>
                <a:spcPct val="90000"/>
              </a:lnSpc>
              <a:spcBef>
                <a:spcPts val="406"/>
              </a:spcBef>
              <a:buFont typeface="Arial" panose="020B0604020202020204" pitchFamily="34" charset="0"/>
              <a:buChar char="•"/>
              <a:defRPr sz="146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86063" indent="-185738" algn="l" defTabSz="742950" rtl="0" eaLnBrk="1" latinLnBrk="0" hangingPunct="1">
              <a:lnSpc>
                <a:spcPct val="90000"/>
              </a:lnSpc>
              <a:spcBef>
                <a:spcPts val="406"/>
              </a:spcBef>
              <a:buFont typeface="Arial" panose="020B0604020202020204" pitchFamily="34" charset="0"/>
              <a:buChar char="•"/>
              <a:defRPr sz="146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57538" indent="-185738" algn="l" defTabSz="742950" rtl="0" eaLnBrk="1" latinLnBrk="0" hangingPunct="1">
              <a:lnSpc>
                <a:spcPct val="90000"/>
              </a:lnSpc>
              <a:spcBef>
                <a:spcPts val="406"/>
              </a:spcBef>
              <a:buFont typeface="Arial" panose="020B0604020202020204" pitchFamily="34" charset="0"/>
              <a:buChar char="•"/>
              <a:defRPr sz="146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base">
              <a:buFont typeface="Arial" panose="020B0604020202020204" pitchFamily="34" charset="0"/>
              <a:buNone/>
            </a:pPr>
            <a:r>
              <a:rPr lang="cy-GB" sz="3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Cysylltiadau rhwng model datrys problemau Polya a’r Cwricwlwm i Gymru</a:t>
            </a:r>
            <a:endParaRPr lang="en-GB" sz="3200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45897D2-DD1A-8A28-DDB7-100697F0F073}"/>
              </a:ext>
            </a:extLst>
          </p:cNvPr>
          <p:cNvGrpSpPr/>
          <p:nvPr/>
        </p:nvGrpSpPr>
        <p:grpSpPr>
          <a:xfrm>
            <a:off x="6386081" y="2297893"/>
            <a:ext cx="3025491" cy="2449319"/>
            <a:chOff x="6386081" y="2297893"/>
            <a:chExt cx="3025491" cy="2449319"/>
          </a:xfrm>
        </p:grpSpPr>
        <p:pic>
          <p:nvPicPr>
            <p:cNvPr id="7" name="Picture 2" descr="See the source image">
              <a:extLst>
                <a:ext uri="{FF2B5EF4-FFF2-40B4-BE49-F238E27FC236}">
                  <a16:creationId xmlns:a16="http://schemas.microsoft.com/office/drawing/2014/main" id="{568AA35D-BB31-C483-727E-2466129E929B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8292" b="16748"/>
            <a:stretch/>
          </p:blipFill>
          <p:spPr bwMode="auto">
            <a:xfrm>
              <a:off x="6386081" y="2297893"/>
              <a:ext cx="3025491" cy="24493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5C83E0EB-303B-176F-20E8-A6259A01FE51}"/>
                </a:ext>
              </a:extLst>
            </p:cNvPr>
            <p:cNvSpPr txBox="1"/>
            <p:nvPr/>
          </p:nvSpPr>
          <p:spPr>
            <a:xfrm rot="19849639">
              <a:off x="6767109" y="2408920"/>
              <a:ext cx="1098254" cy="54258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1463" b="1" dirty="0" err="1"/>
                <a:t>Deall</a:t>
              </a:r>
              <a:r>
                <a:rPr lang="en-GB" sz="1463" b="1" dirty="0"/>
                <a:t> y </a:t>
              </a:r>
              <a:r>
                <a:rPr lang="en-GB" sz="1463" b="1" dirty="0" err="1"/>
                <a:t>broblem</a:t>
              </a:r>
              <a:r>
                <a:rPr lang="en-GB" sz="1463" b="1" dirty="0"/>
                <a:t> </a:t>
              </a:r>
              <a:endParaRPr lang="en-GB" sz="1463" dirty="0"/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17AD45DD-DEDA-C947-BA2D-C648CF1ADA44}"/>
                </a:ext>
              </a:extLst>
            </p:cNvPr>
            <p:cNvSpPr txBox="1"/>
            <p:nvPr/>
          </p:nvSpPr>
          <p:spPr>
            <a:xfrm rot="19734823">
              <a:off x="8125420" y="2445276"/>
              <a:ext cx="1115623" cy="54258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1463" b="1" dirty="0" err="1"/>
                <a:t>Dyfeisio</a:t>
              </a:r>
              <a:r>
                <a:rPr lang="en-GB" sz="1463" b="1" dirty="0"/>
                <a:t> </a:t>
              </a:r>
              <a:r>
                <a:rPr lang="en-GB" sz="1463" b="1" dirty="0" err="1"/>
                <a:t>cynllun</a:t>
              </a:r>
              <a:endParaRPr lang="en-GB" sz="1463" dirty="0"/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C829532D-F78A-21FB-C6F2-929A01E846FE}"/>
                </a:ext>
              </a:extLst>
            </p:cNvPr>
            <p:cNvSpPr txBox="1"/>
            <p:nvPr/>
          </p:nvSpPr>
          <p:spPr>
            <a:xfrm rot="19287575">
              <a:off x="7997574" y="3976824"/>
              <a:ext cx="1124959" cy="54258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1463" b="1" dirty="0" err="1"/>
                <a:t>Gweithredu’r</a:t>
              </a:r>
              <a:r>
                <a:rPr lang="en-GB" sz="1463" b="1" dirty="0"/>
                <a:t> </a:t>
              </a:r>
              <a:r>
                <a:rPr lang="en-GB" sz="1463" b="1" dirty="0" err="1"/>
                <a:t>cynllun</a:t>
              </a:r>
              <a:endParaRPr lang="en-GB" sz="1463" dirty="0"/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D78FFF17-4A43-A504-BD53-54A5BD3E0326}"/>
                </a:ext>
              </a:extLst>
            </p:cNvPr>
            <p:cNvSpPr txBox="1"/>
            <p:nvPr/>
          </p:nvSpPr>
          <p:spPr>
            <a:xfrm rot="19700334">
              <a:off x="6859442" y="4027221"/>
              <a:ext cx="812516" cy="54258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GB" sz="1463" b="1" dirty="0" err="1"/>
                <a:t>Edrych</a:t>
              </a:r>
              <a:r>
                <a:rPr lang="en-GB" sz="1463" b="1" dirty="0"/>
                <a:t> </a:t>
              </a:r>
              <a:r>
                <a:rPr lang="en-GB" sz="1463" b="1" dirty="0" err="1"/>
                <a:t>yn</a:t>
              </a:r>
              <a:r>
                <a:rPr lang="en-GB" sz="1463" b="1" dirty="0"/>
                <a:t> </a:t>
              </a:r>
              <a:r>
                <a:rPr lang="en-GB" sz="1463" b="1" dirty="0" err="1"/>
                <a:t>ôl</a:t>
              </a:r>
              <a:endParaRPr lang="en-GB" sz="1463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249963682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3ACE55-7C2B-4B23-809B-42D2F78EF1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 err="1">
                <a:ea typeface="+mj-lt"/>
                <a:cs typeface="+mj-lt"/>
              </a:rPr>
              <a:t>Ddysgwyr</a:t>
            </a:r>
            <a:r>
              <a:rPr lang="en-GB" b="1" dirty="0">
                <a:ea typeface="+mj-lt"/>
                <a:cs typeface="+mj-lt"/>
              </a:rPr>
              <a:t> </a:t>
            </a:r>
            <a:r>
              <a:rPr lang="en-GB" b="1" dirty="0" err="1">
                <a:ea typeface="+mj-lt"/>
                <a:cs typeface="+mj-lt"/>
              </a:rPr>
              <a:t>uchelgeisiol</a:t>
            </a:r>
            <a:r>
              <a:rPr lang="en-GB" b="1" dirty="0">
                <a:ea typeface="+mj-lt"/>
                <a:cs typeface="+mj-lt"/>
              </a:rPr>
              <a:t>, galluog </a:t>
            </a:r>
            <a:r>
              <a:rPr lang="en-GB" b="1" dirty="0" err="1">
                <a:ea typeface="+mj-lt"/>
                <a:cs typeface="+mj-lt"/>
              </a:rPr>
              <a:t>sy’n</a:t>
            </a:r>
            <a:r>
              <a:rPr lang="en-GB" b="1" dirty="0">
                <a:solidFill>
                  <a:srgbClr val="1F1F1F"/>
                </a:solidFill>
                <a:latin typeface="inherit"/>
              </a:rPr>
              <a:t>:</a:t>
            </a:r>
            <a:br>
              <a:rPr lang="en-GB" dirty="0">
                <a:latin typeface="Arial" panose="020B0604020202020204" pitchFamily="34" charset="0"/>
              </a:rPr>
            </a:b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9348F4-FB06-4082-99ED-68292F875A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2152" y="1439056"/>
            <a:ext cx="8692812" cy="3955667"/>
          </a:xfrm>
        </p:spPr>
        <p:txBody>
          <a:bodyPr vert="horz" lIns="74295" tIns="37148" rIns="74295" bIns="37148" rtlCol="0" anchor="t">
            <a:normAutofit fontScale="40000" lnSpcReduction="20000"/>
          </a:bodyPr>
          <a:lstStyle/>
          <a:p>
            <a:pPr fontAlgn="base"/>
            <a:r>
              <a:rPr lang="en-GB" sz="4600" dirty="0" err="1">
                <a:solidFill>
                  <a:srgbClr val="000000"/>
                </a:solidFill>
                <a:cs typeface="Arial"/>
              </a:rPr>
              <a:t>gosod</a:t>
            </a:r>
            <a:r>
              <a:rPr lang="en-GB" sz="4600" dirty="0">
                <a:ea typeface="+mn-lt"/>
                <a:cs typeface="+mn-lt"/>
              </a:rPr>
              <a:t> </a:t>
            </a:r>
            <a:r>
              <a:rPr lang="en-GB" sz="4600" dirty="0" err="1">
                <a:ea typeface="+mn-lt"/>
                <a:cs typeface="+mn-lt"/>
              </a:rPr>
              <a:t>safonau</a:t>
            </a:r>
            <a:r>
              <a:rPr lang="en-GB" sz="4600" dirty="0">
                <a:ea typeface="+mn-lt"/>
                <a:cs typeface="+mn-lt"/>
              </a:rPr>
              <a:t> </a:t>
            </a:r>
            <a:r>
              <a:rPr lang="en-GB" sz="4600" dirty="0" err="1">
                <a:ea typeface="+mn-lt"/>
                <a:cs typeface="+mn-lt"/>
              </a:rPr>
              <a:t>uchel</a:t>
            </a:r>
            <a:r>
              <a:rPr lang="en-GB" sz="4600" dirty="0">
                <a:ea typeface="+mn-lt"/>
                <a:cs typeface="+mn-lt"/>
              </a:rPr>
              <a:t> </a:t>
            </a:r>
            <a:r>
              <a:rPr lang="en-GB" sz="4600" dirty="0" err="1">
                <a:ea typeface="+mn-lt"/>
                <a:cs typeface="+mn-lt"/>
              </a:rPr>
              <a:t>iddyn</a:t>
            </a:r>
            <a:r>
              <a:rPr lang="en-GB" sz="4600" dirty="0">
                <a:ea typeface="+mn-lt"/>
                <a:cs typeface="+mn-lt"/>
              </a:rPr>
              <a:t> </a:t>
            </a:r>
            <a:r>
              <a:rPr lang="en-GB" sz="4600" dirty="0" err="1">
                <a:ea typeface="+mn-lt"/>
                <a:cs typeface="+mn-lt"/>
              </a:rPr>
              <a:t>nhw</a:t>
            </a:r>
            <a:r>
              <a:rPr lang="en-GB" sz="4600" dirty="0">
                <a:ea typeface="+mn-lt"/>
                <a:cs typeface="+mn-lt"/>
              </a:rPr>
              <a:t> </a:t>
            </a:r>
            <a:r>
              <a:rPr lang="en-GB" sz="4600" dirty="0" err="1">
                <a:ea typeface="+mn-lt"/>
                <a:cs typeface="+mn-lt"/>
              </a:rPr>
              <a:t>eu</a:t>
            </a:r>
            <a:r>
              <a:rPr lang="en-GB" sz="4600" dirty="0">
                <a:ea typeface="+mn-lt"/>
                <a:cs typeface="+mn-lt"/>
              </a:rPr>
              <a:t> </a:t>
            </a:r>
            <a:r>
              <a:rPr lang="en-GB" sz="4600" dirty="0" err="1">
                <a:ea typeface="+mn-lt"/>
                <a:cs typeface="+mn-lt"/>
              </a:rPr>
              <a:t>hunain</a:t>
            </a:r>
            <a:r>
              <a:rPr lang="en-GB" sz="4600" dirty="0">
                <a:ea typeface="+mn-lt"/>
                <a:cs typeface="+mn-lt"/>
              </a:rPr>
              <a:t> ac </a:t>
            </a:r>
            <a:r>
              <a:rPr lang="en-GB" sz="4600" dirty="0" err="1">
                <a:ea typeface="+mn-lt"/>
                <a:cs typeface="+mn-lt"/>
              </a:rPr>
              <a:t>yn</a:t>
            </a:r>
            <a:r>
              <a:rPr lang="en-GB" sz="4600" dirty="0">
                <a:ea typeface="+mn-lt"/>
                <a:cs typeface="+mn-lt"/>
              </a:rPr>
              <a:t> </a:t>
            </a:r>
            <a:r>
              <a:rPr lang="en-GB" sz="4600" dirty="0" err="1">
                <a:ea typeface="+mn-lt"/>
                <a:cs typeface="+mn-lt"/>
              </a:rPr>
              <a:t>chwilio</a:t>
            </a:r>
            <a:r>
              <a:rPr lang="en-GB" sz="4600" dirty="0">
                <a:ea typeface="+mn-lt"/>
                <a:cs typeface="+mn-lt"/>
              </a:rPr>
              <a:t> am </a:t>
            </a:r>
            <a:r>
              <a:rPr lang="en-GB" sz="4600" dirty="0" err="1">
                <a:ea typeface="+mn-lt"/>
                <a:cs typeface="+mn-lt"/>
              </a:rPr>
              <a:t>heriau</a:t>
            </a:r>
            <a:r>
              <a:rPr lang="en-GB" sz="4600" dirty="0">
                <a:ea typeface="+mn-lt"/>
                <a:cs typeface="+mn-lt"/>
              </a:rPr>
              <a:t> ac </a:t>
            </a:r>
            <a:r>
              <a:rPr lang="en-GB" sz="4600" dirty="0" err="1">
                <a:ea typeface="+mn-lt"/>
                <a:cs typeface="+mn-lt"/>
              </a:rPr>
              <a:t>yn</a:t>
            </a:r>
            <a:r>
              <a:rPr lang="en-GB" sz="4600" dirty="0">
                <a:ea typeface="+mn-lt"/>
                <a:cs typeface="+mn-lt"/>
              </a:rPr>
              <a:t> </a:t>
            </a:r>
            <a:r>
              <a:rPr lang="en-GB" sz="4600" dirty="0" err="1">
                <a:ea typeface="+mn-lt"/>
                <a:cs typeface="+mn-lt"/>
              </a:rPr>
              <a:t>eu</a:t>
            </a:r>
            <a:r>
              <a:rPr lang="en-GB" sz="4600" dirty="0">
                <a:ea typeface="+mn-lt"/>
                <a:cs typeface="+mn-lt"/>
              </a:rPr>
              <a:t> </a:t>
            </a:r>
            <a:r>
              <a:rPr lang="en-GB" sz="4600" dirty="0" err="1">
                <a:ea typeface="+mn-lt"/>
                <a:cs typeface="+mn-lt"/>
              </a:rPr>
              <a:t>mwynhau</a:t>
            </a:r>
            <a:endParaRPr lang="en-US" sz="4600" dirty="0">
              <a:solidFill>
                <a:srgbClr val="000000"/>
              </a:solidFill>
              <a:cs typeface="Arial"/>
            </a:endParaRPr>
          </a:p>
          <a:p>
            <a:r>
              <a:rPr lang="en-GB" sz="4600" dirty="0" err="1">
                <a:ea typeface="+mn-lt"/>
                <a:cs typeface="+mn-lt"/>
              </a:rPr>
              <a:t>datblygu</a:t>
            </a:r>
            <a:r>
              <a:rPr lang="en-GB" sz="4600" dirty="0">
                <a:ea typeface="+mn-lt"/>
                <a:cs typeface="+mn-lt"/>
              </a:rPr>
              <a:t> </a:t>
            </a:r>
            <a:r>
              <a:rPr lang="en-GB" sz="4600" dirty="0" err="1">
                <a:ea typeface="+mn-lt"/>
                <a:cs typeface="+mn-lt"/>
              </a:rPr>
              <a:t>corff</a:t>
            </a:r>
            <a:r>
              <a:rPr lang="en-GB" sz="4600" dirty="0">
                <a:ea typeface="+mn-lt"/>
                <a:cs typeface="+mn-lt"/>
              </a:rPr>
              <a:t> o </a:t>
            </a:r>
            <a:r>
              <a:rPr lang="en-GB" sz="4600" dirty="0" err="1">
                <a:ea typeface="+mn-lt"/>
                <a:cs typeface="+mn-lt"/>
              </a:rPr>
              <a:t>wybodaeth</a:t>
            </a:r>
            <a:r>
              <a:rPr lang="en-GB" sz="4600" dirty="0">
                <a:ea typeface="+mn-lt"/>
                <a:cs typeface="+mn-lt"/>
              </a:rPr>
              <a:t> ac </a:t>
            </a:r>
            <a:r>
              <a:rPr lang="en-GB" sz="4600" dirty="0" err="1">
                <a:ea typeface="+mn-lt"/>
                <a:cs typeface="+mn-lt"/>
              </a:rPr>
              <a:t>sydd</a:t>
            </a:r>
            <a:r>
              <a:rPr lang="en-GB" sz="4600" dirty="0">
                <a:ea typeface="+mn-lt"/>
                <a:cs typeface="+mn-lt"/>
              </a:rPr>
              <a:t> </a:t>
            </a:r>
            <a:r>
              <a:rPr lang="en-GB" sz="4600" dirty="0" err="1">
                <a:ea typeface="+mn-lt"/>
                <a:cs typeface="+mn-lt"/>
              </a:rPr>
              <a:t>â’r</a:t>
            </a:r>
            <a:r>
              <a:rPr lang="en-GB" sz="4600" dirty="0">
                <a:ea typeface="+mn-lt"/>
                <a:cs typeface="+mn-lt"/>
              </a:rPr>
              <a:t> </a:t>
            </a:r>
            <a:r>
              <a:rPr lang="en-GB" sz="4600" dirty="0" err="1">
                <a:ea typeface="+mn-lt"/>
                <a:cs typeface="+mn-lt"/>
              </a:rPr>
              <a:t>sgiliau</a:t>
            </a:r>
            <a:r>
              <a:rPr lang="en-GB" sz="4600" dirty="0">
                <a:ea typeface="+mn-lt"/>
                <a:cs typeface="+mn-lt"/>
              </a:rPr>
              <a:t> </a:t>
            </a:r>
            <a:r>
              <a:rPr lang="en-GB" sz="4600" dirty="0" err="1">
                <a:ea typeface="+mn-lt"/>
                <a:cs typeface="+mn-lt"/>
              </a:rPr>
              <a:t>sydd</a:t>
            </a:r>
            <a:r>
              <a:rPr lang="en-GB" sz="4600" dirty="0">
                <a:ea typeface="+mn-lt"/>
                <a:cs typeface="+mn-lt"/>
              </a:rPr>
              <a:t> </a:t>
            </a:r>
            <a:r>
              <a:rPr lang="en-GB" sz="4600" dirty="0" err="1">
                <a:ea typeface="+mn-lt"/>
                <a:cs typeface="+mn-lt"/>
              </a:rPr>
              <a:t>eu</a:t>
            </a:r>
            <a:r>
              <a:rPr lang="en-GB" sz="4600" dirty="0">
                <a:ea typeface="+mn-lt"/>
                <a:cs typeface="+mn-lt"/>
              </a:rPr>
              <a:t> </a:t>
            </a:r>
            <a:r>
              <a:rPr lang="en-GB" sz="4600" dirty="0" err="1">
                <a:ea typeface="+mn-lt"/>
                <a:cs typeface="+mn-lt"/>
              </a:rPr>
              <a:t>hangen</a:t>
            </a:r>
            <a:r>
              <a:rPr lang="en-GB" sz="4600" dirty="0">
                <a:ea typeface="+mn-lt"/>
                <a:cs typeface="+mn-lt"/>
              </a:rPr>
              <a:t> </a:t>
            </a:r>
            <a:r>
              <a:rPr lang="en-GB" sz="4600" dirty="0" err="1">
                <a:ea typeface="+mn-lt"/>
                <a:cs typeface="+mn-lt"/>
              </a:rPr>
              <a:t>i</a:t>
            </a:r>
            <a:r>
              <a:rPr lang="en-GB" sz="4600" dirty="0">
                <a:ea typeface="+mn-lt"/>
                <a:cs typeface="+mn-lt"/>
              </a:rPr>
              <a:t> </a:t>
            </a:r>
            <a:r>
              <a:rPr lang="en-GB" sz="4600" dirty="0" err="1">
                <a:ea typeface="+mn-lt"/>
                <a:cs typeface="+mn-lt"/>
              </a:rPr>
              <a:t>gysylltu’r</a:t>
            </a:r>
            <a:r>
              <a:rPr lang="en-GB" sz="4600" dirty="0">
                <a:ea typeface="+mn-lt"/>
                <a:cs typeface="+mn-lt"/>
              </a:rPr>
              <a:t> </a:t>
            </a:r>
            <a:r>
              <a:rPr lang="en-GB" sz="4600" dirty="0" err="1">
                <a:ea typeface="+mn-lt"/>
                <a:cs typeface="+mn-lt"/>
              </a:rPr>
              <a:t>wybodaeth</a:t>
            </a:r>
            <a:r>
              <a:rPr lang="en-GB" sz="4600" dirty="0">
                <a:ea typeface="+mn-lt"/>
                <a:cs typeface="+mn-lt"/>
              </a:rPr>
              <a:t> </a:t>
            </a:r>
            <a:r>
              <a:rPr lang="en-GB" sz="4600" dirty="0" err="1">
                <a:ea typeface="+mn-lt"/>
                <a:cs typeface="+mn-lt"/>
              </a:rPr>
              <a:t>honno</a:t>
            </a:r>
            <a:r>
              <a:rPr lang="en-GB" sz="4600" dirty="0">
                <a:ea typeface="+mn-lt"/>
                <a:cs typeface="+mn-lt"/>
              </a:rPr>
              <a:t> </a:t>
            </a:r>
            <a:r>
              <a:rPr lang="en-GB" sz="4600" dirty="0" err="1">
                <a:ea typeface="+mn-lt"/>
                <a:cs typeface="+mn-lt"/>
              </a:rPr>
              <a:t>a’i</a:t>
            </a:r>
            <a:r>
              <a:rPr lang="en-GB" sz="4600" dirty="0">
                <a:ea typeface="+mn-lt"/>
                <a:cs typeface="+mn-lt"/>
              </a:rPr>
              <a:t> </a:t>
            </a:r>
            <a:r>
              <a:rPr lang="en-GB" sz="4600" dirty="0" err="1">
                <a:ea typeface="+mn-lt"/>
                <a:cs typeface="+mn-lt"/>
              </a:rPr>
              <a:t>chymhwyso</a:t>
            </a:r>
            <a:r>
              <a:rPr lang="en-GB" sz="4600" dirty="0">
                <a:ea typeface="+mn-lt"/>
                <a:cs typeface="+mn-lt"/>
              </a:rPr>
              <a:t> </a:t>
            </a:r>
            <a:r>
              <a:rPr lang="en-GB" sz="4600" dirty="0" err="1">
                <a:ea typeface="+mn-lt"/>
                <a:cs typeface="+mn-lt"/>
              </a:rPr>
              <a:t>mewn</a:t>
            </a:r>
            <a:r>
              <a:rPr lang="en-GB" sz="4600" dirty="0">
                <a:ea typeface="+mn-lt"/>
                <a:cs typeface="+mn-lt"/>
              </a:rPr>
              <a:t> </a:t>
            </a:r>
            <a:r>
              <a:rPr lang="en-GB" sz="4600" dirty="0" err="1">
                <a:ea typeface="+mn-lt"/>
                <a:cs typeface="+mn-lt"/>
              </a:rPr>
              <a:t>gwahanol</a:t>
            </a:r>
            <a:r>
              <a:rPr lang="en-GB" sz="4600" dirty="0">
                <a:ea typeface="+mn-lt"/>
                <a:cs typeface="+mn-lt"/>
              </a:rPr>
              <a:t> </a:t>
            </a:r>
            <a:r>
              <a:rPr lang="en-GB" sz="4600" dirty="0" err="1">
                <a:ea typeface="+mn-lt"/>
                <a:cs typeface="+mn-lt"/>
              </a:rPr>
              <a:t>gyd-destunau</a:t>
            </a:r>
            <a:endParaRPr lang="en-GB" sz="4600" dirty="0"/>
          </a:p>
          <a:p>
            <a:r>
              <a:rPr lang="en-GB" sz="4600" dirty="0" err="1">
                <a:solidFill>
                  <a:srgbClr val="FF0000"/>
                </a:solidFill>
                <a:ea typeface="+mn-lt"/>
                <a:cs typeface="+mn-lt"/>
              </a:rPr>
              <a:t>ymholgar</a:t>
            </a:r>
            <a:r>
              <a:rPr lang="en-GB" sz="4600" dirty="0">
                <a:solidFill>
                  <a:srgbClr val="FF0000"/>
                </a:solidFill>
                <a:ea typeface="+mn-lt"/>
                <a:cs typeface="+mn-lt"/>
              </a:rPr>
              <a:t> ac </a:t>
            </a:r>
            <a:r>
              <a:rPr lang="en-GB" sz="4600" dirty="0" err="1">
                <a:solidFill>
                  <a:srgbClr val="FF0000"/>
                </a:solidFill>
                <a:ea typeface="+mn-lt"/>
                <a:cs typeface="+mn-lt"/>
              </a:rPr>
              <a:t>yn</a:t>
            </a:r>
            <a:r>
              <a:rPr lang="en-GB" sz="4600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GB" sz="4600" dirty="0" err="1">
                <a:solidFill>
                  <a:srgbClr val="FF0000"/>
                </a:solidFill>
                <a:ea typeface="+mn-lt"/>
                <a:cs typeface="+mn-lt"/>
              </a:rPr>
              <a:t>mwynhau</a:t>
            </a:r>
            <a:r>
              <a:rPr lang="en-GB" sz="4600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GB" sz="4600" dirty="0" err="1">
                <a:solidFill>
                  <a:srgbClr val="FF0000"/>
                </a:solidFill>
                <a:ea typeface="+mn-lt"/>
                <a:cs typeface="+mn-lt"/>
              </a:rPr>
              <a:t>datrys</a:t>
            </a:r>
            <a:r>
              <a:rPr lang="en-GB" sz="4600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GB" sz="4600" dirty="0" err="1">
                <a:solidFill>
                  <a:srgbClr val="FF0000"/>
                </a:solidFill>
                <a:ea typeface="+mn-lt"/>
                <a:cs typeface="+mn-lt"/>
              </a:rPr>
              <a:t>problemau</a:t>
            </a:r>
            <a:endParaRPr lang="en-GB" sz="4600" dirty="0">
              <a:solidFill>
                <a:srgbClr val="FF0000"/>
              </a:solidFill>
            </a:endParaRPr>
          </a:p>
          <a:p>
            <a:r>
              <a:rPr lang="en-GB" sz="4600" dirty="0" err="1">
                <a:ea typeface="+mn-lt"/>
                <a:cs typeface="+mn-lt"/>
              </a:rPr>
              <a:t>gallu</a:t>
            </a:r>
            <a:r>
              <a:rPr lang="en-GB" sz="4600" dirty="0">
                <a:ea typeface="+mn-lt"/>
                <a:cs typeface="+mn-lt"/>
              </a:rPr>
              <a:t> </a:t>
            </a:r>
            <a:r>
              <a:rPr lang="en-GB" sz="4600" dirty="0" err="1">
                <a:ea typeface="+mn-lt"/>
                <a:cs typeface="+mn-lt"/>
              </a:rPr>
              <a:t>cyfathrebu’n</a:t>
            </a:r>
            <a:r>
              <a:rPr lang="en-GB" sz="4600" dirty="0">
                <a:ea typeface="+mn-lt"/>
                <a:cs typeface="+mn-lt"/>
              </a:rPr>
              <a:t> </a:t>
            </a:r>
            <a:r>
              <a:rPr lang="en-GB" sz="4600" dirty="0" err="1">
                <a:ea typeface="+mn-lt"/>
                <a:cs typeface="+mn-lt"/>
              </a:rPr>
              <a:t>effeithiol</a:t>
            </a:r>
            <a:r>
              <a:rPr lang="en-GB" sz="4600" dirty="0">
                <a:ea typeface="+mn-lt"/>
                <a:cs typeface="+mn-lt"/>
              </a:rPr>
              <a:t> </a:t>
            </a:r>
            <a:r>
              <a:rPr lang="en-GB" sz="4600" dirty="0" err="1">
                <a:ea typeface="+mn-lt"/>
                <a:cs typeface="+mn-lt"/>
              </a:rPr>
              <a:t>mewn</a:t>
            </a:r>
            <a:r>
              <a:rPr lang="en-GB" sz="4600" dirty="0">
                <a:ea typeface="+mn-lt"/>
                <a:cs typeface="+mn-lt"/>
              </a:rPr>
              <a:t> </a:t>
            </a:r>
            <a:r>
              <a:rPr lang="en-GB" sz="4600" dirty="0" err="1">
                <a:ea typeface="+mn-lt"/>
                <a:cs typeface="+mn-lt"/>
              </a:rPr>
              <a:t>gwahanol</a:t>
            </a:r>
            <a:r>
              <a:rPr lang="en-GB" sz="4600" dirty="0">
                <a:ea typeface="+mn-lt"/>
                <a:cs typeface="+mn-lt"/>
              </a:rPr>
              <a:t> </a:t>
            </a:r>
            <a:r>
              <a:rPr lang="en-GB" sz="4600" dirty="0" err="1">
                <a:ea typeface="+mn-lt"/>
                <a:cs typeface="+mn-lt"/>
              </a:rPr>
              <a:t>ffurfiau</a:t>
            </a:r>
            <a:r>
              <a:rPr lang="en-GB" sz="4600" dirty="0">
                <a:ea typeface="+mn-lt"/>
                <a:cs typeface="+mn-lt"/>
              </a:rPr>
              <a:t> a </a:t>
            </a:r>
            <a:r>
              <a:rPr lang="en-GB" sz="4600" dirty="0" err="1">
                <a:ea typeface="+mn-lt"/>
                <a:cs typeface="+mn-lt"/>
              </a:rPr>
              <a:t>lleoliadau</a:t>
            </a:r>
            <a:r>
              <a:rPr lang="en-GB" sz="4600" dirty="0">
                <a:ea typeface="+mn-lt"/>
                <a:cs typeface="+mn-lt"/>
              </a:rPr>
              <a:t>, </a:t>
            </a:r>
            <a:r>
              <a:rPr lang="en-GB" sz="4600" dirty="0" err="1">
                <a:ea typeface="+mn-lt"/>
                <a:cs typeface="+mn-lt"/>
              </a:rPr>
              <a:t>drwy’r</a:t>
            </a:r>
            <a:r>
              <a:rPr lang="en-GB" sz="4600" dirty="0">
                <a:ea typeface="+mn-lt"/>
                <a:cs typeface="+mn-lt"/>
              </a:rPr>
              <a:t> </a:t>
            </a:r>
            <a:r>
              <a:rPr lang="en-GB" sz="4600" dirty="0" err="1">
                <a:ea typeface="+mn-lt"/>
                <a:cs typeface="+mn-lt"/>
              </a:rPr>
              <a:t>Gymraeg</a:t>
            </a:r>
            <a:r>
              <a:rPr lang="en-GB" sz="4600" dirty="0">
                <a:ea typeface="+mn-lt"/>
                <a:cs typeface="+mn-lt"/>
              </a:rPr>
              <a:t> </a:t>
            </a:r>
            <a:r>
              <a:rPr lang="en-GB" sz="4600" dirty="0" err="1">
                <a:ea typeface="+mn-lt"/>
                <a:cs typeface="+mn-lt"/>
              </a:rPr>
              <a:t>a’r</a:t>
            </a:r>
            <a:r>
              <a:rPr lang="en-GB" sz="4600" dirty="0">
                <a:ea typeface="+mn-lt"/>
                <a:cs typeface="+mn-lt"/>
              </a:rPr>
              <a:t> </a:t>
            </a:r>
            <a:r>
              <a:rPr lang="en-GB" sz="4600" dirty="0" err="1">
                <a:ea typeface="+mn-lt"/>
                <a:cs typeface="+mn-lt"/>
              </a:rPr>
              <a:t>Saesneg</a:t>
            </a:r>
            <a:endParaRPr lang="en-GB" sz="4600" dirty="0"/>
          </a:p>
          <a:p>
            <a:r>
              <a:rPr lang="en-GB" sz="4600" dirty="0" err="1">
                <a:solidFill>
                  <a:srgbClr val="FF0000"/>
                </a:solidFill>
                <a:ea typeface="+mn-lt"/>
                <a:cs typeface="+mn-lt"/>
              </a:rPr>
              <a:t>gallu</a:t>
            </a:r>
            <a:r>
              <a:rPr lang="en-GB" sz="4600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GB" sz="4600" dirty="0" err="1">
                <a:solidFill>
                  <a:srgbClr val="FF0000"/>
                </a:solidFill>
                <a:ea typeface="+mn-lt"/>
                <a:cs typeface="+mn-lt"/>
              </a:rPr>
              <a:t>egluro’r</a:t>
            </a:r>
            <a:r>
              <a:rPr lang="en-GB" sz="4600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GB" sz="4600" dirty="0" err="1">
                <a:solidFill>
                  <a:srgbClr val="FF0000"/>
                </a:solidFill>
                <a:ea typeface="+mn-lt"/>
                <a:cs typeface="+mn-lt"/>
              </a:rPr>
              <a:t>syniadau</a:t>
            </a:r>
            <a:r>
              <a:rPr lang="en-GB" sz="4600" dirty="0">
                <a:solidFill>
                  <a:srgbClr val="FF0000"/>
                </a:solidFill>
                <a:ea typeface="+mn-lt"/>
                <a:cs typeface="+mn-lt"/>
              </a:rPr>
              <a:t> a </a:t>
            </a:r>
            <a:r>
              <a:rPr lang="en-GB" sz="4600" dirty="0" err="1">
                <a:solidFill>
                  <a:srgbClr val="FF0000"/>
                </a:solidFill>
                <a:ea typeface="+mn-lt"/>
                <a:cs typeface="+mn-lt"/>
              </a:rPr>
              <a:t>chysyniadau</a:t>
            </a:r>
            <a:r>
              <a:rPr lang="en-GB" sz="4600" dirty="0">
                <a:solidFill>
                  <a:srgbClr val="FF0000"/>
                </a:solidFill>
                <a:ea typeface="+mn-lt"/>
                <a:cs typeface="+mn-lt"/>
              </a:rPr>
              <a:t> y </a:t>
            </a:r>
            <a:r>
              <a:rPr lang="en-GB" sz="4600" dirty="0" err="1">
                <a:solidFill>
                  <a:srgbClr val="FF0000"/>
                </a:solidFill>
                <a:ea typeface="+mn-lt"/>
                <a:cs typeface="+mn-lt"/>
              </a:rPr>
              <a:t>maen</a:t>
            </a:r>
            <a:r>
              <a:rPr lang="en-GB" sz="4600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GB" sz="4600" dirty="0" err="1">
                <a:solidFill>
                  <a:srgbClr val="FF0000"/>
                </a:solidFill>
                <a:ea typeface="+mn-lt"/>
                <a:cs typeface="+mn-lt"/>
              </a:rPr>
              <a:t>nhw’n</a:t>
            </a:r>
            <a:r>
              <a:rPr lang="en-GB" sz="4600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GB" sz="4600" dirty="0" err="1">
                <a:solidFill>
                  <a:srgbClr val="FF0000"/>
                </a:solidFill>
                <a:ea typeface="+mn-lt"/>
                <a:cs typeface="+mn-lt"/>
              </a:rPr>
              <a:t>dysgu</a:t>
            </a:r>
            <a:r>
              <a:rPr lang="en-GB" sz="4600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GB" sz="4600" dirty="0" err="1">
                <a:solidFill>
                  <a:srgbClr val="FF0000"/>
                </a:solidFill>
                <a:ea typeface="+mn-lt"/>
                <a:cs typeface="+mn-lt"/>
              </a:rPr>
              <a:t>amdanyn</a:t>
            </a:r>
            <a:r>
              <a:rPr lang="en-GB" sz="4600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GB" sz="4600" dirty="0" err="1">
                <a:solidFill>
                  <a:srgbClr val="FF0000"/>
                </a:solidFill>
                <a:ea typeface="+mn-lt"/>
                <a:cs typeface="+mn-lt"/>
              </a:rPr>
              <a:t>nhw</a:t>
            </a:r>
            <a:endParaRPr lang="en-GB" sz="4600" dirty="0">
              <a:solidFill>
                <a:srgbClr val="FF0000"/>
              </a:solidFill>
            </a:endParaRPr>
          </a:p>
          <a:p>
            <a:r>
              <a:rPr lang="en-GB" sz="4600" dirty="0" err="1">
                <a:solidFill>
                  <a:srgbClr val="FF0000"/>
                </a:solidFill>
                <a:ea typeface="+mn-lt"/>
                <a:cs typeface="+mn-lt"/>
              </a:rPr>
              <a:t>gallu</a:t>
            </a:r>
            <a:r>
              <a:rPr lang="en-GB" sz="4600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GB" sz="4600" dirty="0" err="1">
                <a:solidFill>
                  <a:srgbClr val="FF0000"/>
                </a:solidFill>
                <a:ea typeface="+mn-lt"/>
                <a:cs typeface="+mn-lt"/>
              </a:rPr>
              <a:t>defnyddio</a:t>
            </a:r>
            <a:r>
              <a:rPr lang="en-GB" sz="4600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GB" sz="4600" dirty="0" err="1">
                <a:solidFill>
                  <a:srgbClr val="FF0000"/>
                </a:solidFill>
                <a:ea typeface="+mn-lt"/>
                <a:cs typeface="+mn-lt"/>
              </a:rPr>
              <a:t>rhif</a:t>
            </a:r>
            <a:r>
              <a:rPr lang="en-GB" sz="4600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GB" sz="4600" dirty="0" err="1">
                <a:solidFill>
                  <a:srgbClr val="FF0000"/>
                </a:solidFill>
                <a:ea typeface="+mn-lt"/>
                <a:cs typeface="+mn-lt"/>
              </a:rPr>
              <a:t>yn</a:t>
            </a:r>
            <a:r>
              <a:rPr lang="en-GB" sz="4600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GB" sz="4600" dirty="0" err="1">
                <a:solidFill>
                  <a:srgbClr val="FF0000"/>
                </a:solidFill>
                <a:ea typeface="+mn-lt"/>
                <a:cs typeface="+mn-lt"/>
              </a:rPr>
              <a:t>effeithiol</a:t>
            </a:r>
            <a:r>
              <a:rPr lang="en-GB" sz="4600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GB" sz="4600" dirty="0" err="1">
                <a:solidFill>
                  <a:srgbClr val="FF0000"/>
                </a:solidFill>
                <a:ea typeface="+mn-lt"/>
                <a:cs typeface="+mn-lt"/>
              </a:rPr>
              <a:t>mewn</a:t>
            </a:r>
            <a:r>
              <a:rPr lang="en-GB" sz="4600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GB" sz="4600" dirty="0" err="1">
                <a:solidFill>
                  <a:srgbClr val="FF0000"/>
                </a:solidFill>
                <a:ea typeface="+mn-lt"/>
                <a:cs typeface="+mn-lt"/>
              </a:rPr>
              <a:t>gwahanol</a:t>
            </a:r>
            <a:r>
              <a:rPr lang="en-GB" sz="4600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GB" sz="4600" dirty="0" err="1">
                <a:solidFill>
                  <a:srgbClr val="FF0000"/>
                </a:solidFill>
                <a:ea typeface="+mn-lt"/>
                <a:cs typeface="+mn-lt"/>
              </a:rPr>
              <a:t>gyd-destunau</a:t>
            </a:r>
            <a:endParaRPr lang="en-GB" sz="4600" dirty="0">
              <a:solidFill>
                <a:srgbClr val="FF0000"/>
              </a:solidFill>
            </a:endParaRPr>
          </a:p>
          <a:p>
            <a:r>
              <a:rPr lang="en-GB" sz="4600" dirty="0" err="1">
                <a:solidFill>
                  <a:srgbClr val="FF0000"/>
                </a:solidFill>
                <a:ea typeface="+mn-lt"/>
                <a:cs typeface="+mn-lt"/>
              </a:rPr>
              <a:t>deall</a:t>
            </a:r>
            <a:r>
              <a:rPr lang="en-GB" sz="4600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GB" sz="4600" dirty="0" err="1">
                <a:solidFill>
                  <a:srgbClr val="FF0000"/>
                </a:solidFill>
                <a:ea typeface="+mn-lt"/>
                <a:cs typeface="+mn-lt"/>
              </a:rPr>
              <a:t>sut</a:t>
            </a:r>
            <a:r>
              <a:rPr lang="en-GB" sz="4600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GB" sz="4600" dirty="0" err="1">
                <a:solidFill>
                  <a:srgbClr val="FF0000"/>
                </a:solidFill>
                <a:ea typeface="+mn-lt"/>
                <a:cs typeface="+mn-lt"/>
              </a:rPr>
              <a:t>i</a:t>
            </a:r>
            <a:r>
              <a:rPr lang="en-GB" sz="4600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GB" sz="4600" dirty="0" err="1">
                <a:solidFill>
                  <a:srgbClr val="FF0000"/>
                </a:solidFill>
                <a:ea typeface="+mn-lt"/>
                <a:cs typeface="+mn-lt"/>
              </a:rPr>
              <a:t>ddehongli</a:t>
            </a:r>
            <a:r>
              <a:rPr lang="en-GB" sz="4600" dirty="0">
                <a:solidFill>
                  <a:srgbClr val="FF0000"/>
                </a:solidFill>
                <a:ea typeface="+mn-lt"/>
                <a:cs typeface="+mn-lt"/>
              </a:rPr>
              <a:t> data a </a:t>
            </a:r>
            <a:r>
              <a:rPr lang="en-GB" sz="4600" dirty="0" err="1">
                <a:solidFill>
                  <a:srgbClr val="FF0000"/>
                </a:solidFill>
                <a:ea typeface="+mn-lt"/>
                <a:cs typeface="+mn-lt"/>
              </a:rPr>
              <a:t>chymhwyso</a:t>
            </a:r>
            <a:r>
              <a:rPr lang="en-GB" sz="4600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GB" sz="4600" dirty="0" err="1">
                <a:solidFill>
                  <a:srgbClr val="FF0000"/>
                </a:solidFill>
                <a:ea typeface="+mn-lt"/>
                <a:cs typeface="+mn-lt"/>
              </a:rPr>
              <a:t>cysyniadau</a:t>
            </a:r>
            <a:r>
              <a:rPr lang="en-GB" sz="4600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GB" sz="4600" dirty="0" err="1">
                <a:solidFill>
                  <a:srgbClr val="FF0000"/>
                </a:solidFill>
                <a:ea typeface="+mn-lt"/>
                <a:cs typeface="+mn-lt"/>
              </a:rPr>
              <a:t>mathemategol</a:t>
            </a:r>
            <a:endParaRPr lang="en-GB" sz="4600" dirty="0">
              <a:solidFill>
                <a:srgbClr val="FF0000"/>
              </a:solidFill>
            </a:endParaRPr>
          </a:p>
          <a:p>
            <a:r>
              <a:rPr lang="en-GB" sz="4600" dirty="0" err="1">
                <a:ea typeface="+mn-lt"/>
                <a:cs typeface="+mn-lt"/>
              </a:rPr>
              <a:t>defnyddio</a:t>
            </a:r>
            <a:r>
              <a:rPr lang="en-GB" sz="4600" dirty="0">
                <a:ea typeface="+mn-lt"/>
                <a:cs typeface="+mn-lt"/>
              </a:rPr>
              <a:t> </a:t>
            </a:r>
            <a:r>
              <a:rPr lang="en-GB" sz="4600" dirty="0" err="1">
                <a:ea typeface="+mn-lt"/>
                <a:cs typeface="+mn-lt"/>
              </a:rPr>
              <a:t>technolegau</a:t>
            </a:r>
            <a:r>
              <a:rPr lang="en-GB" sz="4600" dirty="0">
                <a:ea typeface="+mn-lt"/>
                <a:cs typeface="+mn-lt"/>
              </a:rPr>
              <a:t> </a:t>
            </a:r>
            <a:r>
              <a:rPr lang="en-GB" sz="4600" dirty="0" err="1">
                <a:ea typeface="+mn-lt"/>
                <a:cs typeface="+mn-lt"/>
              </a:rPr>
              <a:t>digidol</a:t>
            </a:r>
            <a:r>
              <a:rPr lang="en-GB" sz="4600" dirty="0">
                <a:ea typeface="+mn-lt"/>
                <a:cs typeface="+mn-lt"/>
              </a:rPr>
              <a:t> </a:t>
            </a:r>
            <a:r>
              <a:rPr lang="en-GB" sz="4600" dirty="0" err="1">
                <a:ea typeface="+mn-lt"/>
                <a:cs typeface="+mn-lt"/>
              </a:rPr>
              <a:t>yn</a:t>
            </a:r>
            <a:r>
              <a:rPr lang="en-GB" sz="4600" dirty="0">
                <a:ea typeface="+mn-lt"/>
                <a:cs typeface="+mn-lt"/>
              </a:rPr>
              <a:t> </a:t>
            </a:r>
            <a:r>
              <a:rPr lang="en-GB" sz="4600" dirty="0" err="1">
                <a:ea typeface="+mn-lt"/>
                <a:cs typeface="+mn-lt"/>
              </a:rPr>
              <a:t>greadigol</a:t>
            </a:r>
            <a:r>
              <a:rPr lang="en-GB" sz="4600" dirty="0">
                <a:ea typeface="+mn-lt"/>
                <a:cs typeface="+mn-lt"/>
              </a:rPr>
              <a:t> </a:t>
            </a:r>
            <a:r>
              <a:rPr lang="en-GB" sz="4600" dirty="0" err="1">
                <a:ea typeface="+mn-lt"/>
                <a:cs typeface="+mn-lt"/>
              </a:rPr>
              <a:t>i</a:t>
            </a:r>
            <a:r>
              <a:rPr lang="en-GB" sz="4600" dirty="0">
                <a:ea typeface="+mn-lt"/>
                <a:cs typeface="+mn-lt"/>
              </a:rPr>
              <a:t> </a:t>
            </a:r>
            <a:r>
              <a:rPr lang="en-GB" sz="4600" dirty="0" err="1">
                <a:ea typeface="+mn-lt"/>
                <a:cs typeface="+mn-lt"/>
              </a:rPr>
              <a:t>rhannu</a:t>
            </a:r>
            <a:r>
              <a:rPr lang="en-GB" sz="4600" dirty="0">
                <a:ea typeface="+mn-lt"/>
                <a:cs typeface="+mn-lt"/>
              </a:rPr>
              <a:t> </a:t>
            </a:r>
            <a:r>
              <a:rPr lang="en-GB" sz="4600" dirty="0" err="1">
                <a:ea typeface="+mn-lt"/>
                <a:cs typeface="+mn-lt"/>
              </a:rPr>
              <a:t>gwybodaeth</a:t>
            </a:r>
            <a:r>
              <a:rPr lang="en-GB" sz="4600" dirty="0">
                <a:ea typeface="+mn-lt"/>
                <a:cs typeface="+mn-lt"/>
              </a:rPr>
              <a:t>, </a:t>
            </a:r>
            <a:r>
              <a:rPr lang="en-GB" sz="4600" dirty="0" err="1">
                <a:ea typeface="+mn-lt"/>
                <a:cs typeface="+mn-lt"/>
              </a:rPr>
              <a:t>dod</a:t>
            </a:r>
            <a:r>
              <a:rPr lang="en-GB" sz="4600" dirty="0">
                <a:ea typeface="+mn-lt"/>
                <a:cs typeface="+mn-lt"/>
              </a:rPr>
              <a:t> o </a:t>
            </a:r>
            <a:r>
              <a:rPr lang="en-GB" sz="4600" dirty="0" err="1">
                <a:ea typeface="+mn-lt"/>
                <a:cs typeface="+mn-lt"/>
              </a:rPr>
              <a:t>hyd</a:t>
            </a:r>
            <a:r>
              <a:rPr lang="en-GB" sz="4600" dirty="0">
                <a:ea typeface="+mn-lt"/>
                <a:cs typeface="+mn-lt"/>
              </a:rPr>
              <a:t> </a:t>
            </a:r>
            <a:r>
              <a:rPr lang="en-GB" sz="4600" dirty="0" err="1">
                <a:ea typeface="+mn-lt"/>
                <a:cs typeface="+mn-lt"/>
              </a:rPr>
              <a:t>iddi</a:t>
            </a:r>
            <a:r>
              <a:rPr lang="en-GB" sz="4600" dirty="0">
                <a:ea typeface="+mn-lt"/>
                <a:cs typeface="+mn-lt"/>
              </a:rPr>
              <a:t> </a:t>
            </a:r>
            <a:r>
              <a:rPr lang="en-GB" sz="4600" dirty="0" err="1">
                <a:ea typeface="+mn-lt"/>
                <a:cs typeface="+mn-lt"/>
              </a:rPr>
              <a:t>a’i</a:t>
            </a:r>
            <a:r>
              <a:rPr lang="en-GB" sz="4600" dirty="0">
                <a:ea typeface="+mn-lt"/>
                <a:cs typeface="+mn-lt"/>
              </a:rPr>
              <a:t> </a:t>
            </a:r>
            <a:r>
              <a:rPr lang="en-GB" sz="4600" dirty="0" err="1">
                <a:ea typeface="+mn-lt"/>
                <a:cs typeface="+mn-lt"/>
              </a:rPr>
              <a:t>dadansoddi</a:t>
            </a:r>
            <a:endParaRPr lang="en-GB" sz="4600" dirty="0"/>
          </a:p>
          <a:p>
            <a:r>
              <a:rPr lang="en-GB" sz="4600" dirty="0" err="1">
                <a:ea typeface="+mn-lt"/>
                <a:cs typeface="+mn-lt"/>
              </a:rPr>
              <a:t>ymchwilio</a:t>
            </a:r>
            <a:r>
              <a:rPr lang="en-GB" sz="4600" dirty="0">
                <a:ea typeface="+mn-lt"/>
                <a:cs typeface="+mn-lt"/>
              </a:rPr>
              <a:t> ac </a:t>
            </a:r>
            <a:r>
              <a:rPr lang="en-GB" sz="4600" dirty="0" err="1">
                <a:solidFill>
                  <a:srgbClr val="FF0000"/>
                </a:solidFill>
                <a:ea typeface="+mn-lt"/>
                <a:cs typeface="+mn-lt"/>
              </a:rPr>
              <a:t>yn</a:t>
            </a:r>
            <a:r>
              <a:rPr lang="en-GB" sz="4600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GB" sz="4600" dirty="0" err="1">
                <a:solidFill>
                  <a:srgbClr val="FF0000"/>
                </a:solidFill>
                <a:ea typeface="+mn-lt"/>
                <a:cs typeface="+mn-lt"/>
              </a:rPr>
              <a:t>gwerthuso</a:t>
            </a:r>
            <a:r>
              <a:rPr lang="en-GB" sz="4600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GB" sz="4600" dirty="0" err="1">
                <a:solidFill>
                  <a:srgbClr val="FF0000"/>
                </a:solidFill>
                <a:ea typeface="+mn-lt"/>
                <a:cs typeface="+mn-lt"/>
              </a:rPr>
              <a:t>eu</a:t>
            </a:r>
            <a:r>
              <a:rPr lang="en-GB" sz="4600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GB" sz="4600" dirty="0" err="1">
                <a:solidFill>
                  <a:srgbClr val="FF0000"/>
                </a:solidFill>
                <a:ea typeface="+mn-lt"/>
                <a:cs typeface="+mn-lt"/>
              </a:rPr>
              <a:t>canfyddiadau’n</a:t>
            </a:r>
            <a:r>
              <a:rPr lang="en-GB" sz="4600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GB" sz="4600" dirty="0" err="1">
                <a:solidFill>
                  <a:srgbClr val="FF0000"/>
                </a:solidFill>
                <a:ea typeface="+mn-lt"/>
                <a:cs typeface="+mn-lt"/>
              </a:rPr>
              <a:t>feirniadol</a:t>
            </a:r>
            <a:endParaRPr lang="en-GB" sz="4600" dirty="0">
              <a:solidFill>
                <a:srgbClr val="FF0000"/>
              </a:solidFill>
            </a:endParaRPr>
          </a:p>
          <a:p>
            <a:r>
              <a:rPr lang="en-GB" sz="4600" dirty="0">
                <a:ea typeface="+mn-lt"/>
                <a:cs typeface="+mn-lt"/>
              </a:rPr>
              <a:t>ac</a:t>
            </a:r>
            <a:r>
              <a:rPr lang="en-GB" sz="4600" b="1" dirty="0">
                <a:ea typeface="+mn-lt"/>
                <a:cs typeface="+mn-lt"/>
              </a:rPr>
              <a:t> </a:t>
            </a:r>
            <a:r>
              <a:rPr lang="en-GB" sz="4600" b="1" dirty="0" err="1">
                <a:ea typeface="+mn-lt"/>
                <a:cs typeface="+mn-lt"/>
              </a:rPr>
              <a:t>sy’n</a:t>
            </a:r>
            <a:r>
              <a:rPr lang="en-GB" sz="4600" b="1" dirty="0">
                <a:ea typeface="+mn-lt"/>
                <a:cs typeface="+mn-lt"/>
              </a:rPr>
              <a:t> </a:t>
            </a:r>
            <a:r>
              <a:rPr lang="en-GB" sz="4600" b="1" dirty="0" err="1">
                <a:ea typeface="+mn-lt"/>
                <a:cs typeface="+mn-lt"/>
              </a:rPr>
              <a:t>barod</a:t>
            </a:r>
            <a:r>
              <a:rPr lang="en-GB" sz="4600" b="1" dirty="0">
                <a:ea typeface="+mn-lt"/>
                <a:cs typeface="+mn-lt"/>
              </a:rPr>
              <a:t> </a:t>
            </a:r>
            <a:r>
              <a:rPr lang="en-GB" sz="4600" b="1" dirty="0" err="1">
                <a:ea typeface="+mn-lt"/>
                <a:cs typeface="+mn-lt"/>
              </a:rPr>
              <a:t>i</a:t>
            </a:r>
            <a:r>
              <a:rPr lang="en-GB" sz="4600" b="1" dirty="0">
                <a:ea typeface="+mn-lt"/>
                <a:cs typeface="+mn-lt"/>
              </a:rPr>
              <a:t> </a:t>
            </a:r>
            <a:r>
              <a:rPr lang="en-GB" sz="4600" b="1" dirty="0" err="1">
                <a:ea typeface="+mn-lt"/>
                <a:cs typeface="+mn-lt"/>
              </a:rPr>
              <a:t>ddysgu</a:t>
            </a:r>
            <a:r>
              <a:rPr lang="en-GB" sz="4600" b="1" dirty="0">
                <a:ea typeface="+mn-lt"/>
                <a:cs typeface="+mn-lt"/>
              </a:rPr>
              <a:t> </a:t>
            </a:r>
            <a:r>
              <a:rPr lang="en-GB" sz="4600" b="1" dirty="0" err="1">
                <a:ea typeface="+mn-lt"/>
                <a:cs typeface="+mn-lt"/>
              </a:rPr>
              <a:t>gydol</a:t>
            </a:r>
            <a:r>
              <a:rPr lang="en-GB" sz="4600" b="1" dirty="0">
                <a:ea typeface="+mn-lt"/>
                <a:cs typeface="+mn-lt"/>
              </a:rPr>
              <a:t> </a:t>
            </a:r>
            <a:r>
              <a:rPr lang="en-GB" sz="4600" b="1" dirty="0" err="1">
                <a:ea typeface="+mn-lt"/>
                <a:cs typeface="+mn-lt"/>
              </a:rPr>
              <a:t>eu</a:t>
            </a:r>
            <a:r>
              <a:rPr lang="en-GB" sz="4600" b="1" dirty="0">
                <a:ea typeface="+mn-lt"/>
                <a:cs typeface="+mn-lt"/>
              </a:rPr>
              <a:t> </a:t>
            </a:r>
            <a:r>
              <a:rPr lang="en-GB" sz="4600" b="1" dirty="0" err="1">
                <a:ea typeface="+mn-lt"/>
                <a:cs typeface="+mn-lt"/>
              </a:rPr>
              <a:t>bywydau</a:t>
            </a:r>
            <a:endParaRPr lang="en-GB" sz="4600" dirty="0"/>
          </a:p>
          <a:p>
            <a:pPr algn="l">
              <a:buFont typeface="Arial" panose="020B0604020202020204" pitchFamily="34" charset="0"/>
              <a:buChar char="•"/>
            </a:pPr>
            <a:endParaRPr lang="en-GB" sz="4600" dirty="0">
              <a:solidFill>
                <a:srgbClr val="1F1F1F"/>
              </a:solidFill>
              <a:latin typeface="Arial"/>
              <a:cs typeface="Arial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840348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EA5A74-D8B2-4593-BDBC-3732174B87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 err="1">
                <a:ea typeface="+mj-lt"/>
                <a:cs typeface="+mj-lt"/>
              </a:rPr>
              <a:t>Gyfranwyr</a:t>
            </a:r>
            <a:r>
              <a:rPr lang="en-GB" b="1" dirty="0">
                <a:ea typeface="+mj-lt"/>
                <a:cs typeface="+mj-lt"/>
              </a:rPr>
              <a:t> </a:t>
            </a:r>
            <a:r>
              <a:rPr lang="en-GB" b="1" dirty="0" err="1">
                <a:ea typeface="+mj-lt"/>
                <a:cs typeface="+mj-lt"/>
              </a:rPr>
              <a:t>mentrus</a:t>
            </a:r>
            <a:r>
              <a:rPr lang="en-GB" b="1" dirty="0">
                <a:ea typeface="+mj-lt"/>
                <a:cs typeface="+mj-lt"/>
              </a:rPr>
              <a:t>, creadigol </a:t>
            </a:r>
            <a:r>
              <a:rPr lang="en-GB" b="1" dirty="0" err="1">
                <a:ea typeface="+mj-lt"/>
                <a:cs typeface="+mj-lt"/>
              </a:rPr>
              <a:t>sy’n</a:t>
            </a:r>
            <a:r>
              <a:rPr lang="en-GB" b="1" dirty="0">
                <a:solidFill>
                  <a:srgbClr val="1F1F1F"/>
                </a:solidFill>
                <a:latin typeface="inherit"/>
              </a:rPr>
              <a:t>:</a:t>
            </a:r>
            <a:br>
              <a:rPr lang="en-GB" dirty="0">
                <a:latin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D562EC-070A-48D8-BD13-B966006E88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74295" tIns="37148" rIns="74295" bIns="37148" rtlCol="0" anchor="t">
            <a:normAutofit/>
          </a:bodyPr>
          <a:lstStyle/>
          <a:p>
            <a:pPr fontAlgn="base"/>
            <a:r>
              <a:rPr lang="en-GB" sz="1950" dirty="0" err="1">
                <a:solidFill>
                  <a:srgbClr val="FF0000"/>
                </a:solidFill>
                <a:cs typeface="Arial"/>
              </a:rPr>
              <a:t>cysylltu</a:t>
            </a:r>
            <a:r>
              <a:rPr lang="en-GB" sz="1950" dirty="0">
                <a:solidFill>
                  <a:srgbClr val="FF0000"/>
                </a:solidFill>
                <a:ea typeface="+mn-lt"/>
                <a:cs typeface="+mn-lt"/>
              </a:rPr>
              <a:t> ac </a:t>
            </a:r>
            <a:r>
              <a:rPr lang="en-GB" sz="1950" dirty="0" err="1">
                <a:solidFill>
                  <a:srgbClr val="FF0000"/>
                </a:solidFill>
                <a:ea typeface="+mn-lt"/>
                <a:cs typeface="+mn-lt"/>
              </a:rPr>
              <a:t>yn</a:t>
            </a:r>
            <a:r>
              <a:rPr lang="en-GB" sz="1950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GB" sz="1950" dirty="0" err="1">
                <a:solidFill>
                  <a:srgbClr val="FF0000"/>
                </a:solidFill>
                <a:ea typeface="+mn-lt"/>
                <a:cs typeface="+mn-lt"/>
              </a:rPr>
              <a:t>cymhwyso</a:t>
            </a:r>
            <a:r>
              <a:rPr lang="en-GB" sz="1950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GB" sz="1950" dirty="0" err="1">
                <a:solidFill>
                  <a:srgbClr val="FF0000"/>
                </a:solidFill>
                <a:ea typeface="+mn-lt"/>
                <a:cs typeface="+mn-lt"/>
              </a:rPr>
              <a:t>eu</a:t>
            </a:r>
            <a:r>
              <a:rPr lang="en-GB" sz="1950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GB" sz="1950" dirty="0" err="1">
                <a:solidFill>
                  <a:srgbClr val="FF0000"/>
                </a:solidFill>
                <a:ea typeface="+mn-lt"/>
                <a:cs typeface="+mn-lt"/>
              </a:rPr>
              <a:t>gwybodaeth</a:t>
            </a:r>
            <a:r>
              <a:rPr lang="en-GB" sz="1950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GB" sz="1950" dirty="0" err="1">
                <a:solidFill>
                  <a:srgbClr val="FF0000"/>
                </a:solidFill>
                <a:ea typeface="+mn-lt"/>
                <a:cs typeface="+mn-lt"/>
              </a:rPr>
              <a:t>a’u</a:t>
            </a:r>
            <a:r>
              <a:rPr lang="en-GB" sz="1950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GB" sz="1950" dirty="0" err="1">
                <a:solidFill>
                  <a:srgbClr val="FF0000"/>
                </a:solidFill>
                <a:ea typeface="+mn-lt"/>
                <a:cs typeface="+mn-lt"/>
              </a:rPr>
              <a:t>sgiliau</a:t>
            </a:r>
            <a:r>
              <a:rPr lang="en-GB" sz="1950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GB" sz="1950" dirty="0" err="1">
                <a:solidFill>
                  <a:srgbClr val="FF0000"/>
                </a:solidFill>
                <a:ea typeface="+mn-lt"/>
                <a:cs typeface="+mn-lt"/>
              </a:rPr>
              <a:t>i</a:t>
            </a:r>
            <a:r>
              <a:rPr lang="en-GB" sz="1950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GB" sz="1950" dirty="0" err="1">
                <a:solidFill>
                  <a:srgbClr val="FF0000"/>
                </a:solidFill>
                <a:ea typeface="+mn-lt"/>
                <a:cs typeface="+mn-lt"/>
              </a:rPr>
              <a:t>greu</a:t>
            </a:r>
            <a:r>
              <a:rPr lang="en-GB" sz="1950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GB" sz="1950" dirty="0" err="1">
                <a:solidFill>
                  <a:srgbClr val="FF0000"/>
                </a:solidFill>
                <a:ea typeface="+mn-lt"/>
                <a:cs typeface="+mn-lt"/>
              </a:rPr>
              <a:t>syniadau</a:t>
            </a:r>
            <a:r>
              <a:rPr lang="en-GB" sz="1950" dirty="0">
                <a:solidFill>
                  <a:srgbClr val="FF0000"/>
                </a:solidFill>
                <a:ea typeface="+mn-lt"/>
                <a:cs typeface="+mn-lt"/>
              </a:rPr>
              <a:t> a </a:t>
            </a:r>
            <a:r>
              <a:rPr lang="en-GB" sz="1950" dirty="0" err="1">
                <a:solidFill>
                  <a:srgbClr val="FF0000"/>
                </a:solidFill>
                <a:ea typeface="+mn-lt"/>
                <a:cs typeface="+mn-lt"/>
              </a:rPr>
              <a:t>chynnyrch</a:t>
            </a:r>
            <a:endParaRPr lang="en-US" sz="1950" dirty="0">
              <a:solidFill>
                <a:srgbClr val="FF0000"/>
              </a:solidFill>
              <a:cs typeface="Arial"/>
            </a:endParaRPr>
          </a:p>
          <a:p>
            <a:r>
              <a:rPr lang="en-GB" sz="1950" dirty="0" err="1">
                <a:solidFill>
                  <a:srgbClr val="FF0000"/>
                </a:solidFill>
                <a:ea typeface="+mn-lt"/>
                <a:cs typeface="+mn-lt"/>
              </a:rPr>
              <a:t>meddwl</a:t>
            </a:r>
            <a:r>
              <a:rPr lang="en-GB" sz="1950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GB" sz="1950" dirty="0" err="1">
                <a:solidFill>
                  <a:srgbClr val="FF0000"/>
                </a:solidFill>
                <a:ea typeface="+mn-lt"/>
                <a:cs typeface="+mn-lt"/>
              </a:rPr>
              <a:t>yn</a:t>
            </a:r>
            <a:r>
              <a:rPr lang="en-GB" sz="1950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GB" sz="1950" dirty="0" err="1">
                <a:solidFill>
                  <a:srgbClr val="FF0000"/>
                </a:solidFill>
                <a:ea typeface="+mn-lt"/>
                <a:cs typeface="+mn-lt"/>
              </a:rPr>
              <a:t>greadigol</a:t>
            </a:r>
            <a:r>
              <a:rPr lang="en-GB" sz="1950" dirty="0">
                <a:solidFill>
                  <a:srgbClr val="FF0000"/>
                </a:solidFill>
                <a:ea typeface="+mn-lt"/>
                <a:cs typeface="+mn-lt"/>
              </a:rPr>
              <a:t> er </a:t>
            </a:r>
            <a:r>
              <a:rPr lang="en-GB" sz="1950" dirty="0" err="1">
                <a:solidFill>
                  <a:srgbClr val="FF0000"/>
                </a:solidFill>
                <a:ea typeface="+mn-lt"/>
                <a:cs typeface="+mn-lt"/>
              </a:rPr>
              <a:t>mwyn</a:t>
            </a:r>
            <a:r>
              <a:rPr lang="en-GB" sz="1950" dirty="0">
                <a:solidFill>
                  <a:srgbClr val="FF0000"/>
                </a:solidFill>
                <a:ea typeface="+mn-lt"/>
                <a:cs typeface="+mn-lt"/>
              </a:rPr>
              <a:t> ail-</a:t>
            </a:r>
            <a:r>
              <a:rPr lang="en-GB" sz="1950" dirty="0" err="1">
                <a:solidFill>
                  <a:srgbClr val="FF0000"/>
                </a:solidFill>
                <a:ea typeface="+mn-lt"/>
                <a:cs typeface="+mn-lt"/>
              </a:rPr>
              <a:t>lunio</a:t>
            </a:r>
            <a:r>
              <a:rPr lang="en-GB" sz="1950" dirty="0">
                <a:solidFill>
                  <a:srgbClr val="FF0000"/>
                </a:solidFill>
                <a:ea typeface="+mn-lt"/>
                <a:cs typeface="+mn-lt"/>
              </a:rPr>
              <a:t> a </a:t>
            </a:r>
            <a:r>
              <a:rPr lang="en-GB" sz="1950" dirty="0" err="1">
                <a:solidFill>
                  <a:srgbClr val="FF0000"/>
                </a:solidFill>
                <a:ea typeface="+mn-lt"/>
                <a:cs typeface="+mn-lt"/>
              </a:rPr>
              <a:t>datrys</a:t>
            </a:r>
            <a:r>
              <a:rPr lang="en-GB" sz="1950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GB" sz="1950" dirty="0" err="1">
                <a:solidFill>
                  <a:srgbClr val="FF0000"/>
                </a:solidFill>
                <a:ea typeface="+mn-lt"/>
                <a:cs typeface="+mn-lt"/>
              </a:rPr>
              <a:t>problemau</a:t>
            </a:r>
            <a:endParaRPr lang="en-GB" sz="1950" dirty="0">
              <a:solidFill>
                <a:srgbClr val="FF0000"/>
              </a:solidFill>
            </a:endParaRPr>
          </a:p>
          <a:p>
            <a:r>
              <a:rPr lang="en-GB" sz="1950" dirty="0" err="1">
                <a:ea typeface="+mn-lt"/>
                <a:cs typeface="+mn-lt"/>
              </a:rPr>
              <a:t>adnabod</a:t>
            </a:r>
            <a:r>
              <a:rPr lang="en-GB" sz="1950" dirty="0">
                <a:ea typeface="+mn-lt"/>
                <a:cs typeface="+mn-lt"/>
              </a:rPr>
              <a:t> </a:t>
            </a:r>
            <a:r>
              <a:rPr lang="en-GB" sz="1950" dirty="0" err="1">
                <a:ea typeface="+mn-lt"/>
                <a:cs typeface="+mn-lt"/>
              </a:rPr>
              <a:t>cyfleoedd</a:t>
            </a:r>
            <a:r>
              <a:rPr lang="en-GB" sz="1950" dirty="0">
                <a:ea typeface="+mn-lt"/>
                <a:cs typeface="+mn-lt"/>
              </a:rPr>
              <a:t> ac </a:t>
            </a:r>
            <a:r>
              <a:rPr lang="en-GB" sz="1950" dirty="0" err="1">
                <a:ea typeface="+mn-lt"/>
                <a:cs typeface="+mn-lt"/>
              </a:rPr>
              <a:t>yn</a:t>
            </a:r>
            <a:r>
              <a:rPr lang="en-GB" sz="1950" dirty="0">
                <a:ea typeface="+mn-lt"/>
                <a:cs typeface="+mn-lt"/>
              </a:rPr>
              <a:t> </a:t>
            </a:r>
            <a:r>
              <a:rPr lang="en-GB" sz="1950" dirty="0" err="1">
                <a:ea typeface="+mn-lt"/>
                <a:cs typeface="+mn-lt"/>
              </a:rPr>
              <a:t>manteisio</a:t>
            </a:r>
            <a:r>
              <a:rPr lang="en-GB" sz="1950" dirty="0">
                <a:ea typeface="+mn-lt"/>
                <a:cs typeface="+mn-lt"/>
              </a:rPr>
              <a:t> </a:t>
            </a:r>
            <a:r>
              <a:rPr lang="en-GB" sz="1950" dirty="0" err="1">
                <a:ea typeface="+mn-lt"/>
                <a:cs typeface="+mn-lt"/>
              </a:rPr>
              <a:t>arnyn</a:t>
            </a:r>
            <a:r>
              <a:rPr lang="en-GB" sz="1950" dirty="0">
                <a:ea typeface="+mn-lt"/>
                <a:cs typeface="+mn-lt"/>
              </a:rPr>
              <a:t> </a:t>
            </a:r>
            <a:r>
              <a:rPr lang="en-GB" sz="1950" dirty="0" err="1">
                <a:ea typeface="+mn-lt"/>
                <a:cs typeface="+mn-lt"/>
              </a:rPr>
              <a:t>nhw</a:t>
            </a:r>
            <a:endParaRPr lang="en-GB" sz="1950" dirty="0"/>
          </a:p>
          <a:p>
            <a:r>
              <a:rPr lang="en-GB" sz="1950" dirty="0" err="1">
                <a:solidFill>
                  <a:srgbClr val="FF0000"/>
                </a:solidFill>
                <a:ea typeface="+mn-lt"/>
                <a:cs typeface="+mn-lt"/>
              </a:rPr>
              <a:t>mentro’n</a:t>
            </a:r>
            <a:r>
              <a:rPr lang="en-GB" sz="1950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GB" sz="1950" dirty="0" err="1">
                <a:solidFill>
                  <a:srgbClr val="FF0000"/>
                </a:solidFill>
                <a:ea typeface="+mn-lt"/>
                <a:cs typeface="+mn-lt"/>
              </a:rPr>
              <a:t>bwyllog</a:t>
            </a:r>
            <a:endParaRPr lang="en-GB" sz="1950" dirty="0">
              <a:solidFill>
                <a:srgbClr val="FF0000"/>
              </a:solidFill>
            </a:endParaRPr>
          </a:p>
          <a:p>
            <a:r>
              <a:rPr lang="en-GB" sz="1950" dirty="0" err="1">
                <a:ea typeface="+mn-lt"/>
                <a:cs typeface="+mn-lt"/>
              </a:rPr>
              <a:t>arwain</a:t>
            </a:r>
            <a:r>
              <a:rPr lang="en-GB" sz="1950" dirty="0">
                <a:ea typeface="+mn-lt"/>
                <a:cs typeface="+mn-lt"/>
              </a:rPr>
              <a:t> ac </a:t>
            </a:r>
            <a:r>
              <a:rPr lang="en-GB" sz="1950" dirty="0" err="1">
                <a:ea typeface="+mn-lt"/>
                <a:cs typeface="+mn-lt"/>
              </a:rPr>
              <a:t>yn</a:t>
            </a:r>
            <a:r>
              <a:rPr lang="en-GB" sz="1950" dirty="0">
                <a:ea typeface="+mn-lt"/>
                <a:cs typeface="+mn-lt"/>
              </a:rPr>
              <a:t> </a:t>
            </a:r>
            <a:r>
              <a:rPr lang="en-GB" sz="1950" dirty="0" err="1">
                <a:ea typeface="+mn-lt"/>
                <a:cs typeface="+mn-lt"/>
              </a:rPr>
              <a:t>chwarae</a:t>
            </a:r>
            <a:r>
              <a:rPr lang="en-GB" sz="1950" dirty="0">
                <a:ea typeface="+mn-lt"/>
                <a:cs typeface="+mn-lt"/>
              </a:rPr>
              <a:t> </a:t>
            </a:r>
            <a:r>
              <a:rPr lang="en-GB" sz="1950" dirty="0" err="1">
                <a:ea typeface="+mn-lt"/>
                <a:cs typeface="+mn-lt"/>
              </a:rPr>
              <a:t>rolau</a:t>
            </a:r>
            <a:r>
              <a:rPr lang="en-GB" sz="1950" dirty="0">
                <a:ea typeface="+mn-lt"/>
                <a:cs typeface="+mn-lt"/>
              </a:rPr>
              <a:t> </a:t>
            </a:r>
            <a:r>
              <a:rPr lang="en-GB" sz="1950" dirty="0" err="1">
                <a:ea typeface="+mn-lt"/>
                <a:cs typeface="+mn-lt"/>
              </a:rPr>
              <a:t>gwahanol</a:t>
            </a:r>
            <a:r>
              <a:rPr lang="en-GB" sz="1950" dirty="0">
                <a:ea typeface="+mn-lt"/>
                <a:cs typeface="+mn-lt"/>
              </a:rPr>
              <a:t> </a:t>
            </a:r>
            <a:r>
              <a:rPr lang="en-GB" sz="1950" dirty="0" err="1">
                <a:ea typeface="+mn-lt"/>
                <a:cs typeface="+mn-lt"/>
              </a:rPr>
              <a:t>mewn</a:t>
            </a:r>
            <a:r>
              <a:rPr lang="en-GB" sz="1950" dirty="0">
                <a:ea typeface="+mn-lt"/>
                <a:cs typeface="+mn-lt"/>
              </a:rPr>
              <a:t> </a:t>
            </a:r>
            <a:r>
              <a:rPr lang="en-GB" sz="1950" dirty="0" err="1">
                <a:ea typeface="+mn-lt"/>
                <a:cs typeface="+mn-lt"/>
              </a:rPr>
              <a:t>timau’n</a:t>
            </a:r>
            <a:r>
              <a:rPr lang="en-GB" sz="1950" dirty="0">
                <a:ea typeface="+mn-lt"/>
                <a:cs typeface="+mn-lt"/>
              </a:rPr>
              <a:t> </a:t>
            </a:r>
            <a:r>
              <a:rPr lang="en-GB" sz="1950" dirty="0" err="1">
                <a:ea typeface="+mn-lt"/>
                <a:cs typeface="+mn-lt"/>
              </a:rPr>
              <a:t>effeithiol</a:t>
            </a:r>
            <a:r>
              <a:rPr lang="en-GB" sz="1950" dirty="0">
                <a:ea typeface="+mn-lt"/>
                <a:cs typeface="+mn-lt"/>
              </a:rPr>
              <a:t> ac </a:t>
            </a:r>
            <a:r>
              <a:rPr lang="en-GB" sz="1950" dirty="0" err="1">
                <a:ea typeface="+mn-lt"/>
                <a:cs typeface="+mn-lt"/>
              </a:rPr>
              <a:t>yn</a:t>
            </a:r>
            <a:r>
              <a:rPr lang="en-GB" sz="1950" dirty="0">
                <a:ea typeface="+mn-lt"/>
                <a:cs typeface="+mn-lt"/>
              </a:rPr>
              <a:t> </a:t>
            </a:r>
            <a:r>
              <a:rPr lang="en-GB" sz="1950" dirty="0" err="1">
                <a:ea typeface="+mn-lt"/>
                <a:cs typeface="+mn-lt"/>
              </a:rPr>
              <a:t>gyfrifol</a:t>
            </a:r>
            <a:endParaRPr lang="en-GB" sz="1950" dirty="0"/>
          </a:p>
          <a:p>
            <a:r>
              <a:rPr lang="en-GB" sz="1950" dirty="0" err="1">
                <a:ea typeface="+mn-lt"/>
                <a:cs typeface="+mn-lt"/>
              </a:rPr>
              <a:t>mynegi</a:t>
            </a:r>
            <a:r>
              <a:rPr lang="en-GB" sz="1950" dirty="0">
                <a:ea typeface="+mn-lt"/>
                <a:cs typeface="+mn-lt"/>
              </a:rPr>
              <a:t> </a:t>
            </a:r>
            <a:r>
              <a:rPr lang="en-GB" sz="1950" dirty="0" err="1">
                <a:ea typeface="+mn-lt"/>
                <a:cs typeface="+mn-lt"/>
              </a:rPr>
              <a:t>syniadau</a:t>
            </a:r>
            <a:r>
              <a:rPr lang="en-GB" sz="1950" dirty="0">
                <a:ea typeface="+mn-lt"/>
                <a:cs typeface="+mn-lt"/>
              </a:rPr>
              <a:t> ac </a:t>
            </a:r>
            <a:r>
              <a:rPr lang="en-GB" sz="1950" dirty="0" err="1">
                <a:ea typeface="+mn-lt"/>
                <a:cs typeface="+mn-lt"/>
              </a:rPr>
              <a:t>emosiynau</a:t>
            </a:r>
            <a:r>
              <a:rPr lang="en-GB" sz="1950" dirty="0">
                <a:ea typeface="+mn-lt"/>
                <a:cs typeface="+mn-lt"/>
              </a:rPr>
              <a:t> </a:t>
            </a:r>
            <a:r>
              <a:rPr lang="en-GB" sz="1950" dirty="0" err="1">
                <a:ea typeface="+mn-lt"/>
                <a:cs typeface="+mn-lt"/>
              </a:rPr>
              <a:t>drwy</a:t>
            </a:r>
            <a:r>
              <a:rPr lang="en-GB" sz="1950" dirty="0">
                <a:ea typeface="+mn-lt"/>
                <a:cs typeface="+mn-lt"/>
              </a:rPr>
              <a:t> </a:t>
            </a:r>
            <a:r>
              <a:rPr lang="en-GB" sz="1950" dirty="0" err="1">
                <a:ea typeface="+mn-lt"/>
                <a:cs typeface="+mn-lt"/>
              </a:rPr>
              <a:t>wahanol</a:t>
            </a:r>
            <a:r>
              <a:rPr lang="en-GB" sz="1950" dirty="0">
                <a:ea typeface="+mn-lt"/>
                <a:cs typeface="+mn-lt"/>
              </a:rPr>
              <a:t> </a:t>
            </a:r>
            <a:r>
              <a:rPr lang="en-GB" sz="1950" dirty="0" err="1">
                <a:ea typeface="+mn-lt"/>
                <a:cs typeface="+mn-lt"/>
              </a:rPr>
              <a:t>gyfryngau</a:t>
            </a:r>
            <a:endParaRPr lang="en-GB" sz="1950" dirty="0"/>
          </a:p>
          <a:p>
            <a:r>
              <a:rPr lang="en-GB" sz="1950" dirty="0" err="1">
                <a:ea typeface="+mn-lt"/>
                <a:cs typeface="+mn-lt"/>
              </a:rPr>
              <a:t>rhoi</a:t>
            </a:r>
            <a:r>
              <a:rPr lang="en-GB" sz="1950" dirty="0">
                <a:ea typeface="+mn-lt"/>
                <a:cs typeface="+mn-lt"/>
              </a:rPr>
              <a:t> </a:t>
            </a:r>
            <a:r>
              <a:rPr lang="en-GB" sz="1950" dirty="0" err="1">
                <a:ea typeface="+mn-lt"/>
                <a:cs typeface="+mn-lt"/>
              </a:rPr>
              <a:t>o’u</a:t>
            </a:r>
            <a:r>
              <a:rPr lang="en-GB" sz="1950" dirty="0">
                <a:ea typeface="+mn-lt"/>
                <a:cs typeface="+mn-lt"/>
              </a:rPr>
              <a:t> </a:t>
            </a:r>
            <a:r>
              <a:rPr lang="en-GB" sz="1950" dirty="0" err="1">
                <a:ea typeface="+mn-lt"/>
                <a:cs typeface="+mn-lt"/>
              </a:rPr>
              <a:t>hegni</a:t>
            </a:r>
            <a:r>
              <a:rPr lang="en-GB" sz="1950" dirty="0">
                <a:ea typeface="+mn-lt"/>
                <a:cs typeface="+mn-lt"/>
              </a:rPr>
              <a:t> </a:t>
            </a:r>
            <a:r>
              <a:rPr lang="en-GB" sz="1950" dirty="0" err="1">
                <a:ea typeface="+mn-lt"/>
                <a:cs typeface="+mn-lt"/>
              </a:rPr>
              <a:t>a’u</a:t>
            </a:r>
            <a:r>
              <a:rPr lang="en-GB" sz="1950" dirty="0">
                <a:ea typeface="+mn-lt"/>
                <a:cs typeface="+mn-lt"/>
              </a:rPr>
              <a:t> </a:t>
            </a:r>
            <a:r>
              <a:rPr lang="en-GB" sz="1950" dirty="0" err="1">
                <a:ea typeface="+mn-lt"/>
                <a:cs typeface="+mn-lt"/>
              </a:rPr>
              <a:t>sgiliau</a:t>
            </a:r>
            <a:r>
              <a:rPr lang="en-GB" sz="1950" dirty="0">
                <a:ea typeface="+mn-lt"/>
                <a:cs typeface="+mn-lt"/>
              </a:rPr>
              <a:t> </a:t>
            </a:r>
            <a:r>
              <a:rPr lang="en-GB" sz="1950" dirty="0" err="1">
                <a:ea typeface="+mn-lt"/>
                <a:cs typeface="+mn-lt"/>
              </a:rPr>
              <a:t>fel</a:t>
            </a:r>
            <a:r>
              <a:rPr lang="en-GB" sz="1950" dirty="0">
                <a:ea typeface="+mn-lt"/>
                <a:cs typeface="+mn-lt"/>
              </a:rPr>
              <a:t> y </a:t>
            </a:r>
            <a:r>
              <a:rPr lang="en-GB" sz="1950" dirty="0" err="1">
                <a:ea typeface="+mn-lt"/>
                <a:cs typeface="+mn-lt"/>
              </a:rPr>
              <a:t>bydd</a:t>
            </a:r>
            <a:r>
              <a:rPr lang="en-GB" sz="1950" dirty="0">
                <a:ea typeface="+mn-lt"/>
                <a:cs typeface="+mn-lt"/>
              </a:rPr>
              <a:t> </a:t>
            </a:r>
            <a:r>
              <a:rPr lang="en-GB" sz="1950" dirty="0" err="1">
                <a:ea typeface="+mn-lt"/>
                <a:cs typeface="+mn-lt"/>
              </a:rPr>
              <a:t>pobl</a:t>
            </a:r>
            <a:r>
              <a:rPr lang="en-GB" sz="1950" dirty="0">
                <a:ea typeface="+mn-lt"/>
                <a:cs typeface="+mn-lt"/>
              </a:rPr>
              <a:t> </a:t>
            </a:r>
            <a:r>
              <a:rPr lang="en-GB" sz="1950" dirty="0" err="1">
                <a:ea typeface="+mn-lt"/>
                <a:cs typeface="+mn-lt"/>
              </a:rPr>
              <a:t>eraill</a:t>
            </a:r>
            <a:r>
              <a:rPr lang="en-GB" sz="1950" dirty="0">
                <a:ea typeface="+mn-lt"/>
                <a:cs typeface="+mn-lt"/>
              </a:rPr>
              <a:t> </a:t>
            </a:r>
            <a:r>
              <a:rPr lang="en-GB" sz="1950" dirty="0" err="1">
                <a:ea typeface="+mn-lt"/>
                <a:cs typeface="+mn-lt"/>
              </a:rPr>
              <a:t>yn</a:t>
            </a:r>
            <a:r>
              <a:rPr lang="en-GB" sz="1950" dirty="0">
                <a:ea typeface="+mn-lt"/>
                <a:cs typeface="+mn-lt"/>
              </a:rPr>
              <a:t> </a:t>
            </a:r>
            <a:r>
              <a:rPr lang="en-GB" sz="1950" dirty="0" err="1">
                <a:ea typeface="+mn-lt"/>
                <a:cs typeface="+mn-lt"/>
              </a:rPr>
              <a:t>elwa</a:t>
            </a:r>
            <a:endParaRPr lang="en-GB" sz="1950" dirty="0"/>
          </a:p>
          <a:p>
            <a:r>
              <a:rPr lang="en-GB" sz="1950" dirty="0">
                <a:ea typeface="+mn-lt"/>
                <a:cs typeface="+mn-lt"/>
              </a:rPr>
              <a:t>ac </a:t>
            </a:r>
            <a:r>
              <a:rPr lang="en-GB" sz="1950" dirty="0" err="1">
                <a:ea typeface="+mn-lt"/>
                <a:cs typeface="+mn-lt"/>
              </a:rPr>
              <a:t>sy’n</a:t>
            </a:r>
            <a:r>
              <a:rPr lang="en-GB" sz="1950" dirty="0">
                <a:ea typeface="+mn-lt"/>
                <a:cs typeface="+mn-lt"/>
              </a:rPr>
              <a:t> </a:t>
            </a:r>
            <a:r>
              <a:rPr lang="en-GB" sz="1950" b="1" dirty="0" err="1">
                <a:ea typeface="+mn-lt"/>
                <a:cs typeface="+mn-lt"/>
              </a:rPr>
              <a:t>barod</a:t>
            </a:r>
            <a:r>
              <a:rPr lang="en-GB" sz="1950" b="1" dirty="0">
                <a:ea typeface="+mn-lt"/>
                <a:cs typeface="+mn-lt"/>
              </a:rPr>
              <a:t> </a:t>
            </a:r>
            <a:r>
              <a:rPr lang="en-GB" sz="1950" b="1" dirty="0" err="1">
                <a:ea typeface="+mn-lt"/>
                <a:cs typeface="+mn-lt"/>
              </a:rPr>
              <a:t>i</a:t>
            </a:r>
            <a:r>
              <a:rPr lang="en-GB" sz="1950" b="1" dirty="0">
                <a:ea typeface="+mn-lt"/>
                <a:cs typeface="+mn-lt"/>
              </a:rPr>
              <a:t> </a:t>
            </a:r>
            <a:r>
              <a:rPr lang="en-GB" sz="1950" b="1" dirty="0" err="1">
                <a:ea typeface="+mn-lt"/>
                <a:cs typeface="+mn-lt"/>
              </a:rPr>
              <a:t>chwarae</a:t>
            </a:r>
            <a:r>
              <a:rPr lang="en-GB" sz="1950" b="1" dirty="0">
                <a:ea typeface="+mn-lt"/>
                <a:cs typeface="+mn-lt"/>
              </a:rPr>
              <a:t> </a:t>
            </a:r>
            <a:r>
              <a:rPr lang="en-GB" sz="1950" b="1" dirty="0" err="1">
                <a:ea typeface="+mn-lt"/>
                <a:cs typeface="+mn-lt"/>
              </a:rPr>
              <a:t>rhan</a:t>
            </a:r>
            <a:r>
              <a:rPr lang="en-GB" sz="1950" b="1" dirty="0">
                <a:ea typeface="+mn-lt"/>
                <a:cs typeface="+mn-lt"/>
              </a:rPr>
              <a:t> lawn </a:t>
            </a:r>
            <a:r>
              <a:rPr lang="en-GB" sz="1950" b="1" dirty="0" err="1">
                <a:ea typeface="+mn-lt"/>
                <a:cs typeface="+mn-lt"/>
              </a:rPr>
              <a:t>mewn</a:t>
            </a:r>
            <a:r>
              <a:rPr lang="en-GB" sz="1950" b="1" dirty="0">
                <a:ea typeface="+mn-lt"/>
                <a:cs typeface="+mn-lt"/>
              </a:rPr>
              <a:t> </a:t>
            </a:r>
            <a:r>
              <a:rPr lang="en-GB" sz="1950" b="1" dirty="0" err="1">
                <a:ea typeface="+mn-lt"/>
                <a:cs typeface="+mn-lt"/>
              </a:rPr>
              <a:t>bywyd</a:t>
            </a:r>
            <a:r>
              <a:rPr lang="en-GB" sz="1950" b="1" dirty="0">
                <a:ea typeface="+mn-lt"/>
                <a:cs typeface="+mn-lt"/>
              </a:rPr>
              <a:t> a </a:t>
            </a:r>
            <a:r>
              <a:rPr lang="en-GB" sz="1950" b="1" dirty="0" err="1">
                <a:ea typeface="+mn-lt"/>
                <a:cs typeface="+mn-lt"/>
              </a:rPr>
              <a:t>gwaith</a:t>
            </a:r>
            <a:endParaRPr lang="en-GB" sz="1950" dirty="0"/>
          </a:p>
          <a:p>
            <a:pPr algn="l">
              <a:buFont typeface="Arial" panose="020B0604020202020204" pitchFamily="34" charset="0"/>
              <a:buChar char="•"/>
            </a:pPr>
            <a:endParaRPr lang="en-GB" dirty="0">
              <a:solidFill>
                <a:srgbClr val="1F1F1F"/>
              </a:solidFill>
              <a:latin typeface="Arial"/>
              <a:cs typeface="Arial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778610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Pin by Pamela Falcon on Math Anchor Charts/Notes | Math problem solving ...">
            <a:extLst>
              <a:ext uri="{FF2B5EF4-FFF2-40B4-BE49-F238E27FC236}">
                <a16:creationId xmlns:a16="http://schemas.microsoft.com/office/drawing/2014/main" id="{1E49F9EA-9D8F-7CC1-327E-6E0CFCE044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3340" y="47812"/>
            <a:ext cx="7331635" cy="5498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541412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F7A96F-017B-724B-1D9C-9D5B88BF7FB1}"/>
              </a:ext>
            </a:extLst>
          </p:cNvPr>
          <p:cNvSpPr txBox="1">
            <a:spLocks/>
          </p:cNvSpPr>
          <p:nvPr/>
        </p:nvSpPr>
        <p:spPr>
          <a:xfrm>
            <a:off x="3654568" y="209173"/>
            <a:ext cx="3427749" cy="1642970"/>
          </a:xfrm>
          <a:prstGeom prst="rect">
            <a:avLst/>
          </a:prstGeom>
        </p:spPr>
        <p:txBody>
          <a:bodyPr anchor="b">
            <a:normAutofit fontScale="92500" lnSpcReduction="10000"/>
          </a:bodyPr>
          <a:lstStyle>
            <a:lvl1pPr algn="l" defTabSz="74295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575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fontAlgn="base"/>
            <a:r>
              <a:rPr lang="en-GB" sz="3200" b="1" i="1" dirty="0">
                <a:solidFill>
                  <a:srgbClr val="666666"/>
                </a:solidFill>
                <a:effectLst/>
                <a:latin typeface="inherit"/>
              </a:rPr>
              <a:t>MAES DYSGU A PHROFIAD</a:t>
            </a:r>
          </a:p>
          <a:p>
            <a:pPr algn="ctr" fontAlgn="base"/>
            <a:r>
              <a:rPr lang="en-GB" sz="3200" b="1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Mathemateg</a:t>
            </a:r>
            <a:r>
              <a:rPr lang="en-GB" sz="3200" b="1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a </a:t>
            </a:r>
            <a:r>
              <a:rPr lang="en-GB" sz="3200" b="1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Rhifedd</a:t>
            </a:r>
            <a:endParaRPr lang="en-GB" sz="3200" b="1" i="0" dirty="0">
              <a:solidFill>
                <a:srgbClr val="1F1F1F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DA67D6-3701-AB2C-6597-10C3BAFDFA45}"/>
              </a:ext>
            </a:extLst>
          </p:cNvPr>
          <p:cNvSpPr txBox="1">
            <a:spLocks/>
          </p:cNvSpPr>
          <p:nvPr/>
        </p:nvSpPr>
        <p:spPr>
          <a:xfrm>
            <a:off x="3385609" y="2228407"/>
            <a:ext cx="6161740" cy="3535083"/>
          </a:xfrm>
          <a:prstGeom prst="rect">
            <a:avLst/>
          </a:prstGeom>
        </p:spPr>
        <p:txBody>
          <a:bodyPr anchor="t">
            <a:normAutofit/>
          </a:bodyPr>
          <a:lstStyle>
            <a:lvl1pPr marL="185738" indent="-185738" algn="l" defTabSz="742950" rtl="0" eaLnBrk="1" latinLnBrk="0" hangingPunct="1">
              <a:lnSpc>
                <a:spcPct val="90000"/>
              </a:lnSpc>
              <a:spcBef>
                <a:spcPts val="813"/>
              </a:spcBef>
              <a:buFont typeface="Arial" panose="020B0604020202020204" pitchFamily="34" charset="0"/>
              <a:buChar char="•"/>
              <a:defRPr sz="227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57213" indent="-185738" algn="l" defTabSz="742950" rtl="0" eaLnBrk="1" latinLnBrk="0" hangingPunct="1">
              <a:lnSpc>
                <a:spcPct val="90000"/>
              </a:lnSpc>
              <a:spcBef>
                <a:spcPts val="406"/>
              </a:spcBef>
              <a:buFont typeface="Arial" panose="020B0604020202020204" pitchFamily="34" charset="0"/>
              <a:buChar char="•"/>
              <a:defRPr sz="19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28688" indent="-185738" algn="l" defTabSz="742950" rtl="0" eaLnBrk="1" latinLnBrk="0" hangingPunct="1">
              <a:lnSpc>
                <a:spcPct val="90000"/>
              </a:lnSpc>
              <a:spcBef>
                <a:spcPts val="406"/>
              </a:spcBef>
              <a:buFont typeface="Arial" panose="020B0604020202020204" pitchFamily="34" charset="0"/>
              <a:buChar char="•"/>
              <a:defRPr sz="16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00163" indent="-185738" algn="l" defTabSz="742950" rtl="0" eaLnBrk="1" latinLnBrk="0" hangingPunct="1">
              <a:lnSpc>
                <a:spcPct val="90000"/>
              </a:lnSpc>
              <a:spcBef>
                <a:spcPts val="406"/>
              </a:spcBef>
              <a:buFont typeface="Arial" panose="020B0604020202020204" pitchFamily="34" charset="0"/>
              <a:buChar char="•"/>
              <a:defRPr sz="146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71638" indent="-185738" algn="l" defTabSz="742950" rtl="0" eaLnBrk="1" latinLnBrk="0" hangingPunct="1">
              <a:lnSpc>
                <a:spcPct val="90000"/>
              </a:lnSpc>
              <a:spcBef>
                <a:spcPts val="406"/>
              </a:spcBef>
              <a:buFont typeface="Arial" panose="020B0604020202020204" pitchFamily="34" charset="0"/>
              <a:buChar char="•"/>
              <a:defRPr sz="146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043113" indent="-185738" algn="l" defTabSz="742950" rtl="0" eaLnBrk="1" latinLnBrk="0" hangingPunct="1">
              <a:lnSpc>
                <a:spcPct val="90000"/>
              </a:lnSpc>
              <a:spcBef>
                <a:spcPts val="406"/>
              </a:spcBef>
              <a:buFont typeface="Arial" panose="020B0604020202020204" pitchFamily="34" charset="0"/>
              <a:buChar char="•"/>
              <a:defRPr sz="146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414588" indent="-185738" algn="l" defTabSz="742950" rtl="0" eaLnBrk="1" latinLnBrk="0" hangingPunct="1">
              <a:lnSpc>
                <a:spcPct val="90000"/>
              </a:lnSpc>
              <a:spcBef>
                <a:spcPts val="406"/>
              </a:spcBef>
              <a:buFont typeface="Arial" panose="020B0604020202020204" pitchFamily="34" charset="0"/>
              <a:buChar char="•"/>
              <a:defRPr sz="146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86063" indent="-185738" algn="l" defTabSz="742950" rtl="0" eaLnBrk="1" latinLnBrk="0" hangingPunct="1">
              <a:lnSpc>
                <a:spcPct val="90000"/>
              </a:lnSpc>
              <a:spcBef>
                <a:spcPts val="406"/>
              </a:spcBef>
              <a:buFont typeface="Arial" panose="020B0604020202020204" pitchFamily="34" charset="0"/>
              <a:buChar char="•"/>
              <a:defRPr sz="146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57538" indent="-185738" algn="l" defTabSz="742950" rtl="0" eaLnBrk="1" latinLnBrk="0" hangingPunct="1">
              <a:lnSpc>
                <a:spcPct val="90000"/>
              </a:lnSpc>
              <a:spcBef>
                <a:spcPts val="406"/>
              </a:spcBef>
              <a:buFont typeface="Arial" panose="020B0604020202020204" pitchFamily="34" charset="0"/>
              <a:buChar char="•"/>
              <a:defRPr sz="146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 fontAlgn="base">
              <a:buNone/>
            </a:pPr>
            <a:r>
              <a:rPr lang="en-GB" sz="1800" b="1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Meddwl</a:t>
            </a:r>
            <a:r>
              <a:rPr lang="en-GB" sz="1800" b="1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800" b="1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yn</a:t>
            </a:r>
            <a:r>
              <a:rPr lang="en-GB" sz="1800" b="1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800" b="1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feirniadol</a:t>
            </a:r>
            <a:r>
              <a:rPr lang="en-GB" sz="1800" b="1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a </a:t>
            </a:r>
            <a:r>
              <a:rPr lang="en-GB" sz="1800" b="1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datrys</a:t>
            </a:r>
            <a:r>
              <a:rPr lang="en-GB" sz="1800" b="1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800" b="1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problemau</a:t>
            </a:r>
            <a:endParaRPr lang="en-GB" sz="1800" b="1" i="0" dirty="0">
              <a:solidFill>
                <a:srgbClr val="1F1F1F"/>
              </a:solidFill>
              <a:effectLst/>
              <a:latin typeface="Arial" panose="020B0604020202020204" pitchFamily="34" charset="0"/>
            </a:endParaRPr>
          </a:p>
          <a:p>
            <a:pPr marL="0" indent="0" algn="l" fontAlgn="base">
              <a:buNone/>
            </a:pPr>
            <a:r>
              <a:rPr lang="en-GB" sz="18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Mae </a:t>
            </a:r>
            <a:r>
              <a:rPr lang="en-GB" sz="18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datblygu</a:t>
            </a:r>
            <a:r>
              <a:rPr lang="en-GB" sz="18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8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meddwl</a:t>
            </a:r>
            <a:r>
              <a:rPr lang="en-GB" sz="18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8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rhesymegol</a:t>
            </a:r>
            <a:r>
              <a:rPr lang="en-GB" sz="18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a </a:t>
            </a:r>
            <a:r>
              <a:rPr lang="en-GB" sz="18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beirniadol</a:t>
            </a:r>
            <a:r>
              <a:rPr lang="en-GB" sz="18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8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yn</a:t>
            </a:r>
            <a:r>
              <a:rPr lang="en-GB" sz="18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sail </a:t>
            </a:r>
            <a:r>
              <a:rPr lang="en-GB" sz="18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i</a:t>
            </a:r>
            <a:r>
              <a:rPr lang="en-GB" sz="18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8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ddysgu</a:t>
            </a:r>
            <a:r>
              <a:rPr lang="en-GB" sz="18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8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ym</a:t>
            </a:r>
            <a:r>
              <a:rPr lang="en-GB" sz="18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8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mathemateg</a:t>
            </a:r>
            <a:r>
              <a:rPr lang="en-GB" sz="1800" dirty="0">
                <a:solidFill>
                  <a:srgbClr val="1F1F1F"/>
                </a:solidFill>
                <a:latin typeface="Arial" panose="020B0604020202020204" pitchFamily="34" charset="0"/>
              </a:rPr>
              <a:t>…</a:t>
            </a:r>
            <a:r>
              <a:rPr lang="en-GB" sz="18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Mae </a:t>
            </a:r>
            <a:r>
              <a:rPr lang="en-GB" sz="18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mathemateg</a:t>
            </a:r>
            <a:r>
              <a:rPr lang="en-GB" sz="18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8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yn</a:t>
            </a:r>
            <a:r>
              <a:rPr lang="en-GB" sz="18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8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ymwneud</a:t>
            </a:r>
            <a:r>
              <a:rPr lang="en-GB" sz="18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â </a:t>
            </a:r>
            <a:r>
              <a:rPr lang="en-GB" sz="18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datrys</a:t>
            </a:r>
            <a:r>
              <a:rPr lang="en-GB" sz="18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8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problemau</a:t>
            </a:r>
            <a:r>
              <a:rPr lang="en-GB" sz="18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ac </a:t>
            </a:r>
            <a:r>
              <a:rPr lang="en-GB" sz="18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mae’n</a:t>
            </a:r>
            <a:r>
              <a:rPr lang="en-GB" sz="18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8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dechrau</a:t>
            </a:r>
            <a:r>
              <a:rPr lang="en-GB" sz="18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8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gyda</a:t>
            </a:r>
            <a:r>
              <a:rPr lang="en-GB" sz="18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8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dadansoddi’r</a:t>
            </a:r>
            <a:r>
              <a:rPr lang="en-GB" sz="18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8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anghenion</a:t>
            </a:r>
            <a:r>
              <a:rPr lang="en-GB" sz="18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8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cyn</a:t>
            </a:r>
            <a:r>
              <a:rPr lang="en-GB" sz="18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8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troi</a:t>
            </a:r>
            <a:r>
              <a:rPr lang="en-GB" sz="18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8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wedyn</a:t>
            </a:r>
            <a:r>
              <a:rPr lang="en-GB" sz="18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8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i</a:t>
            </a:r>
            <a:r>
              <a:rPr lang="en-GB" sz="18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8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ofyn</a:t>
            </a:r>
            <a:r>
              <a:rPr lang="en-GB" sz="18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8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cwestiynau</a:t>
            </a:r>
            <a:r>
              <a:rPr lang="en-GB" sz="18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a </a:t>
            </a:r>
            <a:r>
              <a:rPr lang="en-GB" sz="18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gwerthuso</a:t>
            </a:r>
            <a:r>
              <a:rPr lang="en-GB" sz="18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8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gwybodaeth</a:t>
            </a:r>
            <a:r>
              <a:rPr lang="en-GB" sz="18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. </a:t>
            </a:r>
            <a:r>
              <a:rPr lang="en-GB" sz="18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Wrth</a:t>
            </a:r>
            <a:r>
              <a:rPr lang="en-GB" sz="18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8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ddatblygu</a:t>
            </a:r>
            <a:r>
              <a:rPr lang="en-GB" sz="18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8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datrysiadau</a:t>
            </a:r>
            <a:r>
              <a:rPr lang="en-GB" sz="18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8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mae</a:t>
            </a:r>
            <a:r>
              <a:rPr lang="en-GB" sz="18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8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dysgwyr</a:t>
            </a:r>
            <a:r>
              <a:rPr lang="en-GB" sz="18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8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yn</a:t>
            </a:r>
            <a:r>
              <a:rPr lang="en-GB" sz="18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nodi </a:t>
            </a:r>
            <a:r>
              <a:rPr lang="en-GB" sz="18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dulliau</a:t>
            </a:r>
            <a:r>
              <a:rPr lang="en-GB" sz="18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8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posib</a:t>
            </a:r>
            <a:r>
              <a:rPr lang="en-GB" sz="18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ac </a:t>
            </a:r>
            <a:r>
              <a:rPr lang="en-GB" sz="18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yn</a:t>
            </a:r>
            <a:r>
              <a:rPr lang="en-GB" sz="18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8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datblygu</a:t>
            </a:r>
            <a:r>
              <a:rPr lang="en-GB" sz="18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8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dadleuon</a:t>
            </a:r>
            <a:r>
              <a:rPr lang="en-GB" sz="18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8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gan</a:t>
            </a:r>
            <a:r>
              <a:rPr lang="en-GB" sz="18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8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gyfiawnau</a:t>
            </a:r>
            <a:r>
              <a:rPr lang="en-GB" sz="18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8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eu</a:t>
            </a:r>
            <a:r>
              <a:rPr lang="en-GB" sz="18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8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penderfyniadau</a:t>
            </a:r>
            <a:r>
              <a:rPr lang="en-GB" sz="18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18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47C91F3-77DD-A26D-C016-D3647E34D63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9491" t="54582" r="37106" b="13752"/>
          <a:stretch/>
        </p:blipFill>
        <p:spPr>
          <a:xfrm>
            <a:off x="7542306" y="1"/>
            <a:ext cx="2274002" cy="2053828"/>
          </a:xfrm>
          <a:prstGeom prst="rect">
            <a:avLst/>
          </a:prstGeom>
        </p:spPr>
      </p:pic>
      <p:grpSp>
        <p:nvGrpSpPr>
          <p:cNvPr id="4" name="Group 3">
            <a:extLst>
              <a:ext uri="{FF2B5EF4-FFF2-40B4-BE49-F238E27FC236}">
                <a16:creationId xmlns:a16="http://schemas.microsoft.com/office/drawing/2014/main" id="{75E68AFD-EAB4-E741-7422-15756AD20E36}"/>
              </a:ext>
            </a:extLst>
          </p:cNvPr>
          <p:cNvGrpSpPr/>
          <p:nvPr/>
        </p:nvGrpSpPr>
        <p:grpSpPr>
          <a:xfrm>
            <a:off x="6563754" y="4316238"/>
            <a:ext cx="3025491" cy="2449319"/>
            <a:chOff x="6386081" y="2297893"/>
            <a:chExt cx="3025491" cy="2449319"/>
          </a:xfrm>
        </p:grpSpPr>
        <p:pic>
          <p:nvPicPr>
            <p:cNvPr id="5" name="Picture 2" descr="See the source image">
              <a:extLst>
                <a:ext uri="{FF2B5EF4-FFF2-40B4-BE49-F238E27FC236}">
                  <a16:creationId xmlns:a16="http://schemas.microsoft.com/office/drawing/2014/main" id="{B940F060-EE17-B194-CDE8-1755DA8539F5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8292" b="16748"/>
            <a:stretch/>
          </p:blipFill>
          <p:spPr bwMode="auto">
            <a:xfrm>
              <a:off x="6386081" y="2297893"/>
              <a:ext cx="3025491" cy="24493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190977E8-8430-B682-8067-DC877F449934}"/>
                </a:ext>
              </a:extLst>
            </p:cNvPr>
            <p:cNvSpPr txBox="1"/>
            <p:nvPr/>
          </p:nvSpPr>
          <p:spPr>
            <a:xfrm rot="19849639">
              <a:off x="6767109" y="2408920"/>
              <a:ext cx="1098254" cy="54258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1463" b="1" dirty="0" err="1"/>
                <a:t>Deall</a:t>
              </a:r>
              <a:r>
                <a:rPr lang="en-GB" sz="1463" b="1" dirty="0"/>
                <a:t> y </a:t>
              </a:r>
              <a:r>
                <a:rPr lang="en-GB" sz="1463" b="1" dirty="0" err="1"/>
                <a:t>broblem</a:t>
              </a:r>
              <a:r>
                <a:rPr lang="en-GB" sz="1463" b="1" dirty="0"/>
                <a:t> </a:t>
              </a:r>
              <a:endParaRPr lang="en-GB" sz="1463" dirty="0"/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BB474748-5DD8-CE0F-1C82-30C7F92FAD9A}"/>
                </a:ext>
              </a:extLst>
            </p:cNvPr>
            <p:cNvSpPr txBox="1"/>
            <p:nvPr/>
          </p:nvSpPr>
          <p:spPr>
            <a:xfrm rot="19734823">
              <a:off x="8125420" y="2445276"/>
              <a:ext cx="1115623" cy="54258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1463" b="1" dirty="0" err="1"/>
                <a:t>Dyfeisio</a:t>
              </a:r>
              <a:r>
                <a:rPr lang="en-GB" sz="1463" b="1" dirty="0"/>
                <a:t> </a:t>
              </a:r>
              <a:r>
                <a:rPr lang="en-GB" sz="1463" b="1" dirty="0" err="1"/>
                <a:t>cynllun</a:t>
              </a:r>
              <a:endParaRPr lang="en-GB" sz="1463" dirty="0"/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6B729FBA-A044-12AD-2684-9C3956ABA2B9}"/>
                </a:ext>
              </a:extLst>
            </p:cNvPr>
            <p:cNvSpPr txBox="1"/>
            <p:nvPr/>
          </p:nvSpPr>
          <p:spPr>
            <a:xfrm rot="19287575">
              <a:off x="7997574" y="3976824"/>
              <a:ext cx="1124959" cy="54258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1463" b="1" dirty="0" err="1"/>
                <a:t>Gweithredu’r</a:t>
              </a:r>
              <a:r>
                <a:rPr lang="en-GB" sz="1463" b="1" dirty="0"/>
                <a:t> </a:t>
              </a:r>
              <a:r>
                <a:rPr lang="en-GB" sz="1463" b="1" dirty="0" err="1"/>
                <a:t>cynllun</a:t>
              </a:r>
              <a:endParaRPr lang="en-GB" sz="1463" dirty="0"/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D7AC1A68-50C9-7011-4C61-7B1EC82734D6}"/>
                </a:ext>
              </a:extLst>
            </p:cNvPr>
            <p:cNvSpPr txBox="1"/>
            <p:nvPr/>
          </p:nvSpPr>
          <p:spPr>
            <a:xfrm rot="19700334">
              <a:off x="6859442" y="4027221"/>
              <a:ext cx="812516" cy="54258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GB" sz="1463" b="1" dirty="0" err="1"/>
                <a:t>Edrych</a:t>
              </a:r>
              <a:r>
                <a:rPr lang="en-GB" sz="1463" b="1" dirty="0"/>
                <a:t> </a:t>
              </a:r>
              <a:r>
                <a:rPr lang="en-GB" sz="1463" b="1" dirty="0" err="1"/>
                <a:t>yn</a:t>
              </a:r>
              <a:r>
                <a:rPr lang="en-GB" sz="1463" b="1" dirty="0"/>
                <a:t> </a:t>
              </a:r>
              <a:r>
                <a:rPr lang="en-GB" sz="1463" b="1" dirty="0" err="1"/>
                <a:t>ôl</a:t>
              </a:r>
              <a:endParaRPr lang="en-GB" sz="1463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260191057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hlinkClick r:id="rId3"/>
            <a:extLst>
              <a:ext uri="{FF2B5EF4-FFF2-40B4-BE49-F238E27FC236}">
                <a16:creationId xmlns:a16="http://schemas.microsoft.com/office/drawing/2014/main" id="{19CFD0A5-D5B1-7275-AE1D-EC1F2DF5A55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783" t="11583" r="33493" b="21910"/>
          <a:stretch/>
        </p:blipFill>
        <p:spPr>
          <a:xfrm>
            <a:off x="209862" y="172386"/>
            <a:ext cx="6213423" cy="439211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A096CFD-ED72-8781-D46D-34D36D2FB155}"/>
              </a:ext>
            </a:extLst>
          </p:cNvPr>
          <p:cNvSpPr txBox="1"/>
          <p:nvPr/>
        </p:nvSpPr>
        <p:spPr>
          <a:xfrm>
            <a:off x="7337685" y="1326630"/>
            <a:ext cx="217357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Dan Meyer</a:t>
            </a:r>
          </a:p>
          <a:p>
            <a:endParaRPr lang="en-GB" sz="2400" dirty="0"/>
          </a:p>
          <a:p>
            <a:r>
              <a:rPr lang="cy-GB" sz="2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Tasgau Mathemateg 3-Act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81414500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855A48E-0099-2F2A-D5CB-1BBE5C201B4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452" t="8859" r="8601" b="11128"/>
          <a:stretch/>
        </p:blipFill>
        <p:spPr>
          <a:xfrm>
            <a:off x="149901" y="179881"/>
            <a:ext cx="7622498" cy="528403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AD957B2-2830-78DD-9B0B-EFEA7813A879}"/>
              </a:ext>
            </a:extLst>
          </p:cNvPr>
          <p:cNvSpPr txBox="1"/>
          <p:nvPr/>
        </p:nvSpPr>
        <p:spPr>
          <a:xfrm>
            <a:off x="7839856" y="749508"/>
            <a:ext cx="1626433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Ciplun o</a:t>
            </a:r>
          </a:p>
          <a:p>
            <a:r>
              <a:rPr lang="en-GB" dirty="0">
                <a:hlinkClick r:id="rId4"/>
              </a:rPr>
              <a:t>Dan Meyer: Math class needs a makeover | TED Talk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066039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A5A9E60-4476-AF97-A104-0232C7683791}"/>
              </a:ext>
            </a:extLst>
          </p:cNvPr>
          <p:cNvSpPr txBox="1"/>
          <p:nvPr/>
        </p:nvSpPr>
        <p:spPr>
          <a:xfrm>
            <a:off x="537882" y="4237496"/>
            <a:ext cx="9427770" cy="117054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cy-GB" sz="2800" b="1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</a:rPr>
              <a:t>Dod yn well am ddatrys problemau.</a:t>
            </a:r>
            <a:r>
              <a:rPr lang="cy-GB" sz="28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</a:rPr>
              <a:t>​</a:t>
            </a:r>
            <a:r>
              <a:rPr lang="en-US" sz="2800" b="1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.</a:t>
            </a:r>
          </a:p>
        </p:txBody>
      </p:sp>
      <p:pic>
        <p:nvPicPr>
          <p:cNvPr id="6" name="Picture 3" descr="Person with idea concept">
            <a:extLst>
              <a:ext uri="{FF2B5EF4-FFF2-40B4-BE49-F238E27FC236}">
                <a16:creationId xmlns:a16="http://schemas.microsoft.com/office/drawing/2014/main" id="{BCECBA03-52DB-1A82-5BE8-65EDEC2B295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4250" r="1" b="14021"/>
          <a:stretch/>
        </p:blipFill>
        <p:spPr>
          <a:xfrm>
            <a:off x="1234197" y="155988"/>
            <a:ext cx="7437606" cy="4057602"/>
          </a:xfrm>
          <a:prstGeom prst="rect">
            <a:avLst/>
          </a:prstGeom>
          <a:ln w="19050">
            <a:solidFill>
              <a:schemeClr val="tx1"/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2006460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06C5BE-E424-4C9B-9E0D-7CFBD345EC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2260" y="178158"/>
            <a:ext cx="4996328" cy="2191009"/>
          </a:xfrm>
        </p:spPr>
        <p:txBody>
          <a:bodyPr vert="horz" lIns="74295" tIns="37148" rIns="74295" bIns="37148" rtlCol="0" anchor="b">
            <a:normAutofit fontScale="90000"/>
          </a:bodyPr>
          <a:lstStyle/>
          <a:p>
            <a:r>
              <a:rPr lang="cy-GB" sz="40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Sgiliau Datrys Problemau</a:t>
            </a:r>
            <a:br>
              <a:rPr lang="en-US" sz="4388" dirty="0"/>
            </a:br>
            <a:br>
              <a:rPr lang="en-US" sz="4388" dirty="0"/>
            </a:br>
            <a:endParaRPr lang="en-US" sz="4388" dirty="0"/>
          </a:p>
        </p:txBody>
      </p:sp>
      <p:pic>
        <p:nvPicPr>
          <p:cNvPr id="3" name="Picture 3" descr="Person with idea concept">
            <a:extLst>
              <a:ext uri="{FF2B5EF4-FFF2-40B4-BE49-F238E27FC236}">
                <a16:creationId xmlns:a16="http://schemas.microsoft.com/office/drawing/2014/main" id="{6B2555D3-51D3-D682-A966-0A37DC37F41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250" r="1" b="14021"/>
          <a:stretch/>
        </p:blipFill>
        <p:spPr>
          <a:xfrm>
            <a:off x="5800221" y="1807427"/>
            <a:ext cx="4016132" cy="2191009"/>
          </a:xfrm>
          <a:prstGeom prst="rect">
            <a:avLst/>
          </a:prstGeom>
          <a:ln w="19050">
            <a:solidFill>
              <a:schemeClr val="tx1"/>
            </a:solidFill>
            <a:miter lim="800000"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F85919E-F031-8788-546E-023EEE3D6395}"/>
              </a:ext>
            </a:extLst>
          </p:cNvPr>
          <p:cNvSpPr txBox="1"/>
          <p:nvPr/>
        </p:nvSpPr>
        <p:spPr>
          <a:xfrm>
            <a:off x="764988" y="1610269"/>
            <a:ext cx="4673600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 fontAlgn="base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cy-GB" sz="2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Rhesymu rhesymegol ​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fontAlgn="base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cy-GB" sz="2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Gweithio'n systematig</a:t>
            </a:r>
            <a:r>
              <a:rPr lang="cy-GB" sz="2400" dirty="0">
                <a:solidFill>
                  <a:srgbClr val="000000"/>
                </a:solidFill>
                <a:effectLst/>
                <a:highlight>
                  <a:srgbClr val="FFFF00"/>
                </a:highlight>
                <a:latin typeface="Calibri" panose="020F0502020204030204" pitchFamily="34" charset="0"/>
                <a:ea typeface="Times New Roman" panose="02020603050405020304" pitchFamily="18" charset="0"/>
              </a:rPr>
              <a:t>​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fontAlgn="base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cy-GB" sz="2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Delweddu​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fontAlgn="base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cy-GB" sz="2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Dyfalu​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fontAlgn="base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cy-GB" sz="2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Cwestiynu​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fontAlgn="base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cy-GB" sz="2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Adolygu​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fontAlgn="base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cy-GB" sz="2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Myfyrio ar gynnydd/proses ​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fontAlgn="base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cy-GB" sz="2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Cyfiawnhau​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215304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A7E60B4-A05E-693B-36F1-201B5D3DCB68}"/>
              </a:ext>
            </a:extLst>
          </p:cNvPr>
          <p:cNvSpPr txBox="1"/>
          <p:nvPr/>
        </p:nvSpPr>
        <p:spPr>
          <a:xfrm>
            <a:off x="3284783" y="5227890"/>
            <a:ext cx="495150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https://youtu.be/Ien-86bXCrI?t=33</a:t>
            </a:r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934D5ED-5BD0-AC58-2086-5595FAE384C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439" t="20430" r="5218" b="18122"/>
          <a:stretch/>
        </p:blipFill>
        <p:spPr>
          <a:xfrm>
            <a:off x="555732" y="604505"/>
            <a:ext cx="9048376" cy="4058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636205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7AFF11D-369E-1547-4542-15465EC86B5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5104" t="44480" r="25542" b="25946"/>
          <a:stretch/>
        </p:blipFill>
        <p:spPr>
          <a:xfrm>
            <a:off x="1644796" y="2364698"/>
            <a:ext cx="2907792" cy="195305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A0662B4-20A1-9807-2813-995DC7C829B0}"/>
              </a:ext>
            </a:extLst>
          </p:cNvPr>
          <p:cNvSpPr txBox="1"/>
          <p:nvPr/>
        </p:nvSpPr>
        <p:spPr>
          <a:xfrm>
            <a:off x="6343688" y="2771102"/>
            <a:ext cx="495424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School Fair Necklaces (maths.org)</a:t>
            </a:r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3917F72-11C5-B323-F541-59E6CCE2E855}"/>
              </a:ext>
            </a:extLst>
          </p:cNvPr>
          <p:cNvSpPr txBox="1"/>
          <p:nvPr/>
        </p:nvSpPr>
        <p:spPr>
          <a:xfrm>
            <a:off x="347472" y="201168"/>
            <a:ext cx="6473952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cy-GB" sz="2800" b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Cadwyni yn Ffair yr Ysgol</a:t>
            </a:r>
            <a:endParaRPr lang="en-GB" sz="2800" b="1" dirty="0">
              <a:effectLst/>
              <a:ea typeface="Times New Roman" panose="02020603050405020304" pitchFamily="18" charset="0"/>
            </a:endParaRPr>
          </a:p>
          <a:p>
            <a:pPr fontAlgn="base"/>
            <a:r>
              <a:rPr lang="cy-GB" sz="18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Roedd Rob a Jennie yn gwneud cadwyni i’w gwerthu yn ffair yr ysgol.</a:t>
            </a:r>
            <a:endParaRPr lang="en-GB" sz="1800" dirty="0">
              <a:effectLst/>
              <a:ea typeface="Times New Roman" panose="02020603050405020304" pitchFamily="18" charset="0"/>
            </a:endParaRPr>
          </a:p>
          <a:p>
            <a:pPr fontAlgn="base"/>
            <a:r>
              <a:rPr lang="cy-GB" sz="18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Penderfynasant eu gwneud yn fathemategol iawn.</a:t>
            </a:r>
            <a:endParaRPr lang="en-GB" sz="1800" dirty="0">
              <a:effectLst/>
              <a:ea typeface="Times New Roman" panose="02020603050405020304" pitchFamily="18" charset="0"/>
            </a:endParaRPr>
          </a:p>
          <a:p>
            <a:pPr fontAlgn="base"/>
            <a:r>
              <a:rPr lang="cy-GB" sz="18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Roedd pob cadwyn i gael wyth glain, pedwar o un lliw a phedwar o liw arall. </a:t>
            </a:r>
            <a:endParaRPr lang="en-GB" sz="1800" dirty="0">
              <a:effectLst/>
              <a:ea typeface="Times New Roman" panose="02020603050405020304" pitchFamily="18" charset="0"/>
            </a:endParaRPr>
          </a:p>
          <a:p>
            <a:pPr fontAlgn="base"/>
            <a:r>
              <a:rPr lang="cy-GB" sz="18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Ac roedd yn rhaid i bob un fod yn gymesur, fel hyn.</a:t>
            </a:r>
            <a:endParaRPr lang="en-GB" sz="1800" dirty="0">
              <a:effectLst/>
              <a:ea typeface="Times New Roman" panose="02020603050405020304" pitchFamily="18" charset="0"/>
            </a:endParaRPr>
          </a:p>
          <a:p>
            <a:pPr fontAlgn="base"/>
            <a:endParaRPr lang="cy-GB" sz="1800" dirty="0">
              <a:solidFill>
                <a:srgbClr val="000000"/>
              </a:solidFill>
              <a:effectLst/>
              <a:ea typeface="Times New Roman" panose="02020603050405020304" pitchFamily="18" charset="0"/>
            </a:endParaRPr>
          </a:p>
          <a:p>
            <a:pPr fontAlgn="base"/>
            <a:endParaRPr lang="cy-GB" dirty="0">
              <a:solidFill>
                <a:srgbClr val="000000"/>
              </a:solidFill>
              <a:ea typeface="Times New Roman" panose="02020603050405020304" pitchFamily="18" charset="0"/>
            </a:endParaRPr>
          </a:p>
          <a:p>
            <a:pPr fontAlgn="base"/>
            <a:endParaRPr lang="cy-GB" sz="1800" dirty="0">
              <a:solidFill>
                <a:srgbClr val="000000"/>
              </a:solidFill>
              <a:effectLst/>
              <a:ea typeface="Times New Roman" panose="02020603050405020304" pitchFamily="18" charset="0"/>
            </a:endParaRPr>
          </a:p>
          <a:p>
            <a:pPr fontAlgn="base"/>
            <a:endParaRPr lang="cy-GB" dirty="0">
              <a:solidFill>
                <a:srgbClr val="000000"/>
              </a:solidFill>
              <a:ea typeface="Times New Roman" panose="02020603050405020304" pitchFamily="18" charset="0"/>
            </a:endParaRPr>
          </a:p>
          <a:p>
            <a:pPr fontAlgn="base"/>
            <a:endParaRPr lang="cy-GB" sz="1800" dirty="0">
              <a:solidFill>
                <a:srgbClr val="000000"/>
              </a:solidFill>
              <a:effectLst/>
              <a:ea typeface="Times New Roman" panose="02020603050405020304" pitchFamily="18" charset="0"/>
            </a:endParaRPr>
          </a:p>
          <a:p>
            <a:pPr fontAlgn="base"/>
            <a:endParaRPr lang="cy-GB" dirty="0">
              <a:solidFill>
                <a:srgbClr val="000000"/>
              </a:solidFill>
              <a:ea typeface="Times New Roman" panose="02020603050405020304" pitchFamily="18" charset="0"/>
            </a:endParaRPr>
          </a:p>
          <a:p>
            <a:pPr fontAlgn="base"/>
            <a:endParaRPr lang="cy-GB" sz="1800" dirty="0">
              <a:solidFill>
                <a:srgbClr val="000000"/>
              </a:solidFill>
              <a:effectLst/>
              <a:ea typeface="Times New Roman" panose="02020603050405020304" pitchFamily="18" charset="0"/>
            </a:endParaRPr>
          </a:p>
          <a:p>
            <a:pPr fontAlgn="base"/>
            <a:r>
              <a:rPr lang="cy-GB" sz="18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Faint o gadwyni gwahanol fydden nhw’n gallu eu gwneud?</a:t>
            </a:r>
            <a:endParaRPr lang="en-GB" sz="1800" dirty="0">
              <a:effectLst/>
              <a:ea typeface="Times New Roman" panose="02020603050405020304" pitchFamily="18" charset="0"/>
            </a:endParaRPr>
          </a:p>
          <a:p>
            <a:pPr fontAlgn="base"/>
            <a:r>
              <a:rPr lang="cy-GB" sz="18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Allwch chi ddod o hyd i bob un?</a:t>
            </a:r>
            <a:endParaRPr lang="en-GB" sz="1800" dirty="0">
              <a:effectLst/>
              <a:ea typeface="Times New Roman" panose="02020603050405020304" pitchFamily="18" charset="0"/>
            </a:endParaRPr>
          </a:p>
          <a:p>
            <a:pPr fontAlgn="base"/>
            <a:r>
              <a:rPr lang="cy-GB" sz="18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Sut ydych chi’n gwybod nad ydych wedi colli un?</a:t>
            </a:r>
            <a:endParaRPr lang="en-GB" sz="1800" dirty="0">
              <a:effectLst/>
              <a:ea typeface="Times New Roman" panose="02020603050405020304" pitchFamily="18" charset="0"/>
            </a:endParaRPr>
          </a:p>
          <a:p>
            <a:pPr fontAlgn="base"/>
            <a:r>
              <a:rPr lang="cy-GB" sz="18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Beth pe bai ganddynt 9 glain, pump o un lliw a phedwar o liw arall?</a:t>
            </a:r>
            <a:endParaRPr lang="en-GB" sz="1800" dirty="0">
              <a:effectLst/>
              <a:ea typeface="Times New Roman" panose="02020603050405020304" pitchFamily="18" charset="0"/>
            </a:endParaRPr>
          </a:p>
          <a:p>
            <a:r>
              <a:rPr lang="cy-GB" sz="180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Beth pe bai ganddynt 10 glain, pump o bob un?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85898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0D8B2E8-4E72-C89D-33F1-740F4004258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2988" t="34218" r="12459" b="14647"/>
          <a:stretch/>
        </p:blipFill>
        <p:spPr>
          <a:xfrm>
            <a:off x="449705" y="1847088"/>
            <a:ext cx="5403954" cy="337698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6D90B87-F3E7-010E-B836-D213C189DC23}"/>
              </a:ext>
            </a:extLst>
          </p:cNvPr>
          <p:cNvSpPr txBox="1"/>
          <p:nvPr/>
        </p:nvSpPr>
        <p:spPr>
          <a:xfrm>
            <a:off x="6134725" y="2292459"/>
            <a:ext cx="495424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School Fair Necklaces (maths.org)</a:t>
            </a:r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2A0FD5B-587E-7CE5-1CE4-52180F98238D}"/>
              </a:ext>
            </a:extLst>
          </p:cNvPr>
          <p:cNvSpPr txBox="1"/>
          <p:nvPr/>
        </p:nvSpPr>
        <p:spPr>
          <a:xfrm>
            <a:off x="449705" y="256032"/>
            <a:ext cx="7779895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cy-GB" sz="1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Ddydd Gwener buom yn gweithio ar broblem y cadwyni yn ein grŵp mathemateg.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fontAlgn="base"/>
            <a:r>
              <a:rPr lang="cy-GB" sz="1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Defnyddiasom flociau cyfrif gwahanol liwiau (Unifix) i wneud patrymau cymesur o wyth bloc â dau liw.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fontAlgn="base"/>
            <a:r>
              <a:rPr lang="cy-GB" sz="1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Daethom i’r casgliad y gallem wneud chwe chyfuniad gwahanol a oedd yn gymesur â’r blociau hyn (gweler y llun). Yna daethom i’r casgliad nad oedd yn gwneud gwahaniaeth os oeddech yn torri hanner i ffwrdd oherwydd eu bod yn gymesur, felly mae’r haneri yr un fath yn union.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cy-GB" sz="1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Roeddem wedi darganfod chwe gwahanol dŵr o bedwar bloc, dau o bob lliw (gweler gwaelod y llun). Felly mae chwe ffordd bosibl o wneud hyn.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29071528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B98CE-CB01-AF31-471F-DDDB3DA96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896" y="365127"/>
            <a:ext cx="9326880" cy="1325563"/>
          </a:xfrm>
        </p:spPr>
        <p:txBody>
          <a:bodyPr>
            <a:normAutofit/>
          </a:bodyPr>
          <a:lstStyle/>
          <a:p>
            <a:r>
              <a:rPr lang="cy-GB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</a:rPr>
              <a:t>Erthyglau Nrich ar ddatrys problemau ​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875632-1358-ECFB-E725-C7E73808F6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676" y="1685175"/>
            <a:ext cx="8543925" cy="3535462"/>
          </a:xfrm>
        </p:spPr>
        <p:txBody>
          <a:bodyPr>
            <a:normAutofit/>
          </a:bodyPr>
          <a:lstStyle/>
          <a:p>
            <a:r>
              <a:rPr lang="en-GB" dirty="0">
                <a:hlinkClick r:id="rId2"/>
              </a:rPr>
              <a:t>The Problem-solving Classroom.pdf (maths.org)</a:t>
            </a:r>
            <a:endParaRPr lang="en-GB" dirty="0"/>
          </a:p>
          <a:p>
            <a:r>
              <a:rPr lang="en-GB" dirty="0">
                <a:hlinkClick r:id="rId3"/>
              </a:rPr>
              <a:t>Problem Solving (maths.org)</a:t>
            </a:r>
            <a:endParaRPr lang="en-GB" dirty="0"/>
          </a:p>
          <a:p>
            <a:r>
              <a:rPr lang="en-GB" dirty="0">
                <a:hlinkClick r:id="rId4"/>
              </a:rPr>
              <a:t>Developing a Classroom Culture That Supports a Problem-solving Approach to Mathematics (maths.org)</a:t>
            </a:r>
            <a:endParaRPr lang="en-GB" dirty="0"/>
          </a:p>
          <a:p>
            <a:r>
              <a:rPr lang="en-GB" dirty="0">
                <a:hlinkClick r:id="rId5"/>
              </a:rPr>
              <a:t>Problem Solving and the New Curriculum (maths.org)</a:t>
            </a:r>
            <a:r>
              <a:rPr lang="en-GB" dirty="0"/>
              <a:t> </a:t>
            </a:r>
            <a:r>
              <a:rPr lang="en-GB" sz="1600" dirty="0"/>
              <a:t>*note reference is to the English curriculum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6931743"/>
      </p:ext>
    </p:extLst>
  </p:cSld>
  <p:clrMapOvr>
    <a:masterClrMapping/>
  </p:clrMapOvr>
</p:sld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Logo Presentation" id="{3786E2A2-8CD0-CD45-BACB-61CCBBDBA153}" vid="{389E8006-F902-9948-92E0-7B7F8416C581}"/>
    </a:ext>
  </a:extLst>
</a:theme>
</file>

<file path=ppt/theme/theme2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Logo Presentation" id="{3786E2A2-8CD0-CD45-BACB-61CCBBDBA153}" vid="{D123BB1C-40D0-CB4B-8776-E862009116BC}"/>
    </a:ext>
  </a:extLst>
</a:theme>
</file>

<file path=ppt/theme/theme3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Logo Presentation" id="{3786E2A2-8CD0-CD45-BACB-61CCBBDBA153}" vid="{9D5098D0-AAAF-F049-BC2F-E34C3B6859D5}"/>
    </a:ext>
  </a:extLst>
</a:theme>
</file>

<file path=ppt/theme/theme4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Logo Presentation" id="{3786E2A2-8CD0-CD45-BACB-61CCBBDBA153}" vid="{25F1C8AC-37A2-9C48-B320-0C49AF613CF3}"/>
    </a:ext>
  </a:extLst>
</a:theme>
</file>

<file path=ppt/theme/theme5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Logo Presentation" id="{3786E2A2-8CD0-CD45-BACB-61CCBBDBA153}" vid="{D7C39FD7-955E-9844-87D2-86D0BE00CF6B}"/>
    </a:ext>
  </a:extLst>
</a:theme>
</file>

<file path=ppt/theme/theme6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Logo Presentation" id="{3786E2A2-8CD0-CD45-BACB-61CCBBDBA153}" vid="{AE530D2A-C2A5-654C-879F-03E22B4F7702}"/>
    </a:ext>
  </a:extLst>
</a:theme>
</file>

<file path=ppt/theme/theme7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Logo Presentation" id="{3786E2A2-8CD0-CD45-BACB-61CCBBDBA153}" vid="{C142E749-FD66-214B-A4D5-3B05EFD035A6}"/>
    </a:ext>
  </a:extLst>
</a:theme>
</file>

<file path=ppt/theme/theme8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Logo Presentation" id="{3786E2A2-8CD0-CD45-BACB-61CCBBDBA153}" vid="{F983E933-F003-FD46-A3D0-8950A637C7B8}"/>
    </a:ext>
  </a:extLst>
</a:theme>
</file>

<file path=ppt/theme/theme9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Logo Presentation" id="{3786E2A2-8CD0-CD45-BACB-61CCBBDBA153}" vid="{8CD6E0E8-C00F-904A-836E-3D028C2A81FB}"/>
    </a:ext>
  </a:extLst>
</a:theme>
</file>

<file path=ppt/theme/theme10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Logo Presentation" id="{3786E2A2-8CD0-CD45-BACB-61CCBBDBA153}" vid="{ECB1718A-D543-3D4C-BF5B-B8F420F381FE}"/>
    </a:ext>
  </a:extLst>
</a:theme>
</file>

<file path=ppt/theme/theme11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Logo Presentation" id="{3786E2A2-8CD0-CD45-BACB-61CCBBDBA153}" vid="{CD3D5B2E-21A1-8C45-9113-127AF7306701}"/>
    </a:ext>
  </a:extLst>
</a:theme>
</file>

<file path=ppt/theme/theme1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Logo Presentation" id="{3786E2A2-8CD0-CD45-BACB-61CCBBDBA153}" vid="{C142E749-FD66-214B-A4D5-3B05EFD035A6}"/>
    </a:ext>
  </a:extLst>
</a:theme>
</file>

<file path=ppt/theme/theme16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1_UWTSD 200_Text 1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1DCD548453CEE44B8C5E876657D812A" ma:contentTypeVersion="6" ma:contentTypeDescription="Create a new document." ma:contentTypeScope="" ma:versionID="e799ce8ee1354f4ea300325bb1988c32">
  <xsd:schema xmlns:xsd="http://www.w3.org/2001/XMLSchema" xmlns:xs="http://www.w3.org/2001/XMLSchema" xmlns:p="http://schemas.microsoft.com/office/2006/metadata/properties" xmlns:ns2="6857512f-849d-4d74-8fce-428aa6bfdd7b" xmlns:ns3="098f7941-c466-41f5-b329-63f91bc42703" targetNamespace="http://schemas.microsoft.com/office/2006/metadata/properties" ma:root="true" ma:fieldsID="770b550a29dfa12c260125a7739c4891" ns2:_="" ns3:_="">
    <xsd:import namespace="6857512f-849d-4d74-8fce-428aa6bfdd7b"/>
    <xsd:import namespace="098f7941-c466-41f5-b329-63f91bc42703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857512f-849d-4d74-8fce-428aa6bfdd7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98f7941-c466-41f5-b329-63f91bc42703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098f7941-c466-41f5-b329-63f91bc42703">
      <UserInfo>
        <DisplayName>J Hudson-Williams (Partneriaeth)</DisplayName>
        <AccountId>16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59F5F860-CDB4-46E0-8A4F-FF3A3AB3267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7390C4E-D047-4B19-A4BF-C3D72C12C44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857512f-849d-4d74-8fce-428aa6bfdd7b"/>
    <ds:schemaRef ds:uri="098f7941-c466-41f5-b329-63f91bc4270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B6AC034A-3081-4627-90D1-1EE0CF555E4C}">
  <ds:schemaRefs>
    <ds:schemaRef ds:uri="8ee9550b-f5f4-4dde-bce5-39f4ba45c2f1"/>
    <ds:schemaRef ds:uri="92c24619-d6d5-42cf-b618-23d930ad9f20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  <ds:schemaRef ds:uri="098f7941-c466-41f5-b329-63f91bc42703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1400</TotalTime>
  <Words>1857</Words>
  <Application>Microsoft Office PowerPoint</Application>
  <PresentationFormat>A4 Paper (210x297 mm)</PresentationFormat>
  <Paragraphs>171</Paragraphs>
  <Slides>26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21</vt:i4>
      </vt:variant>
      <vt:variant>
        <vt:lpstr>Slide Titles</vt:lpstr>
      </vt:variant>
      <vt:variant>
        <vt:i4>26</vt:i4>
      </vt:variant>
    </vt:vector>
  </HeadingPairs>
  <TitlesOfParts>
    <vt:vector size="56" baseType="lpstr">
      <vt:lpstr>inherit</vt:lpstr>
      <vt:lpstr>Arial</vt:lpstr>
      <vt:lpstr>Calibri</vt:lpstr>
      <vt:lpstr>Calibri Light</vt:lpstr>
      <vt:lpstr>Nunito</vt:lpstr>
      <vt:lpstr>Open Sans Light</vt:lpstr>
      <vt:lpstr>Raleway</vt:lpstr>
      <vt:lpstr>Symbol</vt:lpstr>
      <vt:lpstr>Times New Roman</vt:lpstr>
      <vt:lpstr>Title Slide 1</vt:lpstr>
      <vt:lpstr>Title Slide 2</vt:lpstr>
      <vt:lpstr>Title Slide 3</vt:lpstr>
      <vt:lpstr>Title Slide 4</vt:lpstr>
      <vt:lpstr>Sub Title 1</vt:lpstr>
      <vt:lpstr>Sub Title 3</vt:lpstr>
      <vt:lpstr>Text 1</vt:lpstr>
      <vt:lpstr>Text 4</vt:lpstr>
      <vt:lpstr>Text Break / Info Slide 1</vt:lpstr>
      <vt:lpstr>Text Break Info Slide 2</vt:lpstr>
      <vt:lpstr>UWTSD Logo Only_Image Bkgrnd</vt:lpstr>
      <vt:lpstr>UWTSD 200_Title Page 1</vt:lpstr>
      <vt:lpstr>UWTSD 200_Text 1</vt:lpstr>
      <vt:lpstr>UWTSD 200_Text 7</vt:lpstr>
      <vt:lpstr>Text 1</vt:lpstr>
      <vt:lpstr>UWTSD 200_Text 6</vt:lpstr>
      <vt:lpstr>UWTSD Logo Full Colour_Bottom Left</vt:lpstr>
      <vt:lpstr>UWTSD 200_Text 5</vt:lpstr>
      <vt:lpstr>UWTSD 200_Subtitle 1</vt:lpstr>
      <vt:lpstr>Custom Design</vt:lpstr>
      <vt:lpstr>1_UWTSD 200_Text 1</vt:lpstr>
      <vt:lpstr>PowerPoint Presentation</vt:lpstr>
      <vt:lpstr>PowerPoint Presentation</vt:lpstr>
      <vt:lpstr>Ymchwil:​ Education Endowment Foundation (EEF) (2022)​ ​Mae Adroddiad Canllaw ‘Improving Mathematics in Key Stages 2 and 3’ yn awgrymu camau allweddol a all helpu disgyblion i wella eu sgiliau datrys problemau.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Ddysgwyr uchelgeisiol, galluog sy’n: </vt:lpstr>
      <vt:lpstr>Gyfranwyr mentrus, creadigol sy’n: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Sgiliau Datrys Problemau  </vt:lpstr>
      <vt:lpstr>PowerPoint Presentation</vt:lpstr>
      <vt:lpstr>PowerPoint Presentation</vt:lpstr>
      <vt:lpstr>PowerPoint Presentation</vt:lpstr>
      <vt:lpstr>Erthyglau Nrich ar ddatrys problemau ​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Jessica Roberts</cp:lastModifiedBy>
  <cp:revision>43</cp:revision>
  <cp:lastPrinted>2022-12-08T16:17:25Z</cp:lastPrinted>
  <dcterms:created xsi:type="dcterms:W3CDTF">2021-03-10T12:10:47Z</dcterms:created>
  <dcterms:modified xsi:type="dcterms:W3CDTF">2023-09-26T09:25:53Z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0x010100D1DCD548453CEE44B8C5E876657D812A</vt:lpwstr>
  </property>
  <property fmtid="{D5CDD505-2E9C-101B-9397-08002B2CF9AE}" pid="3" name="MediaServiceImageTags">
    <vt:lpwstr/>
  </property>
</Properties>
</file>