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6"/>
  </p:notesMasterIdLst>
  <p:sldIdLst>
    <p:sldId id="292" r:id="rId2"/>
    <p:sldId id="257" r:id="rId3"/>
    <p:sldId id="293" r:id="rId4"/>
    <p:sldId id="258" r:id="rId5"/>
    <p:sldId id="282" r:id="rId6"/>
    <p:sldId id="259" r:id="rId7"/>
    <p:sldId id="283" r:id="rId8"/>
    <p:sldId id="260" r:id="rId9"/>
    <p:sldId id="261" r:id="rId10"/>
    <p:sldId id="262" r:id="rId11"/>
    <p:sldId id="263" r:id="rId12"/>
    <p:sldId id="264" r:id="rId13"/>
    <p:sldId id="289" r:id="rId14"/>
    <p:sldId id="284" r:id="rId15"/>
    <p:sldId id="265" r:id="rId16"/>
    <p:sldId id="285" r:id="rId17"/>
    <p:sldId id="266" r:id="rId18"/>
    <p:sldId id="267" r:id="rId19"/>
    <p:sldId id="268" r:id="rId20"/>
    <p:sldId id="269" r:id="rId21"/>
    <p:sldId id="288" r:id="rId22"/>
    <p:sldId id="286" r:id="rId23"/>
    <p:sldId id="290" r:id="rId24"/>
    <p:sldId id="287" r:id="rId25"/>
    <p:sldId id="271" r:id="rId26"/>
    <p:sldId id="291" r:id="rId27"/>
    <p:sldId id="272" r:id="rId28"/>
    <p:sldId id="273" r:id="rId29"/>
    <p:sldId id="274" r:id="rId30"/>
    <p:sldId id="294" r:id="rId31"/>
    <p:sldId id="277" r:id="rId32"/>
    <p:sldId id="278" r:id="rId33"/>
    <p:sldId id="280" r:id="rId34"/>
    <p:sldId id="281"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85A773-DA0A-4553-A82C-B48087F25653}" v="69" dt="2026-10-03T11:15:36.6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50" d="100"/>
          <a:sy n="50" d="100"/>
        </p:scale>
        <p:origin x="1260" y="23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ron Langford" userId="dbf6bd372a34722a" providerId="LiveId" clId="{86DFC2D2-394A-4CF8-8549-A21512DC8E0E}"/>
    <pc:docChg chg="undo custSel addSld delSld modSld sldOrd">
      <pc:chgData name="sharon Langford" userId="dbf6bd372a34722a" providerId="LiveId" clId="{86DFC2D2-394A-4CF8-8549-A21512DC8E0E}" dt="2026-10-03T11:17:54.672" v="6683" actId="14100"/>
      <pc:docMkLst>
        <pc:docMk/>
      </pc:docMkLst>
      <pc:sldChg chg="modSp del mod">
        <pc:chgData name="sharon Langford" userId="dbf6bd372a34722a" providerId="LiveId" clId="{86DFC2D2-394A-4CF8-8549-A21512DC8E0E}" dt="2026-10-03T10:37:20.180" v="5504" actId="2696"/>
        <pc:sldMkLst>
          <pc:docMk/>
          <pc:sldMk cId="0" sldId="256"/>
        </pc:sldMkLst>
        <pc:spChg chg="mod">
          <ac:chgData name="sharon Langford" userId="dbf6bd372a34722a" providerId="LiveId" clId="{86DFC2D2-394A-4CF8-8549-A21512DC8E0E}" dt="2026-10-03T09:40:49.458" v="3244" actId="207"/>
          <ac:spMkLst>
            <pc:docMk/>
            <pc:sldMk cId="0" sldId="256"/>
            <ac:spMk id="2" creationId="{00000000-0000-0000-0000-000000000000}"/>
          </ac:spMkLst>
        </pc:spChg>
        <pc:spChg chg="mod">
          <ac:chgData name="sharon Langford" userId="dbf6bd372a34722a" providerId="LiveId" clId="{86DFC2D2-394A-4CF8-8549-A21512DC8E0E}" dt="2026-10-03T10:36:14.215" v="5489" actId="21"/>
          <ac:spMkLst>
            <pc:docMk/>
            <pc:sldMk cId="0" sldId="256"/>
            <ac:spMk id="4" creationId="{00000000-0000-0000-0000-000000000000}"/>
          </ac:spMkLst>
        </pc:spChg>
      </pc:sldChg>
      <pc:sldChg chg="modSp mod">
        <pc:chgData name="sharon Langford" userId="dbf6bd372a34722a" providerId="LiveId" clId="{86DFC2D2-394A-4CF8-8549-A21512DC8E0E}" dt="2026-10-03T10:11:00.167" v="3963" actId="207"/>
        <pc:sldMkLst>
          <pc:docMk/>
          <pc:sldMk cId="0" sldId="257"/>
        </pc:sldMkLst>
        <pc:graphicFrameChg chg="mod modGraphic">
          <ac:chgData name="sharon Langford" userId="dbf6bd372a34722a" providerId="LiveId" clId="{86DFC2D2-394A-4CF8-8549-A21512DC8E0E}" dt="2026-10-03T10:11:00.167" v="3963" actId="207"/>
          <ac:graphicFrameMkLst>
            <pc:docMk/>
            <pc:sldMk cId="0" sldId="257"/>
            <ac:graphicFrameMk id="10" creationId="{F8FBB274-C5DC-50F7-E46F-578463061E05}"/>
          </ac:graphicFrameMkLst>
        </pc:graphicFrameChg>
      </pc:sldChg>
      <pc:sldChg chg="modSp mod modAnim">
        <pc:chgData name="sharon Langford" userId="dbf6bd372a34722a" providerId="LiveId" clId="{86DFC2D2-394A-4CF8-8549-A21512DC8E0E}" dt="2026-10-03T10:11:10.536" v="3964" actId="207"/>
        <pc:sldMkLst>
          <pc:docMk/>
          <pc:sldMk cId="0" sldId="258"/>
        </pc:sldMkLst>
        <pc:spChg chg="mod">
          <ac:chgData name="sharon Langford" userId="dbf6bd372a34722a" providerId="LiveId" clId="{86DFC2D2-394A-4CF8-8549-A21512DC8E0E}" dt="2026-10-03T10:11:10.536" v="3964" actId="207"/>
          <ac:spMkLst>
            <pc:docMk/>
            <pc:sldMk cId="0" sldId="258"/>
            <ac:spMk id="2" creationId="{00000000-0000-0000-0000-000000000000}"/>
          </ac:spMkLst>
        </pc:spChg>
      </pc:sldChg>
      <pc:sldChg chg="modSp mod modNotesTx">
        <pc:chgData name="sharon Langford" userId="dbf6bd372a34722a" providerId="LiveId" clId="{86DFC2D2-394A-4CF8-8549-A21512DC8E0E}" dt="2026-10-03T10:41:01.614" v="5764" actId="20577"/>
        <pc:sldMkLst>
          <pc:docMk/>
          <pc:sldMk cId="0" sldId="259"/>
        </pc:sldMkLst>
        <pc:spChg chg="mod">
          <ac:chgData name="sharon Langford" userId="dbf6bd372a34722a" providerId="LiveId" clId="{86DFC2D2-394A-4CF8-8549-A21512DC8E0E}" dt="2026-10-03T08:20:45.216" v="51" actId="255"/>
          <ac:spMkLst>
            <pc:docMk/>
            <pc:sldMk cId="0" sldId="259"/>
            <ac:spMk id="7" creationId="{00000000-0000-0000-0000-000000000000}"/>
          </ac:spMkLst>
        </pc:spChg>
      </pc:sldChg>
      <pc:sldChg chg="modSp mod">
        <pc:chgData name="sharon Langford" userId="dbf6bd372a34722a" providerId="LiveId" clId="{86DFC2D2-394A-4CF8-8549-A21512DC8E0E}" dt="2026-10-03T10:08:48.064" v="3955" actId="12"/>
        <pc:sldMkLst>
          <pc:docMk/>
          <pc:sldMk cId="0" sldId="261"/>
        </pc:sldMkLst>
        <pc:spChg chg="mod">
          <ac:chgData name="sharon Langford" userId="dbf6bd372a34722a" providerId="LiveId" clId="{86DFC2D2-394A-4CF8-8549-A21512DC8E0E}" dt="2026-10-03T08:29:33.242" v="271" actId="12"/>
          <ac:spMkLst>
            <pc:docMk/>
            <pc:sldMk cId="0" sldId="261"/>
            <ac:spMk id="10" creationId="{00000000-0000-0000-0000-000000000000}"/>
          </ac:spMkLst>
        </pc:spChg>
        <pc:spChg chg="mod">
          <ac:chgData name="sharon Langford" userId="dbf6bd372a34722a" providerId="LiveId" clId="{86DFC2D2-394A-4CF8-8549-A21512DC8E0E}" dt="2026-10-03T10:08:48.064" v="3955" actId="12"/>
          <ac:spMkLst>
            <pc:docMk/>
            <pc:sldMk cId="0" sldId="261"/>
            <ac:spMk id="13" creationId="{00000000-0000-0000-0000-000000000000}"/>
          </ac:spMkLst>
        </pc:spChg>
      </pc:sldChg>
      <pc:sldChg chg="modSp mod">
        <pc:chgData name="sharon Langford" userId="dbf6bd372a34722a" providerId="LiveId" clId="{86DFC2D2-394A-4CF8-8549-A21512DC8E0E}" dt="2026-10-03T10:24:12.977" v="4888" actId="207"/>
        <pc:sldMkLst>
          <pc:docMk/>
          <pc:sldMk cId="0" sldId="262"/>
        </pc:sldMkLst>
        <pc:spChg chg="mod">
          <ac:chgData name="sharon Langford" userId="dbf6bd372a34722a" providerId="LiveId" clId="{86DFC2D2-394A-4CF8-8549-A21512DC8E0E}" dt="2026-10-03T10:24:12.977" v="4888" actId="207"/>
          <ac:spMkLst>
            <pc:docMk/>
            <pc:sldMk cId="0" sldId="262"/>
            <ac:spMk id="2" creationId="{00000000-0000-0000-0000-000000000000}"/>
          </ac:spMkLst>
        </pc:spChg>
        <pc:graphicFrameChg chg="mod modGraphic">
          <ac:chgData name="sharon Langford" userId="dbf6bd372a34722a" providerId="LiveId" clId="{86DFC2D2-394A-4CF8-8549-A21512DC8E0E}" dt="2026-10-03T10:11:48.209" v="3967"/>
          <ac:graphicFrameMkLst>
            <pc:docMk/>
            <pc:sldMk cId="0" sldId="262"/>
            <ac:graphicFrameMk id="10" creationId="{E7FE422E-A9EE-3FDE-4F48-B95693ED7838}"/>
          </ac:graphicFrameMkLst>
        </pc:graphicFrameChg>
      </pc:sldChg>
      <pc:sldChg chg="modSp mod">
        <pc:chgData name="sharon Langford" userId="dbf6bd372a34722a" providerId="LiveId" clId="{86DFC2D2-394A-4CF8-8549-A21512DC8E0E}" dt="2026-10-03T10:43:44.939" v="5780" actId="20577"/>
        <pc:sldMkLst>
          <pc:docMk/>
          <pc:sldMk cId="0" sldId="263"/>
        </pc:sldMkLst>
        <pc:spChg chg="mod">
          <ac:chgData name="sharon Langford" userId="dbf6bd372a34722a" providerId="LiveId" clId="{86DFC2D2-394A-4CF8-8549-A21512DC8E0E}" dt="2026-10-03T10:42:36.948" v="5767" actId="14100"/>
          <ac:spMkLst>
            <pc:docMk/>
            <pc:sldMk cId="0" sldId="263"/>
            <ac:spMk id="2" creationId="{00000000-0000-0000-0000-000000000000}"/>
          </ac:spMkLst>
        </pc:spChg>
        <pc:spChg chg="mod">
          <ac:chgData name="sharon Langford" userId="dbf6bd372a34722a" providerId="LiveId" clId="{86DFC2D2-394A-4CF8-8549-A21512DC8E0E}" dt="2026-10-03T10:42:50.575" v="5769" actId="122"/>
          <ac:spMkLst>
            <pc:docMk/>
            <pc:sldMk cId="0" sldId="263"/>
            <ac:spMk id="9" creationId="{00000000-0000-0000-0000-000000000000}"/>
          </ac:spMkLst>
        </pc:spChg>
        <pc:spChg chg="mod">
          <ac:chgData name="sharon Langford" userId="dbf6bd372a34722a" providerId="LiveId" clId="{86DFC2D2-394A-4CF8-8549-A21512DC8E0E}" dt="2026-10-03T10:43:44.939" v="5780" actId="20577"/>
          <ac:spMkLst>
            <pc:docMk/>
            <pc:sldMk cId="0" sldId="263"/>
            <ac:spMk id="10" creationId="{00000000-0000-0000-0000-000000000000}"/>
          </ac:spMkLst>
        </pc:spChg>
        <pc:spChg chg="mod">
          <ac:chgData name="sharon Langford" userId="dbf6bd372a34722a" providerId="LiveId" clId="{86DFC2D2-394A-4CF8-8549-A21512DC8E0E}" dt="2026-10-03T10:43:09.073" v="5772" actId="1076"/>
          <ac:spMkLst>
            <pc:docMk/>
            <pc:sldMk cId="0" sldId="263"/>
            <ac:spMk id="12" creationId="{00000000-0000-0000-0000-000000000000}"/>
          </ac:spMkLst>
        </pc:spChg>
        <pc:spChg chg="mod">
          <ac:chgData name="sharon Langford" userId="dbf6bd372a34722a" providerId="LiveId" clId="{86DFC2D2-394A-4CF8-8549-A21512DC8E0E}" dt="2026-10-03T10:43:21.934" v="5773" actId="2710"/>
          <ac:spMkLst>
            <pc:docMk/>
            <pc:sldMk cId="0" sldId="263"/>
            <ac:spMk id="13" creationId="{00000000-0000-0000-0000-000000000000}"/>
          </ac:spMkLst>
        </pc:spChg>
      </pc:sldChg>
      <pc:sldChg chg="delSp modSp mod modAnim">
        <pc:chgData name="sharon Langford" userId="dbf6bd372a34722a" providerId="LiveId" clId="{86DFC2D2-394A-4CF8-8549-A21512DC8E0E}" dt="2026-10-03T10:13:13.543" v="4029" actId="20577"/>
        <pc:sldMkLst>
          <pc:docMk/>
          <pc:sldMk cId="0" sldId="264"/>
        </pc:sldMkLst>
        <pc:spChg chg="mod">
          <ac:chgData name="sharon Langford" userId="dbf6bd372a34722a" providerId="LiveId" clId="{86DFC2D2-394A-4CF8-8549-A21512DC8E0E}" dt="2026-10-03T10:10:12.213" v="3959" actId="207"/>
          <ac:spMkLst>
            <pc:docMk/>
            <pc:sldMk cId="0" sldId="264"/>
            <ac:spMk id="2" creationId="{00000000-0000-0000-0000-000000000000}"/>
          </ac:spMkLst>
        </pc:spChg>
        <pc:spChg chg="mod">
          <ac:chgData name="sharon Langford" userId="dbf6bd372a34722a" providerId="LiveId" clId="{86DFC2D2-394A-4CF8-8549-A21512DC8E0E}" dt="2026-10-03T10:13:13.543" v="4029" actId="20577"/>
          <ac:spMkLst>
            <pc:docMk/>
            <pc:sldMk cId="0" sldId="264"/>
            <ac:spMk id="7" creationId="{00000000-0000-0000-0000-000000000000}"/>
          </ac:spMkLst>
        </pc:spChg>
        <pc:spChg chg="del">
          <ac:chgData name="sharon Langford" userId="dbf6bd372a34722a" providerId="LiveId" clId="{86DFC2D2-394A-4CF8-8549-A21512DC8E0E}" dt="2026-10-03T10:12:10.028" v="3969" actId="478"/>
          <ac:spMkLst>
            <pc:docMk/>
            <pc:sldMk cId="0" sldId="264"/>
            <ac:spMk id="9" creationId="{00000000-0000-0000-0000-000000000000}"/>
          </ac:spMkLst>
        </pc:spChg>
        <pc:spChg chg="mod">
          <ac:chgData name="sharon Langford" userId="dbf6bd372a34722a" providerId="LiveId" clId="{86DFC2D2-394A-4CF8-8549-A21512DC8E0E}" dt="2026-10-03T10:12:26.419" v="3971" actId="20577"/>
          <ac:spMkLst>
            <pc:docMk/>
            <pc:sldMk cId="0" sldId="264"/>
            <ac:spMk id="10" creationId="{00000000-0000-0000-0000-000000000000}"/>
          </ac:spMkLst>
        </pc:spChg>
        <pc:spChg chg="mod">
          <ac:chgData name="sharon Langford" userId="dbf6bd372a34722a" providerId="LiveId" clId="{86DFC2D2-394A-4CF8-8549-A21512DC8E0E}" dt="2026-10-03T08:24:57.551" v="118" actId="113"/>
          <ac:spMkLst>
            <pc:docMk/>
            <pc:sldMk cId="0" sldId="264"/>
            <ac:spMk id="11" creationId="{00000000-0000-0000-0000-000000000000}"/>
          </ac:spMkLst>
        </pc:spChg>
      </pc:sldChg>
      <pc:sldChg chg="addSp modSp mod">
        <pc:chgData name="sharon Langford" userId="dbf6bd372a34722a" providerId="LiveId" clId="{86DFC2D2-394A-4CF8-8549-A21512DC8E0E}" dt="2026-10-03T10:25:34.761" v="4898" actId="255"/>
        <pc:sldMkLst>
          <pc:docMk/>
          <pc:sldMk cId="0" sldId="265"/>
        </pc:sldMkLst>
        <pc:spChg chg="mod">
          <ac:chgData name="sharon Langford" userId="dbf6bd372a34722a" providerId="LiveId" clId="{86DFC2D2-394A-4CF8-8549-A21512DC8E0E}" dt="2026-10-03T10:25:25.631" v="4897" actId="14100"/>
          <ac:spMkLst>
            <pc:docMk/>
            <pc:sldMk cId="0" sldId="265"/>
            <ac:spMk id="2" creationId="{00000000-0000-0000-0000-000000000000}"/>
          </ac:spMkLst>
        </pc:spChg>
        <pc:spChg chg="mod">
          <ac:chgData name="sharon Langford" userId="dbf6bd372a34722a" providerId="LiveId" clId="{86DFC2D2-394A-4CF8-8549-A21512DC8E0E}" dt="2026-10-03T10:24:42.168" v="4891" actId="14100"/>
          <ac:spMkLst>
            <pc:docMk/>
            <pc:sldMk cId="0" sldId="265"/>
            <ac:spMk id="3" creationId="{00000000-0000-0000-0000-000000000000}"/>
          </ac:spMkLst>
        </pc:spChg>
        <pc:spChg chg="mod">
          <ac:chgData name="sharon Langford" userId="dbf6bd372a34722a" providerId="LiveId" clId="{86DFC2D2-394A-4CF8-8549-A21512DC8E0E}" dt="2026-10-03T10:25:34.761" v="4898" actId="255"/>
          <ac:spMkLst>
            <pc:docMk/>
            <pc:sldMk cId="0" sldId="265"/>
            <ac:spMk id="4" creationId="{00000000-0000-0000-0000-000000000000}"/>
          </ac:spMkLst>
        </pc:spChg>
        <pc:picChg chg="add mod">
          <ac:chgData name="sharon Langford" userId="dbf6bd372a34722a" providerId="LiveId" clId="{86DFC2D2-394A-4CF8-8549-A21512DC8E0E}" dt="2026-10-03T10:25:18.723" v="4896" actId="14100"/>
          <ac:picMkLst>
            <pc:docMk/>
            <pc:sldMk cId="0" sldId="265"/>
            <ac:picMk id="6" creationId="{8A1E29FD-4162-C29B-ED56-C4EFEE6628F3}"/>
          </ac:picMkLst>
        </pc:picChg>
      </pc:sldChg>
      <pc:sldChg chg="modSp mod modNotesTx">
        <pc:chgData name="sharon Langford" userId="dbf6bd372a34722a" providerId="LiveId" clId="{86DFC2D2-394A-4CF8-8549-A21512DC8E0E}" dt="2026-10-03T10:26:33.773" v="4910" actId="313"/>
        <pc:sldMkLst>
          <pc:docMk/>
          <pc:sldMk cId="0" sldId="266"/>
        </pc:sldMkLst>
        <pc:spChg chg="mod">
          <ac:chgData name="sharon Langford" userId="dbf6bd372a34722a" providerId="LiveId" clId="{86DFC2D2-394A-4CF8-8549-A21512DC8E0E}" dt="2026-10-03T08:34:54.941" v="644" actId="255"/>
          <ac:spMkLst>
            <pc:docMk/>
            <pc:sldMk cId="0" sldId="266"/>
            <ac:spMk id="21" creationId="{00000000-0000-0000-0000-000000000000}"/>
          </ac:spMkLst>
        </pc:spChg>
      </pc:sldChg>
      <pc:sldChg chg="modSp mod modNotesTx">
        <pc:chgData name="sharon Langford" userId="dbf6bd372a34722a" providerId="LiveId" clId="{86DFC2D2-394A-4CF8-8549-A21512DC8E0E}" dt="2026-10-03T10:33:43.200" v="5408" actId="313"/>
        <pc:sldMkLst>
          <pc:docMk/>
          <pc:sldMk cId="0" sldId="267"/>
        </pc:sldMkLst>
        <pc:spChg chg="mod">
          <ac:chgData name="sharon Langford" userId="dbf6bd372a34722a" providerId="LiveId" clId="{86DFC2D2-394A-4CF8-8549-A21512DC8E0E}" dt="2026-10-03T09:45:22.209" v="3268" actId="207"/>
          <ac:spMkLst>
            <pc:docMk/>
            <pc:sldMk cId="0" sldId="267"/>
            <ac:spMk id="2" creationId="{00000000-0000-0000-0000-000000000000}"/>
          </ac:spMkLst>
        </pc:spChg>
        <pc:spChg chg="mod">
          <ac:chgData name="sharon Langford" userId="dbf6bd372a34722a" providerId="LiveId" clId="{86DFC2D2-394A-4CF8-8549-A21512DC8E0E}" dt="2026-10-03T08:58:04.907" v="1638" actId="255"/>
          <ac:spMkLst>
            <pc:docMk/>
            <pc:sldMk cId="0" sldId="267"/>
            <ac:spMk id="7" creationId="{00000000-0000-0000-0000-000000000000}"/>
          </ac:spMkLst>
        </pc:spChg>
        <pc:spChg chg="mod">
          <ac:chgData name="sharon Langford" userId="dbf6bd372a34722a" providerId="LiveId" clId="{86DFC2D2-394A-4CF8-8549-A21512DC8E0E}" dt="2026-10-03T08:59:57.927" v="1652" actId="255"/>
          <ac:spMkLst>
            <pc:docMk/>
            <pc:sldMk cId="0" sldId="267"/>
            <ac:spMk id="9" creationId="{00000000-0000-0000-0000-000000000000}"/>
          </ac:spMkLst>
        </pc:spChg>
        <pc:spChg chg="mod">
          <ac:chgData name="sharon Langford" userId="dbf6bd372a34722a" providerId="LiveId" clId="{86DFC2D2-394A-4CF8-8549-A21512DC8E0E}" dt="2026-10-03T08:58:12.683" v="1639" actId="255"/>
          <ac:spMkLst>
            <pc:docMk/>
            <pc:sldMk cId="0" sldId="267"/>
            <ac:spMk id="10" creationId="{00000000-0000-0000-0000-000000000000}"/>
          </ac:spMkLst>
        </pc:spChg>
        <pc:spChg chg="mod">
          <ac:chgData name="sharon Langford" userId="dbf6bd372a34722a" providerId="LiveId" clId="{86DFC2D2-394A-4CF8-8549-A21512DC8E0E}" dt="2026-10-03T09:00:04.180" v="1653" actId="255"/>
          <ac:spMkLst>
            <pc:docMk/>
            <pc:sldMk cId="0" sldId="267"/>
            <ac:spMk id="12" creationId="{00000000-0000-0000-0000-000000000000}"/>
          </ac:spMkLst>
        </pc:spChg>
        <pc:spChg chg="mod">
          <ac:chgData name="sharon Langford" userId="dbf6bd372a34722a" providerId="LiveId" clId="{86DFC2D2-394A-4CF8-8549-A21512DC8E0E}" dt="2026-10-03T08:58:19.593" v="1640" actId="255"/>
          <ac:spMkLst>
            <pc:docMk/>
            <pc:sldMk cId="0" sldId="267"/>
            <ac:spMk id="13" creationId="{00000000-0000-0000-0000-000000000000}"/>
          </ac:spMkLst>
        </pc:spChg>
        <pc:spChg chg="mod">
          <ac:chgData name="sharon Langford" userId="dbf6bd372a34722a" providerId="LiveId" clId="{86DFC2D2-394A-4CF8-8549-A21512DC8E0E}" dt="2026-10-03T09:00:10.411" v="1654" actId="255"/>
          <ac:spMkLst>
            <pc:docMk/>
            <pc:sldMk cId="0" sldId="267"/>
            <ac:spMk id="15" creationId="{00000000-0000-0000-0000-000000000000}"/>
          </ac:spMkLst>
        </pc:spChg>
        <pc:spChg chg="mod">
          <ac:chgData name="sharon Langford" userId="dbf6bd372a34722a" providerId="LiveId" clId="{86DFC2D2-394A-4CF8-8549-A21512DC8E0E}" dt="2026-10-03T08:58:26.919" v="1641" actId="255"/>
          <ac:spMkLst>
            <pc:docMk/>
            <pc:sldMk cId="0" sldId="267"/>
            <ac:spMk id="16" creationId="{00000000-0000-0000-0000-000000000000}"/>
          </ac:spMkLst>
        </pc:spChg>
      </pc:sldChg>
      <pc:sldChg chg="modSp mod">
        <pc:chgData name="sharon Langford" userId="dbf6bd372a34722a" providerId="LiveId" clId="{86DFC2D2-394A-4CF8-8549-A21512DC8E0E}" dt="2026-10-03T10:34:15.465" v="5437" actId="20577"/>
        <pc:sldMkLst>
          <pc:docMk/>
          <pc:sldMk cId="0" sldId="268"/>
        </pc:sldMkLst>
        <pc:spChg chg="mod">
          <ac:chgData name="sharon Langford" userId="dbf6bd372a34722a" providerId="LiveId" clId="{86DFC2D2-394A-4CF8-8549-A21512DC8E0E}" dt="2026-10-03T08:59:12.689" v="1645" actId="207"/>
          <ac:spMkLst>
            <pc:docMk/>
            <pc:sldMk cId="0" sldId="268"/>
            <ac:spMk id="2" creationId="{00000000-0000-0000-0000-000000000000}"/>
          </ac:spMkLst>
        </pc:spChg>
        <pc:spChg chg="mod">
          <ac:chgData name="sharon Langford" userId="dbf6bd372a34722a" providerId="LiveId" clId="{86DFC2D2-394A-4CF8-8549-A21512DC8E0E}" dt="2026-10-03T10:34:15.465" v="5437" actId="20577"/>
          <ac:spMkLst>
            <pc:docMk/>
            <pc:sldMk cId="0" sldId="268"/>
            <ac:spMk id="9" creationId="{00000000-0000-0000-0000-000000000000}"/>
          </ac:spMkLst>
        </pc:spChg>
        <pc:spChg chg="mod">
          <ac:chgData name="sharon Langford" userId="dbf6bd372a34722a" providerId="LiveId" clId="{86DFC2D2-394A-4CF8-8549-A21512DC8E0E}" dt="2026-10-03T08:59:24.467" v="1647" actId="255"/>
          <ac:spMkLst>
            <pc:docMk/>
            <pc:sldMk cId="0" sldId="268"/>
            <ac:spMk id="10" creationId="{00000000-0000-0000-0000-000000000000}"/>
          </ac:spMkLst>
        </pc:spChg>
        <pc:spChg chg="mod">
          <ac:chgData name="sharon Langford" userId="dbf6bd372a34722a" providerId="LiveId" clId="{86DFC2D2-394A-4CF8-8549-A21512DC8E0E}" dt="2026-10-03T10:34:09.468" v="5422" actId="20577"/>
          <ac:spMkLst>
            <pc:docMk/>
            <pc:sldMk cId="0" sldId="268"/>
            <ac:spMk id="12" creationId="{00000000-0000-0000-0000-000000000000}"/>
          </ac:spMkLst>
        </pc:spChg>
        <pc:spChg chg="mod">
          <ac:chgData name="sharon Langford" userId="dbf6bd372a34722a" providerId="LiveId" clId="{86DFC2D2-394A-4CF8-8549-A21512DC8E0E}" dt="2026-10-03T08:59:33.344" v="1649" actId="255"/>
          <ac:spMkLst>
            <pc:docMk/>
            <pc:sldMk cId="0" sldId="268"/>
            <ac:spMk id="13" creationId="{00000000-0000-0000-0000-000000000000}"/>
          </ac:spMkLst>
        </pc:spChg>
      </pc:sldChg>
      <pc:sldChg chg="addSp delSp modSp mod">
        <pc:chgData name="sharon Langford" userId="dbf6bd372a34722a" providerId="LiveId" clId="{86DFC2D2-394A-4CF8-8549-A21512DC8E0E}" dt="2026-10-03T09:47:25.144" v="3286" actId="207"/>
        <pc:sldMkLst>
          <pc:docMk/>
          <pc:sldMk cId="0" sldId="269"/>
        </pc:sldMkLst>
        <pc:spChg chg="del">
          <ac:chgData name="sharon Langford" userId="dbf6bd372a34722a" providerId="LiveId" clId="{86DFC2D2-394A-4CF8-8549-A21512DC8E0E}" dt="2026-10-03T08:35:26.245" v="645" actId="26606"/>
          <ac:spMkLst>
            <pc:docMk/>
            <pc:sldMk cId="0" sldId="269"/>
            <ac:spMk id="8" creationId="{00000000-0000-0000-0000-000000000000}"/>
          </ac:spMkLst>
        </pc:spChg>
        <pc:graphicFrameChg chg="add mod modGraphic">
          <ac:chgData name="sharon Langford" userId="dbf6bd372a34722a" providerId="LiveId" clId="{86DFC2D2-394A-4CF8-8549-A21512DC8E0E}" dt="2026-10-03T09:47:25.144" v="3286" actId="207"/>
          <ac:graphicFrameMkLst>
            <pc:docMk/>
            <pc:sldMk cId="0" sldId="269"/>
            <ac:graphicFrameMk id="10" creationId="{EB4BD55E-BD2A-7CA2-B238-70607B960DBA}"/>
          </ac:graphicFrameMkLst>
        </pc:graphicFrameChg>
      </pc:sldChg>
      <pc:sldChg chg="del">
        <pc:chgData name="sharon Langford" userId="dbf6bd372a34722a" providerId="LiveId" clId="{86DFC2D2-394A-4CF8-8549-A21512DC8E0E}" dt="2026-10-03T09:26:49.406" v="3239" actId="2696"/>
        <pc:sldMkLst>
          <pc:docMk/>
          <pc:sldMk cId="0" sldId="270"/>
        </pc:sldMkLst>
      </pc:sldChg>
      <pc:sldChg chg="modSp mod">
        <pc:chgData name="sharon Langford" userId="dbf6bd372a34722a" providerId="LiveId" clId="{86DFC2D2-394A-4CF8-8549-A21512DC8E0E}" dt="2026-10-03T10:45:11.766" v="5786" actId="1076"/>
        <pc:sldMkLst>
          <pc:docMk/>
          <pc:sldMk cId="0" sldId="271"/>
        </pc:sldMkLst>
        <pc:spChg chg="mod">
          <ac:chgData name="sharon Langford" userId="dbf6bd372a34722a" providerId="LiveId" clId="{86DFC2D2-394A-4CF8-8549-A21512DC8E0E}" dt="2026-10-03T09:26:36.038" v="3238" actId="207"/>
          <ac:spMkLst>
            <pc:docMk/>
            <pc:sldMk cId="0" sldId="271"/>
            <ac:spMk id="2" creationId="{00000000-0000-0000-0000-000000000000}"/>
          </ac:spMkLst>
        </pc:spChg>
        <pc:spChg chg="mod">
          <ac:chgData name="sharon Langford" userId="dbf6bd372a34722a" providerId="LiveId" clId="{86DFC2D2-394A-4CF8-8549-A21512DC8E0E}" dt="2026-10-03T09:26:29.006" v="3237" actId="33524"/>
          <ac:spMkLst>
            <pc:docMk/>
            <pc:sldMk cId="0" sldId="271"/>
            <ac:spMk id="7" creationId="{00000000-0000-0000-0000-000000000000}"/>
          </ac:spMkLst>
        </pc:spChg>
        <pc:spChg chg="mod">
          <ac:chgData name="sharon Langford" userId="dbf6bd372a34722a" providerId="LiveId" clId="{86DFC2D2-394A-4CF8-8549-A21512DC8E0E}" dt="2026-10-03T10:45:11.766" v="5786" actId="1076"/>
          <ac:spMkLst>
            <pc:docMk/>
            <pc:sldMk cId="0" sldId="271"/>
            <ac:spMk id="9" creationId="{00000000-0000-0000-0000-000000000000}"/>
          </ac:spMkLst>
        </pc:spChg>
        <pc:spChg chg="mod">
          <ac:chgData name="sharon Langford" userId="dbf6bd372a34722a" providerId="LiveId" clId="{86DFC2D2-394A-4CF8-8549-A21512DC8E0E}" dt="2026-10-03T10:44:35.163" v="5781" actId="2710"/>
          <ac:spMkLst>
            <pc:docMk/>
            <pc:sldMk cId="0" sldId="271"/>
            <ac:spMk id="10" creationId="{00000000-0000-0000-0000-000000000000}"/>
          </ac:spMkLst>
        </pc:spChg>
        <pc:spChg chg="mod">
          <ac:chgData name="sharon Langford" userId="dbf6bd372a34722a" providerId="LiveId" clId="{86DFC2D2-394A-4CF8-8549-A21512DC8E0E}" dt="2026-10-03T10:44:58.391" v="5784" actId="255"/>
          <ac:spMkLst>
            <pc:docMk/>
            <pc:sldMk cId="0" sldId="271"/>
            <ac:spMk id="12" creationId="{00000000-0000-0000-0000-000000000000}"/>
          </ac:spMkLst>
        </pc:spChg>
        <pc:spChg chg="mod">
          <ac:chgData name="sharon Langford" userId="dbf6bd372a34722a" providerId="LiveId" clId="{86DFC2D2-394A-4CF8-8549-A21512DC8E0E}" dt="2026-10-03T10:44:41.072" v="5782" actId="2710"/>
          <ac:spMkLst>
            <pc:docMk/>
            <pc:sldMk cId="0" sldId="271"/>
            <ac:spMk id="13" creationId="{00000000-0000-0000-0000-000000000000}"/>
          </ac:spMkLst>
        </pc:spChg>
      </pc:sldChg>
      <pc:sldChg chg="modSp mod">
        <pc:chgData name="sharon Langford" userId="dbf6bd372a34722a" providerId="LiveId" clId="{86DFC2D2-394A-4CF8-8549-A21512DC8E0E}" dt="2026-10-03T09:59:43.788" v="3910" actId="255"/>
        <pc:sldMkLst>
          <pc:docMk/>
          <pc:sldMk cId="0" sldId="272"/>
        </pc:sldMkLst>
        <pc:spChg chg="mod">
          <ac:chgData name="sharon Langford" userId="dbf6bd372a34722a" providerId="LiveId" clId="{86DFC2D2-394A-4CF8-8549-A21512DC8E0E}" dt="2026-10-03T09:59:09.709" v="3906" actId="207"/>
          <ac:spMkLst>
            <pc:docMk/>
            <pc:sldMk cId="0" sldId="272"/>
            <ac:spMk id="2" creationId="{00000000-0000-0000-0000-000000000000}"/>
          </ac:spMkLst>
        </pc:spChg>
        <pc:spChg chg="mod">
          <ac:chgData name="sharon Langford" userId="dbf6bd372a34722a" providerId="LiveId" clId="{86DFC2D2-394A-4CF8-8549-A21512DC8E0E}" dt="2026-10-03T09:59:43.788" v="3910" actId="255"/>
          <ac:spMkLst>
            <pc:docMk/>
            <pc:sldMk cId="0" sldId="272"/>
            <ac:spMk id="10" creationId="{00000000-0000-0000-0000-000000000000}"/>
          </ac:spMkLst>
        </pc:spChg>
        <pc:spChg chg="mod">
          <ac:chgData name="sharon Langford" userId="dbf6bd372a34722a" providerId="LiveId" clId="{86DFC2D2-394A-4CF8-8549-A21512DC8E0E}" dt="2026-10-03T09:59:21.545" v="3908" actId="255"/>
          <ac:spMkLst>
            <pc:docMk/>
            <pc:sldMk cId="0" sldId="272"/>
            <ac:spMk id="13" creationId="{00000000-0000-0000-0000-000000000000}"/>
          </ac:spMkLst>
        </pc:spChg>
      </pc:sldChg>
      <pc:sldChg chg="modSp mod">
        <pc:chgData name="sharon Langford" userId="dbf6bd372a34722a" providerId="LiveId" clId="{86DFC2D2-394A-4CF8-8549-A21512DC8E0E}" dt="2026-10-03T10:46:04.234" v="5792" actId="1076"/>
        <pc:sldMkLst>
          <pc:docMk/>
          <pc:sldMk cId="0" sldId="273"/>
        </pc:sldMkLst>
        <pc:spChg chg="mod">
          <ac:chgData name="sharon Langford" userId="dbf6bd372a34722a" providerId="LiveId" clId="{86DFC2D2-394A-4CF8-8549-A21512DC8E0E}" dt="2026-10-03T09:55:28.105" v="3809" actId="207"/>
          <ac:spMkLst>
            <pc:docMk/>
            <pc:sldMk cId="0" sldId="273"/>
            <ac:spMk id="2" creationId="{00000000-0000-0000-0000-000000000000}"/>
          </ac:spMkLst>
        </pc:spChg>
        <pc:spChg chg="mod">
          <ac:chgData name="sharon Langford" userId="dbf6bd372a34722a" providerId="LiveId" clId="{86DFC2D2-394A-4CF8-8549-A21512DC8E0E}" dt="2026-10-03T09:55:08.723" v="3808" actId="20577"/>
          <ac:spMkLst>
            <pc:docMk/>
            <pc:sldMk cId="0" sldId="273"/>
            <ac:spMk id="7" creationId="{00000000-0000-0000-0000-000000000000}"/>
          </ac:spMkLst>
        </pc:spChg>
        <pc:spChg chg="mod">
          <ac:chgData name="sharon Langford" userId="dbf6bd372a34722a" providerId="LiveId" clId="{86DFC2D2-394A-4CF8-8549-A21512DC8E0E}" dt="2026-10-03T10:45:51.725" v="5790" actId="255"/>
          <ac:spMkLst>
            <pc:docMk/>
            <pc:sldMk cId="0" sldId="273"/>
            <ac:spMk id="9" creationId="{00000000-0000-0000-0000-000000000000}"/>
          </ac:spMkLst>
        </pc:spChg>
        <pc:spChg chg="mod">
          <ac:chgData name="sharon Langford" userId="dbf6bd372a34722a" providerId="LiveId" clId="{86DFC2D2-394A-4CF8-8549-A21512DC8E0E}" dt="2026-10-03T10:45:35.442" v="5787" actId="2710"/>
          <ac:spMkLst>
            <pc:docMk/>
            <pc:sldMk cId="0" sldId="273"/>
            <ac:spMk id="10" creationId="{00000000-0000-0000-0000-000000000000}"/>
          </ac:spMkLst>
        </pc:spChg>
        <pc:spChg chg="mod">
          <ac:chgData name="sharon Langford" userId="dbf6bd372a34722a" providerId="LiveId" clId="{86DFC2D2-394A-4CF8-8549-A21512DC8E0E}" dt="2026-10-03T10:46:04.234" v="5792" actId="1076"/>
          <ac:spMkLst>
            <pc:docMk/>
            <pc:sldMk cId="0" sldId="273"/>
            <ac:spMk id="12" creationId="{00000000-0000-0000-0000-000000000000}"/>
          </ac:spMkLst>
        </pc:spChg>
        <pc:spChg chg="mod">
          <ac:chgData name="sharon Langford" userId="dbf6bd372a34722a" providerId="LiveId" clId="{86DFC2D2-394A-4CF8-8549-A21512DC8E0E}" dt="2026-10-03T10:45:44.375" v="5789" actId="2710"/>
          <ac:spMkLst>
            <pc:docMk/>
            <pc:sldMk cId="0" sldId="273"/>
            <ac:spMk id="13" creationId="{00000000-0000-0000-0000-000000000000}"/>
          </ac:spMkLst>
        </pc:spChg>
      </pc:sldChg>
      <pc:sldChg chg="modSp mod">
        <pc:chgData name="sharon Langford" userId="dbf6bd372a34722a" providerId="LiveId" clId="{86DFC2D2-394A-4CF8-8549-A21512DC8E0E}" dt="2026-10-03T10:01:03.820" v="3917" actId="2710"/>
        <pc:sldMkLst>
          <pc:docMk/>
          <pc:sldMk cId="0" sldId="274"/>
        </pc:sldMkLst>
        <pc:spChg chg="mod">
          <ac:chgData name="sharon Langford" userId="dbf6bd372a34722a" providerId="LiveId" clId="{86DFC2D2-394A-4CF8-8549-A21512DC8E0E}" dt="2026-10-03T10:00:36.382" v="3912" actId="207"/>
          <ac:spMkLst>
            <pc:docMk/>
            <pc:sldMk cId="0" sldId="274"/>
            <ac:spMk id="2" creationId="{00000000-0000-0000-0000-000000000000}"/>
          </ac:spMkLst>
        </pc:spChg>
        <pc:spChg chg="mod">
          <ac:chgData name="sharon Langford" userId="dbf6bd372a34722a" providerId="LiveId" clId="{86DFC2D2-394A-4CF8-8549-A21512DC8E0E}" dt="2026-10-03T10:00:49.302" v="3914" actId="1076"/>
          <ac:spMkLst>
            <pc:docMk/>
            <pc:sldMk cId="0" sldId="274"/>
            <ac:spMk id="7" creationId="{00000000-0000-0000-0000-000000000000}"/>
          </ac:spMkLst>
        </pc:spChg>
        <pc:spChg chg="mod">
          <ac:chgData name="sharon Langford" userId="dbf6bd372a34722a" providerId="LiveId" clId="{86DFC2D2-394A-4CF8-8549-A21512DC8E0E}" dt="2026-10-03T10:01:03.820" v="3917" actId="2710"/>
          <ac:spMkLst>
            <pc:docMk/>
            <pc:sldMk cId="0" sldId="274"/>
            <ac:spMk id="8" creationId="{00000000-0000-0000-0000-000000000000}"/>
          </ac:spMkLst>
        </pc:spChg>
      </pc:sldChg>
      <pc:sldChg chg="addSp modSp del mod">
        <pc:chgData name="sharon Langford" userId="dbf6bd372a34722a" providerId="LiveId" clId="{86DFC2D2-394A-4CF8-8549-A21512DC8E0E}" dt="2026-10-03T11:16:41.780" v="6679" actId="2696"/>
        <pc:sldMkLst>
          <pc:docMk/>
          <pc:sldMk cId="0" sldId="275"/>
        </pc:sldMkLst>
        <pc:spChg chg="mod">
          <ac:chgData name="sharon Langford" userId="dbf6bd372a34722a" providerId="LiveId" clId="{86DFC2D2-394A-4CF8-8549-A21512DC8E0E}" dt="2026-10-03T11:14:31.565" v="6573" actId="1076"/>
          <ac:spMkLst>
            <pc:docMk/>
            <pc:sldMk cId="0" sldId="275"/>
            <ac:spMk id="2" creationId="{00000000-0000-0000-0000-000000000000}"/>
          </ac:spMkLst>
        </pc:spChg>
        <pc:spChg chg="mod">
          <ac:chgData name="sharon Langford" userId="dbf6bd372a34722a" providerId="LiveId" clId="{86DFC2D2-394A-4CF8-8549-A21512DC8E0E}" dt="2026-10-03T11:14:01.932" v="6570" actId="255"/>
          <ac:spMkLst>
            <pc:docMk/>
            <pc:sldMk cId="0" sldId="275"/>
            <ac:spMk id="3" creationId="{00000000-0000-0000-0000-000000000000}"/>
          </ac:spMkLst>
        </pc:spChg>
        <pc:spChg chg="mod">
          <ac:chgData name="sharon Langford" userId="dbf6bd372a34722a" providerId="LiveId" clId="{86DFC2D2-394A-4CF8-8549-A21512DC8E0E}" dt="2026-10-03T11:14:11.369" v="6572" actId="255"/>
          <ac:spMkLst>
            <pc:docMk/>
            <pc:sldMk cId="0" sldId="275"/>
            <ac:spMk id="4" creationId="{00000000-0000-0000-0000-000000000000}"/>
          </ac:spMkLst>
        </pc:spChg>
        <pc:picChg chg="add mod">
          <ac:chgData name="sharon Langford" userId="dbf6bd372a34722a" providerId="LiveId" clId="{86DFC2D2-394A-4CF8-8549-A21512DC8E0E}" dt="2026-10-03T11:14:35.670" v="6574" actId="14100"/>
          <ac:picMkLst>
            <pc:docMk/>
            <pc:sldMk cId="0" sldId="275"/>
            <ac:picMk id="6" creationId="{733B706A-AE7C-3DF0-3B53-CB8E872E7A98}"/>
          </ac:picMkLst>
        </pc:picChg>
      </pc:sldChg>
      <pc:sldChg chg="del">
        <pc:chgData name="sharon Langford" userId="dbf6bd372a34722a" providerId="LiveId" clId="{86DFC2D2-394A-4CF8-8549-A21512DC8E0E}" dt="2026-10-03T11:11:29.715" v="6559" actId="2696"/>
        <pc:sldMkLst>
          <pc:docMk/>
          <pc:sldMk cId="0" sldId="276"/>
        </pc:sldMkLst>
      </pc:sldChg>
      <pc:sldChg chg="modSp mod">
        <pc:chgData name="sharon Langford" userId="dbf6bd372a34722a" providerId="LiveId" clId="{86DFC2D2-394A-4CF8-8549-A21512DC8E0E}" dt="2026-10-03T10:06:02.141" v="3951" actId="2710"/>
        <pc:sldMkLst>
          <pc:docMk/>
          <pc:sldMk cId="0" sldId="277"/>
        </pc:sldMkLst>
        <pc:spChg chg="mod">
          <ac:chgData name="sharon Langford" userId="dbf6bd372a34722a" providerId="LiveId" clId="{86DFC2D2-394A-4CF8-8549-A21512DC8E0E}" dt="2026-10-03T10:01:29.792" v="3918" actId="207"/>
          <ac:spMkLst>
            <pc:docMk/>
            <pc:sldMk cId="0" sldId="277"/>
            <ac:spMk id="2" creationId="{00000000-0000-0000-0000-000000000000}"/>
          </ac:spMkLst>
        </pc:spChg>
        <pc:spChg chg="mod">
          <ac:chgData name="sharon Langford" userId="dbf6bd372a34722a" providerId="LiveId" clId="{86DFC2D2-394A-4CF8-8549-A21512DC8E0E}" dt="2026-10-03T10:05:31.178" v="3948" actId="2710"/>
          <ac:spMkLst>
            <pc:docMk/>
            <pc:sldMk cId="0" sldId="277"/>
            <ac:spMk id="10" creationId="{00000000-0000-0000-0000-000000000000}"/>
          </ac:spMkLst>
        </pc:spChg>
        <pc:spChg chg="mod">
          <ac:chgData name="sharon Langford" userId="dbf6bd372a34722a" providerId="LiveId" clId="{86DFC2D2-394A-4CF8-8549-A21512DC8E0E}" dt="2026-10-03T10:06:02.141" v="3951" actId="2710"/>
          <ac:spMkLst>
            <pc:docMk/>
            <pc:sldMk cId="0" sldId="277"/>
            <ac:spMk id="13" creationId="{00000000-0000-0000-0000-000000000000}"/>
          </ac:spMkLst>
        </pc:spChg>
        <pc:spChg chg="mod">
          <ac:chgData name="sharon Langford" userId="dbf6bd372a34722a" providerId="LiveId" clId="{86DFC2D2-394A-4CF8-8549-A21512DC8E0E}" dt="2026-10-03T10:05:54.906" v="3950" actId="2710"/>
          <ac:spMkLst>
            <pc:docMk/>
            <pc:sldMk cId="0" sldId="277"/>
            <ac:spMk id="16" creationId="{00000000-0000-0000-0000-000000000000}"/>
          </ac:spMkLst>
        </pc:spChg>
      </pc:sldChg>
      <pc:sldChg chg="modSp mod">
        <pc:chgData name="sharon Langford" userId="dbf6bd372a34722a" providerId="LiveId" clId="{86DFC2D2-394A-4CF8-8549-A21512DC8E0E}" dt="2026-10-03T10:02:34.693" v="3927" actId="207"/>
        <pc:sldMkLst>
          <pc:docMk/>
          <pc:sldMk cId="0" sldId="278"/>
        </pc:sldMkLst>
        <pc:spChg chg="mod">
          <ac:chgData name="sharon Langford" userId="dbf6bd372a34722a" providerId="LiveId" clId="{86DFC2D2-394A-4CF8-8549-A21512DC8E0E}" dt="2026-10-03T10:02:34.693" v="3927" actId="207"/>
          <ac:spMkLst>
            <pc:docMk/>
            <pc:sldMk cId="0" sldId="278"/>
            <ac:spMk id="2" creationId="{00000000-0000-0000-0000-000000000000}"/>
          </ac:spMkLst>
        </pc:spChg>
      </pc:sldChg>
      <pc:sldChg chg="del">
        <pc:chgData name="sharon Langford" userId="dbf6bd372a34722a" providerId="LiveId" clId="{86DFC2D2-394A-4CF8-8549-A21512DC8E0E}" dt="2026-10-03T10:05:11.046" v="3947" actId="2696"/>
        <pc:sldMkLst>
          <pc:docMk/>
          <pc:sldMk cId="0" sldId="279"/>
        </pc:sldMkLst>
      </pc:sldChg>
      <pc:sldChg chg="modSp mod">
        <pc:chgData name="sharon Langford" userId="dbf6bd372a34722a" providerId="LiveId" clId="{86DFC2D2-394A-4CF8-8549-A21512DC8E0E}" dt="2026-10-03T10:03:51.962" v="3937" actId="2711"/>
        <pc:sldMkLst>
          <pc:docMk/>
          <pc:sldMk cId="0" sldId="280"/>
        </pc:sldMkLst>
        <pc:spChg chg="mod">
          <ac:chgData name="sharon Langford" userId="dbf6bd372a34722a" providerId="LiveId" clId="{86DFC2D2-394A-4CF8-8549-A21512DC8E0E}" dt="2026-10-03T10:02:51.282" v="3928" actId="207"/>
          <ac:spMkLst>
            <pc:docMk/>
            <pc:sldMk cId="0" sldId="280"/>
            <ac:spMk id="2" creationId="{00000000-0000-0000-0000-000000000000}"/>
          </ac:spMkLst>
        </pc:spChg>
        <pc:spChg chg="mod">
          <ac:chgData name="sharon Langford" userId="dbf6bd372a34722a" providerId="LiveId" clId="{86DFC2D2-394A-4CF8-8549-A21512DC8E0E}" dt="2026-10-03T10:03:51.962" v="3937" actId="2711"/>
          <ac:spMkLst>
            <pc:docMk/>
            <pc:sldMk cId="0" sldId="280"/>
            <ac:spMk id="7" creationId="{00000000-0000-0000-0000-000000000000}"/>
          </ac:spMkLst>
        </pc:spChg>
        <pc:spChg chg="mod">
          <ac:chgData name="sharon Langford" userId="dbf6bd372a34722a" providerId="LiveId" clId="{86DFC2D2-394A-4CF8-8549-A21512DC8E0E}" dt="2026-10-03T10:03:08.415" v="3934" actId="255"/>
          <ac:spMkLst>
            <pc:docMk/>
            <pc:sldMk cId="0" sldId="280"/>
            <ac:spMk id="10" creationId="{00000000-0000-0000-0000-000000000000}"/>
          </ac:spMkLst>
        </pc:spChg>
        <pc:spChg chg="mod">
          <ac:chgData name="sharon Langford" userId="dbf6bd372a34722a" providerId="LiveId" clId="{86DFC2D2-394A-4CF8-8549-A21512DC8E0E}" dt="2026-10-03T10:03:19.073" v="3936" actId="255"/>
          <ac:spMkLst>
            <pc:docMk/>
            <pc:sldMk cId="0" sldId="280"/>
            <ac:spMk id="13" creationId="{00000000-0000-0000-0000-000000000000}"/>
          </ac:spMkLst>
        </pc:spChg>
      </pc:sldChg>
      <pc:sldChg chg="modSp mod">
        <pc:chgData name="sharon Langford" userId="dbf6bd372a34722a" providerId="LiveId" clId="{86DFC2D2-394A-4CF8-8549-A21512DC8E0E}" dt="2026-10-03T10:46:33.227" v="5793" actId="207"/>
        <pc:sldMkLst>
          <pc:docMk/>
          <pc:sldMk cId="0" sldId="281"/>
        </pc:sldMkLst>
        <pc:spChg chg="mod">
          <ac:chgData name="sharon Langford" userId="dbf6bd372a34722a" providerId="LiveId" clId="{86DFC2D2-394A-4CF8-8549-A21512DC8E0E}" dt="2026-10-03T10:04:48.167" v="3946" actId="14100"/>
          <ac:spMkLst>
            <pc:docMk/>
            <pc:sldMk cId="0" sldId="281"/>
            <ac:spMk id="2" creationId="{00000000-0000-0000-0000-000000000000}"/>
          </ac:spMkLst>
        </pc:spChg>
        <pc:spChg chg="mod">
          <ac:chgData name="sharon Langford" userId="dbf6bd372a34722a" providerId="LiveId" clId="{86DFC2D2-394A-4CF8-8549-A21512DC8E0E}" dt="2026-10-03T10:46:33.227" v="5793" actId="207"/>
          <ac:spMkLst>
            <pc:docMk/>
            <pc:sldMk cId="0" sldId="281"/>
            <ac:spMk id="8" creationId="{00000000-0000-0000-0000-000000000000}"/>
          </ac:spMkLst>
        </pc:spChg>
        <pc:spChg chg="mod">
          <ac:chgData name="sharon Langford" userId="dbf6bd372a34722a" providerId="LiveId" clId="{86DFC2D2-394A-4CF8-8549-A21512DC8E0E}" dt="2026-10-03T10:04:24.606" v="3940" actId="255"/>
          <ac:spMkLst>
            <pc:docMk/>
            <pc:sldMk cId="0" sldId="281"/>
            <ac:spMk id="9" creationId="{00000000-0000-0000-0000-000000000000}"/>
          </ac:spMkLst>
        </pc:spChg>
        <pc:spChg chg="mod">
          <ac:chgData name="sharon Langford" userId="dbf6bd372a34722a" providerId="LiveId" clId="{86DFC2D2-394A-4CF8-8549-A21512DC8E0E}" dt="2026-10-03T10:04:40.507" v="3943" actId="2710"/>
          <ac:spMkLst>
            <pc:docMk/>
            <pc:sldMk cId="0" sldId="281"/>
            <ac:spMk id="10" creationId="{00000000-0000-0000-0000-000000000000}"/>
          </ac:spMkLst>
        </pc:spChg>
      </pc:sldChg>
      <pc:sldChg chg="addSp delSp modSp mod ord setBg">
        <pc:chgData name="sharon Langford" userId="dbf6bd372a34722a" providerId="LiveId" clId="{86DFC2D2-394A-4CF8-8549-A21512DC8E0E}" dt="2026-10-03T09:41:39.990" v="3248" actId="26606"/>
        <pc:sldMkLst>
          <pc:docMk/>
          <pc:sldMk cId="2717230238" sldId="282"/>
        </pc:sldMkLst>
        <pc:spChg chg="mod">
          <ac:chgData name="sharon Langford" userId="dbf6bd372a34722a" providerId="LiveId" clId="{86DFC2D2-394A-4CF8-8549-A21512DC8E0E}" dt="2026-10-03T09:41:39.990" v="3248" actId="26606"/>
          <ac:spMkLst>
            <pc:docMk/>
            <pc:sldMk cId="2717230238" sldId="282"/>
            <ac:spMk id="2" creationId="{68096035-6E96-319E-89C1-710F53826C43}"/>
          </ac:spMkLst>
        </pc:spChg>
        <pc:spChg chg="add del mod">
          <ac:chgData name="sharon Langford" userId="dbf6bd372a34722a" providerId="LiveId" clId="{86DFC2D2-394A-4CF8-8549-A21512DC8E0E}" dt="2026-10-03T09:04:36.296" v="1801" actId="26606"/>
          <ac:spMkLst>
            <pc:docMk/>
            <pc:sldMk cId="2717230238" sldId="282"/>
            <ac:spMk id="3" creationId="{AD29679A-1EE5-EE85-A1BA-2B8F8DC28387}"/>
          </ac:spMkLst>
        </pc:spChg>
        <pc:spChg chg="add del">
          <ac:chgData name="sharon Langford" userId="dbf6bd372a34722a" providerId="LiveId" clId="{86DFC2D2-394A-4CF8-8549-A21512DC8E0E}" dt="2026-10-03T09:04:36.282" v="1800" actId="26606"/>
          <ac:spMkLst>
            <pc:docMk/>
            <pc:sldMk cId="2717230238" sldId="282"/>
            <ac:spMk id="9" creationId="{9F7D5CDA-D291-4307-BF55-1381FED29634}"/>
          </ac:spMkLst>
        </pc:spChg>
        <pc:spChg chg="add del">
          <ac:chgData name="sharon Langford" userId="dbf6bd372a34722a" providerId="LiveId" clId="{86DFC2D2-394A-4CF8-8549-A21512DC8E0E}" dt="2026-10-03T09:04:22.226" v="1798" actId="26606"/>
          <ac:spMkLst>
            <pc:docMk/>
            <pc:sldMk cId="2717230238" sldId="282"/>
            <ac:spMk id="10" creationId="{E51BA4DF-2BD4-4EC2-B1DB-B27C8AC71864}"/>
          </ac:spMkLst>
        </pc:spChg>
        <pc:spChg chg="add del">
          <ac:chgData name="sharon Langford" userId="dbf6bd372a34722a" providerId="LiveId" clId="{86DFC2D2-394A-4CF8-8549-A21512DC8E0E}" dt="2026-10-03T09:41:39.990" v="3248" actId="26606"/>
          <ac:spMkLst>
            <pc:docMk/>
            <pc:sldMk cId="2717230238" sldId="282"/>
            <ac:spMk id="11" creationId="{E81BF4F6-F2CF-4984-9D14-D6966D92F99F}"/>
          </ac:spMkLst>
        </pc:spChg>
        <pc:spChg chg="add del">
          <ac:chgData name="sharon Langford" userId="dbf6bd372a34722a" providerId="LiveId" clId="{86DFC2D2-394A-4CF8-8549-A21512DC8E0E}" dt="2026-10-03T09:04:36.282" v="1800" actId="26606"/>
          <ac:spMkLst>
            <pc:docMk/>
            <pc:sldMk cId="2717230238" sldId="282"/>
            <ac:spMk id="12" creationId="{AD29679A-1EE5-EE85-A1BA-2B8F8DC28387}"/>
          </ac:spMkLst>
        </pc:spChg>
        <pc:spChg chg="add del">
          <ac:chgData name="sharon Langford" userId="dbf6bd372a34722a" providerId="LiveId" clId="{86DFC2D2-394A-4CF8-8549-A21512DC8E0E}" dt="2026-10-03T09:41:39.990" v="3248" actId="26606"/>
          <ac:spMkLst>
            <pc:docMk/>
            <pc:sldMk cId="2717230238" sldId="282"/>
            <ac:spMk id="15" creationId="{C0763A76-9F1C-4FC5-82B7-DD475DA461B2}"/>
          </ac:spMkLst>
        </pc:spChg>
        <pc:spChg chg="add mod">
          <ac:chgData name="sharon Langford" userId="dbf6bd372a34722a" providerId="LiveId" clId="{86DFC2D2-394A-4CF8-8549-A21512DC8E0E}" dt="2026-10-03T09:41:39.990" v="3248" actId="26606"/>
          <ac:spMkLst>
            <pc:docMk/>
            <pc:sldMk cId="2717230238" sldId="282"/>
            <ac:spMk id="16" creationId="{AD29679A-1EE5-EE85-A1BA-2B8F8DC28387}"/>
          </ac:spMkLst>
        </pc:spChg>
        <pc:spChg chg="add">
          <ac:chgData name="sharon Langford" userId="dbf6bd372a34722a" providerId="LiveId" clId="{86DFC2D2-394A-4CF8-8549-A21512DC8E0E}" dt="2026-10-03T09:41:39.990" v="3248" actId="26606"/>
          <ac:spMkLst>
            <pc:docMk/>
            <pc:sldMk cId="2717230238" sldId="282"/>
            <ac:spMk id="22" creationId="{45D37F4E-DDB4-456B-97E0-9937730A039F}"/>
          </ac:spMkLst>
        </pc:spChg>
        <pc:spChg chg="add">
          <ac:chgData name="sharon Langford" userId="dbf6bd372a34722a" providerId="LiveId" clId="{86DFC2D2-394A-4CF8-8549-A21512DC8E0E}" dt="2026-10-03T09:41:39.990" v="3248" actId="26606"/>
          <ac:spMkLst>
            <pc:docMk/>
            <pc:sldMk cId="2717230238" sldId="282"/>
            <ac:spMk id="24" creationId="{B2DD41CD-8F47-4F56-AD12-4E2FF7696987}"/>
          </ac:spMkLst>
        </pc:spChg>
        <pc:graphicFrameChg chg="add del">
          <ac:chgData name="sharon Langford" userId="dbf6bd372a34722a" providerId="LiveId" clId="{86DFC2D2-394A-4CF8-8549-A21512DC8E0E}" dt="2026-10-03T09:04:22.226" v="1798" actId="26606"/>
          <ac:graphicFrameMkLst>
            <pc:docMk/>
            <pc:sldMk cId="2717230238" sldId="282"/>
            <ac:graphicFrameMk id="5" creationId="{F54511F4-0465-BFC2-1930-6E65AAEC0DB8}"/>
          </ac:graphicFrameMkLst>
        </pc:graphicFrameChg>
        <pc:picChg chg="add del">
          <ac:chgData name="sharon Langford" userId="dbf6bd372a34722a" providerId="LiveId" clId="{86DFC2D2-394A-4CF8-8549-A21512DC8E0E}" dt="2026-10-03T09:04:22.226" v="1798" actId="26606"/>
          <ac:picMkLst>
            <pc:docMk/>
            <pc:sldMk cId="2717230238" sldId="282"/>
            <ac:picMk id="6" creationId="{A4136073-3566-8C4D-C3E2-C26B831E0747}"/>
          </ac:picMkLst>
        </pc:picChg>
        <pc:picChg chg="add del">
          <ac:chgData name="sharon Langford" userId="dbf6bd372a34722a" providerId="LiveId" clId="{86DFC2D2-394A-4CF8-8549-A21512DC8E0E}" dt="2026-10-03T09:04:36.282" v="1800" actId="26606"/>
          <ac:picMkLst>
            <pc:docMk/>
            <pc:sldMk cId="2717230238" sldId="282"/>
            <ac:picMk id="13" creationId="{AADE7AE5-9DC0-CBA1-6EC4-4915164181D1}"/>
          </ac:picMkLst>
        </pc:picChg>
        <pc:picChg chg="add mod">
          <ac:chgData name="sharon Langford" userId="dbf6bd372a34722a" providerId="LiveId" clId="{86DFC2D2-394A-4CF8-8549-A21512DC8E0E}" dt="2026-10-03T09:41:39.990" v="3248" actId="26606"/>
          <ac:picMkLst>
            <pc:docMk/>
            <pc:sldMk cId="2717230238" sldId="282"/>
            <ac:picMk id="17" creationId="{19FE2DCF-93C3-9CAF-1362-72E9122ADBA4}"/>
          </ac:picMkLst>
        </pc:picChg>
      </pc:sldChg>
      <pc:sldChg chg="addSp modSp mod setBg">
        <pc:chgData name="sharon Langford" userId="dbf6bd372a34722a" providerId="LiveId" clId="{86DFC2D2-394A-4CF8-8549-A21512DC8E0E}" dt="2026-10-03T10:10:45.068" v="3962" actId="207"/>
        <pc:sldMkLst>
          <pc:docMk/>
          <pc:sldMk cId="3149293185" sldId="283"/>
        </pc:sldMkLst>
        <pc:spChg chg="mod">
          <ac:chgData name="sharon Langford" userId="dbf6bd372a34722a" providerId="LiveId" clId="{86DFC2D2-394A-4CF8-8549-A21512DC8E0E}" dt="2026-10-03T09:05:18.003" v="1802" actId="26606"/>
          <ac:spMkLst>
            <pc:docMk/>
            <pc:sldMk cId="3149293185" sldId="283"/>
            <ac:spMk id="2" creationId="{C83719D2-B881-3B72-640C-9C6E48E8322A}"/>
          </ac:spMkLst>
        </pc:spChg>
        <pc:spChg chg="mod">
          <ac:chgData name="sharon Langford" userId="dbf6bd372a34722a" providerId="LiveId" clId="{86DFC2D2-394A-4CF8-8549-A21512DC8E0E}" dt="2026-10-03T10:10:45.068" v="3962" actId="207"/>
          <ac:spMkLst>
            <pc:docMk/>
            <pc:sldMk cId="3149293185" sldId="283"/>
            <ac:spMk id="3" creationId="{ECF83D9D-DF9A-464E-1736-D5322992C74C}"/>
          </ac:spMkLst>
        </pc:spChg>
        <pc:spChg chg="add">
          <ac:chgData name="sharon Langford" userId="dbf6bd372a34722a" providerId="LiveId" clId="{86DFC2D2-394A-4CF8-8549-A21512DC8E0E}" dt="2026-10-03T09:05:18.003" v="1802" actId="26606"/>
          <ac:spMkLst>
            <pc:docMk/>
            <pc:sldMk cId="3149293185" sldId="283"/>
            <ac:spMk id="8" creationId="{100EDD19-6802-4EC3-95CE-CFFAB042CFD6}"/>
          </ac:spMkLst>
        </pc:spChg>
        <pc:spChg chg="add">
          <ac:chgData name="sharon Langford" userId="dbf6bd372a34722a" providerId="LiveId" clId="{86DFC2D2-394A-4CF8-8549-A21512DC8E0E}" dt="2026-10-03T09:05:18.003" v="1802" actId="26606"/>
          <ac:spMkLst>
            <pc:docMk/>
            <pc:sldMk cId="3149293185" sldId="283"/>
            <ac:spMk id="10" creationId="{DB17E863-922E-4C26-BD64-E8FD41D28661}"/>
          </ac:spMkLst>
        </pc:spChg>
      </pc:sldChg>
      <pc:sldChg chg="addSp modSp mod setBg">
        <pc:chgData name="sharon Langford" userId="dbf6bd372a34722a" providerId="LiveId" clId="{86DFC2D2-394A-4CF8-8549-A21512DC8E0E}" dt="2026-10-03T09:17:09.198" v="2432" actId="26606"/>
        <pc:sldMkLst>
          <pc:docMk/>
          <pc:sldMk cId="2512064126" sldId="284"/>
        </pc:sldMkLst>
        <pc:spChg chg="mod">
          <ac:chgData name="sharon Langford" userId="dbf6bd372a34722a" providerId="LiveId" clId="{86DFC2D2-394A-4CF8-8549-A21512DC8E0E}" dt="2026-10-03T09:17:09.198" v="2432" actId="26606"/>
          <ac:spMkLst>
            <pc:docMk/>
            <pc:sldMk cId="2512064126" sldId="284"/>
            <ac:spMk id="2" creationId="{BF59005F-7DB5-0841-2C13-5F9196714E5E}"/>
          </ac:spMkLst>
        </pc:spChg>
        <pc:spChg chg="mod">
          <ac:chgData name="sharon Langford" userId="dbf6bd372a34722a" providerId="LiveId" clId="{86DFC2D2-394A-4CF8-8549-A21512DC8E0E}" dt="2026-10-03T09:17:09.198" v="2432" actId="26606"/>
          <ac:spMkLst>
            <pc:docMk/>
            <pc:sldMk cId="2512064126" sldId="284"/>
            <ac:spMk id="3" creationId="{02C14EB0-6F3C-AF18-FCEA-BAEA191DFDED}"/>
          </ac:spMkLst>
        </pc:spChg>
        <pc:spChg chg="add">
          <ac:chgData name="sharon Langford" userId="dbf6bd372a34722a" providerId="LiveId" clId="{86DFC2D2-394A-4CF8-8549-A21512DC8E0E}" dt="2026-10-03T09:17:09.198" v="2432" actId="26606"/>
          <ac:spMkLst>
            <pc:docMk/>
            <pc:sldMk cId="2512064126" sldId="284"/>
            <ac:spMk id="8" creationId="{777A147A-9ED8-46B4-8660-1B3C2AA880B5}"/>
          </ac:spMkLst>
        </pc:spChg>
        <pc:spChg chg="add">
          <ac:chgData name="sharon Langford" userId="dbf6bd372a34722a" providerId="LiveId" clId="{86DFC2D2-394A-4CF8-8549-A21512DC8E0E}" dt="2026-10-03T09:17:09.198" v="2432" actId="26606"/>
          <ac:spMkLst>
            <pc:docMk/>
            <pc:sldMk cId="2512064126" sldId="284"/>
            <ac:spMk id="10" creationId="{5D6C15A0-C087-4593-8414-2B4EC1CDC3DE}"/>
          </ac:spMkLst>
        </pc:spChg>
      </pc:sldChg>
      <pc:sldChg chg="addSp delSp modSp new mod setBg modClrScheme chgLayout">
        <pc:chgData name="sharon Langford" userId="dbf6bd372a34722a" providerId="LiveId" clId="{86DFC2D2-394A-4CF8-8549-A21512DC8E0E}" dt="2026-10-03T09:45:01.042" v="3267" actId="26606"/>
        <pc:sldMkLst>
          <pc:docMk/>
          <pc:sldMk cId="2567833318" sldId="285"/>
        </pc:sldMkLst>
        <pc:spChg chg="add mod">
          <ac:chgData name="sharon Langford" userId="dbf6bd372a34722a" providerId="LiveId" clId="{86DFC2D2-394A-4CF8-8549-A21512DC8E0E}" dt="2026-10-03T09:45:01.037" v="3266" actId="26606"/>
          <ac:spMkLst>
            <pc:docMk/>
            <pc:sldMk cId="2567833318" sldId="285"/>
            <ac:spMk id="2" creationId="{5F395557-8365-0D81-13A7-F0B4685CF11E}"/>
          </ac:spMkLst>
        </pc:spChg>
        <pc:spChg chg="add del mod">
          <ac:chgData name="sharon Langford" userId="dbf6bd372a34722a" providerId="LiveId" clId="{86DFC2D2-394A-4CF8-8549-A21512DC8E0E}" dt="2026-10-03T09:17:37.976" v="2435" actId="26606"/>
          <ac:spMkLst>
            <pc:docMk/>
            <pc:sldMk cId="2567833318" sldId="285"/>
            <ac:spMk id="3" creationId="{3B2FD6AB-FF92-79E1-E507-05D432DB8A16}"/>
          </ac:spMkLst>
        </pc:spChg>
        <pc:spChg chg="add del">
          <ac:chgData name="sharon Langford" userId="dbf6bd372a34722a" providerId="LiveId" clId="{86DFC2D2-394A-4CF8-8549-A21512DC8E0E}" dt="2026-10-03T09:17:37.956" v="2434" actId="26606"/>
          <ac:spMkLst>
            <pc:docMk/>
            <pc:sldMk cId="2567833318" sldId="285"/>
            <ac:spMk id="9" creationId="{BACC6370-2D7E-4714-9D71-7542949D7D5D}"/>
          </ac:spMkLst>
        </pc:spChg>
        <pc:spChg chg="add del">
          <ac:chgData name="sharon Langford" userId="dbf6bd372a34722a" providerId="LiveId" clId="{86DFC2D2-394A-4CF8-8549-A21512DC8E0E}" dt="2026-10-03T09:45:01.042" v="3267" actId="26606"/>
          <ac:spMkLst>
            <pc:docMk/>
            <pc:sldMk cId="2567833318" sldId="285"/>
            <ac:spMk id="10" creationId="{B50AB553-2A96-4A92-96F2-93548E096954}"/>
          </ac:spMkLst>
        </pc:spChg>
        <pc:spChg chg="add del">
          <ac:chgData name="sharon Langford" userId="dbf6bd372a34722a" providerId="LiveId" clId="{86DFC2D2-394A-4CF8-8549-A21512DC8E0E}" dt="2026-10-03T09:17:37.956" v="2434" actId="26606"/>
          <ac:spMkLst>
            <pc:docMk/>
            <pc:sldMk cId="2567833318" sldId="285"/>
            <ac:spMk id="11" creationId="{F68B3F68-107C-434F-AA38-110D5EA91B85}"/>
          </ac:spMkLst>
        </pc:spChg>
        <pc:spChg chg="add del">
          <ac:chgData name="sharon Langford" userId="dbf6bd372a34722a" providerId="LiveId" clId="{86DFC2D2-394A-4CF8-8549-A21512DC8E0E}" dt="2026-10-03T09:17:37.956" v="2434" actId="26606"/>
          <ac:spMkLst>
            <pc:docMk/>
            <pc:sldMk cId="2567833318" sldId="285"/>
            <ac:spMk id="13" creationId="{AAD0DBB9-1A4B-4391-81D4-CB19F9AB918A}"/>
          </ac:spMkLst>
        </pc:spChg>
        <pc:spChg chg="add del">
          <ac:chgData name="sharon Langford" userId="dbf6bd372a34722a" providerId="LiveId" clId="{86DFC2D2-394A-4CF8-8549-A21512DC8E0E}" dt="2026-10-03T09:17:37.956" v="2434" actId="26606"/>
          <ac:spMkLst>
            <pc:docMk/>
            <pc:sldMk cId="2567833318" sldId="285"/>
            <ac:spMk id="15" creationId="{063BBA22-50EA-4C4D-BE05-F1CE4E63AA56}"/>
          </ac:spMkLst>
        </pc:spChg>
        <pc:spChg chg="add del">
          <ac:chgData name="sharon Langford" userId="dbf6bd372a34722a" providerId="LiveId" clId="{86DFC2D2-394A-4CF8-8549-A21512DC8E0E}" dt="2026-10-03T09:44:49.398" v="3260" actId="26606"/>
          <ac:spMkLst>
            <pc:docMk/>
            <pc:sldMk cId="2567833318" sldId="285"/>
            <ac:spMk id="19" creationId="{7FF47CB7-972F-479F-A36D-9E72D26EC8DA}"/>
          </ac:spMkLst>
        </pc:spChg>
        <pc:spChg chg="add del">
          <ac:chgData name="sharon Langford" userId="dbf6bd372a34722a" providerId="LiveId" clId="{86DFC2D2-394A-4CF8-8549-A21512DC8E0E}" dt="2026-10-03T09:44:49.398" v="3260" actId="26606"/>
          <ac:spMkLst>
            <pc:docMk/>
            <pc:sldMk cId="2567833318" sldId="285"/>
            <ac:spMk id="20" creationId="{0D153B68-5844-490D-8E67-F616D6D721CA}"/>
          </ac:spMkLst>
        </pc:spChg>
        <pc:spChg chg="add del">
          <ac:chgData name="sharon Langford" userId="dbf6bd372a34722a" providerId="LiveId" clId="{86DFC2D2-394A-4CF8-8549-A21512DC8E0E}" dt="2026-10-03T09:44:49.398" v="3260" actId="26606"/>
          <ac:spMkLst>
            <pc:docMk/>
            <pc:sldMk cId="2567833318" sldId="285"/>
            <ac:spMk id="21" creationId="{9A0D773F-7A7D-4DBB-9DEA-86BB8B8F4BC8}"/>
          </ac:spMkLst>
        </pc:spChg>
        <pc:spChg chg="add del">
          <ac:chgData name="sharon Langford" userId="dbf6bd372a34722a" providerId="LiveId" clId="{86DFC2D2-394A-4CF8-8549-A21512DC8E0E}" dt="2026-10-03T09:43:54.511" v="3252" actId="26606"/>
          <ac:spMkLst>
            <pc:docMk/>
            <pc:sldMk cId="2567833318" sldId="285"/>
            <ac:spMk id="22" creationId="{7FF47CB7-972F-479F-A36D-9E72D26EC8DA}"/>
          </ac:spMkLst>
        </pc:spChg>
        <pc:spChg chg="add del">
          <ac:chgData name="sharon Langford" userId="dbf6bd372a34722a" providerId="LiveId" clId="{86DFC2D2-394A-4CF8-8549-A21512DC8E0E}" dt="2026-10-03T09:44:51.625" v="3262" actId="26606"/>
          <ac:spMkLst>
            <pc:docMk/>
            <pc:sldMk cId="2567833318" sldId="285"/>
            <ac:spMk id="23" creationId="{7FF47CB7-972F-479F-A36D-9E72D26EC8DA}"/>
          </ac:spMkLst>
        </pc:spChg>
        <pc:spChg chg="add del">
          <ac:chgData name="sharon Langford" userId="dbf6bd372a34722a" providerId="LiveId" clId="{86DFC2D2-394A-4CF8-8549-A21512DC8E0E}" dt="2026-10-03T09:43:54.511" v="3252" actId="26606"/>
          <ac:spMkLst>
            <pc:docMk/>
            <pc:sldMk cId="2567833318" sldId="285"/>
            <ac:spMk id="24" creationId="{0D153B68-5844-490D-8E67-F616D6D721CA}"/>
          </ac:spMkLst>
        </pc:spChg>
        <pc:spChg chg="add del">
          <ac:chgData name="sharon Langford" userId="dbf6bd372a34722a" providerId="LiveId" clId="{86DFC2D2-394A-4CF8-8549-A21512DC8E0E}" dt="2026-10-03T09:44:51.625" v="3262" actId="26606"/>
          <ac:spMkLst>
            <pc:docMk/>
            <pc:sldMk cId="2567833318" sldId="285"/>
            <ac:spMk id="25" creationId="{0D153B68-5844-490D-8E67-F616D6D721CA}"/>
          </ac:spMkLst>
        </pc:spChg>
        <pc:spChg chg="add del">
          <ac:chgData name="sharon Langford" userId="dbf6bd372a34722a" providerId="LiveId" clId="{86DFC2D2-394A-4CF8-8549-A21512DC8E0E}" dt="2026-10-03T09:43:54.511" v="3252" actId="26606"/>
          <ac:spMkLst>
            <pc:docMk/>
            <pc:sldMk cId="2567833318" sldId="285"/>
            <ac:spMk id="26" creationId="{9A0D773F-7A7D-4DBB-9DEA-86BB8B8F4BC8}"/>
          </ac:spMkLst>
        </pc:spChg>
        <pc:spChg chg="add del">
          <ac:chgData name="sharon Langford" userId="dbf6bd372a34722a" providerId="LiveId" clId="{86DFC2D2-394A-4CF8-8549-A21512DC8E0E}" dt="2026-10-03T09:44:51.625" v="3262" actId="26606"/>
          <ac:spMkLst>
            <pc:docMk/>
            <pc:sldMk cId="2567833318" sldId="285"/>
            <ac:spMk id="27" creationId="{9A0D773F-7A7D-4DBB-9DEA-86BB8B8F4BC8}"/>
          </ac:spMkLst>
        </pc:spChg>
        <pc:spChg chg="add del">
          <ac:chgData name="sharon Langford" userId="dbf6bd372a34722a" providerId="LiveId" clId="{86DFC2D2-394A-4CF8-8549-A21512DC8E0E}" dt="2026-10-03T09:44:11.348" v="3254" actId="26606"/>
          <ac:spMkLst>
            <pc:docMk/>
            <pc:sldMk cId="2567833318" sldId="285"/>
            <ac:spMk id="28" creationId="{7FF47CB7-972F-479F-A36D-9E72D26EC8DA}"/>
          </ac:spMkLst>
        </pc:spChg>
        <pc:spChg chg="add del">
          <ac:chgData name="sharon Langford" userId="dbf6bd372a34722a" providerId="LiveId" clId="{86DFC2D2-394A-4CF8-8549-A21512DC8E0E}" dt="2026-10-03T09:44:11.348" v="3254" actId="26606"/>
          <ac:spMkLst>
            <pc:docMk/>
            <pc:sldMk cId="2567833318" sldId="285"/>
            <ac:spMk id="29" creationId="{0D153B68-5844-490D-8E67-F616D6D721CA}"/>
          </ac:spMkLst>
        </pc:spChg>
        <pc:spChg chg="add del">
          <ac:chgData name="sharon Langford" userId="dbf6bd372a34722a" providerId="LiveId" clId="{86DFC2D2-394A-4CF8-8549-A21512DC8E0E}" dt="2026-10-03T09:44:11.348" v="3254" actId="26606"/>
          <ac:spMkLst>
            <pc:docMk/>
            <pc:sldMk cId="2567833318" sldId="285"/>
            <ac:spMk id="30" creationId="{9A0D773F-7A7D-4DBB-9DEA-86BB8B8F4BC8}"/>
          </ac:spMkLst>
        </pc:spChg>
        <pc:spChg chg="add del">
          <ac:chgData name="sharon Langford" userId="dbf6bd372a34722a" providerId="LiveId" clId="{86DFC2D2-394A-4CF8-8549-A21512DC8E0E}" dt="2026-10-03T09:44:54.177" v="3264" actId="26606"/>
          <ac:spMkLst>
            <pc:docMk/>
            <pc:sldMk cId="2567833318" sldId="285"/>
            <ac:spMk id="31" creationId="{7FF47CB7-972F-479F-A36D-9E72D26EC8DA}"/>
          </ac:spMkLst>
        </pc:spChg>
        <pc:spChg chg="add del">
          <ac:chgData name="sharon Langford" userId="dbf6bd372a34722a" providerId="LiveId" clId="{86DFC2D2-394A-4CF8-8549-A21512DC8E0E}" dt="2026-10-03T09:44:54.177" v="3264" actId="26606"/>
          <ac:spMkLst>
            <pc:docMk/>
            <pc:sldMk cId="2567833318" sldId="285"/>
            <ac:spMk id="32" creationId="{0D153B68-5844-490D-8E67-F616D6D721CA}"/>
          </ac:spMkLst>
        </pc:spChg>
        <pc:spChg chg="add del">
          <ac:chgData name="sharon Langford" userId="dbf6bd372a34722a" providerId="LiveId" clId="{86DFC2D2-394A-4CF8-8549-A21512DC8E0E}" dt="2026-10-03T09:44:54.177" v="3264" actId="26606"/>
          <ac:spMkLst>
            <pc:docMk/>
            <pc:sldMk cId="2567833318" sldId="285"/>
            <ac:spMk id="33" creationId="{9A0D773F-7A7D-4DBB-9DEA-86BB8B8F4BC8}"/>
          </ac:spMkLst>
        </pc:spChg>
        <pc:spChg chg="add del">
          <ac:chgData name="sharon Langford" userId="dbf6bd372a34722a" providerId="LiveId" clId="{86DFC2D2-394A-4CF8-8549-A21512DC8E0E}" dt="2026-10-03T09:45:01.037" v="3266" actId="26606"/>
          <ac:spMkLst>
            <pc:docMk/>
            <pc:sldMk cId="2567833318" sldId="285"/>
            <ac:spMk id="35" creationId="{7FF47CB7-972F-479F-A36D-9E72D26EC8DA}"/>
          </ac:spMkLst>
        </pc:spChg>
        <pc:spChg chg="add del">
          <ac:chgData name="sharon Langford" userId="dbf6bd372a34722a" providerId="LiveId" clId="{86DFC2D2-394A-4CF8-8549-A21512DC8E0E}" dt="2026-10-03T09:45:01.037" v="3266" actId="26606"/>
          <ac:spMkLst>
            <pc:docMk/>
            <pc:sldMk cId="2567833318" sldId="285"/>
            <ac:spMk id="36" creationId="{0D153B68-5844-490D-8E67-F616D6D721CA}"/>
          </ac:spMkLst>
        </pc:spChg>
        <pc:spChg chg="add del">
          <ac:chgData name="sharon Langford" userId="dbf6bd372a34722a" providerId="LiveId" clId="{86DFC2D2-394A-4CF8-8549-A21512DC8E0E}" dt="2026-10-03T09:45:01.037" v="3266" actId="26606"/>
          <ac:spMkLst>
            <pc:docMk/>
            <pc:sldMk cId="2567833318" sldId="285"/>
            <ac:spMk id="37" creationId="{9A0D773F-7A7D-4DBB-9DEA-86BB8B8F4BC8}"/>
          </ac:spMkLst>
        </pc:spChg>
        <pc:spChg chg="add">
          <ac:chgData name="sharon Langford" userId="dbf6bd372a34722a" providerId="LiveId" clId="{86DFC2D2-394A-4CF8-8549-A21512DC8E0E}" dt="2026-10-03T09:45:01.042" v="3267" actId="26606"/>
          <ac:spMkLst>
            <pc:docMk/>
            <pc:sldMk cId="2567833318" sldId="285"/>
            <ac:spMk id="39" creationId="{B50AB553-2A96-4A92-96F2-93548E096954}"/>
          </ac:spMkLst>
        </pc:spChg>
        <pc:graphicFrameChg chg="add del">
          <ac:chgData name="sharon Langford" userId="dbf6bd372a34722a" providerId="LiveId" clId="{86DFC2D2-394A-4CF8-8549-A21512DC8E0E}" dt="2026-10-03T09:17:37.956" v="2434" actId="26606"/>
          <ac:graphicFrameMkLst>
            <pc:docMk/>
            <pc:sldMk cId="2567833318" sldId="285"/>
            <ac:graphicFrameMk id="5" creationId="{B99F318E-4C7D-458F-177F-90ADE8C40E91}"/>
          </ac:graphicFrameMkLst>
        </pc:graphicFrameChg>
        <pc:graphicFrameChg chg="add mod modGraphic">
          <ac:chgData name="sharon Langford" userId="dbf6bd372a34722a" providerId="LiveId" clId="{86DFC2D2-394A-4CF8-8549-A21512DC8E0E}" dt="2026-10-03T09:45:01.042" v="3267" actId="26606"/>
          <ac:graphicFrameMkLst>
            <pc:docMk/>
            <pc:sldMk cId="2567833318" sldId="285"/>
            <ac:graphicFrameMk id="17" creationId="{920D8F59-A70A-C38A-2B72-427C5CA8CB20}"/>
          </ac:graphicFrameMkLst>
        </pc:graphicFrameChg>
        <pc:picChg chg="add mod ord">
          <ac:chgData name="sharon Langford" userId="dbf6bd372a34722a" providerId="LiveId" clId="{86DFC2D2-394A-4CF8-8549-A21512DC8E0E}" dt="2026-10-03T09:45:01.042" v="3267" actId="26606"/>
          <ac:picMkLst>
            <pc:docMk/>
            <pc:sldMk cId="2567833318" sldId="285"/>
            <ac:picMk id="6" creationId="{2020D190-B4B4-940D-4BA8-8FD07930FA3F}"/>
          </ac:picMkLst>
        </pc:picChg>
      </pc:sldChg>
      <pc:sldChg chg="addSp modSp new del mod modClrScheme chgLayout">
        <pc:chgData name="sharon Langford" userId="dbf6bd372a34722a" providerId="LiveId" clId="{86DFC2D2-394A-4CF8-8549-A21512DC8E0E}" dt="2026-10-03T08:39:23.270" v="676" actId="2696"/>
        <pc:sldMkLst>
          <pc:docMk/>
          <pc:sldMk cId="2820494262" sldId="286"/>
        </pc:sldMkLst>
        <pc:spChg chg="add mod">
          <ac:chgData name="sharon Langford" userId="dbf6bd372a34722a" providerId="LiveId" clId="{86DFC2D2-394A-4CF8-8549-A21512DC8E0E}" dt="2026-10-03T08:38:41.676" v="649" actId="14100"/>
          <ac:spMkLst>
            <pc:docMk/>
            <pc:sldMk cId="2820494262" sldId="286"/>
            <ac:spMk id="2" creationId="{5FD684AF-37D6-B567-4C60-F3A5B9C46F35}"/>
          </ac:spMkLst>
        </pc:spChg>
        <pc:spChg chg="add mod">
          <ac:chgData name="sharon Langford" userId="dbf6bd372a34722a" providerId="LiveId" clId="{86DFC2D2-394A-4CF8-8549-A21512DC8E0E}" dt="2026-10-03T08:39:10.263" v="675" actId="20577"/>
          <ac:spMkLst>
            <pc:docMk/>
            <pc:sldMk cId="2820494262" sldId="286"/>
            <ac:spMk id="3" creationId="{49EAC76D-2D42-A36C-7ABA-F1E0EC30C3E3}"/>
          </ac:spMkLst>
        </pc:spChg>
        <pc:spChg chg="add mod">
          <ac:chgData name="sharon Langford" userId="dbf6bd372a34722a" providerId="LiveId" clId="{86DFC2D2-394A-4CF8-8549-A21512DC8E0E}" dt="2026-10-03T08:38:37.320" v="648" actId="14100"/>
          <ac:spMkLst>
            <pc:docMk/>
            <pc:sldMk cId="2820494262" sldId="286"/>
            <ac:spMk id="4" creationId="{3D47EA7D-7DE9-299E-B6EE-B48D8E1BA958}"/>
          </ac:spMkLst>
        </pc:spChg>
      </pc:sldChg>
      <pc:sldChg chg="addSp delSp modSp new mod setBg modClrScheme setClrOvrMap delDesignElem chgLayout">
        <pc:chgData name="sharon Langford" userId="dbf6bd372a34722a" providerId="LiveId" clId="{86DFC2D2-394A-4CF8-8549-A21512DC8E0E}" dt="2026-10-03T08:56:03.272" v="1636" actId="20577"/>
        <pc:sldMkLst>
          <pc:docMk/>
          <pc:sldMk cId="3837441699" sldId="286"/>
        </pc:sldMkLst>
        <pc:spChg chg="add del mod">
          <ac:chgData name="sharon Langford" userId="dbf6bd372a34722a" providerId="LiveId" clId="{86DFC2D2-394A-4CF8-8549-A21512DC8E0E}" dt="2026-10-03T08:40:05.640" v="686" actId="700"/>
          <ac:spMkLst>
            <pc:docMk/>
            <pc:sldMk cId="3837441699" sldId="286"/>
            <ac:spMk id="2" creationId="{58B181B6-47A4-E5A4-534D-9B02FCEBBEC2}"/>
          </ac:spMkLst>
        </pc:spChg>
        <pc:spChg chg="add del mod">
          <ac:chgData name="sharon Langford" userId="dbf6bd372a34722a" providerId="LiveId" clId="{86DFC2D2-394A-4CF8-8549-A21512DC8E0E}" dt="2026-10-03T08:39:52.611" v="679" actId="26606"/>
          <ac:spMkLst>
            <pc:docMk/>
            <pc:sldMk cId="3837441699" sldId="286"/>
            <ac:spMk id="3" creationId="{4A12EDFA-6FEB-C72D-924C-CCA4B9B6C658}"/>
          </ac:spMkLst>
        </pc:spChg>
        <pc:spChg chg="add mod ord">
          <ac:chgData name="sharon Langford" userId="dbf6bd372a34722a" providerId="LiveId" clId="{86DFC2D2-394A-4CF8-8549-A21512DC8E0E}" dt="2026-10-03T08:50:10.721" v="1059" actId="26606"/>
          <ac:spMkLst>
            <pc:docMk/>
            <pc:sldMk cId="3837441699" sldId="286"/>
            <ac:spMk id="4" creationId="{794E2F29-4D0B-112A-045F-C23C0D141497}"/>
          </ac:spMkLst>
        </pc:spChg>
        <pc:spChg chg="add mod ord">
          <ac:chgData name="sharon Langford" userId="dbf6bd372a34722a" providerId="LiveId" clId="{86DFC2D2-394A-4CF8-8549-A21512DC8E0E}" dt="2026-10-03T08:56:03.272" v="1636" actId="20577"/>
          <ac:spMkLst>
            <pc:docMk/>
            <pc:sldMk cId="3837441699" sldId="286"/>
            <ac:spMk id="5" creationId="{44C99F61-BC4B-B5BA-93AE-774300201A06}"/>
          </ac:spMkLst>
        </pc:spChg>
        <pc:spChg chg="add del">
          <ac:chgData name="sharon Langford" userId="dbf6bd372a34722a" providerId="LiveId" clId="{86DFC2D2-394A-4CF8-8549-A21512DC8E0E}" dt="2026-10-03T08:43:11.668" v="1019" actId="26606"/>
          <ac:spMkLst>
            <pc:docMk/>
            <pc:sldMk cId="3837441699" sldId="286"/>
            <ac:spMk id="7" creationId="{1B15ED52-F352-441B-82BF-E0EA34836D08}"/>
          </ac:spMkLst>
        </pc:spChg>
        <pc:spChg chg="add del">
          <ac:chgData name="sharon Langford" userId="dbf6bd372a34722a" providerId="LiveId" clId="{86DFC2D2-394A-4CF8-8549-A21512DC8E0E}" dt="2026-10-03T08:40:05.640" v="686" actId="700"/>
          <ac:spMkLst>
            <pc:docMk/>
            <pc:sldMk cId="3837441699" sldId="286"/>
            <ac:spMk id="8" creationId="{66B332A4-D438-4773-A77F-5ED49A448D9D}"/>
          </ac:spMkLst>
        </pc:spChg>
        <pc:spChg chg="add mod">
          <ac:chgData name="sharon Langford" userId="dbf6bd372a34722a" providerId="LiveId" clId="{86DFC2D2-394A-4CF8-8549-A21512DC8E0E}" dt="2026-10-03T08:49:52.399" v="1056" actId="26606"/>
          <ac:spMkLst>
            <pc:docMk/>
            <pc:sldMk cId="3837441699" sldId="286"/>
            <ac:spMk id="9" creationId="{410BFFEA-1110-69CE-7291-1A0CC1C88BCA}"/>
          </ac:spMkLst>
        </pc:spChg>
        <pc:spChg chg="add del">
          <ac:chgData name="sharon Langford" userId="dbf6bd372a34722a" providerId="LiveId" clId="{86DFC2D2-394A-4CF8-8549-A21512DC8E0E}" dt="2026-10-03T08:40:05.640" v="686" actId="700"/>
          <ac:spMkLst>
            <pc:docMk/>
            <pc:sldMk cId="3837441699" sldId="286"/>
            <ac:spMk id="10" creationId="{DF9AD32D-FF05-44F4-BD4D-9CEE89B71EB9}"/>
          </ac:spMkLst>
        </pc:spChg>
        <pc:spChg chg="add del">
          <ac:chgData name="sharon Langford" userId="dbf6bd372a34722a" providerId="LiveId" clId="{86DFC2D2-394A-4CF8-8549-A21512DC8E0E}" dt="2026-10-03T08:43:11.668" v="1019" actId="26606"/>
          <ac:spMkLst>
            <pc:docMk/>
            <pc:sldMk cId="3837441699" sldId="286"/>
            <ac:spMk id="12" creationId="{3B2E3793-BFE6-45A2-9B7B-E18844431C99}"/>
          </ac:spMkLst>
        </pc:spChg>
        <pc:spChg chg="add del">
          <ac:chgData name="sharon Langford" userId="dbf6bd372a34722a" providerId="LiveId" clId="{86DFC2D2-394A-4CF8-8549-A21512DC8E0E}" dt="2026-10-03T08:43:11.668" v="1019" actId="26606"/>
          <ac:spMkLst>
            <pc:docMk/>
            <pc:sldMk cId="3837441699" sldId="286"/>
            <ac:spMk id="14" creationId="{BC4C4868-CB8F-4AF9-9CDB-8108F2C19B67}"/>
          </ac:spMkLst>
        </pc:spChg>
        <pc:spChg chg="add del">
          <ac:chgData name="sharon Langford" userId="dbf6bd372a34722a" providerId="LiveId" clId="{86DFC2D2-394A-4CF8-8549-A21512DC8E0E}" dt="2026-10-03T08:43:11.668" v="1019" actId="26606"/>
          <ac:spMkLst>
            <pc:docMk/>
            <pc:sldMk cId="3837441699" sldId="286"/>
            <ac:spMk id="16" creationId="{375E0459-6403-40CD-989D-56A4407CA12E}"/>
          </ac:spMkLst>
        </pc:spChg>
        <pc:spChg chg="add del">
          <ac:chgData name="sharon Langford" userId="dbf6bd372a34722a" providerId="LiveId" clId="{86DFC2D2-394A-4CF8-8549-A21512DC8E0E}" dt="2026-10-03T08:43:11.668" v="1019" actId="26606"/>
          <ac:spMkLst>
            <pc:docMk/>
            <pc:sldMk cId="3837441699" sldId="286"/>
            <ac:spMk id="18" creationId="{53E5B1A8-3AC9-4BD1-9BBC-78CA94F2D1BA}"/>
          </ac:spMkLst>
        </pc:spChg>
        <pc:spChg chg="add del">
          <ac:chgData name="sharon Langford" userId="dbf6bd372a34722a" providerId="LiveId" clId="{86DFC2D2-394A-4CF8-8549-A21512DC8E0E}" dt="2026-10-03T08:49:52.399" v="1056" actId="26606"/>
          <ac:spMkLst>
            <pc:docMk/>
            <pc:sldMk cId="3837441699" sldId="286"/>
            <ac:spMk id="31" creationId="{6B92FAF7-0AD3-4B47-9111-D0E9CD79E247}"/>
          </ac:spMkLst>
        </pc:spChg>
        <pc:spChg chg="add del">
          <ac:chgData name="sharon Langford" userId="dbf6bd372a34722a" providerId="LiveId" clId="{86DFC2D2-394A-4CF8-8549-A21512DC8E0E}" dt="2026-10-03T08:50:10.721" v="1059" actId="26606"/>
          <ac:spMkLst>
            <pc:docMk/>
            <pc:sldMk cId="3837441699" sldId="286"/>
            <ac:spMk id="48" creationId="{6B92FAF7-0AD3-4B47-9111-D0E9CD79E247}"/>
          </ac:spMkLst>
        </pc:spChg>
        <pc:spChg chg="add del">
          <ac:chgData name="sharon Langford" userId="dbf6bd372a34722a" providerId="LiveId" clId="{86DFC2D2-394A-4CF8-8549-A21512DC8E0E}" dt="2026-10-03T08:50:10.721" v="1058" actId="26606"/>
          <ac:spMkLst>
            <pc:docMk/>
            <pc:sldMk cId="3837441699" sldId="286"/>
            <ac:spMk id="65" creationId="{D2B783EE-0239-4717-BBEA-8C9EAC61C824}"/>
          </ac:spMkLst>
        </pc:spChg>
        <pc:spChg chg="add del">
          <ac:chgData name="sharon Langford" userId="dbf6bd372a34722a" providerId="LiveId" clId="{86DFC2D2-394A-4CF8-8549-A21512DC8E0E}" dt="2026-10-03T08:50:10.721" v="1058" actId="26606"/>
          <ac:spMkLst>
            <pc:docMk/>
            <pc:sldMk cId="3837441699" sldId="286"/>
            <ac:spMk id="67" creationId="{A7B99495-F43F-4D80-A44F-2CB4764EB90B}"/>
          </ac:spMkLst>
        </pc:spChg>
        <pc:spChg chg="add del">
          <ac:chgData name="sharon Langford" userId="dbf6bd372a34722a" providerId="LiveId" clId="{86DFC2D2-394A-4CF8-8549-A21512DC8E0E}" dt="2026-10-03T08:50:10.721" v="1058" actId="26606"/>
          <ac:spMkLst>
            <pc:docMk/>
            <pc:sldMk cId="3837441699" sldId="286"/>
            <ac:spMk id="69" creationId="{70BEB1E7-2F88-40BC-B73D-42E5B6F80BFC}"/>
          </ac:spMkLst>
        </pc:spChg>
        <pc:spChg chg="add">
          <ac:chgData name="sharon Langford" userId="dbf6bd372a34722a" providerId="LiveId" clId="{86DFC2D2-394A-4CF8-8549-A21512DC8E0E}" dt="2026-10-03T08:50:10.721" v="1059" actId="26606"/>
          <ac:spMkLst>
            <pc:docMk/>
            <pc:sldMk cId="3837441699" sldId="286"/>
            <ac:spMk id="71" creationId="{020C988C-FAAD-4B22-8BA7-6B5DEFD8D167}"/>
          </ac:spMkLst>
        </pc:spChg>
        <pc:spChg chg="add">
          <ac:chgData name="sharon Langford" userId="dbf6bd372a34722a" providerId="LiveId" clId="{86DFC2D2-394A-4CF8-8549-A21512DC8E0E}" dt="2026-10-03T08:50:10.721" v="1059" actId="26606"/>
          <ac:spMkLst>
            <pc:docMk/>
            <pc:sldMk cId="3837441699" sldId="286"/>
            <ac:spMk id="72" creationId="{A7B99495-F43F-4D80-A44F-2CB4764EB90B}"/>
          </ac:spMkLst>
        </pc:spChg>
        <pc:spChg chg="add">
          <ac:chgData name="sharon Langford" userId="dbf6bd372a34722a" providerId="LiveId" clId="{86DFC2D2-394A-4CF8-8549-A21512DC8E0E}" dt="2026-10-03T08:50:10.721" v="1059" actId="26606"/>
          <ac:spMkLst>
            <pc:docMk/>
            <pc:sldMk cId="3837441699" sldId="286"/>
            <ac:spMk id="73" creationId="{70BEB1E7-2F88-40BC-B73D-42E5B6F80BFC}"/>
          </ac:spMkLst>
        </pc:spChg>
        <pc:grpChg chg="add del">
          <ac:chgData name="sharon Langford" userId="dbf6bd372a34722a" providerId="LiveId" clId="{86DFC2D2-394A-4CF8-8549-A21512DC8E0E}" dt="2026-10-03T08:47:14.543" v="1044" actId="26606"/>
          <ac:grpSpMkLst>
            <pc:docMk/>
            <pc:sldMk cId="3837441699" sldId="286"/>
            <ac:grpSpMk id="24" creationId="{5EFBDE31-BB3E-6CFC-23CD-B5976DA38438}"/>
          </ac:grpSpMkLst>
        </pc:grpChg>
        <pc:grpChg chg="add del">
          <ac:chgData name="sharon Langford" userId="dbf6bd372a34722a" providerId="LiveId" clId="{86DFC2D2-394A-4CF8-8549-A21512DC8E0E}" dt="2026-10-03T08:49:52.399" v="1056" actId="26606"/>
          <ac:grpSpMkLst>
            <pc:docMk/>
            <pc:sldMk cId="3837441699" sldId="286"/>
            <ac:grpSpMk id="33" creationId="{D6A77139-BADB-4B2C-BD41-B67A4D37D758}"/>
          </ac:grpSpMkLst>
        </pc:grpChg>
        <pc:grpChg chg="add del">
          <ac:chgData name="sharon Langford" userId="dbf6bd372a34722a" providerId="LiveId" clId="{86DFC2D2-394A-4CF8-8549-A21512DC8E0E}" dt="2026-10-03T08:49:52.399" v="1056" actId="26606"/>
          <ac:grpSpMkLst>
            <pc:docMk/>
            <pc:sldMk cId="3837441699" sldId="286"/>
            <ac:grpSpMk id="39" creationId="{2786ABD8-AB9F-46F2-A7D9-36F1F7338CF9}"/>
          </ac:grpSpMkLst>
        </pc:grpChg>
        <pc:grpChg chg="add del">
          <ac:chgData name="sharon Langford" userId="dbf6bd372a34722a" providerId="LiveId" clId="{86DFC2D2-394A-4CF8-8549-A21512DC8E0E}" dt="2026-10-03T08:50:10.721" v="1059" actId="26606"/>
          <ac:grpSpMkLst>
            <pc:docMk/>
            <pc:sldMk cId="3837441699" sldId="286"/>
            <ac:grpSpMk id="50" creationId="{D6A77139-BADB-4B2C-BD41-B67A4D37D758}"/>
          </ac:grpSpMkLst>
        </pc:grpChg>
        <pc:grpChg chg="add del">
          <ac:chgData name="sharon Langford" userId="dbf6bd372a34722a" providerId="LiveId" clId="{86DFC2D2-394A-4CF8-8549-A21512DC8E0E}" dt="2026-10-03T08:50:10.721" v="1059" actId="26606"/>
          <ac:grpSpMkLst>
            <pc:docMk/>
            <pc:sldMk cId="3837441699" sldId="286"/>
            <ac:grpSpMk id="56" creationId="{2786ABD8-AB9F-46F2-A7D9-36F1F7338CF9}"/>
          </ac:grpSpMkLst>
        </pc:grpChg>
        <pc:picChg chg="add mod ord">
          <ac:chgData name="sharon Langford" userId="dbf6bd372a34722a" providerId="LiveId" clId="{86DFC2D2-394A-4CF8-8549-A21512DC8E0E}" dt="2026-10-03T08:50:10.721" v="1059" actId="26606"/>
          <ac:picMkLst>
            <pc:docMk/>
            <pc:sldMk cId="3837441699" sldId="286"/>
            <ac:picMk id="6" creationId="{1C227A19-BEA7-4135-B958-01B38AAD1B79}"/>
          </ac:picMkLst>
        </pc:picChg>
        <pc:picChg chg="add mod ord">
          <ac:chgData name="sharon Langford" userId="dbf6bd372a34722a" providerId="LiveId" clId="{86DFC2D2-394A-4CF8-8549-A21512DC8E0E}" dt="2026-10-03T08:50:10.721" v="1059" actId="26606"/>
          <ac:picMkLst>
            <pc:docMk/>
            <pc:sldMk cId="3837441699" sldId="286"/>
            <ac:picMk id="20" creationId="{F1E51453-86F7-31EA-28D9-FD57A37DB143}"/>
          </ac:picMkLst>
        </pc:picChg>
      </pc:sldChg>
      <pc:sldChg chg="addSp delSp modSp new mod setBg">
        <pc:chgData name="sharon Langford" userId="dbf6bd372a34722a" providerId="LiveId" clId="{86DFC2D2-394A-4CF8-8549-A21512DC8E0E}" dt="2026-10-03T09:53:29.652" v="3735" actId="26606"/>
        <pc:sldMkLst>
          <pc:docMk/>
          <pc:sldMk cId="2704273220" sldId="287"/>
        </pc:sldMkLst>
        <pc:spChg chg="mod">
          <ac:chgData name="sharon Langford" userId="dbf6bd372a34722a" providerId="LiveId" clId="{86DFC2D2-394A-4CF8-8549-A21512DC8E0E}" dt="2026-10-03T09:53:29.652" v="3735" actId="26606"/>
          <ac:spMkLst>
            <pc:docMk/>
            <pc:sldMk cId="2704273220" sldId="287"/>
            <ac:spMk id="2" creationId="{9ED0BA04-07E9-BE4B-34F0-E491875116E4}"/>
          </ac:spMkLst>
        </pc:spChg>
        <pc:spChg chg="add del mod">
          <ac:chgData name="sharon Langford" userId="dbf6bd372a34722a" providerId="LiveId" clId="{86DFC2D2-394A-4CF8-8549-A21512DC8E0E}" dt="2026-10-03T09:25:49.723" v="3222" actId="26606"/>
          <ac:spMkLst>
            <pc:docMk/>
            <pc:sldMk cId="2704273220" sldId="287"/>
            <ac:spMk id="3" creationId="{FA391730-611F-A82A-5ECD-B4872402FD22}"/>
          </ac:spMkLst>
        </pc:spChg>
        <pc:spChg chg="add del">
          <ac:chgData name="sharon Langford" userId="dbf6bd372a34722a" providerId="LiveId" clId="{86DFC2D2-394A-4CF8-8549-A21512DC8E0E}" dt="2026-10-03T09:25:49.723" v="3222" actId="26606"/>
          <ac:spMkLst>
            <pc:docMk/>
            <pc:sldMk cId="2704273220" sldId="287"/>
            <ac:spMk id="8" creationId="{907EF6B7-1338-4443-8C46-6A318D952DFD}"/>
          </ac:spMkLst>
        </pc:spChg>
        <pc:spChg chg="add del">
          <ac:chgData name="sharon Langford" userId="dbf6bd372a34722a" providerId="LiveId" clId="{86DFC2D2-394A-4CF8-8549-A21512DC8E0E}" dt="2026-10-03T09:25:49.723" v="3222" actId="26606"/>
          <ac:spMkLst>
            <pc:docMk/>
            <pc:sldMk cId="2704273220" sldId="287"/>
            <ac:spMk id="10" creationId="{DAAE4CDD-124C-4DCF-9584-B6033B545DD5}"/>
          </ac:spMkLst>
        </pc:spChg>
        <pc:spChg chg="add del">
          <ac:chgData name="sharon Langford" userId="dbf6bd372a34722a" providerId="LiveId" clId="{86DFC2D2-394A-4CF8-8549-A21512DC8E0E}" dt="2026-10-03T09:25:49.723" v="3222" actId="26606"/>
          <ac:spMkLst>
            <pc:docMk/>
            <pc:sldMk cId="2704273220" sldId="287"/>
            <ac:spMk id="12" creationId="{081E4A58-353D-44AE-B2FC-2A74E2E400F7}"/>
          </ac:spMkLst>
        </pc:spChg>
        <pc:spChg chg="add del">
          <ac:chgData name="sharon Langford" userId="dbf6bd372a34722a" providerId="LiveId" clId="{86DFC2D2-394A-4CF8-8549-A21512DC8E0E}" dt="2026-10-03T09:25:49.709" v="3221" actId="26606"/>
          <ac:spMkLst>
            <pc:docMk/>
            <pc:sldMk cId="2704273220" sldId="287"/>
            <ac:spMk id="17" creationId="{18873D23-2DCF-4B31-A009-95721C06E8E1}"/>
          </ac:spMkLst>
        </pc:spChg>
        <pc:spChg chg="add del">
          <ac:chgData name="sharon Langford" userId="dbf6bd372a34722a" providerId="LiveId" clId="{86DFC2D2-394A-4CF8-8549-A21512DC8E0E}" dt="2026-10-03T09:25:38.142" v="3219" actId="26606"/>
          <ac:spMkLst>
            <pc:docMk/>
            <pc:sldMk cId="2704273220" sldId="287"/>
            <ac:spMk id="19" creationId="{257363FD-7E77-4145-9483-331A807ADF0E}"/>
          </ac:spMkLst>
        </pc:spChg>
        <pc:spChg chg="add del">
          <ac:chgData name="sharon Langford" userId="dbf6bd372a34722a" providerId="LiveId" clId="{86DFC2D2-394A-4CF8-8549-A21512DC8E0E}" dt="2026-10-03T09:25:49.709" v="3221" actId="26606"/>
          <ac:spMkLst>
            <pc:docMk/>
            <pc:sldMk cId="2704273220" sldId="287"/>
            <ac:spMk id="26" creationId="{C13EF075-D4EF-4929-ADBC-91B27DA19955}"/>
          </ac:spMkLst>
        </pc:spChg>
        <pc:spChg chg="add del">
          <ac:chgData name="sharon Langford" userId="dbf6bd372a34722a" providerId="LiveId" clId="{86DFC2D2-394A-4CF8-8549-A21512DC8E0E}" dt="2026-10-03T09:25:49.709" v="3221" actId="26606"/>
          <ac:spMkLst>
            <pc:docMk/>
            <pc:sldMk cId="2704273220" sldId="287"/>
            <ac:spMk id="27" creationId="{FA391730-611F-A82A-5ECD-B4872402FD22}"/>
          </ac:spMkLst>
        </pc:spChg>
        <pc:spChg chg="add del">
          <ac:chgData name="sharon Langford" userId="dbf6bd372a34722a" providerId="LiveId" clId="{86DFC2D2-394A-4CF8-8549-A21512DC8E0E}" dt="2026-10-03T09:53:29.652" v="3735" actId="26606"/>
          <ac:spMkLst>
            <pc:docMk/>
            <pc:sldMk cId="2704273220" sldId="287"/>
            <ac:spMk id="29" creationId="{87BF42CA-AD55-48B4-8949-C4DCA60A6AEE}"/>
          </ac:spMkLst>
        </pc:spChg>
        <pc:spChg chg="add del">
          <ac:chgData name="sharon Langford" userId="dbf6bd372a34722a" providerId="LiveId" clId="{86DFC2D2-394A-4CF8-8549-A21512DC8E0E}" dt="2026-10-03T09:53:29.652" v="3735" actId="26606"/>
          <ac:spMkLst>
            <pc:docMk/>
            <pc:sldMk cId="2704273220" sldId="287"/>
            <ac:spMk id="30" creationId="{66AE1D3D-3106-4CB2-AA7C-0C1642AC0F2E}"/>
          </ac:spMkLst>
        </pc:spChg>
        <pc:spChg chg="add mod">
          <ac:chgData name="sharon Langford" userId="dbf6bd372a34722a" providerId="LiveId" clId="{86DFC2D2-394A-4CF8-8549-A21512DC8E0E}" dt="2026-10-03T09:53:29.652" v="3735" actId="26606"/>
          <ac:spMkLst>
            <pc:docMk/>
            <pc:sldMk cId="2704273220" sldId="287"/>
            <ac:spMk id="37" creationId="{FA391730-611F-A82A-5ECD-B4872402FD22}"/>
          </ac:spMkLst>
        </pc:spChg>
        <pc:spChg chg="add">
          <ac:chgData name="sharon Langford" userId="dbf6bd372a34722a" providerId="LiveId" clId="{86DFC2D2-394A-4CF8-8549-A21512DC8E0E}" dt="2026-10-03T09:53:29.652" v="3735" actId="26606"/>
          <ac:spMkLst>
            <pc:docMk/>
            <pc:sldMk cId="2704273220" sldId="287"/>
            <ac:spMk id="42" creationId="{C9A36457-A5F4-4103-A443-02581C09185B}"/>
          </ac:spMkLst>
        </pc:spChg>
        <pc:spChg chg="add">
          <ac:chgData name="sharon Langford" userId="dbf6bd372a34722a" providerId="LiveId" clId="{86DFC2D2-394A-4CF8-8549-A21512DC8E0E}" dt="2026-10-03T09:53:29.652" v="3735" actId="26606"/>
          <ac:spMkLst>
            <pc:docMk/>
            <pc:sldMk cId="2704273220" sldId="287"/>
            <ac:spMk id="44" creationId="{DC5FB7E8-B636-40FA-BE8D-48145C0F5C57}"/>
          </ac:spMkLst>
        </pc:spChg>
        <pc:spChg chg="add">
          <ac:chgData name="sharon Langford" userId="dbf6bd372a34722a" providerId="LiveId" clId="{86DFC2D2-394A-4CF8-8549-A21512DC8E0E}" dt="2026-10-03T09:53:29.652" v="3735" actId="26606"/>
          <ac:spMkLst>
            <pc:docMk/>
            <pc:sldMk cId="2704273220" sldId="287"/>
            <ac:spMk id="46" creationId="{142DCE2C-2863-46FA-9BE7-24365A24D9BA}"/>
          </ac:spMkLst>
        </pc:spChg>
        <pc:grpChg chg="add del">
          <ac:chgData name="sharon Langford" userId="dbf6bd372a34722a" providerId="LiveId" clId="{86DFC2D2-394A-4CF8-8549-A21512DC8E0E}" dt="2026-10-03T09:25:49.709" v="3221" actId="26606"/>
          <ac:grpSpMkLst>
            <pc:docMk/>
            <pc:sldMk cId="2704273220" sldId="287"/>
            <ac:grpSpMk id="21" creationId="{DAA26DFA-AAB2-4973-9C17-16D587C7B198}"/>
          </ac:grpSpMkLst>
        </pc:grpChg>
        <pc:grpChg chg="add del">
          <ac:chgData name="sharon Langford" userId="dbf6bd372a34722a" providerId="LiveId" clId="{86DFC2D2-394A-4CF8-8549-A21512DC8E0E}" dt="2026-10-03T09:53:29.652" v="3735" actId="26606"/>
          <ac:grpSpMkLst>
            <pc:docMk/>
            <pc:sldMk cId="2704273220" sldId="287"/>
            <ac:grpSpMk id="31" creationId="{0A31B6AF-B711-4CDB-8C2B-16E963DDC4C5}"/>
          </ac:grpSpMkLst>
        </pc:grpChg>
        <pc:graphicFrameChg chg="add del">
          <ac:chgData name="sharon Langford" userId="dbf6bd372a34722a" providerId="LiveId" clId="{86DFC2D2-394A-4CF8-8549-A21512DC8E0E}" dt="2026-10-03T09:25:38.142" v="3219" actId="26606"/>
          <ac:graphicFrameMkLst>
            <pc:docMk/>
            <pc:sldMk cId="2704273220" sldId="287"/>
            <ac:graphicFrameMk id="14" creationId="{942CE0C3-8912-A3A4-67AD-667C4E09B8E4}"/>
          </ac:graphicFrameMkLst>
        </pc:graphicFrameChg>
        <pc:picChg chg="add del">
          <ac:chgData name="sharon Langford" userId="dbf6bd372a34722a" providerId="LiveId" clId="{86DFC2D2-394A-4CF8-8549-A21512DC8E0E}" dt="2026-10-03T09:25:38.142" v="3219" actId="26606"/>
          <ac:picMkLst>
            <pc:docMk/>
            <pc:sldMk cId="2704273220" sldId="287"/>
            <ac:picMk id="15" creationId="{276B0FC3-F906-B5F0-BCF2-229EEDE21F5C}"/>
          </ac:picMkLst>
        </pc:picChg>
      </pc:sldChg>
      <pc:sldChg chg="addSp delSp modSp new mod setBg modClrScheme chgLayout">
        <pc:chgData name="sharon Langford" userId="dbf6bd372a34722a" providerId="LiveId" clId="{86DFC2D2-394A-4CF8-8549-A21512DC8E0E}" dt="2026-10-03T09:03:06.622" v="1778" actId="20577"/>
        <pc:sldMkLst>
          <pc:docMk/>
          <pc:sldMk cId="4117489181" sldId="288"/>
        </pc:sldMkLst>
        <pc:spChg chg="add mod">
          <ac:chgData name="sharon Langford" userId="dbf6bd372a34722a" providerId="LiveId" clId="{86DFC2D2-394A-4CF8-8549-A21512DC8E0E}" dt="2026-10-03T09:03:06.622" v="1778" actId="20577"/>
          <ac:spMkLst>
            <pc:docMk/>
            <pc:sldMk cId="4117489181" sldId="288"/>
            <ac:spMk id="2" creationId="{2F592659-48B3-81E1-37AB-BFF82676F393}"/>
          </ac:spMkLst>
        </pc:spChg>
        <pc:spChg chg="add mod">
          <ac:chgData name="sharon Langford" userId="dbf6bd372a34722a" providerId="LiveId" clId="{86DFC2D2-394A-4CF8-8549-A21512DC8E0E}" dt="2026-10-03T09:02:59.596" v="1777" actId="255"/>
          <ac:spMkLst>
            <pc:docMk/>
            <pc:sldMk cId="4117489181" sldId="288"/>
            <ac:spMk id="3" creationId="{36FB4D1A-7593-06ED-84EA-A1D7488C8A2D}"/>
          </ac:spMkLst>
        </pc:spChg>
        <pc:spChg chg="add del">
          <ac:chgData name="sharon Langford" userId="dbf6bd372a34722a" providerId="LiveId" clId="{86DFC2D2-394A-4CF8-8549-A21512DC8E0E}" dt="2026-10-03T09:02:47.479" v="1775" actId="26606"/>
          <ac:spMkLst>
            <pc:docMk/>
            <pc:sldMk cId="4117489181" sldId="288"/>
            <ac:spMk id="9" creationId="{C0763A76-9F1C-4FC5-82B7-DD475DA461B2}"/>
          </ac:spMkLst>
        </pc:spChg>
        <pc:spChg chg="add del">
          <ac:chgData name="sharon Langford" userId="dbf6bd372a34722a" providerId="LiveId" clId="{86DFC2D2-394A-4CF8-8549-A21512DC8E0E}" dt="2026-10-03T09:02:47.479" v="1775" actId="26606"/>
          <ac:spMkLst>
            <pc:docMk/>
            <pc:sldMk cId="4117489181" sldId="288"/>
            <ac:spMk id="11" creationId="{E81BF4F6-F2CF-4984-9D14-D6966D92F99F}"/>
          </ac:spMkLst>
        </pc:spChg>
        <pc:spChg chg="add">
          <ac:chgData name="sharon Langford" userId="dbf6bd372a34722a" providerId="LiveId" clId="{86DFC2D2-394A-4CF8-8549-A21512DC8E0E}" dt="2026-10-03T09:02:47.479" v="1776" actId="26606"/>
          <ac:spMkLst>
            <pc:docMk/>
            <pc:sldMk cId="4117489181" sldId="288"/>
            <ac:spMk id="13" creationId="{E51BA4DF-2BD4-4EC2-B1DB-B27C8AC71864}"/>
          </ac:spMkLst>
        </pc:spChg>
        <pc:picChg chg="add del">
          <ac:chgData name="sharon Langford" userId="dbf6bd372a34722a" providerId="LiveId" clId="{86DFC2D2-394A-4CF8-8549-A21512DC8E0E}" dt="2026-10-03T09:02:47.479" v="1775" actId="26606"/>
          <ac:picMkLst>
            <pc:docMk/>
            <pc:sldMk cId="4117489181" sldId="288"/>
            <ac:picMk id="5" creationId="{35B7E4EB-65EA-5083-8D8F-DE1DDBE7A080}"/>
          </ac:picMkLst>
        </pc:picChg>
        <pc:picChg chg="add">
          <ac:chgData name="sharon Langford" userId="dbf6bd372a34722a" providerId="LiveId" clId="{86DFC2D2-394A-4CF8-8549-A21512DC8E0E}" dt="2026-10-03T09:02:47.479" v="1776" actId="26606"/>
          <ac:picMkLst>
            <pc:docMk/>
            <pc:sldMk cId="4117489181" sldId="288"/>
            <ac:picMk id="14" creationId="{33397D84-04B0-1A36-8534-F3EF2EB3DC1F}"/>
          </ac:picMkLst>
        </pc:picChg>
      </pc:sldChg>
      <pc:sldChg chg="addSp delSp modSp new mod setBg modClrScheme chgLayout">
        <pc:chgData name="sharon Langford" userId="dbf6bd372a34722a" providerId="LiveId" clId="{86DFC2D2-394A-4CF8-8549-A21512DC8E0E}" dt="2026-10-03T10:18:46.500" v="4146" actId="313"/>
        <pc:sldMkLst>
          <pc:docMk/>
          <pc:sldMk cId="1915609983" sldId="289"/>
        </pc:sldMkLst>
        <pc:spChg chg="add mod">
          <ac:chgData name="sharon Langford" userId="dbf6bd372a34722a" providerId="LiveId" clId="{86DFC2D2-394A-4CF8-8549-A21512DC8E0E}" dt="2026-10-03T09:43:12.799" v="3250" actId="26606"/>
          <ac:spMkLst>
            <pc:docMk/>
            <pc:sldMk cId="1915609983" sldId="289"/>
            <ac:spMk id="2" creationId="{106D3D55-7AAF-315A-910B-E71FD8A013E4}"/>
          </ac:spMkLst>
        </pc:spChg>
        <pc:spChg chg="add mod ord">
          <ac:chgData name="sharon Langford" userId="dbf6bd372a34722a" providerId="LiveId" clId="{86DFC2D2-394A-4CF8-8549-A21512DC8E0E}" dt="2026-10-03T10:18:46.500" v="4146" actId="313"/>
          <ac:spMkLst>
            <pc:docMk/>
            <pc:sldMk cId="1915609983" sldId="289"/>
            <ac:spMk id="3" creationId="{8D5CB1D7-3873-9BFE-6A23-FEB31FF8E21F}"/>
          </ac:spMkLst>
        </pc:spChg>
        <pc:spChg chg="add del">
          <ac:chgData name="sharon Langford" userId="dbf6bd372a34722a" providerId="LiveId" clId="{86DFC2D2-394A-4CF8-8549-A21512DC8E0E}" dt="2026-10-03T09:11:58.256" v="2381" actId="26606"/>
          <ac:spMkLst>
            <pc:docMk/>
            <pc:sldMk cId="1915609983" sldId="289"/>
            <ac:spMk id="8" creationId="{5C8908E2-EE49-44D2-9428-A28D2312A8D5}"/>
          </ac:spMkLst>
        </pc:spChg>
        <pc:spChg chg="add del">
          <ac:chgData name="sharon Langford" userId="dbf6bd372a34722a" providerId="LiveId" clId="{86DFC2D2-394A-4CF8-8549-A21512DC8E0E}" dt="2026-10-03T09:12:02.267" v="2385" actId="26606"/>
          <ac:spMkLst>
            <pc:docMk/>
            <pc:sldMk cId="1915609983" sldId="289"/>
            <ac:spMk id="12" creationId="{7F488E8B-4E1E-4402-8935-D4E6C02615C7}"/>
          </ac:spMkLst>
        </pc:spChg>
        <pc:spChg chg="add del">
          <ac:chgData name="sharon Langford" userId="dbf6bd372a34722a" providerId="LiveId" clId="{86DFC2D2-394A-4CF8-8549-A21512DC8E0E}" dt="2026-10-03T09:11:58.256" v="2381" actId="26606"/>
          <ac:spMkLst>
            <pc:docMk/>
            <pc:sldMk cId="1915609983" sldId="289"/>
            <ac:spMk id="14" creationId="{BD92035A-AA2F-4CD8-A556-1CE8BDEC75BD}"/>
          </ac:spMkLst>
        </pc:spChg>
        <pc:spChg chg="add del">
          <ac:chgData name="sharon Langford" userId="dbf6bd372a34722a" providerId="LiveId" clId="{86DFC2D2-394A-4CF8-8549-A21512DC8E0E}" dt="2026-10-03T09:11:58.256" v="2381" actId="26606"/>
          <ac:spMkLst>
            <pc:docMk/>
            <pc:sldMk cId="1915609983" sldId="289"/>
            <ac:spMk id="16" creationId="{ED888B23-07FA-482A-96DF-47E31AF1A603}"/>
          </ac:spMkLst>
        </pc:spChg>
        <pc:spChg chg="add del">
          <ac:chgData name="sharon Langford" userId="dbf6bd372a34722a" providerId="LiveId" clId="{86DFC2D2-394A-4CF8-8549-A21512DC8E0E}" dt="2026-10-03T09:12:00.773" v="2383" actId="26606"/>
          <ac:spMkLst>
            <pc:docMk/>
            <pc:sldMk cId="1915609983" sldId="289"/>
            <ac:spMk id="18" creationId="{8B9AA7C6-5E5A-498E-A6DF-A943376E09BC}"/>
          </ac:spMkLst>
        </pc:spChg>
        <pc:spChg chg="add del">
          <ac:chgData name="sharon Langford" userId="dbf6bd372a34722a" providerId="LiveId" clId="{86DFC2D2-394A-4CF8-8549-A21512DC8E0E}" dt="2026-10-03T09:12:00.773" v="2383" actId="26606"/>
          <ac:spMkLst>
            <pc:docMk/>
            <pc:sldMk cId="1915609983" sldId="289"/>
            <ac:spMk id="22" creationId="{81E140AE-0ABF-47C8-BF32-7D2F0CF2BA44}"/>
          </ac:spMkLst>
        </pc:spChg>
        <pc:spChg chg="add del">
          <ac:chgData name="sharon Langford" userId="dbf6bd372a34722a" providerId="LiveId" clId="{86DFC2D2-394A-4CF8-8549-A21512DC8E0E}" dt="2026-10-03T09:12:00.773" v="2383" actId="26606"/>
          <ac:spMkLst>
            <pc:docMk/>
            <pc:sldMk cId="1915609983" sldId="289"/>
            <ac:spMk id="23" creationId="{CBC4F608-B4B8-48C3-9572-C0F061B1CD99}"/>
          </ac:spMkLst>
        </pc:spChg>
        <pc:spChg chg="add del">
          <ac:chgData name="sharon Langford" userId="dbf6bd372a34722a" providerId="LiveId" clId="{86DFC2D2-394A-4CF8-8549-A21512DC8E0E}" dt="2026-10-03T09:12:02.267" v="2385" actId="26606"/>
          <ac:spMkLst>
            <pc:docMk/>
            <pc:sldMk cId="1915609983" sldId="289"/>
            <ac:spMk id="25" creationId="{081EA652-8C6A-4E69-BEB9-170809474553}"/>
          </ac:spMkLst>
        </pc:spChg>
        <pc:spChg chg="add del">
          <ac:chgData name="sharon Langford" userId="dbf6bd372a34722a" providerId="LiveId" clId="{86DFC2D2-394A-4CF8-8549-A21512DC8E0E}" dt="2026-10-03T09:12:02.267" v="2385" actId="26606"/>
          <ac:spMkLst>
            <pc:docMk/>
            <pc:sldMk cId="1915609983" sldId="289"/>
            <ac:spMk id="26" creationId="{5298780A-33B9-4EA2-8F67-DE68AD62841B}"/>
          </ac:spMkLst>
        </pc:spChg>
        <pc:spChg chg="add del">
          <ac:chgData name="sharon Langford" userId="dbf6bd372a34722a" providerId="LiveId" clId="{86DFC2D2-394A-4CF8-8549-A21512DC8E0E}" dt="2026-10-03T09:12:10.840" v="2387" actId="26606"/>
          <ac:spMkLst>
            <pc:docMk/>
            <pc:sldMk cId="1915609983" sldId="289"/>
            <ac:spMk id="28" creationId="{C9A36457-A5F4-4103-A443-02581C09185B}"/>
          </ac:spMkLst>
        </pc:spChg>
        <pc:spChg chg="add del">
          <ac:chgData name="sharon Langford" userId="dbf6bd372a34722a" providerId="LiveId" clId="{86DFC2D2-394A-4CF8-8549-A21512DC8E0E}" dt="2026-10-03T09:12:10.840" v="2387" actId="26606"/>
          <ac:spMkLst>
            <pc:docMk/>
            <pc:sldMk cId="1915609983" sldId="289"/>
            <ac:spMk id="29" creationId="{AA5CF486-D9E5-4A66-898A-F3D62B81B15E}"/>
          </ac:spMkLst>
        </pc:spChg>
        <pc:spChg chg="add del">
          <ac:chgData name="sharon Langford" userId="dbf6bd372a34722a" providerId="LiveId" clId="{86DFC2D2-394A-4CF8-8549-A21512DC8E0E}" dt="2026-10-03T09:12:22.040" v="2389" actId="26606"/>
          <ac:spMkLst>
            <pc:docMk/>
            <pc:sldMk cId="1915609983" sldId="289"/>
            <ac:spMk id="31" creationId="{777A147A-9ED8-46B4-8660-1B3C2AA880B5}"/>
          </ac:spMkLst>
        </pc:spChg>
        <pc:spChg chg="add del">
          <ac:chgData name="sharon Langford" userId="dbf6bd372a34722a" providerId="LiveId" clId="{86DFC2D2-394A-4CF8-8549-A21512DC8E0E}" dt="2026-10-03T09:12:22.040" v="2389" actId="26606"/>
          <ac:spMkLst>
            <pc:docMk/>
            <pc:sldMk cId="1915609983" sldId="289"/>
            <ac:spMk id="32" creationId="{5D6C15A0-C087-4593-8414-2B4EC1CDC3DE}"/>
          </ac:spMkLst>
        </pc:spChg>
        <pc:spChg chg="add del">
          <ac:chgData name="sharon Langford" userId="dbf6bd372a34722a" providerId="LiveId" clId="{86DFC2D2-394A-4CF8-8549-A21512DC8E0E}" dt="2026-10-03T09:14:08.276" v="2408" actId="26606"/>
          <ac:spMkLst>
            <pc:docMk/>
            <pc:sldMk cId="1915609983" sldId="289"/>
            <ac:spMk id="34" creationId="{907EF6B7-1338-4443-8C46-6A318D952DFD}"/>
          </ac:spMkLst>
        </pc:spChg>
        <pc:spChg chg="add del">
          <ac:chgData name="sharon Langford" userId="dbf6bd372a34722a" providerId="LiveId" clId="{86DFC2D2-394A-4CF8-8549-A21512DC8E0E}" dt="2026-10-03T09:14:08.276" v="2408" actId="26606"/>
          <ac:spMkLst>
            <pc:docMk/>
            <pc:sldMk cId="1915609983" sldId="289"/>
            <ac:spMk id="35" creationId="{DAAE4CDD-124C-4DCF-9584-B6033B545DD5}"/>
          </ac:spMkLst>
        </pc:spChg>
        <pc:spChg chg="add del">
          <ac:chgData name="sharon Langford" userId="dbf6bd372a34722a" providerId="LiveId" clId="{86DFC2D2-394A-4CF8-8549-A21512DC8E0E}" dt="2026-10-03T09:14:08.276" v="2408" actId="26606"/>
          <ac:spMkLst>
            <pc:docMk/>
            <pc:sldMk cId="1915609983" sldId="289"/>
            <ac:spMk id="36" creationId="{081E4A58-353D-44AE-B2FC-2A74E2E400F7}"/>
          </ac:spMkLst>
        </pc:spChg>
        <pc:spChg chg="add del">
          <ac:chgData name="sharon Langford" userId="dbf6bd372a34722a" providerId="LiveId" clId="{86DFC2D2-394A-4CF8-8549-A21512DC8E0E}" dt="2026-10-03T09:13:33.910" v="2397" actId="26606"/>
          <ac:spMkLst>
            <pc:docMk/>
            <pc:sldMk cId="1915609983" sldId="289"/>
            <ac:spMk id="41" creationId="{7FF47CB7-972F-479F-A36D-9E72D26EC8DA}"/>
          </ac:spMkLst>
        </pc:spChg>
        <pc:spChg chg="add del">
          <ac:chgData name="sharon Langford" userId="dbf6bd372a34722a" providerId="LiveId" clId="{86DFC2D2-394A-4CF8-8549-A21512DC8E0E}" dt="2026-10-03T09:13:33.910" v="2397" actId="26606"/>
          <ac:spMkLst>
            <pc:docMk/>
            <pc:sldMk cId="1915609983" sldId="289"/>
            <ac:spMk id="43" creationId="{0D153B68-5844-490D-8E67-F616D6D721CA}"/>
          </ac:spMkLst>
        </pc:spChg>
        <pc:spChg chg="add del">
          <ac:chgData name="sharon Langford" userId="dbf6bd372a34722a" providerId="LiveId" clId="{86DFC2D2-394A-4CF8-8549-A21512DC8E0E}" dt="2026-10-03T09:13:33.910" v="2397" actId="26606"/>
          <ac:spMkLst>
            <pc:docMk/>
            <pc:sldMk cId="1915609983" sldId="289"/>
            <ac:spMk id="45" creationId="{9A0D773F-7A7D-4DBB-9DEA-86BB8B8F4BC8}"/>
          </ac:spMkLst>
        </pc:spChg>
        <pc:spChg chg="add del">
          <ac:chgData name="sharon Langford" userId="dbf6bd372a34722a" providerId="LiveId" clId="{86DFC2D2-394A-4CF8-8549-A21512DC8E0E}" dt="2026-10-03T09:13:51.777" v="2399" actId="26606"/>
          <ac:spMkLst>
            <pc:docMk/>
            <pc:sldMk cId="1915609983" sldId="289"/>
            <ac:spMk id="47" creationId="{7B831B6F-405A-4B47-B9BB-5CA88F285844}"/>
          </ac:spMkLst>
        </pc:spChg>
        <pc:spChg chg="add del">
          <ac:chgData name="sharon Langford" userId="dbf6bd372a34722a" providerId="LiveId" clId="{86DFC2D2-394A-4CF8-8549-A21512DC8E0E}" dt="2026-10-03T09:13:51.777" v="2399" actId="26606"/>
          <ac:spMkLst>
            <pc:docMk/>
            <pc:sldMk cId="1915609983" sldId="289"/>
            <ac:spMk id="48" creationId="{953EE71A-6488-4203-A7C4-77102FD0DCCA}"/>
          </ac:spMkLst>
        </pc:spChg>
        <pc:spChg chg="add del">
          <ac:chgData name="sharon Langford" userId="dbf6bd372a34722a" providerId="LiveId" clId="{86DFC2D2-394A-4CF8-8549-A21512DC8E0E}" dt="2026-10-03T09:13:59.740" v="2401" actId="26606"/>
          <ac:spMkLst>
            <pc:docMk/>
            <pc:sldMk cId="1915609983" sldId="289"/>
            <ac:spMk id="50" creationId="{743AA782-23D1-4521-8CAD-47662984AA08}"/>
          </ac:spMkLst>
        </pc:spChg>
        <pc:spChg chg="add del">
          <ac:chgData name="sharon Langford" userId="dbf6bd372a34722a" providerId="LiveId" clId="{86DFC2D2-394A-4CF8-8549-A21512DC8E0E}" dt="2026-10-03T09:13:59.740" v="2401" actId="26606"/>
          <ac:spMkLst>
            <pc:docMk/>
            <pc:sldMk cId="1915609983" sldId="289"/>
            <ac:spMk id="51" creationId="{650D18FE-0824-4A46-B22C-A86B52E5780A}"/>
          </ac:spMkLst>
        </pc:spChg>
        <pc:spChg chg="add del">
          <ac:chgData name="sharon Langford" userId="dbf6bd372a34722a" providerId="LiveId" clId="{86DFC2D2-394A-4CF8-8549-A21512DC8E0E}" dt="2026-10-03T09:14:04.052" v="2403" actId="26606"/>
          <ac:spMkLst>
            <pc:docMk/>
            <pc:sldMk cId="1915609983" sldId="289"/>
            <ac:spMk id="53" creationId="{9427AF5F-9A0E-42B7-A252-FD64C9885F9C}"/>
          </ac:spMkLst>
        </pc:spChg>
        <pc:spChg chg="add del">
          <ac:chgData name="sharon Langford" userId="dbf6bd372a34722a" providerId="LiveId" clId="{86DFC2D2-394A-4CF8-8549-A21512DC8E0E}" dt="2026-10-03T09:14:06.423" v="2405" actId="26606"/>
          <ac:spMkLst>
            <pc:docMk/>
            <pc:sldMk cId="1915609983" sldId="289"/>
            <ac:spMk id="55" creationId="{743AA782-23D1-4521-8CAD-47662984AA08}"/>
          </ac:spMkLst>
        </pc:spChg>
        <pc:spChg chg="add del">
          <ac:chgData name="sharon Langford" userId="dbf6bd372a34722a" providerId="LiveId" clId="{86DFC2D2-394A-4CF8-8549-A21512DC8E0E}" dt="2026-10-03T09:14:06.423" v="2405" actId="26606"/>
          <ac:spMkLst>
            <pc:docMk/>
            <pc:sldMk cId="1915609983" sldId="289"/>
            <ac:spMk id="56" creationId="{71877DBC-BB60-40F0-AC93-2ACDBAAE60CE}"/>
          </ac:spMkLst>
        </pc:spChg>
        <pc:spChg chg="add del">
          <ac:chgData name="sharon Langford" userId="dbf6bd372a34722a" providerId="LiveId" clId="{86DFC2D2-394A-4CF8-8549-A21512DC8E0E}" dt="2026-10-03T09:14:08.268" v="2407" actId="26606"/>
          <ac:spMkLst>
            <pc:docMk/>
            <pc:sldMk cId="1915609983" sldId="289"/>
            <ac:spMk id="58" creationId="{3ECBE1F1-D69B-4AFA-ABD5-8E41720EF6DE}"/>
          </ac:spMkLst>
        </pc:spChg>
        <pc:spChg chg="add del">
          <ac:chgData name="sharon Langford" userId="dbf6bd372a34722a" providerId="LiveId" clId="{86DFC2D2-394A-4CF8-8549-A21512DC8E0E}" dt="2026-10-03T09:14:08.268" v="2407" actId="26606"/>
          <ac:spMkLst>
            <pc:docMk/>
            <pc:sldMk cId="1915609983" sldId="289"/>
            <ac:spMk id="59" creationId="{603A6265-E10C-4B85-9C20-E75FCAF9CC63}"/>
          </ac:spMkLst>
        </pc:spChg>
        <pc:spChg chg="add del">
          <ac:chgData name="sharon Langford" userId="dbf6bd372a34722a" providerId="LiveId" clId="{86DFC2D2-394A-4CF8-8549-A21512DC8E0E}" dt="2026-10-03T09:14:42.040" v="2422" actId="26606"/>
          <ac:spMkLst>
            <pc:docMk/>
            <pc:sldMk cId="1915609983" sldId="289"/>
            <ac:spMk id="61" creationId="{743AA782-23D1-4521-8CAD-47662984AA08}"/>
          </ac:spMkLst>
        </pc:spChg>
        <pc:spChg chg="add del">
          <ac:chgData name="sharon Langford" userId="dbf6bd372a34722a" providerId="LiveId" clId="{86DFC2D2-394A-4CF8-8549-A21512DC8E0E}" dt="2026-10-03T09:14:42.040" v="2422" actId="26606"/>
          <ac:spMkLst>
            <pc:docMk/>
            <pc:sldMk cId="1915609983" sldId="289"/>
            <ac:spMk id="62" creationId="{71877DBC-BB60-40F0-AC93-2ACDBAAE60CE}"/>
          </ac:spMkLst>
        </pc:spChg>
        <pc:spChg chg="add del">
          <ac:chgData name="sharon Langford" userId="dbf6bd372a34722a" providerId="LiveId" clId="{86DFC2D2-394A-4CF8-8549-A21512DC8E0E}" dt="2026-10-03T09:14:33.684" v="2411" actId="26606"/>
          <ac:spMkLst>
            <pc:docMk/>
            <pc:sldMk cId="1915609983" sldId="289"/>
            <ac:spMk id="67" creationId="{743AA782-23D1-4521-8CAD-47662984AA08}"/>
          </ac:spMkLst>
        </pc:spChg>
        <pc:spChg chg="add del">
          <ac:chgData name="sharon Langford" userId="dbf6bd372a34722a" providerId="LiveId" clId="{86DFC2D2-394A-4CF8-8549-A21512DC8E0E}" dt="2026-10-03T09:14:33.684" v="2411" actId="26606"/>
          <ac:spMkLst>
            <pc:docMk/>
            <pc:sldMk cId="1915609983" sldId="289"/>
            <ac:spMk id="69" creationId="{650D18FE-0824-4A46-B22C-A86B52E5780A}"/>
          </ac:spMkLst>
        </pc:spChg>
        <pc:spChg chg="add del">
          <ac:chgData name="sharon Langford" userId="dbf6bd372a34722a" providerId="LiveId" clId="{86DFC2D2-394A-4CF8-8549-A21512DC8E0E}" dt="2026-10-03T09:14:35.428" v="2413" actId="26606"/>
          <ac:spMkLst>
            <pc:docMk/>
            <pc:sldMk cId="1915609983" sldId="289"/>
            <ac:spMk id="71" creationId="{22587ECF-85E9-4393-9D87-8EB6F3F6C208}"/>
          </ac:spMkLst>
        </pc:spChg>
        <pc:spChg chg="add del">
          <ac:chgData name="sharon Langford" userId="dbf6bd372a34722a" providerId="LiveId" clId="{86DFC2D2-394A-4CF8-8549-A21512DC8E0E}" dt="2026-10-03T09:14:37.640" v="2415" actId="26606"/>
          <ac:spMkLst>
            <pc:docMk/>
            <pc:sldMk cId="1915609983" sldId="289"/>
            <ac:spMk id="73" creationId="{768EB4DD-3704-43AD-92B3-C4E0C6EA92CB}"/>
          </ac:spMkLst>
        </pc:spChg>
        <pc:spChg chg="add del">
          <ac:chgData name="sharon Langford" userId="dbf6bd372a34722a" providerId="LiveId" clId="{86DFC2D2-394A-4CF8-8549-A21512DC8E0E}" dt="2026-10-03T09:14:37.640" v="2415" actId="26606"/>
          <ac:spMkLst>
            <pc:docMk/>
            <pc:sldMk cId="1915609983" sldId="289"/>
            <ac:spMk id="74" creationId="{84ECDE7A-6944-466D-8FFE-149A29BA6BAE}"/>
          </ac:spMkLst>
        </pc:spChg>
        <pc:spChg chg="add del">
          <ac:chgData name="sharon Langford" userId="dbf6bd372a34722a" providerId="LiveId" clId="{86DFC2D2-394A-4CF8-8549-A21512DC8E0E}" dt="2026-10-03T09:14:37.640" v="2415" actId="26606"/>
          <ac:spMkLst>
            <pc:docMk/>
            <pc:sldMk cId="1915609983" sldId="289"/>
            <ac:spMk id="75" creationId="{B3420082-9415-44EC-802E-C77D71D59C57}"/>
          </ac:spMkLst>
        </pc:spChg>
        <pc:spChg chg="add del">
          <ac:chgData name="sharon Langford" userId="dbf6bd372a34722a" providerId="LiveId" clId="{86DFC2D2-394A-4CF8-8549-A21512DC8E0E}" dt="2026-10-03T09:14:37.640" v="2415" actId="26606"/>
          <ac:spMkLst>
            <pc:docMk/>
            <pc:sldMk cId="1915609983" sldId="289"/>
            <ac:spMk id="76" creationId="{55A52C45-1FCB-4636-A80F-2849B8226C01}"/>
          </ac:spMkLst>
        </pc:spChg>
        <pc:spChg chg="add del">
          <ac:chgData name="sharon Langford" userId="dbf6bd372a34722a" providerId="LiveId" clId="{86DFC2D2-394A-4CF8-8549-A21512DC8E0E}" dt="2026-10-03T09:14:38.881" v="2417" actId="26606"/>
          <ac:spMkLst>
            <pc:docMk/>
            <pc:sldMk cId="1915609983" sldId="289"/>
            <ac:spMk id="78" creationId="{22587ECF-85E9-4393-9D87-8EB6F3F6C208}"/>
          </ac:spMkLst>
        </pc:spChg>
        <pc:spChg chg="add del">
          <ac:chgData name="sharon Langford" userId="dbf6bd372a34722a" providerId="LiveId" clId="{86DFC2D2-394A-4CF8-8549-A21512DC8E0E}" dt="2026-10-03T09:14:40.560" v="2419" actId="26606"/>
          <ac:spMkLst>
            <pc:docMk/>
            <pc:sldMk cId="1915609983" sldId="289"/>
            <ac:spMk id="80" creationId="{0B9EE3F3-89B7-43C3-8651-C4C96830993D}"/>
          </ac:spMkLst>
        </pc:spChg>
        <pc:spChg chg="add del">
          <ac:chgData name="sharon Langford" userId="dbf6bd372a34722a" providerId="LiveId" clId="{86DFC2D2-394A-4CF8-8549-A21512DC8E0E}" dt="2026-10-03T09:14:40.560" v="2419" actId="26606"/>
          <ac:spMkLst>
            <pc:docMk/>
            <pc:sldMk cId="1915609983" sldId="289"/>
            <ac:spMk id="81" creationId="{33AE4636-AEEC-45D6-84D4-7AC2DA48ECF8}"/>
          </ac:spMkLst>
        </pc:spChg>
        <pc:spChg chg="add del">
          <ac:chgData name="sharon Langford" userId="dbf6bd372a34722a" providerId="LiveId" clId="{86DFC2D2-394A-4CF8-8549-A21512DC8E0E}" dt="2026-10-03T09:14:40.560" v="2419" actId="26606"/>
          <ac:spMkLst>
            <pc:docMk/>
            <pc:sldMk cId="1915609983" sldId="289"/>
            <ac:spMk id="82" creationId="{8D9CE0F4-2EB2-4F1F-8AAC-DB3571D9FE10}"/>
          </ac:spMkLst>
        </pc:spChg>
        <pc:spChg chg="add del">
          <ac:chgData name="sharon Langford" userId="dbf6bd372a34722a" providerId="LiveId" clId="{86DFC2D2-394A-4CF8-8549-A21512DC8E0E}" dt="2026-10-03T09:14:42.003" v="2421" actId="26606"/>
          <ac:spMkLst>
            <pc:docMk/>
            <pc:sldMk cId="1915609983" sldId="289"/>
            <ac:spMk id="84" creationId="{2B97F24A-32CE-4C1C-A50D-3016B394DCFB}"/>
          </ac:spMkLst>
        </pc:spChg>
        <pc:spChg chg="add del">
          <ac:chgData name="sharon Langford" userId="dbf6bd372a34722a" providerId="LiveId" clId="{86DFC2D2-394A-4CF8-8549-A21512DC8E0E}" dt="2026-10-03T09:14:42.003" v="2421" actId="26606"/>
          <ac:spMkLst>
            <pc:docMk/>
            <pc:sldMk cId="1915609983" sldId="289"/>
            <ac:spMk id="85" creationId="{CD8B4F24-440B-49E9-B85D-733523DC064B}"/>
          </ac:spMkLst>
        </pc:spChg>
        <pc:spChg chg="add del">
          <ac:chgData name="sharon Langford" userId="dbf6bd372a34722a" providerId="LiveId" clId="{86DFC2D2-394A-4CF8-8549-A21512DC8E0E}" dt="2026-10-03T09:14:57.234" v="2423" actId="26606"/>
          <ac:spMkLst>
            <pc:docMk/>
            <pc:sldMk cId="1915609983" sldId="289"/>
            <ac:spMk id="87" creationId="{7FF47CB7-972F-479F-A36D-9E72D26EC8DA}"/>
          </ac:spMkLst>
        </pc:spChg>
        <pc:spChg chg="add del">
          <ac:chgData name="sharon Langford" userId="dbf6bd372a34722a" providerId="LiveId" clId="{86DFC2D2-394A-4CF8-8549-A21512DC8E0E}" dt="2026-10-03T09:14:57.234" v="2423" actId="26606"/>
          <ac:spMkLst>
            <pc:docMk/>
            <pc:sldMk cId="1915609983" sldId="289"/>
            <ac:spMk id="88" creationId="{0D153B68-5844-490D-8E67-F616D6D721CA}"/>
          </ac:spMkLst>
        </pc:spChg>
        <pc:spChg chg="add del">
          <ac:chgData name="sharon Langford" userId="dbf6bd372a34722a" providerId="LiveId" clId="{86DFC2D2-394A-4CF8-8549-A21512DC8E0E}" dt="2026-10-03T09:14:57.234" v="2423" actId="26606"/>
          <ac:spMkLst>
            <pc:docMk/>
            <pc:sldMk cId="1915609983" sldId="289"/>
            <ac:spMk id="89" creationId="{9A0D773F-7A7D-4DBB-9DEA-86BB8B8F4BC8}"/>
          </ac:spMkLst>
        </pc:spChg>
        <pc:spChg chg="add del">
          <ac:chgData name="sharon Langford" userId="dbf6bd372a34722a" providerId="LiveId" clId="{86DFC2D2-394A-4CF8-8549-A21512DC8E0E}" dt="2026-10-03T09:15:15.287" v="2426" actId="26606"/>
          <ac:spMkLst>
            <pc:docMk/>
            <pc:sldMk cId="1915609983" sldId="289"/>
            <ac:spMk id="94" creationId="{7FF47CB7-972F-479F-A36D-9E72D26EC8DA}"/>
          </ac:spMkLst>
        </pc:spChg>
        <pc:spChg chg="add del">
          <ac:chgData name="sharon Langford" userId="dbf6bd372a34722a" providerId="LiveId" clId="{86DFC2D2-394A-4CF8-8549-A21512DC8E0E}" dt="2026-10-03T09:15:15.287" v="2426" actId="26606"/>
          <ac:spMkLst>
            <pc:docMk/>
            <pc:sldMk cId="1915609983" sldId="289"/>
            <ac:spMk id="96" creationId="{0D153B68-5844-490D-8E67-F616D6D721CA}"/>
          </ac:spMkLst>
        </pc:spChg>
        <pc:spChg chg="add del">
          <ac:chgData name="sharon Langford" userId="dbf6bd372a34722a" providerId="LiveId" clId="{86DFC2D2-394A-4CF8-8549-A21512DC8E0E}" dt="2026-10-03T09:15:15.287" v="2426" actId="26606"/>
          <ac:spMkLst>
            <pc:docMk/>
            <pc:sldMk cId="1915609983" sldId="289"/>
            <ac:spMk id="98" creationId="{9A0D773F-7A7D-4DBB-9DEA-86BB8B8F4BC8}"/>
          </ac:spMkLst>
        </pc:spChg>
        <pc:spChg chg="add del">
          <ac:chgData name="sharon Langford" userId="dbf6bd372a34722a" providerId="LiveId" clId="{86DFC2D2-394A-4CF8-8549-A21512DC8E0E}" dt="2026-10-03T09:43:12.799" v="3250" actId="26606"/>
          <ac:spMkLst>
            <pc:docMk/>
            <pc:sldMk cId="1915609983" sldId="289"/>
            <ac:spMk id="103" creationId="{7FF47CB7-972F-479F-A36D-9E72D26EC8DA}"/>
          </ac:spMkLst>
        </pc:spChg>
        <pc:spChg chg="add del">
          <ac:chgData name="sharon Langford" userId="dbf6bd372a34722a" providerId="LiveId" clId="{86DFC2D2-394A-4CF8-8549-A21512DC8E0E}" dt="2026-10-03T09:43:12.799" v="3250" actId="26606"/>
          <ac:spMkLst>
            <pc:docMk/>
            <pc:sldMk cId="1915609983" sldId="289"/>
            <ac:spMk id="105" creationId="{0D153B68-5844-490D-8E67-F616D6D721CA}"/>
          </ac:spMkLst>
        </pc:spChg>
        <pc:spChg chg="add del">
          <ac:chgData name="sharon Langford" userId="dbf6bd372a34722a" providerId="LiveId" clId="{86DFC2D2-394A-4CF8-8549-A21512DC8E0E}" dt="2026-10-03T09:43:12.799" v="3250" actId="26606"/>
          <ac:spMkLst>
            <pc:docMk/>
            <pc:sldMk cId="1915609983" sldId="289"/>
            <ac:spMk id="107" creationId="{9A0D773F-7A7D-4DBB-9DEA-86BB8B8F4BC8}"/>
          </ac:spMkLst>
        </pc:spChg>
        <pc:spChg chg="add">
          <ac:chgData name="sharon Langford" userId="dbf6bd372a34722a" providerId="LiveId" clId="{86DFC2D2-394A-4CF8-8549-A21512DC8E0E}" dt="2026-10-03T09:43:12.799" v="3250" actId="26606"/>
          <ac:spMkLst>
            <pc:docMk/>
            <pc:sldMk cId="1915609983" sldId="289"/>
            <ac:spMk id="112" creationId="{7FF47CB7-972F-479F-A36D-9E72D26EC8DA}"/>
          </ac:spMkLst>
        </pc:spChg>
        <pc:spChg chg="add">
          <ac:chgData name="sharon Langford" userId="dbf6bd372a34722a" providerId="LiveId" clId="{86DFC2D2-394A-4CF8-8549-A21512DC8E0E}" dt="2026-10-03T09:43:12.799" v="3250" actId="26606"/>
          <ac:spMkLst>
            <pc:docMk/>
            <pc:sldMk cId="1915609983" sldId="289"/>
            <ac:spMk id="114" creationId="{0D153B68-5844-490D-8E67-F616D6D721CA}"/>
          </ac:spMkLst>
        </pc:spChg>
        <pc:spChg chg="add">
          <ac:chgData name="sharon Langford" userId="dbf6bd372a34722a" providerId="LiveId" clId="{86DFC2D2-394A-4CF8-8549-A21512DC8E0E}" dt="2026-10-03T09:43:12.799" v="3250" actId="26606"/>
          <ac:spMkLst>
            <pc:docMk/>
            <pc:sldMk cId="1915609983" sldId="289"/>
            <ac:spMk id="116" creationId="{9A0D773F-7A7D-4DBB-9DEA-86BB8B8F4BC8}"/>
          </ac:spMkLst>
        </pc:spChg>
        <pc:grpChg chg="add del">
          <ac:chgData name="sharon Langford" userId="dbf6bd372a34722a" providerId="LiveId" clId="{86DFC2D2-394A-4CF8-8549-A21512DC8E0E}" dt="2026-10-03T09:11:58.256" v="2381" actId="26606"/>
          <ac:grpSpMkLst>
            <pc:docMk/>
            <pc:sldMk cId="1915609983" sldId="289"/>
            <ac:grpSpMk id="10" creationId="{5D1A9D8B-3117-4D9D-BDA4-DD81895098B0}"/>
          </ac:grpSpMkLst>
        </pc:grpChg>
        <pc:grpChg chg="add del">
          <ac:chgData name="sharon Langford" userId="dbf6bd372a34722a" providerId="LiveId" clId="{86DFC2D2-394A-4CF8-8549-A21512DC8E0E}" dt="2026-10-03T09:12:00.773" v="2383" actId="26606"/>
          <ac:grpSpMkLst>
            <pc:docMk/>
            <pc:sldMk cId="1915609983" sldId="289"/>
            <ac:grpSpMk id="19" creationId="{83EAB11A-76F7-48F4-9B4F-5BFDF4BF9670}"/>
          </ac:grpSpMkLst>
        </pc:grpChg>
        <pc:picChg chg="add mod ord">
          <ac:chgData name="sharon Langford" userId="dbf6bd372a34722a" providerId="LiveId" clId="{86DFC2D2-394A-4CF8-8549-A21512DC8E0E}" dt="2026-10-03T09:14:42.040" v="2422" actId="26606"/>
          <ac:picMkLst>
            <pc:docMk/>
            <pc:sldMk cId="1915609983" sldId="289"/>
            <ac:picMk id="5" creationId="{580DFF74-4E99-413C-C3B6-CF1CC03771B3}"/>
          </ac:picMkLst>
        </pc:picChg>
      </pc:sldChg>
      <pc:sldChg chg="addSp delSp modSp new mod setBg">
        <pc:chgData name="sharon Langford" userId="dbf6bd372a34722a" providerId="LiveId" clId="{86DFC2D2-394A-4CF8-8549-A21512DC8E0E}" dt="2026-10-03T09:48:54.192" v="3296" actId="113"/>
        <pc:sldMkLst>
          <pc:docMk/>
          <pc:sldMk cId="870777496" sldId="290"/>
        </pc:sldMkLst>
        <pc:spChg chg="mod">
          <ac:chgData name="sharon Langford" userId="dbf6bd372a34722a" providerId="LiveId" clId="{86DFC2D2-394A-4CF8-8549-A21512DC8E0E}" dt="2026-10-03T09:24:43.237" v="3217" actId="26606"/>
          <ac:spMkLst>
            <pc:docMk/>
            <pc:sldMk cId="870777496" sldId="290"/>
            <ac:spMk id="2" creationId="{0B95C0F7-E3F6-C465-A806-C8AEB3F17F4D}"/>
          </ac:spMkLst>
        </pc:spChg>
        <pc:spChg chg="del mod">
          <ac:chgData name="sharon Langford" userId="dbf6bd372a34722a" providerId="LiveId" clId="{86DFC2D2-394A-4CF8-8549-A21512DC8E0E}" dt="2026-10-03T09:24:43.237" v="3217" actId="26606"/>
          <ac:spMkLst>
            <pc:docMk/>
            <pc:sldMk cId="870777496" sldId="290"/>
            <ac:spMk id="3" creationId="{940E2D24-BF8F-775D-9BD7-EF5483906EE4}"/>
          </ac:spMkLst>
        </pc:spChg>
        <pc:spChg chg="add">
          <ac:chgData name="sharon Langford" userId="dbf6bd372a34722a" providerId="LiveId" clId="{86DFC2D2-394A-4CF8-8549-A21512DC8E0E}" dt="2026-10-03T09:24:43.237" v="3217" actId="26606"/>
          <ac:spMkLst>
            <pc:docMk/>
            <pc:sldMk cId="870777496" sldId="290"/>
            <ac:spMk id="10" creationId="{B50AB553-2A96-4A92-96F2-93548E096954}"/>
          </ac:spMkLst>
        </pc:spChg>
        <pc:graphicFrameChg chg="add mod">
          <ac:chgData name="sharon Langford" userId="dbf6bd372a34722a" providerId="LiveId" clId="{86DFC2D2-394A-4CF8-8549-A21512DC8E0E}" dt="2026-10-03T09:48:54.192" v="3296" actId="113"/>
          <ac:graphicFrameMkLst>
            <pc:docMk/>
            <pc:sldMk cId="870777496" sldId="290"/>
            <ac:graphicFrameMk id="5" creationId="{0E8DC440-F0BA-2E40-A343-867E83F833AC}"/>
          </ac:graphicFrameMkLst>
        </pc:graphicFrameChg>
        <pc:picChg chg="add">
          <ac:chgData name="sharon Langford" userId="dbf6bd372a34722a" providerId="LiveId" clId="{86DFC2D2-394A-4CF8-8549-A21512DC8E0E}" dt="2026-10-03T09:24:43.237" v="3217" actId="26606"/>
          <ac:picMkLst>
            <pc:docMk/>
            <pc:sldMk cId="870777496" sldId="290"/>
            <ac:picMk id="6" creationId="{EC62E1CD-A3BC-CFBF-EE15-13EA440EA69B}"/>
          </ac:picMkLst>
        </pc:picChg>
      </pc:sldChg>
      <pc:sldChg chg="addSp delSp modSp new mod setBg modClrScheme chgLayout">
        <pc:chgData name="sharon Langford" userId="dbf6bd372a34722a" providerId="LiveId" clId="{86DFC2D2-394A-4CF8-8549-A21512DC8E0E}" dt="2026-10-03T09:58:38.901" v="3905" actId="20577"/>
        <pc:sldMkLst>
          <pc:docMk/>
          <pc:sldMk cId="3425758386" sldId="291"/>
        </pc:sldMkLst>
        <pc:spChg chg="add mod">
          <ac:chgData name="sharon Langford" userId="dbf6bd372a34722a" providerId="LiveId" clId="{86DFC2D2-394A-4CF8-8549-A21512DC8E0E}" dt="2026-10-03T09:53:05.126" v="3734" actId="26606"/>
          <ac:spMkLst>
            <pc:docMk/>
            <pc:sldMk cId="3425758386" sldId="291"/>
            <ac:spMk id="2" creationId="{80E4EDC5-2707-CE88-D9D7-0310E3E7655A}"/>
          </ac:spMkLst>
        </pc:spChg>
        <pc:spChg chg="add mod ord">
          <ac:chgData name="sharon Langford" userId="dbf6bd372a34722a" providerId="LiveId" clId="{86DFC2D2-394A-4CF8-8549-A21512DC8E0E}" dt="2026-10-03T09:58:38.901" v="3905" actId="20577"/>
          <ac:spMkLst>
            <pc:docMk/>
            <pc:sldMk cId="3425758386" sldId="291"/>
            <ac:spMk id="3" creationId="{3EF29D27-F984-7442-9D60-8F8E71E01679}"/>
          </ac:spMkLst>
        </pc:spChg>
        <pc:spChg chg="add del">
          <ac:chgData name="sharon Langford" userId="dbf6bd372a34722a" providerId="LiveId" clId="{86DFC2D2-394A-4CF8-8549-A21512DC8E0E}" dt="2026-10-03T09:53:05.126" v="3734" actId="26606"/>
          <ac:spMkLst>
            <pc:docMk/>
            <pc:sldMk cId="3425758386" sldId="291"/>
            <ac:spMk id="10" creationId="{EDDBB197-D710-4A4F-A9CA-FD2177498BE8}"/>
          </ac:spMkLst>
        </pc:spChg>
        <pc:spChg chg="add del">
          <ac:chgData name="sharon Langford" userId="dbf6bd372a34722a" providerId="LiveId" clId="{86DFC2D2-394A-4CF8-8549-A21512DC8E0E}" dt="2026-10-03T09:53:05.126" v="3734" actId="26606"/>
          <ac:spMkLst>
            <pc:docMk/>
            <pc:sldMk cId="3425758386" sldId="291"/>
            <ac:spMk id="12" creationId="{975D1CFA-2CDB-4B64-BD9F-85744E8DA12F}"/>
          </ac:spMkLst>
        </pc:spChg>
        <pc:spChg chg="add del">
          <ac:chgData name="sharon Langford" userId="dbf6bd372a34722a" providerId="LiveId" clId="{86DFC2D2-394A-4CF8-8549-A21512DC8E0E}" dt="2026-10-03T09:53:05.097" v="3733" actId="26606"/>
          <ac:spMkLst>
            <pc:docMk/>
            <pc:sldMk cId="3425758386" sldId="291"/>
            <ac:spMk id="23" creationId="{3346177D-ADC4-4968-B747-5CFCD390B5B9}"/>
          </ac:spMkLst>
        </pc:spChg>
        <pc:spChg chg="add del">
          <ac:chgData name="sharon Langford" userId="dbf6bd372a34722a" providerId="LiveId" clId="{86DFC2D2-394A-4CF8-8549-A21512DC8E0E}" dt="2026-10-03T09:53:05.097" v="3733" actId="26606"/>
          <ac:spMkLst>
            <pc:docMk/>
            <pc:sldMk cId="3425758386" sldId="291"/>
            <ac:spMk id="25" creationId="{0844A943-BF79-4FEA-ABB1-3BD54D236606}"/>
          </ac:spMkLst>
        </pc:spChg>
        <pc:spChg chg="add del">
          <ac:chgData name="sharon Langford" userId="dbf6bd372a34722a" providerId="LiveId" clId="{86DFC2D2-394A-4CF8-8549-A21512DC8E0E}" dt="2026-10-03T09:53:05.097" v="3733" actId="26606"/>
          <ac:spMkLst>
            <pc:docMk/>
            <pc:sldMk cId="3425758386" sldId="291"/>
            <ac:spMk id="27" creationId="{6437CC72-F4A8-4DC3-AFAB-D22C482C8100}"/>
          </ac:spMkLst>
        </pc:spChg>
        <pc:spChg chg="add">
          <ac:chgData name="sharon Langford" userId="dbf6bd372a34722a" providerId="LiveId" clId="{86DFC2D2-394A-4CF8-8549-A21512DC8E0E}" dt="2026-10-03T09:53:05.126" v="3734" actId="26606"/>
          <ac:spMkLst>
            <pc:docMk/>
            <pc:sldMk cId="3425758386" sldId="291"/>
            <ac:spMk id="29" creationId="{7FF47CB7-972F-479F-A36D-9E72D26EC8DA}"/>
          </ac:spMkLst>
        </pc:spChg>
        <pc:spChg chg="add">
          <ac:chgData name="sharon Langford" userId="dbf6bd372a34722a" providerId="LiveId" clId="{86DFC2D2-394A-4CF8-8549-A21512DC8E0E}" dt="2026-10-03T09:53:05.126" v="3734" actId="26606"/>
          <ac:spMkLst>
            <pc:docMk/>
            <pc:sldMk cId="3425758386" sldId="291"/>
            <ac:spMk id="30" creationId="{0D153B68-5844-490D-8E67-F616D6D721CA}"/>
          </ac:spMkLst>
        </pc:spChg>
        <pc:spChg chg="add">
          <ac:chgData name="sharon Langford" userId="dbf6bd372a34722a" providerId="LiveId" clId="{86DFC2D2-394A-4CF8-8549-A21512DC8E0E}" dt="2026-10-03T09:53:05.126" v="3734" actId="26606"/>
          <ac:spMkLst>
            <pc:docMk/>
            <pc:sldMk cId="3425758386" sldId="291"/>
            <ac:spMk id="31" creationId="{9A0D773F-7A7D-4DBB-9DEA-86BB8B8F4BC8}"/>
          </ac:spMkLst>
        </pc:spChg>
        <pc:grpChg chg="add del">
          <ac:chgData name="sharon Langford" userId="dbf6bd372a34722a" providerId="LiveId" clId="{86DFC2D2-394A-4CF8-8549-A21512DC8E0E}" dt="2026-10-03T09:53:05.126" v="3734" actId="26606"/>
          <ac:grpSpMkLst>
            <pc:docMk/>
            <pc:sldMk cId="3425758386" sldId="291"/>
            <ac:grpSpMk id="14" creationId="{25EE5136-01F1-466C-962D-BA9B4C6757AA}"/>
          </ac:grpSpMkLst>
        </pc:grpChg>
        <pc:picChg chg="add mod">
          <ac:chgData name="sharon Langford" userId="dbf6bd372a34722a" providerId="LiveId" clId="{86DFC2D2-394A-4CF8-8549-A21512DC8E0E}" dt="2026-10-03T09:53:05.126" v="3734" actId="26606"/>
          <ac:picMkLst>
            <pc:docMk/>
            <pc:sldMk cId="3425758386" sldId="291"/>
            <ac:picMk id="7" creationId="{1766366A-EFF9-4336-473D-684AC17C1EF3}"/>
          </ac:picMkLst>
        </pc:picChg>
      </pc:sldChg>
      <pc:sldChg chg="addSp delSp modSp new del mod chgLayout">
        <pc:chgData name="sharon Langford" userId="dbf6bd372a34722a" providerId="LiveId" clId="{86DFC2D2-394A-4CF8-8549-A21512DC8E0E}" dt="2026-10-03T10:35:30.282" v="5441" actId="2696"/>
        <pc:sldMkLst>
          <pc:docMk/>
          <pc:sldMk cId="3522331448" sldId="292"/>
        </pc:sldMkLst>
        <pc:spChg chg="del">
          <ac:chgData name="sharon Langford" userId="dbf6bd372a34722a" providerId="LiveId" clId="{86DFC2D2-394A-4CF8-8549-A21512DC8E0E}" dt="2026-10-03T10:35:08.228" v="5439" actId="700"/>
          <ac:spMkLst>
            <pc:docMk/>
            <pc:sldMk cId="3522331448" sldId="292"/>
            <ac:spMk id="2" creationId="{95317BA5-2EE0-7952-EA96-3D2956E9709B}"/>
          </ac:spMkLst>
        </pc:spChg>
        <pc:spChg chg="del">
          <ac:chgData name="sharon Langford" userId="dbf6bd372a34722a" providerId="LiveId" clId="{86DFC2D2-394A-4CF8-8549-A21512DC8E0E}" dt="2026-10-03T10:35:08.228" v="5439" actId="700"/>
          <ac:spMkLst>
            <pc:docMk/>
            <pc:sldMk cId="3522331448" sldId="292"/>
            <ac:spMk id="3" creationId="{08F1813A-D8A2-A446-C530-D92AA0C0568A}"/>
          </ac:spMkLst>
        </pc:spChg>
        <pc:spChg chg="add mod ord">
          <ac:chgData name="sharon Langford" userId="dbf6bd372a34722a" providerId="LiveId" clId="{86DFC2D2-394A-4CF8-8549-A21512DC8E0E}" dt="2026-10-03T10:35:08.228" v="5439" actId="700"/>
          <ac:spMkLst>
            <pc:docMk/>
            <pc:sldMk cId="3522331448" sldId="292"/>
            <ac:spMk id="4" creationId="{AF5700AE-B374-A2BD-25F1-7D0541A98120}"/>
          </ac:spMkLst>
        </pc:spChg>
        <pc:spChg chg="add mod ord">
          <ac:chgData name="sharon Langford" userId="dbf6bd372a34722a" providerId="LiveId" clId="{86DFC2D2-394A-4CF8-8549-A21512DC8E0E}" dt="2026-10-03T10:35:08.228" v="5439" actId="700"/>
          <ac:spMkLst>
            <pc:docMk/>
            <pc:sldMk cId="3522331448" sldId="292"/>
            <ac:spMk id="5" creationId="{D3831B23-31E1-B7C8-3BC8-4C3FEF5ABF79}"/>
          </ac:spMkLst>
        </pc:spChg>
        <pc:picChg chg="add">
          <ac:chgData name="sharon Langford" userId="dbf6bd372a34722a" providerId="LiveId" clId="{86DFC2D2-394A-4CF8-8549-A21512DC8E0E}" dt="2026-10-03T10:35:24.890" v="5440"/>
          <ac:picMkLst>
            <pc:docMk/>
            <pc:sldMk cId="3522331448" sldId="292"/>
            <ac:picMk id="6" creationId="{5E2DD2B5-F470-E2C6-DD65-763755518081}"/>
          </ac:picMkLst>
        </pc:picChg>
      </pc:sldChg>
      <pc:sldChg chg="addSp delSp modSp new mod setBg addAnim">
        <pc:chgData name="sharon Langford" userId="dbf6bd372a34722a" providerId="LiveId" clId="{86DFC2D2-394A-4CF8-8549-A21512DC8E0E}" dt="2026-10-03T10:38:46.264" v="5538" actId="26606"/>
        <pc:sldMkLst>
          <pc:docMk/>
          <pc:sldMk cId="3552852716" sldId="292"/>
        </pc:sldMkLst>
        <pc:spChg chg="mod">
          <ac:chgData name="sharon Langford" userId="dbf6bd372a34722a" providerId="LiveId" clId="{86DFC2D2-394A-4CF8-8549-A21512DC8E0E}" dt="2026-10-03T10:38:46.264" v="5538" actId="26606"/>
          <ac:spMkLst>
            <pc:docMk/>
            <pc:sldMk cId="3552852716" sldId="292"/>
            <ac:spMk id="2" creationId="{59A38113-4526-FA6A-6D78-59D6050D3BE1}"/>
          </ac:spMkLst>
        </pc:spChg>
        <pc:spChg chg="mod">
          <ac:chgData name="sharon Langford" userId="dbf6bd372a34722a" providerId="LiveId" clId="{86DFC2D2-394A-4CF8-8549-A21512DC8E0E}" dt="2026-10-03T10:38:46.264" v="5538" actId="26606"/>
          <ac:spMkLst>
            <pc:docMk/>
            <pc:sldMk cId="3552852716" sldId="292"/>
            <ac:spMk id="3" creationId="{286DD6CA-0156-E77F-0E6E-6CA0A0ECCDAC}"/>
          </ac:spMkLst>
        </pc:spChg>
        <pc:spChg chg="add del">
          <ac:chgData name="sharon Langford" userId="dbf6bd372a34722a" providerId="LiveId" clId="{86DFC2D2-394A-4CF8-8549-A21512DC8E0E}" dt="2026-10-03T10:37:01.618" v="5500" actId="26606"/>
          <ac:spMkLst>
            <pc:docMk/>
            <pc:sldMk cId="3552852716" sldId="292"/>
            <ac:spMk id="8" creationId="{1EADCAF8-8823-4E89-8612-21029831A4B2}"/>
          </ac:spMkLst>
        </pc:spChg>
        <pc:spChg chg="add del">
          <ac:chgData name="sharon Langford" userId="dbf6bd372a34722a" providerId="LiveId" clId="{86DFC2D2-394A-4CF8-8549-A21512DC8E0E}" dt="2026-10-03T10:37:01.618" v="5500" actId="26606"/>
          <ac:spMkLst>
            <pc:docMk/>
            <pc:sldMk cId="3552852716" sldId="292"/>
            <ac:spMk id="10" creationId="{28CA07B2-0819-4B62-9425-7A52BBDD7070}"/>
          </ac:spMkLst>
        </pc:spChg>
        <pc:spChg chg="add del">
          <ac:chgData name="sharon Langford" userId="dbf6bd372a34722a" providerId="LiveId" clId="{86DFC2D2-394A-4CF8-8549-A21512DC8E0E}" dt="2026-10-03T10:38:23.495" v="5537" actId="26606"/>
          <ac:spMkLst>
            <pc:docMk/>
            <pc:sldMk cId="3552852716" sldId="292"/>
            <ac:spMk id="21" creationId="{A8DB9CD9-59B1-4D73-BC4C-98796A48EF9B}"/>
          </ac:spMkLst>
        </pc:spChg>
        <pc:spChg chg="add del">
          <ac:chgData name="sharon Langford" userId="dbf6bd372a34722a" providerId="LiveId" clId="{86DFC2D2-394A-4CF8-8549-A21512DC8E0E}" dt="2026-10-03T10:38:23.495" v="5537" actId="26606"/>
          <ac:spMkLst>
            <pc:docMk/>
            <pc:sldMk cId="3552852716" sldId="292"/>
            <ac:spMk id="22" creationId="{8874A6A9-41FF-4E33-AFA8-F9F81436A59E}"/>
          </ac:spMkLst>
        </pc:spChg>
        <pc:spChg chg="add del">
          <ac:chgData name="sharon Langford" userId="dbf6bd372a34722a" providerId="LiveId" clId="{86DFC2D2-394A-4CF8-8549-A21512DC8E0E}" dt="2026-10-03T10:38:23.484" v="5536" actId="26606"/>
          <ac:spMkLst>
            <pc:docMk/>
            <pc:sldMk cId="3552852716" sldId="292"/>
            <ac:spMk id="35" creationId="{934F1179-B481-4F9E-BCA3-AFB972070F83}"/>
          </ac:spMkLst>
        </pc:spChg>
        <pc:spChg chg="add del">
          <ac:chgData name="sharon Langford" userId="dbf6bd372a34722a" providerId="LiveId" clId="{86DFC2D2-394A-4CF8-8549-A21512DC8E0E}" dt="2026-10-03T10:38:23.484" v="5536" actId="26606"/>
          <ac:spMkLst>
            <pc:docMk/>
            <pc:sldMk cId="3552852716" sldId="292"/>
            <ac:spMk id="37" creationId="{827DC2C4-B485-428A-BF4A-472D2967F47F}"/>
          </ac:spMkLst>
        </pc:spChg>
        <pc:spChg chg="add del">
          <ac:chgData name="sharon Langford" userId="dbf6bd372a34722a" providerId="LiveId" clId="{86DFC2D2-394A-4CF8-8549-A21512DC8E0E}" dt="2026-10-03T10:38:23.484" v="5536" actId="26606"/>
          <ac:spMkLst>
            <pc:docMk/>
            <pc:sldMk cId="3552852716" sldId="292"/>
            <ac:spMk id="39" creationId="{EE04B5EB-F158-4507-90DD-BD23620C7CC9}"/>
          </ac:spMkLst>
        </pc:spChg>
        <pc:spChg chg="add del">
          <ac:chgData name="sharon Langford" userId="dbf6bd372a34722a" providerId="LiveId" clId="{86DFC2D2-394A-4CF8-8549-A21512DC8E0E}" dt="2026-10-03T10:38:46.264" v="5538" actId="26606"/>
          <ac:spMkLst>
            <pc:docMk/>
            <pc:sldMk cId="3552852716" sldId="292"/>
            <ac:spMk id="41" creationId="{80E21785-62D8-430F-9521-90166EF7C8F0}"/>
          </ac:spMkLst>
        </pc:spChg>
        <pc:spChg chg="add del">
          <ac:chgData name="sharon Langford" userId="dbf6bd372a34722a" providerId="LiveId" clId="{86DFC2D2-394A-4CF8-8549-A21512DC8E0E}" dt="2026-10-03T10:38:46.264" v="5538" actId="26606"/>
          <ac:spMkLst>
            <pc:docMk/>
            <pc:sldMk cId="3552852716" sldId="292"/>
            <ac:spMk id="42" creationId="{ED7CF8A0-D3E4-4A16-87D3-1D973AC61BF1}"/>
          </ac:spMkLst>
        </pc:spChg>
        <pc:spChg chg="add">
          <ac:chgData name="sharon Langford" userId="dbf6bd372a34722a" providerId="LiveId" clId="{86DFC2D2-394A-4CF8-8549-A21512DC8E0E}" dt="2026-10-03T10:38:46.264" v="5538" actId="26606"/>
          <ac:spMkLst>
            <pc:docMk/>
            <pc:sldMk cId="3552852716" sldId="292"/>
            <ac:spMk id="47" creationId="{A93898FF-D987-4B0E-BFB4-85F5EB356D4D}"/>
          </ac:spMkLst>
        </pc:spChg>
        <pc:spChg chg="add">
          <ac:chgData name="sharon Langford" userId="dbf6bd372a34722a" providerId="LiveId" clId="{86DFC2D2-394A-4CF8-8549-A21512DC8E0E}" dt="2026-10-03T10:38:46.264" v="5538" actId="26606"/>
          <ac:spMkLst>
            <pc:docMk/>
            <pc:sldMk cId="3552852716" sldId="292"/>
            <ac:spMk id="49" creationId="{FEB84055-029C-4E86-8844-D05D96C024BC}"/>
          </ac:spMkLst>
        </pc:spChg>
        <pc:spChg chg="add">
          <ac:chgData name="sharon Langford" userId="dbf6bd372a34722a" providerId="LiveId" clId="{86DFC2D2-394A-4CF8-8549-A21512DC8E0E}" dt="2026-10-03T10:38:46.264" v="5538" actId="26606"/>
          <ac:spMkLst>
            <pc:docMk/>
            <pc:sldMk cId="3552852716" sldId="292"/>
            <ac:spMk id="53" creationId="{799037F2-4CAF-446B-90DB-1480B247AA69}"/>
          </ac:spMkLst>
        </pc:spChg>
        <pc:spChg chg="add">
          <ac:chgData name="sharon Langford" userId="dbf6bd372a34722a" providerId="LiveId" clId="{86DFC2D2-394A-4CF8-8549-A21512DC8E0E}" dt="2026-10-03T10:38:46.264" v="5538" actId="26606"/>
          <ac:spMkLst>
            <pc:docMk/>
            <pc:sldMk cId="3552852716" sldId="292"/>
            <ac:spMk id="55" creationId="{7128589C-AF3D-49CF-BD92-C1D1D2F5387F}"/>
          </ac:spMkLst>
        </pc:spChg>
        <pc:grpChg chg="add del">
          <ac:chgData name="sharon Langford" userId="dbf6bd372a34722a" providerId="LiveId" clId="{86DFC2D2-394A-4CF8-8549-A21512DC8E0E}" dt="2026-10-03T10:37:01.618" v="5500" actId="26606"/>
          <ac:grpSpMkLst>
            <pc:docMk/>
            <pc:sldMk cId="3552852716" sldId="292"/>
            <ac:grpSpMk id="12" creationId="{DA02BEE4-A5D4-40AF-882D-49D34B086FFF}"/>
          </ac:grpSpMkLst>
        </pc:grpChg>
        <pc:grpChg chg="add del">
          <ac:chgData name="sharon Langford" userId="dbf6bd372a34722a" providerId="LiveId" clId="{86DFC2D2-394A-4CF8-8549-A21512DC8E0E}" dt="2026-10-03T10:38:23.495" v="5537" actId="26606"/>
          <ac:grpSpMkLst>
            <pc:docMk/>
            <pc:sldMk cId="3552852716" sldId="292"/>
            <ac:grpSpMk id="23" creationId="{721D730E-1F97-4071-B143-B05E6D2599BC}"/>
          </ac:grpSpMkLst>
        </pc:grpChg>
        <pc:picChg chg="add">
          <ac:chgData name="sharon Langford" userId="dbf6bd372a34722a" providerId="LiveId" clId="{86DFC2D2-394A-4CF8-8549-A21512DC8E0E}" dt="2026-10-03T10:38:46.264" v="5538" actId="26606"/>
          <ac:picMkLst>
            <pc:docMk/>
            <pc:sldMk cId="3552852716" sldId="292"/>
            <ac:picMk id="51" creationId="{8A2842C0-6210-4FDB-B1FF-C14C927377FB}"/>
          </ac:picMkLst>
        </pc:picChg>
      </pc:sldChg>
      <pc:sldChg chg="addSp delSp modSp new mod setBg modClrScheme chgLayout">
        <pc:chgData name="sharon Langford" userId="dbf6bd372a34722a" providerId="LiveId" clId="{86DFC2D2-394A-4CF8-8549-A21512DC8E0E}" dt="2026-10-03T11:02:10.088" v="6558" actId="20577"/>
        <pc:sldMkLst>
          <pc:docMk/>
          <pc:sldMk cId="1972427078" sldId="293"/>
        </pc:sldMkLst>
        <pc:spChg chg="add mod">
          <ac:chgData name="sharon Langford" userId="dbf6bd372a34722a" providerId="LiveId" clId="{86DFC2D2-394A-4CF8-8549-A21512DC8E0E}" dt="2026-10-03T11:00:37.915" v="6554" actId="26606"/>
          <ac:spMkLst>
            <pc:docMk/>
            <pc:sldMk cId="1972427078" sldId="293"/>
            <ac:spMk id="2" creationId="{A87801FC-52F3-62BE-14B9-0CF79099FDB1}"/>
          </ac:spMkLst>
        </pc:spChg>
        <pc:spChg chg="add mod">
          <ac:chgData name="sharon Langford" userId="dbf6bd372a34722a" providerId="LiveId" clId="{86DFC2D2-394A-4CF8-8549-A21512DC8E0E}" dt="2026-10-03T11:02:10.088" v="6558" actId="20577"/>
          <ac:spMkLst>
            <pc:docMk/>
            <pc:sldMk cId="1972427078" sldId="293"/>
            <ac:spMk id="3" creationId="{BD451515-D945-6642-4C38-48AC0564E7EF}"/>
          </ac:spMkLst>
        </pc:spChg>
        <pc:spChg chg="add del">
          <ac:chgData name="sharon Langford" userId="dbf6bd372a34722a" providerId="LiveId" clId="{86DFC2D2-394A-4CF8-8549-A21512DC8E0E}" dt="2026-10-03T11:00:14.596" v="6547" actId="26606"/>
          <ac:spMkLst>
            <pc:docMk/>
            <pc:sldMk cId="1972427078" sldId="293"/>
            <ac:spMk id="8" creationId="{081EA652-8C6A-4E69-BEB9-170809474553}"/>
          </ac:spMkLst>
        </pc:spChg>
        <pc:spChg chg="add del">
          <ac:chgData name="sharon Langford" userId="dbf6bd372a34722a" providerId="LiveId" clId="{86DFC2D2-394A-4CF8-8549-A21512DC8E0E}" dt="2026-10-03T11:00:14.596" v="6547" actId="26606"/>
          <ac:spMkLst>
            <pc:docMk/>
            <pc:sldMk cId="1972427078" sldId="293"/>
            <ac:spMk id="10" creationId="{5298780A-33B9-4EA2-8F67-DE68AD62841B}"/>
          </ac:spMkLst>
        </pc:spChg>
        <pc:spChg chg="add del">
          <ac:chgData name="sharon Langford" userId="dbf6bd372a34722a" providerId="LiveId" clId="{86DFC2D2-394A-4CF8-8549-A21512DC8E0E}" dt="2026-10-03T11:00:14.596" v="6547" actId="26606"/>
          <ac:spMkLst>
            <pc:docMk/>
            <pc:sldMk cId="1972427078" sldId="293"/>
            <ac:spMk id="12" creationId="{7F488E8B-4E1E-4402-8935-D4E6C02615C7}"/>
          </ac:spMkLst>
        </pc:spChg>
        <pc:spChg chg="add del">
          <ac:chgData name="sharon Langford" userId="dbf6bd372a34722a" providerId="LiveId" clId="{86DFC2D2-394A-4CF8-8549-A21512DC8E0E}" dt="2026-10-03T11:00:37.915" v="6554" actId="26606"/>
          <ac:spMkLst>
            <pc:docMk/>
            <pc:sldMk cId="1972427078" sldId="293"/>
            <ac:spMk id="14" creationId="{21BDEC81-16A7-4451-B893-C15000083B77}"/>
          </ac:spMkLst>
        </pc:spChg>
        <pc:spChg chg="add del">
          <ac:chgData name="sharon Langford" userId="dbf6bd372a34722a" providerId="LiveId" clId="{86DFC2D2-394A-4CF8-8549-A21512DC8E0E}" dt="2026-10-03T11:00:37.915" v="6554" actId="26606"/>
          <ac:spMkLst>
            <pc:docMk/>
            <pc:sldMk cId="1972427078" sldId="293"/>
            <ac:spMk id="15" creationId="{0D7B6173-1D58-48E2-83CF-37350F315F75}"/>
          </ac:spMkLst>
        </pc:spChg>
        <pc:spChg chg="add del">
          <ac:chgData name="sharon Langford" userId="dbf6bd372a34722a" providerId="LiveId" clId="{86DFC2D2-394A-4CF8-8549-A21512DC8E0E}" dt="2026-10-03T11:00:37.915" v="6554" actId="26606"/>
          <ac:spMkLst>
            <pc:docMk/>
            <pc:sldMk cId="1972427078" sldId="293"/>
            <ac:spMk id="16" creationId="{59DF772F-A79B-48F9-8B22-3B11AB306889}"/>
          </ac:spMkLst>
        </pc:spChg>
        <pc:spChg chg="add del">
          <ac:chgData name="sharon Langford" userId="dbf6bd372a34722a" providerId="LiveId" clId="{86DFC2D2-394A-4CF8-8549-A21512DC8E0E}" dt="2026-10-03T11:00:37.915" v="6554" actId="26606"/>
          <ac:spMkLst>
            <pc:docMk/>
            <pc:sldMk cId="1972427078" sldId="293"/>
            <ac:spMk id="17" creationId="{3D4464D8-FD41-4EA2-9094-791BB1112FFA}"/>
          </ac:spMkLst>
        </pc:spChg>
        <pc:spChg chg="add del">
          <ac:chgData name="sharon Langford" userId="dbf6bd372a34722a" providerId="LiveId" clId="{86DFC2D2-394A-4CF8-8549-A21512DC8E0E}" dt="2026-10-03T11:00:27.065" v="6551" actId="26606"/>
          <ac:spMkLst>
            <pc:docMk/>
            <pc:sldMk cId="1972427078" sldId="293"/>
            <ac:spMk id="23" creationId="{0D7B6173-1D58-48E2-83CF-37350F315F75}"/>
          </ac:spMkLst>
        </pc:spChg>
        <pc:spChg chg="add del">
          <ac:chgData name="sharon Langford" userId="dbf6bd372a34722a" providerId="LiveId" clId="{86DFC2D2-394A-4CF8-8549-A21512DC8E0E}" dt="2026-10-03T11:00:27.065" v="6551" actId="26606"/>
          <ac:spMkLst>
            <pc:docMk/>
            <pc:sldMk cId="1972427078" sldId="293"/>
            <ac:spMk id="25" creationId="{3D4464D8-FD41-4EA2-9094-791BB1112FFA}"/>
          </ac:spMkLst>
        </pc:spChg>
        <pc:spChg chg="add del">
          <ac:chgData name="sharon Langford" userId="dbf6bd372a34722a" providerId="LiveId" clId="{86DFC2D2-394A-4CF8-8549-A21512DC8E0E}" dt="2026-10-03T11:00:27.065" v="6551" actId="26606"/>
          <ac:spMkLst>
            <pc:docMk/>
            <pc:sldMk cId="1972427078" sldId="293"/>
            <ac:spMk id="29" creationId="{21BDEC81-16A7-4451-B893-C15000083B77}"/>
          </ac:spMkLst>
        </pc:spChg>
        <pc:spChg chg="add del">
          <ac:chgData name="sharon Langford" userId="dbf6bd372a34722a" providerId="LiveId" clId="{86DFC2D2-394A-4CF8-8549-A21512DC8E0E}" dt="2026-10-03T11:00:27.065" v="6551" actId="26606"/>
          <ac:spMkLst>
            <pc:docMk/>
            <pc:sldMk cId="1972427078" sldId="293"/>
            <ac:spMk id="31" creationId="{59DF772F-A79B-48F9-8B22-3B11AB306889}"/>
          </ac:spMkLst>
        </pc:spChg>
        <pc:spChg chg="add del">
          <ac:chgData name="sharon Langford" userId="dbf6bd372a34722a" providerId="LiveId" clId="{86DFC2D2-394A-4CF8-8549-A21512DC8E0E}" dt="2026-10-03T11:00:37.897" v="6553" actId="26606"/>
          <ac:spMkLst>
            <pc:docMk/>
            <pc:sldMk cId="1972427078" sldId="293"/>
            <ac:spMk id="33" creationId="{0D7B6173-1D58-48E2-83CF-37350F315F75}"/>
          </ac:spMkLst>
        </pc:spChg>
        <pc:spChg chg="add del">
          <ac:chgData name="sharon Langford" userId="dbf6bd372a34722a" providerId="LiveId" clId="{86DFC2D2-394A-4CF8-8549-A21512DC8E0E}" dt="2026-10-03T11:00:37.897" v="6553" actId="26606"/>
          <ac:spMkLst>
            <pc:docMk/>
            <pc:sldMk cId="1972427078" sldId="293"/>
            <ac:spMk id="34" creationId="{3E4CBDBB-4FBD-4B9E-BD01-054A81D431CC}"/>
          </ac:spMkLst>
        </pc:spChg>
        <pc:spChg chg="add del">
          <ac:chgData name="sharon Langford" userId="dbf6bd372a34722a" providerId="LiveId" clId="{86DFC2D2-394A-4CF8-8549-A21512DC8E0E}" dt="2026-10-03T11:00:37.897" v="6553" actId="26606"/>
          <ac:spMkLst>
            <pc:docMk/>
            <pc:sldMk cId="1972427078" sldId="293"/>
            <ac:spMk id="36" creationId="{72C4834C-B602-4125-8264-BD0D55A5885F}"/>
          </ac:spMkLst>
        </pc:spChg>
        <pc:spChg chg="add del">
          <ac:chgData name="sharon Langford" userId="dbf6bd372a34722a" providerId="LiveId" clId="{86DFC2D2-394A-4CF8-8549-A21512DC8E0E}" dt="2026-10-03T11:00:37.897" v="6553" actId="26606"/>
          <ac:spMkLst>
            <pc:docMk/>
            <pc:sldMk cId="1972427078" sldId="293"/>
            <ac:spMk id="37" creationId="{53172EE5-132F-4DD4-8855-4DBBD9C3465E}"/>
          </ac:spMkLst>
        </pc:spChg>
        <pc:spChg chg="add">
          <ac:chgData name="sharon Langford" userId="dbf6bd372a34722a" providerId="LiveId" clId="{86DFC2D2-394A-4CF8-8549-A21512DC8E0E}" dt="2026-10-03T11:00:37.915" v="6554" actId="26606"/>
          <ac:spMkLst>
            <pc:docMk/>
            <pc:sldMk cId="1972427078" sldId="293"/>
            <ac:spMk id="39" creationId="{0D7B6173-1D58-48E2-83CF-37350F315F75}"/>
          </ac:spMkLst>
        </pc:spChg>
        <pc:spChg chg="add">
          <ac:chgData name="sharon Langford" userId="dbf6bd372a34722a" providerId="LiveId" clId="{86DFC2D2-394A-4CF8-8549-A21512DC8E0E}" dt="2026-10-03T11:00:37.915" v="6554" actId="26606"/>
          <ac:spMkLst>
            <pc:docMk/>
            <pc:sldMk cId="1972427078" sldId="293"/>
            <ac:spMk id="40" creationId="{6816D899-5807-48DD-AFE8-CB54DE05F1CE}"/>
          </ac:spMkLst>
        </pc:spChg>
        <pc:spChg chg="add">
          <ac:chgData name="sharon Langford" userId="dbf6bd372a34722a" providerId="LiveId" clId="{86DFC2D2-394A-4CF8-8549-A21512DC8E0E}" dt="2026-10-03T11:00:37.915" v="6554" actId="26606"/>
          <ac:spMkLst>
            <pc:docMk/>
            <pc:sldMk cId="1972427078" sldId="293"/>
            <ac:spMk id="42" creationId="{48D56BC1-95D7-49E8-9614-B65997844880}"/>
          </ac:spMkLst>
        </pc:spChg>
        <pc:spChg chg="add">
          <ac:chgData name="sharon Langford" userId="dbf6bd372a34722a" providerId="LiveId" clId="{86DFC2D2-394A-4CF8-8549-A21512DC8E0E}" dt="2026-10-03T11:00:37.915" v="6554" actId="26606"/>
          <ac:spMkLst>
            <pc:docMk/>
            <pc:sldMk cId="1972427078" sldId="293"/>
            <ac:spMk id="43" creationId="{1351CE30-8B3C-4193-9366-0C0D7A1E862D}"/>
          </ac:spMkLst>
        </pc:spChg>
        <pc:picChg chg="add">
          <ac:chgData name="sharon Langford" userId="dbf6bd372a34722a" providerId="LiveId" clId="{86DFC2D2-394A-4CF8-8549-A21512DC8E0E}" dt="2026-10-03T11:00:14.612" v="6548" actId="26606"/>
          <ac:picMkLst>
            <pc:docMk/>
            <pc:sldMk cId="1972427078" sldId="293"/>
            <ac:picMk id="18" creationId="{B0DAC8FB-A162-44E3-A606-C855A03A5B09}"/>
          </ac:picMkLst>
        </pc:picChg>
        <pc:picChg chg="add del">
          <ac:chgData name="sharon Langford" userId="dbf6bd372a34722a" providerId="LiveId" clId="{86DFC2D2-394A-4CF8-8549-A21512DC8E0E}" dt="2026-10-03T11:00:27.065" v="6551" actId="26606"/>
          <ac:picMkLst>
            <pc:docMk/>
            <pc:sldMk cId="1972427078" sldId="293"/>
            <ac:picMk id="27" creationId="{B0DAC8FB-A162-44E3-A606-C855A03A5B09}"/>
          </ac:picMkLst>
        </pc:picChg>
      </pc:sldChg>
      <pc:sldChg chg="addSp delSp modSp new mod setBg modClrScheme addAnim chgLayout">
        <pc:chgData name="sharon Langford" userId="dbf6bd372a34722a" providerId="LiveId" clId="{86DFC2D2-394A-4CF8-8549-A21512DC8E0E}" dt="2026-10-03T11:17:54.672" v="6683" actId="14100"/>
        <pc:sldMkLst>
          <pc:docMk/>
          <pc:sldMk cId="168814217" sldId="294"/>
        </pc:sldMkLst>
        <pc:spChg chg="add mod">
          <ac:chgData name="sharon Langford" userId="dbf6bd372a34722a" providerId="LiveId" clId="{86DFC2D2-394A-4CF8-8549-A21512DC8E0E}" dt="2026-10-03T11:17:23.458" v="6680" actId="26606"/>
          <ac:spMkLst>
            <pc:docMk/>
            <pc:sldMk cId="168814217" sldId="294"/>
            <ac:spMk id="2" creationId="{4929CB27-8469-0D32-8888-F3D9392F3820}"/>
          </ac:spMkLst>
        </pc:spChg>
        <pc:spChg chg="add del mod">
          <ac:chgData name="sharon Langford" userId="dbf6bd372a34722a" providerId="LiveId" clId="{86DFC2D2-394A-4CF8-8549-A21512DC8E0E}" dt="2026-10-03T11:15:36.690" v="6577" actId="931"/>
          <ac:spMkLst>
            <pc:docMk/>
            <pc:sldMk cId="168814217" sldId="294"/>
            <ac:spMk id="3" creationId="{FE30E676-FBA8-5103-A3E2-4095665F35C0}"/>
          </ac:spMkLst>
        </pc:spChg>
        <pc:spChg chg="add mod">
          <ac:chgData name="sharon Langford" userId="dbf6bd372a34722a" providerId="LiveId" clId="{86DFC2D2-394A-4CF8-8549-A21512DC8E0E}" dt="2026-10-03T11:17:23.458" v="6680" actId="26606"/>
          <ac:spMkLst>
            <pc:docMk/>
            <pc:sldMk cId="168814217" sldId="294"/>
            <ac:spMk id="4" creationId="{2F57701F-00DE-F090-638C-D9224BD2E7B7}"/>
          </ac:spMkLst>
        </pc:spChg>
        <pc:spChg chg="add del">
          <ac:chgData name="sharon Langford" userId="dbf6bd372a34722a" providerId="LiveId" clId="{86DFC2D2-394A-4CF8-8549-A21512DC8E0E}" dt="2026-10-03T11:16:29.520" v="6678" actId="26606"/>
          <ac:spMkLst>
            <pc:docMk/>
            <pc:sldMk cId="168814217" sldId="294"/>
            <ac:spMk id="11" creationId="{5C55F0BA-7D8B-4753-AB68-D54E59A24A9D}"/>
          </ac:spMkLst>
        </pc:spChg>
        <pc:spChg chg="add del">
          <ac:chgData name="sharon Langford" userId="dbf6bd372a34722a" providerId="LiveId" clId="{86DFC2D2-394A-4CF8-8549-A21512DC8E0E}" dt="2026-10-03T11:17:23.458" v="6680" actId="26606"/>
          <ac:spMkLst>
            <pc:docMk/>
            <pc:sldMk cId="168814217" sldId="294"/>
            <ac:spMk id="16" creationId="{5C55F0BA-7D8B-4753-AB68-D54E59A24A9D}"/>
          </ac:spMkLst>
        </pc:spChg>
        <pc:spChg chg="add">
          <ac:chgData name="sharon Langford" userId="dbf6bd372a34722a" providerId="LiveId" clId="{86DFC2D2-394A-4CF8-8549-A21512DC8E0E}" dt="2026-10-03T11:17:23.458" v="6680" actId="26606"/>
          <ac:spMkLst>
            <pc:docMk/>
            <pc:sldMk cId="168814217" sldId="294"/>
            <ac:spMk id="21" creationId="{93245F62-CCC4-49E4-B95B-EA6C1E790510}"/>
          </ac:spMkLst>
        </pc:spChg>
        <pc:spChg chg="add">
          <ac:chgData name="sharon Langford" userId="dbf6bd372a34722a" providerId="LiveId" clId="{86DFC2D2-394A-4CF8-8549-A21512DC8E0E}" dt="2026-10-03T11:17:23.458" v="6680" actId="26606"/>
          <ac:spMkLst>
            <pc:docMk/>
            <pc:sldMk cId="168814217" sldId="294"/>
            <ac:spMk id="23" creationId="{E6C0DD6B-6AA3-448F-9B99-8386295BC1B4}"/>
          </ac:spMkLst>
        </pc:spChg>
        <pc:picChg chg="add mod ord">
          <ac:chgData name="sharon Langford" userId="dbf6bd372a34722a" providerId="LiveId" clId="{86DFC2D2-394A-4CF8-8549-A21512DC8E0E}" dt="2026-10-03T11:17:54.672" v="6683" actId="14100"/>
          <ac:picMkLst>
            <pc:docMk/>
            <pc:sldMk cId="168814217" sldId="294"/>
            <ac:picMk id="6" creationId="{DA66D806-278F-69CE-3D36-4E7B4D6CDAC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08C7A2-0EE8-4438-9A90-7250DB3EBF2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192D13CA-4E99-467C-BB29-C3381606386D}">
      <dgm:prSet/>
      <dgm:spPr>
        <a:solidFill>
          <a:schemeClr val="accent6">
            <a:lumMod val="60000"/>
            <a:lumOff val="40000"/>
          </a:schemeClr>
        </a:solidFill>
      </dgm:spPr>
      <dgm:t>
        <a:bodyPr/>
        <a:lstStyle/>
        <a:p>
          <a:r>
            <a:rPr lang="en-US"/>
            <a:t>• Describe the linear and interactive models of communication.</a:t>
          </a:r>
        </a:p>
      </dgm:t>
    </dgm:pt>
    <dgm:pt modelId="{1EB041E4-E92A-4A89-91BB-F09D43AF4B9E}" type="parTrans" cxnId="{595AFF0D-1620-48DB-9EF1-BB8BF1D0ED80}">
      <dgm:prSet/>
      <dgm:spPr/>
      <dgm:t>
        <a:bodyPr/>
        <a:lstStyle/>
        <a:p>
          <a:endParaRPr lang="en-US"/>
        </a:p>
      </dgm:t>
    </dgm:pt>
    <dgm:pt modelId="{7705007E-93C5-4561-A264-DB7029329154}" type="sibTrans" cxnId="{595AFF0D-1620-48DB-9EF1-BB8BF1D0ED80}">
      <dgm:prSet/>
      <dgm:spPr/>
      <dgm:t>
        <a:bodyPr/>
        <a:lstStyle/>
        <a:p>
          <a:endParaRPr lang="en-US"/>
        </a:p>
      </dgm:t>
    </dgm:pt>
    <dgm:pt modelId="{3C271CD9-22BE-484F-BB51-FBDC2F2EA484}">
      <dgm:prSet/>
      <dgm:spPr>
        <a:solidFill>
          <a:schemeClr val="accent6">
            <a:lumMod val="40000"/>
            <a:lumOff val="60000"/>
          </a:schemeClr>
        </a:solidFill>
        <a:ln>
          <a:solidFill>
            <a:schemeClr val="accent6">
              <a:lumMod val="60000"/>
              <a:lumOff val="40000"/>
            </a:schemeClr>
          </a:solidFill>
        </a:ln>
      </dgm:spPr>
      <dgm:t>
        <a:bodyPr/>
        <a:lstStyle/>
        <a:p>
          <a:r>
            <a:rPr lang="en-US" dirty="0"/>
            <a:t>• Identify strengths and limitations of each model.</a:t>
          </a:r>
        </a:p>
      </dgm:t>
    </dgm:pt>
    <dgm:pt modelId="{2778DBC0-4691-4BD3-BFD4-753AC44ECF78}" type="parTrans" cxnId="{6E6F5FC2-87BA-4F28-ACE1-63C148071B6B}">
      <dgm:prSet/>
      <dgm:spPr/>
      <dgm:t>
        <a:bodyPr/>
        <a:lstStyle/>
        <a:p>
          <a:endParaRPr lang="en-US"/>
        </a:p>
      </dgm:t>
    </dgm:pt>
    <dgm:pt modelId="{328F71CF-D5CD-402B-9C03-0ADD8E555A6A}" type="sibTrans" cxnId="{6E6F5FC2-87BA-4F28-ACE1-63C148071B6B}">
      <dgm:prSet/>
      <dgm:spPr/>
      <dgm:t>
        <a:bodyPr/>
        <a:lstStyle/>
        <a:p>
          <a:endParaRPr lang="en-US"/>
        </a:p>
      </dgm:t>
    </dgm:pt>
    <dgm:pt modelId="{2889B0AD-DE61-42D5-9C87-6834235D50BB}">
      <dgm:prSet/>
      <dgm:spPr>
        <a:solidFill>
          <a:schemeClr val="accent6">
            <a:lumMod val="60000"/>
            <a:lumOff val="40000"/>
          </a:schemeClr>
        </a:solidFill>
        <a:ln>
          <a:solidFill>
            <a:schemeClr val="accent6">
              <a:lumMod val="40000"/>
              <a:lumOff val="60000"/>
            </a:schemeClr>
          </a:solidFill>
        </a:ln>
      </dgm:spPr>
      <dgm:t>
        <a:bodyPr/>
        <a:lstStyle/>
        <a:p>
          <a:r>
            <a:rPr lang="en-US"/>
            <a:t>• Apply both models to healthcare situations.</a:t>
          </a:r>
        </a:p>
      </dgm:t>
    </dgm:pt>
    <dgm:pt modelId="{263FB9F3-94A4-4FFE-98D0-D460DFF638B5}" type="parTrans" cxnId="{2C3788C2-CC23-4F4C-8D4A-27414DB8E2E6}">
      <dgm:prSet/>
      <dgm:spPr/>
      <dgm:t>
        <a:bodyPr/>
        <a:lstStyle/>
        <a:p>
          <a:endParaRPr lang="en-US"/>
        </a:p>
      </dgm:t>
    </dgm:pt>
    <dgm:pt modelId="{77A60018-BD85-41A6-B389-4B9D08B7F9E6}" type="sibTrans" cxnId="{2C3788C2-CC23-4F4C-8D4A-27414DB8E2E6}">
      <dgm:prSet/>
      <dgm:spPr/>
      <dgm:t>
        <a:bodyPr/>
        <a:lstStyle/>
        <a:p>
          <a:endParaRPr lang="en-US"/>
        </a:p>
      </dgm:t>
    </dgm:pt>
    <dgm:pt modelId="{0C7CAC03-29B4-4FBF-B3F1-20AE21943F3E}">
      <dgm:prSet/>
      <dgm:spPr>
        <a:solidFill>
          <a:schemeClr val="accent6">
            <a:lumMod val="60000"/>
            <a:lumOff val="40000"/>
          </a:schemeClr>
        </a:solidFill>
      </dgm:spPr>
      <dgm:t>
        <a:bodyPr/>
        <a:lstStyle/>
        <a:p>
          <a:r>
            <a:rPr lang="en-US"/>
            <a:t>• Identify barriers to effective communication.</a:t>
          </a:r>
        </a:p>
      </dgm:t>
    </dgm:pt>
    <dgm:pt modelId="{251C9A3F-1DEC-4282-BCB4-DD10B5B9CF76}" type="parTrans" cxnId="{D89070A1-BEFC-456A-B0EB-E32FEB539710}">
      <dgm:prSet/>
      <dgm:spPr/>
      <dgm:t>
        <a:bodyPr/>
        <a:lstStyle/>
        <a:p>
          <a:endParaRPr lang="en-US"/>
        </a:p>
      </dgm:t>
    </dgm:pt>
    <dgm:pt modelId="{7B0E7AFF-4711-4138-8520-B8E54ED56634}" type="sibTrans" cxnId="{D89070A1-BEFC-456A-B0EB-E32FEB539710}">
      <dgm:prSet/>
      <dgm:spPr/>
      <dgm:t>
        <a:bodyPr/>
        <a:lstStyle/>
        <a:p>
          <a:endParaRPr lang="en-US"/>
        </a:p>
      </dgm:t>
    </dgm:pt>
    <dgm:pt modelId="{8CB00A83-6EF9-4C5F-89A3-868D14518FA9}">
      <dgm:prSet/>
      <dgm:spPr>
        <a:solidFill>
          <a:schemeClr val="accent6">
            <a:lumMod val="40000"/>
            <a:lumOff val="60000"/>
          </a:schemeClr>
        </a:solidFill>
      </dgm:spPr>
      <dgm:t>
        <a:bodyPr/>
        <a:lstStyle/>
        <a:p>
          <a:r>
            <a:rPr lang="en-US" dirty="0"/>
            <a:t>• Distinguish the difference  in open and closed questions and explain their purpose.</a:t>
          </a:r>
        </a:p>
      </dgm:t>
    </dgm:pt>
    <dgm:pt modelId="{F9880980-3568-45B7-8A6A-4B295286A99F}" type="parTrans" cxnId="{BBA38B79-7BC6-457D-BFD7-EB28428E5BEF}">
      <dgm:prSet/>
      <dgm:spPr/>
      <dgm:t>
        <a:bodyPr/>
        <a:lstStyle/>
        <a:p>
          <a:endParaRPr lang="en-US"/>
        </a:p>
      </dgm:t>
    </dgm:pt>
    <dgm:pt modelId="{BA49F167-19DA-48DF-B5E9-99D1BB5536A8}" type="sibTrans" cxnId="{BBA38B79-7BC6-457D-BFD7-EB28428E5BEF}">
      <dgm:prSet/>
      <dgm:spPr/>
      <dgm:t>
        <a:bodyPr/>
        <a:lstStyle/>
        <a:p>
          <a:endParaRPr lang="en-US"/>
        </a:p>
      </dgm:t>
    </dgm:pt>
    <dgm:pt modelId="{7D5140BD-01BE-45F0-AF57-561C6EB3694D}">
      <dgm:prSet/>
      <dgm:spPr/>
      <dgm:t>
        <a:bodyPr/>
        <a:lstStyle/>
        <a:p>
          <a:r>
            <a:rPr lang="en-US" dirty="0"/>
            <a:t>• Use questioning and feedback in the case study of Margaret’s rehabilitation role-play.</a:t>
          </a:r>
        </a:p>
      </dgm:t>
    </dgm:pt>
    <dgm:pt modelId="{BD286053-BFFE-440E-A7D2-A5F75525CF8D}" type="parTrans" cxnId="{B787F0A3-169A-4A7E-BCEB-FF38740F24E5}">
      <dgm:prSet/>
      <dgm:spPr/>
      <dgm:t>
        <a:bodyPr/>
        <a:lstStyle/>
        <a:p>
          <a:endParaRPr lang="en-US"/>
        </a:p>
      </dgm:t>
    </dgm:pt>
    <dgm:pt modelId="{D700ADF4-74D4-479C-91A1-1CAD2D87C0B6}" type="sibTrans" cxnId="{B787F0A3-169A-4A7E-BCEB-FF38740F24E5}">
      <dgm:prSet/>
      <dgm:spPr/>
      <dgm:t>
        <a:bodyPr/>
        <a:lstStyle/>
        <a:p>
          <a:endParaRPr lang="en-US"/>
        </a:p>
      </dgm:t>
    </dgm:pt>
    <dgm:pt modelId="{6792292E-84D0-434D-A49F-2B7511E8FF24}" type="pres">
      <dgm:prSet presAssocID="{0608C7A2-0EE8-4438-9A90-7250DB3EBF24}" presName="vert0" presStyleCnt="0">
        <dgm:presLayoutVars>
          <dgm:dir/>
          <dgm:animOne val="branch"/>
          <dgm:animLvl val="lvl"/>
        </dgm:presLayoutVars>
      </dgm:prSet>
      <dgm:spPr/>
    </dgm:pt>
    <dgm:pt modelId="{33DA9676-92C8-41B8-A2EA-8575D83263E8}" type="pres">
      <dgm:prSet presAssocID="{192D13CA-4E99-467C-BB29-C3381606386D}" presName="thickLine" presStyleLbl="alignNode1" presStyleIdx="0" presStyleCnt="6"/>
      <dgm:spPr/>
    </dgm:pt>
    <dgm:pt modelId="{3CCF9B9B-BCDF-4469-88F0-600BBA5FA2D9}" type="pres">
      <dgm:prSet presAssocID="{192D13CA-4E99-467C-BB29-C3381606386D}" presName="horz1" presStyleCnt="0"/>
      <dgm:spPr/>
    </dgm:pt>
    <dgm:pt modelId="{C035E5C5-0903-4568-AE7E-77D100A6EB2D}" type="pres">
      <dgm:prSet presAssocID="{192D13CA-4E99-467C-BB29-C3381606386D}" presName="tx1" presStyleLbl="revTx" presStyleIdx="0" presStyleCnt="6"/>
      <dgm:spPr/>
    </dgm:pt>
    <dgm:pt modelId="{883AE398-89D9-476B-98EA-6E0F7715AD13}" type="pres">
      <dgm:prSet presAssocID="{192D13CA-4E99-467C-BB29-C3381606386D}" presName="vert1" presStyleCnt="0"/>
      <dgm:spPr/>
    </dgm:pt>
    <dgm:pt modelId="{38D42CC1-9692-4C13-8C54-4B022D122B62}" type="pres">
      <dgm:prSet presAssocID="{3C271CD9-22BE-484F-BB51-FBDC2F2EA484}" presName="thickLine" presStyleLbl="alignNode1" presStyleIdx="1" presStyleCnt="6"/>
      <dgm:spPr/>
    </dgm:pt>
    <dgm:pt modelId="{918997D2-16CC-417B-90B0-A68B3DB0E78B}" type="pres">
      <dgm:prSet presAssocID="{3C271CD9-22BE-484F-BB51-FBDC2F2EA484}" presName="horz1" presStyleCnt="0"/>
      <dgm:spPr/>
    </dgm:pt>
    <dgm:pt modelId="{3E08DE9B-DA8D-449B-89D6-8630E147F6AD}" type="pres">
      <dgm:prSet presAssocID="{3C271CD9-22BE-484F-BB51-FBDC2F2EA484}" presName="tx1" presStyleLbl="revTx" presStyleIdx="1" presStyleCnt="6"/>
      <dgm:spPr/>
    </dgm:pt>
    <dgm:pt modelId="{2C6E7071-BE8B-4A5B-9066-3DE447412386}" type="pres">
      <dgm:prSet presAssocID="{3C271CD9-22BE-484F-BB51-FBDC2F2EA484}" presName="vert1" presStyleCnt="0"/>
      <dgm:spPr/>
    </dgm:pt>
    <dgm:pt modelId="{B584DD6E-5F89-4588-A76A-E41D87DD1FDB}" type="pres">
      <dgm:prSet presAssocID="{2889B0AD-DE61-42D5-9C87-6834235D50BB}" presName="thickLine" presStyleLbl="alignNode1" presStyleIdx="2" presStyleCnt="6"/>
      <dgm:spPr/>
    </dgm:pt>
    <dgm:pt modelId="{8E7DB83A-3EA8-41FC-847F-CC28A43B6014}" type="pres">
      <dgm:prSet presAssocID="{2889B0AD-DE61-42D5-9C87-6834235D50BB}" presName="horz1" presStyleCnt="0"/>
      <dgm:spPr/>
    </dgm:pt>
    <dgm:pt modelId="{DC2B4313-2453-46D8-BDA2-FE756EAC352F}" type="pres">
      <dgm:prSet presAssocID="{2889B0AD-DE61-42D5-9C87-6834235D50BB}" presName="tx1" presStyleLbl="revTx" presStyleIdx="2" presStyleCnt="6"/>
      <dgm:spPr/>
    </dgm:pt>
    <dgm:pt modelId="{1365AF16-7F2D-4F46-9BF1-A072C891FCAC}" type="pres">
      <dgm:prSet presAssocID="{2889B0AD-DE61-42D5-9C87-6834235D50BB}" presName="vert1" presStyleCnt="0"/>
      <dgm:spPr/>
    </dgm:pt>
    <dgm:pt modelId="{8B2D34E1-D689-4731-A386-79A3060B6475}" type="pres">
      <dgm:prSet presAssocID="{0C7CAC03-29B4-4FBF-B3F1-20AE21943F3E}" presName="thickLine" presStyleLbl="alignNode1" presStyleIdx="3" presStyleCnt="6"/>
      <dgm:spPr/>
    </dgm:pt>
    <dgm:pt modelId="{33C3F5C4-3204-4239-B888-3AE824035E65}" type="pres">
      <dgm:prSet presAssocID="{0C7CAC03-29B4-4FBF-B3F1-20AE21943F3E}" presName="horz1" presStyleCnt="0"/>
      <dgm:spPr/>
    </dgm:pt>
    <dgm:pt modelId="{D76F1030-3E04-446A-AF29-B0828A6BF9E0}" type="pres">
      <dgm:prSet presAssocID="{0C7CAC03-29B4-4FBF-B3F1-20AE21943F3E}" presName="tx1" presStyleLbl="revTx" presStyleIdx="3" presStyleCnt="6"/>
      <dgm:spPr/>
    </dgm:pt>
    <dgm:pt modelId="{232D905B-BA89-4249-8C50-2896DA779F37}" type="pres">
      <dgm:prSet presAssocID="{0C7CAC03-29B4-4FBF-B3F1-20AE21943F3E}" presName="vert1" presStyleCnt="0"/>
      <dgm:spPr/>
    </dgm:pt>
    <dgm:pt modelId="{45A99974-D8A2-48D6-AE4B-E86B81023DF0}" type="pres">
      <dgm:prSet presAssocID="{8CB00A83-6EF9-4C5F-89A3-868D14518FA9}" presName="thickLine" presStyleLbl="alignNode1" presStyleIdx="4" presStyleCnt="6"/>
      <dgm:spPr/>
    </dgm:pt>
    <dgm:pt modelId="{2CACD6E4-4F52-458E-8497-2BEDE69C401A}" type="pres">
      <dgm:prSet presAssocID="{8CB00A83-6EF9-4C5F-89A3-868D14518FA9}" presName="horz1" presStyleCnt="0"/>
      <dgm:spPr/>
    </dgm:pt>
    <dgm:pt modelId="{7AF2AD61-CE68-4DE2-AEAB-8A82A89B5171}" type="pres">
      <dgm:prSet presAssocID="{8CB00A83-6EF9-4C5F-89A3-868D14518FA9}" presName="tx1" presStyleLbl="revTx" presStyleIdx="4" presStyleCnt="6"/>
      <dgm:spPr/>
    </dgm:pt>
    <dgm:pt modelId="{475F6629-7564-4EFC-A76A-B064DFDDE6CF}" type="pres">
      <dgm:prSet presAssocID="{8CB00A83-6EF9-4C5F-89A3-868D14518FA9}" presName="vert1" presStyleCnt="0"/>
      <dgm:spPr/>
    </dgm:pt>
    <dgm:pt modelId="{F8D6CC38-9A5E-45C4-A534-58343F7C9699}" type="pres">
      <dgm:prSet presAssocID="{7D5140BD-01BE-45F0-AF57-561C6EB3694D}" presName="thickLine" presStyleLbl="alignNode1" presStyleIdx="5" presStyleCnt="6"/>
      <dgm:spPr/>
    </dgm:pt>
    <dgm:pt modelId="{27362B6A-852C-41BD-B8AC-5438BBD300B0}" type="pres">
      <dgm:prSet presAssocID="{7D5140BD-01BE-45F0-AF57-561C6EB3694D}" presName="horz1" presStyleCnt="0"/>
      <dgm:spPr/>
    </dgm:pt>
    <dgm:pt modelId="{3B9975CA-A9DB-4986-A995-4056C9C86844}" type="pres">
      <dgm:prSet presAssocID="{7D5140BD-01BE-45F0-AF57-561C6EB3694D}" presName="tx1" presStyleLbl="revTx" presStyleIdx="5" presStyleCnt="6"/>
      <dgm:spPr/>
    </dgm:pt>
    <dgm:pt modelId="{99D20E2C-0634-4AB5-BE4A-09494E35828E}" type="pres">
      <dgm:prSet presAssocID="{7D5140BD-01BE-45F0-AF57-561C6EB3694D}" presName="vert1" presStyleCnt="0"/>
      <dgm:spPr/>
    </dgm:pt>
  </dgm:ptLst>
  <dgm:cxnLst>
    <dgm:cxn modelId="{595AFF0D-1620-48DB-9EF1-BB8BF1D0ED80}" srcId="{0608C7A2-0EE8-4438-9A90-7250DB3EBF24}" destId="{192D13CA-4E99-467C-BB29-C3381606386D}" srcOrd="0" destOrd="0" parTransId="{1EB041E4-E92A-4A89-91BB-F09D43AF4B9E}" sibTransId="{7705007E-93C5-4561-A264-DB7029329154}"/>
    <dgm:cxn modelId="{1B541367-E85D-4D37-AA13-77CA07D104AE}" type="presOf" srcId="{8CB00A83-6EF9-4C5F-89A3-868D14518FA9}" destId="{7AF2AD61-CE68-4DE2-AEAB-8A82A89B5171}" srcOrd="0" destOrd="0" presId="urn:microsoft.com/office/officeart/2008/layout/LinedList"/>
    <dgm:cxn modelId="{AFCAD367-42D4-4984-98DC-F4F0133466E7}" type="presOf" srcId="{192D13CA-4E99-467C-BB29-C3381606386D}" destId="{C035E5C5-0903-4568-AE7E-77D100A6EB2D}" srcOrd="0" destOrd="0" presId="urn:microsoft.com/office/officeart/2008/layout/LinedList"/>
    <dgm:cxn modelId="{B69ADD74-1717-41B6-B0CA-2094A9E0C1C5}" type="presOf" srcId="{2889B0AD-DE61-42D5-9C87-6834235D50BB}" destId="{DC2B4313-2453-46D8-BDA2-FE756EAC352F}" srcOrd="0" destOrd="0" presId="urn:microsoft.com/office/officeart/2008/layout/LinedList"/>
    <dgm:cxn modelId="{BBA38B79-7BC6-457D-BFD7-EB28428E5BEF}" srcId="{0608C7A2-0EE8-4438-9A90-7250DB3EBF24}" destId="{8CB00A83-6EF9-4C5F-89A3-868D14518FA9}" srcOrd="4" destOrd="0" parTransId="{F9880980-3568-45B7-8A6A-4B295286A99F}" sibTransId="{BA49F167-19DA-48DF-B5E9-99D1BB5536A8}"/>
    <dgm:cxn modelId="{F50C2289-4870-46FB-BC8A-E180B86C47C8}" type="presOf" srcId="{7D5140BD-01BE-45F0-AF57-561C6EB3694D}" destId="{3B9975CA-A9DB-4986-A995-4056C9C86844}" srcOrd="0" destOrd="0" presId="urn:microsoft.com/office/officeart/2008/layout/LinedList"/>
    <dgm:cxn modelId="{D89070A1-BEFC-456A-B0EB-E32FEB539710}" srcId="{0608C7A2-0EE8-4438-9A90-7250DB3EBF24}" destId="{0C7CAC03-29B4-4FBF-B3F1-20AE21943F3E}" srcOrd="3" destOrd="0" parTransId="{251C9A3F-1DEC-4282-BCB4-DD10B5B9CF76}" sibTransId="{7B0E7AFF-4711-4138-8520-B8E54ED56634}"/>
    <dgm:cxn modelId="{B787F0A3-169A-4A7E-BCEB-FF38740F24E5}" srcId="{0608C7A2-0EE8-4438-9A90-7250DB3EBF24}" destId="{7D5140BD-01BE-45F0-AF57-561C6EB3694D}" srcOrd="5" destOrd="0" parTransId="{BD286053-BFFE-440E-A7D2-A5F75525CF8D}" sibTransId="{D700ADF4-74D4-479C-91A1-1CAD2D87C0B6}"/>
    <dgm:cxn modelId="{9AA3DBA6-6469-4887-B17E-F551B08D2F8D}" type="presOf" srcId="{0C7CAC03-29B4-4FBF-B3F1-20AE21943F3E}" destId="{D76F1030-3E04-446A-AF29-B0828A6BF9E0}" srcOrd="0" destOrd="0" presId="urn:microsoft.com/office/officeart/2008/layout/LinedList"/>
    <dgm:cxn modelId="{6E6F5FC2-87BA-4F28-ACE1-63C148071B6B}" srcId="{0608C7A2-0EE8-4438-9A90-7250DB3EBF24}" destId="{3C271CD9-22BE-484F-BB51-FBDC2F2EA484}" srcOrd="1" destOrd="0" parTransId="{2778DBC0-4691-4BD3-BFD4-753AC44ECF78}" sibTransId="{328F71CF-D5CD-402B-9C03-0ADD8E555A6A}"/>
    <dgm:cxn modelId="{2C3788C2-CC23-4F4C-8D4A-27414DB8E2E6}" srcId="{0608C7A2-0EE8-4438-9A90-7250DB3EBF24}" destId="{2889B0AD-DE61-42D5-9C87-6834235D50BB}" srcOrd="2" destOrd="0" parTransId="{263FB9F3-94A4-4FFE-98D0-D460DFF638B5}" sibTransId="{77A60018-BD85-41A6-B389-4B9D08B7F9E6}"/>
    <dgm:cxn modelId="{032852DD-8992-42D4-94FB-FF087F53C443}" type="presOf" srcId="{0608C7A2-0EE8-4438-9A90-7250DB3EBF24}" destId="{6792292E-84D0-434D-A49F-2B7511E8FF24}" srcOrd="0" destOrd="0" presId="urn:microsoft.com/office/officeart/2008/layout/LinedList"/>
    <dgm:cxn modelId="{3AFDA8EA-11F1-4C66-9786-BFAAA989AC72}" type="presOf" srcId="{3C271CD9-22BE-484F-BB51-FBDC2F2EA484}" destId="{3E08DE9B-DA8D-449B-89D6-8630E147F6AD}" srcOrd="0" destOrd="0" presId="urn:microsoft.com/office/officeart/2008/layout/LinedList"/>
    <dgm:cxn modelId="{EBFFA8AF-5EF9-4838-A72D-5E84B49F12F6}" type="presParOf" srcId="{6792292E-84D0-434D-A49F-2B7511E8FF24}" destId="{33DA9676-92C8-41B8-A2EA-8575D83263E8}" srcOrd="0" destOrd="0" presId="urn:microsoft.com/office/officeart/2008/layout/LinedList"/>
    <dgm:cxn modelId="{E2886DF7-B049-4927-B800-AEC203B5E847}" type="presParOf" srcId="{6792292E-84D0-434D-A49F-2B7511E8FF24}" destId="{3CCF9B9B-BCDF-4469-88F0-600BBA5FA2D9}" srcOrd="1" destOrd="0" presId="urn:microsoft.com/office/officeart/2008/layout/LinedList"/>
    <dgm:cxn modelId="{EEC4084F-D21B-4AED-927B-8809B880E4F1}" type="presParOf" srcId="{3CCF9B9B-BCDF-4469-88F0-600BBA5FA2D9}" destId="{C035E5C5-0903-4568-AE7E-77D100A6EB2D}" srcOrd="0" destOrd="0" presId="urn:microsoft.com/office/officeart/2008/layout/LinedList"/>
    <dgm:cxn modelId="{CE15AAE8-FEAF-42D2-87D3-E7E4E9DAB1B9}" type="presParOf" srcId="{3CCF9B9B-BCDF-4469-88F0-600BBA5FA2D9}" destId="{883AE398-89D9-476B-98EA-6E0F7715AD13}" srcOrd="1" destOrd="0" presId="urn:microsoft.com/office/officeart/2008/layout/LinedList"/>
    <dgm:cxn modelId="{C8A4BFF9-4595-4ADA-B20E-F4DF67618D59}" type="presParOf" srcId="{6792292E-84D0-434D-A49F-2B7511E8FF24}" destId="{38D42CC1-9692-4C13-8C54-4B022D122B62}" srcOrd="2" destOrd="0" presId="urn:microsoft.com/office/officeart/2008/layout/LinedList"/>
    <dgm:cxn modelId="{56EC65C7-384E-4246-9F56-57C8A2304D87}" type="presParOf" srcId="{6792292E-84D0-434D-A49F-2B7511E8FF24}" destId="{918997D2-16CC-417B-90B0-A68B3DB0E78B}" srcOrd="3" destOrd="0" presId="urn:microsoft.com/office/officeart/2008/layout/LinedList"/>
    <dgm:cxn modelId="{3FE947FE-8C12-4D4A-9231-BFB004402D51}" type="presParOf" srcId="{918997D2-16CC-417B-90B0-A68B3DB0E78B}" destId="{3E08DE9B-DA8D-449B-89D6-8630E147F6AD}" srcOrd="0" destOrd="0" presId="urn:microsoft.com/office/officeart/2008/layout/LinedList"/>
    <dgm:cxn modelId="{630E1F58-E483-4C4C-B40D-1FB7A8711F73}" type="presParOf" srcId="{918997D2-16CC-417B-90B0-A68B3DB0E78B}" destId="{2C6E7071-BE8B-4A5B-9066-3DE447412386}" srcOrd="1" destOrd="0" presId="urn:microsoft.com/office/officeart/2008/layout/LinedList"/>
    <dgm:cxn modelId="{ECA7FED3-FE25-47B9-9573-362776F0A480}" type="presParOf" srcId="{6792292E-84D0-434D-A49F-2B7511E8FF24}" destId="{B584DD6E-5F89-4588-A76A-E41D87DD1FDB}" srcOrd="4" destOrd="0" presId="urn:microsoft.com/office/officeart/2008/layout/LinedList"/>
    <dgm:cxn modelId="{9CE2B2A4-7644-4317-98BD-4802A35F71C1}" type="presParOf" srcId="{6792292E-84D0-434D-A49F-2B7511E8FF24}" destId="{8E7DB83A-3EA8-41FC-847F-CC28A43B6014}" srcOrd="5" destOrd="0" presId="urn:microsoft.com/office/officeart/2008/layout/LinedList"/>
    <dgm:cxn modelId="{C0246975-1BB4-4CB3-8F15-63B34F3F3FE6}" type="presParOf" srcId="{8E7DB83A-3EA8-41FC-847F-CC28A43B6014}" destId="{DC2B4313-2453-46D8-BDA2-FE756EAC352F}" srcOrd="0" destOrd="0" presId="urn:microsoft.com/office/officeart/2008/layout/LinedList"/>
    <dgm:cxn modelId="{D70E1B63-82A5-4110-A218-7A1B672324D4}" type="presParOf" srcId="{8E7DB83A-3EA8-41FC-847F-CC28A43B6014}" destId="{1365AF16-7F2D-4F46-9BF1-A072C891FCAC}" srcOrd="1" destOrd="0" presId="urn:microsoft.com/office/officeart/2008/layout/LinedList"/>
    <dgm:cxn modelId="{CD31FF83-948D-45E7-B020-F9202139A4E4}" type="presParOf" srcId="{6792292E-84D0-434D-A49F-2B7511E8FF24}" destId="{8B2D34E1-D689-4731-A386-79A3060B6475}" srcOrd="6" destOrd="0" presId="urn:microsoft.com/office/officeart/2008/layout/LinedList"/>
    <dgm:cxn modelId="{723D0BB0-83E5-4057-A8BD-55045250EA88}" type="presParOf" srcId="{6792292E-84D0-434D-A49F-2B7511E8FF24}" destId="{33C3F5C4-3204-4239-B888-3AE824035E65}" srcOrd="7" destOrd="0" presId="urn:microsoft.com/office/officeart/2008/layout/LinedList"/>
    <dgm:cxn modelId="{86C9B8B2-4C1B-4B00-AD48-FAFB4942BCA0}" type="presParOf" srcId="{33C3F5C4-3204-4239-B888-3AE824035E65}" destId="{D76F1030-3E04-446A-AF29-B0828A6BF9E0}" srcOrd="0" destOrd="0" presId="urn:microsoft.com/office/officeart/2008/layout/LinedList"/>
    <dgm:cxn modelId="{7B783149-1AB2-4A6E-A541-279AE886C152}" type="presParOf" srcId="{33C3F5C4-3204-4239-B888-3AE824035E65}" destId="{232D905B-BA89-4249-8C50-2896DA779F37}" srcOrd="1" destOrd="0" presId="urn:microsoft.com/office/officeart/2008/layout/LinedList"/>
    <dgm:cxn modelId="{9E0ACC6B-8D21-4D01-81DA-FC2D0AE7BE13}" type="presParOf" srcId="{6792292E-84D0-434D-A49F-2B7511E8FF24}" destId="{45A99974-D8A2-48D6-AE4B-E86B81023DF0}" srcOrd="8" destOrd="0" presId="urn:microsoft.com/office/officeart/2008/layout/LinedList"/>
    <dgm:cxn modelId="{04FDDD0D-C7C7-4373-AE7A-03EFC576D454}" type="presParOf" srcId="{6792292E-84D0-434D-A49F-2B7511E8FF24}" destId="{2CACD6E4-4F52-458E-8497-2BEDE69C401A}" srcOrd="9" destOrd="0" presId="urn:microsoft.com/office/officeart/2008/layout/LinedList"/>
    <dgm:cxn modelId="{F2912111-51C5-45D0-B10A-184DE705766F}" type="presParOf" srcId="{2CACD6E4-4F52-458E-8497-2BEDE69C401A}" destId="{7AF2AD61-CE68-4DE2-AEAB-8A82A89B5171}" srcOrd="0" destOrd="0" presId="urn:microsoft.com/office/officeart/2008/layout/LinedList"/>
    <dgm:cxn modelId="{5D98EB7F-1590-4BDA-91B9-DAC728866F39}" type="presParOf" srcId="{2CACD6E4-4F52-458E-8497-2BEDE69C401A}" destId="{475F6629-7564-4EFC-A76A-B064DFDDE6CF}" srcOrd="1" destOrd="0" presId="urn:microsoft.com/office/officeart/2008/layout/LinedList"/>
    <dgm:cxn modelId="{55DBD7EC-4DDA-4276-B7E2-130130D24779}" type="presParOf" srcId="{6792292E-84D0-434D-A49F-2B7511E8FF24}" destId="{F8D6CC38-9A5E-45C4-A534-58343F7C9699}" srcOrd="10" destOrd="0" presId="urn:microsoft.com/office/officeart/2008/layout/LinedList"/>
    <dgm:cxn modelId="{B47E1001-D06E-438E-A931-EA4B5103079E}" type="presParOf" srcId="{6792292E-84D0-434D-A49F-2B7511E8FF24}" destId="{27362B6A-852C-41BD-B8AC-5438BBD300B0}" srcOrd="11" destOrd="0" presId="urn:microsoft.com/office/officeart/2008/layout/LinedList"/>
    <dgm:cxn modelId="{1D86C468-EC3E-4C23-B45B-2D7EEE48EE34}" type="presParOf" srcId="{27362B6A-852C-41BD-B8AC-5438BBD300B0}" destId="{3B9975CA-A9DB-4986-A995-4056C9C86844}" srcOrd="0" destOrd="0" presId="urn:microsoft.com/office/officeart/2008/layout/LinedList"/>
    <dgm:cxn modelId="{90918FF4-7B78-455C-8AD6-E9977F46BEFD}" type="presParOf" srcId="{27362B6A-852C-41BD-B8AC-5438BBD300B0}" destId="{99D20E2C-0634-4AB5-BE4A-09494E35828E}" srcOrd="1" destOrd="0" presId="urn:microsoft.com/office/officeart/2008/layout/LinedList"/>
  </dgm:cxnLst>
  <dgm:bg>
    <a:solidFill>
      <a:schemeClr val="accent6">
        <a:lumMod val="60000"/>
        <a:lumOff val="4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919331-EEAC-4443-B46D-62C6876EAD3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81D733D-A41B-4CF3-BFBE-CAFA87095F28}">
      <dgm:prSet/>
      <dgm:spPr/>
      <dgm:t>
        <a:bodyPr/>
        <a:lstStyle/>
        <a:p>
          <a:r>
            <a:rPr lang="en-US" dirty="0"/>
            <a:t>• Work in pairs. </a:t>
          </a:r>
        </a:p>
      </dgm:t>
    </dgm:pt>
    <dgm:pt modelId="{15E33888-4FAB-4240-A492-2FF76BFDE65D}" type="parTrans" cxnId="{E77D079D-29A1-46C4-B30D-00574509D597}">
      <dgm:prSet/>
      <dgm:spPr/>
      <dgm:t>
        <a:bodyPr/>
        <a:lstStyle/>
        <a:p>
          <a:endParaRPr lang="en-US"/>
        </a:p>
      </dgm:t>
    </dgm:pt>
    <dgm:pt modelId="{C3901E33-E299-4278-A83F-79C5E30A46C4}" type="sibTrans" cxnId="{E77D079D-29A1-46C4-B30D-00574509D597}">
      <dgm:prSet/>
      <dgm:spPr/>
      <dgm:t>
        <a:bodyPr/>
        <a:lstStyle/>
        <a:p>
          <a:endParaRPr lang="en-US"/>
        </a:p>
      </dgm:t>
    </dgm:pt>
    <dgm:pt modelId="{E317BE57-9AE1-4139-8330-5EFF28B8DE22}">
      <dgm:prSet/>
      <dgm:spPr/>
      <dgm:t>
        <a:bodyPr/>
        <a:lstStyle/>
        <a:p>
          <a:r>
            <a:rPr lang="en-US" dirty="0"/>
            <a:t>• Student A describes the image (giving clear concise information). </a:t>
          </a:r>
        </a:p>
        <a:p>
          <a:r>
            <a:rPr lang="en-US" dirty="0"/>
            <a:t>Student B draws what they hear. </a:t>
          </a:r>
        </a:p>
      </dgm:t>
    </dgm:pt>
    <dgm:pt modelId="{D1D502FD-68C6-40AA-9924-B96D5EB5226C}" type="parTrans" cxnId="{7D39ECCB-547F-448D-BAC4-E97F0AF64BBC}">
      <dgm:prSet/>
      <dgm:spPr/>
      <dgm:t>
        <a:bodyPr/>
        <a:lstStyle/>
        <a:p>
          <a:endParaRPr lang="en-US"/>
        </a:p>
      </dgm:t>
    </dgm:pt>
    <dgm:pt modelId="{B83C2C3C-116A-40C5-90A0-B31B8253F282}" type="sibTrans" cxnId="{7D39ECCB-547F-448D-BAC4-E97F0AF64BBC}">
      <dgm:prSet/>
      <dgm:spPr/>
      <dgm:t>
        <a:bodyPr/>
        <a:lstStyle/>
        <a:p>
          <a:endParaRPr lang="en-US"/>
        </a:p>
      </dgm:t>
    </dgm:pt>
    <dgm:pt modelId="{5097B254-D6B8-4294-9AC4-999CCC20CF39}">
      <dgm:prSet/>
      <dgm:spPr/>
      <dgm:t>
        <a:bodyPr/>
        <a:lstStyle/>
        <a:p>
          <a:r>
            <a:rPr lang="en-US" dirty="0"/>
            <a:t>• Student B </a:t>
          </a:r>
          <a:r>
            <a:rPr lang="en-US" b="1" dirty="0"/>
            <a:t>cannot ask questions</a:t>
          </a:r>
          <a:r>
            <a:rPr lang="en-US" dirty="0"/>
            <a:t>, clarify or seek feedback.</a:t>
          </a:r>
        </a:p>
      </dgm:t>
    </dgm:pt>
    <dgm:pt modelId="{4226384D-DB2C-404D-A226-84D69D7D98AB}" type="parTrans" cxnId="{A3869329-1A76-4736-B205-1343E4AFB7EA}">
      <dgm:prSet/>
      <dgm:spPr/>
      <dgm:t>
        <a:bodyPr/>
        <a:lstStyle/>
        <a:p>
          <a:endParaRPr lang="en-US"/>
        </a:p>
      </dgm:t>
    </dgm:pt>
    <dgm:pt modelId="{A1868814-6D17-454A-9BCE-E85DA5BF2BCA}" type="sibTrans" cxnId="{A3869329-1A76-4736-B205-1343E4AFB7EA}">
      <dgm:prSet/>
      <dgm:spPr/>
      <dgm:t>
        <a:bodyPr/>
        <a:lstStyle/>
        <a:p>
          <a:endParaRPr lang="en-US"/>
        </a:p>
      </dgm:t>
    </dgm:pt>
    <dgm:pt modelId="{679B8FFA-B225-4F66-A71E-58F5E3E97E3C}">
      <dgm:prSet/>
      <dgm:spPr/>
      <dgm:t>
        <a:bodyPr/>
        <a:lstStyle/>
        <a:p>
          <a:r>
            <a:rPr lang="en-US"/>
            <a:t>• Compare the drawing with the original.</a:t>
          </a:r>
        </a:p>
      </dgm:t>
    </dgm:pt>
    <dgm:pt modelId="{81ABA791-BBDC-482B-9495-A7C358F1DC74}" type="parTrans" cxnId="{E47365A8-3A51-4195-A47C-FF825F5B19C0}">
      <dgm:prSet/>
      <dgm:spPr/>
      <dgm:t>
        <a:bodyPr/>
        <a:lstStyle/>
        <a:p>
          <a:endParaRPr lang="en-US"/>
        </a:p>
      </dgm:t>
    </dgm:pt>
    <dgm:pt modelId="{03D8221E-0414-4641-A483-0CA9ABDDBFF7}" type="sibTrans" cxnId="{E47365A8-3A51-4195-A47C-FF825F5B19C0}">
      <dgm:prSet/>
      <dgm:spPr/>
      <dgm:t>
        <a:bodyPr/>
        <a:lstStyle/>
        <a:p>
          <a:endParaRPr lang="en-US"/>
        </a:p>
      </dgm:t>
    </dgm:pt>
    <dgm:pt modelId="{1F942A41-817E-48AB-8101-4A3D005827F0}">
      <dgm:prSet/>
      <dgm:spPr/>
      <dgm:t>
        <a:bodyPr/>
        <a:lstStyle/>
        <a:p>
          <a:r>
            <a:rPr lang="en-US" dirty="0"/>
            <a:t>• Discuss: What was difficult? What assumptions were made? How might a patient experience this?</a:t>
          </a:r>
        </a:p>
      </dgm:t>
    </dgm:pt>
    <dgm:pt modelId="{616B0C78-E8EC-4C75-AD1E-012DA82F0556}" type="parTrans" cxnId="{9EB705E6-D2FD-4B2D-8031-8BD96BAB931E}">
      <dgm:prSet/>
      <dgm:spPr/>
      <dgm:t>
        <a:bodyPr/>
        <a:lstStyle/>
        <a:p>
          <a:endParaRPr lang="en-US"/>
        </a:p>
      </dgm:t>
    </dgm:pt>
    <dgm:pt modelId="{58BACB87-A834-4DED-96CA-76371C14BF53}" type="sibTrans" cxnId="{9EB705E6-D2FD-4B2D-8031-8BD96BAB931E}">
      <dgm:prSet/>
      <dgm:spPr/>
      <dgm:t>
        <a:bodyPr/>
        <a:lstStyle/>
        <a:p>
          <a:endParaRPr lang="en-US"/>
        </a:p>
      </dgm:t>
    </dgm:pt>
    <dgm:pt modelId="{B83FF623-0458-496F-B947-C2AE660F6AC5}" type="pres">
      <dgm:prSet presAssocID="{1F919331-EEAC-4443-B46D-62C6876EAD3E}" presName="vert0" presStyleCnt="0">
        <dgm:presLayoutVars>
          <dgm:dir/>
          <dgm:animOne val="branch"/>
          <dgm:animLvl val="lvl"/>
        </dgm:presLayoutVars>
      </dgm:prSet>
      <dgm:spPr/>
    </dgm:pt>
    <dgm:pt modelId="{90687CE3-E045-4D01-B9FD-340F1DAA932E}" type="pres">
      <dgm:prSet presAssocID="{F81D733D-A41B-4CF3-BFBE-CAFA87095F28}" presName="thickLine" presStyleLbl="alignNode1" presStyleIdx="0" presStyleCnt="5"/>
      <dgm:spPr/>
    </dgm:pt>
    <dgm:pt modelId="{567D4B2F-A370-400B-B4D5-97C8A20CA4B6}" type="pres">
      <dgm:prSet presAssocID="{F81D733D-A41B-4CF3-BFBE-CAFA87095F28}" presName="horz1" presStyleCnt="0"/>
      <dgm:spPr/>
    </dgm:pt>
    <dgm:pt modelId="{23968583-7E6D-467D-997A-8CBE6551D58B}" type="pres">
      <dgm:prSet presAssocID="{F81D733D-A41B-4CF3-BFBE-CAFA87095F28}" presName="tx1" presStyleLbl="revTx" presStyleIdx="0" presStyleCnt="5"/>
      <dgm:spPr/>
    </dgm:pt>
    <dgm:pt modelId="{F336AF23-E08B-41BC-9165-CF0C7F09037D}" type="pres">
      <dgm:prSet presAssocID="{F81D733D-A41B-4CF3-BFBE-CAFA87095F28}" presName="vert1" presStyleCnt="0"/>
      <dgm:spPr/>
    </dgm:pt>
    <dgm:pt modelId="{01427548-6FBD-45F5-8275-3780CBC9FC4C}" type="pres">
      <dgm:prSet presAssocID="{E317BE57-9AE1-4139-8330-5EFF28B8DE22}" presName="thickLine" presStyleLbl="alignNode1" presStyleIdx="1" presStyleCnt="5"/>
      <dgm:spPr/>
    </dgm:pt>
    <dgm:pt modelId="{4EDA3F0B-0477-4DDB-B606-216AE8CCCFBF}" type="pres">
      <dgm:prSet presAssocID="{E317BE57-9AE1-4139-8330-5EFF28B8DE22}" presName="horz1" presStyleCnt="0"/>
      <dgm:spPr/>
    </dgm:pt>
    <dgm:pt modelId="{0973A045-5042-4D80-8DE6-4AC366570FBF}" type="pres">
      <dgm:prSet presAssocID="{E317BE57-9AE1-4139-8330-5EFF28B8DE22}" presName="tx1" presStyleLbl="revTx" presStyleIdx="1" presStyleCnt="5"/>
      <dgm:spPr/>
    </dgm:pt>
    <dgm:pt modelId="{E108EC71-B51A-4A1B-9810-57E159972314}" type="pres">
      <dgm:prSet presAssocID="{E317BE57-9AE1-4139-8330-5EFF28B8DE22}" presName="vert1" presStyleCnt="0"/>
      <dgm:spPr/>
    </dgm:pt>
    <dgm:pt modelId="{853AF5B4-D7B2-4CDC-8547-26AF7E10DFE8}" type="pres">
      <dgm:prSet presAssocID="{5097B254-D6B8-4294-9AC4-999CCC20CF39}" presName="thickLine" presStyleLbl="alignNode1" presStyleIdx="2" presStyleCnt="5"/>
      <dgm:spPr/>
    </dgm:pt>
    <dgm:pt modelId="{FB844A06-D6C3-4EA8-AA88-AFEA6A3D0B30}" type="pres">
      <dgm:prSet presAssocID="{5097B254-D6B8-4294-9AC4-999CCC20CF39}" presName="horz1" presStyleCnt="0"/>
      <dgm:spPr/>
    </dgm:pt>
    <dgm:pt modelId="{4C9FF09A-631B-4DCD-AA67-6F1F9D184565}" type="pres">
      <dgm:prSet presAssocID="{5097B254-D6B8-4294-9AC4-999CCC20CF39}" presName="tx1" presStyleLbl="revTx" presStyleIdx="2" presStyleCnt="5"/>
      <dgm:spPr/>
    </dgm:pt>
    <dgm:pt modelId="{648541BC-E76F-4C4F-893B-171DC2DB7C63}" type="pres">
      <dgm:prSet presAssocID="{5097B254-D6B8-4294-9AC4-999CCC20CF39}" presName="vert1" presStyleCnt="0"/>
      <dgm:spPr/>
    </dgm:pt>
    <dgm:pt modelId="{9418C9B1-818B-4EB0-A1AC-93DA2515333F}" type="pres">
      <dgm:prSet presAssocID="{679B8FFA-B225-4F66-A71E-58F5E3E97E3C}" presName="thickLine" presStyleLbl="alignNode1" presStyleIdx="3" presStyleCnt="5"/>
      <dgm:spPr/>
    </dgm:pt>
    <dgm:pt modelId="{E8D54F8A-FD2D-439D-92FB-1443D504FE58}" type="pres">
      <dgm:prSet presAssocID="{679B8FFA-B225-4F66-A71E-58F5E3E97E3C}" presName="horz1" presStyleCnt="0"/>
      <dgm:spPr/>
    </dgm:pt>
    <dgm:pt modelId="{8CC69781-8145-4A4A-9B9C-3016417FEA1E}" type="pres">
      <dgm:prSet presAssocID="{679B8FFA-B225-4F66-A71E-58F5E3E97E3C}" presName="tx1" presStyleLbl="revTx" presStyleIdx="3" presStyleCnt="5"/>
      <dgm:spPr/>
    </dgm:pt>
    <dgm:pt modelId="{470D7743-996E-42F7-968A-55026BE4EFA5}" type="pres">
      <dgm:prSet presAssocID="{679B8FFA-B225-4F66-A71E-58F5E3E97E3C}" presName="vert1" presStyleCnt="0"/>
      <dgm:spPr/>
    </dgm:pt>
    <dgm:pt modelId="{3650D7AA-BB5E-4EE8-8A14-B2C59B27E0A8}" type="pres">
      <dgm:prSet presAssocID="{1F942A41-817E-48AB-8101-4A3D005827F0}" presName="thickLine" presStyleLbl="alignNode1" presStyleIdx="4" presStyleCnt="5"/>
      <dgm:spPr/>
    </dgm:pt>
    <dgm:pt modelId="{E8600B39-ADE0-4B76-9EF0-45ED236FCEC0}" type="pres">
      <dgm:prSet presAssocID="{1F942A41-817E-48AB-8101-4A3D005827F0}" presName="horz1" presStyleCnt="0"/>
      <dgm:spPr/>
    </dgm:pt>
    <dgm:pt modelId="{2FF6A36F-176A-41DB-A878-8D7CB6098EB3}" type="pres">
      <dgm:prSet presAssocID="{1F942A41-817E-48AB-8101-4A3D005827F0}" presName="tx1" presStyleLbl="revTx" presStyleIdx="4" presStyleCnt="5"/>
      <dgm:spPr/>
    </dgm:pt>
    <dgm:pt modelId="{1EAA4F42-2683-4315-A98E-BE42A98F8EBC}" type="pres">
      <dgm:prSet presAssocID="{1F942A41-817E-48AB-8101-4A3D005827F0}" presName="vert1" presStyleCnt="0"/>
      <dgm:spPr/>
    </dgm:pt>
  </dgm:ptLst>
  <dgm:cxnLst>
    <dgm:cxn modelId="{A3869329-1A76-4736-B205-1343E4AFB7EA}" srcId="{1F919331-EEAC-4443-B46D-62C6876EAD3E}" destId="{5097B254-D6B8-4294-9AC4-999CCC20CF39}" srcOrd="2" destOrd="0" parTransId="{4226384D-DB2C-404D-A226-84D69D7D98AB}" sibTransId="{A1868814-6D17-454A-9BCE-E85DA5BF2BCA}"/>
    <dgm:cxn modelId="{C4A0F661-2D6D-4C64-82BD-DAA4B103C226}" type="presOf" srcId="{1F942A41-817E-48AB-8101-4A3D005827F0}" destId="{2FF6A36F-176A-41DB-A878-8D7CB6098EB3}" srcOrd="0" destOrd="0" presId="urn:microsoft.com/office/officeart/2008/layout/LinedList"/>
    <dgm:cxn modelId="{CBF5B855-7A0C-4122-B3C3-313B801A32C9}" type="presOf" srcId="{1F919331-EEAC-4443-B46D-62C6876EAD3E}" destId="{B83FF623-0458-496F-B947-C2AE660F6AC5}" srcOrd="0" destOrd="0" presId="urn:microsoft.com/office/officeart/2008/layout/LinedList"/>
    <dgm:cxn modelId="{40E2FA7F-6E06-4C57-AE68-9A0EC35B8314}" type="presOf" srcId="{E317BE57-9AE1-4139-8330-5EFF28B8DE22}" destId="{0973A045-5042-4D80-8DE6-4AC366570FBF}" srcOrd="0" destOrd="0" presId="urn:microsoft.com/office/officeart/2008/layout/LinedList"/>
    <dgm:cxn modelId="{E77D079D-29A1-46C4-B30D-00574509D597}" srcId="{1F919331-EEAC-4443-B46D-62C6876EAD3E}" destId="{F81D733D-A41B-4CF3-BFBE-CAFA87095F28}" srcOrd="0" destOrd="0" parTransId="{15E33888-4FAB-4240-A492-2FF76BFDE65D}" sibTransId="{C3901E33-E299-4278-A83F-79C5E30A46C4}"/>
    <dgm:cxn modelId="{E30D5EA8-78F7-4E28-8D94-60D3F24DC6D3}" type="presOf" srcId="{F81D733D-A41B-4CF3-BFBE-CAFA87095F28}" destId="{23968583-7E6D-467D-997A-8CBE6551D58B}" srcOrd="0" destOrd="0" presId="urn:microsoft.com/office/officeart/2008/layout/LinedList"/>
    <dgm:cxn modelId="{E47365A8-3A51-4195-A47C-FF825F5B19C0}" srcId="{1F919331-EEAC-4443-B46D-62C6876EAD3E}" destId="{679B8FFA-B225-4F66-A71E-58F5E3E97E3C}" srcOrd="3" destOrd="0" parTransId="{81ABA791-BBDC-482B-9495-A7C358F1DC74}" sibTransId="{03D8221E-0414-4641-A483-0CA9ABDDBFF7}"/>
    <dgm:cxn modelId="{41A86DC5-BA96-4375-9051-CC3655CC6959}" type="presOf" srcId="{679B8FFA-B225-4F66-A71E-58F5E3E97E3C}" destId="{8CC69781-8145-4A4A-9B9C-3016417FEA1E}" srcOrd="0" destOrd="0" presId="urn:microsoft.com/office/officeart/2008/layout/LinedList"/>
    <dgm:cxn modelId="{2921B8C7-D2D4-453E-A807-09755FF866BE}" type="presOf" srcId="{5097B254-D6B8-4294-9AC4-999CCC20CF39}" destId="{4C9FF09A-631B-4DCD-AA67-6F1F9D184565}" srcOrd="0" destOrd="0" presId="urn:microsoft.com/office/officeart/2008/layout/LinedList"/>
    <dgm:cxn modelId="{7D39ECCB-547F-448D-BAC4-E97F0AF64BBC}" srcId="{1F919331-EEAC-4443-B46D-62C6876EAD3E}" destId="{E317BE57-9AE1-4139-8330-5EFF28B8DE22}" srcOrd="1" destOrd="0" parTransId="{D1D502FD-68C6-40AA-9924-B96D5EB5226C}" sibTransId="{B83C2C3C-116A-40C5-90A0-B31B8253F282}"/>
    <dgm:cxn modelId="{9EB705E6-D2FD-4B2D-8031-8BD96BAB931E}" srcId="{1F919331-EEAC-4443-B46D-62C6876EAD3E}" destId="{1F942A41-817E-48AB-8101-4A3D005827F0}" srcOrd="4" destOrd="0" parTransId="{616B0C78-E8EC-4C75-AD1E-012DA82F0556}" sibTransId="{58BACB87-A834-4DED-96CA-76371C14BF53}"/>
    <dgm:cxn modelId="{DAF9973D-01D4-4409-8AAA-6A444977A9FD}" type="presParOf" srcId="{B83FF623-0458-496F-B947-C2AE660F6AC5}" destId="{90687CE3-E045-4D01-B9FD-340F1DAA932E}" srcOrd="0" destOrd="0" presId="urn:microsoft.com/office/officeart/2008/layout/LinedList"/>
    <dgm:cxn modelId="{434963D9-3DFC-4C8F-A65E-597BD9C5D510}" type="presParOf" srcId="{B83FF623-0458-496F-B947-C2AE660F6AC5}" destId="{567D4B2F-A370-400B-B4D5-97C8A20CA4B6}" srcOrd="1" destOrd="0" presId="urn:microsoft.com/office/officeart/2008/layout/LinedList"/>
    <dgm:cxn modelId="{8FCBDB9C-2E89-40EE-B9EB-F5776BFDDA6B}" type="presParOf" srcId="{567D4B2F-A370-400B-B4D5-97C8A20CA4B6}" destId="{23968583-7E6D-467D-997A-8CBE6551D58B}" srcOrd="0" destOrd="0" presId="urn:microsoft.com/office/officeart/2008/layout/LinedList"/>
    <dgm:cxn modelId="{284FA6EC-A395-40BA-AAB0-AAF71A7B41C1}" type="presParOf" srcId="{567D4B2F-A370-400B-B4D5-97C8A20CA4B6}" destId="{F336AF23-E08B-41BC-9165-CF0C7F09037D}" srcOrd="1" destOrd="0" presId="urn:microsoft.com/office/officeart/2008/layout/LinedList"/>
    <dgm:cxn modelId="{AC6FFB13-1973-4647-8C75-705195E5366E}" type="presParOf" srcId="{B83FF623-0458-496F-B947-C2AE660F6AC5}" destId="{01427548-6FBD-45F5-8275-3780CBC9FC4C}" srcOrd="2" destOrd="0" presId="urn:microsoft.com/office/officeart/2008/layout/LinedList"/>
    <dgm:cxn modelId="{97E7EC5A-0711-402B-BD32-0FCA71FCABDD}" type="presParOf" srcId="{B83FF623-0458-496F-B947-C2AE660F6AC5}" destId="{4EDA3F0B-0477-4DDB-B606-216AE8CCCFBF}" srcOrd="3" destOrd="0" presId="urn:microsoft.com/office/officeart/2008/layout/LinedList"/>
    <dgm:cxn modelId="{1388A3A8-D3F0-4245-AD77-BDD7CF3FF786}" type="presParOf" srcId="{4EDA3F0B-0477-4DDB-B606-216AE8CCCFBF}" destId="{0973A045-5042-4D80-8DE6-4AC366570FBF}" srcOrd="0" destOrd="0" presId="urn:microsoft.com/office/officeart/2008/layout/LinedList"/>
    <dgm:cxn modelId="{9C498B3D-9380-4517-AAED-36018CB5ABD7}" type="presParOf" srcId="{4EDA3F0B-0477-4DDB-B606-216AE8CCCFBF}" destId="{E108EC71-B51A-4A1B-9810-57E159972314}" srcOrd="1" destOrd="0" presId="urn:microsoft.com/office/officeart/2008/layout/LinedList"/>
    <dgm:cxn modelId="{B96A3FA9-3413-4382-BBF5-2DA3D29AACDE}" type="presParOf" srcId="{B83FF623-0458-496F-B947-C2AE660F6AC5}" destId="{853AF5B4-D7B2-4CDC-8547-26AF7E10DFE8}" srcOrd="4" destOrd="0" presId="urn:microsoft.com/office/officeart/2008/layout/LinedList"/>
    <dgm:cxn modelId="{B4AF887D-5F2A-4863-AB5D-E90E75E8B177}" type="presParOf" srcId="{B83FF623-0458-496F-B947-C2AE660F6AC5}" destId="{FB844A06-D6C3-4EA8-AA88-AFEA6A3D0B30}" srcOrd="5" destOrd="0" presId="urn:microsoft.com/office/officeart/2008/layout/LinedList"/>
    <dgm:cxn modelId="{E61D9819-4240-452C-8A0B-35BFBD673900}" type="presParOf" srcId="{FB844A06-D6C3-4EA8-AA88-AFEA6A3D0B30}" destId="{4C9FF09A-631B-4DCD-AA67-6F1F9D184565}" srcOrd="0" destOrd="0" presId="urn:microsoft.com/office/officeart/2008/layout/LinedList"/>
    <dgm:cxn modelId="{EA48AEA4-2D4A-4055-89F0-943B27053F65}" type="presParOf" srcId="{FB844A06-D6C3-4EA8-AA88-AFEA6A3D0B30}" destId="{648541BC-E76F-4C4F-893B-171DC2DB7C63}" srcOrd="1" destOrd="0" presId="urn:microsoft.com/office/officeart/2008/layout/LinedList"/>
    <dgm:cxn modelId="{D159D741-AF65-4F9C-BEE4-1F4F02BFFF6F}" type="presParOf" srcId="{B83FF623-0458-496F-B947-C2AE660F6AC5}" destId="{9418C9B1-818B-4EB0-A1AC-93DA2515333F}" srcOrd="6" destOrd="0" presId="urn:microsoft.com/office/officeart/2008/layout/LinedList"/>
    <dgm:cxn modelId="{FE75FD2B-3D20-4825-BEA0-9D468272DB23}" type="presParOf" srcId="{B83FF623-0458-496F-B947-C2AE660F6AC5}" destId="{E8D54F8A-FD2D-439D-92FB-1443D504FE58}" srcOrd="7" destOrd="0" presId="urn:microsoft.com/office/officeart/2008/layout/LinedList"/>
    <dgm:cxn modelId="{DEE84A9A-CA32-47DA-80B3-F36C9F7C8244}" type="presParOf" srcId="{E8D54F8A-FD2D-439D-92FB-1443D504FE58}" destId="{8CC69781-8145-4A4A-9B9C-3016417FEA1E}" srcOrd="0" destOrd="0" presId="urn:microsoft.com/office/officeart/2008/layout/LinedList"/>
    <dgm:cxn modelId="{0F64EF6D-1573-4B79-B100-16AF65D151E9}" type="presParOf" srcId="{E8D54F8A-FD2D-439D-92FB-1443D504FE58}" destId="{470D7743-996E-42F7-968A-55026BE4EFA5}" srcOrd="1" destOrd="0" presId="urn:microsoft.com/office/officeart/2008/layout/LinedList"/>
    <dgm:cxn modelId="{2E6FD5B4-076B-4837-8317-EA81632D4C44}" type="presParOf" srcId="{B83FF623-0458-496F-B947-C2AE660F6AC5}" destId="{3650D7AA-BB5E-4EE8-8A14-B2C59B27E0A8}" srcOrd="8" destOrd="0" presId="urn:microsoft.com/office/officeart/2008/layout/LinedList"/>
    <dgm:cxn modelId="{66F25272-4DED-4CD9-916D-1D1335EE51BE}" type="presParOf" srcId="{B83FF623-0458-496F-B947-C2AE660F6AC5}" destId="{E8600B39-ADE0-4B76-9EF0-45ED236FCEC0}" srcOrd="9" destOrd="0" presId="urn:microsoft.com/office/officeart/2008/layout/LinedList"/>
    <dgm:cxn modelId="{D906B422-A53D-4FD5-B236-9D0BB2B4E0B3}" type="presParOf" srcId="{E8600B39-ADE0-4B76-9EF0-45ED236FCEC0}" destId="{2FF6A36F-176A-41DB-A878-8D7CB6098EB3}" srcOrd="0" destOrd="0" presId="urn:microsoft.com/office/officeart/2008/layout/LinedList"/>
    <dgm:cxn modelId="{049A521F-13EE-48E5-86AB-D58D011BF63F}" type="presParOf" srcId="{E8600B39-ADE0-4B76-9EF0-45ED236FCEC0}" destId="{1EAA4F42-2683-4315-A98E-BE42A98F8EBC}" srcOrd="1" destOrd="0" presId="urn:microsoft.com/office/officeart/2008/layout/LinedList"/>
  </dgm:cxnLst>
  <dgm:bg>
    <a:solidFill>
      <a:schemeClr val="bg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642C54-E9C4-43C4-A40C-9D4E69FCAF88}" type="doc">
      <dgm:prSet loTypeId="urn:microsoft.com/office/officeart/2005/8/layout/hierarchy1" loCatId="hierarchy" qsTypeId="urn:microsoft.com/office/officeart/2005/8/quickstyle/simple5" qsCatId="simple" csTypeId="urn:microsoft.com/office/officeart/2005/8/colors/colorful5" csCatId="colorful"/>
      <dgm:spPr/>
      <dgm:t>
        <a:bodyPr/>
        <a:lstStyle/>
        <a:p>
          <a:endParaRPr lang="en-US"/>
        </a:p>
      </dgm:t>
    </dgm:pt>
    <dgm:pt modelId="{66E3C4F5-E202-4487-8573-7E75F66DD4C1}">
      <dgm:prSet/>
      <dgm:spPr/>
      <dgm:t>
        <a:bodyPr/>
        <a:lstStyle/>
        <a:p>
          <a:r>
            <a:rPr lang="en-GB"/>
            <a:t>The interactive model recognises that communication as a two- way process. </a:t>
          </a:r>
          <a:endParaRPr lang="en-US"/>
        </a:p>
      </dgm:t>
    </dgm:pt>
    <dgm:pt modelId="{C56E9C06-1991-4E09-82B3-29A4AA5A2675}" type="parTrans" cxnId="{20353665-A327-41E2-B348-AB2F15CE2A9D}">
      <dgm:prSet/>
      <dgm:spPr/>
      <dgm:t>
        <a:bodyPr/>
        <a:lstStyle/>
        <a:p>
          <a:endParaRPr lang="en-US"/>
        </a:p>
      </dgm:t>
    </dgm:pt>
    <dgm:pt modelId="{851DF0E8-2004-485E-9CE6-4215D522392A}" type="sibTrans" cxnId="{20353665-A327-41E2-B348-AB2F15CE2A9D}">
      <dgm:prSet phldrT="1" phldr="0"/>
      <dgm:spPr/>
      <dgm:t>
        <a:bodyPr/>
        <a:lstStyle/>
        <a:p>
          <a:endParaRPr lang="en-US"/>
        </a:p>
      </dgm:t>
    </dgm:pt>
    <dgm:pt modelId="{AA768EA5-0163-4C27-8ED7-05BD0DD61A3D}">
      <dgm:prSet/>
      <dgm:spPr/>
      <dgm:t>
        <a:bodyPr/>
        <a:lstStyle/>
        <a:p>
          <a:r>
            <a:rPr lang="en-GB"/>
            <a:t>The sender will send a message and waits for the feedback.</a:t>
          </a:r>
          <a:endParaRPr lang="en-US"/>
        </a:p>
      </dgm:t>
    </dgm:pt>
    <dgm:pt modelId="{86920457-C4B2-47E2-9A16-7690986ACD72}" type="parTrans" cxnId="{519654D8-DE8C-4E30-BE64-9620350D9E7A}">
      <dgm:prSet/>
      <dgm:spPr/>
      <dgm:t>
        <a:bodyPr/>
        <a:lstStyle/>
        <a:p>
          <a:endParaRPr lang="en-US"/>
        </a:p>
      </dgm:t>
    </dgm:pt>
    <dgm:pt modelId="{7CD7751C-287F-4A32-8FCF-EC6219BC9709}" type="sibTrans" cxnId="{519654D8-DE8C-4E30-BE64-9620350D9E7A}">
      <dgm:prSet phldrT="2" phldr="0"/>
      <dgm:spPr/>
      <dgm:t>
        <a:bodyPr/>
        <a:lstStyle/>
        <a:p>
          <a:endParaRPr lang="en-US"/>
        </a:p>
      </dgm:t>
    </dgm:pt>
    <dgm:pt modelId="{0C21BD76-EE2D-4DC7-96A0-28471F0F446E}">
      <dgm:prSet/>
      <dgm:spPr/>
      <dgm:t>
        <a:bodyPr/>
        <a:lstStyle/>
        <a:p>
          <a:r>
            <a:rPr lang="en-GB"/>
            <a:t>The health care professional can now determine whether the patient has heard, understood or misunderstood the information. </a:t>
          </a:r>
          <a:endParaRPr lang="en-US"/>
        </a:p>
      </dgm:t>
    </dgm:pt>
    <dgm:pt modelId="{FF7CD8A8-9A29-4C1E-B3C6-8460C65081DF}" type="parTrans" cxnId="{35A19409-34E3-42A3-B9B9-B3A61C06A68A}">
      <dgm:prSet/>
      <dgm:spPr/>
      <dgm:t>
        <a:bodyPr/>
        <a:lstStyle/>
        <a:p>
          <a:endParaRPr lang="en-US"/>
        </a:p>
      </dgm:t>
    </dgm:pt>
    <dgm:pt modelId="{D987DC68-B8F8-492A-92D6-DE2BB40F8302}" type="sibTrans" cxnId="{35A19409-34E3-42A3-B9B9-B3A61C06A68A}">
      <dgm:prSet phldrT="3" phldr="0"/>
      <dgm:spPr/>
      <dgm:t>
        <a:bodyPr/>
        <a:lstStyle/>
        <a:p>
          <a:endParaRPr lang="en-US"/>
        </a:p>
      </dgm:t>
    </dgm:pt>
    <dgm:pt modelId="{000627CD-E0AB-4DF9-A8FB-42ECE93E5768}" type="pres">
      <dgm:prSet presAssocID="{13642C54-E9C4-43C4-A40C-9D4E69FCAF88}" presName="hierChild1" presStyleCnt="0">
        <dgm:presLayoutVars>
          <dgm:chPref val="1"/>
          <dgm:dir/>
          <dgm:animOne val="branch"/>
          <dgm:animLvl val="lvl"/>
          <dgm:resizeHandles/>
        </dgm:presLayoutVars>
      </dgm:prSet>
      <dgm:spPr/>
    </dgm:pt>
    <dgm:pt modelId="{683B602B-0AF2-4459-AA57-1A21A675B2E2}" type="pres">
      <dgm:prSet presAssocID="{66E3C4F5-E202-4487-8573-7E75F66DD4C1}" presName="hierRoot1" presStyleCnt="0"/>
      <dgm:spPr/>
    </dgm:pt>
    <dgm:pt modelId="{3C0E7DBF-3806-4583-A401-61C794134C84}" type="pres">
      <dgm:prSet presAssocID="{66E3C4F5-E202-4487-8573-7E75F66DD4C1}" presName="composite" presStyleCnt="0"/>
      <dgm:spPr/>
    </dgm:pt>
    <dgm:pt modelId="{E9BCB639-2A2D-4073-9073-6E7F4CDD7DCE}" type="pres">
      <dgm:prSet presAssocID="{66E3C4F5-E202-4487-8573-7E75F66DD4C1}" presName="background" presStyleLbl="node0" presStyleIdx="0" presStyleCnt="3"/>
      <dgm:spPr/>
    </dgm:pt>
    <dgm:pt modelId="{26A68D6E-E924-45B9-94A2-54813BCB8244}" type="pres">
      <dgm:prSet presAssocID="{66E3C4F5-E202-4487-8573-7E75F66DD4C1}" presName="text" presStyleLbl="fgAcc0" presStyleIdx="0" presStyleCnt="3">
        <dgm:presLayoutVars>
          <dgm:chPref val="3"/>
        </dgm:presLayoutVars>
      </dgm:prSet>
      <dgm:spPr/>
    </dgm:pt>
    <dgm:pt modelId="{15BDC18D-8430-4293-96D1-BD976E3048DB}" type="pres">
      <dgm:prSet presAssocID="{66E3C4F5-E202-4487-8573-7E75F66DD4C1}" presName="hierChild2" presStyleCnt="0"/>
      <dgm:spPr/>
    </dgm:pt>
    <dgm:pt modelId="{B32FAA69-950C-41B2-AD2B-A42277200599}" type="pres">
      <dgm:prSet presAssocID="{AA768EA5-0163-4C27-8ED7-05BD0DD61A3D}" presName="hierRoot1" presStyleCnt="0"/>
      <dgm:spPr/>
    </dgm:pt>
    <dgm:pt modelId="{12FE1BF8-48F2-46CB-8956-E71137E610BF}" type="pres">
      <dgm:prSet presAssocID="{AA768EA5-0163-4C27-8ED7-05BD0DD61A3D}" presName="composite" presStyleCnt="0"/>
      <dgm:spPr/>
    </dgm:pt>
    <dgm:pt modelId="{952AF5CE-591C-4E76-A352-7B9F2925D9E7}" type="pres">
      <dgm:prSet presAssocID="{AA768EA5-0163-4C27-8ED7-05BD0DD61A3D}" presName="background" presStyleLbl="node0" presStyleIdx="1" presStyleCnt="3"/>
      <dgm:spPr/>
    </dgm:pt>
    <dgm:pt modelId="{F811D2D6-F0D3-499C-BD11-D40A97B50C2F}" type="pres">
      <dgm:prSet presAssocID="{AA768EA5-0163-4C27-8ED7-05BD0DD61A3D}" presName="text" presStyleLbl="fgAcc0" presStyleIdx="1" presStyleCnt="3">
        <dgm:presLayoutVars>
          <dgm:chPref val="3"/>
        </dgm:presLayoutVars>
      </dgm:prSet>
      <dgm:spPr/>
    </dgm:pt>
    <dgm:pt modelId="{BA12B72F-921E-41E1-9F1C-4536CE7DA25E}" type="pres">
      <dgm:prSet presAssocID="{AA768EA5-0163-4C27-8ED7-05BD0DD61A3D}" presName="hierChild2" presStyleCnt="0"/>
      <dgm:spPr/>
    </dgm:pt>
    <dgm:pt modelId="{BEA318E6-F814-47F8-96EF-DE2C0578DFAB}" type="pres">
      <dgm:prSet presAssocID="{0C21BD76-EE2D-4DC7-96A0-28471F0F446E}" presName="hierRoot1" presStyleCnt="0"/>
      <dgm:spPr/>
    </dgm:pt>
    <dgm:pt modelId="{3D640C2C-B33B-4C5F-B80D-CB1CA986FFD7}" type="pres">
      <dgm:prSet presAssocID="{0C21BD76-EE2D-4DC7-96A0-28471F0F446E}" presName="composite" presStyleCnt="0"/>
      <dgm:spPr/>
    </dgm:pt>
    <dgm:pt modelId="{F9FFB6DC-F64B-4A95-BA81-6A80F90F29EB}" type="pres">
      <dgm:prSet presAssocID="{0C21BD76-EE2D-4DC7-96A0-28471F0F446E}" presName="background" presStyleLbl="node0" presStyleIdx="2" presStyleCnt="3"/>
      <dgm:spPr/>
    </dgm:pt>
    <dgm:pt modelId="{7E1A0BC2-EC3D-4920-AE3A-39DF1A204BCC}" type="pres">
      <dgm:prSet presAssocID="{0C21BD76-EE2D-4DC7-96A0-28471F0F446E}" presName="text" presStyleLbl="fgAcc0" presStyleIdx="2" presStyleCnt="3">
        <dgm:presLayoutVars>
          <dgm:chPref val="3"/>
        </dgm:presLayoutVars>
      </dgm:prSet>
      <dgm:spPr/>
    </dgm:pt>
    <dgm:pt modelId="{51D31D4F-0A69-4FF3-BB33-616D9EBA430C}" type="pres">
      <dgm:prSet presAssocID="{0C21BD76-EE2D-4DC7-96A0-28471F0F446E}" presName="hierChild2" presStyleCnt="0"/>
      <dgm:spPr/>
    </dgm:pt>
  </dgm:ptLst>
  <dgm:cxnLst>
    <dgm:cxn modelId="{35A19409-34E3-42A3-B9B9-B3A61C06A68A}" srcId="{13642C54-E9C4-43C4-A40C-9D4E69FCAF88}" destId="{0C21BD76-EE2D-4DC7-96A0-28471F0F446E}" srcOrd="2" destOrd="0" parTransId="{FF7CD8A8-9A29-4C1E-B3C6-8460C65081DF}" sibTransId="{D987DC68-B8F8-492A-92D6-DE2BB40F8302}"/>
    <dgm:cxn modelId="{20353665-A327-41E2-B348-AB2F15CE2A9D}" srcId="{13642C54-E9C4-43C4-A40C-9D4E69FCAF88}" destId="{66E3C4F5-E202-4487-8573-7E75F66DD4C1}" srcOrd="0" destOrd="0" parTransId="{C56E9C06-1991-4E09-82B3-29A4AA5A2675}" sibTransId="{851DF0E8-2004-485E-9CE6-4215D522392A}"/>
    <dgm:cxn modelId="{6288BE7B-E23F-47C4-BEC6-AF1E0304D423}" type="presOf" srcId="{AA768EA5-0163-4C27-8ED7-05BD0DD61A3D}" destId="{F811D2D6-F0D3-499C-BD11-D40A97B50C2F}" srcOrd="0" destOrd="0" presId="urn:microsoft.com/office/officeart/2005/8/layout/hierarchy1"/>
    <dgm:cxn modelId="{30828683-4714-4ECD-86FA-245496B016AE}" type="presOf" srcId="{13642C54-E9C4-43C4-A40C-9D4E69FCAF88}" destId="{000627CD-E0AB-4DF9-A8FB-42ECE93E5768}" srcOrd="0" destOrd="0" presId="urn:microsoft.com/office/officeart/2005/8/layout/hierarchy1"/>
    <dgm:cxn modelId="{F1408AC6-A375-41B8-B7E2-26CB732A25ED}" type="presOf" srcId="{66E3C4F5-E202-4487-8573-7E75F66DD4C1}" destId="{26A68D6E-E924-45B9-94A2-54813BCB8244}" srcOrd="0" destOrd="0" presId="urn:microsoft.com/office/officeart/2005/8/layout/hierarchy1"/>
    <dgm:cxn modelId="{250841CF-6059-46B7-8D2B-E9EBBD8326B9}" type="presOf" srcId="{0C21BD76-EE2D-4DC7-96A0-28471F0F446E}" destId="{7E1A0BC2-EC3D-4920-AE3A-39DF1A204BCC}" srcOrd="0" destOrd="0" presId="urn:microsoft.com/office/officeart/2005/8/layout/hierarchy1"/>
    <dgm:cxn modelId="{519654D8-DE8C-4E30-BE64-9620350D9E7A}" srcId="{13642C54-E9C4-43C4-A40C-9D4E69FCAF88}" destId="{AA768EA5-0163-4C27-8ED7-05BD0DD61A3D}" srcOrd="1" destOrd="0" parTransId="{86920457-C4B2-47E2-9A16-7690986ACD72}" sibTransId="{7CD7751C-287F-4A32-8FCF-EC6219BC9709}"/>
    <dgm:cxn modelId="{18063A35-840F-4BE1-BFD1-37B1432519B4}" type="presParOf" srcId="{000627CD-E0AB-4DF9-A8FB-42ECE93E5768}" destId="{683B602B-0AF2-4459-AA57-1A21A675B2E2}" srcOrd="0" destOrd="0" presId="urn:microsoft.com/office/officeart/2005/8/layout/hierarchy1"/>
    <dgm:cxn modelId="{682599D8-BB03-493C-9DC1-6E516B6754CC}" type="presParOf" srcId="{683B602B-0AF2-4459-AA57-1A21A675B2E2}" destId="{3C0E7DBF-3806-4583-A401-61C794134C84}" srcOrd="0" destOrd="0" presId="urn:microsoft.com/office/officeart/2005/8/layout/hierarchy1"/>
    <dgm:cxn modelId="{6BF0EA2B-8A66-4667-8920-2842D0CCF9C6}" type="presParOf" srcId="{3C0E7DBF-3806-4583-A401-61C794134C84}" destId="{E9BCB639-2A2D-4073-9073-6E7F4CDD7DCE}" srcOrd="0" destOrd="0" presId="urn:microsoft.com/office/officeart/2005/8/layout/hierarchy1"/>
    <dgm:cxn modelId="{2DA94EE4-DCA1-44FC-8507-E15BBC25CCFC}" type="presParOf" srcId="{3C0E7DBF-3806-4583-A401-61C794134C84}" destId="{26A68D6E-E924-45B9-94A2-54813BCB8244}" srcOrd="1" destOrd="0" presId="urn:microsoft.com/office/officeart/2005/8/layout/hierarchy1"/>
    <dgm:cxn modelId="{AC0052D6-2E1D-4F62-A66F-609814CEA0FF}" type="presParOf" srcId="{683B602B-0AF2-4459-AA57-1A21A675B2E2}" destId="{15BDC18D-8430-4293-96D1-BD976E3048DB}" srcOrd="1" destOrd="0" presId="urn:microsoft.com/office/officeart/2005/8/layout/hierarchy1"/>
    <dgm:cxn modelId="{C5AE7007-67FF-4754-BFF1-304DB606E376}" type="presParOf" srcId="{000627CD-E0AB-4DF9-A8FB-42ECE93E5768}" destId="{B32FAA69-950C-41B2-AD2B-A42277200599}" srcOrd="1" destOrd="0" presId="urn:microsoft.com/office/officeart/2005/8/layout/hierarchy1"/>
    <dgm:cxn modelId="{DF5E0573-54C3-43FF-9339-9F3587053970}" type="presParOf" srcId="{B32FAA69-950C-41B2-AD2B-A42277200599}" destId="{12FE1BF8-48F2-46CB-8956-E71137E610BF}" srcOrd="0" destOrd="0" presId="urn:microsoft.com/office/officeart/2005/8/layout/hierarchy1"/>
    <dgm:cxn modelId="{E23D44B9-C63E-4E69-B6FD-FF39C82A8AB3}" type="presParOf" srcId="{12FE1BF8-48F2-46CB-8956-E71137E610BF}" destId="{952AF5CE-591C-4E76-A352-7B9F2925D9E7}" srcOrd="0" destOrd="0" presId="urn:microsoft.com/office/officeart/2005/8/layout/hierarchy1"/>
    <dgm:cxn modelId="{B42ABA3B-A81F-41DA-BFC5-2DA88D7685A4}" type="presParOf" srcId="{12FE1BF8-48F2-46CB-8956-E71137E610BF}" destId="{F811D2D6-F0D3-499C-BD11-D40A97B50C2F}" srcOrd="1" destOrd="0" presId="urn:microsoft.com/office/officeart/2005/8/layout/hierarchy1"/>
    <dgm:cxn modelId="{4BB994C3-9AC3-4A6A-B9BA-5005C191AFFB}" type="presParOf" srcId="{B32FAA69-950C-41B2-AD2B-A42277200599}" destId="{BA12B72F-921E-41E1-9F1C-4536CE7DA25E}" srcOrd="1" destOrd="0" presId="urn:microsoft.com/office/officeart/2005/8/layout/hierarchy1"/>
    <dgm:cxn modelId="{F1E45203-63F7-4C71-955D-F5921F48A484}" type="presParOf" srcId="{000627CD-E0AB-4DF9-A8FB-42ECE93E5768}" destId="{BEA318E6-F814-47F8-96EF-DE2C0578DFAB}" srcOrd="2" destOrd="0" presId="urn:microsoft.com/office/officeart/2005/8/layout/hierarchy1"/>
    <dgm:cxn modelId="{F1EF288B-E671-4248-B1BC-A06CED49F0C7}" type="presParOf" srcId="{BEA318E6-F814-47F8-96EF-DE2C0578DFAB}" destId="{3D640C2C-B33B-4C5F-B80D-CB1CA986FFD7}" srcOrd="0" destOrd="0" presId="urn:microsoft.com/office/officeart/2005/8/layout/hierarchy1"/>
    <dgm:cxn modelId="{B93ACAB0-13B5-4039-B6EA-6EC88949107B}" type="presParOf" srcId="{3D640C2C-B33B-4C5F-B80D-CB1CA986FFD7}" destId="{F9FFB6DC-F64B-4A95-BA81-6A80F90F29EB}" srcOrd="0" destOrd="0" presId="urn:microsoft.com/office/officeart/2005/8/layout/hierarchy1"/>
    <dgm:cxn modelId="{5629B780-C252-4829-86F6-E5BDC0188EB6}" type="presParOf" srcId="{3D640C2C-B33B-4C5F-B80D-CB1CA986FFD7}" destId="{7E1A0BC2-EC3D-4920-AE3A-39DF1A204BCC}" srcOrd="1" destOrd="0" presId="urn:microsoft.com/office/officeart/2005/8/layout/hierarchy1"/>
    <dgm:cxn modelId="{ADFB24A3-E2B2-43F9-A7F2-671464076E31}" type="presParOf" srcId="{BEA318E6-F814-47F8-96EF-DE2C0578DFAB}" destId="{51D31D4F-0A69-4FF3-BB33-616D9EBA430C}"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B5D35B0-D81A-431C-A6F5-68D26B6296B7}"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1C87B0A-A9FA-4ED6-8585-04A16957230E}">
      <dgm:prSet/>
      <dgm:spPr>
        <a:solidFill>
          <a:schemeClr val="accent6">
            <a:lumMod val="40000"/>
            <a:lumOff val="60000"/>
          </a:schemeClr>
        </a:solidFill>
      </dgm:spPr>
      <dgm:t>
        <a:bodyPr/>
        <a:lstStyle/>
        <a:p>
          <a:r>
            <a:rPr lang="en-US" dirty="0"/>
            <a:t>• </a:t>
          </a:r>
          <a:r>
            <a:rPr lang="en-US" dirty="0">
              <a:solidFill>
                <a:schemeClr val="tx1"/>
              </a:solidFill>
            </a:rPr>
            <a:t>Repeat the task with a new image.</a:t>
          </a:r>
        </a:p>
      </dgm:t>
    </dgm:pt>
    <dgm:pt modelId="{8327630D-E0C5-4237-B50F-EAF1C2C0BBF5}" type="parTrans" cxnId="{5091A844-09A8-47A1-8892-BEF4E40F3403}">
      <dgm:prSet/>
      <dgm:spPr/>
      <dgm:t>
        <a:bodyPr/>
        <a:lstStyle/>
        <a:p>
          <a:endParaRPr lang="en-US"/>
        </a:p>
      </dgm:t>
    </dgm:pt>
    <dgm:pt modelId="{79A5B26D-2D9C-4DDF-B4C4-725045BE771E}" type="sibTrans" cxnId="{5091A844-09A8-47A1-8892-BEF4E40F3403}">
      <dgm:prSet/>
      <dgm:spPr/>
      <dgm:t>
        <a:bodyPr/>
        <a:lstStyle/>
        <a:p>
          <a:endParaRPr lang="en-US"/>
        </a:p>
      </dgm:t>
    </dgm:pt>
    <dgm:pt modelId="{45F81A50-2572-4DA2-9C44-BCA5D9E86A52}">
      <dgm:prSet/>
      <dgm:spPr>
        <a:solidFill>
          <a:schemeClr val="accent6">
            <a:lumMod val="40000"/>
            <a:lumOff val="60000"/>
          </a:schemeClr>
        </a:solidFill>
      </dgm:spPr>
      <dgm:t>
        <a:bodyPr/>
        <a:lstStyle/>
        <a:p>
          <a:r>
            <a:rPr lang="en-US" dirty="0"/>
            <a:t>• </a:t>
          </a:r>
          <a:r>
            <a:rPr lang="en-US" dirty="0">
              <a:solidFill>
                <a:schemeClr val="tx1"/>
              </a:solidFill>
            </a:rPr>
            <a:t>Student B can now ask questions, clarify, repeat information and ask Student A to slow down</a:t>
          </a:r>
          <a:r>
            <a:rPr lang="en-US" dirty="0"/>
            <a:t>.</a:t>
          </a:r>
        </a:p>
      </dgm:t>
    </dgm:pt>
    <dgm:pt modelId="{426C17CD-D0B8-4555-9679-ABE2E34B8398}" type="parTrans" cxnId="{93A5828F-53AD-45E9-8DDC-34B8CEF0BF26}">
      <dgm:prSet/>
      <dgm:spPr/>
      <dgm:t>
        <a:bodyPr/>
        <a:lstStyle/>
        <a:p>
          <a:endParaRPr lang="en-US"/>
        </a:p>
      </dgm:t>
    </dgm:pt>
    <dgm:pt modelId="{9E240C03-5ED3-4E8D-A3EF-E6EA988C60D1}" type="sibTrans" cxnId="{93A5828F-53AD-45E9-8DDC-34B8CEF0BF26}">
      <dgm:prSet/>
      <dgm:spPr/>
      <dgm:t>
        <a:bodyPr/>
        <a:lstStyle/>
        <a:p>
          <a:endParaRPr lang="en-US"/>
        </a:p>
      </dgm:t>
    </dgm:pt>
    <dgm:pt modelId="{96731745-D15B-4CA3-B011-E7B1D4FA310D}">
      <dgm:prSet/>
      <dgm:spPr>
        <a:solidFill>
          <a:schemeClr val="accent6">
            <a:lumMod val="40000"/>
            <a:lumOff val="60000"/>
          </a:schemeClr>
        </a:solidFill>
        <a:ln>
          <a:solidFill>
            <a:schemeClr val="accent6">
              <a:lumMod val="40000"/>
              <a:lumOff val="60000"/>
            </a:schemeClr>
          </a:solidFill>
        </a:ln>
      </dgm:spPr>
      <dgm:t>
        <a:bodyPr/>
        <a:lstStyle/>
        <a:p>
          <a:r>
            <a:rPr lang="en-US" dirty="0">
              <a:solidFill>
                <a:schemeClr val="tx1"/>
              </a:solidFill>
            </a:rPr>
            <a:t>• Compare the first and second drawings.</a:t>
          </a:r>
        </a:p>
      </dgm:t>
    </dgm:pt>
    <dgm:pt modelId="{E9BCAB96-E6DE-4569-993D-9FA59BF4D91B}" type="parTrans" cxnId="{B70127D3-C4AB-4C21-B1BB-03C00A3617E1}">
      <dgm:prSet/>
      <dgm:spPr/>
      <dgm:t>
        <a:bodyPr/>
        <a:lstStyle/>
        <a:p>
          <a:endParaRPr lang="en-US"/>
        </a:p>
      </dgm:t>
    </dgm:pt>
    <dgm:pt modelId="{47BD4608-C7DF-4053-B7AA-46789B30C018}" type="sibTrans" cxnId="{B70127D3-C4AB-4C21-B1BB-03C00A3617E1}">
      <dgm:prSet/>
      <dgm:spPr/>
      <dgm:t>
        <a:bodyPr/>
        <a:lstStyle/>
        <a:p>
          <a:endParaRPr lang="en-US"/>
        </a:p>
      </dgm:t>
    </dgm:pt>
    <dgm:pt modelId="{3C0356D4-F94F-4162-894D-E57BAD42F597}">
      <dgm:prSet/>
      <dgm:spPr>
        <a:solidFill>
          <a:schemeClr val="accent6">
            <a:lumMod val="40000"/>
            <a:lumOff val="60000"/>
          </a:schemeClr>
        </a:solidFill>
      </dgm:spPr>
      <dgm:t>
        <a:bodyPr/>
        <a:lstStyle/>
        <a:p>
          <a:r>
            <a:rPr lang="en-US" dirty="0"/>
            <a:t>• </a:t>
          </a:r>
          <a:r>
            <a:rPr lang="en-US" dirty="0">
              <a:solidFill>
                <a:schemeClr val="tx1"/>
              </a:solidFill>
            </a:rPr>
            <a:t>What changed when feedback became possible?</a:t>
          </a:r>
        </a:p>
      </dgm:t>
    </dgm:pt>
    <dgm:pt modelId="{25B8FB6B-4AFA-4BA1-A666-AFB2DDC262BD}" type="parTrans" cxnId="{BE268241-8366-442D-B80E-09EAC11DCFB3}">
      <dgm:prSet/>
      <dgm:spPr/>
      <dgm:t>
        <a:bodyPr/>
        <a:lstStyle/>
        <a:p>
          <a:endParaRPr lang="en-US"/>
        </a:p>
      </dgm:t>
    </dgm:pt>
    <dgm:pt modelId="{B9A7BAC8-FEF2-476B-A40A-38501956F964}" type="sibTrans" cxnId="{BE268241-8366-442D-B80E-09EAC11DCFB3}">
      <dgm:prSet/>
      <dgm:spPr/>
      <dgm:t>
        <a:bodyPr/>
        <a:lstStyle/>
        <a:p>
          <a:endParaRPr lang="en-US"/>
        </a:p>
      </dgm:t>
    </dgm:pt>
    <dgm:pt modelId="{95A05647-6656-4D31-948D-237C2AA06CF4}">
      <dgm:prSet/>
      <dgm:spPr>
        <a:solidFill>
          <a:schemeClr val="accent6">
            <a:lumMod val="40000"/>
            <a:lumOff val="60000"/>
          </a:schemeClr>
        </a:solidFill>
      </dgm:spPr>
      <dgm:t>
        <a:bodyPr/>
        <a:lstStyle/>
        <a:p>
          <a:r>
            <a:rPr lang="en-US" dirty="0"/>
            <a:t>• </a:t>
          </a:r>
          <a:r>
            <a:rPr lang="en-US" dirty="0">
              <a:solidFill>
                <a:schemeClr val="tx1"/>
              </a:solidFill>
            </a:rPr>
            <a:t>How could feedback improve safety and involvement in healthcare?</a:t>
          </a:r>
        </a:p>
      </dgm:t>
    </dgm:pt>
    <dgm:pt modelId="{5BAF39A0-C3B9-451E-A5FA-1E8D7A516354}" type="parTrans" cxnId="{FD7CEBE3-1C9E-4864-9ABF-C7A9D9691BB4}">
      <dgm:prSet/>
      <dgm:spPr/>
      <dgm:t>
        <a:bodyPr/>
        <a:lstStyle/>
        <a:p>
          <a:endParaRPr lang="en-US"/>
        </a:p>
      </dgm:t>
    </dgm:pt>
    <dgm:pt modelId="{06C71A2C-090D-495D-9140-5A68FEA2222E}" type="sibTrans" cxnId="{FD7CEBE3-1C9E-4864-9ABF-C7A9D9691BB4}">
      <dgm:prSet/>
      <dgm:spPr/>
      <dgm:t>
        <a:bodyPr/>
        <a:lstStyle/>
        <a:p>
          <a:endParaRPr lang="en-US"/>
        </a:p>
      </dgm:t>
    </dgm:pt>
    <dgm:pt modelId="{B310913D-CEC7-4E91-BFE6-7E58388CBDCF}" type="pres">
      <dgm:prSet presAssocID="{BB5D35B0-D81A-431C-A6F5-68D26B6296B7}" presName="outerComposite" presStyleCnt="0">
        <dgm:presLayoutVars>
          <dgm:chMax val="5"/>
          <dgm:dir/>
          <dgm:resizeHandles val="exact"/>
        </dgm:presLayoutVars>
      </dgm:prSet>
      <dgm:spPr/>
    </dgm:pt>
    <dgm:pt modelId="{8B00CAA8-5642-462E-B5AA-ACA4778197AD}" type="pres">
      <dgm:prSet presAssocID="{BB5D35B0-D81A-431C-A6F5-68D26B6296B7}" presName="dummyMaxCanvas" presStyleCnt="0">
        <dgm:presLayoutVars/>
      </dgm:prSet>
      <dgm:spPr/>
    </dgm:pt>
    <dgm:pt modelId="{F64EE5C0-75F8-44AA-9BC1-6C2029E869E3}" type="pres">
      <dgm:prSet presAssocID="{BB5D35B0-D81A-431C-A6F5-68D26B6296B7}" presName="FiveNodes_1" presStyleLbl="node1" presStyleIdx="0" presStyleCnt="5">
        <dgm:presLayoutVars>
          <dgm:bulletEnabled val="1"/>
        </dgm:presLayoutVars>
      </dgm:prSet>
      <dgm:spPr/>
    </dgm:pt>
    <dgm:pt modelId="{EB2738DA-26ED-4942-875E-56DA4FECA87C}" type="pres">
      <dgm:prSet presAssocID="{BB5D35B0-D81A-431C-A6F5-68D26B6296B7}" presName="FiveNodes_2" presStyleLbl="node1" presStyleIdx="1" presStyleCnt="5">
        <dgm:presLayoutVars>
          <dgm:bulletEnabled val="1"/>
        </dgm:presLayoutVars>
      </dgm:prSet>
      <dgm:spPr/>
    </dgm:pt>
    <dgm:pt modelId="{4FF85E5A-C6B1-4921-BAAF-E53DECED4552}" type="pres">
      <dgm:prSet presAssocID="{BB5D35B0-D81A-431C-A6F5-68D26B6296B7}" presName="FiveNodes_3" presStyleLbl="node1" presStyleIdx="2" presStyleCnt="5">
        <dgm:presLayoutVars>
          <dgm:bulletEnabled val="1"/>
        </dgm:presLayoutVars>
      </dgm:prSet>
      <dgm:spPr/>
    </dgm:pt>
    <dgm:pt modelId="{3318D19A-D880-4CD4-BB75-7C0E635C3DC8}" type="pres">
      <dgm:prSet presAssocID="{BB5D35B0-D81A-431C-A6F5-68D26B6296B7}" presName="FiveNodes_4" presStyleLbl="node1" presStyleIdx="3" presStyleCnt="5">
        <dgm:presLayoutVars>
          <dgm:bulletEnabled val="1"/>
        </dgm:presLayoutVars>
      </dgm:prSet>
      <dgm:spPr/>
    </dgm:pt>
    <dgm:pt modelId="{0FCD2A4D-D221-4EDB-A0A3-53FFF3A7D350}" type="pres">
      <dgm:prSet presAssocID="{BB5D35B0-D81A-431C-A6F5-68D26B6296B7}" presName="FiveNodes_5" presStyleLbl="node1" presStyleIdx="4" presStyleCnt="5">
        <dgm:presLayoutVars>
          <dgm:bulletEnabled val="1"/>
        </dgm:presLayoutVars>
      </dgm:prSet>
      <dgm:spPr/>
    </dgm:pt>
    <dgm:pt modelId="{4E08B00A-F0E0-42B9-8A35-50B92CBE29CE}" type="pres">
      <dgm:prSet presAssocID="{BB5D35B0-D81A-431C-A6F5-68D26B6296B7}" presName="FiveConn_1-2" presStyleLbl="fgAccFollowNode1" presStyleIdx="0" presStyleCnt="4">
        <dgm:presLayoutVars>
          <dgm:bulletEnabled val="1"/>
        </dgm:presLayoutVars>
      </dgm:prSet>
      <dgm:spPr/>
    </dgm:pt>
    <dgm:pt modelId="{C3102E19-8A35-4BE2-AD74-EBAD5F4714EB}" type="pres">
      <dgm:prSet presAssocID="{BB5D35B0-D81A-431C-A6F5-68D26B6296B7}" presName="FiveConn_2-3" presStyleLbl="fgAccFollowNode1" presStyleIdx="1" presStyleCnt="4">
        <dgm:presLayoutVars>
          <dgm:bulletEnabled val="1"/>
        </dgm:presLayoutVars>
      </dgm:prSet>
      <dgm:spPr/>
    </dgm:pt>
    <dgm:pt modelId="{FB968A08-D475-41F2-8971-2D677DF17D53}" type="pres">
      <dgm:prSet presAssocID="{BB5D35B0-D81A-431C-A6F5-68D26B6296B7}" presName="FiveConn_3-4" presStyleLbl="fgAccFollowNode1" presStyleIdx="2" presStyleCnt="4">
        <dgm:presLayoutVars>
          <dgm:bulletEnabled val="1"/>
        </dgm:presLayoutVars>
      </dgm:prSet>
      <dgm:spPr/>
    </dgm:pt>
    <dgm:pt modelId="{2FD5A61D-7016-404C-B741-143A89354514}" type="pres">
      <dgm:prSet presAssocID="{BB5D35B0-D81A-431C-A6F5-68D26B6296B7}" presName="FiveConn_4-5" presStyleLbl="fgAccFollowNode1" presStyleIdx="3" presStyleCnt="4">
        <dgm:presLayoutVars>
          <dgm:bulletEnabled val="1"/>
        </dgm:presLayoutVars>
      </dgm:prSet>
      <dgm:spPr/>
    </dgm:pt>
    <dgm:pt modelId="{4DF7BCF5-C8A6-4D6E-BEBA-7A0A90157E34}" type="pres">
      <dgm:prSet presAssocID="{BB5D35B0-D81A-431C-A6F5-68D26B6296B7}" presName="FiveNodes_1_text" presStyleLbl="node1" presStyleIdx="4" presStyleCnt="5">
        <dgm:presLayoutVars>
          <dgm:bulletEnabled val="1"/>
        </dgm:presLayoutVars>
      </dgm:prSet>
      <dgm:spPr/>
    </dgm:pt>
    <dgm:pt modelId="{35EAB0F7-D4C9-494B-A091-04045B5135FF}" type="pres">
      <dgm:prSet presAssocID="{BB5D35B0-D81A-431C-A6F5-68D26B6296B7}" presName="FiveNodes_2_text" presStyleLbl="node1" presStyleIdx="4" presStyleCnt="5">
        <dgm:presLayoutVars>
          <dgm:bulletEnabled val="1"/>
        </dgm:presLayoutVars>
      </dgm:prSet>
      <dgm:spPr/>
    </dgm:pt>
    <dgm:pt modelId="{8D141078-C042-4E1C-95FE-9E4EAAC1DC52}" type="pres">
      <dgm:prSet presAssocID="{BB5D35B0-D81A-431C-A6F5-68D26B6296B7}" presName="FiveNodes_3_text" presStyleLbl="node1" presStyleIdx="4" presStyleCnt="5">
        <dgm:presLayoutVars>
          <dgm:bulletEnabled val="1"/>
        </dgm:presLayoutVars>
      </dgm:prSet>
      <dgm:spPr/>
    </dgm:pt>
    <dgm:pt modelId="{98943946-F8EA-4C03-80F3-A832E79B9D10}" type="pres">
      <dgm:prSet presAssocID="{BB5D35B0-D81A-431C-A6F5-68D26B6296B7}" presName="FiveNodes_4_text" presStyleLbl="node1" presStyleIdx="4" presStyleCnt="5">
        <dgm:presLayoutVars>
          <dgm:bulletEnabled val="1"/>
        </dgm:presLayoutVars>
      </dgm:prSet>
      <dgm:spPr/>
    </dgm:pt>
    <dgm:pt modelId="{F323FC9E-1FD0-4EBF-84E2-275CD8B31A6E}" type="pres">
      <dgm:prSet presAssocID="{BB5D35B0-D81A-431C-A6F5-68D26B6296B7}" presName="FiveNodes_5_text" presStyleLbl="node1" presStyleIdx="4" presStyleCnt="5">
        <dgm:presLayoutVars>
          <dgm:bulletEnabled val="1"/>
        </dgm:presLayoutVars>
      </dgm:prSet>
      <dgm:spPr/>
    </dgm:pt>
  </dgm:ptLst>
  <dgm:cxnLst>
    <dgm:cxn modelId="{9ACDED05-1941-48FC-AEDE-45316E0FCC7B}" type="presOf" srcId="{96731745-D15B-4CA3-B011-E7B1D4FA310D}" destId="{8D141078-C042-4E1C-95FE-9E4EAAC1DC52}" srcOrd="1" destOrd="0" presId="urn:microsoft.com/office/officeart/2005/8/layout/vProcess5"/>
    <dgm:cxn modelId="{B5D2161D-0131-4462-8116-4437CB55F104}" type="presOf" srcId="{3C0356D4-F94F-4162-894D-E57BAD42F597}" destId="{98943946-F8EA-4C03-80F3-A832E79B9D10}" srcOrd="1" destOrd="0" presId="urn:microsoft.com/office/officeart/2005/8/layout/vProcess5"/>
    <dgm:cxn modelId="{7280D73A-9918-4AA9-A989-0E960625DAC9}" type="presOf" srcId="{45F81A50-2572-4DA2-9C44-BCA5D9E86A52}" destId="{EB2738DA-26ED-4942-875E-56DA4FECA87C}" srcOrd="0" destOrd="0" presId="urn:microsoft.com/office/officeart/2005/8/layout/vProcess5"/>
    <dgm:cxn modelId="{BE268241-8366-442D-B80E-09EAC11DCFB3}" srcId="{BB5D35B0-D81A-431C-A6F5-68D26B6296B7}" destId="{3C0356D4-F94F-4162-894D-E57BAD42F597}" srcOrd="3" destOrd="0" parTransId="{25B8FB6B-4AFA-4BA1-A666-AFB2DDC262BD}" sibTransId="{B9A7BAC8-FEF2-476B-A40A-38501956F964}"/>
    <dgm:cxn modelId="{5091A844-09A8-47A1-8892-BEF4E40F3403}" srcId="{BB5D35B0-D81A-431C-A6F5-68D26B6296B7}" destId="{91C87B0A-A9FA-4ED6-8585-04A16957230E}" srcOrd="0" destOrd="0" parTransId="{8327630D-E0C5-4237-B50F-EAF1C2C0BBF5}" sibTransId="{79A5B26D-2D9C-4DDF-B4C4-725045BE771E}"/>
    <dgm:cxn modelId="{911B6065-717C-4C41-B924-51CB75D40B7B}" type="presOf" srcId="{3C0356D4-F94F-4162-894D-E57BAD42F597}" destId="{3318D19A-D880-4CD4-BB75-7C0E635C3DC8}" srcOrd="0" destOrd="0" presId="urn:microsoft.com/office/officeart/2005/8/layout/vProcess5"/>
    <dgm:cxn modelId="{D7588A72-524B-427B-95DF-646F3B24E10D}" type="presOf" srcId="{47BD4608-C7DF-4053-B7AA-46789B30C018}" destId="{FB968A08-D475-41F2-8971-2D677DF17D53}" srcOrd="0" destOrd="0" presId="urn:microsoft.com/office/officeart/2005/8/layout/vProcess5"/>
    <dgm:cxn modelId="{15796274-6458-4B2E-A121-BB52EC98B771}" type="presOf" srcId="{45F81A50-2572-4DA2-9C44-BCA5D9E86A52}" destId="{35EAB0F7-D4C9-494B-A091-04045B5135FF}" srcOrd="1" destOrd="0" presId="urn:microsoft.com/office/officeart/2005/8/layout/vProcess5"/>
    <dgm:cxn modelId="{2C74E056-C5D0-4A09-8C74-638244B668EC}" type="presOf" srcId="{96731745-D15B-4CA3-B011-E7B1D4FA310D}" destId="{4FF85E5A-C6B1-4921-BAAF-E53DECED4552}" srcOrd="0" destOrd="0" presId="urn:microsoft.com/office/officeart/2005/8/layout/vProcess5"/>
    <dgm:cxn modelId="{EB25A284-C088-4C3D-9F1C-FC07E1EA0A89}" type="presOf" srcId="{79A5B26D-2D9C-4DDF-B4C4-725045BE771E}" destId="{4E08B00A-F0E0-42B9-8A35-50B92CBE29CE}" srcOrd="0" destOrd="0" presId="urn:microsoft.com/office/officeart/2005/8/layout/vProcess5"/>
    <dgm:cxn modelId="{62579E8D-57FF-442E-8FCF-4AF0584FEFC4}" type="presOf" srcId="{91C87B0A-A9FA-4ED6-8585-04A16957230E}" destId="{F64EE5C0-75F8-44AA-9BC1-6C2029E869E3}" srcOrd="0" destOrd="0" presId="urn:microsoft.com/office/officeart/2005/8/layout/vProcess5"/>
    <dgm:cxn modelId="{93A5828F-53AD-45E9-8DDC-34B8CEF0BF26}" srcId="{BB5D35B0-D81A-431C-A6F5-68D26B6296B7}" destId="{45F81A50-2572-4DA2-9C44-BCA5D9E86A52}" srcOrd="1" destOrd="0" parTransId="{426C17CD-D0B8-4555-9679-ABE2E34B8398}" sibTransId="{9E240C03-5ED3-4E8D-A3EF-E6EA988C60D1}"/>
    <dgm:cxn modelId="{7688BA8F-3360-4148-ABAE-09E1D3CE75EF}" type="presOf" srcId="{95A05647-6656-4D31-948D-237C2AA06CF4}" destId="{0FCD2A4D-D221-4EDB-A0A3-53FFF3A7D350}" srcOrd="0" destOrd="0" presId="urn:microsoft.com/office/officeart/2005/8/layout/vProcess5"/>
    <dgm:cxn modelId="{18AA9D99-8B64-48B0-B1E0-4F03FA29A95D}" type="presOf" srcId="{B9A7BAC8-FEF2-476B-A40A-38501956F964}" destId="{2FD5A61D-7016-404C-B741-143A89354514}" srcOrd="0" destOrd="0" presId="urn:microsoft.com/office/officeart/2005/8/layout/vProcess5"/>
    <dgm:cxn modelId="{2B943EA9-3EA2-4B7E-9E09-5A862D4DF6F2}" type="presOf" srcId="{91C87B0A-A9FA-4ED6-8585-04A16957230E}" destId="{4DF7BCF5-C8A6-4D6E-BEBA-7A0A90157E34}" srcOrd="1" destOrd="0" presId="urn:microsoft.com/office/officeart/2005/8/layout/vProcess5"/>
    <dgm:cxn modelId="{03C58EC3-4725-451B-BCE6-A9B117DB1F2B}" type="presOf" srcId="{9E240C03-5ED3-4E8D-A3EF-E6EA988C60D1}" destId="{C3102E19-8A35-4BE2-AD74-EBAD5F4714EB}" srcOrd="0" destOrd="0" presId="urn:microsoft.com/office/officeart/2005/8/layout/vProcess5"/>
    <dgm:cxn modelId="{CB3F25C9-B845-4310-A94E-577E8626D54E}" type="presOf" srcId="{95A05647-6656-4D31-948D-237C2AA06CF4}" destId="{F323FC9E-1FD0-4EBF-84E2-275CD8B31A6E}" srcOrd="1" destOrd="0" presId="urn:microsoft.com/office/officeart/2005/8/layout/vProcess5"/>
    <dgm:cxn modelId="{B70127D3-C4AB-4C21-B1BB-03C00A3617E1}" srcId="{BB5D35B0-D81A-431C-A6F5-68D26B6296B7}" destId="{96731745-D15B-4CA3-B011-E7B1D4FA310D}" srcOrd="2" destOrd="0" parTransId="{E9BCAB96-E6DE-4569-993D-9FA59BF4D91B}" sibTransId="{47BD4608-C7DF-4053-B7AA-46789B30C018}"/>
    <dgm:cxn modelId="{FD7CEBE3-1C9E-4864-9ABF-C7A9D9691BB4}" srcId="{BB5D35B0-D81A-431C-A6F5-68D26B6296B7}" destId="{95A05647-6656-4D31-948D-237C2AA06CF4}" srcOrd="4" destOrd="0" parTransId="{5BAF39A0-C3B9-451E-A5FA-1E8D7A516354}" sibTransId="{06C71A2C-090D-495D-9140-5A68FEA2222E}"/>
    <dgm:cxn modelId="{CDC52CF9-A679-49E7-BC7D-4D65FF0F1512}" type="presOf" srcId="{BB5D35B0-D81A-431C-A6F5-68D26B6296B7}" destId="{B310913D-CEC7-4E91-BFE6-7E58388CBDCF}" srcOrd="0" destOrd="0" presId="urn:microsoft.com/office/officeart/2005/8/layout/vProcess5"/>
    <dgm:cxn modelId="{FB273CB9-6F2D-4237-B4F6-5585F17A7996}" type="presParOf" srcId="{B310913D-CEC7-4E91-BFE6-7E58388CBDCF}" destId="{8B00CAA8-5642-462E-B5AA-ACA4778197AD}" srcOrd="0" destOrd="0" presId="urn:microsoft.com/office/officeart/2005/8/layout/vProcess5"/>
    <dgm:cxn modelId="{4635A5AF-BAD6-4007-9EC7-D56AFEB8472F}" type="presParOf" srcId="{B310913D-CEC7-4E91-BFE6-7E58388CBDCF}" destId="{F64EE5C0-75F8-44AA-9BC1-6C2029E869E3}" srcOrd="1" destOrd="0" presId="urn:microsoft.com/office/officeart/2005/8/layout/vProcess5"/>
    <dgm:cxn modelId="{7C626A8D-CD2A-4F9B-9468-FB4260BAEE98}" type="presParOf" srcId="{B310913D-CEC7-4E91-BFE6-7E58388CBDCF}" destId="{EB2738DA-26ED-4942-875E-56DA4FECA87C}" srcOrd="2" destOrd="0" presId="urn:microsoft.com/office/officeart/2005/8/layout/vProcess5"/>
    <dgm:cxn modelId="{84A45B3D-3422-43B9-820B-67910036EE98}" type="presParOf" srcId="{B310913D-CEC7-4E91-BFE6-7E58388CBDCF}" destId="{4FF85E5A-C6B1-4921-BAAF-E53DECED4552}" srcOrd="3" destOrd="0" presId="urn:microsoft.com/office/officeart/2005/8/layout/vProcess5"/>
    <dgm:cxn modelId="{BA840683-8DF8-47BE-A9BC-5B77D6847A26}" type="presParOf" srcId="{B310913D-CEC7-4E91-BFE6-7E58388CBDCF}" destId="{3318D19A-D880-4CD4-BB75-7C0E635C3DC8}" srcOrd="4" destOrd="0" presId="urn:microsoft.com/office/officeart/2005/8/layout/vProcess5"/>
    <dgm:cxn modelId="{170D3351-6171-4C5C-9BDD-AA9CF8364132}" type="presParOf" srcId="{B310913D-CEC7-4E91-BFE6-7E58388CBDCF}" destId="{0FCD2A4D-D221-4EDB-A0A3-53FFF3A7D350}" srcOrd="5" destOrd="0" presId="urn:microsoft.com/office/officeart/2005/8/layout/vProcess5"/>
    <dgm:cxn modelId="{1BB88BC8-2C9C-46EA-A919-1B15735A987B}" type="presParOf" srcId="{B310913D-CEC7-4E91-BFE6-7E58388CBDCF}" destId="{4E08B00A-F0E0-42B9-8A35-50B92CBE29CE}" srcOrd="6" destOrd="0" presId="urn:microsoft.com/office/officeart/2005/8/layout/vProcess5"/>
    <dgm:cxn modelId="{1CD66555-D3F4-4746-A9D0-241E05F5FC4F}" type="presParOf" srcId="{B310913D-CEC7-4E91-BFE6-7E58388CBDCF}" destId="{C3102E19-8A35-4BE2-AD74-EBAD5F4714EB}" srcOrd="7" destOrd="0" presId="urn:microsoft.com/office/officeart/2005/8/layout/vProcess5"/>
    <dgm:cxn modelId="{3BAE734C-9273-4903-9229-A67B68713F4F}" type="presParOf" srcId="{B310913D-CEC7-4E91-BFE6-7E58388CBDCF}" destId="{FB968A08-D475-41F2-8971-2D677DF17D53}" srcOrd="8" destOrd="0" presId="urn:microsoft.com/office/officeart/2005/8/layout/vProcess5"/>
    <dgm:cxn modelId="{558498E7-6878-43EB-B3EA-8F3BE800F5F1}" type="presParOf" srcId="{B310913D-CEC7-4E91-BFE6-7E58388CBDCF}" destId="{2FD5A61D-7016-404C-B741-143A89354514}" srcOrd="9" destOrd="0" presId="urn:microsoft.com/office/officeart/2005/8/layout/vProcess5"/>
    <dgm:cxn modelId="{333F8F8A-34DC-494B-86D8-C5DEB08D7CC4}" type="presParOf" srcId="{B310913D-CEC7-4E91-BFE6-7E58388CBDCF}" destId="{4DF7BCF5-C8A6-4D6E-BEBA-7A0A90157E34}" srcOrd="10" destOrd="0" presId="urn:microsoft.com/office/officeart/2005/8/layout/vProcess5"/>
    <dgm:cxn modelId="{66A60094-AD1A-40B3-9615-D5B81A1793A6}" type="presParOf" srcId="{B310913D-CEC7-4E91-BFE6-7E58388CBDCF}" destId="{35EAB0F7-D4C9-494B-A091-04045B5135FF}" srcOrd="11" destOrd="0" presId="urn:microsoft.com/office/officeart/2005/8/layout/vProcess5"/>
    <dgm:cxn modelId="{13E8A134-CD12-4CF2-A3CA-0A8EE15E8742}" type="presParOf" srcId="{B310913D-CEC7-4E91-BFE6-7E58388CBDCF}" destId="{8D141078-C042-4E1C-95FE-9E4EAAC1DC52}" srcOrd="12" destOrd="0" presId="urn:microsoft.com/office/officeart/2005/8/layout/vProcess5"/>
    <dgm:cxn modelId="{57F2CCC1-2B28-4A96-BBAE-BFD583D6DC34}" type="presParOf" srcId="{B310913D-CEC7-4E91-BFE6-7E58388CBDCF}" destId="{98943946-F8EA-4C03-80F3-A832E79B9D10}" srcOrd="13" destOrd="0" presId="urn:microsoft.com/office/officeart/2005/8/layout/vProcess5"/>
    <dgm:cxn modelId="{3CD4B623-557E-400F-BA95-431DF1F5202F}" type="presParOf" srcId="{B310913D-CEC7-4E91-BFE6-7E58388CBDCF}" destId="{F323FC9E-1FD0-4EBF-84E2-275CD8B31A6E}"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DFB0AB9-4F25-4E31-AF7A-7C975BE791A8}" type="doc">
      <dgm:prSet loTypeId="urn:microsoft.com/office/officeart/2016/7/layout/VerticalSolidActionList" loCatId="List" qsTypeId="urn:microsoft.com/office/officeart/2005/8/quickstyle/simple2" qsCatId="simple" csTypeId="urn:microsoft.com/office/officeart/2005/8/colors/colorful5" csCatId="colorful"/>
      <dgm:spPr/>
      <dgm:t>
        <a:bodyPr/>
        <a:lstStyle/>
        <a:p>
          <a:endParaRPr lang="en-US"/>
        </a:p>
      </dgm:t>
    </dgm:pt>
    <dgm:pt modelId="{F1C34255-47D4-48B5-A79A-1E89B8C4EDF2}">
      <dgm:prSet/>
      <dgm:spPr/>
      <dgm:t>
        <a:bodyPr/>
        <a:lstStyle/>
        <a:p>
          <a:r>
            <a:rPr lang="en-US"/>
            <a:t>Gather</a:t>
          </a:r>
        </a:p>
      </dgm:t>
    </dgm:pt>
    <dgm:pt modelId="{ED39A255-B6EB-449C-9CF1-E0654A0238C4}" type="parTrans" cxnId="{3A11C947-044D-4432-BCE2-7744C17D06C8}">
      <dgm:prSet/>
      <dgm:spPr/>
      <dgm:t>
        <a:bodyPr/>
        <a:lstStyle/>
        <a:p>
          <a:endParaRPr lang="en-US"/>
        </a:p>
      </dgm:t>
    </dgm:pt>
    <dgm:pt modelId="{DC1443CE-5E82-4466-8A29-6508F6C8D8E9}" type="sibTrans" cxnId="{3A11C947-044D-4432-BCE2-7744C17D06C8}">
      <dgm:prSet/>
      <dgm:spPr/>
      <dgm:t>
        <a:bodyPr/>
        <a:lstStyle/>
        <a:p>
          <a:endParaRPr lang="en-US"/>
        </a:p>
      </dgm:t>
    </dgm:pt>
    <dgm:pt modelId="{4064A78A-C03A-461E-9AC4-37CF38506191}">
      <dgm:prSet/>
      <dgm:spPr/>
      <dgm:t>
        <a:bodyPr/>
        <a:lstStyle/>
        <a:p>
          <a:r>
            <a:rPr lang="en-US" b="1"/>
            <a:t>Gather more detailed information – “Tell me about the pain you have been experiencing?”</a:t>
          </a:r>
        </a:p>
      </dgm:t>
    </dgm:pt>
    <dgm:pt modelId="{6FB57A3A-8559-464D-88F3-A05B18E78A5D}" type="parTrans" cxnId="{7F2DDCC2-227A-4713-B64D-DA270FABC8AA}">
      <dgm:prSet/>
      <dgm:spPr/>
      <dgm:t>
        <a:bodyPr/>
        <a:lstStyle/>
        <a:p>
          <a:endParaRPr lang="en-US"/>
        </a:p>
      </dgm:t>
    </dgm:pt>
    <dgm:pt modelId="{0F376EE4-B141-4B1D-A635-C410F48C6418}" type="sibTrans" cxnId="{7F2DDCC2-227A-4713-B64D-DA270FABC8AA}">
      <dgm:prSet/>
      <dgm:spPr/>
      <dgm:t>
        <a:bodyPr/>
        <a:lstStyle/>
        <a:p>
          <a:endParaRPr lang="en-US"/>
        </a:p>
      </dgm:t>
    </dgm:pt>
    <dgm:pt modelId="{C44F01F5-39CB-4108-90CA-1AB4EC66736C}">
      <dgm:prSet/>
      <dgm:spPr/>
      <dgm:t>
        <a:bodyPr/>
        <a:lstStyle/>
        <a:p>
          <a:r>
            <a:rPr lang="en-US"/>
            <a:t>Explore</a:t>
          </a:r>
        </a:p>
      </dgm:t>
    </dgm:pt>
    <dgm:pt modelId="{11E12FCB-B8CA-4CFE-AAF4-8E10214F9DAB}" type="parTrans" cxnId="{205561B0-7B06-404E-987D-A07093C22BD7}">
      <dgm:prSet/>
      <dgm:spPr/>
      <dgm:t>
        <a:bodyPr/>
        <a:lstStyle/>
        <a:p>
          <a:endParaRPr lang="en-US"/>
        </a:p>
      </dgm:t>
    </dgm:pt>
    <dgm:pt modelId="{4A1E0E23-C06D-4A7A-B0D6-0823D6A9348D}" type="sibTrans" cxnId="{205561B0-7B06-404E-987D-A07093C22BD7}">
      <dgm:prSet/>
      <dgm:spPr/>
      <dgm:t>
        <a:bodyPr/>
        <a:lstStyle/>
        <a:p>
          <a:endParaRPr lang="en-US"/>
        </a:p>
      </dgm:t>
    </dgm:pt>
    <dgm:pt modelId="{46D4946C-9814-46F8-B454-CB0BEBA8112B}">
      <dgm:prSet/>
      <dgm:spPr/>
      <dgm:t>
        <a:bodyPr/>
        <a:lstStyle/>
        <a:p>
          <a:r>
            <a:rPr lang="en-US" b="1" dirty="0"/>
            <a:t>Explore feelings and concerns – “How are you feeling about going home?”</a:t>
          </a:r>
        </a:p>
      </dgm:t>
    </dgm:pt>
    <dgm:pt modelId="{7EF821BE-DE98-499C-877D-86987F8F60C5}" type="parTrans" cxnId="{4FB26EEF-DE72-47FF-A675-FD35D9394059}">
      <dgm:prSet/>
      <dgm:spPr/>
      <dgm:t>
        <a:bodyPr/>
        <a:lstStyle/>
        <a:p>
          <a:endParaRPr lang="en-US"/>
        </a:p>
      </dgm:t>
    </dgm:pt>
    <dgm:pt modelId="{1D94C281-93E4-4299-BD96-8D168B430125}" type="sibTrans" cxnId="{4FB26EEF-DE72-47FF-A675-FD35D9394059}">
      <dgm:prSet/>
      <dgm:spPr/>
      <dgm:t>
        <a:bodyPr/>
        <a:lstStyle/>
        <a:p>
          <a:endParaRPr lang="en-US"/>
        </a:p>
      </dgm:t>
    </dgm:pt>
    <dgm:pt modelId="{D878D568-684F-4F76-A25C-ADA8B30FD396}">
      <dgm:prSet/>
      <dgm:spPr/>
      <dgm:t>
        <a:bodyPr/>
        <a:lstStyle/>
        <a:p>
          <a:r>
            <a:rPr lang="en-US"/>
            <a:t>Identify</a:t>
          </a:r>
        </a:p>
      </dgm:t>
    </dgm:pt>
    <dgm:pt modelId="{CE8C8B1A-D731-4157-A1C0-482554F3CC31}" type="parTrans" cxnId="{29E5551E-470F-4421-B9A5-0010D91D4D7A}">
      <dgm:prSet/>
      <dgm:spPr/>
      <dgm:t>
        <a:bodyPr/>
        <a:lstStyle/>
        <a:p>
          <a:endParaRPr lang="en-US"/>
        </a:p>
      </dgm:t>
    </dgm:pt>
    <dgm:pt modelId="{406EC858-3097-487B-AC04-144DA979A267}" type="sibTrans" cxnId="{29E5551E-470F-4421-B9A5-0010D91D4D7A}">
      <dgm:prSet/>
      <dgm:spPr/>
      <dgm:t>
        <a:bodyPr/>
        <a:lstStyle/>
        <a:p>
          <a:endParaRPr lang="en-US"/>
        </a:p>
      </dgm:t>
    </dgm:pt>
    <dgm:pt modelId="{95CAD9A9-FAD6-4B0A-A6BA-D6F064D57C83}">
      <dgm:prSet/>
      <dgm:spPr/>
      <dgm:t>
        <a:bodyPr/>
        <a:lstStyle/>
        <a:p>
          <a:r>
            <a:rPr lang="en-US" b="1" dirty="0"/>
            <a:t>Identify what matters to the person most – “What is most important to you during your recovery?”</a:t>
          </a:r>
        </a:p>
      </dgm:t>
    </dgm:pt>
    <dgm:pt modelId="{2D16B8F1-295C-4D2D-8741-83CA49FE1621}" type="parTrans" cxnId="{65EBF7AF-DDEA-4AAC-B70C-FD28435E6F6C}">
      <dgm:prSet/>
      <dgm:spPr/>
      <dgm:t>
        <a:bodyPr/>
        <a:lstStyle/>
        <a:p>
          <a:endParaRPr lang="en-US"/>
        </a:p>
      </dgm:t>
    </dgm:pt>
    <dgm:pt modelId="{673CB79A-6A94-4051-8057-0F37BECC868E}" type="sibTrans" cxnId="{65EBF7AF-DDEA-4AAC-B70C-FD28435E6F6C}">
      <dgm:prSet/>
      <dgm:spPr/>
      <dgm:t>
        <a:bodyPr/>
        <a:lstStyle/>
        <a:p>
          <a:endParaRPr lang="en-US"/>
        </a:p>
      </dgm:t>
    </dgm:pt>
    <dgm:pt modelId="{B6846CC8-D961-4FD2-9A49-D2E7D89BBCF3}">
      <dgm:prSet/>
      <dgm:spPr/>
      <dgm:t>
        <a:bodyPr/>
        <a:lstStyle/>
        <a:p>
          <a:r>
            <a:rPr lang="en-US"/>
            <a:t>Identify</a:t>
          </a:r>
        </a:p>
      </dgm:t>
    </dgm:pt>
    <dgm:pt modelId="{91AB65B3-FEB9-46B3-87FD-A85A128EBCE2}" type="parTrans" cxnId="{F7DAAE90-8292-4A77-8D16-57AF7482294A}">
      <dgm:prSet/>
      <dgm:spPr/>
      <dgm:t>
        <a:bodyPr/>
        <a:lstStyle/>
        <a:p>
          <a:endParaRPr lang="en-US"/>
        </a:p>
      </dgm:t>
    </dgm:pt>
    <dgm:pt modelId="{731B8CAB-5FCB-4B79-B549-49FCD2E4198B}" type="sibTrans" cxnId="{F7DAAE90-8292-4A77-8D16-57AF7482294A}">
      <dgm:prSet/>
      <dgm:spPr/>
      <dgm:t>
        <a:bodyPr/>
        <a:lstStyle/>
        <a:p>
          <a:endParaRPr lang="en-US"/>
        </a:p>
      </dgm:t>
    </dgm:pt>
    <dgm:pt modelId="{B94ECC3F-78FC-4CE0-BD9F-15E7A07040E5}">
      <dgm:prSet/>
      <dgm:spPr/>
      <dgm:t>
        <a:bodyPr/>
        <a:lstStyle/>
        <a:p>
          <a:r>
            <a:rPr lang="en-US" b="1" dirty="0"/>
            <a:t>Identify individual needs and goal – useful in rehabilitation and care planning.</a:t>
          </a:r>
        </a:p>
      </dgm:t>
    </dgm:pt>
    <dgm:pt modelId="{E82982B8-FBA7-485E-91F1-35FA5E915200}" type="parTrans" cxnId="{A13943A5-5D41-4A04-A8A5-B58C4497C0F6}">
      <dgm:prSet/>
      <dgm:spPr/>
      <dgm:t>
        <a:bodyPr/>
        <a:lstStyle/>
        <a:p>
          <a:endParaRPr lang="en-US"/>
        </a:p>
      </dgm:t>
    </dgm:pt>
    <dgm:pt modelId="{EB8950AF-C9DB-4DAD-8BAA-9F5E78EAEA16}" type="sibTrans" cxnId="{A13943A5-5D41-4A04-A8A5-B58C4497C0F6}">
      <dgm:prSet/>
      <dgm:spPr/>
      <dgm:t>
        <a:bodyPr/>
        <a:lstStyle/>
        <a:p>
          <a:endParaRPr lang="en-US"/>
        </a:p>
      </dgm:t>
    </dgm:pt>
    <dgm:pt modelId="{941444E0-DD66-4C74-80C6-79F8EB2E6BBF}">
      <dgm:prSet/>
      <dgm:spPr/>
      <dgm:t>
        <a:bodyPr/>
        <a:lstStyle/>
        <a:p>
          <a:r>
            <a:rPr lang="en-US"/>
            <a:t>Encourage</a:t>
          </a:r>
        </a:p>
      </dgm:t>
    </dgm:pt>
    <dgm:pt modelId="{355DB009-3594-45D7-A80C-C765514D955F}" type="parTrans" cxnId="{6FDC078A-6BE5-40C4-85DD-6F8B1F64F335}">
      <dgm:prSet/>
      <dgm:spPr/>
      <dgm:t>
        <a:bodyPr/>
        <a:lstStyle/>
        <a:p>
          <a:endParaRPr lang="en-US"/>
        </a:p>
      </dgm:t>
    </dgm:pt>
    <dgm:pt modelId="{4D48162D-5CC9-45A5-A19F-E17E76A89285}" type="sibTrans" cxnId="{6FDC078A-6BE5-40C4-85DD-6F8B1F64F335}">
      <dgm:prSet/>
      <dgm:spPr/>
      <dgm:t>
        <a:bodyPr/>
        <a:lstStyle/>
        <a:p>
          <a:endParaRPr lang="en-US"/>
        </a:p>
      </dgm:t>
    </dgm:pt>
    <dgm:pt modelId="{4E61D01B-5918-42D7-AE9F-8C60A103D522}">
      <dgm:prSet/>
      <dgm:spPr/>
      <dgm:t>
        <a:bodyPr/>
        <a:lstStyle/>
        <a:p>
          <a:r>
            <a:rPr lang="en-US" b="1" dirty="0"/>
            <a:t>Encourage patient participation rather than the professional controlling the conversation.</a:t>
          </a:r>
        </a:p>
      </dgm:t>
    </dgm:pt>
    <dgm:pt modelId="{69EDA02E-475A-40C7-8EBE-72F7BA628BE0}" type="parTrans" cxnId="{00836FD0-6F65-49A9-BEB0-0D2BD69A602A}">
      <dgm:prSet/>
      <dgm:spPr/>
      <dgm:t>
        <a:bodyPr/>
        <a:lstStyle/>
        <a:p>
          <a:endParaRPr lang="en-US"/>
        </a:p>
      </dgm:t>
    </dgm:pt>
    <dgm:pt modelId="{DDE3AA49-37F8-4A92-90F8-497BEA3DEB84}" type="sibTrans" cxnId="{00836FD0-6F65-49A9-BEB0-0D2BD69A602A}">
      <dgm:prSet/>
      <dgm:spPr/>
      <dgm:t>
        <a:bodyPr/>
        <a:lstStyle/>
        <a:p>
          <a:endParaRPr lang="en-US"/>
        </a:p>
      </dgm:t>
    </dgm:pt>
    <dgm:pt modelId="{94443966-CF4C-4ACF-B65A-2874B04C707E}">
      <dgm:prSet/>
      <dgm:spPr/>
      <dgm:t>
        <a:bodyPr/>
        <a:lstStyle/>
        <a:p>
          <a:r>
            <a:rPr lang="en-US"/>
            <a:t>Build</a:t>
          </a:r>
        </a:p>
      </dgm:t>
    </dgm:pt>
    <dgm:pt modelId="{C98FC0E5-6823-4B18-B695-4A006F83B532}" type="parTrans" cxnId="{6C1D26FA-1530-4C16-84FD-C6C256FD687C}">
      <dgm:prSet/>
      <dgm:spPr/>
      <dgm:t>
        <a:bodyPr/>
        <a:lstStyle/>
        <a:p>
          <a:endParaRPr lang="en-US"/>
        </a:p>
      </dgm:t>
    </dgm:pt>
    <dgm:pt modelId="{6C371BB8-0A91-446C-BD42-2D50DA35410B}" type="sibTrans" cxnId="{6C1D26FA-1530-4C16-84FD-C6C256FD687C}">
      <dgm:prSet/>
      <dgm:spPr/>
      <dgm:t>
        <a:bodyPr/>
        <a:lstStyle/>
        <a:p>
          <a:endParaRPr lang="en-US"/>
        </a:p>
      </dgm:t>
    </dgm:pt>
    <dgm:pt modelId="{B652513B-A3DB-487E-9149-512AE799EE12}">
      <dgm:prSet/>
      <dgm:spPr/>
      <dgm:t>
        <a:bodyPr/>
        <a:lstStyle/>
        <a:p>
          <a:r>
            <a:rPr lang="en-US" b="1"/>
            <a:t>Build rapport and trust- because the patient has space to explain their experience.  </a:t>
          </a:r>
        </a:p>
      </dgm:t>
    </dgm:pt>
    <dgm:pt modelId="{77560489-9C4B-4A70-8E7D-DA1843485210}" type="parTrans" cxnId="{4FCFA6C4-06E7-4470-B754-817025A0BA44}">
      <dgm:prSet/>
      <dgm:spPr/>
      <dgm:t>
        <a:bodyPr/>
        <a:lstStyle/>
        <a:p>
          <a:endParaRPr lang="en-US"/>
        </a:p>
      </dgm:t>
    </dgm:pt>
    <dgm:pt modelId="{8B9CDC3D-FD8A-4349-A38E-D78CCD7E3A5C}" type="sibTrans" cxnId="{4FCFA6C4-06E7-4470-B754-817025A0BA44}">
      <dgm:prSet/>
      <dgm:spPr/>
      <dgm:t>
        <a:bodyPr/>
        <a:lstStyle/>
        <a:p>
          <a:endParaRPr lang="en-US"/>
        </a:p>
      </dgm:t>
    </dgm:pt>
    <dgm:pt modelId="{810C7127-29CC-43FE-978F-432F3BE56E89}" type="pres">
      <dgm:prSet presAssocID="{5DFB0AB9-4F25-4E31-AF7A-7C975BE791A8}" presName="Name0" presStyleCnt="0">
        <dgm:presLayoutVars>
          <dgm:dir/>
          <dgm:animLvl val="lvl"/>
          <dgm:resizeHandles val="exact"/>
        </dgm:presLayoutVars>
      </dgm:prSet>
      <dgm:spPr/>
    </dgm:pt>
    <dgm:pt modelId="{88068C09-D06D-46FE-B6A5-6FD0D109E65C}" type="pres">
      <dgm:prSet presAssocID="{F1C34255-47D4-48B5-A79A-1E89B8C4EDF2}" presName="linNode" presStyleCnt="0"/>
      <dgm:spPr/>
    </dgm:pt>
    <dgm:pt modelId="{67046E46-D3BA-46D4-82D4-68C853C334CF}" type="pres">
      <dgm:prSet presAssocID="{F1C34255-47D4-48B5-A79A-1E89B8C4EDF2}" presName="parentText" presStyleLbl="alignNode1" presStyleIdx="0" presStyleCnt="6">
        <dgm:presLayoutVars>
          <dgm:chMax val="1"/>
          <dgm:bulletEnabled/>
        </dgm:presLayoutVars>
      </dgm:prSet>
      <dgm:spPr/>
    </dgm:pt>
    <dgm:pt modelId="{0B335C17-2C58-4D41-919D-75BBF194B65D}" type="pres">
      <dgm:prSet presAssocID="{F1C34255-47D4-48B5-A79A-1E89B8C4EDF2}" presName="descendantText" presStyleLbl="alignAccFollowNode1" presStyleIdx="0" presStyleCnt="6" custLinFactX="75000" custLinFactNeighborX="100000" custLinFactNeighborY="-16743">
        <dgm:presLayoutVars>
          <dgm:bulletEnabled/>
        </dgm:presLayoutVars>
      </dgm:prSet>
      <dgm:spPr/>
    </dgm:pt>
    <dgm:pt modelId="{579CF23F-31D1-4E84-98A2-F41D40B0881C}" type="pres">
      <dgm:prSet presAssocID="{DC1443CE-5E82-4466-8A29-6508F6C8D8E9}" presName="sp" presStyleCnt="0"/>
      <dgm:spPr/>
    </dgm:pt>
    <dgm:pt modelId="{D4E4BC4F-4868-4B23-AB3F-D847A642F1BA}" type="pres">
      <dgm:prSet presAssocID="{C44F01F5-39CB-4108-90CA-1AB4EC66736C}" presName="linNode" presStyleCnt="0"/>
      <dgm:spPr/>
    </dgm:pt>
    <dgm:pt modelId="{9B87175E-9FC1-4FCA-B653-7337F91394DE}" type="pres">
      <dgm:prSet presAssocID="{C44F01F5-39CB-4108-90CA-1AB4EC66736C}" presName="parentText" presStyleLbl="alignNode1" presStyleIdx="1" presStyleCnt="6">
        <dgm:presLayoutVars>
          <dgm:chMax val="1"/>
          <dgm:bulletEnabled/>
        </dgm:presLayoutVars>
      </dgm:prSet>
      <dgm:spPr/>
    </dgm:pt>
    <dgm:pt modelId="{AF73AA69-CD79-4AA8-A7B0-4097B5AE2736}" type="pres">
      <dgm:prSet presAssocID="{C44F01F5-39CB-4108-90CA-1AB4EC66736C}" presName="descendantText" presStyleLbl="alignAccFollowNode1" presStyleIdx="1" presStyleCnt="6">
        <dgm:presLayoutVars>
          <dgm:bulletEnabled/>
        </dgm:presLayoutVars>
      </dgm:prSet>
      <dgm:spPr/>
    </dgm:pt>
    <dgm:pt modelId="{7DDFB415-94DF-4035-9FEA-6920FF6875DC}" type="pres">
      <dgm:prSet presAssocID="{4A1E0E23-C06D-4A7A-B0D6-0823D6A9348D}" presName="sp" presStyleCnt="0"/>
      <dgm:spPr/>
    </dgm:pt>
    <dgm:pt modelId="{00112FAD-013C-4CDA-AF9E-A618D7827454}" type="pres">
      <dgm:prSet presAssocID="{D878D568-684F-4F76-A25C-ADA8B30FD396}" presName="linNode" presStyleCnt="0"/>
      <dgm:spPr/>
    </dgm:pt>
    <dgm:pt modelId="{B4A45A97-293B-448C-817F-120B177B2D32}" type="pres">
      <dgm:prSet presAssocID="{D878D568-684F-4F76-A25C-ADA8B30FD396}" presName="parentText" presStyleLbl="alignNode1" presStyleIdx="2" presStyleCnt="6">
        <dgm:presLayoutVars>
          <dgm:chMax val="1"/>
          <dgm:bulletEnabled/>
        </dgm:presLayoutVars>
      </dgm:prSet>
      <dgm:spPr/>
    </dgm:pt>
    <dgm:pt modelId="{119B31F8-AB02-4260-A600-EEE36C3696D9}" type="pres">
      <dgm:prSet presAssocID="{D878D568-684F-4F76-A25C-ADA8B30FD396}" presName="descendantText" presStyleLbl="alignAccFollowNode1" presStyleIdx="2" presStyleCnt="6">
        <dgm:presLayoutVars>
          <dgm:bulletEnabled/>
        </dgm:presLayoutVars>
      </dgm:prSet>
      <dgm:spPr/>
    </dgm:pt>
    <dgm:pt modelId="{BCF798C2-90D9-43AB-841A-9B0284256C79}" type="pres">
      <dgm:prSet presAssocID="{406EC858-3097-487B-AC04-144DA979A267}" presName="sp" presStyleCnt="0"/>
      <dgm:spPr/>
    </dgm:pt>
    <dgm:pt modelId="{0B2F53E3-16A8-4E7A-A421-DB81DA6BE080}" type="pres">
      <dgm:prSet presAssocID="{B6846CC8-D961-4FD2-9A49-D2E7D89BBCF3}" presName="linNode" presStyleCnt="0"/>
      <dgm:spPr/>
    </dgm:pt>
    <dgm:pt modelId="{7380194C-7006-4CBA-A107-7EC84BFECD97}" type="pres">
      <dgm:prSet presAssocID="{B6846CC8-D961-4FD2-9A49-D2E7D89BBCF3}" presName="parentText" presStyleLbl="alignNode1" presStyleIdx="3" presStyleCnt="6">
        <dgm:presLayoutVars>
          <dgm:chMax val="1"/>
          <dgm:bulletEnabled/>
        </dgm:presLayoutVars>
      </dgm:prSet>
      <dgm:spPr/>
    </dgm:pt>
    <dgm:pt modelId="{CBE36ED9-5BCC-4FDD-A242-2063CB246F83}" type="pres">
      <dgm:prSet presAssocID="{B6846CC8-D961-4FD2-9A49-D2E7D89BBCF3}" presName="descendantText" presStyleLbl="alignAccFollowNode1" presStyleIdx="3" presStyleCnt="6" custLinFactNeighborY="25223">
        <dgm:presLayoutVars>
          <dgm:bulletEnabled/>
        </dgm:presLayoutVars>
      </dgm:prSet>
      <dgm:spPr/>
    </dgm:pt>
    <dgm:pt modelId="{36504B1A-F37C-48E8-9157-FD75FC5D0DC9}" type="pres">
      <dgm:prSet presAssocID="{731B8CAB-5FCB-4B79-B549-49FCD2E4198B}" presName="sp" presStyleCnt="0"/>
      <dgm:spPr/>
    </dgm:pt>
    <dgm:pt modelId="{49A29D8B-10DD-402B-BD76-ED12F41BA645}" type="pres">
      <dgm:prSet presAssocID="{941444E0-DD66-4C74-80C6-79F8EB2E6BBF}" presName="linNode" presStyleCnt="0"/>
      <dgm:spPr/>
    </dgm:pt>
    <dgm:pt modelId="{DB1625DD-36C1-4727-BE63-6FA8D3D8476A}" type="pres">
      <dgm:prSet presAssocID="{941444E0-DD66-4C74-80C6-79F8EB2E6BBF}" presName="parentText" presStyleLbl="alignNode1" presStyleIdx="4" presStyleCnt="6">
        <dgm:presLayoutVars>
          <dgm:chMax val="1"/>
          <dgm:bulletEnabled/>
        </dgm:presLayoutVars>
      </dgm:prSet>
      <dgm:spPr/>
    </dgm:pt>
    <dgm:pt modelId="{2BAAE535-79E0-4D90-9BE3-C3300C8E4142}" type="pres">
      <dgm:prSet presAssocID="{941444E0-DD66-4C74-80C6-79F8EB2E6BBF}" presName="descendantText" presStyleLbl="alignAccFollowNode1" presStyleIdx="4" presStyleCnt="6">
        <dgm:presLayoutVars>
          <dgm:bulletEnabled/>
        </dgm:presLayoutVars>
      </dgm:prSet>
      <dgm:spPr/>
    </dgm:pt>
    <dgm:pt modelId="{DEBE4546-F9E1-4674-B66A-4F9CB140D17C}" type="pres">
      <dgm:prSet presAssocID="{4D48162D-5CC9-45A5-A19F-E17E76A89285}" presName="sp" presStyleCnt="0"/>
      <dgm:spPr/>
    </dgm:pt>
    <dgm:pt modelId="{43199EF5-16B7-403B-9B10-B67EC4D9530C}" type="pres">
      <dgm:prSet presAssocID="{94443966-CF4C-4ACF-B65A-2874B04C707E}" presName="linNode" presStyleCnt="0"/>
      <dgm:spPr/>
    </dgm:pt>
    <dgm:pt modelId="{7541F3A4-32BA-4C5E-901A-25A082A7C476}" type="pres">
      <dgm:prSet presAssocID="{94443966-CF4C-4ACF-B65A-2874B04C707E}" presName="parentText" presStyleLbl="alignNode1" presStyleIdx="5" presStyleCnt="6">
        <dgm:presLayoutVars>
          <dgm:chMax val="1"/>
          <dgm:bulletEnabled/>
        </dgm:presLayoutVars>
      </dgm:prSet>
      <dgm:spPr/>
    </dgm:pt>
    <dgm:pt modelId="{D6F68A62-E9C7-4C72-8D9A-11A1837FD319}" type="pres">
      <dgm:prSet presAssocID="{94443966-CF4C-4ACF-B65A-2874B04C707E}" presName="descendantText" presStyleLbl="alignAccFollowNode1" presStyleIdx="5" presStyleCnt="6" custLinFactX="58075" custLinFactNeighborX="100000" custLinFactNeighborY="14188">
        <dgm:presLayoutVars>
          <dgm:bulletEnabled/>
        </dgm:presLayoutVars>
      </dgm:prSet>
      <dgm:spPr/>
    </dgm:pt>
  </dgm:ptLst>
  <dgm:cxnLst>
    <dgm:cxn modelId="{BC8BC701-921D-475C-9472-CC4A447382F4}" type="presOf" srcId="{C44F01F5-39CB-4108-90CA-1AB4EC66736C}" destId="{9B87175E-9FC1-4FCA-B653-7337F91394DE}" srcOrd="0" destOrd="0" presId="urn:microsoft.com/office/officeart/2016/7/layout/VerticalSolidActionList"/>
    <dgm:cxn modelId="{1F5AB807-6F3F-45AC-9E7B-1A956EC163E5}" type="presOf" srcId="{94443966-CF4C-4ACF-B65A-2874B04C707E}" destId="{7541F3A4-32BA-4C5E-901A-25A082A7C476}" srcOrd="0" destOrd="0" presId="urn:microsoft.com/office/officeart/2016/7/layout/VerticalSolidActionList"/>
    <dgm:cxn modelId="{29E5551E-470F-4421-B9A5-0010D91D4D7A}" srcId="{5DFB0AB9-4F25-4E31-AF7A-7C975BE791A8}" destId="{D878D568-684F-4F76-A25C-ADA8B30FD396}" srcOrd="2" destOrd="0" parTransId="{CE8C8B1A-D731-4157-A1C0-482554F3CC31}" sibTransId="{406EC858-3097-487B-AC04-144DA979A267}"/>
    <dgm:cxn modelId="{7877482A-F3AA-465F-8484-C998C399F127}" type="presOf" srcId="{B94ECC3F-78FC-4CE0-BD9F-15E7A07040E5}" destId="{CBE36ED9-5BCC-4FDD-A242-2063CB246F83}" srcOrd="0" destOrd="0" presId="urn:microsoft.com/office/officeart/2016/7/layout/VerticalSolidActionList"/>
    <dgm:cxn modelId="{D4980334-FB5A-4D03-BB45-A26D510921FC}" type="presOf" srcId="{95CAD9A9-FAD6-4B0A-A6BA-D6F064D57C83}" destId="{119B31F8-AB02-4260-A600-EEE36C3696D9}" srcOrd="0" destOrd="0" presId="urn:microsoft.com/office/officeart/2016/7/layout/VerticalSolidActionList"/>
    <dgm:cxn modelId="{8057ED63-96A8-4D87-A951-AC7B86ADBADE}" type="presOf" srcId="{4064A78A-C03A-461E-9AC4-37CF38506191}" destId="{0B335C17-2C58-4D41-919D-75BBF194B65D}" srcOrd="0" destOrd="0" presId="urn:microsoft.com/office/officeart/2016/7/layout/VerticalSolidActionList"/>
    <dgm:cxn modelId="{0049A745-4AD1-44C8-94EE-C73ADB30952B}" type="presOf" srcId="{D878D568-684F-4F76-A25C-ADA8B30FD396}" destId="{B4A45A97-293B-448C-817F-120B177B2D32}" srcOrd="0" destOrd="0" presId="urn:microsoft.com/office/officeart/2016/7/layout/VerticalSolidActionList"/>
    <dgm:cxn modelId="{3A11C947-044D-4432-BCE2-7744C17D06C8}" srcId="{5DFB0AB9-4F25-4E31-AF7A-7C975BE791A8}" destId="{F1C34255-47D4-48B5-A79A-1E89B8C4EDF2}" srcOrd="0" destOrd="0" parTransId="{ED39A255-B6EB-449C-9CF1-E0654A0238C4}" sibTransId="{DC1443CE-5E82-4466-8A29-6508F6C8D8E9}"/>
    <dgm:cxn modelId="{0C6F796D-7881-4D3D-9FCE-E06A32270522}" type="presOf" srcId="{F1C34255-47D4-48B5-A79A-1E89B8C4EDF2}" destId="{67046E46-D3BA-46D4-82D4-68C853C334CF}" srcOrd="0" destOrd="0" presId="urn:microsoft.com/office/officeart/2016/7/layout/VerticalSolidActionList"/>
    <dgm:cxn modelId="{B7BD9F6E-42C0-4C25-9F51-99BE3699D962}" type="presOf" srcId="{5DFB0AB9-4F25-4E31-AF7A-7C975BE791A8}" destId="{810C7127-29CC-43FE-978F-432F3BE56E89}" srcOrd="0" destOrd="0" presId="urn:microsoft.com/office/officeart/2016/7/layout/VerticalSolidActionList"/>
    <dgm:cxn modelId="{6FDC078A-6BE5-40C4-85DD-6F8B1F64F335}" srcId="{5DFB0AB9-4F25-4E31-AF7A-7C975BE791A8}" destId="{941444E0-DD66-4C74-80C6-79F8EB2E6BBF}" srcOrd="4" destOrd="0" parTransId="{355DB009-3594-45D7-A80C-C765514D955F}" sibTransId="{4D48162D-5CC9-45A5-A19F-E17E76A89285}"/>
    <dgm:cxn modelId="{6084A18D-2884-414C-96E6-53947F087D67}" type="presOf" srcId="{B6846CC8-D961-4FD2-9A49-D2E7D89BBCF3}" destId="{7380194C-7006-4CBA-A107-7EC84BFECD97}" srcOrd="0" destOrd="0" presId="urn:microsoft.com/office/officeart/2016/7/layout/VerticalSolidActionList"/>
    <dgm:cxn modelId="{F7DAAE90-8292-4A77-8D16-57AF7482294A}" srcId="{5DFB0AB9-4F25-4E31-AF7A-7C975BE791A8}" destId="{B6846CC8-D961-4FD2-9A49-D2E7D89BBCF3}" srcOrd="3" destOrd="0" parTransId="{91AB65B3-FEB9-46B3-87FD-A85A128EBCE2}" sibTransId="{731B8CAB-5FCB-4B79-B549-49FCD2E4198B}"/>
    <dgm:cxn modelId="{A13943A5-5D41-4A04-A8A5-B58C4497C0F6}" srcId="{B6846CC8-D961-4FD2-9A49-D2E7D89BBCF3}" destId="{B94ECC3F-78FC-4CE0-BD9F-15E7A07040E5}" srcOrd="0" destOrd="0" parTransId="{E82982B8-FBA7-485E-91F1-35FA5E915200}" sibTransId="{EB8950AF-C9DB-4DAD-8BAA-9F5E78EAEA16}"/>
    <dgm:cxn modelId="{65EBF7AF-DDEA-4AAC-B70C-FD28435E6F6C}" srcId="{D878D568-684F-4F76-A25C-ADA8B30FD396}" destId="{95CAD9A9-FAD6-4B0A-A6BA-D6F064D57C83}" srcOrd="0" destOrd="0" parTransId="{2D16B8F1-295C-4D2D-8741-83CA49FE1621}" sibTransId="{673CB79A-6A94-4051-8057-0F37BECC868E}"/>
    <dgm:cxn modelId="{205561B0-7B06-404E-987D-A07093C22BD7}" srcId="{5DFB0AB9-4F25-4E31-AF7A-7C975BE791A8}" destId="{C44F01F5-39CB-4108-90CA-1AB4EC66736C}" srcOrd="1" destOrd="0" parTransId="{11E12FCB-B8CA-4CFE-AAF4-8E10214F9DAB}" sibTransId="{4A1E0E23-C06D-4A7A-B0D6-0823D6A9348D}"/>
    <dgm:cxn modelId="{83D389B2-A733-4601-BD90-1FD16E0C50B4}" type="presOf" srcId="{4E61D01B-5918-42D7-AE9F-8C60A103D522}" destId="{2BAAE535-79E0-4D90-9BE3-C3300C8E4142}" srcOrd="0" destOrd="0" presId="urn:microsoft.com/office/officeart/2016/7/layout/VerticalSolidActionList"/>
    <dgm:cxn modelId="{DB9F6DBB-63C4-4D33-99A6-3729DF063E2E}" type="presOf" srcId="{941444E0-DD66-4C74-80C6-79F8EB2E6BBF}" destId="{DB1625DD-36C1-4727-BE63-6FA8D3D8476A}" srcOrd="0" destOrd="0" presId="urn:microsoft.com/office/officeart/2016/7/layout/VerticalSolidActionList"/>
    <dgm:cxn modelId="{7F2DDCC2-227A-4713-B64D-DA270FABC8AA}" srcId="{F1C34255-47D4-48B5-A79A-1E89B8C4EDF2}" destId="{4064A78A-C03A-461E-9AC4-37CF38506191}" srcOrd="0" destOrd="0" parTransId="{6FB57A3A-8559-464D-88F3-A05B18E78A5D}" sibTransId="{0F376EE4-B141-4B1D-A635-C410F48C6418}"/>
    <dgm:cxn modelId="{4FCFA6C4-06E7-4470-B754-817025A0BA44}" srcId="{94443966-CF4C-4ACF-B65A-2874B04C707E}" destId="{B652513B-A3DB-487E-9149-512AE799EE12}" srcOrd="0" destOrd="0" parTransId="{77560489-9C4B-4A70-8E7D-DA1843485210}" sibTransId="{8B9CDC3D-FD8A-4349-A38E-D78CCD7E3A5C}"/>
    <dgm:cxn modelId="{00836FD0-6F65-49A9-BEB0-0D2BD69A602A}" srcId="{941444E0-DD66-4C74-80C6-79F8EB2E6BBF}" destId="{4E61D01B-5918-42D7-AE9F-8C60A103D522}" srcOrd="0" destOrd="0" parTransId="{69EDA02E-475A-40C7-8EBE-72F7BA628BE0}" sibTransId="{DDE3AA49-37F8-4A92-90F8-497BEA3DEB84}"/>
    <dgm:cxn modelId="{E1E1FBE0-4B11-4686-AAA7-9DF5A658123B}" type="presOf" srcId="{46D4946C-9814-46F8-B454-CB0BEBA8112B}" destId="{AF73AA69-CD79-4AA8-A7B0-4097B5AE2736}" srcOrd="0" destOrd="0" presId="urn:microsoft.com/office/officeart/2016/7/layout/VerticalSolidActionList"/>
    <dgm:cxn modelId="{B5F862E1-4E25-4D0F-95C2-9E3472ABDDC7}" type="presOf" srcId="{B652513B-A3DB-487E-9149-512AE799EE12}" destId="{D6F68A62-E9C7-4C72-8D9A-11A1837FD319}" srcOrd="0" destOrd="0" presId="urn:microsoft.com/office/officeart/2016/7/layout/VerticalSolidActionList"/>
    <dgm:cxn modelId="{4FB26EEF-DE72-47FF-A675-FD35D9394059}" srcId="{C44F01F5-39CB-4108-90CA-1AB4EC66736C}" destId="{46D4946C-9814-46F8-B454-CB0BEBA8112B}" srcOrd="0" destOrd="0" parTransId="{7EF821BE-DE98-499C-877D-86987F8F60C5}" sibTransId="{1D94C281-93E4-4299-BD96-8D168B430125}"/>
    <dgm:cxn modelId="{6C1D26FA-1530-4C16-84FD-C6C256FD687C}" srcId="{5DFB0AB9-4F25-4E31-AF7A-7C975BE791A8}" destId="{94443966-CF4C-4ACF-B65A-2874B04C707E}" srcOrd="5" destOrd="0" parTransId="{C98FC0E5-6823-4B18-B695-4A006F83B532}" sibTransId="{6C371BB8-0A91-446C-BD42-2D50DA35410B}"/>
    <dgm:cxn modelId="{4BED3131-890B-493B-9FBE-BB1D6416503D}" type="presParOf" srcId="{810C7127-29CC-43FE-978F-432F3BE56E89}" destId="{88068C09-D06D-46FE-B6A5-6FD0D109E65C}" srcOrd="0" destOrd="0" presId="urn:microsoft.com/office/officeart/2016/7/layout/VerticalSolidActionList"/>
    <dgm:cxn modelId="{B54F04EB-1D84-4023-A4A4-DBDE69CDC8EF}" type="presParOf" srcId="{88068C09-D06D-46FE-B6A5-6FD0D109E65C}" destId="{67046E46-D3BA-46D4-82D4-68C853C334CF}" srcOrd="0" destOrd="0" presId="urn:microsoft.com/office/officeart/2016/7/layout/VerticalSolidActionList"/>
    <dgm:cxn modelId="{F685B74F-DC52-4805-8100-A342222BE8D3}" type="presParOf" srcId="{88068C09-D06D-46FE-B6A5-6FD0D109E65C}" destId="{0B335C17-2C58-4D41-919D-75BBF194B65D}" srcOrd="1" destOrd="0" presId="urn:microsoft.com/office/officeart/2016/7/layout/VerticalSolidActionList"/>
    <dgm:cxn modelId="{1B77E00C-3F7E-4434-8212-D439371CFF9A}" type="presParOf" srcId="{810C7127-29CC-43FE-978F-432F3BE56E89}" destId="{579CF23F-31D1-4E84-98A2-F41D40B0881C}" srcOrd="1" destOrd="0" presId="urn:microsoft.com/office/officeart/2016/7/layout/VerticalSolidActionList"/>
    <dgm:cxn modelId="{7BA26EFF-EC73-4DCE-B54C-EB132435C941}" type="presParOf" srcId="{810C7127-29CC-43FE-978F-432F3BE56E89}" destId="{D4E4BC4F-4868-4B23-AB3F-D847A642F1BA}" srcOrd="2" destOrd="0" presId="urn:microsoft.com/office/officeart/2016/7/layout/VerticalSolidActionList"/>
    <dgm:cxn modelId="{EC801F5B-7F38-41BF-B2C2-3A516A1F5BF4}" type="presParOf" srcId="{D4E4BC4F-4868-4B23-AB3F-D847A642F1BA}" destId="{9B87175E-9FC1-4FCA-B653-7337F91394DE}" srcOrd="0" destOrd="0" presId="urn:microsoft.com/office/officeart/2016/7/layout/VerticalSolidActionList"/>
    <dgm:cxn modelId="{1346852A-46D6-4F72-A0F7-5082E2CBB903}" type="presParOf" srcId="{D4E4BC4F-4868-4B23-AB3F-D847A642F1BA}" destId="{AF73AA69-CD79-4AA8-A7B0-4097B5AE2736}" srcOrd="1" destOrd="0" presId="urn:microsoft.com/office/officeart/2016/7/layout/VerticalSolidActionList"/>
    <dgm:cxn modelId="{1D5CDE29-7631-4E1F-8AD0-EFA9A7880979}" type="presParOf" srcId="{810C7127-29CC-43FE-978F-432F3BE56E89}" destId="{7DDFB415-94DF-4035-9FEA-6920FF6875DC}" srcOrd="3" destOrd="0" presId="urn:microsoft.com/office/officeart/2016/7/layout/VerticalSolidActionList"/>
    <dgm:cxn modelId="{CEA6EA4A-FE6C-4E1F-A157-CBCA5789DA69}" type="presParOf" srcId="{810C7127-29CC-43FE-978F-432F3BE56E89}" destId="{00112FAD-013C-4CDA-AF9E-A618D7827454}" srcOrd="4" destOrd="0" presId="urn:microsoft.com/office/officeart/2016/7/layout/VerticalSolidActionList"/>
    <dgm:cxn modelId="{C1834BCB-899B-45AB-8B59-44A2A2F49232}" type="presParOf" srcId="{00112FAD-013C-4CDA-AF9E-A618D7827454}" destId="{B4A45A97-293B-448C-817F-120B177B2D32}" srcOrd="0" destOrd="0" presId="urn:microsoft.com/office/officeart/2016/7/layout/VerticalSolidActionList"/>
    <dgm:cxn modelId="{04A8BDCB-C166-426B-BE35-0EFBEBD944B9}" type="presParOf" srcId="{00112FAD-013C-4CDA-AF9E-A618D7827454}" destId="{119B31F8-AB02-4260-A600-EEE36C3696D9}" srcOrd="1" destOrd="0" presId="urn:microsoft.com/office/officeart/2016/7/layout/VerticalSolidActionList"/>
    <dgm:cxn modelId="{BDABC37E-8B4F-440F-8C48-CEC255F39595}" type="presParOf" srcId="{810C7127-29CC-43FE-978F-432F3BE56E89}" destId="{BCF798C2-90D9-43AB-841A-9B0284256C79}" srcOrd="5" destOrd="0" presId="urn:microsoft.com/office/officeart/2016/7/layout/VerticalSolidActionList"/>
    <dgm:cxn modelId="{F3A1FFBF-01B6-42A0-9467-3CEBEA162D02}" type="presParOf" srcId="{810C7127-29CC-43FE-978F-432F3BE56E89}" destId="{0B2F53E3-16A8-4E7A-A421-DB81DA6BE080}" srcOrd="6" destOrd="0" presId="urn:microsoft.com/office/officeart/2016/7/layout/VerticalSolidActionList"/>
    <dgm:cxn modelId="{57DF416A-AE83-46C7-AC39-881B40CEC3F7}" type="presParOf" srcId="{0B2F53E3-16A8-4E7A-A421-DB81DA6BE080}" destId="{7380194C-7006-4CBA-A107-7EC84BFECD97}" srcOrd="0" destOrd="0" presId="urn:microsoft.com/office/officeart/2016/7/layout/VerticalSolidActionList"/>
    <dgm:cxn modelId="{80521A48-FFC6-4144-8F97-A2D2F3461BA4}" type="presParOf" srcId="{0B2F53E3-16A8-4E7A-A421-DB81DA6BE080}" destId="{CBE36ED9-5BCC-4FDD-A242-2063CB246F83}" srcOrd="1" destOrd="0" presId="urn:microsoft.com/office/officeart/2016/7/layout/VerticalSolidActionList"/>
    <dgm:cxn modelId="{D3C01294-0261-48E1-9DFF-AE7160BF3E58}" type="presParOf" srcId="{810C7127-29CC-43FE-978F-432F3BE56E89}" destId="{36504B1A-F37C-48E8-9157-FD75FC5D0DC9}" srcOrd="7" destOrd="0" presId="urn:microsoft.com/office/officeart/2016/7/layout/VerticalSolidActionList"/>
    <dgm:cxn modelId="{EF940C69-BE93-4237-9F1A-69959E5E99CE}" type="presParOf" srcId="{810C7127-29CC-43FE-978F-432F3BE56E89}" destId="{49A29D8B-10DD-402B-BD76-ED12F41BA645}" srcOrd="8" destOrd="0" presId="urn:microsoft.com/office/officeart/2016/7/layout/VerticalSolidActionList"/>
    <dgm:cxn modelId="{AE714CE7-9288-49DA-AC35-FC5DD86B7175}" type="presParOf" srcId="{49A29D8B-10DD-402B-BD76-ED12F41BA645}" destId="{DB1625DD-36C1-4727-BE63-6FA8D3D8476A}" srcOrd="0" destOrd="0" presId="urn:microsoft.com/office/officeart/2016/7/layout/VerticalSolidActionList"/>
    <dgm:cxn modelId="{EB7A3504-2998-4558-B43A-48B8325B0346}" type="presParOf" srcId="{49A29D8B-10DD-402B-BD76-ED12F41BA645}" destId="{2BAAE535-79E0-4D90-9BE3-C3300C8E4142}" srcOrd="1" destOrd="0" presId="urn:microsoft.com/office/officeart/2016/7/layout/VerticalSolidActionList"/>
    <dgm:cxn modelId="{E7CC4BBA-208A-43AF-8B47-2A0D2F31BD3D}" type="presParOf" srcId="{810C7127-29CC-43FE-978F-432F3BE56E89}" destId="{DEBE4546-F9E1-4674-B66A-4F9CB140D17C}" srcOrd="9" destOrd="0" presId="urn:microsoft.com/office/officeart/2016/7/layout/VerticalSolidActionList"/>
    <dgm:cxn modelId="{CCB14C11-8871-4C59-AF95-C306688AAB06}" type="presParOf" srcId="{810C7127-29CC-43FE-978F-432F3BE56E89}" destId="{43199EF5-16B7-403B-9B10-B67EC4D9530C}" srcOrd="10" destOrd="0" presId="urn:microsoft.com/office/officeart/2016/7/layout/VerticalSolidActionList"/>
    <dgm:cxn modelId="{9CECDF8C-FC9E-4449-B3AC-5A299E776B2A}" type="presParOf" srcId="{43199EF5-16B7-403B-9B10-B67EC4D9530C}" destId="{7541F3A4-32BA-4C5E-901A-25A082A7C476}" srcOrd="0" destOrd="0" presId="urn:microsoft.com/office/officeart/2016/7/layout/VerticalSolidActionList"/>
    <dgm:cxn modelId="{3C9A4983-7521-4973-9B3D-644FECD01716}" type="presParOf" srcId="{43199EF5-16B7-403B-9B10-B67EC4D9530C}" destId="{D6F68A62-E9C7-4C72-8D9A-11A1837FD319}"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A9676-92C8-41B8-A2EA-8575D83263E8}">
      <dsp:nvSpPr>
        <dsp:cNvPr id="0" name=""/>
        <dsp:cNvSpPr/>
      </dsp:nvSpPr>
      <dsp:spPr>
        <a:xfrm>
          <a:off x="0" y="1978"/>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35E5C5-0903-4568-AE7E-77D100A6EB2D}">
      <dsp:nvSpPr>
        <dsp:cNvPr id="0" name=""/>
        <dsp:cNvSpPr/>
      </dsp:nvSpPr>
      <dsp:spPr>
        <a:xfrm>
          <a:off x="0" y="1978"/>
          <a:ext cx="10515600" cy="674738"/>
        </a:xfrm>
        <a:prstGeom prst="rect">
          <a:avLst/>
        </a:prstGeom>
        <a:solidFill>
          <a:schemeClr val="accent6">
            <a:lumMod val="60000"/>
            <a:lumOff val="4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 Describe the linear and interactive models of communication.</a:t>
          </a:r>
        </a:p>
      </dsp:txBody>
      <dsp:txXfrm>
        <a:off x="0" y="1978"/>
        <a:ext cx="10515600" cy="674738"/>
      </dsp:txXfrm>
    </dsp:sp>
    <dsp:sp modelId="{38D42CC1-9692-4C13-8C54-4B022D122B62}">
      <dsp:nvSpPr>
        <dsp:cNvPr id="0" name=""/>
        <dsp:cNvSpPr/>
      </dsp:nvSpPr>
      <dsp:spPr>
        <a:xfrm>
          <a:off x="0" y="676717"/>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08DE9B-DA8D-449B-89D6-8630E147F6AD}">
      <dsp:nvSpPr>
        <dsp:cNvPr id="0" name=""/>
        <dsp:cNvSpPr/>
      </dsp:nvSpPr>
      <dsp:spPr>
        <a:xfrm>
          <a:off x="0" y="676717"/>
          <a:ext cx="10515600" cy="674738"/>
        </a:xfrm>
        <a:prstGeom prst="rect">
          <a:avLst/>
        </a:prstGeom>
        <a:solidFill>
          <a:schemeClr val="accent6">
            <a:lumMod val="40000"/>
            <a:lumOff val="60000"/>
          </a:schemeClr>
        </a:solidFill>
        <a:ln>
          <a:solidFill>
            <a:schemeClr val="accent6">
              <a:lumMod val="60000"/>
              <a:lumOff val="40000"/>
            </a:schemeClr>
          </a:solid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 Identify strengths and limitations of each model.</a:t>
          </a:r>
        </a:p>
      </dsp:txBody>
      <dsp:txXfrm>
        <a:off x="0" y="676717"/>
        <a:ext cx="10515600" cy="674738"/>
      </dsp:txXfrm>
    </dsp:sp>
    <dsp:sp modelId="{B584DD6E-5F89-4588-A76A-E41D87DD1FDB}">
      <dsp:nvSpPr>
        <dsp:cNvPr id="0" name=""/>
        <dsp:cNvSpPr/>
      </dsp:nvSpPr>
      <dsp:spPr>
        <a:xfrm>
          <a:off x="0" y="1351456"/>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2B4313-2453-46D8-BDA2-FE756EAC352F}">
      <dsp:nvSpPr>
        <dsp:cNvPr id="0" name=""/>
        <dsp:cNvSpPr/>
      </dsp:nvSpPr>
      <dsp:spPr>
        <a:xfrm>
          <a:off x="0" y="1351456"/>
          <a:ext cx="10515600" cy="674738"/>
        </a:xfrm>
        <a:prstGeom prst="rect">
          <a:avLst/>
        </a:prstGeom>
        <a:solidFill>
          <a:schemeClr val="accent6">
            <a:lumMod val="60000"/>
            <a:lumOff val="40000"/>
          </a:schemeClr>
        </a:solidFill>
        <a:ln>
          <a:solidFill>
            <a:schemeClr val="accent6">
              <a:lumMod val="40000"/>
              <a:lumOff val="60000"/>
            </a:schemeClr>
          </a:solid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 Apply both models to healthcare situations.</a:t>
          </a:r>
        </a:p>
      </dsp:txBody>
      <dsp:txXfrm>
        <a:off x="0" y="1351456"/>
        <a:ext cx="10515600" cy="674738"/>
      </dsp:txXfrm>
    </dsp:sp>
    <dsp:sp modelId="{8B2D34E1-D689-4731-A386-79A3060B6475}">
      <dsp:nvSpPr>
        <dsp:cNvPr id="0" name=""/>
        <dsp:cNvSpPr/>
      </dsp:nvSpPr>
      <dsp:spPr>
        <a:xfrm>
          <a:off x="0" y="2026195"/>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6F1030-3E04-446A-AF29-B0828A6BF9E0}">
      <dsp:nvSpPr>
        <dsp:cNvPr id="0" name=""/>
        <dsp:cNvSpPr/>
      </dsp:nvSpPr>
      <dsp:spPr>
        <a:xfrm>
          <a:off x="0" y="2026195"/>
          <a:ext cx="10515600" cy="674738"/>
        </a:xfrm>
        <a:prstGeom prst="rect">
          <a:avLst/>
        </a:prstGeom>
        <a:solidFill>
          <a:schemeClr val="accent6">
            <a:lumMod val="60000"/>
            <a:lumOff val="4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 Identify barriers to effective communication.</a:t>
          </a:r>
        </a:p>
      </dsp:txBody>
      <dsp:txXfrm>
        <a:off x="0" y="2026195"/>
        <a:ext cx="10515600" cy="674738"/>
      </dsp:txXfrm>
    </dsp:sp>
    <dsp:sp modelId="{45A99974-D8A2-48D6-AE4B-E86B81023DF0}">
      <dsp:nvSpPr>
        <dsp:cNvPr id="0" name=""/>
        <dsp:cNvSpPr/>
      </dsp:nvSpPr>
      <dsp:spPr>
        <a:xfrm>
          <a:off x="0" y="2700934"/>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F2AD61-CE68-4DE2-AEAB-8A82A89B5171}">
      <dsp:nvSpPr>
        <dsp:cNvPr id="0" name=""/>
        <dsp:cNvSpPr/>
      </dsp:nvSpPr>
      <dsp:spPr>
        <a:xfrm>
          <a:off x="0" y="2700934"/>
          <a:ext cx="10515600" cy="674738"/>
        </a:xfrm>
        <a:prstGeom prst="rect">
          <a:avLst/>
        </a:prstGeom>
        <a:solidFill>
          <a:schemeClr val="accent6">
            <a:lumMod val="40000"/>
            <a:lumOff val="6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 Distinguish the difference  in open and closed questions and explain their purpose.</a:t>
          </a:r>
        </a:p>
      </dsp:txBody>
      <dsp:txXfrm>
        <a:off x="0" y="2700934"/>
        <a:ext cx="10515600" cy="674738"/>
      </dsp:txXfrm>
    </dsp:sp>
    <dsp:sp modelId="{F8D6CC38-9A5E-45C4-A534-58343F7C9699}">
      <dsp:nvSpPr>
        <dsp:cNvPr id="0" name=""/>
        <dsp:cNvSpPr/>
      </dsp:nvSpPr>
      <dsp:spPr>
        <a:xfrm>
          <a:off x="0" y="3375673"/>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9975CA-A9DB-4986-A995-4056C9C86844}">
      <dsp:nvSpPr>
        <dsp:cNvPr id="0" name=""/>
        <dsp:cNvSpPr/>
      </dsp:nvSpPr>
      <dsp:spPr>
        <a:xfrm>
          <a:off x="0" y="3375673"/>
          <a:ext cx="10515600" cy="6747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 Use questioning and feedback in the case study of Margaret’s rehabilitation role-play.</a:t>
          </a:r>
        </a:p>
      </dsp:txBody>
      <dsp:txXfrm>
        <a:off x="0" y="3375673"/>
        <a:ext cx="10515600" cy="6747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687CE3-E045-4D01-B9FD-340F1DAA932E}">
      <dsp:nvSpPr>
        <dsp:cNvPr id="0" name=""/>
        <dsp:cNvSpPr/>
      </dsp:nvSpPr>
      <dsp:spPr>
        <a:xfrm>
          <a:off x="0" y="580"/>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968583-7E6D-467D-997A-8CBE6551D58B}">
      <dsp:nvSpPr>
        <dsp:cNvPr id="0" name=""/>
        <dsp:cNvSpPr/>
      </dsp:nvSpPr>
      <dsp:spPr>
        <a:xfrm>
          <a:off x="0" y="580"/>
          <a:ext cx="10515600" cy="95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 Work in pairs. </a:t>
          </a:r>
        </a:p>
      </dsp:txBody>
      <dsp:txXfrm>
        <a:off x="0" y="580"/>
        <a:ext cx="10515600" cy="950743"/>
      </dsp:txXfrm>
    </dsp:sp>
    <dsp:sp modelId="{01427548-6FBD-45F5-8275-3780CBC9FC4C}">
      <dsp:nvSpPr>
        <dsp:cNvPr id="0" name=""/>
        <dsp:cNvSpPr/>
      </dsp:nvSpPr>
      <dsp:spPr>
        <a:xfrm>
          <a:off x="0" y="951324"/>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73A045-5042-4D80-8DE6-4AC366570FBF}">
      <dsp:nvSpPr>
        <dsp:cNvPr id="0" name=""/>
        <dsp:cNvSpPr/>
      </dsp:nvSpPr>
      <dsp:spPr>
        <a:xfrm>
          <a:off x="0" y="951324"/>
          <a:ext cx="10515600" cy="95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 Student A describes the image (giving clear concise information). </a:t>
          </a:r>
        </a:p>
        <a:p>
          <a:pPr marL="0" lvl="0" indent="0" algn="l" defTabSz="933450">
            <a:lnSpc>
              <a:spcPct val="90000"/>
            </a:lnSpc>
            <a:spcBef>
              <a:spcPct val="0"/>
            </a:spcBef>
            <a:spcAft>
              <a:spcPct val="35000"/>
            </a:spcAft>
            <a:buNone/>
          </a:pPr>
          <a:r>
            <a:rPr lang="en-US" sz="2100" kern="1200" dirty="0"/>
            <a:t>Student B draws what they hear. </a:t>
          </a:r>
        </a:p>
      </dsp:txBody>
      <dsp:txXfrm>
        <a:off x="0" y="951324"/>
        <a:ext cx="10515600" cy="950743"/>
      </dsp:txXfrm>
    </dsp:sp>
    <dsp:sp modelId="{853AF5B4-D7B2-4CDC-8547-26AF7E10DFE8}">
      <dsp:nvSpPr>
        <dsp:cNvPr id="0" name=""/>
        <dsp:cNvSpPr/>
      </dsp:nvSpPr>
      <dsp:spPr>
        <a:xfrm>
          <a:off x="0" y="1902068"/>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9FF09A-631B-4DCD-AA67-6F1F9D184565}">
      <dsp:nvSpPr>
        <dsp:cNvPr id="0" name=""/>
        <dsp:cNvSpPr/>
      </dsp:nvSpPr>
      <dsp:spPr>
        <a:xfrm>
          <a:off x="0" y="1902068"/>
          <a:ext cx="10515600" cy="95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 Student B </a:t>
          </a:r>
          <a:r>
            <a:rPr lang="en-US" sz="2100" b="1" kern="1200" dirty="0"/>
            <a:t>cannot ask questions</a:t>
          </a:r>
          <a:r>
            <a:rPr lang="en-US" sz="2100" kern="1200" dirty="0"/>
            <a:t>, clarify or seek feedback.</a:t>
          </a:r>
        </a:p>
      </dsp:txBody>
      <dsp:txXfrm>
        <a:off x="0" y="1902068"/>
        <a:ext cx="10515600" cy="950743"/>
      </dsp:txXfrm>
    </dsp:sp>
    <dsp:sp modelId="{9418C9B1-818B-4EB0-A1AC-93DA2515333F}">
      <dsp:nvSpPr>
        <dsp:cNvPr id="0" name=""/>
        <dsp:cNvSpPr/>
      </dsp:nvSpPr>
      <dsp:spPr>
        <a:xfrm>
          <a:off x="0" y="2852811"/>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C69781-8145-4A4A-9B9C-3016417FEA1E}">
      <dsp:nvSpPr>
        <dsp:cNvPr id="0" name=""/>
        <dsp:cNvSpPr/>
      </dsp:nvSpPr>
      <dsp:spPr>
        <a:xfrm>
          <a:off x="0" y="2852811"/>
          <a:ext cx="10515600" cy="95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 Compare the drawing with the original.</a:t>
          </a:r>
        </a:p>
      </dsp:txBody>
      <dsp:txXfrm>
        <a:off x="0" y="2852811"/>
        <a:ext cx="10515600" cy="950743"/>
      </dsp:txXfrm>
    </dsp:sp>
    <dsp:sp modelId="{3650D7AA-BB5E-4EE8-8A14-B2C59B27E0A8}">
      <dsp:nvSpPr>
        <dsp:cNvPr id="0" name=""/>
        <dsp:cNvSpPr/>
      </dsp:nvSpPr>
      <dsp:spPr>
        <a:xfrm>
          <a:off x="0" y="3803555"/>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F6A36F-176A-41DB-A878-8D7CB6098EB3}">
      <dsp:nvSpPr>
        <dsp:cNvPr id="0" name=""/>
        <dsp:cNvSpPr/>
      </dsp:nvSpPr>
      <dsp:spPr>
        <a:xfrm>
          <a:off x="0" y="3803555"/>
          <a:ext cx="10515600" cy="95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 Discuss: What was difficult? What assumptions were made? How might a patient experience this?</a:t>
          </a:r>
        </a:p>
      </dsp:txBody>
      <dsp:txXfrm>
        <a:off x="0" y="3803555"/>
        <a:ext cx="10515600" cy="9507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BCB639-2A2D-4073-9073-6E7F4CDD7DCE}">
      <dsp:nvSpPr>
        <dsp:cNvPr id="0" name=""/>
        <dsp:cNvSpPr/>
      </dsp:nvSpPr>
      <dsp:spPr>
        <a:xfrm>
          <a:off x="0" y="1080567"/>
          <a:ext cx="2957512" cy="1878020"/>
        </a:xfrm>
        <a:prstGeom prst="roundRect">
          <a:avLst>
            <a:gd name="adj" fmla="val 10000"/>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6A68D6E-E924-45B9-94A2-54813BCB8244}">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 interactive model recognises that communication as a two- way process. </a:t>
          </a:r>
          <a:endParaRPr lang="en-US" sz="1700" kern="1200"/>
        </a:p>
      </dsp:txBody>
      <dsp:txXfrm>
        <a:off x="383617" y="1447754"/>
        <a:ext cx="2847502" cy="1768010"/>
      </dsp:txXfrm>
    </dsp:sp>
    <dsp:sp modelId="{952AF5CE-591C-4E76-A352-7B9F2925D9E7}">
      <dsp:nvSpPr>
        <dsp:cNvPr id="0" name=""/>
        <dsp:cNvSpPr/>
      </dsp:nvSpPr>
      <dsp:spPr>
        <a:xfrm>
          <a:off x="3614737" y="1080567"/>
          <a:ext cx="2957512" cy="1878020"/>
        </a:xfrm>
        <a:prstGeom prst="roundRect">
          <a:avLst>
            <a:gd name="adj" fmla="val 10000"/>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F811D2D6-F0D3-499C-BD11-D40A97B50C2F}">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 sender will send a message and waits for the feedback.</a:t>
          </a:r>
          <a:endParaRPr lang="en-US" sz="1700" kern="1200"/>
        </a:p>
      </dsp:txBody>
      <dsp:txXfrm>
        <a:off x="3998355" y="1447754"/>
        <a:ext cx="2847502" cy="1768010"/>
      </dsp:txXfrm>
    </dsp:sp>
    <dsp:sp modelId="{F9FFB6DC-F64B-4A95-BA81-6A80F90F29EB}">
      <dsp:nvSpPr>
        <dsp:cNvPr id="0" name=""/>
        <dsp:cNvSpPr/>
      </dsp:nvSpPr>
      <dsp:spPr>
        <a:xfrm>
          <a:off x="7229475" y="1080567"/>
          <a:ext cx="2957512" cy="1878020"/>
        </a:xfrm>
        <a:prstGeom prst="roundRect">
          <a:avLst>
            <a:gd name="adj" fmla="val 10000"/>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7E1A0BC2-EC3D-4920-AE3A-39DF1A204BCC}">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 health care professional can now determine whether the patient has heard, understood or misunderstood the information. </a:t>
          </a:r>
          <a:endParaRPr lang="en-US" sz="1700" kern="1200"/>
        </a:p>
      </dsp:txBody>
      <dsp:txXfrm>
        <a:off x="7613092" y="1447754"/>
        <a:ext cx="2847502" cy="17680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EE5C0-75F8-44AA-9BC1-6C2029E869E3}">
      <dsp:nvSpPr>
        <dsp:cNvPr id="0" name=""/>
        <dsp:cNvSpPr/>
      </dsp:nvSpPr>
      <dsp:spPr>
        <a:xfrm>
          <a:off x="0" y="0"/>
          <a:ext cx="8097012" cy="855878"/>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 </a:t>
          </a:r>
          <a:r>
            <a:rPr lang="en-US" sz="2000" kern="1200" dirty="0">
              <a:solidFill>
                <a:schemeClr val="tx1"/>
              </a:solidFill>
            </a:rPr>
            <a:t>Repeat the task with a new image.</a:t>
          </a:r>
        </a:p>
      </dsp:txBody>
      <dsp:txXfrm>
        <a:off x="25068" y="25068"/>
        <a:ext cx="7073314" cy="805742"/>
      </dsp:txXfrm>
    </dsp:sp>
    <dsp:sp modelId="{EB2738DA-26ED-4942-875E-56DA4FECA87C}">
      <dsp:nvSpPr>
        <dsp:cNvPr id="0" name=""/>
        <dsp:cNvSpPr/>
      </dsp:nvSpPr>
      <dsp:spPr>
        <a:xfrm>
          <a:off x="604647" y="974750"/>
          <a:ext cx="8097012" cy="855878"/>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 </a:t>
          </a:r>
          <a:r>
            <a:rPr lang="en-US" sz="2000" kern="1200" dirty="0">
              <a:solidFill>
                <a:schemeClr val="tx1"/>
              </a:solidFill>
            </a:rPr>
            <a:t>Student B can now ask questions, clarify, repeat information and ask Student A to slow down</a:t>
          </a:r>
          <a:r>
            <a:rPr lang="en-US" sz="2000" kern="1200" dirty="0"/>
            <a:t>.</a:t>
          </a:r>
        </a:p>
      </dsp:txBody>
      <dsp:txXfrm>
        <a:off x="629715" y="999818"/>
        <a:ext cx="6885908" cy="805742"/>
      </dsp:txXfrm>
    </dsp:sp>
    <dsp:sp modelId="{4FF85E5A-C6B1-4921-BAAF-E53DECED4552}">
      <dsp:nvSpPr>
        <dsp:cNvPr id="0" name=""/>
        <dsp:cNvSpPr/>
      </dsp:nvSpPr>
      <dsp:spPr>
        <a:xfrm>
          <a:off x="1209293" y="1949500"/>
          <a:ext cx="8097012" cy="855878"/>
        </a:xfrm>
        <a:prstGeom prst="roundRect">
          <a:avLst>
            <a:gd name="adj" fmla="val 10000"/>
          </a:avLst>
        </a:prstGeom>
        <a:solidFill>
          <a:schemeClr val="accent6">
            <a:lumMod val="40000"/>
            <a:lumOff val="60000"/>
          </a:schemeClr>
        </a:solidFill>
        <a:ln w="25400" cap="flat" cmpd="sng" algn="ctr">
          <a:solidFill>
            <a:schemeClr val="accent6">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 Compare the first and second drawings.</a:t>
          </a:r>
        </a:p>
      </dsp:txBody>
      <dsp:txXfrm>
        <a:off x="1234361" y="1974568"/>
        <a:ext cx="6885908" cy="805742"/>
      </dsp:txXfrm>
    </dsp:sp>
    <dsp:sp modelId="{3318D19A-D880-4CD4-BB75-7C0E635C3DC8}">
      <dsp:nvSpPr>
        <dsp:cNvPr id="0" name=""/>
        <dsp:cNvSpPr/>
      </dsp:nvSpPr>
      <dsp:spPr>
        <a:xfrm>
          <a:off x="1813940" y="2924251"/>
          <a:ext cx="8097012" cy="855878"/>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 </a:t>
          </a:r>
          <a:r>
            <a:rPr lang="en-US" sz="2000" kern="1200" dirty="0">
              <a:solidFill>
                <a:schemeClr val="tx1"/>
              </a:solidFill>
            </a:rPr>
            <a:t>What changed when feedback became possible?</a:t>
          </a:r>
        </a:p>
      </dsp:txBody>
      <dsp:txXfrm>
        <a:off x="1839008" y="2949319"/>
        <a:ext cx="6885908" cy="805742"/>
      </dsp:txXfrm>
    </dsp:sp>
    <dsp:sp modelId="{0FCD2A4D-D221-4EDB-A0A3-53FFF3A7D350}">
      <dsp:nvSpPr>
        <dsp:cNvPr id="0" name=""/>
        <dsp:cNvSpPr/>
      </dsp:nvSpPr>
      <dsp:spPr>
        <a:xfrm>
          <a:off x="2418587" y="3899001"/>
          <a:ext cx="8097012" cy="855878"/>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 </a:t>
          </a:r>
          <a:r>
            <a:rPr lang="en-US" sz="2000" kern="1200" dirty="0">
              <a:solidFill>
                <a:schemeClr val="tx1"/>
              </a:solidFill>
            </a:rPr>
            <a:t>How could feedback improve safety and involvement in healthcare?</a:t>
          </a:r>
        </a:p>
      </dsp:txBody>
      <dsp:txXfrm>
        <a:off x="2443655" y="3924069"/>
        <a:ext cx="6885908" cy="805742"/>
      </dsp:txXfrm>
    </dsp:sp>
    <dsp:sp modelId="{4E08B00A-F0E0-42B9-8A35-50B92CBE29CE}">
      <dsp:nvSpPr>
        <dsp:cNvPr id="0" name=""/>
        <dsp:cNvSpPr/>
      </dsp:nvSpPr>
      <dsp:spPr>
        <a:xfrm>
          <a:off x="7540691" y="625266"/>
          <a:ext cx="556320" cy="556320"/>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665863" y="625266"/>
        <a:ext cx="305976" cy="418631"/>
      </dsp:txXfrm>
    </dsp:sp>
    <dsp:sp modelId="{C3102E19-8A35-4BE2-AD74-EBAD5F4714EB}">
      <dsp:nvSpPr>
        <dsp:cNvPr id="0" name=""/>
        <dsp:cNvSpPr/>
      </dsp:nvSpPr>
      <dsp:spPr>
        <a:xfrm>
          <a:off x="8145338" y="1600017"/>
          <a:ext cx="556320" cy="556320"/>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270510" y="1600017"/>
        <a:ext cx="305976" cy="418631"/>
      </dsp:txXfrm>
    </dsp:sp>
    <dsp:sp modelId="{FB968A08-D475-41F2-8971-2D677DF17D53}">
      <dsp:nvSpPr>
        <dsp:cNvPr id="0" name=""/>
        <dsp:cNvSpPr/>
      </dsp:nvSpPr>
      <dsp:spPr>
        <a:xfrm>
          <a:off x="8749985" y="2560502"/>
          <a:ext cx="556320" cy="556320"/>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875157" y="2560502"/>
        <a:ext cx="305976" cy="418631"/>
      </dsp:txXfrm>
    </dsp:sp>
    <dsp:sp modelId="{2FD5A61D-7016-404C-B741-143A89354514}">
      <dsp:nvSpPr>
        <dsp:cNvPr id="0" name=""/>
        <dsp:cNvSpPr/>
      </dsp:nvSpPr>
      <dsp:spPr>
        <a:xfrm>
          <a:off x="9354632" y="3544763"/>
          <a:ext cx="556320" cy="556320"/>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479804" y="3544763"/>
        <a:ext cx="305976" cy="41863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35C17-2C58-4D41-919D-75BBF194B65D}">
      <dsp:nvSpPr>
        <dsp:cNvPr id="0" name=""/>
        <dsp:cNvSpPr/>
      </dsp:nvSpPr>
      <dsp:spPr>
        <a:xfrm>
          <a:off x="2103120" y="0"/>
          <a:ext cx="8412480" cy="690519"/>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22300">
            <a:lnSpc>
              <a:spcPct val="90000"/>
            </a:lnSpc>
            <a:spcBef>
              <a:spcPct val="0"/>
            </a:spcBef>
            <a:spcAft>
              <a:spcPct val="35000"/>
            </a:spcAft>
            <a:buNone/>
          </a:pPr>
          <a:r>
            <a:rPr lang="en-US" sz="1400" b="1" kern="1200"/>
            <a:t>Gather more detailed information – “Tell me about the pain you have been experiencing?”</a:t>
          </a:r>
        </a:p>
      </dsp:txBody>
      <dsp:txXfrm>
        <a:off x="2103120" y="0"/>
        <a:ext cx="8412480" cy="690519"/>
      </dsp:txXfrm>
    </dsp:sp>
    <dsp:sp modelId="{67046E46-D3BA-46D4-82D4-68C853C334CF}">
      <dsp:nvSpPr>
        <dsp:cNvPr id="0" name=""/>
        <dsp:cNvSpPr/>
      </dsp:nvSpPr>
      <dsp:spPr>
        <a:xfrm>
          <a:off x="0" y="531"/>
          <a:ext cx="2103120" cy="690519"/>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00100">
            <a:lnSpc>
              <a:spcPct val="90000"/>
            </a:lnSpc>
            <a:spcBef>
              <a:spcPct val="0"/>
            </a:spcBef>
            <a:spcAft>
              <a:spcPct val="35000"/>
            </a:spcAft>
            <a:buNone/>
          </a:pPr>
          <a:r>
            <a:rPr lang="en-US" sz="1800" kern="1200"/>
            <a:t>Gather</a:t>
          </a:r>
        </a:p>
      </dsp:txBody>
      <dsp:txXfrm>
        <a:off x="0" y="531"/>
        <a:ext cx="2103120" cy="690519"/>
      </dsp:txXfrm>
    </dsp:sp>
    <dsp:sp modelId="{AF73AA69-CD79-4AA8-A7B0-4097B5AE2736}">
      <dsp:nvSpPr>
        <dsp:cNvPr id="0" name=""/>
        <dsp:cNvSpPr/>
      </dsp:nvSpPr>
      <dsp:spPr>
        <a:xfrm>
          <a:off x="2103120" y="732482"/>
          <a:ext cx="8412480" cy="690519"/>
        </a:xfrm>
        <a:prstGeom prst="rect">
          <a:avLst/>
        </a:prstGeom>
        <a:solidFill>
          <a:schemeClr val="accent5">
            <a:tint val="40000"/>
            <a:alpha val="90000"/>
            <a:hueOff val="-1347952"/>
            <a:satOff val="-4566"/>
            <a:lumOff val="-586"/>
            <a:alphaOff val="0"/>
          </a:schemeClr>
        </a:solidFill>
        <a:ln w="25400" cap="flat" cmpd="sng" algn="ctr">
          <a:solidFill>
            <a:schemeClr val="accent5">
              <a:tint val="40000"/>
              <a:alpha val="90000"/>
              <a:hueOff val="-1347952"/>
              <a:satOff val="-4566"/>
              <a:lumOff val="-5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22300">
            <a:lnSpc>
              <a:spcPct val="90000"/>
            </a:lnSpc>
            <a:spcBef>
              <a:spcPct val="0"/>
            </a:spcBef>
            <a:spcAft>
              <a:spcPct val="35000"/>
            </a:spcAft>
            <a:buNone/>
          </a:pPr>
          <a:r>
            <a:rPr lang="en-US" sz="1400" b="1" kern="1200" dirty="0"/>
            <a:t>Explore feelings and concerns – “How are you feeling about going home?”</a:t>
          </a:r>
        </a:p>
      </dsp:txBody>
      <dsp:txXfrm>
        <a:off x="2103120" y="732482"/>
        <a:ext cx="8412480" cy="690519"/>
      </dsp:txXfrm>
    </dsp:sp>
    <dsp:sp modelId="{9B87175E-9FC1-4FCA-B653-7337F91394DE}">
      <dsp:nvSpPr>
        <dsp:cNvPr id="0" name=""/>
        <dsp:cNvSpPr/>
      </dsp:nvSpPr>
      <dsp:spPr>
        <a:xfrm>
          <a:off x="0" y="732482"/>
          <a:ext cx="2103120" cy="690519"/>
        </a:xfrm>
        <a:prstGeom prst="rect">
          <a:avLst/>
        </a:prstGeom>
        <a:solidFill>
          <a:schemeClr val="accent5">
            <a:hueOff val="-1351709"/>
            <a:satOff val="-3484"/>
            <a:lumOff val="-2353"/>
            <a:alphaOff val="0"/>
          </a:schemeClr>
        </a:solidFill>
        <a:ln w="25400" cap="flat" cmpd="sng" algn="ctr">
          <a:solidFill>
            <a:schemeClr val="accent5">
              <a:hueOff val="-1351709"/>
              <a:satOff val="-3484"/>
              <a:lumOff val="-235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00100">
            <a:lnSpc>
              <a:spcPct val="90000"/>
            </a:lnSpc>
            <a:spcBef>
              <a:spcPct val="0"/>
            </a:spcBef>
            <a:spcAft>
              <a:spcPct val="35000"/>
            </a:spcAft>
            <a:buNone/>
          </a:pPr>
          <a:r>
            <a:rPr lang="en-US" sz="1800" kern="1200"/>
            <a:t>Explore</a:t>
          </a:r>
        </a:p>
      </dsp:txBody>
      <dsp:txXfrm>
        <a:off x="0" y="732482"/>
        <a:ext cx="2103120" cy="690519"/>
      </dsp:txXfrm>
    </dsp:sp>
    <dsp:sp modelId="{119B31F8-AB02-4260-A600-EEE36C3696D9}">
      <dsp:nvSpPr>
        <dsp:cNvPr id="0" name=""/>
        <dsp:cNvSpPr/>
      </dsp:nvSpPr>
      <dsp:spPr>
        <a:xfrm>
          <a:off x="2103120" y="1464433"/>
          <a:ext cx="8412480" cy="690519"/>
        </a:xfrm>
        <a:prstGeom prst="rect">
          <a:avLst/>
        </a:prstGeom>
        <a:solidFill>
          <a:schemeClr val="accent5">
            <a:tint val="40000"/>
            <a:alpha val="90000"/>
            <a:hueOff val="-2695905"/>
            <a:satOff val="-9133"/>
            <a:lumOff val="-1171"/>
            <a:alphaOff val="0"/>
          </a:schemeClr>
        </a:solidFill>
        <a:ln w="25400" cap="flat" cmpd="sng" algn="ctr">
          <a:solidFill>
            <a:schemeClr val="accent5">
              <a:tint val="40000"/>
              <a:alpha val="90000"/>
              <a:hueOff val="-2695905"/>
              <a:satOff val="-9133"/>
              <a:lumOff val="-117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22300">
            <a:lnSpc>
              <a:spcPct val="90000"/>
            </a:lnSpc>
            <a:spcBef>
              <a:spcPct val="0"/>
            </a:spcBef>
            <a:spcAft>
              <a:spcPct val="35000"/>
            </a:spcAft>
            <a:buNone/>
          </a:pPr>
          <a:r>
            <a:rPr lang="en-US" sz="1400" b="1" kern="1200" dirty="0"/>
            <a:t>Identify what matters to the person most – “What is most important to you during your recovery?”</a:t>
          </a:r>
        </a:p>
      </dsp:txBody>
      <dsp:txXfrm>
        <a:off x="2103120" y="1464433"/>
        <a:ext cx="8412480" cy="690519"/>
      </dsp:txXfrm>
    </dsp:sp>
    <dsp:sp modelId="{B4A45A97-293B-448C-817F-120B177B2D32}">
      <dsp:nvSpPr>
        <dsp:cNvPr id="0" name=""/>
        <dsp:cNvSpPr/>
      </dsp:nvSpPr>
      <dsp:spPr>
        <a:xfrm>
          <a:off x="0" y="1464433"/>
          <a:ext cx="2103120" cy="690519"/>
        </a:xfrm>
        <a:prstGeom prst="rect">
          <a:avLst/>
        </a:prstGeom>
        <a:solidFill>
          <a:schemeClr val="accent5">
            <a:hueOff val="-2703417"/>
            <a:satOff val="-6968"/>
            <a:lumOff val="-4706"/>
            <a:alphaOff val="0"/>
          </a:schemeClr>
        </a:solidFill>
        <a:ln w="25400" cap="flat" cmpd="sng" algn="ctr">
          <a:solidFill>
            <a:schemeClr val="accent5">
              <a:hueOff val="-2703417"/>
              <a:satOff val="-6968"/>
              <a:lumOff val="-4706"/>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00100">
            <a:lnSpc>
              <a:spcPct val="90000"/>
            </a:lnSpc>
            <a:spcBef>
              <a:spcPct val="0"/>
            </a:spcBef>
            <a:spcAft>
              <a:spcPct val="35000"/>
            </a:spcAft>
            <a:buNone/>
          </a:pPr>
          <a:r>
            <a:rPr lang="en-US" sz="1800" kern="1200"/>
            <a:t>Identify</a:t>
          </a:r>
        </a:p>
      </dsp:txBody>
      <dsp:txXfrm>
        <a:off x="0" y="1464433"/>
        <a:ext cx="2103120" cy="690519"/>
      </dsp:txXfrm>
    </dsp:sp>
    <dsp:sp modelId="{CBE36ED9-5BCC-4FDD-A242-2063CB246F83}">
      <dsp:nvSpPr>
        <dsp:cNvPr id="0" name=""/>
        <dsp:cNvSpPr/>
      </dsp:nvSpPr>
      <dsp:spPr>
        <a:xfrm>
          <a:off x="2103120" y="2370554"/>
          <a:ext cx="8412480" cy="690519"/>
        </a:xfrm>
        <a:prstGeom prst="rect">
          <a:avLst/>
        </a:prstGeom>
        <a:solidFill>
          <a:schemeClr val="accent5">
            <a:tint val="40000"/>
            <a:alpha val="90000"/>
            <a:hueOff val="-4043857"/>
            <a:satOff val="-13699"/>
            <a:lumOff val="-1757"/>
            <a:alphaOff val="0"/>
          </a:schemeClr>
        </a:solidFill>
        <a:ln w="25400" cap="flat" cmpd="sng" algn="ctr">
          <a:solidFill>
            <a:schemeClr val="accent5">
              <a:tint val="40000"/>
              <a:alpha val="90000"/>
              <a:hueOff val="-4043857"/>
              <a:satOff val="-13699"/>
              <a:lumOff val="-175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22300">
            <a:lnSpc>
              <a:spcPct val="90000"/>
            </a:lnSpc>
            <a:spcBef>
              <a:spcPct val="0"/>
            </a:spcBef>
            <a:spcAft>
              <a:spcPct val="35000"/>
            </a:spcAft>
            <a:buNone/>
          </a:pPr>
          <a:r>
            <a:rPr lang="en-US" sz="1400" b="1" kern="1200" dirty="0"/>
            <a:t>Identify individual needs and goal – useful in rehabilitation and care planning.</a:t>
          </a:r>
        </a:p>
      </dsp:txBody>
      <dsp:txXfrm>
        <a:off x="2103120" y="2370554"/>
        <a:ext cx="8412480" cy="690519"/>
      </dsp:txXfrm>
    </dsp:sp>
    <dsp:sp modelId="{7380194C-7006-4CBA-A107-7EC84BFECD97}">
      <dsp:nvSpPr>
        <dsp:cNvPr id="0" name=""/>
        <dsp:cNvSpPr/>
      </dsp:nvSpPr>
      <dsp:spPr>
        <a:xfrm>
          <a:off x="0" y="2196384"/>
          <a:ext cx="2103120" cy="690519"/>
        </a:xfrm>
        <a:prstGeom prst="rect">
          <a:avLst/>
        </a:prstGeom>
        <a:solidFill>
          <a:schemeClr val="accent5">
            <a:hueOff val="-4055126"/>
            <a:satOff val="-10451"/>
            <a:lumOff val="-7059"/>
            <a:alphaOff val="0"/>
          </a:schemeClr>
        </a:solidFill>
        <a:ln w="25400" cap="flat" cmpd="sng" algn="ctr">
          <a:solidFill>
            <a:schemeClr val="accent5">
              <a:hueOff val="-4055126"/>
              <a:satOff val="-10451"/>
              <a:lumOff val="-7059"/>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00100">
            <a:lnSpc>
              <a:spcPct val="90000"/>
            </a:lnSpc>
            <a:spcBef>
              <a:spcPct val="0"/>
            </a:spcBef>
            <a:spcAft>
              <a:spcPct val="35000"/>
            </a:spcAft>
            <a:buNone/>
          </a:pPr>
          <a:r>
            <a:rPr lang="en-US" sz="1800" kern="1200"/>
            <a:t>Identify</a:t>
          </a:r>
        </a:p>
      </dsp:txBody>
      <dsp:txXfrm>
        <a:off x="0" y="2196384"/>
        <a:ext cx="2103120" cy="690519"/>
      </dsp:txXfrm>
    </dsp:sp>
    <dsp:sp modelId="{2BAAE535-79E0-4D90-9BE3-C3300C8E4142}">
      <dsp:nvSpPr>
        <dsp:cNvPr id="0" name=""/>
        <dsp:cNvSpPr/>
      </dsp:nvSpPr>
      <dsp:spPr>
        <a:xfrm>
          <a:off x="2103120" y="2928335"/>
          <a:ext cx="8412480" cy="690519"/>
        </a:xfrm>
        <a:prstGeom prst="rect">
          <a:avLst/>
        </a:prstGeom>
        <a:solidFill>
          <a:schemeClr val="accent5">
            <a:tint val="40000"/>
            <a:alpha val="90000"/>
            <a:hueOff val="-5391810"/>
            <a:satOff val="-18266"/>
            <a:lumOff val="-2342"/>
            <a:alphaOff val="0"/>
          </a:schemeClr>
        </a:solidFill>
        <a:ln w="25400" cap="flat" cmpd="sng" algn="ctr">
          <a:solidFill>
            <a:schemeClr val="accent5">
              <a:tint val="40000"/>
              <a:alpha val="90000"/>
              <a:hueOff val="-5391810"/>
              <a:satOff val="-18266"/>
              <a:lumOff val="-234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22300">
            <a:lnSpc>
              <a:spcPct val="90000"/>
            </a:lnSpc>
            <a:spcBef>
              <a:spcPct val="0"/>
            </a:spcBef>
            <a:spcAft>
              <a:spcPct val="35000"/>
            </a:spcAft>
            <a:buNone/>
          </a:pPr>
          <a:r>
            <a:rPr lang="en-US" sz="1400" b="1" kern="1200" dirty="0"/>
            <a:t>Encourage patient participation rather than the professional controlling the conversation.</a:t>
          </a:r>
        </a:p>
      </dsp:txBody>
      <dsp:txXfrm>
        <a:off x="2103120" y="2928335"/>
        <a:ext cx="8412480" cy="690519"/>
      </dsp:txXfrm>
    </dsp:sp>
    <dsp:sp modelId="{DB1625DD-36C1-4727-BE63-6FA8D3D8476A}">
      <dsp:nvSpPr>
        <dsp:cNvPr id="0" name=""/>
        <dsp:cNvSpPr/>
      </dsp:nvSpPr>
      <dsp:spPr>
        <a:xfrm>
          <a:off x="0" y="2928335"/>
          <a:ext cx="2103120" cy="690519"/>
        </a:xfrm>
        <a:prstGeom prst="rect">
          <a:avLst/>
        </a:prstGeom>
        <a:solidFill>
          <a:schemeClr val="accent5">
            <a:hueOff val="-5406834"/>
            <a:satOff val="-13935"/>
            <a:lumOff val="-9412"/>
            <a:alphaOff val="0"/>
          </a:schemeClr>
        </a:solidFill>
        <a:ln w="25400" cap="flat" cmpd="sng" algn="ctr">
          <a:solidFill>
            <a:schemeClr val="accent5">
              <a:hueOff val="-5406834"/>
              <a:satOff val="-13935"/>
              <a:lumOff val="-9412"/>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00100">
            <a:lnSpc>
              <a:spcPct val="90000"/>
            </a:lnSpc>
            <a:spcBef>
              <a:spcPct val="0"/>
            </a:spcBef>
            <a:spcAft>
              <a:spcPct val="35000"/>
            </a:spcAft>
            <a:buNone/>
          </a:pPr>
          <a:r>
            <a:rPr lang="en-US" sz="1800" kern="1200"/>
            <a:t>Encourage</a:t>
          </a:r>
        </a:p>
      </dsp:txBody>
      <dsp:txXfrm>
        <a:off x="0" y="2928335"/>
        <a:ext cx="2103120" cy="690519"/>
      </dsp:txXfrm>
    </dsp:sp>
    <dsp:sp modelId="{D6F68A62-E9C7-4C72-8D9A-11A1837FD319}">
      <dsp:nvSpPr>
        <dsp:cNvPr id="0" name=""/>
        <dsp:cNvSpPr/>
      </dsp:nvSpPr>
      <dsp:spPr>
        <a:xfrm>
          <a:off x="2103120" y="3660818"/>
          <a:ext cx="8412480" cy="690519"/>
        </a:xfrm>
        <a:prstGeom prst="rect">
          <a:avLst/>
        </a:prstGeom>
        <a:solidFill>
          <a:schemeClr val="accent5">
            <a:tint val="40000"/>
            <a:alpha val="90000"/>
            <a:hueOff val="-6739762"/>
            <a:satOff val="-22832"/>
            <a:lumOff val="-2928"/>
            <a:alphaOff val="0"/>
          </a:schemeClr>
        </a:solidFill>
        <a:ln w="25400" cap="flat" cmpd="sng" algn="ctr">
          <a:solidFill>
            <a:schemeClr val="accent5">
              <a:tint val="40000"/>
              <a:alpha val="90000"/>
              <a:hueOff val="-6739762"/>
              <a:satOff val="-22832"/>
              <a:lumOff val="-29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22300">
            <a:lnSpc>
              <a:spcPct val="90000"/>
            </a:lnSpc>
            <a:spcBef>
              <a:spcPct val="0"/>
            </a:spcBef>
            <a:spcAft>
              <a:spcPct val="35000"/>
            </a:spcAft>
            <a:buNone/>
          </a:pPr>
          <a:r>
            <a:rPr lang="en-US" sz="1400" b="1" kern="1200"/>
            <a:t>Build rapport and trust- because the patient has space to explain their experience.  </a:t>
          </a:r>
        </a:p>
      </dsp:txBody>
      <dsp:txXfrm>
        <a:off x="2103120" y="3660818"/>
        <a:ext cx="8412480" cy="690519"/>
      </dsp:txXfrm>
    </dsp:sp>
    <dsp:sp modelId="{7541F3A4-32BA-4C5E-901A-25A082A7C476}">
      <dsp:nvSpPr>
        <dsp:cNvPr id="0" name=""/>
        <dsp:cNvSpPr/>
      </dsp:nvSpPr>
      <dsp:spPr>
        <a:xfrm>
          <a:off x="0" y="3660286"/>
          <a:ext cx="2103120" cy="690519"/>
        </a:xfrm>
        <a:prstGeom prst="rect">
          <a:avLst/>
        </a:prstGeom>
        <a:solidFill>
          <a:schemeClr val="accent5">
            <a:hueOff val="-6758543"/>
            <a:satOff val="-17419"/>
            <a:lumOff val="-11765"/>
            <a:alphaOff val="0"/>
          </a:schemeClr>
        </a:solidFill>
        <a:ln w="25400" cap="flat" cmpd="sng" algn="ctr">
          <a:solidFill>
            <a:schemeClr val="accent5">
              <a:hueOff val="-6758543"/>
              <a:satOff val="-17419"/>
              <a:lumOff val="-11765"/>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00100">
            <a:lnSpc>
              <a:spcPct val="90000"/>
            </a:lnSpc>
            <a:spcBef>
              <a:spcPct val="0"/>
            </a:spcBef>
            <a:spcAft>
              <a:spcPct val="35000"/>
            </a:spcAft>
            <a:buNone/>
          </a:pPr>
          <a:r>
            <a:rPr lang="en-US" sz="1800" kern="1200"/>
            <a:t>Build</a:t>
          </a:r>
        </a:p>
      </dsp:txBody>
      <dsp:txXfrm>
        <a:off x="0" y="3660286"/>
        <a:ext cx="2103120" cy="69051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BA4D40-83BD-4F66-B111-7BD06A94F9C7}" type="datetimeFigureOut">
              <a:rPr lang="en-GB" smtClean="0"/>
              <a:t>03/10/2026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32A8AC-170F-47C5-B75C-7C52DB674089}" type="slidenum">
              <a:rPr lang="en-GB" smtClean="0"/>
              <a:t>‹#›</a:t>
            </a:fld>
            <a:endParaRPr lang="en-GB"/>
          </a:p>
        </p:txBody>
      </p:sp>
    </p:spTree>
    <p:extLst>
      <p:ext uri="{BB962C8B-B14F-4D97-AF65-F5344CB8AC3E}">
        <p14:creationId xmlns:p14="http://schemas.microsoft.com/office/powerpoint/2010/main" val="3957587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Messages can be in the form of spoken, written i.e. leaflet, appointment cards, directions,  digital such as emails, text messages.  The receiver can be the patient, or family member or other support.</a:t>
            </a:r>
          </a:p>
        </p:txBody>
      </p:sp>
      <p:sp>
        <p:nvSpPr>
          <p:cNvPr id="4" name="Slide Number Placeholder 3"/>
          <p:cNvSpPr>
            <a:spLocks noGrp="1"/>
          </p:cNvSpPr>
          <p:nvPr>
            <p:ph type="sldNum" sz="quarter" idx="5"/>
          </p:nvPr>
        </p:nvSpPr>
        <p:spPr/>
        <p:txBody>
          <a:bodyPr/>
          <a:lstStyle/>
          <a:p>
            <a:fld id="{5F32A8AC-170F-47C5-B75C-7C52DB674089}" type="slidenum">
              <a:rPr lang="en-GB" smtClean="0"/>
              <a:t>6</a:t>
            </a:fld>
            <a:endParaRPr lang="en-GB"/>
          </a:p>
        </p:txBody>
      </p:sp>
    </p:spTree>
    <p:extLst>
      <p:ext uri="{BB962C8B-B14F-4D97-AF65-F5344CB8AC3E}">
        <p14:creationId xmlns:p14="http://schemas.microsoft.com/office/powerpoint/2010/main" val="24742365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32A8AC-170F-47C5-B75C-7C52DB674089}" type="slidenum">
              <a:rPr lang="en-GB" smtClean="0"/>
              <a:t>10</a:t>
            </a:fld>
            <a:endParaRPr lang="en-GB"/>
          </a:p>
        </p:txBody>
      </p:sp>
    </p:spTree>
    <p:extLst>
      <p:ext uri="{BB962C8B-B14F-4D97-AF65-F5344CB8AC3E}">
        <p14:creationId xmlns:p14="http://schemas.microsoft.com/office/powerpoint/2010/main" val="2119881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32A8AC-170F-47C5-B75C-7C52DB674089}" type="slidenum">
              <a:rPr lang="en-GB" smtClean="0"/>
              <a:t>13</a:t>
            </a:fld>
            <a:endParaRPr lang="en-GB"/>
          </a:p>
        </p:txBody>
      </p:sp>
    </p:spTree>
    <p:extLst>
      <p:ext uri="{BB962C8B-B14F-4D97-AF65-F5344CB8AC3E}">
        <p14:creationId xmlns:p14="http://schemas.microsoft.com/office/powerpoint/2010/main" val="9763537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health care worker will send a message which could be in the form of closed or open questioning. Can be spoken or on a questionnaire.  Example “have you taken your medication today?” person B “Yes.” </a:t>
            </a:r>
          </a:p>
          <a:p>
            <a:r>
              <a:rPr lang="en-GB" dirty="0"/>
              <a:t>“What would you most like to be able to do independently again?”  “I would like to make my own cup of tea and take it out and sit in the garden on my own”. </a:t>
            </a:r>
          </a:p>
        </p:txBody>
      </p:sp>
      <p:sp>
        <p:nvSpPr>
          <p:cNvPr id="4" name="Slide Number Placeholder 3"/>
          <p:cNvSpPr>
            <a:spLocks noGrp="1"/>
          </p:cNvSpPr>
          <p:nvPr>
            <p:ph type="sldNum" sz="quarter" idx="5"/>
          </p:nvPr>
        </p:nvSpPr>
        <p:spPr/>
        <p:txBody>
          <a:bodyPr/>
          <a:lstStyle/>
          <a:p>
            <a:fld id="{5F32A8AC-170F-47C5-B75C-7C52DB674089}" type="slidenum">
              <a:rPr lang="en-GB" smtClean="0"/>
              <a:t>17</a:t>
            </a:fld>
            <a:endParaRPr lang="en-GB"/>
          </a:p>
        </p:txBody>
      </p:sp>
    </p:spTree>
    <p:extLst>
      <p:ext uri="{BB962C8B-B14F-4D97-AF65-F5344CB8AC3E}">
        <p14:creationId xmlns:p14="http://schemas.microsoft.com/office/powerpoint/2010/main" val="356378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health care profession gives information, the patient responds, and the professional can then clarify, adapt or explain further.  Example health care gives some exercises to do; Margaret responds,” she is worried to do them on her own in case she falls”. Health care professional checks out what part of these exercises make you worried the most. Margaret, “ When I stand up initially as I feel unsteady on my left side”. </a:t>
            </a:r>
          </a:p>
        </p:txBody>
      </p:sp>
      <p:sp>
        <p:nvSpPr>
          <p:cNvPr id="4" name="Slide Number Placeholder 3"/>
          <p:cNvSpPr>
            <a:spLocks noGrp="1"/>
          </p:cNvSpPr>
          <p:nvPr>
            <p:ph type="sldNum" sz="quarter" idx="5"/>
          </p:nvPr>
        </p:nvSpPr>
        <p:spPr/>
        <p:txBody>
          <a:bodyPr/>
          <a:lstStyle/>
          <a:p>
            <a:fld id="{5F32A8AC-170F-47C5-B75C-7C52DB674089}" type="slidenum">
              <a:rPr lang="en-GB" smtClean="0"/>
              <a:t>18</a:t>
            </a:fld>
            <a:endParaRPr lang="en-GB"/>
          </a:p>
        </p:txBody>
      </p:sp>
    </p:spTree>
    <p:extLst>
      <p:ext uri="{BB962C8B-B14F-4D97-AF65-F5344CB8AC3E}">
        <p14:creationId xmlns:p14="http://schemas.microsoft.com/office/powerpoint/2010/main" val="4057523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hippopx.com/en/coffee-cup-coffee-beans-coffee-cup-beans-bean-caffeine-82986" TargetMode="External"/><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profslusos.blogspot.com/2014/10/fim-das-renovacoes.html" TargetMode="External"/><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www.publicdomainpictures.net/view-image.php?image=13523&amp;picture=przerwy" TargetMode="External"/><Relationship Id="rId2" Type="http://schemas.openxmlformats.org/officeDocument/2006/relationships/image" Target="../media/image10.jp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A93898FF-D987-4B0E-BFB4-85F5EB356D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FEB84055-029C-4E86-8844-D05D96C02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 name="Picture 50">
            <a:extLst>
              <a:ext uri="{FF2B5EF4-FFF2-40B4-BE49-F238E27FC236}">
                <a16:creationId xmlns:a16="http://schemas.microsoft.com/office/drawing/2014/main" id="{8A2842C0-6210-4FDB-B1FF-C14C927377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53" name="Rectangle 52">
            <a:extLst>
              <a:ext uri="{FF2B5EF4-FFF2-40B4-BE49-F238E27FC236}">
                <a16:creationId xmlns:a16="http://schemas.microsoft.com/office/drawing/2014/main" id="{799037F2-4CAF-446B-90DB-1480B247A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7128589C-AF3D-49CF-BD92-C1D1D2F53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5844" y="1110000"/>
            <a:ext cx="10195740" cy="4629235"/>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59A38113-4526-FA6A-6D78-59D6050D3BE1}"/>
              </a:ext>
            </a:extLst>
          </p:cNvPr>
          <p:cNvSpPr>
            <a:spLocks noGrp="1"/>
          </p:cNvSpPr>
          <p:nvPr>
            <p:ph type="ctrTitle"/>
          </p:nvPr>
        </p:nvSpPr>
        <p:spPr>
          <a:xfrm>
            <a:off x="1991485" y="1600200"/>
            <a:ext cx="8201552" cy="2295748"/>
          </a:xfrm>
        </p:spPr>
        <p:txBody>
          <a:bodyPr anchor="b">
            <a:normAutofit/>
          </a:bodyPr>
          <a:lstStyle/>
          <a:p>
            <a:r>
              <a:rPr lang="en-GB" sz="4800"/>
              <a:t>Communication in Applied Health &amp; Social Care </a:t>
            </a:r>
          </a:p>
        </p:txBody>
      </p:sp>
      <p:sp>
        <p:nvSpPr>
          <p:cNvPr id="3" name="Subtitle 2">
            <a:extLst>
              <a:ext uri="{FF2B5EF4-FFF2-40B4-BE49-F238E27FC236}">
                <a16:creationId xmlns:a16="http://schemas.microsoft.com/office/drawing/2014/main" id="{286DD6CA-0156-E77F-0E6E-6CA0A0ECCDAC}"/>
              </a:ext>
            </a:extLst>
          </p:cNvPr>
          <p:cNvSpPr>
            <a:spLocks noGrp="1"/>
          </p:cNvSpPr>
          <p:nvPr>
            <p:ph type="subTitle" idx="1"/>
          </p:nvPr>
        </p:nvSpPr>
        <p:spPr>
          <a:xfrm>
            <a:off x="1991485" y="4067661"/>
            <a:ext cx="8201552" cy="1118764"/>
          </a:xfrm>
        </p:spPr>
        <p:txBody>
          <a:bodyPr>
            <a:normAutofit/>
          </a:bodyPr>
          <a:lstStyle/>
          <a:p>
            <a:r>
              <a:rPr lang="en-GB" sz="2000">
                <a:solidFill>
                  <a:schemeClr val="tx1">
                    <a:alpha val="70000"/>
                  </a:schemeClr>
                </a:solidFill>
              </a:rPr>
              <a:t>Week Two</a:t>
            </a:r>
          </a:p>
          <a:p>
            <a:r>
              <a:rPr lang="en-GB" sz="2000">
                <a:solidFill>
                  <a:schemeClr val="tx1">
                    <a:alpha val="70000"/>
                  </a:schemeClr>
                </a:solidFill>
              </a:rPr>
              <a:t>Linear &amp; Interactive Models • Barriers • Open &amp; Closed Questions • Margaret Role-Play</a:t>
            </a:r>
          </a:p>
          <a:p>
            <a:endParaRPr lang="en-GB" sz="2000">
              <a:solidFill>
                <a:schemeClr val="tx1">
                  <a:alpha val="70000"/>
                </a:schemeClr>
              </a:solidFill>
            </a:endParaRPr>
          </a:p>
        </p:txBody>
      </p:sp>
    </p:spTree>
    <p:extLst>
      <p:ext uri="{BB962C8B-B14F-4D97-AF65-F5344CB8AC3E}">
        <p14:creationId xmlns:p14="http://schemas.microsoft.com/office/powerpoint/2010/main" val="3552852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000"/>
                                  </p:stCondLst>
                                  <p:iterate type="wd">
                                    <p:tmPct val="15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AF8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solidFill>
            <a:schemeClr val="accent6">
              <a:lumMod val="40000"/>
              <a:lumOff val="60000"/>
            </a:schemeClr>
          </a:solidFill>
        </p:spPr>
        <p:txBody>
          <a:bodyPr wrap="square">
            <a:spAutoFit/>
          </a:bodyPr>
          <a:lstStyle/>
          <a:p>
            <a:pPr algn="l"/>
            <a:r>
              <a:rPr sz="2800" b="1">
                <a:solidFill>
                  <a:srgbClr val="435C48"/>
                </a:solidFill>
                <a:latin typeface="Aptos Slab"/>
              </a:rPr>
              <a:t>Learning outcomes</a:t>
            </a:r>
          </a:p>
        </p:txBody>
      </p:sp>
      <p:graphicFrame>
        <p:nvGraphicFramePr>
          <p:cNvPr id="10" name="TextBox 7">
            <a:extLst>
              <a:ext uri="{FF2B5EF4-FFF2-40B4-BE49-F238E27FC236}">
                <a16:creationId xmlns:a16="http://schemas.microsoft.com/office/drawing/2014/main" id="{F8FBB274-C5DC-50F7-E46F-578463061E05}"/>
              </a:ext>
            </a:extLst>
          </p:cNvPr>
          <p:cNvGraphicFramePr/>
          <p:nvPr>
            <p:extLst>
              <p:ext uri="{D42A27DB-BD31-4B8C-83A1-F6EECF244321}">
                <p14:modId xmlns:p14="http://schemas.microsoft.com/office/powerpoint/2010/main" val="1808221737"/>
              </p:ext>
            </p:extLst>
          </p:nvPr>
        </p:nvGraphicFramePr>
        <p:xfrm>
          <a:off x="777240" y="1371600"/>
          <a:ext cx="10515600" cy="40523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6816D899-5807-48DD-AFE8-CB54DE05F1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 name="Picture 40">
            <a:extLst>
              <a:ext uri="{FF2B5EF4-FFF2-40B4-BE49-F238E27FC236}">
                <a16:creationId xmlns:a16="http://schemas.microsoft.com/office/drawing/2014/main" id="{7D7446A5-5755-4786-AB96-2F609364750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42" name="Rectangle 41">
            <a:extLst>
              <a:ext uri="{FF2B5EF4-FFF2-40B4-BE49-F238E27FC236}">
                <a16:creationId xmlns:a16="http://schemas.microsoft.com/office/drawing/2014/main" id="{48D56BC1-95D7-49E8-9614-B659978448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1351CE30-8B3C-4193-9366-0C0D7A1E86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38906"/>
            <a:ext cx="10981990" cy="3171424"/>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7801FC-52F3-62BE-14B9-0CF79099FDB1}"/>
              </a:ext>
            </a:extLst>
          </p:cNvPr>
          <p:cNvSpPr>
            <a:spLocks noGrp="1"/>
          </p:cNvSpPr>
          <p:nvPr>
            <p:ph type="title"/>
          </p:nvPr>
        </p:nvSpPr>
        <p:spPr>
          <a:xfrm>
            <a:off x="1198181" y="2098071"/>
            <a:ext cx="3795844" cy="2664663"/>
          </a:xfrm>
        </p:spPr>
        <p:txBody>
          <a:bodyPr anchor="ctr">
            <a:normAutofit/>
          </a:bodyPr>
          <a:lstStyle/>
          <a:p>
            <a:r>
              <a:rPr lang="en-GB" sz="3400"/>
              <a:t> Respect Communication Rules </a:t>
            </a:r>
          </a:p>
        </p:txBody>
      </p:sp>
      <p:sp>
        <p:nvSpPr>
          <p:cNvPr id="3" name="Content Placeholder 2">
            <a:extLst>
              <a:ext uri="{FF2B5EF4-FFF2-40B4-BE49-F238E27FC236}">
                <a16:creationId xmlns:a16="http://schemas.microsoft.com/office/drawing/2014/main" id="{BD451515-D945-6642-4C38-48AC0564E7EF}"/>
              </a:ext>
            </a:extLst>
          </p:cNvPr>
          <p:cNvSpPr>
            <a:spLocks noGrp="1"/>
          </p:cNvSpPr>
          <p:nvPr>
            <p:ph idx="1"/>
          </p:nvPr>
        </p:nvSpPr>
        <p:spPr>
          <a:xfrm>
            <a:off x="5186553" y="2098070"/>
            <a:ext cx="5578684" cy="2664662"/>
          </a:xfrm>
        </p:spPr>
        <p:txBody>
          <a:bodyPr anchor="ctr">
            <a:normAutofit/>
          </a:bodyPr>
          <a:lstStyle/>
          <a:p>
            <a:pPr marL="514350" indent="-514350">
              <a:lnSpc>
                <a:spcPct val="90000"/>
              </a:lnSpc>
              <a:buFont typeface="+mj-lt"/>
              <a:buAutoNum type="arabicPeriod"/>
            </a:pPr>
            <a:r>
              <a:rPr lang="en-GB" sz="1500" dirty="0"/>
              <a:t>This is a communication model where you  will be working in pairs and small groups each week. </a:t>
            </a:r>
          </a:p>
          <a:p>
            <a:pPr marL="514350" indent="-514350">
              <a:lnSpc>
                <a:spcPct val="90000"/>
              </a:lnSpc>
              <a:buFont typeface="+mj-lt"/>
              <a:buAutoNum type="arabicPeriod"/>
            </a:pPr>
            <a:r>
              <a:rPr lang="en-GB" sz="1500" dirty="0"/>
              <a:t>You will be interacting with your </a:t>
            </a:r>
            <a:r>
              <a:rPr lang="en-GB" sz="1500" dirty="0" err="1"/>
              <a:t>perceptions,opinions</a:t>
            </a:r>
            <a:r>
              <a:rPr lang="en-GB" sz="1500" dirty="0"/>
              <a:t> and voice with others.</a:t>
            </a:r>
          </a:p>
          <a:p>
            <a:pPr marL="514350" indent="-514350">
              <a:lnSpc>
                <a:spcPct val="90000"/>
              </a:lnSpc>
              <a:buFont typeface="+mj-lt"/>
              <a:buAutoNum type="arabicPeriod"/>
            </a:pPr>
            <a:r>
              <a:rPr lang="en-GB" sz="1500" dirty="0"/>
              <a:t>There is no judgement everyone opinions, perceptions are welcome no one is right or wrong. </a:t>
            </a:r>
          </a:p>
          <a:p>
            <a:pPr marL="514350" indent="-514350">
              <a:lnSpc>
                <a:spcPct val="90000"/>
              </a:lnSpc>
              <a:buFont typeface="+mj-lt"/>
              <a:buAutoNum type="arabicPeriod"/>
            </a:pPr>
            <a:r>
              <a:rPr lang="en-GB" sz="1500" dirty="0"/>
              <a:t>Everyone's contribution is equal and valid. </a:t>
            </a:r>
          </a:p>
          <a:p>
            <a:pPr marL="514350" indent="-514350">
              <a:lnSpc>
                <a:spcPct val="90000"/>
              </a:lnSpc>
              <a:buFont typeface="+mj-lt"/>
              <a:buAutoNum type="arabicPeriod"/>
            </a:pPr>
            <a:r>
              <a:rPr lang="en-GB" sz="1500" dirty="0"/>
              <a:t>There will be no dominance everyone has a chance to speak up. </a:t>
            </a:r>
          </a:p>
          <a:p>
            <a:pPr marL="514350" indent="-514350">
              <a:lnSpc>
                <a:spcPct val="90000"/>
              </a:lnSpc>
              <a:buFont typeface="+mj-lt"/>
              <a:buAutoNum type="arabicPeriod"/>
            </a:pPr>
            <a:r>
              <a:rPr lang="en-GB" sz="1500" dirty="0"/>
              <a:t>Teamwork requires good effective communication. </a:t>
            </a:r>
          </a:p>
          <a:p>
            <a:pPr>
              <a:lnSpc>
                <a:spcPct val="90000"/>
              </a:lnSpc>
            </a:pPr>
            <a:endParaRPr lang="en-GB" sz="1500" dirty="0"/>
          </a:p>
        </p:txBody>
      </p:sp>
    </p:spTree>
    <p:extLst>
      <p:ext uri="{BB962C8B-B14F-4D97-AF65-F5344CB8AC3E}">
        <p14:creationId xmlns:p14="http://schemas.microsoft.com/office/powerpoint/2010/main" val="1972427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23220"/>
          </a:xfrm>
          <a:prstGeom prst="rect">
            <a:avLst/>
          </a:prstGeom>
          <a:noFill/>
        </p:spPr>
        <p:txBody>
          <a:bodyPr wrap="square">
            <a:spAutoFit/>
          </a:bodyPr>
          <a:lstStyle/>
          <a:p>
            <a:pPr algn="l"/>
            <a:r>
              <a:rPr lang="en-GB" sz="2800" b="1" dirty="0">
                <a:solidFill>
                  <a:srgbClr val="435C48"/>
                </a:solidFill>
                <a:latin typeface="Aptos Slab"/>
              </a:rPr>
              <a:t>Pair work discuss </a:t>
            </a:r>
            <a:r>
              <a:rPr sz="2800" b="1" dirty="0">
                <a:solidFill>
                  <a:srgbClr val="435C48"/>
                </a:solidFill>
                <a:latin typeface="Aptos Slab"/>
              </a:rPr>
              <a:t>: Has communication happened?</a:t>
            </a:r>
          </a:p>
        </p:txBody>
      </p:sp>
      <p:sp>
        <p:nvSpPr>
          <p:cNvPr id="8" name="Rounded Rectangle 7"/>
          <p:cNvSpPr/>
          <p:nvPr/>
        </p:nvSpPr>
        <p:spPr>
          <a:xfrm>
            <a:off x="822960" y="1371600"/>
            <a:ext cx="5029200" cy="329184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1005840" y="1938528"/>
            <a:ext cx="4663440" cy="2041585"/>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latin typeface="Aptos Slab"/>
              </a:rPr>
              <a:t>When a healthcare professional gives information, </a:t>
            </a:r>
            <a:r>
              <a:rPr sz="2000" b="1" dirty="0">
                <a:solidFill>
                  <a:srgbClr val="303A32"/>
                </a:solidFill>
                <a:latin typeface="Aptos Slab"/>
              </a:rPr>
              <a:t>how</a:t>
            </a:r>
            <a:r>
              <a:rPr sz="2000" dirty="0">
                <a:solidFill>
                  <a:srgbClr val="303A32"/>
                </a:solidFill>
                <a:latin typeface="Aptos Slab"/>
              </a:rPr>
              <a:t> do they know the person has understood it?</a:t>
            </a:r>
          </a:p>
          <a:p>
            <a:pPr>
              <a:spcAft>
                <a:spcPts val="800"/>
              </a:spcAft>
            </a:pPr>
            <a:r>
              <a:rPr sz="2000" dirty="0">
                <a:solidFill>
                  <a:srgbClr val="303A32"/>
                </a:solidFill>
                <a:latin typeface="Aptos Slab"/>
              </a:rPr>
              <a:t>• What is the </a:t>
            </a:r>
            <a:r>
              <a:rPr sz="2000" b="1" dirty="0">
                <a:solidFill>
                  <a:srgbClr val="303A32"/>
                </a:solidFill>
                <a:latin typeface="Aptos Slab"/>
              </a:rPr>
              <a:t>difference</a:t>
            </a:r>
            <a:r>
              <a:rPr sz="2000" dirty="0">
                <a:solidFill>
                  <a:srgbClr val="303A32"/>
                </a:solidFill>
                <a:latin typeface="Aptos Slab"/>
              </a:rPr>
              <a:t> between giving information and communicating effectively?</a:t>
            </a:r>
          </a:p>
        </p:txBody>
      </p:sp>
      <p:sp>
        <p:nvSpPr>
          <p:cNvPr id="11" name="Rounded Rectangle 10"/>
          <p:cNvSpPr/>
          <p:nvPr/>
        </p:nvSpPr>
        <p:spPr>
          <a:xfrm>
            <a:off x="6309360" y="1371600"/>
            <a:ext cx="5029200" cy="329184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492240" y="1508760"/>
            <a:ext cx="4663440" cy="320040"/>
          </a:xfrm>
          <a:prstGeom prst="rect">
            <a:avLst/>
          </a:prstGeom>
          <a:noFill/>
        </p:spPr>
        <p:txBody>
          <a:bodyPr wrap="square">
            <a:spAutoFit/>
          </a:bodyPr>
          <a:lstStyle/>
          <a:p>
            <a:pPr algn="l"/>
            <a:r>
              <a:rPr sz="1600" b="1">
                <a:solidFill>
                  <a:srgbClr val="435C48"/>
                </a:solidFill>
                <a:latin typeface="Aptos Slab"/>
              </a:rPr>
              <a:t>Key idea</a:t>
            </a:r>
          </a:p>
        </p:txBody>
      </p:sp>
      <p:sp>
        <p:nvSpPr>
          <p:cNvPr id="13" name="TextBox 12"/>
          <p:cNvSpPr txBox="1"/>
          <p:nvPr/>
        </p:nvSpPr>
        <p:spPr>
          <a:xfrm>
            <a:off x="6492240" y="1938528"/>
            <a:ext cx="4663440" cy="1733808"/>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latin typeface="Aptos Slab"/>
              </a:rPr>
              <a:t>Giving information means the message has been sent.</a:t>
            </a:r>
          </a:p>
          <a:p>
            <a:pPr>
              <a:spcAft>
                <a:spcPts val="800"/>
              </a:spcAft>
            </a:pPr>
            <a:r>
              <a:rPr sz="2000" dirty="0">
                <a:solidFill>
                  <a:srgbClr val="303A32"/>
                </a:solidFill>
                <a:latin typeface="Aptos Slab"/>
              </a:rPr>
              <a:t>• Effective communication also considers whether meaning has been received and understood.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anim calcmode="lin" valueType="num">
                                      <p:cBhvr>
                                        <p:cTn id="8"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3">
                                            <p:txEl>
                                              <p:pRg st="1" end="1"/>
                                            </p:txEl>
                                          </p:spTgt>
                                        </p:tgtEl>
                                        <p:attrNameLst>
                                          <p:attrName>style.visibility</p:attrName>
                                        </p:attrNameLst>
                                      </p:cBhvr>
                                      <p:to>
                                        <p:strVal val="visible"/>
                                      </p:to>
                                    </p:set>
                                    <p:anim calcmode="lin" valueType="num">
                                      <p:cBhvr additive="base">
                                        <p:cTn id="14"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096035-6E96-319E-89C1-710F53826C43}"/>
              </a:ext>
            </a:extLst>
          </p:cNvPr>
          <p:cNvSpPr>
            <a:spLocks noGrp="1"/>
          </p:cNvSpPr>
          <p:nvPr>
            <p:ph type="title"/>
          </p:nvPr>
        </p:nvSpPr>
        <p:spPr>
          <a:xfrm>
            <a:off x="572493" y="238539"/>
            <a:ext cx="11018520" cy="1434415"/>
          </a:xfrm>
        </p:spPr>
        <p:txBody>
          <a:bodyPr anchor="b">
            <a:normAutofit/>
          </a:bodyPr>
          <a:lstStyle/>
          <a:p>
            <a:r>
              <a:rPr lang="en-GB" sz="5400"/>
              <a:t>Communication models</a:t>
            </a:r>
          </a:p>
        </p:txBody>
      </p:sp>
      <p:sp>
        <p:nvSpPr>
          <p:cNvPr id="2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2">
            <a:extLst>
              <a:ext uri="{FF2B5EF4-FFF2-40B4-BE49-F238E27FC236}">
                <a16:creationId xmlns:a16="http://schemas.microsoft.com/office/drawing/2014/main" id="{AD29679A-1EE5-EE85-A1BA-2B8F8DC28387}"/>
              </a:ext>
            </a:extLst>
          </p:cNvPr>
          <p:cNvSpPr>
            <a:spLocks noGrp="1"/>
          </p:cNvSpPr>
          <p:nvPr>
            <p:ph idx="1"/>
          </p:nvPr>
        </p:nvSpPr>
        <p:spPr>
          <a:xfrm>
            <a:off x="572493" y="2071316"/>
            <a:ext cx="6713552" cy="4119172"/>
          </a:xfrm>
        </p:spPr>
        <p:txBody>
          <a:bodyPr anchor="t">
            <a:normAutofit/>
          </a:bodyPr>
          <a:lstStyle/>
          <a:p>
            <a:r>
              <a:rPr lang="en-GB" sz="2200"/>
              <a:t>Today we look at two communication models the </a:t>
            </a:r>
            <a:r>
              <a:rPr lang="en-GB" sz="2200" b="1"/>
              <a:t>linear model </a:t>
            </a:r>
            <a:r>
              <a:rPr lang="en-GB" sz="2200"/>
              <a:t>and </a:t>
            </a:r>
            <a:r>
              <a:rPr lang="en-GB" sz="2200" b="1"/>
              <a:t>interactive model </a:t>
            </a:r>
            <a:r>
              <a:rPr lang="en-GB" sz="2200"/>
              <a:t>that help us understand the difference in giving information. </a:t>
            </a:r>
          </a:p>
          <a:p>
            <a:endParaRPr lang="en-GB" sz="2200"/>
          </a:p>
          <a:p>
            <a:r>
              <a:rPr lang="en-GB" sz="2200"/>
              <a:t>Communication is not simply about what the healthcare professional says. </a:t>
            </a:r>
          </a:p>
          <a:p>
            <a:endParaRPr lang="en-GB" sz="2200"/>
          </a:p>
          <a:p>
            <a:r>
              <a:rPr lang="en-GB" sz="2200" b="1"/>
              <a:t>Effective communication  involves what the service user receives, understands and does with that information. </a:t>
            </a:r>
          </a:p>
        </p:txBody>
      </p:sp>
      <p:pic>
        <p:nvPicPr>
          <p:cNvPr id="17" name="Picture 16" descr="Green dialogue boxes">
            <a:extLst>
              <a:ext uri="{FF2B5EF4-FFF2-40B4-BE49-F238E27FC236}">
                <a16:creationId xmlns:a16="http://schemas.microsoft.com/office/drawing/2014/main" id="{19FE2DCF-93C3-9CAF-1362-72E9122ADBA4}"/>
              </a:ext>
            </a:extLst>
          </p:cNvPr>
          <p:cNvPicPr>
            <a:picLocks noChangeAspect="1"/>
          </p:cNvPicPr>
          <p:nvPr/>
        </p:nvPicPr>
        <p:blipFill>
          <a:blip r:embed="rId2"/>
          <a:srcRect l="7951" r="11959" b="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7172302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84775"/>
          </a:xfrm>
          <a:prstGeom prst="rect">
            <a:avLst/>
          </a:prstGeom>
          <a:noFill/>
        </p:spPr>
        <p:txBody>
          <a:bodyPr wrap="square">
            <a:spAutoFit/>
          </a:bodyPr>
          <a:lstStyle/>
          <a:p>
            <a:pPr algn="l"/>
            <a:r>
              <a:rPr sz="3200" b="1" dirty="0">
                <a:solidFill>
                  <a:srgbClr val="435C48"/>
                </a:solidFill>
                <a:latin typeface="Aptos Slab"/>
              </a:rPr>
              <a:t>The Linear Model</a:t>
            </a:r>
          </a:p>
        </p:txBody>
      </p:sp>
      <p:sp>
        <p:nvSpPr>
          <p:cNvPr id="8" name="TextBox 7"/>
          <p:cNvSpPr txBox="1"/>
          <p:nvPr/>
        </p:nvSpPr>
        <p:spPr>
          <a:xfrm>
            <a:off x="658368" y="914400"/>
            <a:ext cx="10515600" cy="365760"/>
          </a:xfrm>
          <a:prstGeom prst="rect">
            <a:avLst/>
          </a:prstGeom>
          <a:noFill/>
        </p:spPr>
        <p:txBody>
          <a:bodyPr wrap="square">
            <a:spAutoFit/>
          </a:bodyPr>
          <a:lstStyle/>
          <a:p>
            <a:pPr algn="l"/>
            <a:r>
              <a:rPr sz="1400" b="0" dirty="0">
                <a:solidFill>
                  <a:srgbClr val="435C48"/>
                </a:solidFill>
                <a:latin typeface="Aptos Slab"/>
              </a:rPr>
              <a:t>Communication moves mainly in one direction.</a:t>
            </a:r>
          </a:p>
        </p:txBody>
      </p:sp>
      <p:sp>
        <p:nvSpPr>
          <p:cNvPr id="9" name="Rounded Rectangle 8"/>
          <p:cNvSpPr/>
          <p:nvPr/>
        </p:nvSpPr>
        <p:spPr>
          <a:xfrm>
            <a:off x="914400" y="2011680"/>
            <a:ext cx="2743200" cy="128016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1005840" y="2267712"/>
            <a:ext cx="2560320" cy="274320"/>
          </a:xfrm>
          <a:prstGeom prst="rect">
            <a:avLst/>
          </a:prstGeom>
          <a:noFill/>
        </p:spPr>
        <p:txBody>
          <a:bodyPr wrap="square">
            <a:spAutoFit/>
          </a:bodyPr>
          <a:lstStyle/>
          <a:p>
            <a:pPr algn="ctr"/>
            <a:r>
              <a:rPr sz="1800" b="1" dirty="0">
                <a:solidFill>
                  <a:srgbClr val="435C48"/>
                </a:solidFill>
                <a:latin typeface="Aptos Slab"/>
              </a:rPr>
              <a:t>SENDER</a:t>
            </a:r>
          </a:p>
        </p:txBody>
      </p:sp>
      <p:sp>
        <p:nvSpPr>
          <p:cNvPr id="11" name="TextBox 10"/>
          <p:cNvSpPr txBox="1"/>
          <p:nvPr/>
        </p:nvSpPr>
        <p:spPr>
          <a:xfrm>
            <a:off x="1005840" y="2651760"/>
            <a:ext cx="2560320" cy="338554"/>
          </a:xfrm>
          <a:prstGeom prst="rect">
            <a:avLst/>
          </a:prstGeom>
          <a:noFill/>
        </p:spPr>
        <p:txBody>
          <a:bodyPr wrap="square">
            <a:spAutoFit/>
          </a:bodyPr>
          <a:lstStyle/>
          <a:p>
            <a:pPr algn="ctr"/>
            <a:r>
              <a:rPr sz="1600" b="0">
                <a:solidFill>
                  <a:srgbClr val="303A32"/>
                </a:solidFill>
                <a:latin typeface="Aptos Slab"/>
              </a:rPr>
              <a:t>Healthcare professional</a:t>
            </a:r>
          </a:p>
        </p:txBody>
      </p:sp>
      <p:sp>
        <p:nvSpPr>
          <p:cNvPr id="12" name="Rounded Rectangle 11"/>
          <p:cNvSpPr/>
          <p:nvPr/>
        </p:nvSpPr>
        <p:spPr>
          <a:xfrm>
            <a:off x="4709160" y="2011680"/>
            <a:ext cx="2743200" cy="128016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4800600" y="2267712"/>
            <a:ext cx="2560320" cy="274320"/>
          </a:xfrm>
          <a:prstGeom prst="rect">
            <a:avLst/>
          </a:prstGeom>
          <a:noFill/>
        </p:spPr>
        <p:txBody>
          <a:bodyPr wrap="square">
            <a:spAutoFit/>
          </a:bodyPr>
          <a:lstStyle/>
          <a:p>
            <a:pPr algn="ctr"/>
            <a:r>
              <a:rPr sz="1800" b="1">
                <a:solidFill>
                  <a:srgbClr val="435C48"/>
                </a:solidFill>
                <a:latin typeface="Aptos Slab"/>
              </a:rPr>
              <a:t>MESSAGE</a:t>
            </a:r>
          </a:p>
        </p:txBody>
      </p:sp>
      <p:sp>
        <p:nvSpPr>
          <p:cNvPr id="14" name="TextBox 13"/>
          <p:cNvSpPr txBox="1"/>
          <p:nvPr/>
        </p:nvSpPr>
        <p:spPr>
          <a:xfrm>
            <a:off x="4800600" y="2651760"/>
            <a:ext cx="2560320" cy="338554"/>
          </a:xfrm>
          <a:prstGeom prst="rect">
            <a:avLst/>
          </a:prstGeom>
          <a:noFill/>
        </p:spPr>
        <p:txBody>
          <a:bodyPr wrap="square">
            <a:spAutoFit/>
          </a:bodyPr>
          <a:lstStyle/>
          <a:p>
            <a:pPr algn="ctr"/>
            <a:r>
              <a:rPr sz="1600" b="0">
                <a:solidFill>
                  <a:srgbClr val="303A32"/>
                </a:solidFill>
                <a:latin typeface="Aptos Slab"/>
              </a:rPr>
              <a:t>Information</a:t>
            </a:r>
          </a:p>
        </p:txBody>
      </p:sp>
      <p:sp>
        <p:nvSpPr>
          <p:cNvPr id="15" name="Rounded Rectangle 14"/>
          <p:cNvSpPr/>
          <p:nvPr/>
        </p:nvSpPr>
        <p:spPr>
          <a:xfrm>
            <a:off x="8503920" y="2011680"/>
            <a:ext cx="2743200" cy="128016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8595360" y="2267712"/>
            <a:ext cx="2560320" cy="274320"/>
          </a:xfrm>
          <a:prstGeom prst="rect">
            <a:avLst/>
          </a:prstGeom>
          <a:noFill/>
        </p:spPr>
        <p:txBody>
          <a:bodyPr wrap="square">
            <a:spAutoFit/>
          </a:bodyPr>
          <a:lstStyle/>
          <a:p>
            <a:pPr algn="ctr"/>
            <a:r>
              <a:rPr sz="1800" b="1">
                <a:solidFill>
                  <a:srgbClr val="435C48"/>
                </a:solidFill>
                <a:latin typeface="Aptos Slab"/>
              </a:rPr>
              <a:t>RECEIVER</a:t>
            </a:r>
          </a:p>
        </p:txBody>
      </p:sp>
      <p:sp>
        <p:nvSpPr>
          <p:cNvPr id="17" name="TextBox 16"/>
          <p:cNvSpPr txBox="1"/>
          <p:nvPr/>
        </p:nvSpPr>
        <p:spPr>
          <a:xfrm>
            <a:off x="8595360" y="2651760"/>
            <a:ext cx="2560320" cy="338554"/>
          </a:xfrm>
          <a:prstGeom prst="rect">
            <a:avLst/>
          </a:prstGeom>
          <a:noFill/>
        </p:spPr>
        <p:txBody>
          <a:bodyPr wrap="square">
            <a:spAutoFit/>
          </a:bodyPr>
          <a:lstStyle/>
          <a:p>
            <a:pPr algn="ctr"/>
            <a:r>
              <a:rPr sz="1600" b="0" dirty="0">
                <a:solidFill>
                  <a:srgbClr val="303A32"/>
                </a:solidFill>
                <a:latin typeface="Aptos Slab"/>
              </a:rPr>
              <a:t>Patient</a:t>
            </a:r>
            <a:r>
              <a:rPr sz="1200" b="0" dirty="0">
                <a:solidFill>
                  <a:srgbClr val="303A32"/>
                </a:solidFill>
                <a:latin typeface="Aptos Slab"/>
              </a:rPr>
              <a:t> / service user</a:t>
            </a:r>
          </a:p>
        </p:txBody>
      </p:sp>
      <p:cxnSp>
        <p:nvCxnSpPr>
          <p:cNvPr id="18" name="Connector 17"/>
          <p:cNvCxnSpPr/>
          <p:nvPr/>
        </p:nvCxnSpPr>
        <p:spPr>
          <a:xfrm>
            <a:off x="3703320" y="2651760"/>
            <a:ext cx="960120" cy="0"/>
          </a:xfrm>
          <a:prstGeom prst="line">
            <a:avLst/>
          </a:prstGeom>
          <a:ln w="25400">
            <a:solidFill>
              <a:srgbClr val="435C48"/>
            </a:solidFill>
          </a:ln>
        </p:spPr>
        <p:style>
          <a:lnRef idx="2">
            <a:schemeClr val="accent1"/>
          </a:lnRef>
          <a:fillRef idx="0">
            <a:schemeClr val="accent1"/>
          </a:fillRef>
          <a:effectRef idx="1">
            <a:schemeClr val="accent1"/>
          </a:effectRef>
          <a:fontRef idx="minor">
            <a:schemeClr val="tx1"/>
          </a:fontRef>
        </p:style>
      </p:cxnSp>
      <p:cxnSp>
        <p:nvCxnSpPr>
          <p:cNvPr id="19" name="Connector 18"/>
          <p:cNvCxnSpPr/>
          <p:nvPr/>
        </p:nvCxnSpPr>
        <p:spPr>
          <a:xfrm>
            <a:off x="7498079" y="2651760"/>
            <a:ext cx="960121" cy="0"/>
          </a:xfrm>
          <a:prstGeom prst="line">
            <a:avLst/>
          </a:prstGeom>
          <a:ln w="25400">
            <a:solidFill>
              <a:srgbClr val="435C48"/>
            </a:solidFill>
          </a:ln>
        </p:spPr>
        <p:style>
          <a:lnRef idx="2">
            <a:schemeClr val="accent1"/>
          </a:lnRef>
          <a:fillRef idx="0">
            <a:schemeClr val="accent1"/>
          </a:fillRef>
          <a:effectRef idx="1">
            <a:schemeClr val="accent1"/>
          </a:effectRef>
          <a:fontRef idx="minor">
            <a:schemeClr val="tx1"/>
          </a:fontRef>
        </p:style>
      </p:cxnSp>
      <p:sp>
        <p:nvSpPr>
          <p:cNvPr id="20" name="Rounded Rectangle 19"/>
          <p:cNvSpPr/>
          <p:nvPr/>
        </p:nvSpPr>
        <p:spPr>
          <a:xfrm>
            <a:off x="2926080" y="4160520"/>
            <a:ext cx="6309360" cy="114300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3108960" y="4297680"/>
            <a:ext cx="5943600" cy="320040"/>
          </a:xfrm>
          <a:prstGeom prst="rect">
            <a:avLst/>
          </a:prstGeom>
          <a:noFill/>
        </p:spPr>
        <p:txBody>
          <a:bodyPr wrap="square">
            <a:spAutoFit/>
          </a:bodyPr>
          <a:lstStyle/>
          <a:p>
            <a:pPr algn="l"/>
            <a:r>
              <a:rPr sz="1600" b="1">
                <a:solidFill>
                  <a:srgbClr val="435C48"/>
                </a:solidFill>
                <a:latin typeface="Aptos Slab"/>
              </a:rPr>
              <a:t>Key feature</a:t>
            </a:r>
          </a:p>
        </p:txBody>
      </p:sp>
      <p:sp>
        <p:nvSpPr>
          <p:cNvPr id="22" name="TextBox 21"/>
          <p:cNvSpPr txBox="1"/>
          <p:nvPr/>
        </p:nvSpPr>
        <p:spPr>
          <a:xfrm>
            <a:off x="3108960" y="4727448"/>
            <a:ext cx="5943600" cy="584775"/>
          </a:xfrm>
          <a:prstGeom prst="rect">
            <a:avLst/>
          </a:prstGeom>
          <a:noFill/>
        </p:spPr>
        <p:txBody>
          <a:bodyPr wrap="square">
            <a:spAutoFit/>
          </a:bodyPr>
          <a:lstStyle/>
          <a:p>
            <a:pPr>
              <a:spcAft>
                <a:spcPts val="800"/>
              </a:spcAft>
            </a:pPr>
            <a:r>
              <a:rPr sz="1400" dirty="0">
                <a:solidFill>
                  <a:srgbClr val="303A32"/>
                </a:solidFill>
                <a:latin typeface="Aptos Slab"/>
              </a:rPr>
              <a:t>• </a:t>
            </a:r>
            <a:r>
              <a:rPr sz="1600" dirty="0">
                <a:solidFill>
                  <a:srgbClr val="303A32"/>
                </a:solidFill>
                <a:latin typeface="Aptos Slab"/>
              </a:rPr>
              <a:t>There is no built-in feedback loop, so understanding may be assumed rather than checked.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3719D2-B881-3B72-640C-9C6E48E8322A}"/>
              </a:ext>
            </a:extLst>
          </p:cNvPr>
          <p:cNvSpPr>
            <a:spLocks noGrp="1"/>
          </p:cNvSpPr>
          <p:nvPr>
            <p:ph type="title"/>
          </p:nvPr>
        </p:nvSpPr>
        <p:spPr>
          <a:xfrm>
            <a:off x="838200" y="365125"/>
            <a:ext cx="10515600" cy="1325563"/>
          </a:xfrm>
        </p:spPr>
        <p:txBody>
          <a:bodyPr>
            <a:normAutofit/>
          </a:bodyPr>
          <a:lstStyle/>
          <a:p>
            <a:r>
              <a:rPr lang="en-GB" sz="5400"/>
              <a:t>Linear model</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CF83D9D-DF9A-464E-1736-D5322992C74C}"/>
              </a:ext>
            </a:extLst>
          </p:cNvPr>
          <p:cNvSpPr>
            <a:spLocks noGrp="1"/>
          </p:cNvSpPr>
          <p:nvPr>
            <p:ph idx="1"/>
          </p:nvPr>
        </p:nvSpPr>
        <p:spPr>
          <a:xfrm>
            <a:off x="838200" y="1929384"/>
            <a:ext cx="10515600" cy="4251960"/>
          </a:xfrm>
          <a:solidFill>
            <a:schemeClr val="bg1"/>
          </a:solidFill>
        </p:spPr>
        <p:txBody>
          <a:bodyPr>
            <a:normAutofit/>
          </a:bodyPr>
          <a:lstStyle/>
          <a:p>
            <a:r>
              <a:rPr lang="en-GB" sz="2200" dirty="0"/>
              <a:t>The linear model of communication describes communication as a </a:t>
            </a:r>
            <a:r>
              <a:rPr lang="en-GB" sz="2200" b="1" dirty="0"/>
              <a:t>one-way process. </a:t>
            </a:r>
          </a:p>
          <a:p>
            <a:r>
              <a:rPr lang="en-GB" sz="2200" dirty="0"/>
              <a:t>A </a:t>
            </a:r>
            <a:r>
              <a:rPr lang="en-GB" sz="2200" b="1" dirty="0"/>
              <a:t>sender </a:t>
            </a:r>
            <a:r>
              <a:rPr lang="en-GB" sz="2200" dirty="0"/>
              <a:t>could be a nurse, doctor, health care practitioner who gives a message to a receiver/patient or family member through a particular channel. </a:t>
            </a:r>
          </a:p>
          <a:p>
            <a:r>
              <a:rPr lang="en-GB" sz="2200" b="1" dirty="0"/>
              <a:t>The Channe</a:t>
            </a:r>
            <a:r>
              <a:rPr lang="en-GB" sz="2200" dirty="0"/>
              <a:t>l can be the spoken word, written information, or digital information</a:t>
            </a:r>
          </a:p>
          <a:p>
            <a:r>
              <a:rPr lang="en-GB" sz="2200" dirty="0"/>
              <a:t>The linear model is useful when information needs to be </a:t>
            </a:r>
            <a:r>
              <a:rPr lang="en-GB" sz="2200" b="1" dirty="0"/>
              <a:t>communicated quickly, clearly and directly. </a:t>
            </a:r>
          </a:p>
        </p:txBody>
      </p:sp>
    </p:spTree>
    <p:extLst>
      <p:ext uri="{BB962C8B-B14F-4D97-AF65-F5344CB8AC3E}">
        <p14:creationId xmlns:p14="http://schemas.microsoft.com/office/powerpoint/2010/main" val="3149293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84775"/>
          </a:xfrm>
          <a:prstGeom prst="rect">
            <a:avLst/>
          </a:prstGeom>
          <a:noFill/>
        </p:spPr>
        <p:txBody>
          <a:bodyPr wrap="square">
            <a:spAutoFit/>
          </a:bodyPr>
          <a:lstStyle/>
          <a:p>
            <a:pPr algn="l"/>
            <a:r>
              <a:rPr sz="3200" b="1" dirty="0">
                <a:solidFill>
                  <a:srgbClr val="435C48"/>
                </a:solidFill>
                <a:latin typeface="Aptos Slab"/>
              </a:rPr>
              <a:t>Linear communication in healthcare</a:t>
            </a:r>
          </a:p>
        </p:txBody>
      </p:sp>
      <p:sp>
        <p:nvSpPr>
          <p:cNvPr id="8" name="Rounded Rectangle 7"/>
          <p:cNvSpPr/>
          <p:nvPr/>
        </p:nvSpPr>
        <p:spPr>
          <a:xfrm>
            <a:off x="640080" y="1371600"/>
            <a:ext cx="3520440" cy="347472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22959" y="1508760"/>
            <a:ext cx="3154680" cy="369332"/>
          </a:xfrm>
          <a:prstGeom prst="rect">
            <a:avLst/>
          </a:prstGeom>
          <a:noFill/>
        </p:spPr>
        <p:txBody>
          <a:bodyPr wrap="square">
            <a:spAutoFit/>
          </a:bodyPr>
          <a:lstStyle/>
          <a:p>
            <a:pPr algn="l"/>
            <a:r>
              <a:rPr sz="1600" b="1" dirty="0">
                <a:solidFill>
                  <a:srgbClr val="435C48"/>
                </a:solidFill>
                <a:latin typeface="Aptos Slab"/>
              </a:rPr>
              <a:t>1. </a:t>
            </a:r>
            <a:r>
              <a:rPr b="1" dirty="0">
                <a:solidFill>
                  <a:srgbClr val="435C48"/>
                </a:solidFill>
                <a:latin typeface="Aptos Slab"/>
              </a:rPr>
              <a:t>Appointment information</a:t>
            </a:r>
          </a:p>
        </p:txBody>
      </p:sp>
      <p:sp>
        <p:nvSpPr>
          <p:cNvPr id="10" name="TextBox 9"/>
          <p:cNvSpPr txBox="1"/>
          <p:nvPr/>
        </p:nvSpPr>
        <p:spPr>
          <a:xfrm>
            <a:off x="822959" y="1938528"/>
            <a:ext cx="3154680" cy="1426031"/>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latin typeface="Aptos Slab"/>
              </a:rPr>
              <a:t>Your appointment is Monday at 10:30.”</a:t>
            </a:r>
          </a:p>
          <a:p>
            <a:pPr>
              <a:spcAft>
                <a:spcPts val="800"/>
              </a:spcAft>
            </a:pPr>
            <a:r>
              <a:rPr sz="2000" dirty="0">
                <a:solidFill>
                  <a:srgbClr val="303A32"/>
                </a:solidFill>
                <a:latin typeface="Aptos Slab"/>
              </a:rPr>
              <a:t>• Clear factual information.</a:t>
            </a:r>
          </a:p>
        </p:txBody>
      </p:sp>
      <p:sp>
        <p:nvSpPr>
          <p:cNvPr id="11" name="Rounded Rectangle 10"/>
          <p:cNvSpPr/>
          <p:nvPr/>
        </p:nvSpPr>
        <p:spPr>
          <a:xfrm>
            <a:off x="4343400" y="1371600"/>
            <a:ext cx="3520440" cy="347472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4526280" y="1508760"/>
            <a:ext cx="3154680" cy="400110"/>
          </a:xfrm>
          <a:prstGeom prst="rect">
            <a:avLst/>
          </a:prstGeom>
          <a:noFill/>
        </p:spPr>
        <p:txBody>
          <a:bodyPr wrap="square">
            <a:spAutoFit/>
          </a:bodyPr>
          <a:lstStyle/>
          <a:p>
            <a:pPr algn="l"/>
            <a:r>
              <a:rPr sz="1600" b="1" dirty="0">
                <a:solidFill>
                  <a:srgbClr val="435C48"/>
                </a:solidFill>
                <a:latin typeface="Aptos Slab"/>
              </a:rPr>
              <a:t>2. </a:t>
            </a:r>
            <a:r>
              <a:rPr sz="2000" b="1" dirty="0">
                <a:solidFill>
                  <a:srgbClr val="435C48"/>
                </a:solidFill>
                <a:latin typeface="Aptos Slab"/>
              </a:rPr>
              <a:t>Safety instruction</a:t>
            </a:r>
          </a:p>
        </p:txBody>
      </p:sp>
      <p:sp>
        <p:nvSpPr>
          <p:cNvPr id="13" name="TextBox 12"/>
          <p:cNvSpPr txBox="1"/>
          <p:nvPr/>
        </p:nvSpPr>
        <p:spPr>
          <a:xfrm>
            <a:off x="4526280" y="1938528"/>
            <a:ext cx="3154680" cy="1426031"/>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latin typeface="Aptos Slab"/>
              </a:rPr>
              <a:t>“Please step away from the bed.”</a:t>
            </a:r>
          </a:p>
          <a:p>
            <a:pPr>
              <a:spcAft>
                <a:spcPts val="800"/>
              </a:spcAft>
            </a:pPr>
            <a:r>
              <a:rPr sz="2000" dirty="0">
                <a:solidFill>
                  <a:srgbClr val="303A32"/>
                </a:solidFill>
                <a:latin typeface="Aptos Slab"/>
              </a:rPr>
              <a:t>• Useful when quick action is needed</a:t>
            </a:r>
            <a:r>
              <a:rPr sz="1400" dirty="0">
                <a:solidFill>
                  <a:srgbClr val="303A32"/>
                </a:solidFill>
                <a:latin typeface="Aptos Slab"/>
              </a:rPr>
              <a:t>.</a:t>
            </a:r>
          </a:p>
        </p:txBody>
      </p:sp>
      <p:sp>
        <p:nvSpPr>
          <p:cNvPr id="14" name="Rounded Rectangle 13"/>
          <p:cNvSpPr/>
          <p:nvPr/>
        </p:nvSpPr>
        <p:spPr>
          <a:xfrm>
            <a:off x="8046720" y="1371600"/>
            <a:ext cx="3520440" cy="347472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229600" y="1508760"/>
            <a:ext cx="3154680" cy="369332"/>
          </a:xfrm>
          <a:prstGeom prst="rect">
            <a:avLst/>
          </a:prstGeom>
          <a:noFill/>
        </p:spPr>
        <p:txBody>
          <a:bodyPr wrap="square">
            <a:spAutoFit/>
          </a:bodyPr>
          <a:lstStyle/>
          <a:p>
            <a:pPr algn="l"/>
            <a:r>
              <a:rPr sz="1600" b="1" dirty="0">
                <a:solidFill>
                  <a:srgbClr val="435C48"/>
                </a:solidFill>
                <a:latin typeface="Aptos Slab"/>
              </a:rPr>
              <a:t>3. </a:t>
            </a:r>
            <a:r>
              <a:rPr b="1" dirty="0">
                <a:solidFill>
                  <a:srgbClr val="435C48"/>
                </a:solidFill>
                <a:latin typeface="Aptos Slab"/>
              </a:rPr>
              <a:t>Written information</a:t>
            </a:r>
          </a:p>
        </p:txBody>
      </p:sp>
      <p:sp>
        <p:nvSpPr>
          <p:cNvPr id="16" name="TextBox 15"/>
          <p:cNvSpPr txBox="1"/>
          <p:nvPr/>
        </p:nvSpPr>
        <p:spPr>
          <a:xfrm>
            <a:off x="8229600" y="1938528"/>
            <a:ext cx="3154680" cy="1426031"/>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latin typeface="Aptos Slab"/>
              </a:rPr>
              <a:t>A discharge leaflet provides follow-up details.</a:t>
            </a:r>
          </a:p>
          <a:p>
            <a:pPr>
              <a:spcAft>
                <a:spcPts val="800"/>
              </a:spcAft>
            </a:pPr>
            <a:r>
              <a:rPr sz="2000" dirty="0">
                <a:solidFill>
                  <a:srgbClr val="303A32"/>
                </a:solidFill>
                <a:latin typeface="Aptos Slab"/>
              </a:rPr>
              <a:t>• Consistent information can be given.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Linear model: strengths and limitations</a:t>
            </a:r>
          </a:p>
        </p:txBody>
      </p:sp>
      <p:sp>
        <p:nvSpPr>
          <p:cNvPr id="8" name="Rounded Rectangle 7"/>
          <p:cNvSpPr/>
          <p:nvPr/>
        </p:nvSpPr>
        <p:spPr>
          <a:xfrm>
            <a:off x="731520" y="1280160"/>
            <a:ext cx="5212080" cy="448056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306286" y="1435607"/>
            <a:ext cx="4454434" cy="400110"/>
          </a:xfrm>
          <a:prstGeom prst="rect">
            <a:avLst/>
          </a:prstGeom>
          <a:noFill/>
        </p:spPr>
        <p:txBody>
          <a:bodyPr wrap="square">
            <a:spAutoFit/>
          </a:bodyPr>
          <a:lstStyle/>
          <a:p>
            <a:pPr algn="l"/>
            <a:r>
              <a:rPr sz="2000" b="1" dirty="0">
                <a:solidFill>
                  <a:srgbClr val="435C48"/>
                </a:solidFill>
                <a:latin typeface="Aptos Slab"/>
              </a:rPr>
              <a:t>Strengths</a:t>
            </a:r>
          </a:p>
        </p:txBody>
      </p:sp>
      <p:sp>
        <p:nvSpPr>
          <p:cNvPr id="10" name="TextBox 9"/>
          <p:cNvSpPr txBox="1"/>
          <p:nvPr/>
        </p:nvSpPr>
        <p:spPr>
          <a:xfrm>
            <a:off x="914400" y="1847088"/>
            <a:ext cx="4846320" cy="3888244"/>
          </a:xfrm>
          <a:prstGeom prst="rect">
            <a:avLst/>
          </a:prstGeom>
          <a:noFill/>
        </p:spPr>
        <p:txBody>
          <a:bodyPr wrap="square">
            <a:spAutoFit/>
          </a:bodyPr>
          <a:lstStyle/>
          <a:p>
            <a:pPr>
              <a:spcAft>
                <a:spcPts val="800"/>
              </a:spcAft>
            </a:pPr>
            <a:r>
              <a:rPr lang="en-GB" sz="1400" dirty="0">
                <a:solidFill>
                  <a:srgbClr val="303A32"/>
                </a:solidFill>
                <a:latin typeface="Aptos Slab"/>
              </a:rPr>
              <a:t>• </a:t>
            </a:r>
            <a:r>
              <a:rPr lang="en-GB" sz="2000" dirty="0">
                <a:solidFill>
                  <a:srgbClr val="303A32"/>
                </a:solidFill>
                <a:latin typeface="+mj-lt"/>
              </a:rPr>
              <a:t>Simple and clear to understand.</a:t>
            </a:r>
          </a:p>
          <a:p>
            <a:pPr>
              <a:spcAft>
                <a:spcPts val="800"/>
              </a:spcAft>
            </a:pPr>
            <a:r>
              <a:rPr lang="en-GB" sz="2000" dirty="0">
                <a:solidFill>
                  <a:srgbClr val="303A32"/>
                </a:solidFill>
                <a:latin typeface="+mj-lt"/>
              </a:rPr>
              <a:t>• Quick and efficient.</a:t>
            </a:r>
          </a:p>
          <a:p>
            <a:pPr>
              <a:spcAft>
                <a:spcPts val="800"/>
              </a:spcAft>
            </a:pPr>
            <a:r>
              <a:rPr lang="en-GB" sz="2000" dirty="0">
                <a:solidFill>
                  <a:srgbClr val="303A32"/>
                </a:solidFill>
                <a:latin typeface="+mj-lt"/>
              </a:rPr>
              <a:t>• Useful for factual information</a:t>
            </a:r>
          </a:p>
          <a:p>
            <a:pPr>
              <a:spcAft>
                <a:spcPts val="800"/>
              </a:spcAft>
            </a:pPr>
            <a:r>
              <a:rPr lang="en-GB" sz="2000" dirty="0">
                <a:solidFill>
                  <a:srgbClr val="303A32"/>
                </a:solidFill>
                <a:latin typeface="+mj-lt"/>
              </a:rPr>
              <a:t>• Appropriate for  announcements    and written information. </a:t>
            </a:r>
          </a:p>
          <a:p>
            <a:pPr>
              <a:spcAft>
                <a:spcPts val="800"/>
              </a:spcAft>
            </a:pPr>
            <a:r>
              <a:rPr lang="en-GB" sz="2000" dirty="0">
                <a:solidFill>
                  <a:srgbClr val="303A32"/>
                </a:solidFill>
                <a:latin typeface="+mj-lt"/>
              </a:rPr>
              <a:t>• Can support immediate instructions</a:t>
            </a:r>
          </a:p>
          <a:p>
            <a:pPr marL="342900" indent="-342900">
              <a:spcAft>
                <a:spcPts val="800"/>
              </a:spcAft>
              <a:buFont typeface="Arial" panose="020B0604020202020204" pitchFamily="34" charset="0"/>
              <a:buChar char="•"/>
            </a:pPr>
            <a:r>
              <a:rPr lang="en-GB" sz="2000" dirty="0">
                <a:solidFill>
                  <a:srgbClr val="303A32"/>
                </a:solidFill>
                <a:latin typeface="+mj-lt"/>
              </a:rPr>
              <a:t>Provides clarity when instructions need to be concise. </a:t>
            </a:r>
          </a:p>
          <a:p>
            <a:pPr>
              <a:spcAft>
                <a:spcPts val="800"/>
              </a:spcAft>
            </a:pPr>
            <a:endParaRPr lang="en-GB" sz="2000" dirty="0">
              <a:solidFill>
                <a:srgbClr val="303A32"/>
              </a:solidFill>
              <a:latin typeface="+mj-lt"/>
            </a:endParaRPr>
          </a:p>
          <a:p>
            <a:pPr>
              <a:spcAft>
                <a:spcPts val="800"/>
              </a:spcAft>
            </a:pPr>
            <a:endParaRPr sz="2000" dirty="0">
              <a:solidFill>
                <a:srgbClr val="303A32"/>
              </a:solidFill>
              <a:latin typeface="+mj-lt"/>
            </a:endParaRPr>
          </a:p>
        </p:txBody>
      </p:sp>
      <p:sp>
        <p:nvSpPr>
          <p:cNvPr id="11" name="Rounded Rectangle 10"/>
          <p:cNvSpPr/>
          <p:nvPr/>
        </p:nvSpPr>
        <p:spPr>
          <a:xfrm>
            <a:off x="6217920" y="1280160"/>
            <a:ext cx="5212080" cy="448056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7138852" y="1417319"/>
            <a:ext cx="4846320" cy="400110"/>
          </a:xfrm>
          <a:prstGeom prst="rect">
            <a:avLst/>
          </a:prstGeom>
          <a:noFill/>
        </p:spPr>
        <p:txBody>
          <a:bodyPr wrap="square">
            <a:spAutoFit/>
          </a:bodyPr>
          <a:lstStyle/>
          <a:p>
            <a:pPr algn="l"/>
            <a:r>
              <a:rPr sz="2000" b="1" dirty="0">
                <a:solidFill>
                  <a:srgbClr val="435C48"/>
                </a:solidFill>
                <a:latin typeface="Aptos Slab"/>
              </a:rPr>
              <a:t>Limitations</a:t>
            </a:r>
          </a:p>
        </p:txBody>
      </p:sp>
      <p:sp>
        <p:nvSpPr>
          <p:cNvPr id="13" name="TextBox 12"/>
          <p:cNvSpPr txBox="1"/>
          <p:nvPr/>
        </p:nvSpPr>
        <p:spPr>
          <a:xfrm>
            <a:off x="6492240" y="1865376"/>
            <a:ext cx="4846320" cy="3375283"/>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latin typeface="+mj-lt"/>
              </a:rPr>
              <a:t>No feedback loop</a:t>
            </a:r>
          </a:p>
          <a:p>
            <a:pPr>
              <a:spcAft>
                <a:spcPts val="800"/>
              </a:spcAft>
            </a:pPr>
            <a:r>
              <a:rPr sz="2000" dirty="0">
                <a:solidFill>
                  <a:srgbClr val="303A32"/>
                </a:solidFill>
                <a:latin typeface="+mj-lt"/>
              </a:rPr>
              <a:t>• Misunderstanding may go unnoticed</a:t>
            </a:r>
          </a:p>
          <a:p>
            <a:pPr>
              <a:spcAft>
                <a:spcPts val="800"/>
              </a:spcAft>
            </a:pPr>
            <a:r>
              <a:rPr sz="2000" dirty="0">
                <a:solidFill>
                  <a:srgbClr val="303A32"/>
                </a:solidFill>
                <a:latin typeface="+mj-lt"/>
              </a:rPr>
              <a:t>• Receiver may be passive</a:t>
            </a:r>
          </a:p>
          <a:p>
            <a:pPr>
              <a:spcAft>
                <a:spcPts val="800"/>
              </a:spcAft>
            </a:pPr>
            <a:r>
              <a:rPr sz="2000" dirty="0">
                <a:solidFill>
                  <a:srgbClr val="303A32"/>
                </a:solidFill>
                <a:latin typeface="+mj-lt"/>
              </a:rPr>
              <a:t>• Individual needs may be missed</a:t>
            </a:r>
          </a:p>
          <a:p>
            <a:pPr>
              <a:spcAft>
                <a:spcPts val="800"/>
              </a:spcAft>
            </a:pPr>
            <a:r>
              <a:rPr sz="2000" dirty="0">
                <a:solidFill>
                  <a:srgbClr val="303A32"/>
                </a:solidFill>
                <a:latin typeface="+mj-lt"/>
              </a:rPr>
              <a:t>• Barriers can interfere with the message</a:t>
            </a:r>
            <a:endParaRPr lang="en-GB" sz="2000" dirty="0">
              <a:solidFill>
                <a:srgbClr val="303A32"/>
              </a:solidFill>
              <a:latin typeface="+mj-lt"/>
            </a:endParaRPr>
          </a:p>
          <a:p>
            <a:pPr marL="342900" indent="-342900">
              <a:spcAft>
                <a:spcPts val="800"/>
              </a:spcAft>
              <a:buFont typeface="Arial" panose="020B0604020202020204" pitchFamily="34" charset="0"/>
              <a:buChar char="•"/>
            </a:pPr>
            <a:r>
              <a:rPr lang="en-GB" sz="2000" dirty="0">
                <a:solidFill>
                  <a:srgbClr val="303A32"/>
                </a:solidFill>
                <a:latin typeface="+mj-lt"/>
              </a:rPr>
              <a:t>Emotional responses can me missed </a:t>
            </a:r>
            <a:endParaRPr sz="2000" dirty="0">
              <a:solidFill>
                <a:srgbClr val="303A32"/>
              </a:solidFill>
              <a:latin typeface="+mj-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Activity 1: Draw what I say</a:t>
            </a:r>
          </a:p>
        </p:txBody>
      </p:sp>
      <p:graphicFrame>
        <p:nvGraphicFramePr>
          <p:cNvPr id="10" name="TextBox 7">
            <a:extLst>
              <a:ext uri="{FF2B5EF4-FFF2-40B4-BE49-F238E27FC236}">
                <a16:creationId xmlns:a16="http://schemas.microsoft.com/office/drawing/2014/main" id="{E7FE422E-A9EE-3FDE-4F48-B95693ED7838}"/>
              </a:ext>
            </a:extLst>
          </p:cNvPr>
          <p:cNvGraphicFramePr/>
          <p:nvPr>
            <p:extLst>
              <p:ext uri="{D42A27DB-BD31-4B8C-83A1-F6EECF244321}">
                <p14:modId xmlns:p14="http://schemas.microsoft.com/office/powerpoint/2010/main" val="3484071637"/>
              </p:ext>
            </p:extLst>
          </p:nvPr>
        </p:nvGraphicFramePr>
        <p:xfrm>
          <a:off x="777240" y="1371600"/>
          <a:ext cx="10515600" cy="4754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967728"/>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84775"/>
          </a:xfrm>
          <a:prstGeom prst="rect">
            <a:avLst/>
          </a:prstGeom>
          <a:noFill/>
        </p:spPr>
        <p:txBody>
          <a:bodyPr wrap="square">
            <a:spAutoFit/>
          </a:bodyPr>
          <a:lstStyle/>
          <a:p>
            <a:pPr algn="l"/>
            <a:r>
              <a:rPr sz="3200" b="1" dirty="0">
                <a:solidFill>
                  <a:srgbClr val="435C48"/>
                </a:solidFill>
                <a:latin typeface="Aptos Slab"/>
              </a:rPr>
              <a:t>Barriers to </a:t>
            </a:r>
            <a:r>
              <a:rPr lang="en-GB" sz="3200" b="1" dirty="0">
                <a:solidFill>
                  <a:srgbClr val="435C48"/>
                </a:solidFill>
                <a:latin typeface="Aptos Slab"/>
              </a:rPr>
              <a:t>C</a:t>
            </a:r>
            <a:r>
              <a:rPr sz="3200" b="1" dirty="0">
                <a:solidFill>
                  <a:srgbClr val="435C48"/>
                </a:solidFill>
                <a:latin typeface="Aptos Slab"/>
              </a:rPr>
              <a:t>ommunication</a:t>
            </a:r>
          </a:p>
        </p:txBody>
      </p:sp>
      <p:sp>
        <p:nvSpPr>
          <p:cNvPr id="8" name="Rounded Rectangle 7"/>
          <p:cNvSpPr/>
          <p:nvPr/>
        </p:nvSpPr>
        <p:spPr>
          <a:xfrm>
            <a:off x="731520" y="1468264"/>
            <a:ext cx="5212080" cy="438912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914400" y="1463039"/>
            <a:ext cx="4846320" cy="523220"/>
          </a:xfrm>
          <a:prstGeom prst="rect">
            <a:avLst/>
          </a:prstGeom>
          <a:noFill/>
        </p:spPr>
        <p:txBody>
          <a:bodyPr wrap="square">
            <a:spAutoFit/>
          </a:bodyPr>
          <a:lstStyle/>
          <a:p>
            <a:pPr algn="ctr"/>
            <a:r>
              <a:rPr sz="2800" b="1" dirty="0">
                <a:solidFill>
                  <a:srgbClr val="435C48"/>
                </a:solidFill>
                <a:latin typeface="Aptos Slab"/>
              </a:rPr>
              <a:t>Possible </a:t>
            </a:r>
            <a:r>
              <a:rPr lang="en-GB" sz="2800" b="1" dirty="0">
                <a:solidFill>
                  <a:srgbClr val="435C48"/>
                </a:solidFill>
                <a:latin typeface="Aptos Slab"/>
              </a:rPr>
              <a:t>B</a:t>
            </a:r>
            <a:r>
              <a:rPr sz="2800" b="1" dirty="0">
                <a:solidFill>
                  <a:srgbClr val="435C48"/>
                </a:solidFill>
                <a:latin typeface="Aptos Slab"/>
              </a:rPr>
              <a:t>arrier</a:t>
            </a:r>
            <a:r>
              <a:rPr lang="en-GB" sz="2800" b="1" dirty="0">
                <a:solidFill>
                  <a:srgbClr val="435C48"/>
                </a:solidFill>
                <a:latin typeface="Aptos Slab"/>
              </a:rPr>
              <a:t>s</a:t>
            </a:r>
          </a:p>
        </p:txBody>
      </p:sp>
      <p:sp>
        <p:nvSpPr>
          <p:cNvPr id="10" name="TextBox 9"/>
          <p:cNvSpPr txBox="1"/>
          <p:nvPr/>
        </p:nvSpPr>
        <p:spPr>
          <a:xfrm>
            <a:off x="914400" y="1892807"/>
            <a:ext cx="4846320" cy="3634778"/>
          </a:xfrm>
          <a:prstGeom prst="rect">
            <a:avLst/>
          </a:prstGeom>
          <a:noFill/>
        </p:spPr>
        <p:txBody>
          <a:bodyPr wrap="square">
            <a:spAutoFit/>
          </a:bodyPr>
          <a:lstStyle/>
          <a:p>
            <a:pPr>
              <a:spcAft>
                <a:spcPts val="800"/>
              </a:spcAft>
            </a:pPr>
            <a:endParaRPr lang="en-GB" sz="1400" dirty="0">
              <a:solidFill>
                <a:srgbClr val="303A32"/>
              </a:solidFill>
              <a:latin typeface="Aptos Slab"/>
            </a:endParaRPr>
          </a:p>
          <a:p>
            <a:pPr>
              <a:lnSpc>
                <a:spcPct val="150000"/>
              </a:lnSpc>
              <a:spcAft>
                <a:spcPts val="800"/>
              </a:spcAft>
            </a:pPr>
            <a:r>
              <a:rPr lang="en-GB" sz="2000" dirty="0">
                <a:solidFill>
                  <a:srgbClr val="303A32"/>
                </a:solidFill>
                <a:latin typeface="+mj-lt"/>
              </a:rPr>
              <a:t>. </a:t>
            </a:r>
            <a:r>
              <a:rPr sz="2000" dirty="0">
                <a:solidFill>
                  <a:srgbClr val="303A32"/>
                </a:solidFill>
                <a:latin typeface="+mj-lt"/>
              </a:rPr>
              <a:t>Noise / lack of privacy</a:t>
            </a:r>
          </a:p>
          <a:p>
            <a:pPr>
              <a:lnSpc>
                <a:spcPct val="150000"/>
              </a:lnSpc>
              <a:spcAft>
                <a:spcPts val="800"/>
              </a:spcAft>
            </a:pPr>
            <a:r>
              <a:rPr sz="2000" dirty="0">
                <a:solidFill>
                  <a:srgbClr val="303A32"/>
                </a:solidFill>
                <a:latin typeface="+mj-lt"/>
              </a:rPr>
              <a:t>• Language or literacy</a:t>
            </a:r>
          </a:p>
          <a:p>
            <a:pPr>
              <a:lnSpc>
                <a:spcPct val="150000"/>
              </a:lnSpc>
              <a:spcAft>
                <a:spcPts val="800"/>
              </a:spcAft>
            </a:pPr>
            <a:r>
              <a:rPr sz="2000" dirty="0">
                <a:solidFill>
                  <a:srgbClr val="303A32"/>
                </a:solidFill>
                <a:latin typeface="+mj-lt"/>
              </a:rPr>
              <a:t>• Medical jargon</a:t>
            </a:r>
          </a:p>
          <a:p>
            <a:pPr>
              <a:lnSpc>
                <a:spcPct val="150000"/>
              </a:lnSpc>
              <a:spcAft>
                <a:spcPts val="800"/>
              </a:spcAft>
            </a:pPr>
            <a:r>
              <a:rPr sz="2000" dirty="0">
                <a:solidFill>
                  <a:srgbClr val="303A32"/>
                </a:solidFill>
                <a:latin typeface="+mj-lt"/>
              </a:rPr>
              <a:t>• Hearing or visual needs</a:t>
            </a:r>
          </a:p>
          <a:p>
            <a:pPr>
              <a:lnSpc>
                <a:spcPct val="150000"/>
              </a:lnSpc>
              <a:spcAft>
                <a:spcPts val="800"/>
              </a:spcAft>
            </a:pPr>
            <a:r>
              <a:rPr sz="2000" dirty="0">
                <a:solidFill>
                  <a:srgbClr val="303A32"/>
                </a:solidFill>
                <a:latin typeface="+mj-lt"/>
              </a:rPr>
              <a:t>• Pain, fatigue or distress</a:t>
            </a:r>
          </a:p>
          <a:p>
            <a:pPr>
              <a:lnSpc>
                <a:spcPct val="150000"/>
              </a:lnSpc>
              <a:spcAft>
                <a:spcPts val="800"/>
              </a:spcAft>
            </a:pPr>
            <a:r>
              <a:rPr sz="2000" dirty="0">
                <a:solidFill>
                  <a:srgbClr val="303A32"/>
                </a:solidFill>
                <a:latin typeface="+mj-lt"/>
              </a:rPr>
              <a:t>• Cognitive impairment</a:t>
            </a:r>
          </a:p>
        </p:txBody>
      </p:sp>
      <p:sp>
        <p:nvSpPr>
          <p:cNvPr id="11" name="Rounded Rectangle 10"/>
          <p:cNvSpPr/>
          <p:nvPr/>
        </p:nvSpPr>
        <p:spPr>
          <a:xfrm>
            <a:off x="6217920" y="1344168"/>
            <a:ext cx="5212080" cy="438912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290157" y="1379229"/>
            <a:ext cx="4846320" cy="523220"/>
          </a:xfrm>
          <a:prstGeom prst="rect">
            <a:avLst/>
          </a:prstGeom>
          <a:noFill/>
        </p:spPr>
        <p:txBody>
          <a:bodyPr wrap="square">
            <a:spAutoFit/>
          </a:bodyPr>
          <a:lstStyle/>
          <a:p>
            <a:pPr algn="ctr"/>
            <a:r>
              <a:rPr lang="en-GB" sz="2800" b="1" dirty="0">
                <a:solidFill>
                  <a:srgbClr val="435C48"/>
                </a:solidFill>
                <a:latin typeface="Aptos Slab"/>
              </a:rPr>
              <a:t>Other Barriers</a:t>
            </a:r>
          </a:p>
        </p:txBody>
      </p:sp>
      <p:sp>
        <p:nvSpPr>
          <p:cNvPr id="13" name="TextBox 12"/>
          <p:cNvSpPr txBox="1"/>
          <p:nvPr/>
        </p:nvSpPr>
        <p:spPr>
          <a:xfrm>
            <a:off x="6400800" y="1892807"/>
            <a:ext cx="4846320" cy="3316742"/>
          </a:xfrm>
          <a:prstGeom prst="rect">
            <a:avLst/>
          </a:prstGeom>
          <a:noFill/>
        </p:spPr>
        <p:txBody>
          <a:bodyPr wrap="square">
            <a:spAutoFit/>
          </a:bodyPr>
          <a:lstStyle/>
          <a:p>
            <a:pPr>
              <a:lnSpc>
                <a:spcPct val="150000"/>
              </a:lnSpc>
              <a:spcAft>
                <a:spcPts val="800"/>
              </a:spcAft>
            </a:pPr>
            <a:r>
              <a:rPr sz="1400" dirty="0">
                <a:solidFill>
                  <a:srgbClr val="303A32"/>
                </a:solidFill>
                <a:latin typeface="Aptos Slab"/>
              </a:rPr>
              <a:t>• </a:t>
            </a:r>
            <a:r>
              <a:rPr sz="2000" dirty="0">
                <a:solidFill>
                  <a:srgbClr val="303A32"/>
                </a:solidFill>
                <a:latin typeface="+mj-lt"/>
              </a:rPr>
              <a:t>Anxiety or fear</a:t>
            </a:r>
          </a:p>
          <a:p>
            <a:pPr>
              <a:lnSpc>
                <a:spcPct val="150000"/>
              </a:lnSpc>
              <a:spcAft>
                <a:spcPts val="800"/>
              </a:spcAft>
            </a:pPr>
            <a:r>
              <a:rPr sz="2000" dirty="0">
                <a:solidFill>
                  <a:srgbClr val="303A32"/>
                </a:solidFill>
                <a:latin typeface="+mj-lt"/>
              </a:rPr>
              <a:t>• Cultural differences</a:t>
            </a:r>
          </a:p>
          <a:p>
            <a:pPr>
              <a:lnSpc>
                <a:spcPct val="150000"/>
              </a:lnSpc>
              <a:spcAft>
                <a:spcPts val="800"/>
              </a:spcAft>
            </a:pPr>
            <a:r>
              <a:rPr sz="2000" dirty="0">
                <a:solidFill>
                  <a:srgbClr val="303A32"/>
                </a:solidFill>
                <a:latin typeface="+mj-lt"/>
              </a:rPr>
              <a:t>• Time pressure</a:t>
            </a:r>
          </a:p>
          <a:p>
            <a:pPr>
              <a:lnSpc>
                <a:spcPct val="150000"/>
              </a:lnSpc>
              <a:spcAft>
                <a:spcPts val="800"/>
              </a:spcAft>
            </a:pPr>
            <a:r>
              <a:rPr sz="2000" dirty="0">
                <a:solidFill>
                  <a:srgbClr val="303A32"/>
                </a:solidFill>
                <a:latin typeface="+mj-lt"/>
              </a:rPr>
              <a:t>• Assumptions</a:t>
            </a:r>
          </a:p>
          <a:p>
            <a:pPr>
              <a:lnSpc>
                <a:spcPct val="150000"/>
              </a:lnSpc>
              <a:spcAft>
                <a:spcPts val="800"/>
              </a:spcAft>
            </a:pPr>
            <a:r>
              <a:rPr sz="2000" dirty="0">
                <a:solidFill>
                  <a:srgbClr val="303A32"/>
                </a:solidFill>
                <a:latin typeface="+mj-lt"/>
              </a:rPr>
              <a:t>• Power imbalance</a:t>
            </a:r>
          </a:p>
          <a:p>
            <a:pPr>
              <a:lnSpc>
                <a:spcPct val="150000"/>
              </a:lnSpc>
              <a:spcAft>
                <a:spcPts val="800"/>
              </a:spcAft>
            </a:pPr>
            <a:r>
              <a:rPr sz="2000" dirty="0">
                <a:solidFill>
                  <a:srgbClr val="303A32"/>
                </a:solidFill>
                <a:latin typeface="+mj-lt"/>
              </a:rPr>
              <a:t>• Technology problems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40000"/>
              <a:lumOff val="60000"/>
            </a:schemeClr>
          </a:solidFill>
          <a:ln>
            <a:solidFill>
              <a:schemeClr val="accent6">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23220"/>
          </a:xfrm>
          <a:prstGeom prst="rect">
            <a:avLst/>
          </a:prstGeom>
          <a:noFill/>
        </p:spPr>
        <p:txBody>
          <a:bodyPr wrap="square">
            <a:spAutoFit/>
          </a:bodyPr>
          <a:lstStyle/>
          <a:p>
            <a:pPr algn="l"/>
            <a:r>
              <a:rPr sz="2800" b="1" dirty="0">
                <a:solidFill>
                  <a:srgbClr val="435C48"/>
                </a:solidFill>
                <a:latin typeface="Aptos Slab"/>
              </a:rPr>
              <a:t>Activity 2:</a:t>
            </a:r>
            <a:r>
              <a:rPr lang="en-GB" sz="2800" b="1" dirty="0">
                <a:solidFill>
                  <a:srgbClr val="435C48"/>
                </a:solidFill>
                <a:latin typeface="Aptos Slab"/>
              </a:rPr>
              <a:t> Discuss in small groups  how to r</a:t>
            </a:r>
            <a:r>
              <a:rPr sz="2800" b="1" dirty="0">
                <a:solidFill>
                  <a:srgbClr val="435C48"/>
                </a:solidFill>
                <a:latin typeface="Aptos Slab"/>
              </a:rPr>
              <a:t>educe the barrier</a:t>
            </a:r>
          </a:p>
        </p:txBody>
      </p:sp>
      <p:sp>
        <p:nvSpPr>
          <p:cNvPr id="8" name="Rounded Rectangle 7"/>
          <p:cNvSpPr/>
          <p:nvPr/>
        </p:nvSpPr>
        <p:spPr>
          <a:xfrm>
            <a:off x="822960" y="1371600"/>
            <a:ext cx="10515600" cy="128016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77240" y="1371600"/>
            <a:ext cx="10378440" cy="1302921"/>
          </a:xfrm>
          <a:prstGeom prst="rect">
            <a:avLst/>
          </a:prstGeom>
          <a:solidFill>
            <a:schemeClr val="bg1"/>
          </a:solidFill>
        </p:spPr>
        <p:txBody>
          <a:bodyPr wrap="square">
            <a:spAutoFit/>
          </a:bodyPr>
          <a:lstStyle/>
          <a:p>
            <a:pPr>
              <a:spcAft>
                <a:spcPts val="800"/>
              </a:spcAft>
            </a:pPr>
            <a:r>
              <a:rPr sz="1400" dirty="0">
                <a:solidFill>
                  <a:srgbClr val="303A32"/>
                </a:solidFill>
                <a:latin typeface="Aptos Slab"/>
              </a:rPr>
              <a:t> </a:t>
            </a:r>
            <a:r>
              <a:rPr sz="2400" b="1" dirty="0">
                <a:solidFill>
                  <a:srgbClr val="303A32"/>
                </a:solidFill>
                <a:latin typeface="Aptos Slab"/>
              </a:rPr>
              <a:t>Choose three barriers</a:t>
            </a:r>
            <a:r>
              <a:rPr sz="2400" dirty="0">
                <a:solidFill>
                  <a:srgbClr val="303A32"/>
                </a:solidFill>
                <a:latin typeface="Aptos Slab"/>
              </a:rPr>
              <a:t>. Explain how each could affect a patient and how the professional could reduce it.</a:t>
            </a:r>
            <a:endParaRPr lang="en-GB" sz="2400" dirty="0">
              <a:solidFill>
                <a:srgbClr val="303A32"/>
              </a:solidFill>
              <a:latin typeface="Aptos Slab"/>
            </a:endParaRPr>
          </a:p>
          <a:p>
            <a:pPr>
              <a:spcAft>
                <a:spcPts val="800"/>
              </a:spcAft>
            </a:pPr>
            <a:endParaRPr sz="2400" dirty="0">
              <a:solidFill>
                <a:srgbClr val="303A32"/>
              </a:solidFill>
              <a:latin typeface="Aptos Slab"/>
            </a:endParaRPr>
          </a:p>
        </p:txBody>
      </p:sp>
      <p:sp>
        <p:nvSpPr>
          <p:cNvPr id="11" name="TextBox 10"/>
          <p:cNvSpPr txBox="1"/>
          <p:nvPr/>
        </p:nvSpPr>
        <p:spPr>
          <a:xfrm>
            <a:off x="777240" y="3017520"/>
            <a:ext cx="10515600" cy="1508105"/>
          </a:xfrm>
          <a:prstGeom prst="rect">
            <a:avLst/>
          </a:prstGeom>
          <a:noFill/>
        </p:spPr>
        <p:txBody>
          <a:bodyPr wrap="square">
            <a:spAutoFit/>
          </a:bodyPr>
          <a:lstStyle/>
          <a:p>
            <a:pPr>
              <a:spcAft>
                <a:spcPts val="800"/>
              </a:spcAft>
            </a:pPr>
            <a:r>
              <a:rPr lang="en-GB" dirty="0">
                <a:solidFill>
                  <a:srgbClr val="303A32"/>
                </a:solidFill>
                <a:latin typeface="Aptos Slab"/>
              </a:rPr>
              <a:t>Examples : </a:t>
            </a:r>
          </a:p>
          <a:p>
            <a:pPr>
              <a:spcAft>
                <a:spcPts val="800"/>
              </a:spcAft>
            </a:pPr>
            <a:r>
              <a:rPr lang="en-GB" sz="1800" dirty="0">
                <a:solidFill>
                  <a:srgbClr val="303A32"/>
                </a:solidFill>
                <a:latin typeface="Aptos Slab"/>
              </a:rPr>
              <a:t>1. </a:t>
            </a:r>
            <a:r>
              <a:rPr sz="1800" dirty="0">
                <a:solidFill>
                  <a:srgbClr val="303A32"/>
                </a:solidFill>
                <a:latin typeface="Aptos Slab"/>
              </a:rPr>
              <a:t>Medical jargon → use plain language and check understanding.</a:t>
            </a:r>
          </a:p>
          <a:p>
            <a:pPr>
              <a:spcAft>
                <a:spcPts val="800"/>
              </a:spcAft>
            </a:pPr>
            <a:r>
              <a:rPr lang="en-GB" dirty="0">
                <a:solidFill>
                  <a:srgbClr val="303A32"/>
                </a:solidFill>
                <a:latin typeface="Aptos Slab"/>
              </a:rPr>
              <a:t>2.</a:t>
            </a:r>
            <a:r>
              <a:rPr sz="1800" dirty="0">
                <a:solidFill>
                  <a:srgbClr val="303A32"/>
                </a:solidFill>
                <a:latin typeface="Aptos Slab"/>
              </a:rPr>
              <a:t> Anxiety → slow down, give manageable information and allow questions.</a:t>
            </a:r>
          </a:p>
          <a:p>
            <a:pPr>
              <a:spcAft>
                <a:spcPts val="800"/>
              </a:spcAft>
            </a:pPr>
            <a:r>
              <a:rPr lang="en-GB" dirty="0">
                <a:solidFill>
                  <a:srgbClr val="303A32"/>
                </a:solidFill>
                <a:latin typeface="Aptos Slab"/>
              </a:rPr>
              <a:t>3. </a:t>
            </a:r>
            <a:r>
              <a:rPr sz="1800" dirty="0">
                <a:solidFill>
                  <a:srgbClr val="303A32"/>
                </a:solidFill>
                <a:latin typeface="Aptos Slab"/>
              </a:rPr>
              <a:t> </a:t>
            </a:r>
            <a:r>
              <a:rPr sz="1800" b="1" dirty="0">
                <a:solidFill>
                  <a:srgbClr val="303A32"/>
                </a:solidFill>
                <a:latin typeface="Aptos Slab"/>
              </a:rPr>
              <a:t>Share one barrier and one practical solution.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 calcmode="lin" valueType="num">
                                      <p:cBhvr additive="base">
                                        <p:cTn id="1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 name="Rectangle 111">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Freeform: Shape 113">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06D3D55-7AAF-315A-910B-E71FD8A013E4}"/>
              </a:ext>
            </a:extLst>
          </p:cNvPr>
          <p:cNvSpPr>
            <a:spLocks noGrp="1"/>
          </p:cNvSpPr>
          <p:nvPr>
            <p:ph type="title"/>
          </p:nvPr>
        </p:nvSpPr>
        <p:spPr>
          <a:xfrm>
            <a:off x="1137034" y="609597"/>
            <a:ext cx="9392421" cy="1330841"/>
          </a:xfrm>
        </p:spPr>
        <p:txBody>
          <a:bodyPr>
            <a:normAutofit/>
          </a:bodyPr>
          <a:lstStyle/>
          <a:p>
            <a:r>
              <a:rPr lang="en-GB"/>
              <a:t>Meet Margaret</a:t>
            </a:r>
          </a:p>
        </p:txBody>
      </p:sp>
      <p:sp>
        <p:nvSpPr>
          <p:cNvPr id="3" name="Content Placeholder 2">
            <a:extLst>
              <a:ext uri="{FF2B5EF4-FFF2-40B4-BE49-F238E27FC236}">
                <a16:creationId xmlns:a16="http://schemas.microsoft.com/office/drawing/2014/main" id="{8D5CB1D7-3873-9BFE-6A23-FEB31FF8E21F}"/>
              </a:ext>
            </a:extLst>
          </p:cNvPr>
          <p:cNvSpPr>
            <a:spLocks noGrp="1"/>
          </p:cNvSpPr>
          <p:nvPr>
            <p:ph idx="1"/>
          </p:nvPr>
        </p:nvSpPr>
        <p:spPr>
          <a:xfrm>
            <a:off x="1137034" y="2198362"/>
            <a:ext cx="4958966" cy="3917773"/>
          </a:xfrm>
        </p:spPr>
        <p:txBody>
          <a:bodyPr anchor="t">
            <a:normAutofit fontScale="92500"/>
          </a:bodyPr>
          <a:lstStyle/>
          <a:p>
            <a:pPr>
              <a:lnSpc>
                <a:spcPct val="90000"/>
              </a:lnSpc>
            </a:pPr>
            <a:r>
              <a:rPr lang="en-GB" sz="2000" dirty="0">
                <a:ea typeface="ADLaM Display" panose="02010000000000000000" pitchFamily="2" charset="0"/>
                <a:cs typeface="ADLaM Display" panose="02010000000000000000" pitchFamily="2" charset="0"/>
              </a:rPr>
              <a:t>Margaret is 72 years old who is recovering from a stroke, she is receiving rehabilitation support to help her regain her confidence walking and her independence in which your role will be supporting her. </a:t>
            </a:r>
          </a:p>
          <a:p>
            <a:pPr>
              <a:lnSpc>
                <a:spcPct val="90000"/>
              </a:lnSpc>
            </a:pPr>
            <a:r>
              <a:rPr lang="en-GB" sz="2000" dirty="0">
                <a:ea typeface="ADLaM Display" panose="02010000000000000000" pitchFamily="2" charset="0"/>
                <a:cs typeface="ADLaM Display" panose="02010000000000000000" pitchFamily="2" charset="0"/>
              </a:rPr>
              <a:t>Margaret was active, independent, sociable and loved to talk up for herself. </a:t>
            </a:r>
          </a:p>
          <a:p>
            <a:pPr>
              <a:lnSpc>
                <a:spcPct val="90000"/>
              </a:lnSpc>
            </a:pPr>
            <a:r>
              <a:rPr lang="en-GB" sz="2000" dirty="0">
                <a:ea typeface="ADLaM Display" panose="02010000000000000000" pitchFamily="2" charset="0"/>
                <a:cs typeface="ADLaM Display" panose="02010000000000000000" pitchFamily="2" charset="0"/>
              </a:rPr>
              <a:t>She has become frustrated that others talk up on her behalf as it takes a while for her to process information and then say what she means. </a:t>
            </a:r>
          </a:p>
          <a:p>
            <a:pPr>
              <a:lnSpc>
                <a:spcPct val="90000"/>
              </a:lnSpc>
            </a:pPr>
            <a:r>
              <a:rPr lang="en-GB" sz="2000" dirty="0">
                <a:ea typeface="ADLaM Display" panose="02010000000000000000" pitchFamily="2" charset="0"/>
                <a:cs typeface="ADLaM Display" panose="02010000000000000000" pitchFamily="2" charset="0"/>
              </a:rPr>
              <a:t>She is frustrated she cannot go outside in her garden with a cup of tea unaided </a:t>
            </a:r>
          </a:p>
        </p:txBody>
      </p:sp>
      <p:pic>
        <p:nvPicPr>
          <p:cNvPr id="5" name="Picture 4">
            <a:extLst>
              <a:ext uri="{FF2B5EF4-FFF2-40B4-BE49-F238E27FC236}">
                <a16:creationId xmlns:a16="http://schemas.microsoft.com/office/drawing/2014/main" id="{580DFF74-4E99-413C-C3B6-CF1CC03771B3}"/>
              </a:ext>
            </a:extLst>
          </p:cNvPr>
          <p:cNvPicPr>
            <a:picLocks noChangeAspect="1"/>
          </p:cNvPicPr>
          <p:nvPr/>
        </p:nvPicPr>
        <p:blipFill>
          <a:blip r:embed="rId3"/>
          <a:stretch>
            <a:fillRect/>
          </a:stretch>
        </p:blipFill>
        <p:spPr>
          <a:xfrm>
            <a:off x="6719367" y="2464708"/>
            <a:ext cx="4788505" cy="3196326"/>
          </a:xfrm>
          <a:prstGeom prst="rect">
            <a:avLst/>
          </a:prstGeom>
        </p:spPr>
      </p:pic>
      <p:sp>
        <p:nvSpPr>
          <p:cNvPr id="116" name="Freeform: Shape 115">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915609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59005F-7DB5-0841-2C13-5F9196714E5E}"/>
              </a:ext>
            </a:extLst>
          </p:cNvPr>
          <p:cNvSpPr>
            <a:spLocks noGrp="1"/>
          </p:cNvSpPr>
          <p:nvPr>
            <p:ph type="title"/>
          </p:nvPr>
        </p:nvSpPr>
        <p:spPr>
          <a:xfrm>
            <a:off x="841248" y="548640"/>
            <a:ext cx="3600860" cy="5431536"/>
          </a:xfrm>
        </p:spPr>
        <p:txBody>
          <a:bodyPr>
            <a:normAutofit/>
          </a:bodyPr>
          <a:lstStyle/>
          <a:p>
            <a:r>
              <a:rPr lang="en-GB" sz="5400" b="1"/>
              <a:t>Role play using linear model</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2C14EB0-6F3C-AF18-FCEA-BAEA191DFDED}"/>
              </a:ext>
            </a:extLst>
          </p:cNvPr>
          <p:cNvSpPr>
            <a:spLocks noGrp="1"/>
          </p:cNvSpPr>
          <p:nvPr>
            <p:ph idx="1"/>
          </p:nvPr>
        </p:nvSpPr>
        <p:spPr>
          <a:xfrm>
            <a:off x="5126418" y="552091"/>
            <a:ext cx="6224335" cy="5431536"/>
          </a:xfrm>
        </p:spPr>
        <p:txBody>
          <a:bodyPr anchor="ctr">
            <a:normAutofit/>
          </a:bodyPr>
          <a:lstStyle/>
          <a:p>
            <a:pPr marL="0" indent="0">
              <a:lnSpc>
                <a:spcPct val="90000"/>
              </a:lnSpc>
              <a:buNone/>
            </a:pPr>
            <a:r>
              <a:rPr lang="en-GB" sz="1900" b="1">
                <a:highlight>
                  <a:srgbClr val="FFFF00"/>
                </a:highlight>
              </a:rPr>
              <a:t>Margaret 72  is recovering from a stroke 6 weeks ago and is preparing to continue her rehabilitation at home. A healthcare professional needs to give her information about using her walking aid safely. </a:t>
            </a:r>
          </a:p>
          <a:p>
            <a:pPr>
              <a:lnSpc>
                <a:spcPct val="90000"/>
              </a:lnSpc>
            </a:pPr>
            <a:endParaRPr lang="en-GB" sz="1900" b="1">
              <a:highlight>
                <a:srgbClr val="FFFF00"/>
              </a:highlight>
            </a:endParaRPr>
          </a:p>
          <a:p>
            <a:pPr>
              <a:lnSpc>
                <a:spcPct val="90000"/>
              </a:lnSpc>
            </a:pPr>
            <a:r>
              <a:rPr lang="en-GB" sz="1900"/>
              <a:t>You are to give clear information to Margaret </a:t>
            </a:r>
            <a:r>
              <a:rPr lang="en-GB" sz="1900" b="1"/>
              <a:t>on how she should use her walking aid </a:t>
            </a:r>
            <a:r>
              <a:rPr lang="en-GB" sz="1900"/>
              <a:t>around the house and how she should get up and down from her chair using it. </a:t>
            </a:r>
          </a:p>
          <a:p>
            <a:pPr>
              <a:lnSpc>
                <a:spcPct val="90000"/>
              </a:lnSpc>
            </a:pPr>
            <a:r>
              <a:rPr lang="en-GB" sz="1900"/>
              <a:t> Margaret listens to the information but is not given an opportunity to ask questions or provide feedback. </a:t>
            </a:r>
          </a:p>
          <a:p>
            <a:pPr>
              <a:lnSpc>
                <a:spcPct val="90000"/>
              </a:lnSpc>
            </a:pPr>
            <a:r>
              <a:rPr lang="en-GB" sz="1900" b="1"/>
              <a:t>Discuss </a:t>
            </a:r>
            <a:r>
              <a:rPr lang="en-GB" sz="1900"/>
              <a:t>what it is like to experience just giving clear instructions and what it is like to be Margaret experiencing not able to have the opportunity to ask questions.</a:t>
            </a:r>
          </a:p>
          <a:p>
            <a:pPr>
              <a:lnSpc>
                <a:spcPct val="90000"/>
              </a:lnSpc>
            </a:pPr>
            <a:endParaRPr lang="en-GB" sz="1900"/>
          </a:p>
          <a:p>
            <a:pPr>
              <a:lnSpc>
                <a:spcPct val="90000"/>
              </a:lnSpc>
            </a:pPr>
            <a:r>
              <a:rPr lang="en-GB" sz="1900" b="1"/>
              <a:t>Do you think effective communication has taken place? </a:t>
            </a:r>
          </a:p>
        </p:txBody>
      </p:sp>
    </p:spTree>
    <p:extLst>
      <p:ext uri="{BB962C8B-B14F-4D97-AF65-F5344CB8AC3E}">
        <p14:creationId xmlns:p14="http://schemas.microsoft.com/office/powerpoint/2010/main" val="2512064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088" y="-2"/>
            <a:ext cx="12191695" cy="6858001"/>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24543" y="-1"/>
            <a:ext cx="11038114" cy="677108"/>
          </a:xfrm>
          <a:prstGeom prst="rect">
            <a:avLst/>
          </a:prstGeom>
          <a:noFill/>
        </p:spPr>
        <p:txBody>
          <a:bodyPr wrap="square">
            <a:spAutoFit/>
          </a:bodyPr>
          <a:lstStyle/>
          <a:p>
            <a:pPr algn="ctr"/>
            <a:r>
              <a:rPr sz="3800" b="1" dirty="0">
                <a:solidFill>
                  <a:srgbClr val="FFFFFF"/>
                </a:solidFill>
                <a:latin typeface="Aptos Slab"/>
              </a:rPr>
              <a:t>15-MINUTE BREAK</a:t>
            </a:r>
          </a:p>
        </p:txBody>
      </p:sp>
      <p:sp>
        <p:nvSpPr>
          <p:cNvPr id="4" name="TextBox 3"/>
          <p:cNvSpPr txBox="1"/>
          <p:nvPr/>
        </p:nvSpPr>
        <p:spPr>
          <a:xfrm>
            <a:off x="914400" y="1550126"/>
            <a:ext cx="10332720" cy="523220"/>
          </a:xfrm>
          <a:prstGeom prst="rect">
            <a:avLst/>
          </a:prstGeom>
          <a:noFill/>
        </p:spPr>
        <p:txBody>
          <a:bodyPr wrap="square">
            <a:spAutoFit/>
          </a:bodyPr>
          <a:lstStyle/>
          <a:p>
            <a:pPr algn="ctr"/>
            <a:r>
              <a:rPr sz="2800" b="0" dirty="0">
                <a:solidFill>
                  <a:srgbClr val="E8EFE6"/>
                </a:solidFill>
                <a:latin typeface="Aptos Slab"/>
              </a:rPr>
              <a:t>Return ready to explore the Interactive Model</a:t>
            </a:r>
          </a:p>
        </p:txBody>
      </p:sp>
      <p:pic>
        <p:nvPicPr>
          <p:cNvPr id="6" name="Picture 5">
            <a:extLst>
              <a:ext uri="{FF2B5EF4-FFF2-40B4-BE49-F238E27FC236}">
                <a16:creationId xmlns:a16="http://schemas.microsoft.com/office/drawing/2014/main" id="{8A1E29FD-4162-C29B-ED56-C4EFEE6628F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136570" y="2880345"/>
            <a:ext cx="4114801" cy="383614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020D190-B4B4-940D-4BA8-8FD07930FA3F}"/>
              </a:ext>
            </a:extLst>
          </p:cNvPr>
          <p:cNvPicPr>
            <a:picLocks noChangeAspect="1"/>
          </p:cNvPicPr>
          <p:nvPr/>
        </p:nvPicPr>
        <p:blipFill>
          <a:blip r:embed="rId2">
            <a:duotone>
              <a:schemeClr val="bg2">
                <a:shade val="45000"/>
                <a:satMod val="135000"/>
              </a:schemeClr>
              <a:prstClr val="white"/>
            </a:duotone>
          </a:blip>
          <a:srcRect t="12242" r="9091" b="11149"/>
          <a:stretch>
            <a:fillRect/>
          </a:stretch>
        </p:blipFill>
        <p:spPr>
          <a:xfrm>
            <a:off x="20" y="10"/>
            <a:ext cx="12191980" cy="6857990"/>
          </a:xfrm>
          <a:prstGeom prst="rect">
            <a:avLst/>
          </a:prstGeom>
        </p:spPr>
      </p:pic>
      <p:sp>
        <p:nvSpPr>
          <p:cNvPr id="39" name="Rectangle 38">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395557-8365-0D81-13A7-F0B4685CF11E}"/>
              </a:ext>
            </a:extLst>
          </p:cNvPr>
          <p:cNvSpPr>
            <a:spLocks noGrp="1"/>
          </p:cNvSpPr>
          <p:nvPr>
            <p:ph type="title"/>
          </p:nvPr>
        </p:nvSpPr>
        <p:spPr>
          <a:xfrm>
            <a:off x="838200" y="365125"/>
            <a:ext cx="10515600" cy="1325563"/>
          </a:xfrm>
        </p:spPr>
        <p:txBody>
          <a:bodyPr>
            <a:normAutofit/>
          </a:bodyPr>
          <a:lstStyle/>
          <a:p>
            <a:r>
              <a:rPr lang="en-GB" dirty="0"/>
              <a:t>The Interactive Model</a:t>
            </a:r>
          </a:p>
        </p:txBody>
      </p:sp>
      <p:graphicFrame>
        <p:nvGraphicFramePr>
          <p:cNvPr id="17" name="Content Placeholder 2">
            <a:extLst>
              <a:ext uri="{FF2B5EF4-FFF2-40B4-BE49-F238E27FC236}">
                <a16:creationId xmlns:a16="http://schemas.microsoft.com/office/drawing/2014/main" id="{920D8F59-A70A-C38A-2B72-427C5CA8CB20}"/>
              </a:ext>
            </a:extLst>
          </p:cNvPr>
          <p:cNvGraphicFramePr>
            <a:graphicFrameLocks noGrp="1"/>
          </p:cNvGraphicFramePr>
          <p:nvPr>
            <p:ph idx="1"/>
            <p:extLst>
              <p:ext uri="{D42A27DB-BD31-4B8C-83A1-F6EECF244321}">
                <p14:modId xmlns:p14="http://schemas.microsoft.com/office/powerpoint/2010/main" val="297693428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78333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AF8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The Interactive Model</a:t>
            </a:r>
          </a:p>
        </p:txBody>
      </p:sp>
      <p:sp>
        <p:nvSpPr>
          <p:cNvPr id="8" name="TextBox 7"/>
          <p:cNvSpPr txBox="1"/>
          <p:nvPr/>
        </p:nvSpPr>
        <p:spPr>
          <a:xfrm>
            <a:off x="658368" y="914400"/>
            <a:ext cx="10515600" cy="365760"/>
          </a:xfrm>
          <a:prstGeom prst="rect">
            <a:avLst/>
          </a:prstGeom>
          <a:noFill/>
        </p:spPr>
        <p:txBody>
          <a:bodyPr wrap="square">
            <a:spAutoFit/>
          </a:bodyPr>
          <a:lstStyle/>
          <a:p>
            <a:pPr algn="l"/>
            <a:r>
              <a:rPr sz="1400" b="0">
                <a:solidFill>
                  <a:srgbClr val="435C48"/>
                </a:solidFill>
                <a:latin typeface="Aptos Slab"/>
              </a:rPr>
              <a:t>Communication becomes a two-way process through feedback.</a:t>
            </a:r>
          </a:p>
        </p:txBody>
      </p:sp>
      <p:sp>
        <p:nvSpPr>
          <p:cNvPr id="9" name="Rounded Rectangle 8"/>
          <p:cNvSpPr/>
          <p:nvPr/>
        </p:nvSpPr>
        <p:spPr>
          <a:xfrm>
            <a:off x="1097280" y="2011680"/>
            <a:ext cx="2743200" cy="132588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1188720" y="2267712"/>
            <a:ext cx="2560320" cy="274320"/>
          </a:xfrm>
          <a:prstGeom prst="rect">
            <a:avLst/>
          </a:prstGeom>
          <a:noFill/>
        </p:spPr>
        <p:txBody>
          <a:bodyPr wrap="square">
            <a:spAutoFit/>
          </a:bodyPr>
          <a:lstStyle/>
          <a:p>
            <a:pPr algn="ctr"/>
            <a:r>
              <a:rPr sz="1800" b="1">
                <a:solidFill>
                  <a:srgbClr val="435C48"/>
                </a:solidFill>
                <a:latin typeface="Aptos Slab"/>
              </a:rPr>
              <a:t>PERSON A</a:t>
            </a:r>
          </a:p>
        </p:txBody>
      </p:sp>
      <p:sp>
        <p:nvSpPr>
          <p:cNvPr id="11" name="TextBox 10"/>
          <p:cNvSpPr txBox="1"/>
          <p:nvPr/>
        </p:nvSpPr>
        <p:spPr>
          <a:xfrm>
            <a:off x="1188720" y="2651760"/>
            <a:ext cx="2560320" cy="274320"/>
          </a:xfrm>
          <a:prstGeom prst="rect">
            <a:avLst/>
          </a:prstGeom>
          <a:noFill/>
        </p:spPr>
        <p:txBody>
          <a:bodyPr wrap="square">
            <a:spAutoFit/>
          </a:bodyPr>
          <a:lstStyle/>
          <a:p>
            <a:pPr algn="ctr"/>
            <a:r>
              <a:rPr sz="1200" b="0">
                <a:solidFill>
                  <a:srgbClr val="303A32"/>
                </a:solidFill>
                <a:latin typeface="Aptos Slab"/>
              </a:rPr>
              <a:t>Healthcare professional</a:t>
            </a:r>
          </a:p>
        </p:txBody>
      </p:sp>
      <p:sp>
        <p:nvSpPr>
          <p:cNvPr id="12" name="Rounded Rectangle 11"/>
          <p:cNvSpPr/>
          <p:nvPr/>
        </p:nvSpPr>
        <p:spPr>
          <a:xfrm>
            <a:off x="8321040" y="2011680"/>
            <a:ext cx="2743200" cy="132588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412480" y="2267712"/>
            <a:ext cx="2560320" cy="274320"/>
          </a:xfrm>
          <a:prstGeom prst="rect">
            <a:avLst/>
          </a:prstGeom>
          <a:noFill/>
        </p:spPr>
        <p:txBody>
          <a:bodyPr wrap="square">
            <a:spAutoFit/>
          </a:bodyPr>
          <a:lstStyle/>
          <a:p>
            <a:pPr algn="ctr"/>
            <a:r>
              <a:rPr sz="1800" b="1">
                <a:solidFill>
                  <a:srgbClr val="435C48"/>
                </a:solidFill>
                <a:latin typeface="Aptos Slab"/>
              </a:rPr>
              <a:t>PERSON B</a:t>
            </a:r>
          </a:p>
        </p:txBody>
      </p:sp>
      <p:sp>
        <p:nvSpPr>
          <p:cNvPr id="14" name="TextBox 13"/>
          <p:cNvSpPr txBox="1"/>
          <p:nvPr/>
        </p:nvSpPr>
        <p:spPr>
          <a:xfrm>
            <a:off x="8412480" y="2651760"/>
            <a:ext cx="2560320" cy="274320"/>
          </a:xfrm>
          <a:prstGeom prst="rect">
            <a:avLst/>
          </a:prstGeom>
          <a:noFill/>
        </p:spPr>
        <p:txBody>
          <a:bodyPr wrap="square">
            <a:spAutoFit/>
          </a:bodyPr>
          <a:lstStyle/>
          <a:p>
            <a:pPr algn="ctr"/>
            <a:r>
              <a:rPr sz="1200" b="0">
                <a:solidFill>
                  <a:srgbClr val="303A32"/>
                </a:solidFill>
                <a:latin typeface="Aptos Slab"/>
              </a:rPr>
              <a:t>Patient / service user</a:t>
            </a:r>
          </a:p>
        </p:txBody>
      </p:sp>
      <p:cxnSp>
        <p:nvCxnSpPr>
          <p:cNvPr id="15" name="Connector 14"/>
          <p:cNvCxnSpPr/>
          <p:nvPr/>
        </p:nvCxnSpPr>
        <p:spPr>
          <a:xfrm>
            <a:off x="3886200" y="2423160"/>
            <a:ext cx="4343400" cy="0"/>
          </a:xfrm>
          <a:prstGeom prst="line">
            <a:avLst/>
          </a:prstGeom>
          <a:ln w="25400">
            <a:solidFill>
              <a:srgbClr val="435C48"/>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flipH="1">
            <a:off x="3886200" y="3017520"/>
            <a:ext cx="4343400" cy="0"/>
          </a:xfrm>
          <a:prstGeom prst="line">
            <a:avLst/>
          </a:prstGeom>
          <a:ln w="25400">
            <a:solidFill>
              <a:srgbClr val="435C48"/>
            </a:solidFill>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5120640" y="1965960"/>
            <a:ext cx="1828800" cy="274320"/>
          </a:xfrm>
          <a:prstGeom prst="rect">
            <a:avLst/>
          </a:prstGeom>
          <a:noFill/>
        </p:spPr>
        <p:txBody>
          <a:bodyPr wrap="square">
            <a:spAutoFit/>
          </a:bodyPr>
          <a:lstStyle/>
          <a:p>
            <a:pPr algn="ctr"/>
            <a:r>
              <a:rPr sz="1300" b="1">
                <a:solidFill>
                  <a:srgbClr val="435C48"/>
                </a:solidFill>
                <a:latin typeface="Aptos Slab"/>
              </a:rPr>
              <a:t>MESSAGE</a:t>
            </a:r>
          </a:p>
        </p:txBody>
      </p:sp>
      <p:sp>
        <p:nvSpPr>
          <p:cNvPr id="18" name="TextBox 17"/>
          <p:cNvSpPr txBox="1"/>
          <p:nvPr/>
        </p:nvSpPr>
        <p:spPr>
          <a:xfrm>
            <a:off x="5120640" y="3090672"/>
            <a:ext cx="1828800" cy="274320"/>
          </a:xfrm>
          <a:prstGeom prst="rect">
            <a:avLst/>
          </a:prstGeom>
          <a:noFill/>
        </p:spPr>
        <p:txBody>
          <a:bodyPr wrap="square">
            <a:spAutoFit/>
          </a:bodyPr>
          <a:lstStyle/>
          <a:p>
            <a:pPr algn="ctr"/>
            <a:r>
              <a:rPr sz="1300" b="1">
                <a:solidFill>
                  <a:srgbClr val="435C48"/>
                </a:solidFill>
                <a:latin typeface="Aptos Slab"/>
              </a:rPr>
              <a:t>FEEDBACK</a:t>
            </a:r>
          </a:p>
        </p:txBody>
      </p:sp>
      <p:sp>
        <p:nvSpPr>
          <p:cNvPr id="19" name="Rounded Rectangle 18"/>
          <p:cNvSpPr/>
          <p:nvPr/>
        </p:nvSpPr>
        <p:spPr>
          <a:xfrm>
            <a:off x="2926080" y="4297680"/>
            <a:ext cx="6309360" cy="109728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3108960" y="4434840"/>
            <a:ext cx="5943600" cy="320040"/>
          </a:xfrm>
          <a:prstGeom prst="rect">
            <a:avLst/>
          </a:prstGeom>
          <a:noFill/>
        </p:spPr>
        <p:txBody>
          <a:bodyPr wrap="square">
            <a:spAutoFit/>
          </a:bodyPr>
          <a:lstStyle/>
          <a:p>
            <a:pPr algn="l"/>
            <a:r>
              <a:rPr sz="1600" b="1">
                <a:solidFill>
                  <a:srgbClr val="435C48"/>
                </a:solidFill>
                <a:latin typeface="Aptos Slab"/>
              </a:rPr>
              <a:t>Key feature</a:t>
            </a:r>
          </a:p>
        </p:txBody>
      </p:sp>
      <p:sp>
        <p:nvSpPr>
          <p:cNvPr id="21" name="TextBox 20"/>
          <p:cNvSpPr txBox="1"/>
          <p:nvPr/>
        </p:nvSpPr>
        <p:spPr>
          <a:xfrm>
            <a:off x="3108960" y="4864608"/>
            <a:ext cx="5943600" cy="584775"/>
          </a:xfrm>
          <a:prstGeom prst="rect">
            <a:avLst/>
          </a:prstGeom>
          <a:noFill/>
        </p:spPr>
        <p:txBody>
          <a:bodyPr wrap="square">
            <a:spAutoFit/>
          </a:bodyPr>
          <a:lstStyle/>
          <a:p>
            <a:pPr>
              <a:spcAft>
                <a:spcPts val="800"/>
              </a:spcAft>
            </a:pPr>
            <a:r>
              <a:rPr sz="1400" dirty="0">
                <a:solidFill>
                  <a:srgbClr val="303A32"/>
                </a:solidFill>
                <a:latin typeface="Aptos Slab"/>
              </a:rPr>
              <a:t>• </a:t>
            </a:r>
            <a:r>
              <a:rPr sz="1600" b="1" dirty="0">
                <a:solidFill>
                  <a:srgbClr val="303A32"/>
                </a:solidFill>
                <a:latin typeface="Aptos Slab"/>
              </a:rPr>
              <a:t>Feedback allows clarification, questions and checking of understanding</a:t>
            </a:r>
            <a:r>
              <a:rPr sz="1400" dirty="0">
                <a:solidFill>
                  <a:srgbClr val="303A32"/>
                </a:solidFill>
                <a:latin typeface="Aptos Slab"/>
              </a:rPr>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84775"/>
          </a:xfrm>
          <a:prstGeom prst="rect">
            <a:avLst/>
          </a:prstGeom>
          <a:noFill/>
        </p:spPr>
        <p:txBody>
          <a:bodyPr wrap="square">
            <a:spAutoFit/>
          </a:bodyPr>
          <a:lstStyle/>
          <a:p>
            <a:pPr algn="l"/>
            <a:r>
              <a:rPr sz="3200" b="1" dirty="0">
                <a:solidFill>
                  <a:srgbClr val="435C48"/>
                </a:solidFill>
                <a:latin typeface="Aptos Slab"/>
              </a:rPr>
              <a:t>Interactive communication in healthcare</a:t>
            </a:r>
          </a:p>
        </p:txBody>
      </p:sp>
      <p:sp>
        <p:nvSpPr>
          <p:cNvPr id="8" name="Rounded Rectangle 7"/>
          <p:cNvSpPr/>
          <p:nvPr/>
        </p:nvSpPr>
        <p:spPr>
          <a:xfrm>
            <a:off x="640080" y="1325880"/>
            <a:ext cx="3520440" cy="365760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22959" y="1463039"/>
            <a:ext cx="3154680" cy="461665"/>
          </a:xfrm>
          <a:prstGeom prst="rect">
            <a:avLst/>
          </a:prstGeom>
          <a:noFill/>
        </p:spPr>
        <p:txBody>
          <a:bodyPr wrap="square">
            <a:spAutoFit/>
          </a:bodyPr>
          <a:lstStyle/>
          <a:p>
            <a:pPr algn="l"/>
            <a:r>
              <a:rPr sz="1600" b="1" dirty="0">
                <a:solidFill>
                  <a:srgbClr val="435C48"/>
                </a:solidFill>
                <a:latin typeface="Aptos Slab"/>
              </a:rPr>
              <a:t>1. </a:t>
            </a:r>
            <a:r>
              <a:rPr sz="2400" b="1" dirty="0">
                <a:solidFill>
                  <a:srgbClr val="435C48"/>
                </a:solidFill>
                <a:latin typeface="Aptos Slab"/>
              </a:rPr>
              <a:t>Medication</a:t>
            </a:r>
          </a:p>
        </p:txBody>
      </p:sp>
      <p:sp>
        <p:nvSpPr>
          <p:cNvPr id="10" name="TextBox 9"/>
          <p:cNvSpPr txBox="1"/>
          <p:nvPr/>
        </p:nvSpPr>
        <p:spPr>
          <a:xfrm>
            <a:off x="822959" y="1892807"/>
            <a:ext cx="3154680" cy="2513509"/>
          </a:xfrm>
          <a:prstGeom prst="rect">
            <a:avLst/>
          </a:prstGeom>
          <a:noFill/>
        </p:spPr>
        <p:txBody>
          <a:bodyPr wrap="square">
            <a:spAutoFit/>
          </a:bodyPr>
          <a:lstStyle/>
          <a:p>
            <a:pPr>
              <a:spcAft>
                <a:spcPts val="800"/>
              </a:spcAft>
            </a:pPr>
            <a:r>
              <a:rPr sz="2400" dirty="0">
                <a:solidFill>
                  <a:srgbClr val="303A32"/>
                </a:solidFill>
                <a:latin typeface="Aptos Slab"/>
              </a:rPr>
              <a:t>• Professional gives dosage information.</a:t>
            </a:r>
          </a:p>
          <a:p>
            <a:pPr>
              <a:spcAft>
                <a:spcPts val="800"/>
              </a:spcAft>
            </a:pPr>
            <a:r>
              <a:rPr sz="2400" dirty="0">
                <a:solidFill>
                  <a:srgbClr val="303A32"/>
                </a:solidFill>
                <a:latin typeface="Aptos Slab"/>
              </a:rPr>
              <a:t>• Patient asks when to take it.</a:t>
            </a:r>
          </a:p>
          <a:p>
            <a:pPr>
              <a:spcAft>
                <a:spcPts val="800"/>
              </a:spcAft>
            </a:pPr>
            <a:r>
              <a:rPr sz="2400" dirty="0">
                <a:solidFill>
                  <a:srgbClr val="303A32"/>
                </a:solidFill>
                <a:latin typeface="Aptos Slab"/>
              </a:rPr>
              <a:t>• Understanding is checked.</a:t>
            </a:r>
          </a:p>
        </p:txBody>
      </p:sp>
      <p:sp>
        <p:nvSpPr>
          <p:cNvPr id="11" name="Rounded Rectangle 10"/>
          <p:cNvSpPr/>
          <p:nvPr/>
        </p:nvSpPr>
        <p:spPr>
          <a:xfrm>
            <a:off x="4343400" y="1325880"/>
            <a:ext cx="3520440" cy="365760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4526280" y="1463039"/>
            <a:ext cx="3154680" cy="461665"/>
          </a:xfrm>
          <a:prstGeom prst="rect">
            <a:avLst/>
          </a:prstGeom>
          <a:noFill/>
        </p:spPr>
        <p:txBody>
          <a:bodyPr wrap="square">
            <a:spAutoFit/>
          </a:bodyPr>
          <a:lstStyle/>
          <a:p>
            <a:pPr algn="l"/>
            <a:r>
              <a:rPr sz="1600" b="1" dirty="0">
                <a:solidFill>
                  <a:srgbClr val="435C48"/>
                </a:solidFill>
                <a:latin typeface="Aptos Slab"/>
              </a:rPr>
              <a:t>2. </a:t>
            </a:r>
            <a:r>
              <a:rPr sz="2400" b="1" dirty="0">
                <a:solidFill>
                  <a:srgbClr val="435C48"/>
                </a:solidFill>
                <a:latin typeface="Aptos Slab"/>
              </a:rPr>
              <a:t>Procedure</a:t>
            </a:r>
          </a:p>
        </p:txBody>
      </p:sp>
      <p:sp>
        <p:nvSpPr>
          <p:cNvPr id="13" name="TextBox 12"/>
          <p:cNvSpPr txBox="1"/>
          <p:nvPr/>
        </p:nvSpPr>
        <p:spPr>
          <a:xfrm>
            <a:off x="4526280" y="1892807"/>
            <a:ext cx="3154680" cy="2971800"/>
          </a:xfrm>
          <a:prstGeom prst="rect">
            <a:avLst/>
          </a:prstGeom>
          <a:noFill/>
        </p:spPr>
        <p:txBody>
          <a:bodyPr wrap="square">
            <a:spAutoFit/>
          </a:bodyPr>
          <a:lstStyle/>
          <a:p>
            <a:pPr>
              <a:spcAft>
                <a:spcPts val="800"/>
              </a:spcAft>
            </a:pPr>
            <a:r>
              <a:rPr sz="1400" dirty="0">
                <a:solidFill>
                  <a:srgbClr val="303A32"/>
                </a:solidFill>
                <a:latin typeface="Aptos Slab"/>
              </a:rPr>
              <a:t>• </a:t>
            </a:r>
            <a:r>
              <a:rPr sz="2400" dirty="0">
                <a:solidFill>
                  <a:srgbClr val="303A32"/>
                </a:solidFill>
                <a:latin typeface="Aptos Slab"/>
              </a:rPr>
              <a:t>Professional explains fasting.</a:t>
            </a:r>
          </a:p>
          <a:p>
            <a:pPr>
              <a:spcAft>
                <a:spcPts val="800"/>
              </a:spcAft>
            </a:pPr>
            <a:r>
              <a:rPr sz="2400" dirty="0">
                <a:solidFill>
                  <a:srgbClr val="303A32"/>
                </a:solidFill>
                <a:latin typeface="Aptos Slab"/>
              </a:rPr>
              <a:t>• Patient asks whether water is allowed.</a:t>
            </a:r>
          </a:p>
          <a:p>
            <a:pPr>
              <a:spcAft>
                <a:spcPts val="800"/>
              </a:spcAft>
            </a:pPr>
            <a:r>
              <a:rPr sz="2400" dirty="0">
                <a:solidFill>
                  <a:srgbClr val="303A32"/>
                </a:solidFill>
                <a:latin typeface="Aptos Slab"/>
              </a:rPr>
              <a:t>• Information is clarified.</a:t>
            </a:r>
          </a:p>
        </p:txBody>
      </p:sp>
      <p:sp>
        <p:nvSpPr>
          <p:cNvPr id="14" name="Rounded Rectangle 13"/>
          <p:cNvSpPr/>
          <p:nvPr/>
        </p:nvSpPr>
        <p:spPr>
          <a:xfrm>
            <a:off x="8046720" y="1325880"/>
            <a:ext cx="3520440" cy="365760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229600" y="1463039"/>
            <a:ext cx="3154680" cy="461665"/>
          </a:xfrm>
          <a:prstGeom prst="rect">
            <a:avLst/>
          </a:prstGeom>
          <a:noFill/>
        </p:spPr>
        <p:txBody>
          <a:bodyPr wrap="square">
            <a:spAutoFit/>
          </a:bodyPr>
          <a:lstStyle/>
          <a:p>
            <a:pPr algn="l"/>
            <a:r>
              <a:rPr sz="1600" b="1" dirty="0">
                <a:solidFill>
                  <a:srgbClr val="435C48"/>
                </a:solidFill>
                <a:latin typeface="Aptos Slab"/>
              </a:rPr>
              <a:t>3</a:t>
            </a:r>
            <a:r>
              <a:rPr sz="2400" b="1" dirty="0">
                <a:solidFill>
                  <a:srgbClr val="435C48"/>
                </a:solidFill>
                <a:latin typeface="Aptos Slab"/>
              </a:rPr>
              <a:t>. Rehabilitation</a:t>
            </a:r>
          </a:p>
        </p:txBody>
      </p:sp>
      <p:sp>
        <p:nvSpPr>
          <p:cNvPr id="16" name="TextBox 15"/>
          <p:cNvSpPr txBox="1"/>
          <p:nvPr/>
        </p:nvSpPr>
        <p:spPr>
          <a:xfrm>
            <a:off x="8229600" y="1892807"/>
            <a:ext cx="3154680" cy="2513509"/>
          </a:xfrm>
          <a:prstGeom prst="rect">
            <a:avLst/>
          </a:prstGeom>
          <a:noFill/>
        </p:spPr>
        <p:txBody>
          <a:bodyPr wrap="square">
            <a:spAutoFit/>
          </a:bodyPr>
          <a:lstStyle/>
          <a:p>
            <a:pPr>
              <a:spcAft>
                <a:spcPts val="800"/>
              </a:spcAft>
            </a:pPr>
            <a:r>
              <a:rPr sz="1400" dirty="0">
                <a:solidFill>
                  <a:srgbClr val="303A32"/>
                </a:solidFill>
                <a:latin typeface="Aptos Slab"/>
              </a:rPr>
              <a:t>• </a:t>
            </a:r>
            <a:r>
              <a:rPr sz="2400" dirty="0">
                <a:solidFill>
                  <a:srgbClr val="303A32"/>
                </a:solidFill>
                <a:latin typeface="Aptos Slab"/>
              </a:rPr>
              <a:t>Professional explains an exercise.</a:t>
            </a:r>
          </a:p>
          <a:p>
            <a:pPr>
              <a:spcAft>
                <a:spcPts val="800"/>
              </a:spcAft>
            </a:pPr>
            <a:r>
              <a:rPr sz="2400" dirty="0">
                <a:solidFill>
                  <a:srgbClr val="303A32"/>
                </a:solidFill>
                <a:latin typeface="Aptos Slab"/>
              </a:rPr>
              <a:t>• Patient reports fear or discomfort.</a:t>
            </a:r>
          </a:p>
          <a:p>
            <a:pPr>
              <a:spcAft>
                <a:spcPts val="800"/>
              </a:spcAft>
            </a:pPr>
            <a:r>
              <a:rPr sz="2400" dirty="0">
                <a:solidFill>
                  <a:srgbClr val="303A32"/>
                </a:solidFill>
                <a:latin typeface="Aptos Slab"/>
              </a:rPr>
              <a:t>• Communication can be adapted</a:t>
            </a:r>
            <a:r>
              <a:rPr sz="1400" dirty="0">
                <a:solidFill>
                  <a:srgbClr val="303A32"/>
                </a:solidFill>
                <a:latin typeface="Aptos Slab"/>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Interactive model: strengths and limitations</a:t>
            </a:r>
          </a:p>
        </p:txBody>
      </p:sp>
      <p:sp>
        <p:nvSpPr>
          <p:cNvPr id="8" name="Rounded Rectangle 7"/>
          <p:cNvSpPr/>
          <p:nvPr/>
        </p:nvSpPr>
        <p:spPr>
          <a:xfrm>
            <a:off x="731520" y="1280160"/>
            <a:ext cx="5212080" cy="448056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914400" y="1417319"/>
            <a:ext cx="4846320" cy="461665"/>
          </a:xfrm>
          <a:prstGeom prst="rect">
            <a:avLst/>
          </a:prstGeom>
          <a:noFill/>
        </p:spPr>
        <p:txBody>
          <a:bodyPr wrap="square">
            <a:spAutoFit/>
          </a:bodyPr>
          <a:lstStyle/>
          <a:p>
            <a:pPr algn="l"/>
            <a:r>
              <a:rPr lang="en-GB" sz="2400" b="1" dirty="0">
                <a:solidFill>
                  <a:srgbClr val="435C48"/>
                </a:solidFill>
                <a:latin typeface="Aptos Slab"/>
              </a:rPr>
              <a:t>               </a:t>
            </a:r>
            <a:r>
              <a:rPr sz="2400" b="1" dirty="0">
                <a:solidFill>
                  <a:srgbClr val="435C48"/>
                </a:solidFill>
                <a:latin typeface="Aptos Slab"/>
              </a:rPr>
              <a:t>Strengths</a:t>
            </a:r>
          </a:p>
        </p:txBody>
      </p:sp>
      <p:sp>
        <p:nvSpPr>
          <p:cNvPr id="10" name="TextBox 9"/>
          <p:cNvSpPr txBox="1"/>
          <p:nvPr/>
        </p:nvSpPr>
        <p:spPr>
          <a:xfrm>
            <a:off x="914400" y="1847088"/>
            <a:ext cx="4846320" cy="2451953"/>
          </a:xfrm>
          <a:prstGeom prst="rect">
            <a:avLst/>
          </a:prstGeom>
          <a:noFill/>
        </p:spPr>
        <p:txBody>
          <a:bodyPr wrap="square">
            <a:spAutoFit/>
          </a:bodyPr>
          <a:lstStyle/>
          <a:p>
            <a:pPr marL="342900" indent="-342900">
              <a:spcAft>
                <a:spcPts val="800"/>
              </a:spcAft>
              <a:buFont typeface="+mj-lt"/>
              <a:buAutoNum type="arabicPeriod"/>
            </a:pPr>
            <a:r>
              <a:rPr sz="1400" dirty="0">
                <a:solidFill>
                  <a:srgbClr val="303A32"/>
                </a:solidFill>
                <a:latin typeface="Aptos Slab"/>
              </a:rPr>
              <a:t>• </a:t>
            </a:r>
            <a:r>
              <a:rPr sz="2000" dirty="0">
                <a:solidFill>
                  <a:srgbClr val="303A32"/>
                </a:solidFill>
                <a:latin typeface="Aptos Slab"/>
              </a:rPr>
              <a:t>Allows feedback</a:t>
            </a:r>
          </a:p>
          <a:p>
            <a:pPr marL="342900" indent="-342900">
              <a:spcAft>
                <a:spcPts val="800"/>
              </a:spcAft>
              <a:buFont typeface="+mj-lt"/>
              <a:buAutoNum type="arabicPeriod"/>
            </a:pPr>
            <a:r>
              <a:rPr sz="2000" dirty="0">
                <a:solidFill>
                  <a:srgbClr val="303A32"/>
                </a:solidFill>
                <a:latin typeface="Aptos Slab"/>
              </a:rPr>
              <a:t>• Supports clarification</a:t>
            </a:r>
          </a:p>
          <a:p>
            <a:pPr marL="342900" indent="-342900">
              <a:spcAft>
                <a:spcPts val="800"/>
              </a:spcAft>
              <a:buFont typeface="+mj-lt"/>
              <a:buAutoNum type="arabicPeriod"/>
            </a:pPr>
            <a:r>
              <a:rPr sz="2000" dirty="0">
                <a:solidFill>
                  <a:srgbClr val="303A32"/>
                </a:solidFill>
                <a:latin typeface="Aptos Slab"/>
              </a:rPr>
              <a:t>• Identifies misunderstanding</a:t>
            </a:r>
          </a:p>
          <a:p>
            <a:pPr marL="342900" indent="-342900">
              <a:spcAft>
                <a:spcPts val="800"/>
              </a:spcAft>
              <a:buFont typeface="+mj-lt"/>
              <a:buAutoNum type="arabicPeriod"/>
            </a:pPr>
            <a:r>
              <a:rPr sz="2000" dirty="0">
                <a:solidFill>
                  <a:srgbClr val="303A32"/>
                </a:solidFill>
                <a:latin typeface="Aptos Slab"/>
              </a:rPr>
              <a:t>• Encourages participation</a:t>
            </a:r>
          </a:p>
          <a:p>
            <a:pPr marL="342900" indent="-342900">
              <a:spcAft>
                <a:spcPts val="800"/>
              </a:spcAft>
              <a:buFont typeface="+mj-lt"/>
              <a:buAutoNum type="arabicPeriod"/>
            </a:pPr>
            <a:r>
              <a:rPr sz="2000" dirty="0">
                <a:solidFill>
                  <a:srgbClr val="303A32"/>
                </a:solidFill>
                <a:latin typeface="Aptos Slab"/>
              </a:rPr>
              <a:t>• Helps check understanding</a:t>
            </a:r>
          </a:p>
          <a:p>
            <a:pPr marL="342900" indent="-342900">
              <a:spcAft>
                <a:spcPts val="800"/>
              </a:spcAft>
              <a:buFont typeface="+mj-lt"/>
              <a:buAutoNum type="arabicPeriod"/>
            </a:pPr>
            <a:r>
              <a:rPr sz="2000" dirty="0">
                <a:solidFill>
                  <a:srgbClr val="303A32"/>
                </a:solidFill>
                <a:latin typeface="Aptos Slab"/>
              </a:rPr>
              <a:t>• Responsive to individual needs</a:t>
            </a:r>
          </a:p>
        </p:txBody>
      </p:sp>
      <p:sp>
        <p:nvSpPr>
          <p:cNvPr id="11" name="Rounded Rectangle 10"/>
          <p:cNvSpPr/>
          <p:nvPr/>
        </p:nvSpPr>
        <p:spPr>
          <a:xfrm>
            <a:off x="6217920" y="1280160"/>
            <a:ext cx="5212080" cy="448056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400800" y="1417319"/>
            <a:ext cx="4846320" cy="461665"/>
          </a:xfrm>
          <a:prstGeom prst="rect">
            <a:avLst/>
          </a:prstGeom>
          <a:noFill/>
        </p:spPr>
        <p:txBody>
          <a:bodyPr wrap="square">
            <a:spAutoFit/>
          </a:bodyPr>
          <a:lstStyle/>
          <a:p>
            <a:pPr algn="l"/>
            <a:r>
              <a:rPr lang="en-GB" sz="2400" b="1" dirty="0">
                <a:solidFill>
                  <a:srgbClr val="435C48"/>
                </a:solidFill>
                <a:latin typeface="Aptos Slab"/>
              </a:rPr>
              <a:t>              </a:t>
            </a:r>
            <a:r>
              <a:rPr sz="2400" b="1" dirty="0">
                <a:solidFill>
                  <a:srgbClr val="435C48"/>
                </a:solidFill>
                <a:latin typeface="Aptos Slab"/>
              </a:rPr>
              <a:t>Limitations</a:t>
            </a:r>
          </a:p>
        </p:txBody>
      </p:sp>
      <p:sp>
        <p:nvSpPr>
          <p:cNvPr id="13" name="TextBox 12"/>
          <p:cNvSpPr txBox="1"/>
          <p:nvPr/>
        </p:nvSpPr>
        <p:spPr>
          <a:xfrm>
            <a:off x="6400800" y="1847088"/>
            <a:ext cx="4846320" cy="2657138"/>
          </a:xfrm>
          <a:prstGeom prst="rect">
            <a:avLst/>
          </a:prstGeom>
          <a:noFill/>
        </p:spPr>
        <p:txBody>
          <a:bodyPr wrap="square">
            <a:spAutoFit/>
          </a:bodyPr>
          <a:lstStyle/>
          <a:p>
            <a:pPr marL="342900" indent="-342900">
              <a:spcAft>
                <a:spcPts val="800"/>
              </a:spcAft>
              <a:buFont typeface="+mj-lt"/>
              <a:buAutoNum type="arabicPeriod"/>
            </a:pPr>
            <a:r>
              <a:rPr sz="2000" dirty="0">
                <a:solidFill>
                  <a:srgbClr val="303A32"/>
                </a:solidFill>
                <a:latin typeface="Aptos Slab"/>
              </a:rPr>
              <a:t>• Can take longer</a:t>
            </a:r>
          </a:p>
          <a:p>
            <a:pPr marL="342900" indent="-342900">
              <a:spcAft>
                <a:spcPts val="800"/>
              </a:spcAft>
              <a:buFont typeface="+mj-lt"/>
              <a:buAutoNum type="arabicPeriod"/>
            </a:pPr>
            <a:r>
              <a:rPr sz="2000" dirty="0">
                <a:solidFill>
                  <a:srgbClr val="303A32"/>
                </a:solidFill>
                <a:latin typeface="Aptos Slab"/>
              </a:rPr>
              <a:t>• Feedback can still be misunderstood</a:t>
            </a:r>
          </a:p>
          <a:p>
            <a:pPr marL="342900" indent="-342900">
              <a:spcAft>
                <a:spcPts val="800"/>
              </a:spcAft>
              <a:buFont typeface="+mj-lt"/>
              <a:buAutoNum type="arabicPeriod"/>
            </a:pPr>
            <a:r>
              <a:rPr sz="2000" dirty="0">
                <a:solidFill>
                  <a:srgbClr val="303A32"/>
                </a:solidFill>
                <a:latin typeface="Aptos Slab"/>
              </a:rPr>
              <a:t>• Power differences may limit responses</a:t>
            </a:r>
          </a:p>
          <a:p>
            <a:pPr marL="342900" indent="-342900">
              <a:spcAft>
                <a:spcPts val="800"/>
              </a:spcAft>
              <a:buFont typeface="+mj-lt"/>
              <a:buAutoNum type="arabicPeriod"/>
            </a:pPr>
            <a:r>
              <a:rPr sz="2000" dirty="0">
                <a:solidFill>
                  <a:srgbClr val="303A32"/>
                </a:solidFill>
                <a:latin typeface="Aptos Slab"/>
              </a:rPr>
              <a:t>• A patient may say yes without understanding</a:t>
            </a:r>
          </a:p>
          <a:p>
            <a:pPr marL="342900" indent="-342900">
              <a:spcAft>
                <a:spcPts val="800"/>
              </a:spcAft>
              <a:buFont typeface="+mj-lt"/>
              <a:buAutoNum type="arabicPeriod"/>
            </a:pPr>
            <a:r>
              <a:rPr sz="2000" dirty="0">
                <a:solidFill>
                  <a:srgbClr val="303A32"/>
                </a:solidFill>
                <a:latin typeface="Aptos Slab"/>
              </a:rPr>
              <a:t>• Barriers can still remain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AF8F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Activity 3: Repeat the drawing — now interact</a:t>
            </a:r>
          </a:p>
        </p:txBody>
      </p:sp>
      <p:graphicFrame>
        <p:nvGraphicFramePr>
          <p:cNvPr id="10" name="TextBox 7">
            <a:extLst>
              <a:ext uri="{FF2B5EF4-FFF2-40B4-BE49-F238E27FC236}">
                <a16:creationId xmlns:a16="http://schemas.microsoft.com/office/drawing/2014/main" id="{EB4BD55E-BD2A-7CA2-B238-70607B960DBA}"/>
              </a:ext>
            </a:extLst>
          </p:cNvPr>
          <p:cNvGraphicFramePr/>
          <p:nvPr>
            <p:extLst>
              <p:ext uri="{D42A27DB-BD31-4B8C-83A1-F6EECF244321}">
                <p14:modId xmlns:p14="http://schemas.microsoft.com/office/powerpoint/2010/main" val="901365110"/>
              </p:ext>
            </p:extLst>
          </p:nvPr>
        </p:nvGraphicFramePr>
        <p:xfrm>
          <a:off x="777240" y="1371600"/>
          <a:ext cx="10515600" cy="4754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592659-48B3-81E1-37AB-BFF82676F393}"/>
              </a:ext>
            </a:extLst>
          </p:cNvPr>
          <p:cNvSpPr>
            <a:spLocks noGrp="1"/>
          </p:cNvSpPr>
          <p:nvPr>
            <p:ph type="title"/>
          </p:nvPr>
        </p:nvSpPr>
        <p:spPr>
          <a:xfrm>
            <a:off x="4553733" y="548464"/>
            <a:ext cx="6798541" cy="1675623"/>
          </a:xfrm>
        </p:spPr>
        <p:txBody>
          <a:bodyPr anchor="b">
            <a:normAutofit/>
          </a:bodyPr>
          <a:lstStyle/>
          <a:p>
            <a:r>
              <a:rPr lang="en-GB" sz="4000" dirty="0"/>
              <a:t>What are closed questions?</a:t>
            </a:r>
          </a:p>
        </p:txBody>
      </p:sp>
      <p:pic>
        <p:nvPicPr>
          <p:cNvPr id="14" name="Picture 13" descr="Sticky notes with question marks">
            <a:extLst>
              <a:ext uri="{FF2B5EF4-FFF2-40B4-BE49-F238E27FC236}">
                <a16:creationId xmlns:a16="http://schemas.microsoft.com/office/drawing/2014/main" id="{33397D84-04B0-1A36-8534-F3EF2EB3DC1F}"/>
              </a:ext>
            </a:extLst>
          </p:cNvPr>
          <p:cNvPicPr>
            <a:picLocks noChangeAspect="1"/>
          </p:cNvPicPr>
          <p:nvPr/>
        </p:nvPicPr>
        <p:blipFill>
          <a:blip r:embed="rId2"/>
          <a:srcRect l="30799" r="28355" b="-1"/>
          <a:stretch>
            <a:fillRect/>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36FB4D1A-7593-06ED-84EA-A1D7488C8A2D}"/>
              </a:ext>
            </a:extLst>
          </p:cNvPr>
          <p:cNvSpPr>
            <a:spLocks noGrp="1"/>
          </p:cNvSpPr>
          <p:nvPr>
            <p:ph idx="1"/>
          </p:nvPr>
        </p:nvSpPr>
        <p:spPr>
          <a:xfrm>
            <a:off x="4553734" y="2409830"/>
            <a:ext cx="6798539" cy="3705217"/>
          </a:xfrm>
        </p:spPr>
        <p:txBody>
          <a:bodyPr>
            <a:normAutofit/>
          </a:bodyPr>
          <a:lstStyle/>
          <a:p>
            <a:r>
              <a:rPr lang="en-GB" sz="2400" dirty="0"/>
              <a:t>Require a short specific response </a:t>
            </a:r>
          </a:p>
          <a:p>
            <a:r>
              <a:rPr lang="en-GB" sz="2400" dirty="0"/>
              <a:t>Yes/no</a:t>
            </a:r>
          </a:p>
          <a:p>
            <a:r>
              <a:rPr lang="en-GB" sz="2400" dirty="0"/>
              <a:t>A number</a:t>
            </a:r>
          </a:p>
          <a:p>
            <a:r>
              <a:rPr lang="en-GB" sz="2400" dirty="0"/>
              <a:t>A date</a:t>
            </a:r>
          </a:p>
          <a:p>
            <a:r>
              <a:rPr lang="en-GB" sz="2400" dirty="0"/>
              <a:t>A factual answer</a:t>
            </a:r>
            <a:r>
              <a:rPr lang="en-GB" sz="2000" dirty="0"/>
              <a:t>.</a:t>
            </a:r>
          </a:p>
        </p:txBody>
      </p:sp>
    </p:spTree>
    <p:extLst>
      <p:ext uri="{BB962C8B-B14F-4D97-AF65-F5344CB8AC3E}">
        <p14:creationId xmlns:p14="http://schemas.microsoft.com/office/powerpoint/2010/main" val="4117489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20C988C-FAAD-4B22-8BA7-6B5DEFD8D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94E2F29-4D0B-112A-045F-C23C0D141497}"/>
              </a:ext>
            </a:extLst>
          </p:cNvPr>
          <p:cNvSpPr>
            <a:spLocks noGrp="1"/>
          </p:cNvSpPr>
          <p:nvPr>
            <p:ph type="title"/>
          </p:nvPr>
        </p:nvSpPr>
        <p:spPr>
          <a:xfrm>
            <a:off x="838201" y="373946"/>
            <a:ext cx="5114150" cy="1325563"/>
          </a:xfrm>
        </p:spPr>
        <p:txBody>
          <a:bodyPr>
            <a:normAutofit/>
          </a:bodyPr>
          <a:lstStyle/>
          <a:p>
            <a:r>
              <a:rPr lang="en-GB" b="1"/>
              <a:t>Closed Questions </a:t>
            </a:r>
          </a:p>
        </p:txBody>
      </p:sp>
      <p:sp>
        <p:nvSpPr>
          <p:cNvPr id="5" name="Content Placeholder 4">
            <a:extLst>
              <a:ext uri="{FF2B5EF4-FFF2-40B4-BE49-F238E27FC236}">
                <a16:creationId xmlns:a16="http://schemas.microsoft.com/office/drawing/2014/main" id="{44C99F61-BC4B-B5BA-93AE-774300201A06}"/>
              </a:ext>
            </a:extLst>
          </p:cNvPr>
          <p:cNvSpPr>
            <a:spLocks noGrp="1"/>
          </p:cNvSpPr>
          <p:nvPr>
            <p:ph idx="1"/>
          </p:nvPr>
        </p:nvSpPr>
        <p:spPr>
          <a:xfrm>
            <a:off x="838201" y="1825625"/>
            <a:ext cx="5114150" cy="4351338"/>
          </a:xfrm>
        </p:spPr>
        <p:txBody>
          <a:bodyPr>
            <a:normAutofit lnSpcReduction="10000"/>
          </a:bodyPr>
          <a:lstStyle/>
          <a:p>
            <a:pPr>
              <a:lnSpc>
                <a:spcPct val="90000"/>
              </a:lnSpc>
            </a:pPr>
            <a:r>
              <a:rPr lang="en-GB" sz="2200" b="1" dirty="0"/>
              <a:t>Do</a:t>
            </a:r>
            <a:r>
              <a:rPr lang="en-GB" sz="2200" dirty="0"/>
              <a:t> </a:t>
            </a:r>
            <a:r>
              <a:rPr lang="en-GB" sz="2200" b="1" dirty="0"/>
              <a:t>you</a:t>
            </a:r>
            <a:r>
              <a:rPr lang="en-GB" sz="2200" dirty="0"/>
              <a:t> use your walking aid at home?</a:t>
            </a:r>
          </a:p>
          <a:p>
            <a:pPr>
              <a:lnSpc>
                <a:spcPct val="90000"/>
              </a:lnSpc>
            </a:pPr>
            <a:r>
              <a:rPr lang="en-GB" sz="2200" b="1" dirty="0"/>
              <a:t>Did you </a:t>
            </a:r>
            <a:r>
              <a:rPr lang="en-GB" sz="2200" dirty="0"/>
              <a:t>take your medication this morning?</a:t>
            </a:r>
          </a:p>
          <a:p>
            <a:pPr>
              <a:lnSpc>
                <a:spcPct val="90000"/>
              </a:lnSpc>
            </a:pPr>
            <a:r>
              <a:rPr lang="en-GB" sz="2200" b="1" dirty="0"/>
              <a:t>Are you </a:t>
            </a:r>
            <a:r>
              <a:rPr lang="en-GB" sz="2200" dirty="0"/>
              <a:t>experiencing any pain right now?</a:t>
            </a:r>
          </a:p>
          <a:p>
            <a:pPr>
              <a:lnSpc>
                <a:spcPct val="90000"/>
              </a:lnSpc>
            </a:pPr>
            <a:r>
              <a:rPr lang="en-GB" sz="2200" b="1" dirty="0"/>
              <a:t>Is </a:t>
            </a:r>
            <a:r>
              <a:rPr lang="en-GB" sz="2200" dirty="0"/>
              <a:t>the pain worse when you walk?</a:t>
            </a:r>
          </a:p>
          <a:p>
            <a:pPr>
              <a:lnSpc>
                <a:spcPct val="90000"/>
              </a:lnSpc>
            </a:pPr>
            <a:r>
              <a:rPr lang="en-GB" sz="2200" b="1" dirty="0"/>
              <a:t>Can you </a:t>
            </a:r>
            <a:r>
              <a:rPr lang="en-GB" sz="2200" dirty="0"/>
              <a:t>walk independently to the bathroom?</a:t>
            </a:r>
          </a:p>
          <a:p>
            <a:pPr>
              <a:lnSpc>
                <a:spcPct val="90000"/>
              </a:lnSpc>
            </a:pPr>
            <a:r>
              <a:rPr lang="en-GB" sz="2200" b="1" dirty="0"/>
              <a:t>Will </a:t>
            </a:r>
            <a:r>
              <a:rPr lang="en-GB" sz="2200" dirty="0"/>
              <a:t>someone be at home with you tonight when you return home? </a:t>
            </a:r>
          </a:p>
          <a:p>
            <a:pPr>
              <a:lnSpc>
                <a:spcPct val="90000"/>
              </a:lnSpc>
            </a:pPr>
            <a:r>
              <a:rPr lang="en-GB" sz="2200" b="1" dirty="0"/>
              <a:t>Have you </a:t>
            </a:r>
            <a:r>
              <a:rPr lang="en-GB" sz="2200" dirty="0"/>
              <a:t>had any falls since returning home? </a:t>
            </a:r>
          </a:p>
        </p:txBody>
      </p:sp>
      <p:sp>
        <p:nvSpPr>
          <p:cNvPr id="72" name="Oval 7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2635" y="2507215"/>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3" name="Arc 7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432189" flipV="1">
            <a:off x="7537061" y="1878543"/>
            <a:ext cx="4592562" cy="4592562"/>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F1E51453-86F7-31EA-28D9-FD57A37DB143}"/>
              </a:ext>
            </a:extLst>
          </p:cNvPr>
          <p:cNvPicPr>
            <a:picLocks noChangeAspect="1"/>
          </p:cNvPicPr>
          <p:nvPr/>
        </p:nvPicPr>
        <p:blipFill>
          <a:blip r:embed="rId2">
            <a:extLst>
              <a:ext uri="{837473B0-CC2E-450A-ABE3-18F120FF3D39}">
                <a1611:picAttrSrcUrl xmlns:a1611="http://schemas.microsoft.com/office/drawing/2016/11/main" r:id="rId3"/>
              </a:ext>
            </a:extLst>
          </a:blip>
          <a:srcRect t="10856" b="10856"/>
          <a:stretch/>
        </p:blipFill>
        <p:spPr>
          <a:xfrm>
            <a:off x="6239651" y="728244"/>
            <a:ext cx="2403889" cy="1881956"/>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p:spPr>
      </p:pic>
      <p:pic>
        <p:nvPicPr>
          <p:cNvPr id="6" name="Picture 5" descr="Generated image 1">
            <a:extLst>
              <a:ext uri="{FF2B5EF4-FFF2-40B4-BE49-F238E27FC236}">
                <a16:creationId xmlns:a16="http://schemas.microsoft.com/office/drawing/2014/main" id="{1C227A19-BEA7-4135-B958-01B38AAD1B79}"/>
              </a:ext>
            </a:extLst>
          </p:cNvPr>
          <p:cNvPicPr>
            <a:picLocks noChangeAspect="1"/>
          </p:cNvPicPr>
          <p:nvPr/>
        </p:nvPicPr>
        <p:blipFill>
          <a:blip r:embed="rId4"/>
          <a:stretch>
            <a:fillRect/>
          </a:stretch>
        </p:blipFill>
        <p:spPr>
          <a:xfrm>
            <a:off x="8405926" y="3344103"/>
            <a:ext cx="2987191" cy="1993949"/>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p:spPr>
      </p:pic>
      <p:sp>
        <p:nvSpPr>
          <p:cNvPr id="9" name="TextBox 8">
            <a:extLst>
              <a:ext uri="{FF2B5EF4-FFF2-40B4-BE49-F238E27FC236}">
                <a16:creationId xmlns:a16="http://schemas.microsoft.com/office/drawing/2014/main" id="{410BFFEA-1110-69CE-7291-1A0CC1C88BCA}"/>
              </a:ext>
            </a:extLst>
          </p:cNvPr>
          <p:cNvSpPr txBox="1"/>
          <p:nvPr/>
        </p:nvSpPr>
        <p:spPr>
          <a:xfrm>
            <a:off x="9585196" y="6657945"/>
            <a:ext cx="260680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profslusos.blogspot.com/2014/10/fim-das-renovacoe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837441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C62E1CD-A3BC-CFBF-EE15-13EA440EA69B}"/>
              </a:ext>
            </a:extLst>
          </p:cNvPr>
          <p:cNvPicPr>
            <a:picLocks noChangeAspect="1"/>
          </p:cNvPicPr>
          <p:nvPr/>
        </p:nvPicPr>
        <p:blipFill>
          <a:blip r:embed="rId2">
            <a:duotone>
              <a:schemeClr val="bg2">
                <a:shade val="45000"/>
                <a:satMod val="135000"/>
              </a:schemeClr>
              <a:prstClr val="white"/>
            </a:duotone>
          </a:blip>
          <a:srcRect t="6953" b="36797"/>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5C0F7-E3F6-C465-A806-C8AEB3F17F4D}"/>
              </a:ext>
            </a:extLst>
          </p:cNvPr>
          <p:cNvSpPr>
            <a:spLocks noGrp="1"/>
          </p:cNvSpPr>
          <p:nvPr>
            <p:ph type="title"/>
          </p:nvPr>
        </p:nvSpPr>
        <p:spPr>
          <a:xfrm>
            <a:off x="838200" y="365125"/>
            <a:ext cx="10515600" cy="1325563"/>
          </a:xfrm>
        </p:spPr>
        <p:txBody>
          <a:bodyPr>
            <a:normAutofit/>
          </a:bodyPr>
          <a:lstStyle/>
          <a:p>
            <a:pPr>
              <a:lnSpc>
                <a:spcPct val="90000"/>
              </a:lnSpc>
            </a:pPr>
            <a:r>
              <a:rPr lang="en-GB" dirty="0"/>
              <a:t>Why do we use open ended questions in health care</a:t>
            </a:r>
            <a:endParaRPr lang="en-GB"/>
          </a:p>
        </p:txBody>
      </p:sp>
      <p:graphicFrame>
        <p:nvGraphicFramePr>
          <p:cNvPr id="5" name="Content Placeholder 2">
            <a:extLst>
              <a:ext uri="{FF2B5EF4-FFF2-40B4-BE49-F238E27FC236}">
                <a16:creationId xmlns:a16="http://schemas.microsoft.com/office/drawing/2014/main" id="{0E8DC440-F0BA-2E40-A343-867E83F833AC}"/>
              </a:ext>
            </a:extLst>
          </p:cNvPr>
          <p:cNvGraphicFramePr>
            <a:graphicFrameLocks noGrp="1"/>
          </p:cNvGraphicFramePr>
          <p:nvPr>
            <p:ph idx="1"/>
            <p:extLst>
              <p:ext uri="{D42A27DB-BD31-4B8C-83A1-F6EECF244321}">
                <p14:modId xmlns:p14="http://schemas.microsoft.com/office/powerpoint/2010/main" val="277457249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07774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Shape 43">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ED0BA04-07E9-BE4B-34F0-E491875116E4}"/>
              </a:ext>
            </a:extLst>
          </p:cNvPr>
          <p:cNvSpPr>
            <a:spLocks noGrp="1"/>
          </p:cNvSpPr>
          <p:nvPr>
            <p:ph type="title"/>
          </p:nvPr>
        </p:nvSpPr>
        <p:spPr>
          <a:xfrm>
            <a:off x="1137036" y="548640"/>
            <a:ext cx="9543405" cy="1188720"/>
          </a:xfrm>
        </p:spPr>
        <p:txBody>
          <a:bodyPr>
            <a:normAutofit/>
          </a:bodyPr>
          <a:lstStyle/>
          <a:p>
            <a:pPr>
              <a:lnSpc>
                <a:spcPct val="90000"/>
              </a:lnSpc>
            </a:pPr>
            <a:r>
              <a:rPr lang="en-GB" sz="3700">
                <a:solidFill>
                  <a:schemeClr val="tx1">
                    <a:lumMod val="85000"/>
                    <a:lumOff val="15000"/>
                  </a:schemeClr>
                </a:solidFill>
              </a:rPr>
              <a:t>Open questions linking to the case study of  Margaret </a:t>
            </a:r>
          </a:p>
        </p:txBody>
      </p:sp>
      <p:sp>
        <p:nvSpPr>
          <p:cNvPr id="37" name="Content Placeholder 2">
            <a:extLst>
              <a:ext uri="{FF2B5EF4-FFF2-40B4-BE49-F238E27FC236}">
                <a16:creationId xmlns:a16="http://schemas.microsoft.com/office/drawing/2014/main" id="{FA391730-611F-A82A-5ECD-B4872402FD22}"/>
              </a:ext>
            </a:extLst>
          </p:cNvPr>
          <p:cNvSpPr>
            <a:spLocks noGrp="1"/>
          </p:cNvSpPr>
          <p:nvPr>
            <p:ph idx="1"/>
          </p:nvPr>
        </p:nvSpPr>
        <p:spPr>
          <a:xfrm>
            <a:off x="1957987" y="2431765"/>
            <a:ext cx="8276026" cy="3320031"/>
          </a:xfrm>
        </p:spPr>
        <p:txBody>
          <a:bodyPr anchor="ctr">
            <a:normAutofit/>
          </a:bodyPr>
          <a:lstStyle/>
          <a:p>
            <a:r>
              <a:rPr lang="en-GB" sz="2000">
                <a:solidFill>
                  <a:schemeClr val="tx1">
                    <a:lumMod val="85000"/>
                    <a:lumOff val="15000"/>
                  </a:schemeClr>
                </a:solidFill>
              </a:rPr>
              <a:t>How have things been for you since your stroke?</a:t>
            </a:r>
          </a:p>
          <a:p>
            <a:r>
              <a:rPr lang="en-GB" sz="2000">
                <a:solidFill>
                  <a:schemeClr val="tx1">
                    <a:lumMod val="85000"/>
                    <a:lumOff val="15000"/>
                  </a:schemeClr>
                </a:solidFill>
              </a:rPr>
              <a:t>What has been the biggest change in your life since coming home?</a:t>
            </a:r>
          </a:p>
          <a:p>
            <a:r>
              <a:rPr lang="en-GB" sz="2000">
                <a:solidFill>
                  <a:schemeClr val="tx1">
                    <a:lumMod val="85000"/>
                    <a:lumOff val="15000"/>
                  </a:schemeClr>
                </a:solidFill>
              </a:rPr>
              <a:t>What would you most like to be able to do independently?</a:t>
            </a:r>
          </a:p>
          <a:p>
            <a:r>
              <a:rPr lang="en-GB" sz="2000">
                <a:solidFill>
                  <a:schemeClr val="tx1">
                    <a:lumMod val="85000"/>
                    <a:lumOff val="15000"/>
                  </a:schemeClr>
                </a:solidFill>
              </a:rPr>
              <a:t>How do feel about other people helping you?</a:t>
            </a:r>
          </a:p>
          <a:p>
            <a:r>
              <a:rPr lang="en-GB" sz="2000">
                <a:solidFill>
                  <a:schemeClr val="tx1">
                    <a:lumMod val="85000"/>
                    <a:lumOff val="15000"/>
                  </a:schemeClr>
                </a:solidFill>
              </a:rPr>
              <a:t>What worries you most about your recovery?</a:t>
            </a:r>
          </a:p>
          <a:p>
            <a:r>
              <a:rPr lang="en-GB" sz="2000">
                <a:solidFill>
                  <a:schemeClr val="tx1">
                    <a:lumMod val="85000"/>
                    <a:lumOff val="15000"/>
                  </a:schemeClr>
                </a:solidFill>
              </a:rPr>
              <a:t>What would make you feel more confident at home?</a:t>
            </a:r>
          </a:p>
          <a:p>
            <a:r>
              <a:rPr lang="en-GB" sz="2000">
                <a:solidFill>
                  <a:schemeClr val="tx1">
                    <a:lumMod val="85000"/>
                    <a:lumOff val="15000"/>
                  </a:schemeClr>
                </a:solidFill>
              </a:rPr>
              <a:t>What is the most important to you as you continue your rehabilitation </a:t>
            </a:r>
          </a:p>
        </p:txBody>
      </p:sp>
      <p:sp>
        <p:nvSpPr>
          <p:cNvPr id="46" name="Freeform: Shape 45">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73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23220"/>
          </a:xfrm>
          <a:prstGeom prst="rect">
            <a:avLst/>
          </a:prstGeom>
          <a:noFill/>
        </p:spPr>
        <p:txBody>
          <a:bodyPr wrap="square">
            <a:spAutoFit/>
          </a:bodyPr>
          <a:lstStyle/>
          <a:p>
            <a:pPr algn="l"/>
            <a:r>
              <a:rPr lang="en-GB" sz="2800" b="1" dirty="0">
                <a:solidFill>
                  <a:srgbClr val="435C48"/>
                </a:solidFill>
                <a:latin typeface="Aptos Slab"/>
              </a:rPr>
              <a:t>Overview of w</a:t>
            </a:r>
            <a:r>
              <a:rPr sz="2800" b="1" dirty="0">
                <a:solidFill>
                  <a:srgbClr val="435C48"/>
                </a:solidFill>
                <a:latin typeface="Aptos Slab"/>
              </a:rPr>
              <a:t>hen would you use each type?</a:t>
            </a:r>
          </a:p>
        </p:txBody>
      </p:sp>
      <p:sp>
        <p:nvSpPr>
          <p:cNvPr id="8" name="Rounded Rectangle 7"/>
          <p:cNvSpPr/>
          <p:nvPr/>
        </p:nvSpPr>
        <p:spPr>
          <a:xfrm>
            <a:off x="731520" y="1325880"/>
            <a:ext cx="5212080" cy="448056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021080" y="1463039"/>
            <a:ext cx="4846320" cy="400110"/>
          </a:xfrm>
          <a:prstGeom prst="rect">
            <a:avLst/>
          </a:prstGeom>
          <a:noFill/>
        </p:spPr>
        <p:txBody>
          <a:bodyPr wrap="square">
            <a:spAutoFit/>
          </a:bodyPr>
          <a:lstStyle/>
          <a:p>
            <a:pPr algn="l"/>
            <a:r>
              <a:rPr sz="2000" b="1" dirty="0">
                <a:solidFill>
                  <a:srgbClr val="435C48"/>
                </a:solidFill>
                <a:latin typeface="Aptos Slab"/>
              </a:rPr>
              <a:t>Closed: focused information</a:t>
            </a:r>
          </a:p>
        </p:txBody>
      </p:sp>
      <p:sp>
        <p:nvSpPr>
          <p:cNvPr id="10" name="TextBox 9"/>
          <p:cNvSpPr txBox="1"/>
          <p:nvPr/>
        </p:nvSpPr>
        <p:spPr>
          <a:xfrm>
            <a:off x="914400" y="1892807"/>
            <a:ext cx="4846320" cy="2763898"/>
          </a:xfrm>
          <a:prstGeom prst="rect">
            <a:avLst/>
          </a:prstGeom>
          <a:noFill/>
        </p:spPr>
        <p:txBody>
          <a:bodyPr wrap="square">
            <a:spAutoFit/>
          </a:bodyPr>
          <a:lstStyle/>
          <a:p>
            <a:pPr>
              <a:lnSpc>
                <a:spcPct val="150000"/>
              </a:lnSpc>
              <a:spcAft>
                <a:spcPts val="800"/>
              </a:spcAft>
            </a:pPr>
            <a:r>
              <a:rPr sz="1400" dirty="0">
                <a:solidFill>
                  <a:srgbClr val="303A32"/>
                </a:solidFill>
                <a:latin typeface="Aptos Slab"/>
              </a:rPr>
              <a:t>• </a:t>
            </a:r>
            <a:r>
              <a:rPr sz="2000" dirty="0">
                <a:solidFill>
                  <a:srgbClr val="303A32"/>
                </a:solidFill>
              </a:rPr>
              <a:t>Confirm medication or allergies</a:t>
            </a:r>
          </a:p>
          <a:p>
            <a:pPr>
              <a:lnSpc>
                <a:spcPct val="150000"/>
              </a:lnSpc>
              <a:spcAft>
                <a:spcPts val="800"/>
              </a:spcAft>
            </a:pPr>
            <a:r>
              <a:rPr sz="2000" dirty="0">
                <a:solidFill>
                  <a:srgbClr val="303A32"/>
                </a:solidFill>
              </a:rPr>
              <a:t>• Establish immediate safety or risk</a:t>
            </a:r>
          </a:p>
          <a:p>
            <a:pPr>
              <a:lnSpc>
                <a:spcPct val="150000"/>
              </a:lnSpc>
              <a:spcAft>
                <a:spcPts val="800"/>
              </a:spcAft>
            </a:pPr>
            <a:r>
              <a:rPr sz="2000" dirty="0">
                <a:solidFill>
                  <a:srgbClr val="303A32"/>
                </a:solidFill>
              </a:rPr>
              <a:t>• Clarify a detail</a:t>
            </a:r>
          </a:p>
          <a:p>
            <a:pPr>
              <a:lnSpc>
                <a:spcPct val="150000"/>
              </a:lnSpc>
              <a:spcAft>
                <a:spcPts val="800"/>
              </a:spcAft>
            </a:pPr>
            <a:r>
              <a:rPr sz="2000" dirty="0">
                <a:solidFill>
                  <a:srgbClr val="303A32"/>
                </a:solidFill>
              </a:rPr>
              <a:t>• Complete parts of an assessment</a:t>
            </a:r>
          </a:p>
          <a:p>
            <a:pPr>
              <a:lnSpc>
                <a:spcPct val="150000"/>
              </a:lnSpc>
              <a:spcAft>
                <a:spcPts val="800"/>
              </a:spcAft>
            </a:pPr>
            <a:r>
              <a:rPr sz="2000" dirty="0">
                <a:solidFill>
                  <a:srgbClr val="303A32"/>
                </a:solidFill>
              </a:rPr>
              <a:t>• Check a factual answer quickly</a:t>
            </a:r>
          </a:p>
        </p:txBody>
      </p:sp>
      <p:sp>
        <p:nvSpPr>
          <p:cNvPr id="11" name="Rounded Rectangle 10"/>
          <p:cNvSpPr/>
          <p:nvPr/>
        </p:nvSpPr>
        <p:spPr>
          <a:xfrm>
            <a:off x="6217920" y="1325880"/>
            <a:ext cx="5212080" cy="448056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745784" y="1463039"/>
            <a:ext cx="4846320" cy="400110"/>
          </a:xfrm>
          <a:prstGeom prst="rect">
            <a:avLst/>
          </a:prstGeom>
          <a:noFill/>
        </p:spPr>
        <p:txBody>
          <a:bodyPr wrap="square">
            <a:spAutoFit/>
          </a:bodyPr>
          <a:lstStyle/>
          <a:p>
            <a:pPr algn="l"/>
            <a:r>
              <a:rPr sz="2000" b="1" dirty="0">
                <a:solidFill>
                  <a:srgbClr val="435C48"/>
                </a:solidFill>
                <a:latin typeface="Aptos Slab"/>
              </a:rPr>
              <a:t>Open: understand the person</a:t>
            </a:r>
          </a:p>
        </p:txBody>
      </p:sp>
      <p:sp>
        <p:nvSpPr>
          <p:cNvPr id="13" name="TextBox 12"/>
          <p:cNvSpPr txBox="1"/>
          <p:nvPr/>
        </p:nvSpPr>
        <p:spPr>
          <a:xfrm>
            <a:off x="6400800" y="1892807"/>
            <a:ext cx="4846320" cy="2766655"/>
          </a:xfrm>
          <a:prstGeom prst="rect">
            <a:avLst/>
          </a:prstGeom>
          <a:noFill/>
        </p:spPr>
        <p:txBody>
          <a:bodyPr wrap="square">
            <a:spAutoFit/>
          </a:bodyPr>
          <a:lstStyle/>
          <a:p>
            <a:pPr>
              <a:lnSpc>
                <a:spcPct val="150000"/>
              </a:lnSpc>
              <a:spcAft>
                <a:spcPts val="800"/>
              </a:spcAft>
            </a:pPr>
            <a:r>
              <a:rPr sz="1400" dirty="0">
                <a:solidFill>
                  <a:srgbClr val="303A32"/>
                </a:solidFill>
                <a:latin typeface="Aptos Slab"/>
              </a:rPr>
              <a:t>• </a:t>
            </a:r>
            <a:r>
              <a:rPr sz="2000" dirty="0">
                <a:solidFill>
                  <a:srgbClr val="303A32"/>
                </a:solidFill>
                <a:latin typeface="Aptos Slab"/>
              </a:rPr>
              <a:t>Explore feelings or concerns</a:t>
            </a:r>
          </a:p>
          <a:p>
            <a:pPr>
              <a:lnSpc>
                <a:spcPct val="150000"/>
              </a:lnSpc>
              <a:spcAft>
                <a:spcPts val="800"/>
              </a:spcAft>
            </a:pPr>
            <a:r>
              <a:rPr sz="2000" dirty="0">
                <a:solidFill>
                  <a:srgbClr val="303A32"/>
                </a:solidFill>
                <a:latin typeface="Aptos Slab"/>
              </a:rPr>
              <a:t>• Understand impact of illness</a:t>
            </a:r>
          </a:p>
          <a:p>
            <a:pPr>
              <a:lnSpc>
                <a:spcPct val="150000"/>
              </a:lnSpc>
              <a:spcAft>
                <a:spcPts val="800"/>
              </a:spcAft>
            </a:pPr>
            <a:r>
              <a:rPr sz="2000" dirty="0">
                <a:solidFill>
                  <a:srgbClr val="303A32"/>
                </a:solidFill>
                <a:latin typeface="Aptos Slab"/>
              </a:rPr>
              <a:t>• Discover priorities</a:t>
            </a:r>
          </a:p>
          <a:p>
            <a:pPr>
              <a:lnSpc>
                <a:spcPct val="150000"/>
              </a:lnSpc>
              <a:spcAft>
                <a:spcPts val="800"/>
              </a:spcAft>
            </a:pPr>
            <a:r>
              <a:rPr sz="2000" dirty="0">
                <a:solidFill>
                  <a:srgbClr val="303A32"/>
                </a:solidFill>
                <a:latin typeface="Aptos Slab"/>
              </a:rPr>
              <a:t>• Encourage participation</a:t>
            </a:r>
          </a:p>
          <a:p>
            <a:pPr>
              <a:lnSpc>
                <a:spcPct val="150000"/>
              </a:lnSpc>
              <a:spcAft>
                <a:spcPts val="800"/>
              </a:spcAft>
            </a:pPr>
            <a:r>
              <a:rPr sz="2000" dirty="0">
                <a:solidFill>
                  <a:srgbClr val="303A32"/>
                </a:solidFill>
                <a:latin typeface="Aptos Slab"/>
              </a:rPr>
              <a:t>• Identify care or rehabilitation goals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4">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0E4EDC5-2707-CE88-D9D7-0310E3E7655A}"/>
              </a:ext>
            </a:extLst>
          </p:cNvPr>
          <p:cNvSpPr>
            <a:spLocks noGrp="1"/>
          </p:cNvSpPr>
          <p:nvPr>
            <p:ph type="title"/>
          </p:nvPr>
        </p:nvSpPr>
        <p:spPr>
          <a:xfrm>
            <a:off x="1137034" y="609597"/>
            <a:ext cx="9392421" cy="1330841"/>
          </a:xfrm>
        </p:spPr>
        <p:txBody>
          <a:bodyPr>
            <a:normAutofit/>
          </a:bodyPr>
          <a:lstStyle/>
          <a:p>
            <a:r>
              <a:rPr lang="en-GB"/>
              <a:t>Activity </a:t>
            </a:r>
          </a:p>
        </p:txBody>
      </p:sp>
      <p:sp>
        <p:nvSpPr>
          <p:cNvPr id="3" name="Content Placeholder 2">
            <a:extLst>
              <a:ext uri="{FF2B5EF4-FFF2-40B4-BE49-F238E27FC236}">
                <a16:creationId xmlns:a16="http://schemas.microsoft.com/office/drawing/2014/main" id="{3EF29D27-F984-7442-9D60-8F8E71E01679}"/>
              </a:ext>
            </a:extLst>
          </p:cNvPr>
          <p:cNvSpPr>
            <a:spLocks noGrp="1"/>
          </p:cNvSpPr>
          <p:nvPr>
            <p:ph idx="1"/>
          </p:nvPr>
        </p:nvSpPr>
        <p:spPr>
          <a:xfrm>
            <a:off x="1137034" y="2198362"/>
            <a:ext cx="4958966" cy="3917773"/>
          </a:xfrm>
        </p:spPr>
        <p:txBody>
          <a:bodyPr>
            <a:normAutofit lnSpcReduction="10000"/>
          </a:bodyPr>
          <a:lstStyle/>
          <a:p>
            <a:r>
              <a:rPr lang="en-GB" sz="2000" dirty="0"/>
              <a:t>Get into pairs or three’s </a:t>
            </a:r>
          </a:p>
          <a:p>
            <a:r>
              <a:rPr lang="en-GB" sz="2000" dirty="0"/>
              <a:t>Read Margaret’s case study </a:t>
            </a:r>
          </a:p>
          <a:p>
            <a:r>
              <a:rPr lang="en-GB" sz="2000" dirty="0"/>
              <a:t>Prepare questions to role play. </a:t>
            </a:r>
          </a:p>
          <a:p>
            <a:r>
              <a:rPr lang="en-GB" sz="2000" dirty="0"/>
              <a:t>Think about what information the team you are working in need and write out some questions that will help you gather information. </a:t>
            </a:r>
          </a:p>
          <a:p>
            <a:r>
              <a:rPr lang="en-GB" sz="2000" dirty="0"/>
              <a:t>There is no right or wrong it is your interpretation of gathering information that you agree in your pairs what you would like to get in order to help Margaret. </a:t>
            </a:r>
          </a:p>
        </p:txBody>
      </p:sp>
      <p:pic>
        <p:nvPicPr>
          <p:cNvPr id="7" name="Graphic 6" descr="Board Room">
            <a:extLst>
              <a:ext uri="{FF2B5EF4-FFF2-40B4-BE49-F238E27FC236}">
                <a16:creationId xmlns:a16="http://schemas.microsoft.com/office/drawing/2014/main" id="{1766366A-EFF9-4336-473D-684AC17C1EF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235662" y="2184914"/>
            <a:ext cx="3755915" cy="3755915"/>
          </a:xfrm>
          <a:prstGeom prst="rect">
            <a:avLst/>
          </a:prstGeom>
        </p:spPr>
      </p:pic>
      <p:sp>
        <p:nvSpPr>
          <p:cNvPr id="31" name="Freeform: Shape 26">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4257583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Case study: Margaret</a:t>
            </a:r>
          </a:p>
        </p:txBody>
      </p:sp>
      <p:sp>
        <p:nvSpPr>
          <p:cNvPr id="8" name="Rounded Rectangle 7"/>
          <p:cNvSpPr/>
          <p:nvPr/>
        </p:nvSpPr>
        <p:spPr>
          <a:xfrm>
            <a:off x="731520" y="1325880"/>
            <a:ext cx="3657600" cy="448056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914400" y="1463039"/>
            <a:ext cx="3291840" cy="320040"/>
          </a:xfrm>
          <a:prstGeom prst="rect">
            <a:avLst/>
          </a:prstGeom>
          <a:noFill/>
        </p:spPr>
        <p:txBody>
          <a:bodyPr wrap="square">
            <a:spAutoFit/>
          </a:bodyPr>
          <a:lstStyle/>
          <a:p>
            <a:pPr algn="l"/>
            <a:r>
              <a:rPr sz="1600" b="1">
                <a:solidFill>
                  <a:srgbClr val="435C48"/>
                </a:solidFill>
                <a:latin typeface="Aptos Slab"/>
              </a:rPr>
              <a:t>Background</a:t>
            </a:r>
          </a:p>
        </p:txBody>
      </p:sp>
      <p:sp>
        <p:nvSpPr>
          <p:cNvPr id="10" name="TextBox 9"/>
          <p:cNvSpPr txBox="1"/>
          <p:nvPr/>
        </p:nvSpPr>
        <p:spPr>
          <a:xfrm>
            <a:off x="914400" y="1892807"/>
            <a:ext cx="3291840" cy="3170099"/>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rPr>
              <a:t>Recovering following a stroke</a:t>
            </a:r>
          </a:p>
          <a:p>
            <a:pPr>
              <a:spcAft>
                <a:spcPts val="800"/>
              </a:spcAft>
            </a:pPr>
            <a:r>
              <a:rPr sz="2000" dirty="0">
                <a:solidFill>
                  <a:srgbClr val="303A32"/>
                </a:solidFill>
              </a:rPr>
              <a:t>• Team is considering mobility, safety and rehabilitation</a:t>
            </a:r>
          </a:p>
          <a:p>
            <a:pPr>
              <a:spcAft>
                <a:spcPts val="800"/>
              </a:spcAft>
            </a:pPr>
            <a:r>
              <a:rPr sz="2000" dirty="0">
                <a:solidFill>
                  <a:srgbClr val="303A32"/>
                </a:solidFill>
              </a:rPr>
              <a:t>• Family are concerned about independence</a:t>
            </a:r>
          </a:p>
          <a:p>
            <a:pPr>
              <a:spcAft>
                <a:spcPts val="800"/>
              </a:spcAft>
            </a:pPr>
            <a:r>
              <a:rPr sz="2000" dirty="0">
                <a:solidFill>
                  <a:srgbClr val="303A32"/>
                </a:solidFill>
              </a:rPr>
              <a:t>• Margaret wants her own voice to remain central.</a:t>
            </a:r>
          </a:p>
        </p:txBody>
      </p:sp>
      <p:sp>
        <p:nvSpPr>
          <p:cNvPr id="11" name="Rounded Rectangle 10"/>
          <p:cNvSpPr/>
          <p:nvPr/>
        </p:nvSpPr>
        <p:spPr>
          <a:xfrm>
            <a:off x="4709160" y="1508760"/>
            <a:ext cx="6583680" cy="201168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5074920" y="1874519"/>
            <a:ext cx="5852160" cy="1097280"/>
          </a:xfrm>
          <a:prstGeom prst="rect">
            <a:avLst/>
          </a:prstGeom>
          <a:noFill/>
        </p:spPr>
        <p:txBody>
          <a:bodyPr wrap="square">
            <a:spAutoFit/>
          </a:bodyPr>
          <a:lstStyle/>
          <a:p>
            <a:pPr algn="ctr"/>
            <a:r>
              <a:rPr sz="2300" b="1">
                <a:solidFill>
                  <a:srgbClr val="435C48"/>
                </a:solidFill>
                <a:latin typeface="Aptos Slab"/>
              </a:rPr>
              <a:t>“I don’t just want to recover from the stroke.</a:t>
            </a:r>
            <a:br/>
            <a:r>
              <a:rPr sz="2300" b="1">
                <a:solidFill>
                  <a:srgbClr val="435C48"/>
                </a:solidFill>
                <a:latin typeface="Aptos Slab"/>
              </a:rPr>
              <a:t>I want to feel like Margaret again.”</a:t>
            </a:r>
          </a:p>
        </p:txBody>
      </p:sp>
      <p:sp>
        <p:nvSpPr>
          <p:cNvPr id="13" name="TextBox 12"/>
          <p:cNvSpPr txBox="1"/>
          <p:nvPr/>
        </p:nvSpPr>
        <p:spPr>
          <a:xfrm>
            <a:off x="4846320" y="4069080"/>
            <a:ext cx="6126480" cy="1118255"/>
          </a:xfrm>
          <a:prstGeom prst="rect">
            <a:avLst/>
          </a:prstGeom>
          <a:noFill/>
        </p:spPr>
        <p:txBody>
          <a:bodyPr wrap="square">
            <a:spAutoFit/>
          </a:bodyPr>
          <a:lstStyle/>
          <a:p>
            <a:pPr>
              <a:spcAft>
                <a:spcPts val="800"/>
              </a:spcAft>
            </a:pPr>
            <a:r>
              <a:rPr sz="2000" b="1" dirty="0">
                <a:solidFill>
                  <a:srgbClr val="303A32"/>
                </a:solidFill>
                <a:latin typeface="Aptos Slab"/>
              </a:rPr>
              <a:t>• What information does the team need?</a:t>
            </a:r>
          </a:p>
          <a:p>
            <a:pPr>
              <a:spcAft>
                <a:spcPts val="800"/>
              </a:spcAft>
            </a:pPr>
            <a:r>
              <a:rPr sz="2000" b="1" dirty="0">
                <a:solidFill>
                  <a:srgbClr val="303A32"/>
                </a:solidFill>
                <a:latin typeface="Aptos Slab"/>
              </a:rPr>
              <a:t>• What questions would help them understand what ‘feeling like Margaret again’ means?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23220"/>
          </a:xfrm>
          <a:prstGeom prst="rect">
            <a:avLst/>
          </a:prstGeom>
          <a:noFill/>
        </p:spPr>
        <p:txBody>
          <a:bodyPr wrap="square">
            <a:spAutoFit/>
          </a:bodyPr>
          <a:lstStyle/>
          <a:p>
            <a:pPr algn="l"/>
            <a:r>
              <a:rPr lang="en-GB" sz="2800" b="1" dirty="0">
                <a:solidFill>
                  <a:srgbClr val="435C48"/>
                </a:solidFill>
                <a:latin typeface="Aptos Slab"/>
              </a:rPr>
              <a:t>Consider some of these </a:t>
            </a:r>
            <a:r>
              <a:rPr sz="2800" b="1" dirty="0">
                <a:solidFill>
                  <a:srgbClr val="435C48"/>
                </a:solidFill>
                <a:latin typeface="Aptos Slab"/>
              </a:rPr>
              <a:t>Question</a:t>
            </a:r>
            <a:r>
              <a:rPr lang="en-GB" sz="2800" b="1" dirty="0">
                <a:solidFill>
                  <a:srgbClr val="435C48"/>
                </a:solidFill>
                <a:latin typeface="Aptos Slab"/>
              </a:rPr>
              <a:t>s to help </a:t>
            </a:r>
            <a:r>
              <a:rPr sz="2800" b="1" dirty="0">
                <a:solidFill>
                  <a:srgbClr val="435C48"/>
                </a:solidFill>
                <a:latin typeface="Aptos Slab"/>
              </a:rPr>
              <a:t> Margaret</a:t>
            </a:r>
          </a:p>
        </p:txBody>
      </p:sp>
      <p:sp>
        <p:nvSpPr>
          <p:cNvPr id="8" name="Rounded Rectangle 7"/>
          <p:cNvSpPr/>
          <p:nvPr/>
        </p:nvSpPr>
        <p:spPr>
          <a:xfrm>
            <a:off x="640080" y="1280160"/>
            <a:ext cx="5440680" cy="457200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22959" y="1417319"/>
            <a:ext cx="5074920" cy="400110"/>
          </a:xfrm>
          <a:prstGeom prst="rect">
            <a:avLst/>
          </a:prstGeom>
          <a:noFill/>
        </p:spPr>
        <p:txBody>
          <a:bodyPr wrap="square">
            <a:spAutoFit/>
          </a:bodyPr>
          <a:lstStyle/>
          <a:p>
            <a:pPr algn="l"/>
            <a:r>
              <a:rPr sz="2000" b="1" dirty="0">
                <a:solidFill>
                  <a:srgbClr val="435C48"/>
                </a:solidFill>
                <a:latin typeface="Aptos Slab"/>
              </a:rPr>
              <a:t>Closed: specific information</a:t>
            </a:r>
          </a:p>
        </p:txBody>
      </p:sp>
      <p:sp>
        <p:nvSpPr>
          <p:cNvPr id="10" name="TextBox 9"/>
          <p:cNvSpPr txBox="1"/>
          <p:nvPr/>
        </p:nvSpPr>
        <p:spPr>
          <a:xfrm>
            <a:off x="822959" y="1847088"/>
            <a:ext cx="5074920" cy="3225563"/>
          </a:xfrm>
          <a:prstGeom prst="rect">
            <a:avLst/>
          </a:prstGeom>
          <a:noFill/>
        </p:spPr>
        <p:txBody>
          <a:bodyPr wrap="square">
            <a:spAutoFit/>
          </a:bodyPr>
          <a:lstStyle/>
          <a:p>
            <a:pPr>
              <a:lnSpc>
                <a:spcPct val="150000"/>
              </a:lnSpc>
              <a:spcAft>
                <a:spcPts val="800"/>
              </a:spcAft>
            </a:pPr>
            <a:r>
              <a:rPr sz="1400" dirty="0">
                <a:solidFill>
                  <a:srgbClr val="303A32"/>
                </a:solidFill>
                <a:latin typeface="Aptos Slab"/>
              </a:rPr>
              <a:t>• </a:t>
            </a:r>
            <a:r>
              <a:rPr sz="2000" dirty="0">
                <a:solidFill>
                  <a:srgbClr val="303A32"/>
                </a:solidFill>
              </a:rPr>
              <a:t>“Have you had any falls?”</a:t>
            </a:r>
          </a:p>
          <a:p>
            <a:pPr>
              <a:lnSpc>
                <a:spcPct val="150000"/>
              </a:lnSpc>
              <a:spcAft>
                <a:spcPts val="800"/>
              </a:spcAft>
            </a:pPr>
            <a:r>
              <a:rPr sz="2000" dirty="0">
                <a:solidFill>
                  <a:srgbClr val="303A32"/>
                </a:solidFill>
              </a:rPr>
              <a:t>• “Are you in pain today?”</a:t>
            </a:r>
          </a:p>
          <a:p>
            <a:pPr>
              <a:lnSpc>
                <a:spcPct val="150000"/>
              </a:lnSpc>
              <a:spcAft>
                <a:spcPts val="800"/>
              </a:spcAft>
            </a:pPr>
            <a:r>
              <a:rPr sz="2000" dirty="0">
                <a:solidFill>
                  <a:srgbClr val="303A32"/>
                </a:solidFill>
              </a:rPr>
              <a:t>• “Are you taking your medication?”</a:t>
            </a:r>
          </a:p>
          <a:p>
            <a:pPr>
              <a:lnSpc>
                <a:spcPct val="150000"/>
              </a:lnSpc>
              <a:spcAft>
                <a:spcPts val="800"/>
              </a:spcAft>
            </a:pPr>
            <a:r>
              <a:rPr sz="2000" dirty="0">
                <a:solidFill>
                  <a:srgbClr val="303A32"/>
                </a:solidFill>
              </a:rPr>
              <a:t>• “Do you need help getting dressed?”</a:t>
            </a:r>
          </a:p>
          <a:p>
            <a:pPr>
              <a:lnSpc>
                <a:spcPct val="150000"/>
              </a:lnSpc>
              <a:spcAft>
                <a:spcPts val="800"/>
              </a:spcAft>
            </a:pPr>
            <a:r>
              <a:rPr sz="2000" dirty="0">
                <a:solidFill>
                  <a:srgbClr val="303A32"/>
                </a:solidFill>
              </a:rPr>
              <a:t>• Useful — but these alone tell us little about her experience.</a:t>
            </a:r>
          </a:p>
        </p:txBody>
      </p:sp>
      <p:sp>
        <p:nvSpPr>
          <p:cNvPr id="11" name="Rounded Rectangle 10"/>
          <p:cNvSpPr/>
          <p:nvPr/>
        </p:nvSpPr>
        <p:spPr>
          <a:xfrm>
            <a:off x="6172200" y="1280160"/>
            <a:ext cx="5394960" cy="457200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629400" y="1417319"/>
            <a:ext cx="5029200" cy="400110"/>
          </a:xfrm>
          <a:prstGeom prst="rect">
            <a:avLst/>
          </a:prstGeom>
          <a:noFill/>
        </p:spPr>
        <p:txBody>
          <a:bodyPr wrap="square">
            <a:spAutoFit/>
          </a:bodyPr>
          <a:lstStyle/>
          <a:p>
            <a:pPr algn="l"/>
            <a:r>
              <a:rPr sz="2000" b="1" dirty="0">
                <a:solidFill>
                  <a:srgbClr val="435C48"/>
                </a:solidFill>
                <a:latin typeface="Aptos Slab"/>
              </a:rPr>
              <a:t>Open: experience and goals</a:t>
            </a:r>
          </a:p>
        </p:txBody>
      </p:sp>
      <p:sp>
        <p:nvSpPr>
          <p:cNvPr id="13" name="TextBox 12"/>
          <p:cNvSpPr txBox="1"/>
          <p:nvPr/>
        </p:nvSpPr>
        <p:spPr>
          <a:xfrm>
            <a:off x="6355080" y="1847088"/>
            <a:ext cx="5029200" cy="3272691"/>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rPr>
              <a:t>What has been the biggest change for you?”</a:t>
            </a:r>
          </a:p>
          <a:p>
            <a:pPr>
              <a:spcAft>
                <a:spcPts val="800"/>
              </a:spcAft>
            </a:pPr>
            <a:r>
              <a:rPr sz="2000" dirty="0">
                <a:solidFill>
                  <a:srgbClr val="303A32"/>
                </a:solidFill>
              </a:rPr>
              <a:t>• “What do you miss most?”</a:t>
            </a:r>
          </a:p>
          <a:p>
            <a:pPr>
              <a:spcAft>
                <a:spcPts val="800"/>
              </a:spcAft>
            </a:pPr>
            <a:r>
              <a:rPr sz="2000" dirty="0">
                <a:solidFill>
                  <a:srgbClr val="303A32"/>
                </a:solidFill>
              </a:rPr>
              <a:t>• “What would feeling like Margaret again look like?”</a:t>
            </a:r>
          </a:p>
          <a:p>
            <a:pPr>
              <a:spcAft>
                <a:spcPts val="800"/>
              </a:spcAft>
            </a:pPr>
            <a:r>
              <a:rPr sz="2000" dirty="0">
                <a:solidFill>
                  <a:srgbClr val="303A32"/>
                </a:solidFill>
              </a:rPr>
              <a:t>• “What would you most like to do independently?”</a:t>
            </a:r>
          </a:p>
          <a:p>
            <a:pPr>
              <a:spcAft>
                <a:spcPts val="800"/>
              </a:spcAft>
            </a:pPr>
            <a:r>
              <a:rPr sz="2000" dirty="0">
                <a:solidFill>
                  <a:srgbClr val="303A32"/>
                </a:solidFill>
              </a:rPr>
              <a:t>• “What should we focus on in rehabilitation</a:t>
            </a:r>
            <a:r>
              <a:rPr sz="1400" dirty="0">
                <a:solidFill>
                  <a:srgbClr val="303A32"/>
                </a:solidFill>
                <a:latin typeface="Aptos Slab"/>
              </a:rPr>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089366" y="574020"/>
            <a:ext cx="10698480" cy="502920"/>
          </a:xfrm>
          <a:prstGeom prst="rect">
            <a:avLst/>
          </a:prstGeom>
          <a:noFill/>
        </p:spPr>
        <p:txBody>
          <a:bodyPr wrap="square">
            <a:spAutoFit/>
          </a:bodyPr>
          <a:lstStyle/>
          <a:p>
            <a:pPr algn="l"/>
            <a:r>
              <a:rPr sz="2800" b="1">
                <a:solidFill>
                  <a:srgbClr val="435C48"/>
                </a:solidFill>
                <a:latin typeface="Aptos Slab"/>
              </a:rPr>
              <a:t>Quick check: Open or closed?</a:t>
            </a:r>
          </a:p>
        </p:txBody>
      </p:sp>
      <p:sp>
        <p:nvSpPr>
          <p:cNvPr id="8" name="TextBox 7"/>
          <p:cNvSpPr txBox="1"/>
          <p:nvPr/>
        </p:nvSpPr>
        <p:spPr>
          <a:xfrm>
            <a:off x="777240" y="1371600"/>
            <a:ext cx="10515600" cy="3328155"/>
          </a:xfrm>
          <a:prstGeom prst="rect">
            <a:avLst/>
          </a:prstGeom>
          <a:solidFill>
            <a:schemeClr val="bg1"/>
          </a:solidFill>
        </p:spPr>
        <p:txBody>
          <a:bodyPr wrap="square">
            <a:spAutoFit/>
          </a:bodyPr>
          <a:lstStyle/>
          <a:p>
            <a:pPr>
              <a:lnSpc>
                <a:spcPct val="150000"/>
              </a:lnSpc>
              <a:spcAft>
                <a:spcPts val="800"/>
              </a:spcAft>
            </a:pPr>
            <a:r>
              <a:rPr sz="1800" dirty="0">
                <a:solidFill>
                  <a:srgbClr val="303A32"/>
                </a:solidFill>
                <a:latin typeface="Aptos Slab"/>
              </a:rPr>
              <a:t>• </a:t>
            </a:r>
            <a:r>
              <a:rPr sz="2000" dirty="0">
                <a:solidFill>
                  <a:srgbClr val="303A32"/>
                </a:solidFill>
              </a:rPr>
              <a:t>1. Are you in pain?</a:t>
            </a:r>
          </a:p>
          <a:p>
            <a:pPr>
              <a:lnSpc>
                <a:spcPct val="150000"/>
              </a:lnSpc>
              <a:spcAft>
                <a:spcPts val="800"/>
              </a:spcAft>
            </a:pPr>
            <a:r>
              <a:rPr sz="2000" dirty="0">
                <a:solidFill>
                  <a:srgbClr val="303A32"/>
                </a:solidFill>
              </a:rPr>
              <a:t>• 2. How would you describe your pain?</a:t>
            </a:r>
          </a:p>
          <a:p>
            <a:pPr>
              <a:lnSpc>
                <a:spcPct val="150000"/>
              </a:lnSpc>
              <a:spcAft>
                <a:spcPts val="800"/>
              </a:spcAft>
            </a:pPr>
            <a:r>
              <a:rPr sz="2000" dirty="0">
                <a:solidFill>
                  <a:srgbClr val="303A32"/>
                </a:solidFill>
              </a:rPr>
              <a:t>• 3. Did you sleep last night?</a:t>
            </a:r>
          </a:p>
          <a:p>
            <a:pPr>
              <a:lnSpc>
                <a:spcPct val="150000"/>
              </a:lnSpc>
              <a:spcAft>
                <a:spcPts val="800"/>
              </a:spcAft>
            </a:pPr>
            <a:r>
              <a:rPr sz="2000" dirty="0">
                <a:solidFill>
                  <a:srgbClr val="303A32"/>
                </a:solidFill>
              </a:rPr>
              <a:t>• 4. How have you been sleeping since coming home?</a:t>
            </a:r>
          </a:p>
          <a:p>
            <a:pPr>
              <a:lnSpc>
                <a:spcPct val="150000"/>
              </a:lnSpc>
              <a:spcAft>
                <a:spcPts val="800"/>
              </a:spcAft>
            </a:pPr>
            <a:r>
              <a:rPr sz="2000" dirty="0">
                <a:solidFill>
                  <a:srgbClr val="303A32"/>
                </a:solidFill>
              </a:rPr>
              <a:t>• 5. Can you walk to the bathroom independently?</a:t>
            </a:r>
          </a:p>
          <a:p>
            <a:pPr>
              <a:lnSpc>
                <a:spcPct val="150000"/>
              </a:lnSpc>
              <a:spcAft>
                <a:spcPts val="800"/>
              </a:spcAft>
            </a:pPr>
            <a:r>
              <a:rPr sz="2000" dirty="0">
                <a:solidFill>
                  <a:srgbClr val="303A32"/>
                </a:solidFill>
              </a:rPr>
              <a:t>• 6. What activities would you most like to become independent with again?</a:t>
            </a:r>
          </a:p>
        </p:txBody>
      </p:sp>
      <p:sp>
        <p:nvSpPr>
          <p:cNvPr id="9" name="TextBox 8"/>
          <p:cNvSpPr txBox="1"/>
          <p:nvPr/>
        </p:nvSpPr>
        <p:spPr>
          <a:xfrm>
            <a:off x="7406640" y="5394960"/>
            <a:ext cx="3840480" cy="365760"/>
          </a:xfrm>
          <a:prstGeom prst="rect">
            <a:avLst/>
          </a:prstGeom>
          <a:noFill/>
        </p:spPr>
        <p:txBody>
          <a:bodyPr wrap="square">
            <a:spAutoFit/>
          </a:bodyPr>
          <a:lstStyle/>
          <a:p>
            <a:pPr algn="l"/>
            <a:r>
              <a:rPr sz="1600" b="1">
                <a:solidFill>
                  <a:srgbClr val="435C48"/>
                </a:solidFill>
                <a:latin typeface="Aptos Slab"/>
              </a:rPr>
              <a:t>Then ask: Is one type always ‘better’?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29CB27-8469-0D32-8888-F3D9392F3820}"/>
              </a:ext>
            </a:extLst>
          </p:cNvPr>
          <p:cNvSpPr>
            <a:spLocks noGrp="1"/>
          </p:cNvSpPr>
          <p:nvPr>
            <p:ph type="title"/>
          </p:nvPr>
        </p:nvSpPr>
        <p:spPr>
          <a:xfrm>
            <a:off x="638882" y="3577456"/>
            <a:ext cx="10909640" cy="1687814"/>
          </a:xfrm>
        </p:spPr>
        <p:txBody>
          <a:bodyPr vert="horz" lIns="91440" tIns="45720" rIns="91440" bIns="45720" rtlCol="0" anchor="b">
            <a:normAutofit/>
          </a:bodyPr>
          <a:lstStyle/>
          <a:p>
            <a:pPr algn="ctr" defTabSz="914400">
              <a:lnSpc>
                <a:spcPct val="90000"/>
              </a:lnSpc>
            </a:pPr>
            <a:r>
              <a:rPr lang="en-US" sz="6600" kern="1200">
                <a:solidFill>
                  <a:schemeClr val="tx1"/>
                </a:solidFill>
                <a:latin typeface="+mj-lt"/>
                <a:ea typeface="+mj-ea"/>
                <a:cs typeface="+mj-cs"/>
              </a:rPr>
              <a:t>15 mins </a:t>
            </a:r>
          </a:p>
        </p:txBody>
      </p:sp>
      <p:sp>
        <p:nvSpPr>
          <p:cNvPr id="4" name="Text Placeholder 3">
            <a:extLst>
              <a:ext uri="{FF2B5EF4-FFF2-40B4-BE49-F238E27FC236}">
                <a16:creationId xmlns:a16="http://schemas.microsoft.com/office/drawing/2014/main" id="{2F57701F-00DE-F090-638C-D9224BD2E7B7}"/>
              </a:ext>
            </a:extLst>
          </p:cNvPr>
          <p:cNvSpPr>
            <a:spLocks noGrp="1"/>
          </p:cNvSpPr>
          <p:nvPr>
            <p:ph type="body" sz="half" idx="2"/>
          </p:nvPr>
        </p:nvSpPr>
        <p:spPr>
          <a:xfrm>
            <a:off x="638881" y="5660607"/>
            <a:ext cx="10909643" cy="552659"/>
          </a:xfrm>
        </p:spPr>
        <p:txBody>
          <a:bodyPr vert="horz" lIns="91440" tIns="45720" rIns="91440" bIns="45720" rtlCol="0">
            <a:normAutofit/>
          </a:bodyPr>
          <a:lstStyle/>
          <a:p>
            <a:pPr algn="ctr" defTabSz="914400">
              <a:lnSpc>
                <a:spcPct val="90000"/>
              </a:lnSpc>
              <a:spcBef>
                <a:spcPts val="1000"/>
              </a:spcBef>
            </a:pPr>
            <a:r>
              <a:rPr lang="en-US" sz="2200" kern="1200">
                <a:solidFill>
                  <a:schemeClr val="tx1"/>
                </a:solidFill>
                <a:latin typeface="+mn-lt"/>
                <a:ea typeface="+mn-ea"/>
                <a:cs typeface="+mn-cs"/>
              </a:rPr>
              <a:t>Next Role Play Margaret with Interactive model and closed and open questioning </a:t>
            </a:r>
          </a:p>
        </p:txBody>
      </p:sp>
      <p:pic>
        <p:nvPicPr>
          <p:cNvPr id="6" name="Picture Placeholder 5">
            <a:extLst>
              <a:ext uri="{FF2B5EF4-FFF2-40B4-BE49-F238E27FC236}">
                <a16:creationId xmlns:a16="http://schemas.microsoft.com/office/drawing/2014/main" id="{DA66D806-278F-69CE-3D36-4E7B4D6CDAC0}"/>
              </a:ext>
            </a:extLst>
          </p:cNvPr>
          <p:cNvPicPr>
            <a:picLocks noGrp="1" noChangeAspect="1"/>
          </p:cNvPicPr>
          <p:nvPr>
            <p:ph type="pic" idx="1"/>
          </p:nvPr>
        </p:nvPicPr>
        <p:blipFill>
          <a:blip r:embed="rId2">
            <a:extLst>
              <a:ext uri="{837473B0-CC2E-450A-ABE3-18F120FF3D39}">
                <a1611:picAttrSrcUrl xmlns:a1611="http://schemas.microsoft.com/office/drawing/2016/11/main" r:id="rId3"/>
              </a:ext>
            </a:extLst>
          </a:blip>
          <a:srcRect t="16419"/>
          <a:stretch>
            <a:fillRect/>
          </a:stretch>
        </p:blipFill>
        <p:spPr>
          <a:xfrm>
            <a:off x="1612900" y="591670"/>
            <a:ext cx="8204200" cy="3078630"/>
          </a:xfrm>
          <a:prstGeom prst="rect">
            <a:avLst/>
          </a:prstGeom>
        </p:spPr>
      </p:pic>
      <p:sp>
        <p:nvSpPr>
          <p:cNvPr id="23"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sX0" fmla="*/ 0 w 4572000"/>
              <a:gd name="csY0" fmla="*/ 0 h 18288"/>
              <a:gd name="csX1" fmla="*/ 515983 w 4572000"/>
              <a:gd name="csY1" fmla="*/ 0 h 18288"/>
              <a:gd name="csX2" fmla="*/ 1031966 w 4572000"/>
              <a:gd name="csY2" fmla="*/ 0 h 18288"/>
              <a:gd name="csX3" fmla="*/ 1639389 w 4572000"/>
              <a:gd name="csY3" fmla="*/ 0 h 18288"/>
              <a:gd name="csX4" fmla="*/ 2383971 w 4572000"/>
              <a:gd name="csY4" fmla="*/ 0 h 18288"/>
              <a:gd name="csX5" fmla="*/ 2945674 w 4572000"/>
              <a:gd name="csY5" fmla="*/ 0 h 18288"/>
              <a:gd name="csX6" fmla="*/ 3507377 w 4572000"/>
              <a:gd name="csY6" fmla="*/ 0 h 18288"/>
              <a:gd name="csX7" fmla="*/ 4572000 w 4572000"/>
              <a:gd name="csY7" fmla="*/ 0 h 18288"/>
              <a:gd name="csX8" fmla="*/ 4572000 w 4572000"/>
              <a:gd name="csY8" fmla="*/ 18288 h 18288"/>
              <a:gd name="csX9" fmla="*/ 3873137 w 4572000"/>
              <a:gd name="csY9" fmla="*/ 18288 h 18288"/>
              <a:gd name="csX10" fmla="*/ 3311434 w 4572000"/>
              <a:gd name="csY10" fmla="*/ 18288 h 18288"/>
              <a:gd name="csX11" fmla="*/ 2749731 w 4572000"/>
              <a:gd name="csY11" fmla="*/ 18288 h 18288"/>
              <a:gd name="csX12" fmla="*/ 2050869 w 4572000"/>
              <a:gd name="csY12" fmla="*/ 18288 h 18288"/>
              <a:gd name="csX13" fmla="*/ 1306286 w 4572000"/>
              <a:gd name="csY13" fmla="*/ 18288 h 18288"/>
              <a:gd name="csX14" fmla="*/ 790303 w 4572000"/>
              <a:gd name="csY14" fmla="*/ 18288 h 18288"/>
              <a:gd name="csX15" fmla="*/ 0 w 4572000"/>
              <a:gd name="csY15" fmla="*/ 18288 h 18288"/>
              <a:gd name="csX16" fmla="*/ 0 w 45720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814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Role-Play 2: Margaret — Interactive Model</a:t>
            </a:r>
          </a:p>
        </p:txBody>
      </p:sp>
      <p:sp>
        <p:nvSpPr>
          <p:cNvPr id="8" name="Rounded Rectangle 7"/>
          <p:cNvSpPr/>
          <p:nvPr/>
        </p:nvSpPr>
        <p:spPr>
          <a:xfrm>
            <a:off x="685800" y="1234440"/>
            <a:ext cx="3200400" cy="452628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68680" y="1371600"/>
            <a:ext cx="2834640" cy="320040"/>
          </a:xfrm>
          <a:prstGeom prst="rect">
            <a:avLst/>
          </a:prstGeom>
          <a:noFill/>
        </p:spPr>
        <p:txBody>
          <a:bodyPr wrap="square">
            <a:spAutoFit/>
          </a:bodyPr>
          <a:lstStyle/>
          <a:p>
            <a:pPr algn="l"/>
            <a:r>
              <a:rPr sz="1600" b="1">
                <a:solidFill>
                  <a:srgbClr val="435C48"/>
                </a:solidFill>
                <a:latin typeface="Aptos Slab"/>
              </a:rPr>
              <a:t>Use both question types</a:t>
            </a:r>
          </a:p>
        </p:txBody>
      </p:sp>
      <p:sp>
        <p:nvSpPr>
          <p:cNvPr id="10" name="TextBox 9"/>
          <p:cNvSpPr txBox="1"/>
          <p:nvPr/>
        </p:nvSpPr>
        <p:spPr>
          <a:xfrm>
            <a:off x="868680" y="1801368"/>
            <a:ext cx="2834640" cy="3020379"/>
          </a:xfrm>
          <a:prstGeom prst="rect">
            <a:avLst/>
          </a:prstGeom>
          <a:noFill/>
        </p:spPr>
        <p:txBody>
          <a:bodyPr wrap="square">
            <a:spAutoFit/>
          </a:bodyPr>
          <a:lstStyle/>
          <a:p>
            <a:pPr>
              <a:lnSpc>
                <a:spcPct val="150000"/>
              </a:lnSpc>
              <a:spcAft>
                <a:spcPts val="800"/>
              </a:spcAft>
            </a:pPr>
            <a:r>
              <a:rPr sz="1400" dirty="0">
                <a:solidFill>
                  <a:srgbClr val="303A32"/>
                </a:solidFill>
                <a:latin typeface="Aptos Slab"/>
              </a:rPr>
              <a:t>• </a:t>
            </a:r>
            <a:r>
              <a:rPr sz="2000" dirty="0">
                <a:solidFill>
                  <a:srgbClr val="303A32"/>
                </a:solidFill>
              </a:rPr>
              <a:t>Closed questions for specific information</a:t>
            </a:r>
          </a:p>
          <a:p>
            <a:pPr>
              <a:lnSpc>
                <a:spcPct val="150000"/>
              </a:lnSpc>
              <a:spcAft>
                <a:spcPts val="800"/>
              </a:spcAft>
            </a:pPr>
            <a:r>
              <a:rPr sz="2000" dirty="0">
                <a:solidFill>
                  <a:srgbClr val="303A32"/>
                </a:solidFill>
              </a:rPr>
              <a:t>• Open questions to explore experience</a:t>
            </a:r>
          </a:p>
          <a:p>
            <a:pPr>
              <a:lnSpc>
                <a:spcPct val="150000"/>
              </a:lnSpc>
              <a:spcAft>
                <a:spcPts val="800"/>
              </a:spcAft>
            </a:pPr>
            <a:r>
              <a:rPr sz="2000" dirty="0">
                <a:solidFill>
                  <a:srgbClr val="303A32"/>
                </a:solidFill>
              </a:rPr>
              <a:t>• Allow time for Margaret to respond</a:t>
            </a:r>
          </a:p>
        </p:txBody>
      </p:sp>
      <p:sp>
        <p:nvSpPr>
          <p:cNvPr id="11" name="Rounded Rectangle 10"/>
          <p:cNvSpPr/>
          <p:nvPr/>
        </p:nvSpPr>
        <p:spPr>
          <a:xfrm>
            <a:off x="4114800" y="1234440"/>
            <a:ext cx="3657600" cy="452628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4297680" y="1371600"/>
            <a:ext cx="3291840" cy="320040"/>
          </a:xfrm>
          <a:prstGeom prst="rect">
            <a:avLst/>
          </a:prstGeom>
          <a:noFill/>
        </p:spPr>
        <p:txBody>
          <a:bodyPr wrap="square">
            <a:spAutoFit/>
          </a:bodyPr>
          <a:lstStyle/>
          <a:p>
            <a:pPr algn="l"/>
            <a:r>
              <a:rPr sz="1600" b="1">
                <a:solidFill>
                  <a:srgbClr val="435C48"/>
                </a:solidFill>
                <a:latin typeface="Aptos Slab"/>
              </a:rPr>
              <a:t>Build the feedback loop</a:t>
            </a:r>
          </a:p>
        </p:txBody>
      </p:sp>
      <p:sp>
        <p:nvSpPr>
          <p:cNvPr id="13" name="TextBox 12"/>
          <p:cNvSpPr txBox="1"/>
          <p:nvPr/>
        </p:nvSpPr>
        <p:spPr>
          <a:xfrm>
            <a:off x="4297680" y="1801368"/>
            <a:ext cx="3291840" cy="3328155"/>
          </a:xfrm>
          <a:prstGeom prst="rect">
            <a:avLst/>
          </a:prstGeom>
          <a:noFill/>
        </p:spPr>
        <p:txBody>
          <a:bodyPr wrap="square">
            <a:spAutoFit/>
          </a:bodyPr>
          <a:lstStyle/>
          <a:p>
            <a:pPr>
              <a:lnSpc>
                <a:spcPct val="150000"/>
              </a:lnSpc>
              <a:spcAft>
                <a:spcPts val="800"/>
              </a:spcAft>
            </a:pPr>
            <a:r>
              <a:rPr sz="1400" dirty="0">
                <a:solidFill>
                  <a:srgbClr val="303A32"/>
                </a:solidFill>
                <a:latin typeface="Aptos Slab"/>
              </a:rPr>
              <a:t>• </a:t>
            </a:r>
            <a:r>
              <a:rPr sz="2000" dirty="0">
                <a:solidFill>
                  <a:srgbClr val="303A32"/>
                </a:solidFill>
              </a:rPr>
              <a:t>Give information</a:t>
            </a:r>
          </a:p>
          <a:p>
            <a:pPr>
              <a:lnSpc>
                <a:spcPct val="150000"/>
              </a:lnSpc>
              <a:spcAft>
                <a:spcPts val="800"/>
              </a:spcAft>
            </a:pPr>
            <a:r>
              <a:rPr sz="2000" dirty="0">
                <a:solidFill>
                  <a:srgbClr val="303A32"/>
                </a:solidFill>
              </a:rPr>
              <a:t>• Ask a question</a:t>
            </a:r>
          </a:p>
          <a:p>
            <a:pPr>
              <a:lnSpc>
                <a:spcPct val="150000"/>
              </a:lnSpc>
              <a:spcAft>
                <a:spcPts val="800"/>
              </a:spcAft>
            </a:pPr>
            <a:r>
              <a:rPr sz="2000" dirty="0">
                <a:solidFill>
                  <a:srgbClr val="303A32"/>
                </a:solidFill>
              </a:rPr>
              <a:t>• Listen</a:t>
            </a:r>
          </a:p>
          <a:p>
            <a:pPr>
              <a:lnSpc>
                <a:spcPct val="150000"/>
              </a:lnSpc>
              <a:spcAft>
                <a:spcPts val="800"/>
              </a:spcAft>
            </a:pPr>
            <a:r>
              <a:rPr sz="2000" dirty="0">
                <a:solidFill>
                  <a:srgbClr val="303A32"/>
                </a:solidFill>
              </a:rPr>
              <a:t>• Clarify meaning</a:t>
            </a:r>
          </a:p>
          <a:p>
            <a:pPr>
              <a:lnSpc>
                <a:spcPct val="150000"/>
              </a:lnSpc>
              <a:spcAft>
                <a:spcPts val="800"/>
              </a:spcAft>
            </a:pPr>
            <a:r>
              <a:rPr sz="2000" dirty="0">
                <a:solidFill>
                  <a:srgbClr val="303A32"/>
                </a:solidFill>
              </a:rPr>
              <a:t>• Check understanding</a:t>
            </a:r>
          </a:p>
          <a:p>
            <a:pPr>
              <a:lnSpc>
                <a:spcPct val="150000"/>
              </a:lnSpc>
              <a:spcAft>
                <a:spcPts val="800"/>
              </a:spcAft>
            </a:pPr>
            <a:r>
              <a:rPr sz="2000" dirty="0">
                <a:solidFill>
                  <a:srgbClr val="303A32"/>
                </a:solidFill>
              </a:rPr>
              <a:t>• Adapt communication</a:t>
            </a:r>
          </a:p>
        </p:txBody>
      </p:sp>
      <p:sp>
        <p:nvSpPr>
          <p:cNvPr id="14" name="Rounded Rectangle 13"/>
          <p:cNvSpPr/>
          <p:nvPr/>
        </p:nvSpPr>
        <p:spPr>
          <a:xfrm>
            <a:off x="8001000" y="1234440"/>
            <a:ext cx="3520440" cy="452628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183879" y="1371600"/>
            <a:ext cx="3154680" cy="320040"/>
          </a:xfrm>
          <a:prstGeom prst="rect">
            <a:avLst/>
          </a:prstGeom>
          <a:noFill/>
        </p:spPr>
        <p:txBody>
          <a:bodyPr wrap="square">
            <a:spAutoFit/>
          </a:bodyPr>
          <a:lstStyle/>
          <a:p>
            <a:pPr algn="l"/>
            <a:r>
              <a:rPr sz="1600" b="1">
                <a:solidFill>
                  <a:srgbClr val="435C48"/>
                </a:solidFill>
                <a:latin typeface="Aptos Slab"/>
              </a:rPr>
              <a:t>Aim</a:t>
            </a:r>
          </a:p>
        </p:txBody>
      </p:sp>
      <p:sp>
        <p:nvSpPr>
          <p:cNvPr id="16" name="TextBox 15"/>
          <p:cNvSpPr txBox="1"/>
          <p:nvPr/>
        </p:nvSpPr>
        <p:spPr>
          <a:xfrm>
            <a:off x="8183879" y="1801368"/>
            <a:ext cx="3154680" cy="2862322"/>
          </a:xfrm>
          <a:prstGeom prst="rect">
            <a:avLst/>
          </a:prstGeom>
          <a:noFill/>
        </p:spPr>
        <p:txBody>
          <a:bodyPr wrap="square">
            <a:spAutoFit/>
          </a:bodyPr>
          <a:lstStyle/>
          <a:p>
            <a:pPr>
              <a:spcAft>
                <a:spcPts val="800"/>
              </a:spcAft>
            </a:pPr>
            <a:r>
              <a:rPr sz="2000" dirty="0">
                <a:solidFill>
                  <a:srgbClr val="303A32"/>
                </a:solidFill>
              </a:rPr>
              <a:t>• Discover what matters to Margaret</a:t>
            </a:r>
          </a:p>
          <a:p>
            <a:pPr>
              <a:spcAft>
                <a:spcPts val="800"/>
              </a:spcAft>
            </a:pPr>
            <a:r>
              <a:rPr sz="2000" dirty="0">
                <a:solidFill>
                  <a:srgbClr val="303A32"/>
                </a:solidFill>
              </a:rPr>
              <a:t>• Balance safety with autonomy</a:t>
            </a:r>
          </a:p>
          <a:p>
            <a:pPr>
              <a:spcAft>
                <a:spcPts val="800"/>
              </a:spcAft>
            </a:pPr>
            <a:r>
              <a:rPr sz="2000" dirty="0">
                <a:solidFill>
                  <a:srgbClr val="303A32"/>
                </a:solidFill>
              </a:rPr>
              <a:t>• Identify rehabilitation goals</a:t>
            </a:r>
          </a:p>
          <a:p>
            <a:pPr>
              <a:spcAft>
                <a:spcPts val="800"/>
              </a:spcAft>
            </a:pPr>
            <a:r>
              <a:rPr sz="2000" dirty="0">
                <a:solidFill>
                  <a:srgbClr val="303A32"/>
                </a:solidFill>
              </a:rPr>
              <a:t>• Make Margaret an active participant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Interactive example with Margaret</a:t>
            </a:r>
          </a:p>
        </p:txBody>
      </p:sp>
      <p:sp>
        <p:nvSpPr>
          <p:cNvPr id="8" name="Rounded Rectangle 7"/>
          <p:cNvSpPr/>
          <p:nvPr/>
        </p:nvSpPr>
        <p:spPr>
          <a:xfrm>
            <a:off x="822960" y="1234440"/>
            <a:ext cx="8503920" cy="658368"/>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960120" y="1353312"/>
            <a:ext cx="8229600" cy="384048"/>
          </a:xfrm>
          <a:prstGeom prst="rect">
            <a:avLst/>
          </a:prstGeom>
          <a:noFill/>
        </p:spPr>
        <p:txBody>
          <a:bodyPr wrap="square">
            <a:spAutoFit/>
          </a:bodyPr>
          <a:lstStyle/>
          <a:p>
            <a:pPr algn="l"/>
            <a:r>
              <a:rPr sz="1400" b="1">
                <a:solidFill>
                  <a:srgbClr val="303A32"/>
                </a:solidFill>
                <a:latin typeface="Aptos Slab"/>
              </a:rPr>
              <a:t>Professional: Have you been using your walking aid at home?</a:t>
            </a:r>
          </a:p>
        </p:txBody>
      </p:sp>
      <p:sp>
        <p:nvSpPr>
          <p:cNvPr id="10" name="Rounded Rectangle 9"/>
          <p:cNvSpPr/>
          <p:nvPr/>
        </p:nvSpPr>
        <p:spPr>
          <a:xfrm>
            <a:off x="2560320" y="1984248"/>
            <a:ext cx="8503920" cy="658368"/>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2697479" y="2103120"/>
            <a:ext cx="8229600" cy="384048"/>
          </a:xfrm>
          <a:prstGeom prst="rect">
            <a:avLst/>
          </a:prstGeom>
          <a:noFill/>
        </p:spPr>
        <p:txBody>
          <a:bodyPr wrap="square">
            <a:spAutoFit/>
          </a:bodyPr>
          <a:lstStyle/>
          <a:p>
            <a:pPr algn="l"/>
            <a:r>
              <a:rPr sz="1400" b="0">
                <a:solidFill>
                  <a:srgbClr val="303A32"/>
                </a:solidFill>
                <a:latin typeface="Aptos Slab"/>
              </a:rPr>
              <a:t>Margaret: Most of the time.</a:t>
            </a:r>
          </a:p>
        </p:txBody>
      </p:sp>
      <p:sp>
        <p:nvSpPr>
          <p:cNvPr id="12" name="Rounded Rectangle 11"/>
          <p:cNvSpPr/>
          <p:nvPr/>
        </p:nvSpPr>
        <p:spPr>
          <a:xfrm>
            <a:off x="822960" y="2734056"/>
            <a:ext cx="8503920" cy="658368"/>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960120" y="2852927"/>
            <a:ext cx="8229600" cy="384048"/>
          </a:xfrm>
          <a:prstGeom prst="rect">
            <a:avLst/>
          </a:prstGeom>
          <a:noFill/>
        </p:spPr>
        <p:txBody>
          <a:bodyPr wrap="square">
            <a:spAutoFit/>
          </a:bodyPr>
          <a:lstStyle/>
          <a:p>
            <a:pPr algn="l"/>
            <a:r>
              <a:rPr sz="1400" b="1">
                <a:solidFill>
                  <a:srgbClr val="303A32"/>
                </a:solidFill>
                <a:latin typeface="Aptos Slab"/>
              </a:rPr>
              <a:t>Professional: What tends to happen when you don’t use it?</a:t>
            </a:r>
          </a:p>
        </p:txBody>
      </p:sp>
      <p:sp>
        <p:nvSpPr>
          <p:cNvPr id="14" name="Rounded Rectangle 13"/>
          <p:cNvSpPr/>
          <p:nvPr/>
        </p:nvSpPr>
        <p:spPr>
          <a:xfrm>
            <a:off x="2560320" y="3483863"/>
            <a:ext cx="8503920" cy="658368"/>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2697479" y="3602735"/>
            <a:ext cx="8229600" cy="384048"/>
          </a:xfrm>
          <a:prstGeom prst="rect">
            <a:avLst/>
          </a:prstGeom>
          <a:noFill/>
        </p:spPr>
        <p:txBody>
          <a:bodyPr wrap="square">
            <a:spAutoFit/>
          </a:bodyPr>
          <a:lstStyle/>
          <a:p>
            <a:pPr algn="l"/>
            <a:r>
              <a:rPr sz="1400" b="0">
                <a:solidFill>
                  <a:srgbClr val="303A32"/>
                </a:solidFill>
                <a:latin typeface="Aptos Slab"/>
              </a:rPr>
              <a:t>Margaret: Sometimes I just want to do things myself. Everyone is watching me.</a:t>
            </a:r>
          </a:p>
        </p:txBody>
      </p:sp>
      <p:sp>
        <p:nvSpPr>
          <p:cNvPr id="16" name="Rounded Rectangle 15"/>
          <p:cNvSpPr/>
          <p:nvPr/>
        </p:nvSpPr>
        <p:spPr>
          <a:xfrm>
            <a:off x="822960" y="4233672"/>
            <a:ext cx="8503920" cy="658368"/>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960120" y="4352544"/>
            <a:ext cx="8229600" cy="384048"/>
          </a:xfrm>
          <a:prstGeom prst="rect">
            <a:avLst/>
          </a:prstGeom>
          <a:noFill/>
        </p:spPr>
        <p:txBody>
          <a:bodyPr wrap="square">
            <a:spAutoFit/>
          </a:bodyPr>
          <a:lstStyle/>
          <a:p>
            <a:pPr algn="l"/>
            <a:r>
              <a:rPr sz="1400" b="1">
                <a:solidFill>
                  <a:srgbClr val="303A32"/>
                </a:solidFill>
                <a:latin typeface="Aptos Slab"/>
              </a:rPr>
              <a:t>Professional: What would being more independent again look like for you?</a:t>
            </a:r>
          </a:p>
        </p:txBody>
      </p:sp>
      <p:sp>
        <p:nvSpPr>
          <p:cNvPr id="18" name="Rounded Rectangle 17"/>
          <p:cNvSpPr/>
          <p:nvPr/>
        </p:nvSpPr>
        <p:spPr>
          <a:xfrm>
            <a:off x="2560320" y="4983480"/>
            <a:ext cx="8503920" cy="658368"/>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2697479" y="5102352"/>
            <a:ext cx="8229600" cy="384048"/>
          </a:xfrm>
          <a:prstGeom prst="rect">
            <a:avLst/>
          </a:prstGeom>
          <a:noFill/>
        </p:spPr>
        <p:txBody>
          <a:bodyPr wrap="square">
            <a:spAutoFit/>
          </a:bodyPr>
          <a:lstStyle/>
          <a:p>
            <a:pPr algn="l"/>
            <a:r>
              <a:rPr sz="1400" b="0">
                <a:solidFill>
                  <a:srgbClr val="303A32"/>
                </a:solidFill>
                <a:latin typeface="Aptos Slab"/>
              </a:rPr>
              <a:t>Margaret: I’d like to make my own tea and go into my garden.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23220"/>
          </a:xfrm>
          <a:prstGeom prst="rect">
            <a:avLst/>
          </a:prstGeom>
          <a:noFill/>
        </p:spPr>
        <p:txBody>
          <a:bodyPr wrap="square">
            <a:spAutoFit/>
          </a:bodyPr>
          <a:lstStyle/>
          <a:p>
            <a:pPr algn="l"/>
            <a:r>
              <a:rPr sz="2800" b="1" dirty="0">
                <a:solidFill>
                  <a:srgbClr val="435C48"/>
                </a:solidFill>
                <a:latin typeface="+mj-lt"/>
              </a:rPr>
              <a:t>Linear vs Interactive: What changed?</a:t>
            </a:r>
          </a:p>
        </p:txBody>
      </p:sp>
      <p:sp>
        <p:nvSpPr>
          <p:cNvPr id="8" name="Rounded Rectangle 7"/>
          <p:cNvSpPr/>
          <p:nvPr/>
        </p:nvSpPr>
        <p:spPr>
          <a:xfrm>
            <a:off x="731520" y="1325880"/>
            <a:ext cx="5212080" cy="4389120"/>
          </a:xfrm>
          <a:prstGeom prst="roundRect">
            <a:avLst/>
          </a:prstGeom>
          <a:solidFill>
            <a:srgbClr val="E8EFE6"/>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914400" y="1463039"/>
            <a:ext cx="4846320" cy="320040"/>
          </a:xfrm>
          <a:prstGeom prst="rect">
            <a:avLst/>
          </a:prstGeom>
          <a:noFill/>
        </p:spPr>
        <p:txBody>
          <a:bodyPr wrap="square">
            <a:spAutoFit/>
          </a:bodyPr>
          <a:lstStyle/>
          <a:p>
            <a:pPr algn="l"/>
            <a:r>
              <a:rPr sz="1600" b="1">
                <a:solidFill>
                  <a:srgbClr val="435C48"/>
                </a:solidFill>
                <a:latin typeface="Aptos Slab"/>
              </a:rPr>
              <a:t>Linear</a:t>
            </a:r>
          </a:p>
        </p:txBody>
      </p:sp>
      <p:sp>
        <p:nvSpPr>
          <p:cNvPr id="10" name="TextBox 9"/>
          <p:cNvSpPr txBox="1"/>
          <p:nvPr/>
        </p:nvSpPr>
        <p:spPr>
          <a:xfrm>
            <a:off x="914400" y="1892807"/>
            <a:ext cx="4846320" cy="2451953"/>
          </a:xfrm>
          <a:prstGeom prst="rect">
            <a:avLst/>
          </a:prstGeom>
          <a:noFill/>
        </p:spPr>
        <p:txBody>
          <a:bodyPr wrap="square">
            <a:spAutoFit/>
          </a:bodyPr>
          <a:lstStyle/>
          <a:p>
            <a:pPr>
              <a:spcAft>
                <a:spcPts val="800"/>
              </a:spcAft>
            </a:pPr>
            <a:r>
              <a:rPr sz="1400" dirty="0">
                <a:solidFill>
                  <a:srgbClr val="303A32"/>
                </a:solidFill>
                <a:latin typeface="Aptos Slab"/>
              </a:rPr>
              <a:t>• </a:t>
            </a:r>
            <a:r>
              <a:rPr lang="en-GB" sz="2000" dirty="0">
                <a:solidFill>
                  <a:srgbClr val="303A32"/>
                </a:solidFill>
              </a:rPr>
              <a:t>One-way</a:t>
            </a:r>
          </a:p>
          <a:p>
            <a:pPr>
              <a:spcAft>
                <a:spcPts val="800"/>
              </a:spcAft>
            </a:pPr>
            <a:r>
              <a:rPr lang="en-GB" sz="2000" dirty="0">
                <a:solidFill>
                  <a:srgbClr val="303A32"/>
                </a:solidFill>
              </a:rPr>
              <a:t>• No built-in feedback</a:t>
            </a:r>
          </a:p>
          <a:p>
            <a:pPr>
              <a:spcAft>
                <a:spcPts val="800"/>
              </a:spcAft>
            </a:pPr>
            <a:r>
              <a:rPr lang="en-GB" sz="2000" dirty="0">
                <a:solidFill>
                  <a:srgbClr val="303A32"/>
                </a:solidFill>
              </a:rPr>
              <a:t>• Clarification is limited</a:t>
            </a:r>
          </a:p>
          <a:p>
            <a:pPr>
              <a:spcAft>
                <a:spcPts val="800"/>
              </a:spcAft>
            </a:pPr>
            <a:r>
              <a:rPr lang="en-GB" sz="2000" dirty="0">
                <a:solidFill>
                  <a:srgbClr val="303A32"/>
                </a:solidFill>
              </a:rPr>
              <a:t>• Patient may be more passive</a:t>
            </a:r>
          </a:p>
          <a:p>
            <a:pPr>
              <a:spcAft>
                <a:spcPts val="800"/>
              </a:spcAft>
            </a:pPr>
            <a:r>
              <a:rPr lang="en-GB" sz="2000" dirty="0">
                <a:solidFill>
                  <a:srgbClr val="303A32"/>
                </a:solidFill>
              </a:rPr>
              <a:t>• Useful for simple, clear information</a:t>
            </a:r>
          </a:p>
          <a:p>
            <a:pPr>
              <a:spcAft>
                <a:spcPts val="800"/>
              </a:spcAft>
            </a:pPr>
            <a:r>
              <a:rPr lang="en-GB" sz="2000" dirty="0">
                <a:solidFill>
                  <a:srgbClr val="303A32"/>
                </a:solidFill>
              </a:rPr>
              <a:t>• Risk: understanding may be assumed</a:t>
            </a:r>
          </a:p>
        </p:txBody>
      </p:sp>
      <p:sp>
        <p:nvSpPr>
          <p:cNvPr id="11" name="Rounded Rectangle 10"/>
          <p:cNvSpPr/>
          <p:nvPr/>
        </p:nvSpPr>
        <p:spPr>
          <a:xfrm>
            <a:off x="6217920" y="1325880"/>
            <a:ext cx="5212080" cy="4389120"/>
          </a:xfrm>
          <a:prstGeom prst="roundRect">
            <a:avLst/>
          </a:prstGeom>
          <a:solidFill>
            <a:srgbClr val="FFFFFF"/>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400800" y="1463039"/>
            <a:ext cx="4846320" cy="320040"/>
          </a:xfrm>
          <a:prstGeom prst="rect">
            <a:avLst/>
          </a:prstGeom>
          <a:noFill/>
        </p:spPr>
        <p:txBody>
          <a:bodyPr wrap="square">
            <a:spAutoFit/>
          </a:bodyPr>
          <a:lstStyle/>
          <a:p>
            <a:pPr algn="l"/>
            <a:r>
              <a:rPr sz="1600" b="1">
                <a:solidFill>
                  <a:srgbClr val="435C48"/>
                </a:solidFill>
                <a:latin typeface="Aptos Slab"/>
              </a:rPr>
              <a:t>Interactive</a:t>
            </a:r>
          </a:p>
        </p:txBody>
      </p:sp>
      <p:sp>
        <p:nvSpPr>
          <p:cNvPr id="13" name="TextBox 12"/>
          <p:cNvSpPr txBox="1"/>
          <p:nvPr/>
        </p:nvSpPr>
        <p:spPr>
          <a:xfrm>
            <a:off x="6400800" y="1892807"/>
            <a:ext cx="4846320" cy="2759730"/>
          </a:xfrm>
          <a:prstGeom prst="rect">
            <a:avLst/>
          </a:prstGeom>
          <a:noFill/>
        </p:spPr>
        <p:txBody>
          <a:bodyPr wrap="square">
            <a:spAutoFit/>
          </a:bodyPr>
          <a:lstStyle/>
          <a:p>
            <a:pPr>
              <a:spcAft>
                <a:spcPts val="800"/>
              </a:spcAft>
            </a:pPr>
            <a:r>
              <a:rPr sz="1400" dirty="0">
                <a:solidFill>
                  <a:srgbClr val="303A32"/>
                </a:solidFill>
                <a:latin typeface="Aptos Slab"/>
              </a:rPr>
              <a:t>• </a:t>
            </a:r>
            <a:r>
              <a:rPr sz="2000" dirty="0">
                <a:solidFill>
                  <a:srgbClr val="303A32"/>
                </a:solidFill>
              </a:rPr>
              <a:t>Two-way</a:t>
            </a:r>
          </a:p>
          <a:p>
            <a:pPr>
              <a:spcAft>
                <a:spcPts val="800"/>
              </a:spcAft>
            </a:pPr>
            <a:r>
              <a:rPr sz="2000" dirty="0">
                <a:solidFill>
                  <a:srgbClr val="303A32"/>
                </a:solidFill>
              </a:rPr>
              <a:t>• Feedback is central</a:t>
            </a:r>
          </a:p>
          <a:p>
            <a:pPr>
              <a:spcAft>
                <a:spcPts val="800"/>
              </a:spcAft>
            </a:pPr>
            <a:r>
              <a:rPr sz="2000" dirty="0">
                <a:solidFill>
                  <a:srgbClr val="303A32"/>
                </a:solidFill>
              </a:rPr>
              <a:t>• Clarification is encouraged</a:t>
            </a:r>
          </a:p>
          <a:p>
            <a:pPr>
              <a:spcAft>
                <a:spcPts val="800"/>
              </a:spcAft>
            </a:pPr>
            <a:r>
              <a:rPr sz="2000" dirty="0">
                <a:solidFill>
                  <a:srgbClr val="303A32"/>
                </a:solidFill>
              </a:rPr>
              <a:t>• Patient is an active participant</a:t>
            </a:r>
          </a:p>
          <a:p>
            <a:pPr>
              <a:spcAft>
                <a:spcPts val="800"/>
              </a:spcAft>
            </a:pPr>
            <a:r>
              <a:rPr sz="2000" dirty="0">
                <a:solidFill>
                  <a:srgbClr val="303A32"/>
                </a:solidFill>
              </a:rPr>
              <a:t>• Useful for consultation and care planning</a:t>
            </a:r>
          </a:p>
          <a:p>
            <a:pPr>
              <a:spcAft>
                <a:spcPts val="800"/>
              </a:spcAft>
            </a:pPr>
            <a:r>
              <a:rPr sz="2000" dirty="0">
                <a:solidFill>
                  <a:srgbClr val="303A32"/>
                </a:solidFill>
              </a:rPr>
              <a:t>• Feedback can still be misunderstood</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9591" y="-130629"/>
            <a:ext cx="12791591" cy="7303835"/>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Connector 2"/>
          <p:cNvCxnSpPr/>
          <p:nvPr/>
        </p:nvCxnSpPr>
        <p:spPr>
          <a:xfrm flipV="1">
            <a:off x="10881360" y="109728"/>
            <a:ext cx="617220" cy="658368"/>
          </a:xfrm>
          <a:prstGeom prst="line">
            <a:avLst/>
          </a:prstGeom>
          <a:ln w="15240">
            <a:solidFill>
              <a:srgbClr val="435C48"/>
            </a:solidFill>
          </a:ln>
        </p:spPr>
        <p:style>
          <a:lnRef idx="2">
            <a:schemeClr val="accent1"/>
          </a:lnRef>
          <a:fillRef idx="0">
            <a:schemeClr val="accent1"/>
          </a:fillRef>
          <a:effectRef idx="1">
            <a:schemeClr val="accent1"/>
          </a:effectRef>
          <a:fontRef idx="minor">
            <a:schemeClr val="tx1"/>
          </a:fontRef>
        </p:style>
      </p:cxnSp>
      <p:sp>
        <p:nvSpPr>
          <p:cNvPr id="4" name="Oval 3"/>
          <p:cNvSpPr/>
          <p:nvPr/>
        </p:nvSpPr>
        <p:spPr>
          <a:xfrm rot="19500000">
            <a:off x="10963656" y="504748"/>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rot="2100000">
            <a:off x="11111788" y="340156"/>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rot="19500000">
            <a:off x="11235232" y="208483"/>
            <a:ext cx="345643" cy="148132"/>
          </a:xfrm>
          <a:prstGeom prst="ellipse">
            <a:avLst/>
          </a:prstGeom>
          <a:solidFill>
            <a:srgbClr val="9DB4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40080" y="365760"/>
            <a:ext cx="10698480" cy="502920"/>
          </a:xfrm>
          <a:prstGeom prst="rect">
            <a:avLst/>
          </a:prstGeom>
          <a:noFill/>
        </p:spPr>
        <p:txBody>
          <a:bodyPr wrap="square">
            <a:spAutoFit/>
          </a:bodyPr>
          <a:lstStyle/>
          <a:p>
            <a:pPr algn="l"/>
            <a:r>
              <a:rPr sz="2800" b="1">
                <a:solidFill>
                  <a:srgbClr val="435C48"/>
                </a:solidFill>
                <a:latin typeface="Aptos Slab"/>
              </a:rPr>
              <a:t>Plenary: Exit ticket</a:t>
            </a:r>
          </a:p>
        </p:txBody>
      </p:sp>
      <p:sp>
        <p:nvSpPr>
          <p:cNvPr id="8" name="Rounded Rectangle 7"/>
          <p:cNvSpPr/>
          <p:nvPr/>
        </p:nvSpPr>
        <p:spPr>
          <a:xfrm>
            <a:off x="1005840" y="1417320"/>
            <a:ext cx="10058400" cy="3474720"/>
          </a:xfrm>
          <a:prstGeom prst="roundRect">
            <a:avLst/>
          </a:prstGeom>
          <a:solidFill>
            <a:schemeClr val="bg1"/>
          </a:solidFill>
          <a:ln>
            <a:solidFill>
              <a:srgbClr val="9DB4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188720" y="1554480"/>
            <a:ext cx="9692640" cy="400110"/>
          </a:xfrm>
          <a:prstGeom prst="rect">
            <a:avLst/>
          </a:prstGeom>
          <a:noFill/>
        </p:spPr>
        <p:txBody>
          <a:bodyPr wrap="square">
            <a:spAutoFit/>
          </a:bodyPr>
          <a:lstStyle/>
          <a:p>
            <a:pPr algn="l"/>
            <a:r>
              <a:rPr sz="2000" b="1" dirty="0">
                <a:solidFill>
                  <a:srgbClr val="435C48"/>
                </a:solidFill>
              </a:rPr>
              <a:t>Complete these three statements</a:t>
            </a:r>
          </a:p>
        </p:txBody>
      </p:sp>
      <p:sp>
        <p:nvSpPr>
          <p:cNvPr id="10" name="TextBox 9"/>
          <p:cNvSpPr txBox="1"/>
          <p:nvPr/>
        </p:nvSpPr>
        <p:spPr>
          <a:xfrm>
            <a:off x="1188720" y="1984248"/>
            <a:ext cx="9692640" cy="1635384"/>
          </a:xfrm>
          <a:prstGeom prst="rect">
            <a:avLst/>
          </a:prstGeom>
          <a:noFill/>
        </p:spPr>
        <p:txBody>
          <a:bodyPr wrap="square">
            <a:spAutoFit/>
          </a:bodyPr>
          <a:lstStyle/>
          <a:p>
            <a:pPr>
              <a:lnSpc>
                <a:spcPct val="150000"/>
              </a:lnSpc>
              <a:spcAft>
                <a:spcPts val="800"/>
              </a:spcAft>
            </a:pPr>
            <a:r>
              <a:rPr sz="2000" dirty="0">
                <a:solidFill>
                  <a:srgbClr val="303A32"/>
                </a:solidFill>
              </a:rPr>
              <a:t>• One difference between linear and interactive communication is…</a:t>
            </a:r>
          </a:p>
          <a:p>
            <a:pPr>
              <a:lnSpc>
                <a:spcPct val="150000"/>
              </a:lnSpc>
              <a:spcAft>
                <a:spcPts val="800"/>
              </a:spcAft>
            </a:pPr>
            <a:r>
              <a:rPr sz="2000" dirty="0">
                <a:solidFill>
                  <a:srgbClr val="303A32"/>
                </a:solidFill>
              </a:rPr>
              <a:t>• One barrier that could affect communication in healthcare is…</a:t>
            </a:r>
          </a:p>
          <a:p>
            <a:pPr>
              <a:lnSpc>
                <a:spcPct val="150000"/>
              </a:lnSpc>
              <a:spcAft>
                <a:spcPts val="800"/>
              </a:spcAft>
            </a:pPr>
            <a:r>
              <a:rPr sz="2000" dirty="0">
                <a:solidFill>
                  <a:srgbClr val="303A32"/>
                </a:solidFill>
              </a:rPr>
              <a:t>• One situation where I would use an open question with Margaret is…</a:t>
            </a:r>
          </a:p>
        </p:txBody>
      </p:sp>
      <p:sp>
        <p:nvSpPr>
          <p:cNvPr id="11" name="TextBox 10"/>
          <p:cNvSpPr txBox="1"/>
          <p:nvPr/>
        </p:nvSpPr>
        <p:spPr>
          <a:xfrm>
            <a:off x="1828800" y="5257800"/>
            <a:ext cx="8503920" cy="548640"/>
          </a:xfrm>
          <a:prstGeom prst="rect">
            <a:avLst/>
          </a:prstGeom>
          <a:noFill/>
        </p:spPr>
        <p:txBody>
          <a:bodyPr wrap="square">
            <a:spAutoFit/>
          </a:bodyPr>
          <a:lstStyle/>
          <a:p>
            <a:pPr algn="ctr"/>
            <a:r>
              <a:rPr sz="2000" b="1">
                <a:solidFill>
                  <a:srgbClr val="435C48"/>
                </a:solidFill>
                <a:latin typeface="Aptos Slab"/>
              </a:rPr>
              <a:t>Was the message SENT — or was the message UNDERSTOOD?</a:t>
            </a:r>
          </a:p>
        </p:txBody>
      </p:sp>
    </p:spTree>
  </p:cSld>
  <p:clrMapOvr>
    <a:masterClrMapping/>
  </p:clrMapOvr>
</p:sld>
</file>

<file path=ppt/theme/theme1.xml><?xml version="1.0" encoding="utf-8"?>
<a:theme xmlns:a="http://schemas.openxmlformats.org/drawingml/2006/main" name="Office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entury Gothic-Palatino Linotype">
      <a:majorFont>
        <a:latin typeface="Century Gothic" panose="020B0502020202020204"/>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235</TotalTime>
  <Words>2439</Words>
  <Application>Microsoft Office PowerPoint</Application>
  <PresentationFormat>Widescreen</PresentationFormat>
  <Paragraphs>301</Paragraphs>
  <Slides>34</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ADLaM Display</vt:lpstr>
      <vt:lpstr>Aptos</vt:lpstr>
      <vt:lpstr>Aptos Slab</vt:lpstr>
      <vt:lpstr>Arial</vt:lpstr>
      <vt:lpstr>Calibri</vt:lpstr>
      <vt:lpstr>Century Gothic</vt:lpstr>
      <vt:lpstr>Palatino Linotype</vt:lpstr>
      <vt:lpstr>Office Theme</vt:lpstr>
      <vt:lpstr>Communication in Applied Health &amp; Social Care </vt:lpstr>
      <vt:lpstr>PowerPoint Presentation</vt:lpstr>
      <vt:lpstr> Respect Communication Rules </vt:lpstr>
      <vt:lpstr>PowerPoint Presentation</vt:lpstr>
      <vt:lpstr>Communication models</vt:lpstr>
      <vt:lpstr>PowerPoint Presentation</vt:lpstr>
      <vt:lpstr>Linear model</vt:lpstr>
      <vt:lpstr>PowerPoint Presentation</vt:lpstr>
      <vt:lpstr>PowerPoint Presentation</vt:lpstr>
      <vt:lpstr>PowerPoint Presentation</vt:lpstr>
      <vt:lpstr>PowerPoint Presentation</vt:lpstr>
      <vt:lpstr>PowerPoint Presentation</vt:lpstr>
      <vt:lpstr>Meet Margaret</vt:lpstr>
      <vt:lpstr>Role play using linear model</vt:lpstr>
      <vt:lpstr>PowerPoint Presentation</vt:lpstr>
      <vt:lpstr>The Interactive Model</vt:lpstr>
      <vt:lpstr>PowerPoint Presentation</vt:lpstr>
      <vt:lpstr>PowerPoint Presentation</vt:lpstr>
      <vt:lpstr>PowerPoint Presentation</vt:lpstr>
      <vt:lpstr>PowerPoint Presentation</vt:lpstr>
      <vt:lpstr>What are closed questions?</vt:lpstr>
      <vt:lpstr>Closed Questions </vt:lpstr>
      <vt:lpstr>Why do we use open ended questions in health care</vt:lpstr>
      <vt:lpstr>Open questions linking to the case study of  Margaret </vt:lpstr>
      <vt:lpstr>PowerPoint Presentation</vt:lpstr>
      <vt:lpstr>Activity </vt:lpstr>
      <vt:lpstr>PowerPoint Presentation</vt:lpstr>
      <vt:lpstr>PowerPoint Presentation</vt:lpstr>
      <vt:lpstr>PowerPoint Presentation</vt:lpstr>
      <vt:lpstr>15 mins </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sharon Langford</dc:creator>
  <cp:keywords/>
  <dc:description>generated using python-pptx</dc:description>
  <cp:lastModifiedBy>sharon Langford</cp:lastModifiedBy>
  <cp:revision>2</cp:revision>
  <dcterms:created xsi:type="dcterms:W3CDTF">2013-01-27T09:14:16Z</dcterms:created>
  <dcterms:modified xsi:type="dcterms:W3CDTF">2026-10-03T11:20:25Z</dcterms:modified>
  <cp:category/>
</cp:coreProperties>
</file>