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word/fontTable.xml" ContentType="application/vnd.openxmlformats-officedocument.wordprocessingml.fontTable+xml"/>
  <Override PartName="/word/settings.xml" ContentType="application/vnd.openxmlformats-officedocument.wordprocessingml.settings+xml"/>
  <Override PartName="/word/styles.xml" ContentType="application/vnd.openxmlformats-officedocument.wordprocessingml.styles+xml"/>
  <Override PartName="/word/webSettings.xml" ContentType="application/vnd.openxmlformats-officedocument.wordprocessingml.webSettings+xml"/>
  <Override PartName="/word/theme/theme1.xml" ContentType="application/vnd.openxmlformats-officedocument.theme+xml"/>
  <Override PartName="/word/document2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2.xml"/><Relationship Id="rId4" Type="http://schemas.openxmlformats.org/officeDocument/2006/relationships/custom-properties" Target="docProps/custom.xml"/></Relationships>
</file>

<file path=word/document2.xml><?xml version="1.0" encoding="utf-8"?>
<w:document xmlns:wpc="http://schemas.microsoft.com/office/word/2010/wordprocessingCanvas"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w16se="http://schemas.microsoft.com/office/word/2015/wordml/symex" xmlns:w16cid="http://schemas.microsoft.com/office/word/2016/wordml/cid" xmlns:w16="http://schemas.microsoft.com/office/word/2018/wordml" xmlns:w16cex="http://schemas.microsoft.com/office/word/2018/wordml/cex" xmlns:w16sdtdh="http://schemas.microsoft.com/office/word/2020/wordml/sdtdatahash" xmlns:w16sdtfl="http://schemas.microsoft.com/office/word/2024/wordml/sdtformatlock" xmlns:a="http://schemas.openxmlformats.org/drawingml/2006/main" xmlns:pic="http://schemas.openxmlformats.org/drawingml/2006/picture" xmlns:a14="http://schemas.microsoft.com/office/drawing/2010/main" mc:Ignorable="w14 w15 wp14 w16se w16cid w16 w16cex w16sdtdh w16sdtfl">
  <w:body>
    <w:p xmlns:wp14="http://schemas.microsoft.com/office/word/2010/wordml" w:rsidP="239DC3D2" wp14:paraId="5E5787A5" wp14:textId="31C1DFE5">
      <w:pPr>
        <w:pStyle w:val="Title"/>
      </w:pPr>
      <w:r w:rsidR="2EED27CB">
        <w:rPr/>
        <w:t>Demographics</w:t>
      </w:r>
    </w:p>
    <w:p w:rsidR="239DC3D2" w:rsidRDefault="239DC3D2" w14:paraId="1ECECC51" w14:textId="2A7903D3">
      <w:r w:rsidR="2EED27CB">
        <w:drawing>
          <wp:inline wp14:editId="3D28C5AC" wp14:anchorId="7B8D1FD9">
            <wp:extent cx="2783408" cy="5953124"/>
            <wp:effectExtent l="0" t="0" r="0" b="0"/>
            <wp:docPr id="18700862" name="" title=""/>
            <wp:cNvGraphicFramePr>
              <a:graphicFrameLocks noChangeAspect="1"/>
            </wp:cNvGraphicFramePr>
            <a:graphic>
              <a:graphicData uri="http://schemas.openxmlformats.org/drawingml/2006/picture">
                <pic:pic>
                  <pic:nvPicPr>
                    <pic:cNvPr id="0" name=""/>
                    <pic:cNvPicPr/>
                  </pic:nvPicPr>
                  <pic:blipFill>
                    <a:blip r:embed="R55512417d1b94a4f">
                      <a:extLst xmlns:a="http://schemas.openxmlformats.org/drawingml/2006/main">
                        <a:ext xmlns:a="http://schemas.openxmlformats.org/drawingml/2006/main"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 rot="0" flipH="0" flipV="0">
                      <a:off x="0" y="0"/>
                      <a:ext cx="2783408" cy="5953124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:rsidR="40189139" w:rsidRDefault="40189139" w14:paraId="7E7B8EF0" w14:textId="69957BAC">
      <w:r w:rsidR="0CEBF3A5">
        <w:drawing>
          <wp:inline wp14:editId="48298478" wp14:anchorId="34DCEAB0">
            <wp:extent cx="8067674" cy="5141298"/>
            <wp:effectExtent l="0" t="0" r="0" b="0"/>
            <wp:docPr id="1290099540" name="" title=""/>
            <wp:cNvGraphicFramePr>
              <a:graphicFrameLocks noChangeAspect="1"/>
            </wp:cNvGraphicFramePr>
            <a:graphic>
              <a:graphicData uri="http://schemas.openxmlformats.org/drawingml/2006/picture">
                <pic:pic>
                  <pic:nvPicPr>
                    <pic:cNvPr id="0" name=""/>
                    <pic:cNvPicPr/>
                  </pic:nvPicPr>
                  <pic:blipFill>
                    <a:blip r:embed="R9b92d0468d5143a4">
                      <a:extLst>
                        <a:ext xmlns:a="http://schemas.openxmlformats.org/drawingml/2006/main" uri="{28A0092B-C50C-407E-A947-70E740481C1C}">
                          <a14:useLocalDpi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8067674" cy="5141298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:rsidR="67E33F57" w:rsidRDefault="67E33F57" w14:paraId="39C65966" w14:textId="44E7BBEB">
      <w:r>
        <w:br w:type="page"/>
      </w:r>
    </w:p>
    <w:p w:rsidR="67E33F57" w:rsidP="67E33F57" w:rsidRDefault="67E33F57" w14:paraId="584CBAC1" w14:textId="535C31BF">
      <w:pPr>
        <w:pStyle w:val="Normal"/>
      </w:pPr>
    </w:p>
    <w:p w:rsidR="0CEBF3A5" w:rsidRDefault="0CEBF3A5" w14:paraId="2A383311" w14:textId="3FFB82C8">
      <w:r w:rsidR="0CEBF3A5">
        <w:drawing>
          <wp:inline wp14:editId="38B16BC3" wp14:anchorId="4A63F57B">
            <wp:extent cx="8639174" cy="3881160"/>
            <wp:effectExtent l="0" t="0" r="0" b="0"/>
            <wp:docPr id="2060962417" name="" title=""/>
            <wp:cNvGraphicFramePr>
              <a:graphicFrameLocks noChangeAspect="1"/>
            </wp:cNvGraphicFramePr>
            <a:graphic>
              <a:graphicData uri="http://schemas.openxmlformats.org/drawingml/2006/picture">
                <pic:pic>
                  <pic:nvPicPr>
                    <pic:cNvPr id="0" name=""/>
                    <pic:cNvPicPr/>
                  </pic:nvPicPr>
                  <pic:blipFill>
                    <a:blip r:embed="R099edc67eed34a37">
                      <a:extLst>
                        <a:ext xmlns:a="http://schemas.openxmlformats.org/drawingml/2006/main" uri="{28A0092B-C50C-407E-A947-70E740481C1C}">
                          <a14:useLocalDpi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8639174" cy="388116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:rsidR="67E33F57" w:rsidRDefault="67E33F57" w14:paraId="053953BE" w14:textId="3F6C73BF"/>
    <w:p w:rsidR="67E33F57" w:rsidRDefault="67E33F57" w14:paraId="431A31EB" w14:textId="7C45E723">
      <w:r>
        <w:br w:type="page"/>
      </w:r>
    </w:p>
    <w:p w:rsidR="7094984C" w:rsidRDefault="7094984C" w14:paraId="7BA83454" w14:textId="36E88104">
      <w:r w:rsidR="7094984C">
        <w:drawing>
          <wp:inline wp14:editId="5A993CBA" wp14:anchorId="1F084B48">
            <wp:extent cx="8858250" cy="7258050"/>
            <wp:effectExtent l="0" t="0" r="0" b="0"/>
            <wp:docPr id="1881298024" name="" title=""/>
            <wp:cNvGraphicFramePr>
              <a:graphicFrameLocks noChangeAspect="1"/>
            </wp:cNvGraphicFramePr>
            <a:graphic>
              <a:graphicData uri="http://schemas.openxmlformats.org/drawingml/2006/picture">
                <pic:pic>
                  <pic:nvPicPr>
                    <pic:cNvPr id="0" name=""/>
                    <pic:cNvPicPr/>
                  </pic:nvPicPr>
                  <pic:blipFill>
                    <a:blip r:embed="R668b8902d2ef4125">
                      <a:extLst>
                        <a:ext xmlns:a="http://schemas.openxmlformats.org/drawingml/2006/main" uri="{28A0092B-C50C-407E-A947-70E740481C1C}">
                          <a14:useLocalDpi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8858250" cy="725805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="09562586">
        <w:drawing>
          <wp:inline wp14:editId="318EBB28" wp14:anchorId="368BAE54">
            <wp:extent cx="4143375" cy="8667749"/>
            <wp:effectExtent l="0" t="0" r="0" b="0"/>
            <wp:docPr id="1072937202" name="" title=""/>
            <wp:cNvGraphicFramePr>
              <a:graphicFrameLocks noChangeAspect="1"/>
            </wp:cNvGraphicFramePr>
            <a:graphic>
              <a:graphicData uri="http://schemas.openxmlformats.org/drawingml/2006/picture">
                <pic:pic>
                  <pic:nvPicPr>
                    <pic:cNvPr id="0" name=""/>
                    <pic:cNvPicPr/>
                  </pic:nvPicPr>
                  <pic:blipFill>
                    <a:blip r:embed="Rea89e4547a9d422d">
                      <a:extLst>
                        <a:ext xmlns:a="http://schemas.openxmlformats.org/drawingml/2006/main" uri="{28A0092B-C50C-407E-A947-70E740481C1C}">
                          <a14:useLocalDpi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4143375" cy="8667749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:rsidR="09562586" w:rsidRDefault="09562586" w14:paraId="26C0E5C7" w14:textId="4D65E944">
      <w:r w:rsidR="09562586">
        <w:drawing>
          <wp:inline wp14:editId="1B4E4E4A" wp14:anchorId="7FD0B4E0">
            <wp:extent cx="8858250" cy="5029200"/>
            <wp:effectExtent l="0" t="0" r="0" b="0"/>
            <wp:docPr id="825259331" name="" title=""/>
            <wp:cNvGraphicFramePr>
              <a:graphicFrameLocks noChangeAspect="1"/>
            </wp:cNvGraphicFramePr>
            <a:graphic>
              <a:graphicData uri="http://schemas.openxmlformats.org/drawingml/2006/picture">
                <pic:pic>
                  <pic:nvPicPr>
                    <pic:cNvPr id="0" name=""/>
                    <pic:cNvPicPr/>
                  </pic:nvPicPr>
                  <pic:blipFill>
                    <a:blip r:embed="R3609286bc45c4aab">
                      <a:extLst>
                        <a:ext xmlns:a="http://schemas.openxmlformats.org/drawingml/2006/main" uri="{28A0092B-C50C-407E-A947-70E740481C1C}">
                          <a14:useLocalDpi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8858250" cy="50292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:rsidR="69F11B4F" w:rsidRDefault="69F11B4F" w14:paraId="3DB90590" w14:textId="0F49AE8D">
      <w:r w:rsidR="69F11B4F">
        <w:drawing>
          <wp:inline wp14:editId="740D4CBE" wp14:anchorId="45EF616E">
            <wp:extent cx="8858250" cy="5038724"/>
            <wp:effectExtent l="0" t="0" r="0" b="0"/>
            <wp:docPr id="713199836" name="" title=""/>
            <wp:cNvGraphicFramePr>
              <a:graphicFrameLocks noChangeAspect="1"/>
            </wp:cNvGraphicFramePr>
            <a:graphic>
              <a:graphicData uri="http://schemas.openxmlformats.org/drawingml/2006/picture">
                <pic:pic>
                  <pic:nvPicPr>
                    <pic:cNvPr id="0" name=""/>
                    <pic:cNvPicPr/>
                  </pic:nvPicPr>
                  <pic:blipFill>
                    <a:blip r:embed="R813647b0388346ff">
                      <a:extLst>
                        <a:ext xmlns:a="http://schemas.openxmlformats.org/drawingml/2006/main" uri="{28A0092B-C50C-407E-A947-70E740481C1C}">
                          <a14:useLocalDpi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8858250" cy="5038724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  <w:r w:rsidR="69F11B4F">
        <w:drawing>
          <wp:inline wp14:editId="616BCC93" wp14:anchorId="2F8CB81E">
            <wp:extent cx="8858250" cy="5067298"/>
            <wp:effectExtent l="0" t="0" r="0" b="0"/>
            <wp:docPr id="180559165" name="" title=""/>
            <wp:cNvGraphicFramePr>
              <a:graphicFrameLocks noChangeAspect="1"/>
            </wp:cNvGraphicFramePr>
            <a:graphic>
              <a:graphicData uri="http://schemas.openxmlformats.org/drawingml/2006/picture">
                <pic:pic>
                  <pic:nvPicPr>
                    <pic:cNvPr id="0" name=""/>
                    <pic:cNvPicPr/>
                  </pic:nvPicPr>
                  <pic:blipFill>
                    <a:blip r:embed="R75f561f6865242e8">
                      <a:extLst>
                        <a:ext xmlns:a="http://schemas.openxmlformats.org/drawingml/2006/main" uri="{28A0092B-C50C-407E-A947-70E740481C1C}">
                          <a14:useLocalDpi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8858250" cy="5067298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:rsidR="427D4395" w:rsidRDefault="427D4395" w14:paraId="48A1E6E4" w14:textId="042876EA">
      <w:r w:rsidR="427D4395">
        <w:drawing>
          <wp:inline wp14:editId="489DD717" wp14:anchorId="45C89759">
            <wp:extent cx="8858250" cy="5267324"/>
            <wp:effectExtent l="0" t="0" r="0" b="0"/>
            <wp:docPr id="1640262061" name="" title=""/>
            <wp:cNvGraphicFramePr>
              <a:graphicFrameLocks noChangeAspect="1"/>
            </wp:cNvGraphicFramePr>
            <a:graphic>
              <a:graphicData uri="http://schemas.openxmlformats.org/drawingml/2006/picture">
                <pic:pic>
                  <pic:nvPicPr>
                    <pic:cNvPr id="0" name=""/>
                    <pic:cNvPicPr/>
                  </pic:nvPicPr>
                  <pic:blipFill>
                    <a:blip r:embed="Re0a1f68f86c940ff">
                      <a:extLst>
                        <a:ext xmlns:a="http://schemas.openxmlformats.org/drawingml/2006/main" uri="{28A0092B-C50C-407E-A947-70E740481C1C}">
                          <a14:useLocalDpi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8858250" cy="5267324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:rsidR="54958192" w:rsidRDefault="54958192" w14:paraId="6C0EB4C4" w14:textId="22E9654C">
      <w:r w:rsidR="54958192">
        <w:drawing>
          <wp:inline wp14:editId="4CF8BC19" wp14:anchorId="4282E99E">
            <wp:extent cx="8858250" cy="5314950"/>
            <wp:effectExtent l="0" t="0" r="0" b="0"/>
            <wp:docPr id="1557724749" name="" title=""/>
            <wp:cNvGraphicFramePr>
              <a:graphicFrameLocks noChangeAspect="1"/>
            </wp:cNvGraphicFramePr>
            <a:graphic>
              <a:graphicData uri="http://schemas.openxmlformats.org/drawingml/2006/picture">
                <pic:pic>
                  <pic:nvPicPr>
                    <pic:cNvPr id="0" name=""/>
                    <pic:cNvPicPr/>
                  </pic:nvPicPr>
                  <pic:blipFill>
                    <a:blip r:embed="Rd0fdcfcbde3f419a">
                      <a:extLst>
                        <a:ext xmlns:a="http://schemas.openxmlformats.org/drawingml/2006/main" uri="{28A0092B-C50C-407E-A947-70E740481C1C}">
                          <a14:useLocalDpi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8858250" cy="531495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:rsidR="5F3726AA" w:rsidRDefault="5F3726AA" w14:paraId="7E7544D6" w14:textId="315D9559">
      <w:r w:rsidR="5F3726AA">
        <w:rPr/>
        <w:t xml:space="preserve">Where students live </w:t>
      </w:r>
      <w:r w:rsidR="137C544D">
        <w:drawing>
          <wp:inline wp14:editId="0B486A6F" wp14:anchorId="6C386648">
            <wp:extent cx="6267448" cy="5389891"/>
            <wp:effectExtent l="0" t="0" r="0" b="0"/>
            <wp:docPr id="1593258351" name="" title=""/>
            <wp:cNvGraphicFramePr>
              <a:graphicFrameLocks noChangeAspect="1"/>
            </wp:cNvGraphicFramePr>
            <a:graphic>
              <a:graphicData uri="http://schemas.openxmlformats.org/drawingml/2006/picture">
                <pic:pic>
                  <pic:nvPicPr>
                    <pic:cNvPr id="0" name=""/>
                    <pic:cNvPicPr/>
                  </pic:nvPicPr>
                  <pic:blipFill>
                    <a:blip r:embed="R940fa142de884202">
                      <a:extLst>
                        <a:ext xmlns:a="http://schemas.openxmlformats.org/drawingml/2006/main" uri="{28A0092B-C50C-407E-A947-70E740481C1C}">
                          <a14:useLocalDpi val="0"/>
                        </a:ext>
                      </a:extLst>
                    </a:blip>
                    <a:srcRect l="0" t="14935" r="0" b="24219"/>
                    <a:stretch>
                      <a:fillRect/>
                    </a:stretch>
                  </pic:blipFill>
                  <pic:spPr>
                    <a:xfrm>
                      <a:off x="0" y="0"/>
                      <a:ext cx="6267448" cy="5389891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sectPr>
      <w:pgSz w:w="16838" w:h="11906" w:orient="landscape"/>
      <w:pgMar w:top="1440" w:right="1440" w:bottom="1440" w:left="1440" w:header="720" w:footer="720" w:gutter="0"/>
      <w:cols w:space="720"/>
      <w:docGrid w:linePitch="360"/>
    </w:sectPr>
  </w:body>
</w:document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p14="http://schemas.microsoft.com/office/word/2010/wordprocessingDrawing" xmlns:w16se="http://schemas.microsoft.com/office/word/2015/wordml/symex" xmlns:w16cid="http://schemas.microsoft.com/office/word/2016/wordml/cid" xmlns:w16="http://schemas.microsoft.com/office/word/2018/wordml" xmlns:w16cex="http://schemas.microsoft.com/office/word/2018/wordml/cex" xmlns:w16sdtdh="http://schemas.microsoft.com/office/word/2020/wordml/sdtdatahash" xmlns:w16sdtfl="http://schemas.microsoft.com/office/word/2024/wordml/sdtformatlock" mc:Ignorable="w14 w15 wp14 w16se w16cid w16 w16cex w16sdtdh w16sdtfl">
  <w:font w:name="Calibri">
    <w:panose1 w:val="020F0502020204030204"/>
    <w:charset w:val="00"/>
    <w:family w:val="swiss"/>
    <w:pitch w:val="variable"/>
    <w:sig w:usb0="E00002FF" w:usb1="4000ACFF" w:usb2="00000001" w:usb3="00000000" w:csb0="0000019F" w:csb1="00000000"/>
  </w:font>
  <w:font w:name="Times New Roman">
    <w:panose1 w:val="02020603050405020304"/>
    <w:charset w:val="00"/>
    <w:family w:val="roman"/>
    <w:pitch w:val="variable"/>
    <w:sig w:usb0="E0002EFF" w:usb1="C0007843" w:usb2="00000009" w:usb3="00000000" w:csb0="000001FF" w:csb1="00000000"/>
  </w:font>
  <w:font w:name="Calibri Light">
    <w:panose1 w:val="020F0302020204030204"/>
    <w:charset w:val="00"/>
    <w:family w:val="swiss"/>
    <w:pitch w:val="variable"/>
    <w:sig w:usb0="A00002EF" w:usb1="4000207B" w:usb2="00000000" w:usb3="00000000" w:csb0="0000019F" w:csb1="00000000"/>
  </w:font>
  <w:font w:name="Aptos Display">
    <w:panose1 w:val="020B0004020202020204"/>
    <w:charset w:val="00"/>
    <w:family w:val="swiss"/>
    <w:pitch w:val="variable"/>
    <w:sig w:usb0="20000287" w:usb1="00000003" w:usb2="00000000" w:usb3="00000000" w:csb0="0000019F" w:csb1="00000000"/>
  </w:font>
  <w:font w:name="Aptos">
    <w:panose1 w:val="020B0004020202020204"/>
    <w:charset w:val="00"/>
    <w:family w:val="swiss"/>
    <w:pitch w:val="variable"/>
    <w:sig w:usb0="20000287" w:usb1="00000003" w:usb2="00000000" w:usb3="00000000" w:csb0="0000019F" w:csb1="00000000"/>
  </w:font>
</w:fonts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sl="http://schemas.openxmlformats.org/schemaLibrary/2006/main" xmlns:wp14="http://schemas.microsoft.com/office/word/2010/wordprocessingDrawing" xmlns:w16se="http://schemas.microsoft.com/office/word/2015/wordml/symex" xmlns:w16cid="http://schemas.microsoft.com/office/word/2016/wordml/cid" xmlns:w16="http://schemas.microsoft.com/office/word/2018/wordml" xmlns:w16cex="http://schemas.microsoft.com/office/word/2018/wordml/cex" xmlns:w16sdtdh="http://schemas.microsoft.com/office/word/2020/wordml/sdtdatahash" xmlns:w16sdtfl="http://schemas.microsoft.com/office/word/2024/wordml/sdtformatlock" mc:Ignorable="w14 w15 wp14 w16se w16cid w16 w16cex w16sdtdh w16sdtfl">
  <w:zoom w:percent="100"/>
  <w:trackRevisions w:val="false"/>
  <w:defaultTabStop w:val="720"/>
  <w:characterSpacingControl w:val="doNotCompress"/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</w:compat>
  <w:rsids>
    <w:rsidRoot w:val="33F1F843"/>
    <w:rsid w:val="00DDF005"/>
    <w:rsid w:val="06DD4DA3"/>
    <w:rsid w:val="09562586"/>
    <w:rsid w:val="0CEBF3A5"/>
    <w:rsid w:val="0D8A9292"/>
    <w:rsid w:val="10B41B33"/>
    <w:rsid w:val="137C544D"/>
    <w:rsid w:val="1BC4F6B1"/>
    <w:rsid w:val="239DC3D2"/>
    <w:rsid w:val="247110C0"/>
    <w:rsid w:val="2EED27CB"/>
    <w:rsid w:val="2EEDE283"/>
    <w:rsid w:val="2EEDE283"/>
    <w:rsid w:val="33F1F843"/>
    <w:rsid w:val="3719AF32"/>
    <w:rsid w:val="3DE1318E"/>
    <w:rsid w:val="3E72C3DC"/>
    <w:rsid w:val="3E72C3DC"/>
    <w:rsid w:val="40189139"/>
    <w:rsid w:val="427D4395"/>
    <w:rsid w:val="4D20BA88"/>
    <w:rsid w:val="53DF3577"/>
    <w:rsid w:val="53DF3577"/>
    <w:rsid w:val="54958192"/>
    <w:rsid w:val="552C679F"/>
    <w:rsid w:val="5780A162"/>
    <w:rsid w:val="58355A83"/>
    <w:rsid w:val="58F1FB1F"/>
    <w:rsid w:val="594E03AF"/>
    <w:rsid w:val="594E03AF"/>
    <w:rsid w:val="5E072A11"/>
    <w:rsid w:val="5F3726AA"/>
    <w:rsid w:val="610EE454"/>
    <w:rsid w:val="617E037A"/>
    <w:rsid w:val="67E33F57"/>
    <w:rsid w:val="69F11B4F"/>
    <w:rsid w:val="7094984C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33F1F843"/>
  <w15:chartTrackingRefBased/>
  <w15:docId w15:val="{C0914CCD-4F24-482C-AE79-23A8CCD8248E}"/>
</w:settings>
</file>

<file path=word/styles.xml><?xml version="1.0" encoding="utf-8"?>
<w:styles xmlns:wp14="http://schemas.microsoft.com/office/word/2010/wordprocessingDrawing"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16cid="http://schemas.microsoft.com/office/word/2016/wordml/cid" xmlns:w16="http://schemas.microsoft.com/office/word/2018/wordml" xmlns:w16cex="http://schemas.microsoft.com/office/word/2018/wordml/cex" xmlns:w16sdtdh="http://schemas.microsoft.com/office/word/2020/wordml/sdtdatahash" xmlns:w16sdtfl="http://schemas.microsoft.com/office/word/2024/wordml/sdtformatlock" mc:Ignorable="w14 w15 wp14 w16se w16cid w16 w16cex w16sdtdh w16sdtfl">
  <w:docDefaults>
    <w:rPrDefault>
      <w:rPr>
        <w:rFonts w:asciiTheme="minorHAnsi" w:hAnsiTheme="minorHAnsi" w:eastAsiaTheme="minorEastAsia" w:cstheme="minorBidi"/>
        <w:sz w:val="24"/>
        <w:szCs w:val="24"/>
        <w:lang w:val="en-GB" w:eastAsia="ja-JP" w:bidi="ar-SA"/>
      </w:rPr>
    </w:rPrDefault>
    <w:pPrDefault>
      <w:pPr>
        <w:spacing w:after="160" w:line="279" w:lineRule="auto"/>
      </w:pPr>
    </w:pPrDefault>
  </w:docDefaults>
  <w:latentStyles w:defLockedState="0" w:defUIPriority="99" w:defSemiHidden="0" w:defUnhideWhenUsed="0" w:defQFormat="0" w:count="371">
    <w:lsdException w:name="Normal" w:uiPriority="0" w:qFormat="1"/>
    <w:lsdException w:name="heading 1" w:uiPriority="9" w:qFormat="1"/>
    <w:lsdException w:name="heading 2" w:uiPriority="9" w:semiHidden="1" w:unhideWhenUsed="1" w:qFormat="1"/>
    <w:lsdException w:name="heading 3" w:uiPriority="9" w:semiHidden="1" w:unhideWhenUsed="1" w:qFormat="1"/>
    <w:lsdException w:name="heading 4" w:uiPriority="9" w:semiHidden="1" w:unhideWhenUsed="1" w:qFormat="1"/>
    <w:lsdException w:name="heading 5" w:uiPriority="9" w:semiHidden="1" w:unhideWhenUsed="1" w:qFormat="1"/>
    <w:lsdException w:name="heading 6" w:uiPriority="9" w:semiHidden="1" w:unhideWhenUsed="1" w:qFormat="1"/>
    <w:lsdException w:name="heading 7" w:uiPriority="9" w:semiHidden="1" w:unhideWhenUsed="1" w:qFormat="1"/>
    <w:lsdException w:name="heading 8" w:uiPriority="9" w:semiHidden="1" w:unhideWhenUsed="1" w:qFormat="1"/>
    <w:lsdException w:name="heading 9" w:uiPriority="9" w:semiHidden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uiPriority="39" w:semiHidden="1" w:unhideWhenUsed="1"/>
    <w:lsdException w:name="toc 2" w:uiPriority="39" w:semiHidden="1" w:unhideWhenUsed="1"/>
    <w:lsdException w:name="toc 3" w:uiPriority="39" w:semiHidden="1" w:unhideWhenUsed="1"/>
    <w:lsdException w:name="toc 4" w:uiPriority="39" w:semiHidden="1" w:unhideWhenUsed="1"/>
    <w:lsdException w:name="toc 5" w:uiPriority="39" w:semiHidden="1" w:unhideWhenUsed="1"/>
    <w:lsdException w:name="toc 6" w:uiPriority="39" w:semiHidden="1" w:unhideWhenUsed="1"/>
    <w:lsdException w:name="toc 7" w:uiPriority="39" w:semiHidden="1" w:unhideWhenUsed="1"/>
    <w:lsdException w:name="toc 8" w:uiPriority="39" w:semiHidden="1" w:unhideWhenUsed="1"/>
    <w:lsdException w:name="toc 9" w:uiPriority="39" w:semiHidden="1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uiPriority="35" w:semiHidden="1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uiPriority="1" w:semiHidden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uiPriority="37" w:semiHidden="1" w:unhideWhenUsed="1"/>
    <w:lsdException w:name="TOC Heading" w:uiPriority="39" w:semiHidden="1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</w:latentStyles>
  <w:style w:type="paragraph" w:styleId="Normal" w:default="1">
    <w:name w:val="Normal"/>
    <w:qFormat/>
  </w:style>
  <w:style w:type="character" w:styleId="DefaultParagraphFont" w:default="1">
    <w:name w:val="Default Paragraph Font"/>
    <w:uiPriority w:val="1"/>
    <w:semiHidden/>
    <w:unhideWhenUsed/>
  </w:style>
  <w:style w:type="table" w:styleId="TableNormal" w:default="1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styleId="NoList" w:default="1">
    <w:name w:val="No List"/>
    <w:uiPriority w:val="99"/>
    <w:semiHidden/>
    <w:unhideWhenUsed/>
  </w:style>
  <w:style w:type="character" w:styleId="Heading1Char" w:customStyle="1">
    <w:name w:val="Heading 1 Char"/>
    <w:basedOn w:val="DefaultParagraphFont"/>
    <w:link w:val="Heading1"/>
    <w:uiPriority w:val="9"/>
    <w:rPr>
      <w:rFonts w:asciiTheme="majorHAnsi" w:hAnsiTheme="majorHAnsi" w:eastAsiaTheme="majorEastAsia" w:cstheme="majorBidi"/>
      <w:color w:val="0F4761" w:themeColor="accent1" w:themeShade="BF"/>
      <w:sz w:val="40"/>
      <w:szCs w:val="40"/>
    </w:rPr>
  </w:style>
  <w:style w:type="paragraph" w:styleId="Heading1">
    <w:name w:val="heading 1"/>
    <w:basedOn w:val="Normal"/>
    <w:next w:val="Normal"/>
    <w:link w:val="Heading1Char"/>
    <w:uiPriority w:val="9"/>
    <w:qFormat/>
    <w:pPr>
      <w:keepNext/>
      <w:keepLines/>
      <w:spacing w:before="360" w:after="80"/>
      <w:outlineLvl w:val="0"/>
    </w:pPr>
    <w:rPr>
      <w:rFonts w:asciiTheme="majorHAnsi" w:hAnsiTheme="majorHAnsi" w:eastAsiaTheme="majorEastAsia" w:cstheme="majorBidi"/>
      <w:color w:val="0F4761" w:themeColor="accent1" w:themeShade="BF"/>
      <w:sz w:val="40"/>
      <w:szCs w:val="40"/>
    </w:rPr>
  </w:style>
  <w:style w:type="character" w:styleId="Heading2Char" w:customStyle="1">
    <w:name w:val="Heading 2 Char"/>
    <w:basedOn w:val="DefaultParagraphFont"/>
    <w:link w:val="Heading2"/>
    <w:uiPriority w:val="9"/>
    <w:rPr>
      <w:rFonts w:asciiTheme="majorHAnsi" w:hAnsiTheme="majorHAnsi" w:eastAsiaTheme="majorEastAsia" w:cstheme="majorBidi"/>
      <w:color w:val="0F4761" w:themeColor="accent1" w:themeShade="BF"/>
      <w:sz w:val="32"/>
      <w:szCs w:val="32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pPr>
      <w:keepNext/>
      <w:keepLines/>
      <w:spacing w:before="160" w:after="80"/>
      <w:outlineLvl w:val="1"/>
    </w:pPr>
    <w:rPr>
      <w:rFonts w:asciiTheme="majorHAnsi" w:hAnsiTheme="majorHAnsi" w:eastAsiaTheme="majorEastAsia" w:cstheme="majorBidi"/>
      <w:color w:val="0F4761" w:themeColor="accent1" w:themeShade="BF"/>
      <w:sz w:val="32"/>
      <w:szCs w:val="32"/>
    </w:rPr>
  </w:style>
  <w:style w:type="character" w:styleId="Heading3Char" w:customStyle="1">
    <w:name w:val="Heading 3 Char"/>
    <w:basedOn w:val="DefaultParagraphFont"/>
    <w:link w:val="Heading3"/>
    <w:uiPriority w:val="9"/>
    <w:rPr>
      <w:rFonts w:eastAsiaTheme="majorEastAsia" w:cstheme="majorBidi"/>
      <w:color w:val="0F4761" w:themeColor="accent1" w:themeShade="BF"/>
      <w:sz w:val="28"/>
      <w:szCs w:val="28"/>
    </w:rPr>
  </w:style>
  <w:style w:type="paragraph" w:styleId="Heading3">
    <w:name w:val="heading 3"/>
    <w:basedOn w:val="Normal"/>
    <w:next w:val="Normal"/>
    <w:link w:val="Heading3Char"/>
    <w:uiPriority w:val="9"/>
    <w:unhideWhenUsed/>
    <w:qFormat/>
    <w:pPr>
      <w:keepNext/>
      <w:keepLines/>
      <w:spacing w:before="160" w:after="80"/>
      <w:outlineLvl w:val="2"/>
    </w:pPr>
    <w:rPr>
      <w:rFonts w:eastAsiaTheme="majorEastAsia" w:cstheme="majorBidi"/>
      <w:color w:val="0F4761" w:themeColor="accent1" w:themeShade="BF"/>
      <w:sz w:val="28"/>
      <w:szCs w:val="28"/>
    </w:rPr>
  </w:style>
  <w:style w:type="character" w:styleId="Heading4Char" w:customStyle="1">
    <w:name w:val="Heading 4 Char"/>
    <w:basedOn w:val="DefaultParagraphFont"/>
    <w:link w:val="Heading4"/>
    <w:uiPriority w:val="9"/>
    <w:rPr>
      <w:rFonts w:eastAsiaTheme="majorEastAsia" w:cstheme="majorBidi"/>
      <w:i/>
      <w:iCs/>
      <w:color w:val="0F4761" w:themeColor="accent1" w:themeShade="BF"/>
    </w:rPr>
  </w:style>
  <w:style w:type="paragraph" w:styleId="Heading4">
    <w:name w:val="heading 4"/>
    <w:basedOn w:val="Normal"/>
    <w:next w:val="Normal"/>
    <w:link w:val="Heading4Char"/>
    <w:uiPriority w:val="9"/>
    <w:unhideWhenUsed/>
    <w:qFormat/>
    <w:pPr>
      <w:keepNext/>
      <w:keepLines/>
      <w:spacing w:before="80" w:after="40"/>
      <w:outlineLvl w:val="3"/>
    </w:pPr>
    <w:rPr>
      <w:rFonts w:eastAsiaTheme="majorEastAsia" w:cstheme="majorBidi"/>
      <w:i/>
      <w:iCs/>
      <w:color w:val="0F4761" w:themeColor="accent1" w:themeShade="BF"/>
    </w:rPr>
  </w:style>
  <w:style w:type="character" w:styleId="Heading5Char" w:customStyle="1">
    <w:name w:val="Heading 5 Char"/>
    <w:basedOn w:val="DefaultParagraphFont"/>
    <w:link w:val="Heading5"/>
    <w:uiPriority w:val="9"/>
    <w:rPr>
      <w:rFonts w:eastAsiaTheme="majorEastAsia" w:cstheme="majorBidi"/>
      <w:color w:val="0F4761" w:themeColor="accent1" w:themeShade="BF"/>
    </w:rPr>
  </w:style>
  <w:style w:type="paragraph" w:styleId="Heading5">
    <w:name w:val="heading 5"/>
    <w:basedOn w:val="Normal"/>
    <w:next w:val="Normal"/>
    <w:link w:val="Heading5Char"/>
    <w:uiPriority w:val="9"/>
    <w:unhideWhenUsed/>
    <w:qFormat/>
    <w:pPr>
      <w:keepNext/>
      <w:keepLines/>
      <w:spacing w:before="80" w:after="40"/>
      <w:outlineLvl w:val="4"/>
    </w:pPr>
    <w:rPr>
      <w:rFonts w:eastAsiaTheme="majorEastAsia" w:cstheme="majorBidi"/>
      <w:color w:val="0F4761" w:themeColor="accent1" w:themeShade="BF"/>
    </w:rPr>
  </w:style>
  <w:style w:type="character" w:styleId="Heading6Char" w:customStyle="1">
    <w:name w:val="Heading 6 Char"/>
    <w:basedOn w:val="DefaultParagraphFont"/>
    <w:link w:val="Heading6"/>
    <w:uiPriority w:val="9"/>
    <w:rPr>
      <w:rFonts w:eastAsiaTheme="majorEastAsia" w:cstheme="majorBidi"/>
      <w:i/>
      <w:iCs/>
      <w:color w:val="595959" w:themeColor="text1" w:themeTint="A6"/>
    </w:rPr>
  </w:style>
  <w:style w:type="paragraph" w:styleId="Heading6">
    <w:name w:val="heading 6"/>
    <w:basedOn w:val="Normal"/>
    <w:next w:val="Normal"/>
    <w:link w:val="Heading6Char"/>
    <w:uiPriority w:val="9"/>
    <w:unhideWhenUsed/>
    <w:qFormat/>
    <w:pPr>
      <w:keepNext/>
      <w:keepLines/>
      <w:spacing w:before="40" w:after="0"/>
      <w:outlineLvl w:val="5"/>
    </w:pPr>
    <w:rPr>
      <w:rFonts w:eastAsiaTheme="majorEastAsia" w:cstheme="majorBidi"/>
      <w:i/>
      <w:iCs/>
      <w:color w:val="595959" w:themeColor="text1" w:themeTint="A6"/>
    </w:rPr>
  </w:style>
  <w:style w:type="character" w:styleId="Heading7Char" w:customStyle="1">
    <w:name w:val="Heading 7 Char"/>
    <w:basedOn w:val="DefaultParagraphFont"/>
    <w:link w:val="Heading7"/>
    <w:uiPriority w:val="9"/>
    <w:rPr>
      <w:rFonts w:eastAsiaTheme="majorEastAsia" w:cstheme="majorBidi"/>
      <w:color w:val="595959" w:themeColor="text1" w:themeTint="A6"/>
    </w:rPr>
  </w:style>
  <w:style w:type="paragraph" w:styleId="Heading7">
    <w:name w:val="heading 7"/>
    <w:basedOn w:val="Normal"/>
    <w:next w:val="Normal"/>
    <w:link w:val="Heading7Char"/>
    <w:uiPriority w:val="9"/>
    <w:unhideWhenUsed/>
    <w:qFormat/>
    <w:pPr>
      <w:keepNext/>
      <w:keepLines/>
      <w:spacing w:before="40" w:after="0"/>
      <w:outlineLvl w:val="6"/>
    </w:pPr>
    <w:rPr>
      <w:rFonts w:eastAsiaTheme="majorEastAsia" w:cstheme="majorBidi"/>
      <w:color w:val="595959" w:themeColor="text1" w:themeTint="A6"/>
    </w:rPr>
  </w:style>
  <w:style w:type="character" w:styleId="Heading8Char" w:customStyle="1">
    <w:name w:val="Heading 8 Char"/>
    <w:basedOn w:val="DefaultParagraphFont"/>
    <w:link w:val="Heading8"/>
    <w:uiPriority w:val="9"/>
    <w:rPr>
      <w:rFonts w:eastAsiaTheme="majorEastAsia" w:cstheme="majorBidi"/>
      <w:i/>
      <w:iCs/>
      <w:color w:val="272727" w:themeColor="text1" w:themeTint="D8"/>
    </w:rPr>
  </w:style>
  <w:style w:type="paragraph" w:styleId="Heading8">
    <w:name w:val="heading 8"/>
    <w:basedOn w:val="Normal"/>
    <w:next w:val="Normal"/>
    <w:link w:val="Heading8Char"/>
    <w:uiPriority w:val="9"/>
    <w:unhideWhenUsed/>
    <w:qFormat/>
    <w:pPr>
      <w:keepNext/>
      <w:keepLines/>
      <w:spacing w:after="0"/>
      <w:outlineLvl w:val="7"/>
    </w:pPr>
    <w:rPr>
      <w:rFonts w:eastAsiaTheme="majorEastAsia" w:cstheme="majorBidi"/>
      <w:i/>
      <w:iCs/>
      <w:color w:val="272727" w:themeColor="text1" w:themeTint="D8"/>
    </w:rPr>
  </w:style>
  <w:style w:type="character" w:styleId="Heading9Char" w:customStyle="1">
    <w:name w:val="Heading 9 Char"/>
    <w:basedOn w:val="DefaultParagraphFont"/>
    <w:link w:val="Heading9"/>
    <w:uiPriority w:val="9"/>
    <w:rPr>
      <w:rFonts w:eastAsiaTheme="majorEastAsia" w:cstheme="majorBidi"/>
      <w:color w:val="272727" w:themeColor="text1" w:themeTint="D8"/>
    </w:rPr>
  </w:style>
  <w:style w:type="paragraph" w:styleId="Heading9">
    <w:name w:val="heading 9"/>
    <w:basedOn w:val="Normal"/>
    <w:next w:val="Normal"/>
    <w:link w:val="Heading9Char"/>
    <w:uiPriority w:val="9"/>
    <w:unhideWhenUsed/>
    <w:qFormat/>
    <w:pPr>
      <w:keepNext/>
      <w:keepLines/>
      <w:spacing w:after="0"/>
      <w:outlineLvl w:val="8"/>
    </w:pPr>
    <w:rPr>
      <w:rFonts w:eastAsiaTheme="majorEastAsia" w:cstheme="majorBidi"/>
      <w:color w:val="272727" w:themeColor="text1" w:themeTint="D8"/>
    </w:rPr>
  </w:style>
  <w:style w:type="character" w:styleId="TitleChar" w:customStyle="1">
    <w:name w:val="Title Char"/>
    <w:basedOn w:val="DefaultParagraphFont"/>
    <w:link w:val="Title"/>
    <w:uiPriority w:val="10"/>
    <w:rPr>
      <w:rFonts w:asciiTheme="majorHAnsi" w:hAnsiTheme="majorHAnsi" w:eastAsiaTheme="majorEastAsia" w:cstheme="majorBidi"/>
      <w:spacing w:val="-10"/>
      <w:kern w:val="28"/>
      <w:sz w:val="56"/>
      <w:szCs w:val="56"/>
    </w:rPr>
  </w:style>
  <w:style w:type="paragraph" w:styleId="Title">
    <w:name w:val="Title"/>
    <w:basedOn w:val="Normal"/>
    <w:next w:val="Normal"/>
    <w:link w:val="TitleChar"/>
    <w:uiPriority w:val="10"/>
    <w:qFormat/>
    <w:pPr>
      <w:spacing w:after="80" w:line="240" w:lineRule="auto"/>
      <w:contextualSpacing/>
    </w:pPr>
    <w:rPr>
      <w:rFonts w:asciiTheme="majorHAnsi" w:hAnsiTheme="majorHAnsi" w:eastAsiaTheme="majorEastAsia" w:cstheme="majorBidi"/>
      <w:spacing w:val="-10"/>
      <w:kern w:val="28"/>
      <w:sz w:val="56"/>
      <w:szCs w:val="56"/>
    </w:rPr>
  </w:style>
  <w:style w:type="character" w:styleId="SubtitleChar" w:customStyle="1">
    <w:name w:val="Subtitle Char"/>
    <w:basedOn w:val="DefaultParagraphFont"/>
    <w:link w:val="Subtitle"/>
    <w:uiPriority w:val="11"/>
    <w:rPr>
      <w:rFonts w:eastAsiaTheme="majorEastAsia" w:cstheme="majorBidi"/>
      <w:color w:val="595959" w:themeColor="text1" w:themeTint="A6"/>
      <w:spacing w:val="15"/>
      <w:sz w:val="28"/>
      <w:szCs w:val="28"/>
    </w:rPr>
  </w:style>
  <w:style w:type="paragraph" w:styleId="Subtitle">
    <w:name w:val="Subtitle"/>
    <w:basedOn w:val="Normal"/>
    <w:next w:val="Normal"/>
    <w:link w:val="SubtitleChar"/>
    <w:uiPriority w:val="11"/>
    <w:qFormat/>
    <w:pPr>
      <w:numPr>
        <w:ilvl w:val="1"/>
      </w:numPr>
    </w:pPr>
    <w:rPr>
      <w:rFonts w:eastAsiaTheme="majorEastAsia" w:cstheme="majorBidi"/>
      <w:color w:val="595959" w:themeColor="text1" w:themeTint="A6"/>
      <w:spacing w:val="15"/>
      <w:sz w:val="28"/>
      <w:szCs w:val="28"/>
    </w:rPr>
  </w:style>
  <w:style w:type="character" w:styleId="IntenseEmphasis">
    <w:name w:val="Intense Emphasis"/>
    <w:basedOn w:val="DefaultParagraphFont"/>
    <w:uiPriority w:val="21"/>
    <w:qFormat/>
    <w:rPr>
      <w:i/>
      <w:iCs/>
      <w:color w:val="0F4761" w:themeColor="accent1" w:themeShade="BF"/>
    </w:rPr>
  </w:style>
  <w:style w:type="character" w:styleId="QuoteChar" w:customStyle="1">
    <w:name w:val="Quote Char"/>
    <w:basedOn w:val="DefaultParagraphFont"/>
    <w:link w:val="Quote"/>
    <w:uiPriority w:val="29"/>
    <w:rPr>
      <w:i/>
      <w:iCs/>
      <w:color w:val="404040" w:themeColor="text1" w:themeTint="BF"/>
    </w:rPr>
  </w:style>
  <w:style w:type="paragraph" w:styleId="Quote">
    <w:name w:val="Quote"/>
    <w:basedOn w:val="Normal"/>
    <w:next w:val="Normal"/>
    <w:link w:val="QuoteChar"/>
    <w:uiPriority w:val="29"/>
    <w:qFormat/>
    <w:pPr>
      <w:spacing w:before="160"/>
      <w:jc w:val="center"/>
    </w:pPr>
    <w:rPr>
      <w:i/>
      <w:iCs/>
      <w:color w:val="404040" w:themeColor="text1" w:themeTint="BF"/>
    </w:rPr>
  </w:style>
  <w:style w:type="character" w:styleId="IntenseQuoteChar" w:customStyle="1">
    <w:name w:val="Intense Quote Char"/>
    <w:basedOn w:val="DefaultParagraphFont"/>
    <w:link w:val="IntenseQuote"/>
    <w:uiPriority w:val="30"/>
    <w:rPr>
      <w:i/>
      <w:iCs/>
      <w:color w:val="0F4761" w:themeColor="accent1" w:themeShade="BF"/>
    </w:rPr>
  </w:style>
  <w:style w:type="paragraph" w:styleId="IntenseQuote">
    <w:name w:val="Intense Quote"/>
    <w:basedOn w:val="Normal"/>
    <w:next w:val="Normal"/>
    <w:link w:val="IntenseQuoteChar"/>
    <w:uiPriority w:val="30"/>
    <w:qFormat/>
    <w:pPr>
      <w:pBdr>
        <w:top w:val="single" w:color="0F4761" w:themeColor="accent1" w:themeShade="BF" w:sz="4" w:space="10"/>
        <w:bottom w:val="single" w:color="0F4761" w:themeColor="accent1" w:themeShade="BF" w:sz="4" w:space="10"/>
      </w:pBdr>
      <w:spacing w:before="360" w:after="360"/>
      <w:ind w:left="864" w:right="864"/>
      <w:jc w:val="center"/>
    </w:pPr>
    <w:rPr>
      <w:i/>
      <w:iCs/>
      <w:color w:val="0F4761" w:themeColor="accent1" w:themeShade="BF"/>
    </w:rPr>
  </w:style>
  <w:style w:type="character" w:styleId="IntenseReference">
    <w:name w:val="Intense Reference"/>
    <w:basedOn w:val="DefaultParagraphFont"/>
    <w:uiPriority w:val="32"/>
    <w:qFormat/>
    <w:rPr>
      <w:b/>
      <w:bCs/>
      <w:smallCaps/>
      <w:color w:val="0F4761" w:themeColor="accent1" w:themeShade="BF"/>
      <w:spacing w:val="5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mc:Ignorable="w14 w15">
  <w:optimizeForBrowser/>
  <w:allowPNG/>
</w:webSettings>
</file>

<file path=word/_rels/document2.xml.rels>&#65279;<?xml version="1.0" encoding="utf-8"?><Relationships xmlns="http://schemas.openxmlformats.org/package/2006/relationships"><Relationship Type="http://schemas.openxmlformats.org/officeDocument/2006/relationships/customXml" Target="../customXml/item3.xml" Id="rId8" /><Relationship Type="http://schemas.openxmlformats.org/officeDocument/2006/relationships/webSettings" Target="/word/webSettings.xml" Id="rId3" /><Relationship Type="http://schemas.openxmlformats.org/officeDocument/2006/relationships/customXml" Target="../customXml/item2.xml" Id="rId7" /><Relationship Type="http://schemas.openxmlformats.org/officeDocument/2006/relationships/settings" Target="/word/settings.xml" Id="rId2" /><Relationship Type="http://schemas.openxmlformats.org/officeDocument/2006/relationships/styles" Target="/word/styles.xml" Id="rId1" /><Relationship Type="http://schemas.openxmlformats.org/officeDocument/2006/relationships/customXml" Target="../customXml/item1.xml" Id="rId6" /><Relationship Type="http://schemas.openxmlformats.org/officeDocument/2006/relationships/theme" Target="/word/theme/theme1.xml" Id="rId5" /><Relationship Type="http://schemas.openxmlformats.org/officeDocument/2006/relationships/fontTable" Target="/word/fontTable.xml" Id="rId4" /><Relationship Type="http://schemas.openxmlformats.org/officeDocument/2006/relationships/image" Target="/media/image2.png" Id="R55512417d1b94a4f" /><Relationship Type="http://schemas.openxmlformats.org/officeDocument/2006/relationships/image" Target="/media/image3.png" Id="R9b92d0468d5143a4" /><Relationship Type="http://schemas.openxmlformats.org/officeDocument/2006/relationships/image" Target="/media/image4.png" Id="R099edc67eed34a37" /><Relationship Type="http://schemas.openxmlformats.org/officeDocument/2006/relationships/image" Target="/media/image5.png" Id="R668b8902d2ef4125" /><Relationship Type="http://schemas.openxmlformats.org/officeDocument/2006/relationships/image" Target="/media/image6.png" Id="Rea89e4547a9d422d" /><Relationship Type="http://schemas.openxmlformats.org/officeDocument/2006/relationships/image" Target="/media/image7.png" Id="R3609286bc45c4aab" /><Relationship Type="http://schemas.openxmlformats.org/officeDocument/2006/relationships/image" Target="/media/image8.png" Id="R813647b0388346ff" /><Relationship Type="http://schemas.openxmlformats.org/officeDocument/2006/relationships/image" Target="/media/image9.png" Id="R75f561f6865242e8" /><Relationship Type="http://schemas.openxmlformats.org/officeDocument/2006/relationships/image" Target="/media/imagea.png" Id="Re0a1f68f86c940ff" /><Relationship Type="http://schemas.openxmlformats.org/officeDocument/2006/relationships/image" Target="/media/imageb.png" Id="Rd0fdcfcbde3f419a" /><Relationship Type="http://schemas.openxmlformats.org/officeDocument/2006/relationships/image" Target="/media/imagec.png" Id="R940fa142de884202" /></Relationships>
</file>

<file path=word/theme/theme1.xml><?xml version="1.0" encoding="utf-8"?>
<a:theme xmlns:thm15="http://schemas.microsoft.com/office/thememl/2012/main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110004020202020204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</documentManagement>
</p:properties>
</file>

<file path=customXml/itemProps1.xml><?xml version="1.0" encoding="utf-8"?>
<ds:datastoreItem xmlns:ds="http://schemas.openxmlformats.org/officeDocument/2006/customXml" ds:itemID="{4FCBA32B-E466-48D0-BD3A-171B0F40D51C}"/>
</file>

<file path=customXml/itemProps2.xml><?xml version="1.0" encoding="utf-8"?>
<ds:datastoreItem xmlns:ds="http://schemas.openxmlformats.org/officeDocument/2006/customXml" ds:itemID="{245F4EBE-6A82-4A37-B0C5-3F8A8EF451C9}"/>
</file>

<file path=customXml/itemProps3.xml><?xml version="1.0" encoding="utf-8"?>
<ds:datastoreItem xmlns:ds="http://schemas.openxmlformats.org/officeDocument/2006/customXml" ds:itemID="{F64E0A10-0A7D-4C02-9559-064BCEA3DCB2}"/>
</file>

<file path=docProps/app.xml><?xml version="1.0" encoding="utf-8"?>
<ap:Properties xmlns="http://schemas.openxmlformats.org/officeDocument/2006/extended-properties" xmlns:vt="http://schemas.openxmlformats.org/officeDocument/2006/docPropsVTypes" xmlns:ap="http://schemas.openxmlformats.org/officeDocument/2006/extended-properties">
  <ap:Application>Microsoft Word for the web</ap:Application>
  <ap:DocSecurity>0</ap:DocSecurity>
  <ap:ScaleCrop>false</ap:ScaleCrop>
  <ap:Company/>
  <ap:SharedDoc>false</ap:SharedDoc>
  <ap:HyperlinksChanged>false</ap:HyperlinksChanged>
  <ap:AppVersion>16.0000</ap:AppVersion>
  <ap:Template>Normal.dotm</ap:Template>
  <ap:LinksUpToDate>false</ap:LinksUpToDate>
</ap:Properties>
</file>

<file path=docProps/core.xml><?xml version="1.0" encoding="utf-8"?>
<coreProperties xmlns:dc="http://purl.org/dc/elements/1.1/" xmlns:dcterms="http://purl.org/dc/terms/" xmlns:xsi="http://www.w3.org/2001/XMLSchema-instance" xmlns="http://schemas.openxmlformats.org/package/2006/metadata/core-properties">
  <dc:title/>
  <dc:subject/>
  <dc:creator>Errietta Bissa</dc:creator>
  <keywords/>
  <dc:description/>
  <lastModifiedBy>Errietta Bissa</lastModifiedBy>
  <revision>4</revision>
  <dcterms:created xsi:type="dcterms:W3CDTF">2025-07-08T14:15:06.0000000Z</dcterms:created>
  <dcterms:modified xsi:type="dcterms:W3CDTF">2025-07-08T15:06:37.2757717Z</dcterms:modified>
</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