
<file path=[Content_Types].xml><?xml version="1.0" encoding="utf-8"?>
<Types xmlns="http://schemas.openxmlformats.org/package/2006/content-types">
  <Default Extension="docx" ContentType="application/vnd.openxmlformats-officedocument.wordprocessingml.document"/>
  <Default Extension="emf" ContentType="image/x-emf"/>
  <Default Extension="jfif" ContentType="image/jpeg"/>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26" r:id="rId4"/>
  </p:sldMasterIdLst>
  <p:notesMasterIdLst>
    <p:notesMasterId r:id="rId24"/>
  </p:notesMasterIdLst>
  <p:handoutMasterIdLst>
    <p:handoutMasterId r:id="rId25"/>
  </p:handoutMasterIdLst>
  <p:sldIdLst>
    <p:sldId id="1497" r:id="rId5"/>
    <p:sldId id="1557" r:id="rId6"/>
    <p:sldId id="1540" r:id="rId7"/>
    <p:sldId id="1552" r:id="rId8"/>
    <p:sldId id="1531" r:id="rId9"/>
    <p:sldId id="1543" r:id="rId10"/>
    <p:sldId id="1544" r:id="rId11"/>
    <p:sldId id="1545" r:id="rId12"/>
    <p:sldId id="1533" r:id="rId13"/>
    <p:sldId id="1553" r:id="rId14"/>
    <p:sldId id="1554" r:id="rId15"/>
    <p:sldId id="1548" r:id="rId16"/>
    <p:sldId id="1537" r:id="rId17"/>
    <p:sldId id="1550" r:id="rId18"/>
    <p:sldId id="1551" r:id="rId19"/>
    <p:sldId id="1556" r:id="rId20"/>
    <p:sldId id="1518" r:id="rId21"/>
    <p:sldId id="1538" r:id="rId22"/>
    <p:sldId id="152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137" autoAdjust="0"/>
  </p:normalViewPr>
  <p:slideViewPr>
    <p:cSldViewPr snapToGrid="0">
      <p:cViewPr varScale="1">
        <p:scale>
          <a:sx n="68" d="100"/>
          <a:sy n="68" d="100"/>
        </p:scale>
        <p:origin x="1262" y="72"/>
      </p:cViewPr>
      <p:guideLst/>
    </p:cSldViewPr>
  </p:slideViewPr>
  <p:outlineViewPr>
    <p:cViewPr>
      <p:scale>
        <a:sx n="33" d="100"/>
        <a:sy n="33" d="100"/>
      </p:scale>
      <p:origin x="0" y="-1666"/>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A8E3E7-A1A1-4DE8-87FD-F9A65B325792}"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981C0929-7F5D-4F24-9197-E08E3C98455D}">
      <dgm:prSet phldrT="[Text]" phldr="0" custT="1"/>
      <dgm:spPr/>
      <dgm:t>
        <a:bodyPr/>
        <a:lstStyle/>
        <a:p>
          <a:r>
            <a:rPr lang="en-GB" sz="1800" b="1" dirty="0">
              <a:solidFill>
                <a:schemeClr val="tx1"/>
              </a:solidFill>
            </a:rPr>
            <a:t>Word</a:t>
          </a:r>
        </a:p>
      </dgm:t>
    </dgm:pt>
    <dgm:pt modelId="{8E0B5D95-0ADB-480E-8FF3-7CB4E370271A}" type="parTrans" cxnId="{31DCD22B-B830-4543-A28F-8720CF6F4208}">
      <dgm:prSet/>
      <dgm:spPr/>
      <dgm:t>
        <a:bodyPr/>
        <a:lstStyle/>
        <a:p>
          <a:endParaRPr lang="en-GB"/>
        </a:p>
      </dgm:t>
    </dgm:pt>
    <dgm:pt modelId="{BABF5DC3-4C44-4272-A70E-BEE778292AAE}" type="sibTrans" cxnId="{31DCD22B-B830-4543-A28F-8720CF6F4208}">
      <dgm:prSet/>
      <dgm:spPr/>
      <dgm:t>
        <a:bodyPr/>
        <a:lstStyle/>
        <a:p>
          <a:endParaRPr lang="en-GB"/>
        </a:p>
      </dgm:t>
    </dgm:pt>
    <dgm:pt modelId="{46B058E8-F5C6-4A40-BD89-6A9BC6EC9E83}">
      <dgm:prSet phldrT="[Text]" custT="1"/>
      <dgm:spPr/>
      <dgm:t>
        <a:bodyPr/>
        <a:lstStyle/>
        <a:p>
          <a:r>
            <a:rPr lang="en-GB" sz="1600" dirty="0"/>
            <a:t>I have used formatting tools, styles and document organisation</a:t>
          </a:r>
        </a:p>
      </dgm:t>
    </dgm:pt>
    <dgm:pt modelId="{36ED39AF-0FB7-4169-8DA6-777AF2A41B4E}" type="parTrans" cxnId="{23131191-763A-4684-B47B-0D87FF41AEE5}">
      <dgm:prSet/>
      <dgm:spPr/>
      <dgm:t>
        <a:bodyPr/>
        <a:lstStyle/>
        <a:p>
          <a:endParaRPr lang="en-GB"/>
        </a:p>
      </dgm:t>
    </dgm:pt>
    <dgm:pt modelId="{83CC913A-2C8E-4B01-A5DC-5EBFD3C5653D}" type="sibTrans" cxnId="{23131191-763A-4684-B47B-0D87FF41AEE5}">
      <dgm:prSet/>
      <dgm:spPr/>
      <dgm:t>
        <a:bodyPr/>
        <a:lstStyle/>
        <a:p>
          <a:endParaRPr lang="en-GB"/>
        </a:p>
      </dgm:t>
    </dgm:pt>
    <dgm:pt modelId="{90577B40-413F-40F4-96C5-118A3214B0DD}">
      <dgm:prSet phldrT="[Text]" custT="1"/>
      <dgm:spPr/>
      <dgm:t>
        <a:bodyPr/>
        <a:lstStyle/>
        <a:p>
          <a:r>
            <a:rPr lang="en-GB" sz="1600" dirty="0"/>
            <a:t>Improved academic writing and report presentation</a:t>
          </a:r>
        </a:p>
      </dgm:t>
    </dgm:pt>
    <dgm:pt modelId="{FBCAB112-1998-4111-87BE-7548AB0A7AFC}" type="parTrans" cxnId="{300D67BB-BFC3-4D24-956A-74FADC694103}">
      <dgm:prSet/>
      <dgm:spPr/>
      <dgm:t>
        <a:bodyPr/>
        <a:lstStyle/>
        <a:p>
          <a:endParaRPr lang="en-GB"/>
        </a:p>
      </dgm:t>
    </dgm:pt>
    <dgm:pt modelId="{5F37B6E8-230D-45DA-BCBE-2DF47035A729}" type="sibTrans" cxnId="{300D67BB-BFC3-4D24-956A-74FADC694103}">
      <dgm:prSet/>
      <dgm:spPr/>
      <dgm:t>
        <a:bodyPr/>
        <a:lstStyle/>
        <a:p>
          <a:endParaRPr lang="en-GB"/>
        </a:p>
      </dgm:t>
    </dgm:pt>
    <dgm:pt modelId="{7D33D3F3-45FC-4D2E-A033-414D7592AF66}" type="pres">
      <dgm:prSet presAssocID="{5AA8E3E7-A1A1-4DE8-87FD-F9A65B325792}" presName="linearFlow" presStyleCnt="0">
        <dgm:presLayoutVars>
          <dgm:dir/>
          <dgm:animLvl val="lvl"/>
          <dgm:resizeHandles val="exact"/>
        </dgm:presLayoutVars>
      </dgm:prSet>
      <dgm:spPr/>
    </dgm:pt>
    <dgm:pt modelId="{18893FB1-2890-47A6-A16C-A9A71F65CE7A}" type="pres">
      <dgm:prSet presAssocID="{981C0929-7F5D-4F24-9197-E08E3C98455D}" presName="composite" presStyleCnt="0"/>
      <dgm:spPr/>
    </dgm:pt>
    <dgm:pt modelId="{2AB02802-DA39-4EA5-B197-860BFFA809B9}" type="pres">
      <dgm:prSet presAssocID="{981C0929-7F5D-4F24-9197-E08E3C98455D}" presName="parentText" presStyleLbl="alignNode1" presStyleIdx="0" presStyleCnt="1">
        <dgm:presLayoutVars>
          <dgm:chMax val="1"/>
          <dgm:bulletEnabled val="1"/>
        </dgm:presLayoutVars>
      </dgm:prSet>
      <dgm:spPr/>
    </dgm:pt>
    <dgm:pt modelId="{B60536C9-10E6-4F42-AC04-683687E09C2B}" type="pres">
      <dgm:prSet presAssocID="{981C0929-7F5D-4F24-9197-E08E3C98455D}" presName="descendantText" presStyleLbl="alignAcc1" presStyleIdx="0" presStyleCnt="1">
        <dgm:presLayoutVars>
          <dgm:bulletEnabled val="1"/>
        </dgm:presLayoutVars>
      </dgm:prSet>
      <dgm:spPr/>
    </dgm:pt>
  </dgm:ptLst>
  <dgm:cxnLst>
    <dgm:cxn modelId="{E935FB1A-38C5-4858-AEBF-C589131D9E39}" type="presOf" srcId="{981C0929-7F5D-4F24-9197-E08E3C98455D}" destId="{2AB02802-DA39-4EA5-B197-860BFFA809B9}" srcOrd="0" destOrd="0" presId="urn:microsoft.com/office/officeart/2005/8/layout/chevron2"/>
    <dgm:cxn modelId="{8263CB24-DD45-44B9-B2EC-4E37709412FD}" type="presOf" srcId="{90577B40-413F-40F4-96C5-118A3214B0DD}" destId="{B60536C9-10E6-4F42-AC04-683687E09C2B}" srcOrd="0" destOrd="1" presId="urn:microsoft.com/office/officeart/2005/8/layout/chevron2"/>
    <dgm:cxn modelId="{B43C8B26-9659-4CFF-8BFF-3A8D48D876E5}" type="presOf" srcId="{5AA8E3E7-A1A1-4DE8-87FD-F9A65B325792}" destId="{7D33D3F3-45FC-4D2E-A033-414D7592AF66}" srcOrd="0" destOrd="0" presId="urn:microsoft.com/office/officeart/2005/8/layout/chevron2"/>
    <dgm:cxn modelId="{31DCD22B-B830-4543-A28F-8720CF6F4208}" srcId="{5AA8E3E7-A1A1-4DE8-87FD-F9A65B325792}" destId="{981C0929-7F5D-4F24-9197-E08E3C98455D}" srcOrd="0" destOrd="0" parTransId="{8E0B5D95-0ADB-480E-8FF3-7CB4E370271A}" sibTransId="{BABF5DC3-4C44-4272-A70E-BEE778292AAE}"/>
    <dgm:cxn modelId="{23131191-763A-4684-B47B-0D87FF41AEE5}" srcId="{981C0929-7F5D-4F24-9197-E08E3C98455D}" destId="{46B058E8-F5C6-4A40-BD89-6A9BC6EC9E83}" srcOrd="0" destOrd="0" parTransId="{36ED39AF-0FB7-4169-8DA6-777AF2A41B4E}" sibTransId="{83CC913A-2C8E-4B01-A5DC-5EBFD3C5653D}"/>
    <dgm:cxn modelId="{1D3677A6-4190-47E8-87FC-B43987D947B2}" type="presOf" srcId="{46B058E8-F5C6-4A40-BD89-6A9BC6EC9E83}" destId="{B60536C9-10E6-4F42-AC04-683687E09C2B}" srcOrd="0" destOrd="0" presId="urn:microsoft.com/office/officeart/2005/8/layout/chevron2"/>
    <dgm:cxn modelId="{300D67BB-BFC3-4D24-956A-74FADC694103}" srcId="{981C0929-7F5D-4F24-9197-E08E3C98455D}" destId="{90577B40-413F-40F4-96C5-118A3214B0DD}" srcOrd="1" destOrd="0" parTransId="{FBCAB112-1998-4111-87BE-7548AB0A7AFC}" sibTransId="{5F37B6E8-230D-45DA-BCBE-2DF47035A729}"/>
    <dgm:cxn modelId="{AF7D072A-2D09-4869-B2BD-700795759CEB}" type="presParOf" srcId="{7D33D3F3-45FC-4D2E-A033-414D7592AF66}" destId="{18893FB1-2890-47A6-A16C-A9A71F65CE7A}" srcOrd="0" destOrd="0" presId="urn:microsoft.com/office/officeart/2005/8/layout/chevron2"/>
    <dgm:cxn modelId="{454D76D3-C711-42CF-9653-B25EB1412037}" type="presParOf" srcId="{18893FB1-2890-47A6-A16C-A9A71F65CE7A}" destId="{2AB02802-DA39-4EA5-B197-860BFFA809B9}" srcOrd="0" destOrd="0" presId="urn:microsoft.com/office/officeart/2005/8/layout/chevron2"/>
    <dgm:cxn modelId="{22E5B531-E57B-4790-A561-4D9E267480DA}" type="presParOf" srcId="{18893FB1-2890-47A6-A16C-A9A71F65CE7A}" destId="{B60536C9-10E6-4F42-AC04-683687E09C2B}"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A8E3E7-A1A1-4DE8-87FD-F9A65B325792}"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1F940AC7-8FE2-4038-8265-D70F882EB83D}">
      <dgm:prSet phldrT="[Text]" phldr="0" custT="1"/>
      <dgm:spPr/>
      <dgm:t>
        <a:bodyPr/>
        <a:lstStyle/>
        <a:p>
          <a:r>
            <a:rPr lang="en-GB" sz="1800" b="1" dirty="0">
              <a:solidFill>
                <a:schemeClr val="tx1"/>
              </a:solidFill>
            </a:rPr>
            <a:t>Excel</a:t>
          </a:r>
        </a:p>
      </dgm:t>
    </dgm:pt>
    <dgm:pt modelId="{C65E0B37-96A6-4BB4-8977-FBE027538052}" type="parTrans" cxnId="{389D4996-3D8F-41AE-80CD-0B51B8502A54}">
      <dgm:prSet/>
      <dgm:spPr/>
      <dgm:t>
        <a:bodyPr/>
        <a:lstStyle/>
        <a:p>
          <a:endParaRPr lang="en-GB"/>
        </a:p>
      </dgm:t>
    </dgm:pt>
    <dgm:pt modelId="{E9C1911A-E3C6-4E0A-856D-8BB4BCD42464}" type="sibTrans" cxnId="{389D4996-3D8F-41AE-80CD-0B51B8502A54}">
      <dgm:prSet/>
      <dgm:spPr/>
      <dgm:t>
        <a:bodyPr/>
        <a:lstStyle/>
        <a:p>
          <a:endParaRPr lang="en-GB"/>
        </a:p>
      </dgm:t>
    </dgm:pt>
    <dgm:pt modelId="{CDD8E174-79BC-4093-81D6-983FC7E74055}">
      <dgm:prSet phldrT="[Text]" custT="1"/>
      <dgm:spPr/>
      <dgm:t>
        <a:bodyPr/>
        <a:lstStyle/>
        <a:p>
          <a:r>
            <a:rPr lang="en-GB" sz="1600" dirty="0"/>
            <a:t>Create spreadsheets</a:t>
          </a:r>
        </a:p>
      </dgm:t>
    </dgm:pt>
    <dgm:pt modelId="{3FE94DDC-70F4-4721-80B6-6BD4C1863B83}" type="parTrans" cxnId="{D190C439-BC84-4E6D-AAEA-F80BE65AB350}">
      <dgm:prSet/>
      <dgm:spPr/>
      <dgm:t>
        <a:bodyPr/>
        <a:lstStyle/>
        <a:p>
          <a:endParaRPr lang="en-GB"/>
        </a:p>
      </dgm:t>
    </dgm:pt>
    <dgm:pt modelId="{8B4D1264-D23B-4532-89F3-5D81D3F33CE7}" type="sibTrans" cxnId="{D190C439-BC84-4E6D-AAEA-F80BE65AB350}">
      <dgm:prSet/>
      <dgm:spPr/>
      <dgm:t>
        <a:bodyPr/>
        <a:lstStyle/>
        <a:p>
          <a:endParaRPr lang="en-GB"/>
        </a:p>
      </dgm:t>
    </dgm:pt>
    <dgm:pt modelId="{789DDE80-0E0C-49BF-8BC0-159F7F791E20}">
      <dgm:prSet custT="1"/>
      <dgm:spPr/>
      <dgm:t>
        <a:bodyPr/>
        <a:lstStyle/>
        <a:p>
          <a:r>
            <a:rPr lang="en-GB" sz="1600" dirty="0"/>
            <a:t>Successfully use formulas</a:t>
          </a:r>
        </a:p>
      </dgm:t>
    </dgm:pt>
    <dgm:pt modelId="{ACBB3C27-4D5A-49E8-82EA-C5BB844D576E}" type="parTrans" cxnId="{C5C32E5C-787F-48EF-A5A8-A548969149B1}">
      <dgm:prSet/>
      <dgm:spPr/>
      <dgm:t>
        <a:bodyPr/>
        <a:lstStyle/>
        <a:p>
          <a:endParaRPr lang="en-GB"/>
        </a:p>
      </dgm:t>
    </dgm:pt>
    <dgm:pt modelId="{49EAF27F-5129-487A-8626-CA43E2610812}" type="sibTrans" cxnId="{C5C32E5C-787F-48EF-A5A8-A548969149B1}">
      <dgm:prSet/>
      <dgm:spPr/>
      <dgm:t>
        <a:bodyPr/>
        <a:lstStyle/>
        <a:p>
          <a:endParaRPr lang="en-GB"/>
        </a:p>
      </dgm:t>
    </dgm:pt>
    <dgm:pt modelId="{9DF16FBA-D3CE-4F9A-89EE-62C8361F0AA3}">
      <dgm:prSet phldrT="[Text]" custT="1"/>
      <dgm:spPr/>
      <dgm:t>
        <a:bodyPr/>
        <a:lstStyle/>
        <a:p>
          <a:r>
            <a:rPr lang="en-GB" sz="1600" dirty="0"/>
            <a:t>I can organise data</a:t>
          </a:r>
        </a:p>
      </dgm:t>
    </dgm:pt>
    <dgm:pt modelId="{EB9C1708-D2C2-4881-A093-2B232B54A107}" type="parTrans" cxnId="{3210D46C-B308-48EE-8F48-96ABEF782AC3}">
      <dgm:prSet/>
      <dgm:spPr/>
      <dgm:t>
        <a:bodyPr/>
        <a:lstStyle/>
        <a:p>
          <a:endParaRPr lang="en-GB"/>
        </a:p>
      </dgm:t>
    </dgm:pt>
    <dgm:pt modelId="{A694B516-ABD5-40CE-BB5D-8BF41538F9B3}" type="sibTrans" cxnId="{3210D46C-B308-48EE-8F48-96ABEF782AC3}">
      <dgm:prSet/>
      <dgm:spPr/>
      <dgm:t>
        <a:bodyPr/>
        <a:lstStyle/>
        <a:p>
          <a:endParaRPr lang="en-GB"/>
        </a:p>
      </dgm:t>
    </dgm:pt>
    <dgm:pt modelId="{7D33D3F3-45FC-4D2E-A033-414D7592AF66}" type="pres">
      <dgm:prSet presAssocID="{5AA8E3E7-A1A1-4DE8-87FD-F9A65B325792}" presName="linearFlow" presStyleCnt="0">
        <dgm:presLayoutVars>
          <dgm:dir/>
          <dgm:animLvl val="lvl"/>
          <dgm:resizeHandles val="exact"/>
        </dgm:presLayoutVars>
      </dgm:prSet>
      <dgm:spPr/>
    </dgm:pt>
    <dgm:pt modelId="{59F26FD3-6437-45BC-BA49-B0066B3CEE68}" type="pres">
      <dgm:prSet presAssocID="{1F940AC7-8FE2-4038-8265-D70F882EB83D}" presName="composite" presStyleCnt="0"/>
      <dgm:spPr/>
    </dgm:pt>
    <dgm:pt modelId="{FAB39CE5-548C-4FE9-9218-C3F497AEBD14}" type="pres">
      <dgm:prSet presAssocID="{1F940AC7-8FE2-4038-8265-D70F882EB83D}" presName="parentText" presStyleLbl="alignNode1" presStyleIdx="0" presStyleCnt="1">
        <dgm:presLayoutVars>
          <dgm:chMax val="1"/>
          <dgm:bulletEnabled val="1"/>
        </dgm:presLayoutVars>
      </dgm:prSet>
      <dgm:spPr/>
    </dgm:pt>
    <dgm:pt modelId="{B8A8E0E8-D652-4EDF-822B-941FE80735A4}" type="pres">
      <dgm:prSet presAssocID="{1F940AC7-8FE2-4038-8265-D70F882EB83D}" presName="descendantText" presStyleLbl="alignAcc1" presStyleIdx="0" presStyleCnt="1">
        <dgm:presLayoutVars>
          <dgm:bulletEnabled val="1"/>
        </dgm:presLayoutVars>
      </dgm:prSet>
      <dgm:spPr/>
    </dgm:pt>
  </dgm:ptLst>
  <dgm:cxnLst>
    <dgm:cxn modelId="{B43C8B26-9659-4CFF-8BFF-3A8D48D876E5}" type="presOf" srcId="{5AA8E3E7-A1A1-4DE8-87FD-F9A65B325792}" destId="{7D33D3F3-45FC-4D2E-A033-414D7592AF66}" srcOrd="0" destOrd="0" presId="urn:microsoft.com/office/officeart/2005/8/layout/chevron2"/>
    <dgm:cxn modelId="{D190C439-BC84-4E6D-AAEA-F80BE65AB350}" srcId="{1F940AC7-8FE2-4038-8265-D70F882EB83D}" destId="{CDD8E174-79BC-4093-81D6-983FC7E74055}" srcOrd="0" destOrd="0" parTransId="{3FE94DDC-70F4-4721-80B6-6BD4C1863B83}" sibTransId="{8B4D1264-D23B-4532-89F3-5D81D3F33CE7}"/>
    <dgm:cxn modelId="{C5C32E5C-787F-48EF-A5A8-A548969149B1}" srcId="{1F940AC7-8FE2-4038-8265-D70F882EB83D}" destId="{789DDE80-0E0C-49BF-8BC0-159F7F791E20}" srcOrd="2" destOrd="0" parTransId="{ACBB3C27-4D5A-49E8-82EA-C5BB844D576E}" sibTransId="{49EAF27F-5129-487A-8626-CA43E2610812}"/>
    <dgm:cxn modelId="{8CD5AF60-250F-4F95-BE71-84884BDB9526}" type="presOf" srcId="{CDD8E174-79BC-4093-81D6-983FC7E74055}" destId="{B8A8E0E8-D652-4EDF-822B-941FE80735A4}" srcOrd="0" destOrd="0" presId="urn:microsoft.com/office/officeart/2005/8/layout/chevron2"/>
    <dgm:cxn modelId="{3210D46C-B308-48EE-8F48-96ABEF782AC3}" srcId="{1F940AC7-8FE2-4038-8265-D70F882EB83D}" destId="{9DF16FBA-D3CE-4F9A-89EE-62C8361F0AA3}" srcOrd="1" destOrd="0" parTransId="{EB9C1708-D2C2-4881-A093-2B232B54A107}" sibTransId="{A694B516-ABD5-40CE-BB5D-8BF41538F9B3}"/>
    <dgm:cxn modelId="{DDD62093-8307-448C-92C6-DBE5A961DDC3}" type="presOf" srcId="{9DF16FBA-D3CE-4F9A-89EE-62C8361F0AA3}" destId="{B8A8E0E8-D652-4EDF-822B-941FE80735A4}" srcOrd="0" destOrd="1" presId="urn:microsoft.com/office/officeart/2005/8/layout/chevron2"/>
    <dgm:cxn modelId="{389D4996-3D8F-41AE-80CD-0B51B8502A54}" srcId="{5AA8E3E7-A1A1-4DE8-87FD-F9A65B325792}" destId="{1F940AC7-8FE2-4038-8265-D70F882EB83D}" srcOrd="0" destOrd="0" parTransId="{C65E0B37-96A6-4BB4-8977-FBE027538052}" sibTransId="{E9C1911A-E3C6-4E0A-856D-8BB4BCD42464}"/>
    <dgm:cxn modelId="{E2FAE5A1-3B99-41BF-B2C6-5D4BF32A31D5}" type="presOf" srcId="{1F940AC7-8FE2-4038-8265-D70F882EB83D}" destId="{FAB39CE5-548C-4FE9-9218-C3F497AEBD14}" srcOrd="0" destOrd="0" presId="urn:microsoft.com/office/officeart/2005/8/layout/chevron2"/>
    <dgm:cxn modelId="{454A0CF2-D7C1-4D43-B8B8-12B3EC4ADE12}" type="presOf" srcId="{789DDE80-0E0C-49BF-8BC0-159F7F791E20}" destId="{B8A8E0E8-D652-4EDF-822B-941FE80735A4}" srcOrd="0" destOrd="2" presId="urn:microsoft.com/office/officeart/2005/8/layout/chevron2"/>
    <dgm:cxn modelId="{66301B7E-69B8-4819-86E9-6E3112D4E451}" type="presParOf" srcId="{7D33D3F3-45FC-4D2E-A033-414D7592AF66}" destId="{59F26FD3-6437-45BC-BA49-B0066B3CEE68}" srcOrd="0" destOrd="0" presId="urn:microsoft.com/office/officeart/2005/8/layout/chevron2"/>
    <dgm:cxn modelId="{28BB2A3C-8614-4133-9E8F-9ED275A572FE}" type="presParOf" srcId="{59F26FD3-6437-45BC-BA49-B0066B3CEE68}" destId="{FAB39CE5-548C-4FE9-9218-C3F497AEBD14}" srcOrd="0" destOrd="0" presId="urn:microsoft.com/office/officeart/2005/8/layout/chevron2"/>
    <dgm:cxn modelId="{00D325A6-04AF-421C-8DD2-7CCA0E79CB5F}" type="presParOf" srcId="{59F26FD3-6437-45BC-BA49-B0066B3CEE68}" destId="{B8A8E0E8-D652-4EDF-822B-941FE80735A4}"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A8E3E7-A1A1-4DE8-87FD-F9A65B325792}"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9BDF0910-8B55-43DE-8D55-016F3C5C69A4}">
      <dgm:prSet phldrT="[Text]" phldr="0" custT="1"/>
      <dgm:spPr/>
      <dgm:t>
        <a:bodyPr/>
        <a:lstStyle/>
        <a:p>
          <a:r>
            <a:rPr lang="en-GB" sz="1800" b="1" dirty="0">
              <a:solidFill>
                <a:schemeClr val="tx1"/>
              </a:solidFill>
            </a:rPr>
            <a:t>PowerPoint</a:t>
          </a:r>
        </a:p>
      </dgm:t>
    </dgm:pt>
    <dgm:pt modelId="{E0483BB5-A2EA-41FB-B95A-9CFC114FBA1A}" type="parTrans" cxnId="{FE30F698-A51B-4CAD-B8E2-F421CDF54B08}">
      <dgm:prSet/>
      <dgm:spPr/>
      <dgm:t>
        <a:bodyPr/>
        <a:lstStyle/>
        <a:p>
          <a:endParaRPr lang="en-GB"/>
        </a:p>
      </dgm:t>
    </dgm:pt>
    <dgm:pt modelId="{BB03507E-BBD9-4829-B4CB-9A3C08FAE388}" type="sibTrans" cxnId="{FE30F698-A51B-4CAD-B8E2-F421CDF54B08}">
      <dgm:prSet/>
      <dgm:spPr/>
      <dgm:t>
        <a:bodyPr/>
        <a:lstStyle/>
        <a:p>
          <a:endParaRPr lang="en-GB"/>
        </a:p>
      </dgm:t>
    </dgm:pt>
    <dgm:pt modelId="{78C165A0-42EE-4E1B-A29D-0441CAB82786}">
      <dgm:prSet phldrT="[Text]" custT="1"/>
      <dgm:spPr/>
      <dgm:t>
        <a:bodyPr/>
        <a:lstStyle/>
        <a:p>
          <a:r>
            <a:rPr lang="en-GB" sz="1600" dirty="0"/>
            <a:t>I can now create structured presentations using different layouts, visuals and concise content</a:t>
          </a:r>
        </a:p>
      </dgm:t>
    </dgm:pt>
    <dgm:pt modelId="{2169212A-3401-4FCE-A207-D080E2C2E12D}" type="parTrans" cxnId="{A6585672-6766-4E90-B556-82583157F4AC}">
      <dgm:prSet/>
      <dgm:spPr/>
      <dgm:t>
        <a:bodyPr/>
        <a:lstStyle/>
        <a:p>
          <a:endParaRPr lang="en-GB"/>
        </a:p>
      </dgm:t>
    </dgm:pt>
    <dgm:pt modelId="{4D07F642-EFF4-430A-97F7-275E3928ADA3}" type="sibTrans" cxnId="{A6585672-6766-4E90-B556-82583157F4AC}">
      <dgm:prSet/>
      <dgm:spPr/>
      <dgm:t>
        <a:bodyPr/>
        <a:lstStyle/>
        <a:p>
          <a:endParaRPr lang="en-GB"/>
        </a:p>
      </dgm:t>
    </dgm:pt>
    <dgm:pt modelId="{15B2FDD6-5EC3-4346-991C-3DB4F7CFEF02}">
      <dgm:prSet phldrT="[Text]" custT="1"/>
      <dgm:spPr/>
      <dgm:t>
        <a:bodyPr/>
        <a:lstStyle/>
        <a:p>
          <a:r>
            <a:rPr lang="en-GB" sz="1600" dirty="0"/>
            <a:t>I’ve improved my ability to communicate ideas professionally</a:t>
          </a:r>
        </a:p>
      </dgm:t>
    </dgm:pt>
    <dgm:pt modelId="{077056A0-BAD5-422E-9900-5762B9B4D5A7}" type="parTrans" cxnId="{FAB337EF-C1F1-4637-AE61-97418541A312}">
      <dgm:prSet/>
      <dgm:spPr/>
      <dgm:t>
        <a:bodyPr/>
        <a:lstStyle/>
        <a:p>
          <a:endParaRPr lang="en-GB"/>
        </a:p>
      </dgm:t>
    </dgm:pt>
    <dgm:pt modelId="{565D28D1-A603-4E9C-A83F-98C64E3F6E4E}" type="sibTrans" cxnId="{FAB337EF-C1F1-4637-AE61-97418541A312}">
      <dgm:prSet/>
      <dgm:spPr/>
      <dgm:t>
        <a:bodyPr/>
        <a:lstStyle/>
        <a:p>
          <a:endParaRPr lang="en-GB"/>
        </a:p>
      </dgm:t>
    </dgm:pt>
    <dgm:pt modelId="{7D33D3F3-45FC-4D2E-A033-414D7592AF66}" type="pres">
      <dgm:prSet presAssocID="{5AA8E3E7-A1A1-4DE8-87FD-F9A65B325792}" presName="linearFlow" presStyleCnt="0">
        <dgm:presLayoutVars>
          <dgm:dir/>
          <dgm:animLvl val="lvl"/>
          <dgm:resizeHandles val="exact"/>
        </dgm:presLayoutVars>
      </dgm:prSet>
      <dgm:spPr/>
    </dgm:pt>
    <dgm:pt modelId="{70676521-2F11-493E-95AE-630D1DFC827B}" type="pres">
      <dgm:prSet presAssocID="{9BDF0910-8B55-43DE-8D55-016F3C5C69A4}" presName="composite" presStyleCnt="0"/>
      <dgm:spPr/>
    </dgm:pt>
    <dgm:pt modelId="{82FD2265-D9DA-457A-8A0A-5094A2C3115A}" type="pres">
      <dgm:prSet presAssocID="{9BDF0910-8B55-43DE-8D55-016F3C5C69A4}" presName="parentText" presStyleLbl="alignNode1" presStyleIdx="0" presStyleCnt="1">
        <dgm:presLayoutVars>
          <dgm:chMax val="1"/>
          <dgm:bulletEnabled val="1"/>
        </dgm:presLayoutVars>
      </dgm:prSet>
      <dgm:spPr/>
    </dgm:pt>
    <dgm:pt modelId="{BCCF5D2A-0413-4370-8DA3-DAF099E81335}" type="pres">
      <dgm:prSet presAssocID="{9BDF0910-8B55-43DE-8D55-016F3C5C69A4}" presName="descendantText" presStyleLbl="alignAcc1" presStyleIdx="0" presStyleCnt="1" custLinFactNeighborX="7266" custLinFactNeighborY="-5779">
        <dgm:presLayoutVars>
          <dgm:bulletEnabled val="1"/>
        </dgm:presLayoutVars>
      </dgm:prSet>
      <dgm:spPr/>
    </dgm:pt>
  </dgm:ptLst>
  <dgm:cxnLst>
    <dgm:cxn modelId="{43D17404-37DE-4C19-B65B-FE81A5496780}" type="presOf" srcId="{9BDF0910-8B55-43DE-8D55-016F3C5C69A4}" destId="{82FD2265-D9DA-457A-8A0A-5094A2C3115A}" srcOrd="0" destOrd="0" presId="urn:microsoft.com/office/officeart/2005/8/layout/chevron2"/>
    <dgm:cxn modelId="{2B5DE825-5433-47E3-8665-218F99BBB1B2}" type="presOf" srcId="{78C165A0-42EE-4E1B-A29D-0441CAB82786}" destId="{BCCF5D2A-0413-4370-8DA3-DAF099E81335}" srcOrd="0" destOrd="0" presId="urn:microsoft.com/office/officeart/2005/8/layout/chevron2"/>
    <dgm:cxn modelId="{B43C8B26-9659-4CFF-8BFF-3A8D48D876E5}" type="presOf" srcId="{5AA8E3E7-A1A1-4DE8-87FD-F9A65B325792}" destId="{7D33D3F3-45FC-4D2E-A033-414D7592AF66}" srcOrd="0" destOrd="0" presId="urn:microsoft.com/office/officeart/2005/8/layout/chevron2"/>
    <dgm:cxn modelId="{A6585672-6766-4E90-B556-82583157F4AC}" srcId="{9BDF0910-8B55-43DE-8D55-016F3C5C69A4}" destId="{78C165A0-42EE-4E1B-A29D-0441CAB82786}" srcOrd="0" destOrd="0" parTransId="{2169212A-3401-4FCE-A207-D080E2C2E12D}" sibTransId="{4D07F642-EFF4-430A-97F7-275E3928ADA3}"/>
    <dgm:cxn modelId="{FE30F698-A51B-4CAD-B8E2-F421CDF54B08}" srcId="{5AA8E3E7-A1A1-4DE8-87FD-F9A65B325792}" destId="{9BDF0910-8B55-43DE-8D55-016F3C5C69A4}" srcOrd="0" destOrd="0" parTransId="{E0483BB5-A2EA-41FB-B95A-9CFC114FBA1A}" sibTransId="{BB03507E-BBD9-4829-B4CB-9A3C08FAE388}"/>
    <dgm:cxn modelId="{41C952E7-0439-493F-A066-CDD36450E36E}" type="presOf" srcId="{15B2FDD6-5EC3-4346-991C-3DB4F7CFEF02}" destId="{BCCF5D2A-0413-4370-8DA3-DAF099E81335}" srcOrd="0" destOrd="1" presId="urn:microsoft.com/office/officeart/2005/8/layout/chevron2"/>
    <dgm:cxn modelId="{FAB337EF-C1F1-4637-AE61-97418541A312}" srcId="{9BDF0910-8B55-43DE-8D55-016F3C5C69A4}" destId="{15B2FDD6-5EC3-4346-991C-3DB4F7CFEF02}" srcOrd="1" destOrd="0" parTransId="{077056A0-BAD5-422E-9900-5762B9B4D5A7}" sibTransId="{565D28D1-A603-4E9C-A83F-98C64E3F6E4E}"/>
    <dgm:cxn modelId="{5194A854-BB37-4182-AD86-0C2181AC0004}" type="presParOf" srcId="{7D33D3F3-45FC-4D2E-A033-414D7592AF66}" destId="{70676521-2F11-493E-95AE-630D1DFC827B}" srcOrd="0" destOrd="0" presId="urn:microsoft.com/office/officeart/2005/8/layout/chevron2"/>
    <dgm:cxn modelId="{BA9274DD-EA2C-4A29-A782-24F771C31921}" type="presParOf" srcId="{70676521-2F11-493E-95AE-630D1DFC827B}" destId="{82FD2265-D9DA-457A-8A0A-5094A2C3115A}" srcOrd="0" destOrd="0" presId="urn:microsoft.com/office/officeart/2005/8/layout/chevron2"/>
    <dgm:cxn modelId="{A6EF392C-BE7B-47AD-8EDE-42DF0174EAB3}" type="presParOf" srcId="{70676521-2F11-493E-95AE-630D1DFC827B}" destId="{BCCF5D2A-0413-4370-8DA3-DAF099E81335}"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A8E3E7-A1A1-4DE8-87FD-F9A65B325792}"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08FE39D1-5CAB-449F-9C50-F8E3B4F622FA}">
      <dgm:prSet custT="1"/>
      <dgm:spPr/>
      <dgm:t>
        <a:bodyPr/>
        <a:lstStyle/>
        <a:p>
          <a:r>
            <a:rPr lang="en-GB" sz="1800" b="1" dirty="0">
              <a:solidFill>
                <a:schemeClr val="tx1"/>
              </a:solidFill>
            </a:rPr>
            <a:t>Outlook, Teams &amp; LinkedIn</a:t>
          </a:r>
        </a:p>
      </dgm:t>
    </dgm:pt>
    <dgm:pt modelId="{81418C03-2A09-46FA-A76D-57E9C3B87E56}" type="parTrans" cxnId="{15CB6391-7AE2-47C8-B67C-DE8D3C36068A}">
      <dgm:prSet/>
      <dgm:spPr/>
      <dgm:t>
        <a:bodyPr/>
        <a:lstStyle/>
        <a:p>
          <a:endParaRPr lang="en-GB"/>
        </a:p>
      </dgm:t>
    </dgm:pt>
    <dgm:pt modelId="{C37F4200-F534-4D36-98EA-512AAFFA2EFB}" type="sibTrans" cxnId="{15CB6391-7AE2-47C8-B67C-DE8D3C36068A}">
      <dgm:prSet/>
      <dgm:spPr/>
      <dgm:t>
        <a:bodyPr/>
        <a:lstStyle/>
        <a:p>
          <a:endParaRPr lang="en-GB"/>
        </a:p>
      </dgm:t>
    </dgm:pt>
    <dgm:pt modelId="{1FF64F27-8FDF-4E65-9315-2BA5479AABB1}">
      <dgm:prSet phldrT="[Text]" custT="1"/>
      <dgm:spPr/>
      <dgm:t>
        <a:bodyPr/>
        <a:lstStyle/>
        <a:p>
          <a:r>
            <a:rPr lang="en-GB" sz="1600" dirty="0"/>
            <a:t>Improved professional communication</a:t>
          </a:r>
        </a:p>
      </dgm:t>
    </dgm:pt>
    <dgm:pt modelId="{190C8CC2-7004-4F44-B417-C362622AB6BD}" type="parTrans" cxnId="{F1C0F55C-892B-4238-A040-D5493F096A12}">
      <dgm:prSet/>
      <dgm:spPr/>
      <dgm:t>
        <a:bodyPr/>
        <a:lstStyle/>
        <a:p>
          <a:endParaRPr lang="en-GB"/>
        </a:p>
      </dgm:t>
    </dgm:pt>
    <dgm:pt modelId="{32308EF7-72D0-4934-AFDE-3946D139DFB6}" type="sibTrans" cxnId="{F1C0F55C-892B-4238-A040-D5493F096A12}">
      <dgm:prSet/>
      <dgm:spPr/>
      <dgm:t>
        <a:bodyPr/>
        <a:lstStyle/>
        <a:p>
          <a:endParaRPr lang="en-GB"/>
        </a:p>
      </dgm:t>
    </dgm:pt>
    <dgm:pt modelId="{03A9F44E-C342-41C1-A2B0-E329FFF19BB8}">
      <dgm:prSet phldrT="[Text]" custT="1"/>
      <dgm:spPr/>
      <dgm:t>
        <a:bodyPr/>
        <a:lstStyle/>
        <a:p>
          <a:r>
            <a:rPr lang="en-GB" sz="1600" dirty="0"/>
            <a:t>Used online collaboration tools for meetings, teamwork and organisation</a:t>
          </a:r>
        </a:p>
      </dgm:t>
    </dgm:pt>
    <dgm:pt modelId="{DBA7D4B7-4EF3-4C96-87CC-D22B579AD79D}" type="parTrans" cxnId="{E07D5558-0B82-432C-8849-42D666523C4A}">
      <dgm:prSet/>
      <dgm:spPr/>
      <dgm:t>
        <a:bodyPr/>
        <a:lstStyle/>
        <a:p>
          <a:endParaRPr lang="en-GB"/>
        </a:p>
      </dgm:t>
    </dgm:pt>
    <dgm:pt modelId="{84758A06-66FE-465E-A7F9-E8A2E2AECDC8}" type="sibTrans" cxnId="{E07D5558-0B82-432C-8849-42D666523C4A}">
      <dgm:prSet/>
      <dgm:spPr/>
      <dgm:t>
        <a:bodyPr/>
        <a:lstStyle/>
        <a:p>
          <a:endParaRPr lang="en-GB"/>
        </a:p>
      </dgm:t>
    </dgm:pt>
    <dgm:pt modelId="{7D33D3F3-45FC-4D2E-A033-414D7592AF66}" type="pres">
      <dgm:prSet presAssocID="{5AA8E3E7-A1A1-4DE8-87FD-F9A65B325792}" presName="linearFlow" presStyleCnt="0">
        <dgm:presLayoutVars>
          <dgm:dir/>
          <dgm:animLvl val="lvl"/>
          <dgm:resizeHandles val="exact"/>
        </dgm:presLayoutVars>
      </dgm:prSet>
      <dgm:spPr/>
    </dgm:pt>
    <dgm:pt modelId="{3BC87F58-CDC4-4059-8F33-10F4A0B58FA6}" type="pres">
      <dgm:prSet presAssocID="{08FE39D1-5CAB-449F-9C50-F8E3B4F622FA}" presName="composite" presStyleCnt="0"/>
      <dgm:spPr/>
    </dgm:pt>
    <dgm:pt modelId="{03D14327-55B6-4415-A75A-1A676CF39F46}" type="pres">
      <dgm:prSet presAssocID="{08FE39D1-5CAB-449F-9C50-F8E3B4F622FA}" presName="parentText" presStyleLbl="alignNode1" presStyleIdx="0" presStyleCnt="1">
        <dgm:presLayoutVars>
          <dgm:chMax val="1"/>
          <dgm:bulletEnabled val="1"/>
        </dgm:presLayoutVars>
      </dgm:prSet>
      <dgm:spPr/>
    </dgm:pt>
    <dgm:pt modelId="{9BBE3606-8B2D-446E-A19C-6F9F26E0FB6A}" type="pres">
      <dgm:prSet presAssocID="{08FE39D1-5CAB-449F-9C50-F8E3B4F622FA}" presName="descendantText" presStyleLbl="alignAcc1" presStyleIdx="0" presStyleCnt="1">
        <dgm:presLayoutVars>
          <dgm:bulletEnabled val="1"/>
        </dgm:presLayoutVars>
      </dgm:prSet>
      <dgm:spPr/>
    </dgm:pt>
  </dgm:ptLst>
  <dgm:cxnLst>
    <dgm:cxn modelId="{B43C8B26-9659-4CFF-8BFF-3A8D48D876E5}" type="presOf" srcId="{5AA8E3E7-A1A1-4DE8-87FD-F9A65B325792}" destId="{7D33D3F3-45FC-4D2E-A033-414D7592AF66}" srcOrd="0" destOrd="0" presId="urn:microsoft.com/office/officeart/2005/8/layout/chevron2"/>
    <dgm:cxn modelId="{F1C0F55C-892B-4238-A040-D5493F096A12}" srcId="{08FE39D1-5CAB-449F-9C50-F8E3B4F622FA}" destId="{1FF64F27-8FDF-4E65-9315-2BA5479AABB1}" srcOrd="0" destOrd="0" parTransId="{190C8CC2-7004-4F44-B417-C362622AB6BD}" sibTransId="{32308EF7-72D0-4934-AFDE-3946D139DFB6}"/>
    <dgm:cxn modelId="{A583A25F-574D-4C2D-9A08-6B4916186E96}" type="presOf" srcId="{1FF64F27-8FDF-4E65-9315-2BA5479AABB1}" destId="{9BBE3606-8B2D-446E-A19C-6F9F26E0FB6A}" srcOrd="0" destOrd="0" presId="urn:microsoft.com/office/officeart/2005/8/layout/chevron2"/>
    <dgm:cxn modelId="{E07D5558-0B82-432C-8849-42D666523C4A}" srcId="{08FE39D1-5CAB-449F-9C50-F8E3B4F622FA}" destId="{03A9F44E-C342-41C1-A2B0-E329FFF19BB8}" srcOrd="1" destOrd="0" parTransId="{DBA7D4B7-4EF3-4C96-87CC-D22B579AD79D}" sibTransId="{84758A06-66FE-465E-A7F9-E8A2E2AECDC8}"/>
    <dgm:cxn modelId="{15CB6391-7AE2-47C8-B67C-DE8D3C36068A}" srcId="{5AA8E3E7-A1A1-4DE8-87FD-F9A65B325792}" destId="{08FE39D1-5CAB-449F-9C50-F8E3B4F622FA}" srcOrd="0" destOrd="0" parTransId="{81418C03-2A09-46FA-A76D-57E9C3B87E56}" sibTransId="{C37F4200-F534-4D36-98EA-512AAFFA2EFB}"/>
    <dgm:cxn modelId="{4E5FD9B7-D401-477F-85D1-3724B1936B01}" type="presOf" srcId="{03A9F44E-C342-41C1-A2B0-E329FFF19BB8}" destId="{9BBE3606-8B2D-446E-A19C-6F9F26E0FB6A}" srcOrd="0" destOrd="1" presId="urn:microsoft.com/office/officeart/2005/8/layout/chevron2"/>
    <dgm:cxn modelId="{672BE6F6-931C-4673-9D14-B629C7F138AE}" type="presOf" srcId="{08FE39D1-5CAB-449F-9C50-F8E3B4F622FA}" destId="{03D14327-55B6-4415-A75A-1A676CF39F46}" srcOrd="0" destOrd="0" presId="urn:microsoft.com/office/officeart/2005/8/layout/chevron2"/>
    <dgm:cxn modelId="{C62DE156-C3CF-4451-8656-65F5A32BA0C0}" type="presParOf" srcId="{7D33D3F3-45FC-4D2E-A033-414D7592AF66}" destId="{3BC87F58-CDC4-4059-8F33-10F4A0B58FA6}" srcOrd="0" destOrd="0" presId="urn:microsoft.com/office/officeart/2005/8/layout/chevron2"/>
    <dgm:cxn modelId="{D869FD20-9E49-44EE-885C-9466CA14B4E9}" type="presParOf" srcId="{3BC87F58-CDC4-4059-8F33-10F4A0B58FA6}" destId="{03D14327-55B6-4415-A75A-1A676CF39F46}" srcOrd="0" destOrd="0" presId="urn:microsoft.com/office/officeart/2005/8/layout/chevron2"/>
    <dgm:cxn modelId="{5700F7F2-6A4D-4D30-A68F-8092492C5505}" type="presParOf" srcId="{3BC87F58-CDC4-4059-8F33-10F4A0B58FA6}" destId="{9BBE3606-8B2D-446E-A19C-6F9F26E0FB6A}"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F227F9A-FD47-4E36-8AED-CFE46514BDB3}" type="doc">
      <dgm:prSet loTypeId="urn:microsoft.com/office/officeart/2005/8/layout/hChevron3" loCatId="process" qsTypeId="urn:microsoft.com/office/officeart/2005/8/quickstyle/simple1" qsCatId="simple" csTypeId="urn:microsoft.com/office/officeart/2005/8/colors/accent1_2" csCatId="accent1" phldr="1"/>
      <dgm:spPr/>
    </dgm:pt>
    <dgm:pt modelId="{28383C7A-1417-4207-BD35-C6E26A086C4B}">
      <dgm:prSet phldrT="[Text]"/>
      <dgm:spPr/>
      <dgm:t>
        <a:bodyPr/>
        <a:lstStyle/>
        <a:p>
          <a:r>
            <a:rPr lang="en-GB" dirty="0">
              <a:solidFill>
                <a:schemeClr val="tx1"/>
              </a:solidFill>
            </a:rPr>
            <a:t>Generating ideas</a:t>
          </a:r>
        </a:p>
      </dgm:t>
    </dgm:pt>
    <dgm:pt modelId="{6B34131E-D0D3-4B8D-9BBC-DEE951C7676E}" type="parTrans" cxnId="{AFB94799-64A8-4FD9-9AAB-3292D56EEF3A}">
      <dgm:prSet/>
      <dgm:spPr/>
      <dgm:t>
        <a:bodyPr/>
        <a:lstStyle/>
        <a:p>
          <a:endParaRPr lang="en-GB"/>
        </a:p>
      </dgm:t>
    </dgm:pt>
    <dgm:pt modelId="{AA304E08-E24A-421B-82C7-DDEF17AE8E17}" type="sibTrans" cxnId="{AFB94799-64A8-4FD9-9AAB-3292D56EEF3A}">
      <dgm:prSet/>
      <dgm:spPr/>
      <dgm:t>
        <a:bodyPr/>
        <a:lstStyle/>
        <a:p>
          <a:endParaRPr lang="en-GB"/>
        </a:p>
      </dgm:t>
    </dgm:pt>
    <dgm:pt modelId="{CA8F58EE-FDEE-43BB-A9A5-959EAF26D730}">
      <dgm:prSet phldrT="[Text]"/>
      <dgm:spPr/>
      <dgm:t>
        <a:bodyPr/>
        <a:lstStyle/>
        <a:p>
          <a:r>
            <a:rPr lang="en-GB" dirty="0">
              <a:solidFill>
                <a:schemeClr val="tx1"/>
              </a:solidFill>
            </a:rPr>
            <a:t>Improving drafts</a:t>
          </a:r>
        </a:p>
      </dgm:t>
    </dgm:pt>
    <dgm:pt modelId="{7EB412BB-05E3-438C-8896-FF2D0D9D1F73}" type="parTrans" cxnId="{67DD40AD-5F82-4D39-9759-54406C0DE1C6}">
      <dgm:prSet/>
      <dgm:spPr/>
      <dgm:t>
        <a:bodyPr/>
        <a:lstStyle/>
        <a:p>
          <a:endParaRPr lang="en-GB"/>
        </a:p>
      </dgm:t>
    </dgm:pt>
    <dgm:pt modelId="{76553930-EE13-44DA-9DE6-46B00F36E60B}" type="sibTrans" cxnId="{67DD40AD-5F82-4D39-9759-54406C0DE1C6}">
      <dgm:prSet/>
      <dgm:spPr/>
      <dgm:t>
        <a:bodyPr/>
        <a:lstStyle/>
        <a:p>
          <a:endParaRPr lang="en-GB"/>
        </a:p>
      </dgm:t>
    </dgm:pt>
    <dgm:pt modelId="{60C079E6-00A9-40D5-A1E3-EE5CD20B888C}">
      <dgm:prSet phldrT="[Text]"/>
      <dgm:spPr/>
      <dgm:t>
        <a:bodyPr/>
        <a:lstStyle/>
        <a:p>
          <a:r>
            <a:rPr lang="en-GB" dirty="0">
              <a:solidFill>
                <a:schemeClr val="tx1"/>
              </a:solidFill>
            </a:rPr>
            <a:t>Supporting research and planning</a:t>
          </a:r>
        </a:p>
      </dgm:t>
    </dgm:pt>
    <dgm:pt modelId="{CD5130F8-9B5F-42D1-80CB-E8154A77D16E}" type="parTrans" cxnId="{9020E82D-B529-46BF-A839-0BE820534DC5}">
      <dgm:prSet/>
      <dgm:spPr/>
      <dgm:t>
        <a:bodyPr/>
        <a:lstStyle/>
        <a:p>
          <a:endParaRPr lang="en-GB"/>
        </a:p>
      </dgm:t>
    </dgm:pt>
    <dgm:pt modelId="{83B02BAF-2419-4C3F-B8A6-BE54514D7ACA}" type="sibTrans" cxnId="{9020E82D-B529-46BF-A839-0BE820534DC5}">
      <dgm:prSet/>
      <dgm:spPr/>
      <dgm:t>
        <a:bodyPr/>
        <a:lstStyle/>
        <a:p>
          <a:endParaRPr lang="en-GB"/>
        </a:p>
      </dgm:t>
    </dgm:pt>
    <dgm:pt modelId="{FEC93F37-734F-491C-B366-5582955BBB62}">
      <dgm:prSet phldrT="[Text]"/>
      <dgm:spPr/>
      <dgm:t>
        <a:bodyPr/>
        <a:lstStyle/>
        <a:p>
          <a:r>
            <a:rPr lang="en-GB" dirty="0">
              <a:solidFill>
                <a:schemeClr val="tx1"/>
              </a:solidFill>
            </a:rPr>
            <a:t>Increasing efficiency</a:t>
          </a:r>
        </a:p>
      </dgm:t>
    </dgm:pt>
    <dgm:pt modelId="{4E4D443D-7DC0-4DBE-BE71-421CFF8AE659}" type="parTrans" cxnId="{7E1F24F2-4EE8-4163-AE7F-A53A6825B847}">
      <dgm:prSet/>
      <dgm:spPr/>
      <dgm:t>
        <a:bodyPr/>
        <a:lstStyle/>
        <a:p>
          <a:endParaRPr lang="en-GB"/>
        </a:p>
      </dgm:t>
    </dgm:pt>
    <dgm:pt modelId="{DB804673-02F7-4F14-9A0C-38A4520A0036}" type="sibTrans" cxnId="{7E1F24F2-4EE8-4163-AE7F-A53A6825B847}">
      <dgm:prSet/>
      <dgm:spPr/>
      <dgm:t>
        <a:bodyPr/>
        <a:lstStyle/>
        <a:p>
          <a:endParaRPr lang="en-GB"/>
        </a:p>
      </dgm:t>
    </dgm:pt>
    <dgm:pt modelId="{E7E50E3A-D6C2-4009-B1DE-5105B9EE486B}" type="pres">
      <dgm:prSet presAssocID="{BF227F9A-FD47-4E36-8AED-CFE46514BDB3}" presName="Name0" presStyleCnt="0">
        <dgm:presLayoutVars>
          <dgm:dir/>
          <dgm:resizeHandles val="exact"/>
        </dgm:presLayoutVars>
      </dgm:prSet>
      <dgm:spPr/>
    </dgm:pt>
    <dgm:pt modelId="{2AE123E7-744D-4417-853B-03AD2A2C56A7}" type="pres">
      <dgm:prSet presAssocID="{28383C7A-1417-4207-BD35-C6E26A086C4B}" presName="parTxOnly" presStyleLbl="node1" presStyleIdx="0" presStyleCnt="4">
        <dgm:presLayoutVars>
          <dgm:bulletEnabled val="1"/>
        </dgm:presLayoutVars>
      </dgm:prSet>
      <dgm:spPr/>
    </dgm:pt>
    <dgm:pt modelId="{320A84A4-5429-4800-9506-02923AE3A883}" type="pres">
      <dgm:prSet presAssocID="{AA304E08-E24A-421B-82C7-DDEF17AE8E17}" presName="parSpace" presStyleCnt="0"/>
      <dgm:spPr/>
    </dgm:pt>
    <dgm:pt modelId="{0BD84A8E-0A05-42F2-A695-3168601C6C8A}" type="pres">
      <dgm:prSet presAssocID="{CA8F58EE-FDEE-43BB-A9A5-959EAF26D730}" presName="parTxOnly" presStyleLbl="node1" presStyleIdx="1" presStyleCnt="4">
        <dgm:presLayoutVars>
          <dgm:bulletEnabled val="1"/>
        </dgm:presLayoutVars>
      </dgm:prSet>
      <dgm:spPr/>
    </dgm:pt>
    <dgm:pt modelId="{8E4CE334-AF1D-407A-8860-1028FB47767A}" type="pres">
      <dgm:prSet presAssocID="{76553930-EE13-44DA-9DE6-46B00F36E60B}" presName="parSpace" presStyleCnt="0"/>
      <dgm:spPr/>
    </dgm:pt>
    <dgm:pt modelId="{5FB6FC65-22C4-46A8-AF11-281B6D47C06F}" type="pres">
      <dgm:prSet presAssocID="{60C079E6-00A9-40D5-A1E3-EE5CD20B888C}" presName="parTxOnly" presStyleLbl="node1" presStyleIdx="2" presStyleCnt="4">
        <dgm:presLayoutVars>
          <dgm:bulletEnabled val="1"/>
        </dgm:presLayoutVars>
      </dgm:prSet>
      <dgm:spPr/>
    </dgm:pt>
    <dgm:pt modelId="{8410399C-4F1E-4D95-BA74-0AAEB2689556}" type="pres">
      <dgm:prSet presAssocID="{83B02BAF-2419-4C3F-B8A6-BE54514D7ACA}" presName="parSpace" presStyleCnt="0"/>
      <dgm:spPr/>
    </dgm:pt>
    <dgm:pt modelId="{1DB32644-F99E-4740-B81A-D79A4586DAF3}" type="pres">
      <dgm:prSet presAssocID="{FEC93F37-734F-491C-B366-5582955BBB62}" presName="parTxOnly" presStyleLbl="node1" presStyleIdx="3" presStyleCnt="4">
        <dgm:presLayoutVars>
          <dgm:bulletEnabled val="1"/>
        </dgm:presLayoutVars>
      </dgm:prSet>
      <dgm:spPr/>
    </dgm:pt>
  </dgm:ptLst>
  <dgm:cxnLst>
    <dgm:cxn modelId="{247D170E-FE42-428D-823C-1443636F143D}" type="presOf" srcId="{CA8F58EE-FDEE-43BB-A9A5-959EAF26D730}" destId="{0BD84A8E-0A05-42F2-A695-3168601C6C8A}" srcOrd="0" destOrd="0" presId="urn:microsoft.com/office/officeart/2005/8/layout/hChevron3"/>
    <dgm:cxn modelId="{9020E82D-B529-46BF-A839-0BE820534DC5}" srcId="{BF227F9A-FD47-4E36-8AED-CFE46514BDB3}" destId="{60C079E6-00A9-40D5-A1E3-EE5CD20B888C}" srcOrd="2" destOrd="0" parTransId="{CD5130F8-9B5F-42D1-80CB-E8154A77D16E}" sibTransId="{83B02BAF-2419-4C3F-B8A6-BE54514D7ACA}"/>
    <dgm:cxn modelId="{F13E3036-984F-4D4B-B0D7-FB77A1996781}" type="presOf" srcId="{FEC93F37-734F-491C-B366-5582955BBB62}" destId="{1DB32644-F99E-4740-B81A-D79A4586DAF3}" srcOrd="0" destOrd="0" presId="urn:microsoft.com/office/officeart/2005/8/layout/hChevron3"/>
    <dgm:cxn modelId="{15EEEA3C-F8D6-4C61-A029-6DC44639ED69}" type="presOf" srcId="{60C079E6-00A9-40D5-A1E3-EE5CD20B888C}" destId="{5FB6FC65-22C4-46A8-AF11-281B6D47C06F}" srcOrd="0" destOrd="0" presId="urn:microsoft.com/office/officeart/2005/8/layout/hChevron3"/>
    <dgm:cxn modelId="{F2876686-055F-47FA-AEF9-4C25941A6C02}" type="presOf" srcId="{28383C7A-1417-4207-BD35-C6E26A086C4B}" destId="{2AE123E7-744D-4417-853B-03AD2A2C56A7}" srcOrd="0" destOrd="0" presId="urn:microsoft.com/office/officeart/2005/8/layout/hChevron3"/>
    <dgm:cxn modelId="{AFB94799-64A8-4FD9-9AAB-3292D56EEF3A}" srcId="{BF227F9A-FD47-4E36-8AED-CFE46514BDB3}" destId="{28383C7A-1417-4207-BD35-C6E26A086C4B}" srcOrd="0" destOrd="0" parTransId="{6B34131E-D0D3-4B8D-9BBC-DEE951C7676E}" sibTransId="{AA304E08-E24A-421B-82C7-DDEF17AE8E17}"/>
    <dgm:cxn modelId="{67DD40AD-5F82-4D39-9759-54406C0DE1C6}" srcId="{BF227F9A-FD47-4E36-8AED-CFE46514BDB3}" destId="{CA8F58EE-FDEE-43BB-A9A5-959EAF26D730}" srcOrd="1" destOrd="0" parTransId="{7EB412BB-05E3-438C-8896-FF2D0D9D1F73}" sibTransId="{76553930-EE13-44DA-9DE6-46B00F36E60B}"/>
    <dgm:cxn modelId="{2CB21AC8-21E1-4AA7-BDCA-D5B0A32685C6}" type="presOf" srcId="{BF227F9A-FD47-4E36-8AED-CFE46514BDB3}" destId="{E7E50E3A-D6C2-4009-B1DE-5105B9EE486B}" srcOrd="0" destOrd="0" presId="urn:microsoft.com/office/officeart/2005/8/layout/hChevron3"/>
    <dgm:cxn modelId="{7E1F24F2-4EE8-4163-AE7F-A53A6825B847}" srcId="{BF227F9A-FD47-4E36-8AED-CFE46514BDB3}" destId="{FEC93F37-734F-491C-B366-5582955BBB62}" srcOrd="3" destOrd="0" parTransId="{4E4D443D-7DC0-4DBE-BE71-421CFF8AE659}" sibTransId="{DB804673-02F7-4F14-9A0C-38A4520A0036}"/>
    <dgm:cxn modelId="{4D3E033F-CE8E-4D4D-AFBA-1B45B1AF1354}" type="presParOf" srcId="{E7E50E3A-D6C2-4009-B1DE-5105B9EE486B}" destId="{2AE123E7-744D-4417-853B-03AD2A2C56A7}" srcOrd="0" destOrd="0" presId="urn:microsoft.com/office/officeart/2005/8/layout/hChevron3"/>
    <dgm:cxn modelId="{297A12E8-6B60-40E9-9368-620A30064CE7}" type="presParOf" srcId="{E7E50E3A-D6C2-4009-B1DE-5105B9EE486B}" destId="{320A84A4-5429-4800-9506-02923AE3A883}" srcOrd="1" destOrd="0" presId="urn:microsoft.com/office/officeart/2005/8/layout/hChevron3"/>
    <dgm:cxn modelId="{3F9DD063-2E79-4BD6-A68D-2A69514F629C}" type="presParOf" srcId="{E7E50E3A-D6C2-4009-B1DE-5105B9EE486B}" destId="{0BD84A8E-0A05-42F2-A695-3168601C6C8A}" srcOrd="2" destOrd="0" presId="urn:microsoft.com/office/officeart/2005/8/layout/hChevron3"/>
    <dgm:cxn modelId="{568F624E-1C88-4760-B5E2-A90AA705DEBF}" type="presParOf" srcId="{E7E50E3A-D6C2-4009-B1DE-5105B9EE486B}" destId="{8E4CE334-AF1D-407A-8860-1028FB47767A}" srcOrd="3" destOrd="0" presId="urn:microsoft.com/office/officeart/2005/8/layout/hChevron3"/>
    <dgm:cxn modelId="{6DD0DB9A-9326-490B-9166-B627A0191BFF}" type="presParOf" srcId="{E7E50E3A-D6C2-4009-B1DE-5105B9EE486B}" destId="{5FB6FC65-22C4-46A8-AF11-281B6D47C06F}" srcOrd="4" destOrd="0" presId="urn:microsoft.com/office/officeart/2005/8/layout/hChevron3"/>
    <dgm:cxn modelId="{CDDE7E3E-5764-4E4B-AE06-2953A1BAEAB1}" type="presParOf" srcId="{E7E50E3A-D6C2-4009-B1DE-5105B9EE486B}" destId="{8410399C-4F1E-4D95-BA74-0AAEB2689556}" srcOrd="5" destOrd="0" presId="urn:microsoft.com/office/officeart/2005/8/layout/hChevron3"/>
    <dgm:cxn modelId="{A4D61BD3-0FD1-4CA9-A913-40FB5C9E6782}" type="presParOf" srcId="{E7E50E3A-D6C2-4009-B1DE-5105B9EE486B}" destId="{1DB32644-F99E-4740-B81A-D79A4586DAF3}" srcOrd="6"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F8485FE-385F-4960-97C7-0F8896DA8B67}"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54936A1A-1AA7-4051-8DB1-33294F584A9C}">
      <dgm:prSet phldrT="[Text]" phldr="0" custT="1"/>
      <dgm:spPr/>
      <dgm:t>
        <a:bodyPr/>
        <a:lstStyle/>
        <a:p>
          <a:r>
            <a:rPr lang="en-US" sz="1800" dirty="0">
              <a:solidFill>
                <a:schemeClr val="tx1"/>
              </a:solidFill>
            </a:rPr>
            <a:t>Microsoft 365 </a:t>
          </a:r>
          <a:endParaRPr lang="en-GB" sz="1800" dirty="0">
            <a:solidFill>
              <a:schemeClr val="tx1"/>
            </a:solidFill>
          </a:endParaRPr>
        </a:p>
      </dgm:t>
    </dgm:pt>
    <dgm:pt modelId="{DDCBA4E8-FA91-464E-A9AF-995B4804F055}" type="parTrans" cxnId="{22AB2238-9C45-43CC-BB61-B7196A6244AC}">
      <dgm:prSet/>
      <dgm:spPr/>
      <dgm:t>
        <a:bodyPr/>
        <a:lstStyle/>
        <a:p>
          <a:endParaRPr lang="en-GB"/>
        </a:p>
      </dgm:t>
    </dgm:pt>
    <dgm:pt modelId="{F863E578-910C-4D68-AE78-47280F2C16DE}" type="sibTrans" cxnId="{22AB2238-9C45-43CC-BB61-B7196A6244AC}">
      <dgm:prSet/>
      <dgm:spPr/>
      <dgm:t>
        <a:bodyPr/>
        <a:lstStyle/>
        <a:p>
          <a:endParaRPr lang="en-GB"/>
        </a:p>
      </dgm:t>
    </dgm:pt>
    <dgm:pt modelId="{9FB7E933-86E6-46E1-8759-004C306785A0}">
      <dgm:prSet phldrT="[Text]" phldr="0" custT="1"/>
      <dgm:spPr/>
      <dgm:t>
        <a:bodyPr/>
        <a:lstStyle/>
        <a:p>
          <a:r>
            <a:rPr lang="en-US" sz="1800" dirty="0">
              <a:solidFill>
                <a:schemeClr val="tx1"/>
              </a:solidFill>
            </a:rPr>
            <a:t>Digital Collaboration</a:t>
          </a:r>
          <a:endParaRPr lang="en-GB" sz="1800" dirty="0">
            <a:solidFill>
              <a:schemeClr val="tx1"/>
            </a:solidFill>
          </a:endParaRPr>
        </a:p>
      </dgm:t>
    </dgm:pt>
    <dgm:pt modelId="{CE081D93-8C16-4B36-80A5-162D137E1B10}" type="parTrans" cxnId="{45A44EA1-0780-4A05-9640-F0C943BB0702}">
      <dgm:prSet/>
      <dgm:spPr/>
      <dgm:t>
        <a:bodyPr/>
        <a:lstStyle/>
        <a:p>
          <a:endParaRPr lang="en-GB"/>
        </a:p>
      </dgm:t>
    </dgm:pt>
    <dgm:pt modelId="{6DAAD8EA-E98B-4D79-AA2D-E45D292CB55B}" type="sibTrans" cxnId="{45A44EA1-0780-4A05-9640-F0C943BB0702}">
      <dgm:prSet/>
      <dgm:spPr/>
      <dgm:t>
        <a:bodyPr/>
        <a:lstStyle/>
        <a:p>
          <a:endParaRPr lang="en-GB"/>
        </a:p>
      </dgm:t>
    </dgm:pt>
    <dgm:pt modelId="{3EE609B3-724C-438A-AC28-F744AE1C26CE}">
      <dgm:prSet phldrT="[Text]" phldr="0" custT="1"/>
      <dgm:spPr/>
      <dgm:t>
        <a:bodyPr/>
        <a:lstStyle/>
        <a:p>
          <a:r>
            <a:rPr lang="en-US" sz="1800" dirty="0">
              <a:solidFill>
                <a:schemeClr val="tx1"/>
              </a:solidFill>
            </a:rPr>
            <a:t>Creating Professional Digital Content</a:t>
          </a:r>
          <a:endParaRPr lang="en-GB" sz="1800" dirty="0">
            <a:solidFill>
              <a:schemeClr val="tx1"/>
            </a:solidFill>
          </a:endParaRPr>
        </a:p>
      </dgm:t>
    </dgm:pt>
    <dgm:pt modelId="{C886FC50-FA89-446C-86DC-082A45DC08A2}" type="parTrans" cxnId="{30CE54E1-3F1D-4B67-AD6D-4FD42474FEC8}">
      <dgm:prSet/>
      <dgm:spPr/>
      <dgm:t>
        <a:bodyPr/>
        <a:lstStyle/>
        <a:p>
          <a:endParaRPr lang="en-GB"/>
        </a:p>
      </dgm:t>
    </dgm:pt>
    <dgm:pt modelId="{23293F3B-76EA-4B66-99A2-4467B19027AF}" type="sibTrans" cxnId="{30CE54E1-3F1D-4B67-AD6D-4FD42474FEC8}">
      <dgm:prSet/>
      <dgm:spPr/>
      <dgm:t>
        <a:bodyPr/>
        <a:lstStyle/>
        <a:p>
          <a:endParaRPr lang="en-GB"/>
        </a:p>
      </dgm:t>
    </dgm:pt>
    <dgm:pt modelId="{310A7372-F186-4A4A-A79D-CAF1B6C7E6E3}">
      <dgm:prSet phldrT="[Text]" phldr="0" custT="1"/>
      <dgm:spPr/>
      <dgm:t>
        <a:bodyPr/>
        <a:lstStyle/>
        <a:p>
          <a:r>
            <a:rPr lang="en-US" sz="1800" dirty="0">
              <a:solidFill>
                <a:schemeClr val="tx1"/>
              </a:solidFill>
            </a:rPr>
            <a:t>Responsible AI use</a:t>
          </a:r>
          <a:endParaRPr lang="en-GB" sz="1800" dirty="0">
            <a:solidFill>
              <a:schemeClr val="tx1"/>
            </a:solidFill>
          </a:endParaRPr>
        </a:p>
      </dgm:t>
    </dgm:pt>
    <dgm:pt modelId="{D7B866FA-EFAC-4009-B15C-56F41BEC9D44}" type="parTrans" cxnId="{D9F9DFBE-46A6-4C94-9063-99A1E6B0D0A3}">
      <dgm:prSet/>
      <dgm:spPr/>
      <dgm:t>
        <a:bodyPr/>
        <a:lstStyle/>
        <a:p>
          <a:endParaRPr lang="en-GB"/>
        </a:p>
      </dgm:t>
    </dgm:pt>
    <dgm:pt modelId="{1613B53C-4196-4841-8F2A-69DEF82097D2}" type="sibTrans" cxnId="{D9F9DFBE-46A6-4C94-9063-99A1E6B0D0A3}">
      <dgm:prSet/>
      <dgm:spPr/>
      <dgm:t>
        <a:bodyPr/>
        <a:lstStyle/>
        <a:p>
          <a:endParaRPr lang="en-GB"/>
        </a:p>
      </dgm:t>
    </dgm:pt>
    <dgm:pt modelId="{E01EEF31-8FE4-4054-9C3C-1FDD30803A33}">
      <dgm:prSet phldrT="[Text]" phldr="0" custT="1"/>
      <dgm:spPr/>
      <dgm:t>
        <a:bodyPr/>
        <a:lstStyle/>
        <a:p>
          <a:r>
            <a:rPr lang="en-US" sz="1800" dirty="0">
              <a:solidFill>
                <a:schemeClr val="tx1"/>
              </a:solidFill>
            </a:rPr>
            <a:t>Data Skills</a:t>
          </a:r>
          <a:endParaRPr lang="en-GB" sz="1800" dirty="0">
            <a:solidFill>
              <a:schemeClr val="tx1"/>
            </a:solidFill>
          </a:endParaRPr>
        </a:p>
      </dgm:t>
    </dgm:pt>
    <dgm:pt modelId="{61D67281-2C29-49AD-A7C3-868DF7E2BC9C}" type="parTrans" cxnId="{777BF249-1834-4E67-AFB2-D7215F001BBD}">
      <dgm:prSet/>
      <dgm:spPr/>
      <dgm:t>
        <a:bodyPr/>
        <a:lstStyle/>
        <a:p>
          <a:endParaRPr lang="en-GB"/>
        </a:p>
      </dgm:t>
    </dgm:pt>
    <dgm:pt modelId="{B2835BB5-AE0E-4D9A-AE5B-360F4467DD40}" type="sibTrans" cxnId="{777BF249-1834-4E67-AFB2-D7215F001BBD}">
      <dgm:prSet/>
      <dgm:spPr/>
      <dgm:t>
        <a:bodyPr/>
        <a:lstStyle/>
        <a:p>
          <a:endParaRPr lang="en-GB"/>
        </a:p>
      </dgm:t>
    </dgm:pt>
    <dgm:pt modelId="{AEA0A2F7-75CC-457B-A056-D9C0C599E1D4}" type="pres">
      <dgm:prSet presAssocID="{EF8485FE-385F-4960-97C7-0F8896DA8B67}" presName="Name0" presStyleCnt="0">
        <dgm:presLayoutVars>
          <dgm:chMax val="7"/>
          <dgm:chPref val="7"/>
          <dgm:dir/>
        </dgm:presLayoutVars>
      </dgm:prSet>
      <dgm:spPr/>
    </dgm:pt>
    <dgm:pt modelId="{05EACE15-BF61-482A-BD9D-56FBB1E4741B}" type="pres">
      <dgm:prSet presAssocID="{EF8485FE-385F-4960-97C7-0F8896DA8B67}" presName="Name1" presStyleCnt="0"/>
      <dgm:spPr/>
    </dgm:pt>
    <dgm:pt modelId="{370DC78A-A1FC-4DB1-A0FD-984C0C665218}" type="pres">
      <dgm:prSet presAssocID="{EF8485FE-385F-4960-97C7-0F8896DA8B67}" presName="cycle" presStyleCnt="0"/>
      <dgm:spPr/>
    </dgm:pt>
    <dgm:pt modelId="{BD877A30-7CF3-444D-8566-04C00A92EED5}" type="pres">
      <dgm:prSet presAssocID="{EF8485FE-385F-4960-97C7-0F8896DA8B67}" presName="srcNode" presStyleLbl="node1" presStyleIdx="0" presStyleCnt="5"/>
      <dgm:spPr/>
    </dgm:pt>
    <dgm:pt modelId="{2CD96841-DB2F-44EB-97FC-4A3F072ABE7C}" type="pres">
      <dgm:prSet presAssocID="{EF8485FE-385F-4960-97C7-0F8896DA8B67}" presName="conn" presStyleLbl="parChTrans1D2" presStyleIdx="0" presStyleCnt="1"/>
      <dgm:spPr/>
    </dgm:pt>
    <dgm:pt modelId="{2211CD9A-51DC-441C-ABF2-FAFD8E84638C}" type="pres">
      <dgm:prSet presAssocID="{EF8485FE-385F-4960-97C7-0F8896DA8B67}" presName="extraNode" presStyleLbl="node1" presStyleIdx="0" presStyleCnt="5"/>
      <dgm:spPr/>
    </dgm:pt>
    <dgm:pt modelId="{511C50FF-97F4-4FEE-AE60-404836C6D714}" type="pres">
      <dgm:prSet presAssocID="{EF8485FE-385F-4960-97C7-0F8896DA8B67}" presName="dstNode" presStyleLbl="node1" presStyleIdx="0" presStyleCnt="5"/>
      <dgm:spPr/>
    </dgm:pt>
    <dgm:pt modelId="{D4AA90E0-8E52-43F3-A6E4-E63B6161F030}" type="pres">
      <dgm:prSet presAssocID="{54936A1A-1AA7-4051-8DB1-33294F584A9C}" presName="text_1" presStyleLbl="node1" presStyleIdx="0" presStyleCnt="5">
        <dgm:presLayoutVars>
          <dgm:bulletEnabled val="1"/>
        </dgm:presLayoutVars>
      </dgm:prSet>
      <dgm:spPr/>
    </dgm:pt>
    <dgm:pt modelId="{9CEDE256-FF81-4100-BA50-A3904113A49E}" type="pres">
      <dgm:prSet presAssocID="{54936A1A-1AA7-4051-8DB1-33294F584A9C}" presName="accent_1" presStyleCnt="0"/>
      <dgm:spPr/>
    </dgm:pt>
    <dgm:pt modelId="{E204BF7C-FBB8-43EB-A0AF-BE1BB0EDA902}" type="pres">
      <dgm:prSet presAssocID="{54936A1A-1AA7-4051-8DB1-33294F584A9C}" presName="accentRepeatNode" presStyleLbl="solidFgAcc1" presStyleIdx="0" presStyleCnt="5"/>
      <dgm:spPr/>
    </dgm:pt>
    <dgm:pt modelId="{F5D15729-B62D-48AB-BC3E-6E53694F20B0}" type="pres">
      <dgm:prSet presAssocID="{9FB7E933-86E6-46E1-8759-004C306785A0}" presName="text_2" presStyleLbl="node1" presStyleIdx="1" presStyleCnt="5">
        <dgm:presLayoutVars>
          <dgm:bulletEnabled val="1"/>
        </dgm:presLayoutVars>
      </dgm:prSet>
      <dgm:spPr/>
    </dgm:pt>
    <dgm:pt modelId="{496B005A-D8F5-4AAF-B169-D62F6D9998ED}" type="pres">
      <dgm:prSet presAssocID="{9FB7E933-86E6-46E1-8759-004C306785A0}" presName="accent_2" presStyleCnt="0"/>
      <dgm:spPr/>
    </dgm:pt>
    <dgm:pt modelId="{F11300A7-3561-4758-8188-E4549D0B1ADC}" type="pres">
      <dgm:prSet presAssocID="{9FB7E933-86E6-46E1-8759-004C306785A0}" presName="accentRepeatNode" presStyleLbl="solidFgAcc1" presStyleIdx="1" presStyleCnt="5"/>
      <dgm:spPr/>
    </dgm:pt>
    <dgm:pt modelId="{FFEBE93D-40D0-4E23-A203-4A8358559C1C}" type="pres">
      <dgm:prSet presAssocID="{3EE609B3-724C-438A-AC28-F744AE1C26CE}" presName="text_3" presStyleLbl="node1" presStyleIdx="2" presStyleCnt="5">
        <dgm:presLayoutVars>
          <dgm:bulletEnabled val="1"/>
        </dgm:presLayoutVars>
      </dgm:prSet>
      <dgm:spPr/>
    </dgm:pt>
    <dgm:pt modelId="{E51B4524-CC97-4412-8EB6-A8202A173A16}" type="pres">
      <dgm:prSet presAssocID="{3EE609B3-724C-438A-AC28-F744AE1C26CE}" presName="accent_3" presStyleCnt="0"/>
      <dgm:spPr/>
    </dgm:pt>
    <dgm:pt modelId="{B4377D8E-1B61-44A9-B697-1E7AC16BBD18}" type="pres">
      <dgm:prSet presAssocID="{3EE609B3-724C-438A-AC28-F744AE1C26CE}" presName="accentRepeatNode" presStyleLbl="solidFgAcc1" presStyleIdx="2" presStyleCnt="5"/>
      <dgm:spPr/>
    </dgm:pt>
    <dgm:pt modelId="{26D98102-8122-47F5-AFE2-A0441B04A11B}" type="pres">
      <dgm:prSet presAssocID="{310A7372-F186-4A4A-A79D-CAF1B6C7E6E3}" presName="text_4" presStyleLbl="node1" presStyleIdx="3" presStyleCnt="5">
        <dgm:presLayoutVars>
          <dgm:bulletEnabled val="1"/>
        </dgm:presLayoutVars>
      </dgm:prSet>
      <dgm:spPr/>
    </dgm:pt>
    <dgm:pt modelId="{B538C0A4-11AC-4DC2-8464-1BA572EBFEC8}" type="pres">
      <dgm:prSet presAssocID="{310A7372-F186-4A4A-A79D-CAF1B6C7E6E3}" presName="accent_4" presStyleCnt="0"/>
      <dgm:spPr/>
    </dgm:pt>
    <dgm:pt modelId="{A443E7A7-AEF7-4C0F-8EBD-09249F12BB2F}" type="pres">
      <dgm:prSet presAssocID="{310A7372-F186-4A4A-A79D-CAF1B6C7E6E3}" presName="accentRepeatNode" presStyleLbl="solidFgAcc1" presStyleIdx="3" presStyleCnt="5"/>
      <dgm:spPr/>
    </dgm:pt>
    <dgm:pt modelId="{263FE434-BF2E-49FD-9D50-BB7E3073614F}" type="pres">
      <dgm:prSet presAssocID="{E01EEF31-8FE4-4054-9C3C-1FDD30803A33}" presName="text_5" presStyleLbl="node1" presStyleIdx="4" presStyleCnt="5">
        <dgm:presLayoutVars>
          <dgm:bulletEnabled val="1"/>
        </dgm:presLayoutVars>
      </dgm:prSet>
      <dgm:spPr/>
    </dgm:pt>
    <dgm:pt modelId="{C3898CAC-6DC6-42AE-A5EC-CB12CAE9D3BA}" type="pres">
      <dgm:prSet presAssocID="{E01EEF31-8FE4-4054-9C3C-1FDD30803A33}" presName="accent_5" presStyleCnt="0"/>
      <dgm:spPr/>
    </dgm:pt>
    <dgm:pt modelId="{072F4B8F-8221-4885-BAED-D1E779CC2991}" type="pres">
      <dgm:prSet presAssocID="{E01EEF31-8FE4-4054-9C3C-1FDD30803A33}" presName="accentRepeatNode" presStyleLbl="solidFgAcc1" presStyleIdx="4" presStyleCnt="5"/>
      <dgm:spPr/>
    </dgm:pt>
  </dgm:ptLst>
  <dgm:cxnLst>
    <dgm:cxn modelId="{680D480A-6056-4892-BD89-4CAA0B794CD5}" type="presOf" srcId="{EF8485FE-385F-4960-97C7-0F8896DA8B67}" destId="{AEA0A2F7-75CC-457B-A056-D9C0C599E1D4}" srcOrd="0" destOrd="0" presId="urn:microsoft.com/office/officeart/2008/layout/VerticalCurvedList"/>
    <dgm:cxn modelId="{12592021-EE11-4F27-A99A-4C11882A773C}" type="presOf" srcId="{F863E578-910C-4D68-AE78-47280F2C16DE}" destId="{2CD96841-DB2F-44EB-97FC-4A3F072ABE7C}" srcOrd="0" destOrd="0" presId="urn:microsoft.com/office/officeart/2008/layout/VerticalCurvedList"/>
    <dgm:cxn modelId="{768AD62E-0F24-4909-8759-A221ED98AC3B}" type="presOf" srcId="{310A7372-F186-4A4A-A79D-CAF1B6C7E6E3}" destId="{26D98102-8122-47F5-AFE2-A0441B04A11B}" srcOrd="0" destOrd="0" presId="urn:microsoft.com/office/officeart/2008/layout/VerticalCurvedList"/>
    <dgm:cxn modelId="{22AB2238-9C45-43CC-BB61-B7196A6244AC}" srcId="{EF8485FE-385F-4960-97C7-0F8896DA8B67}" destId="{54936A1A-1AA7-4051-8DB1-33294F584A9C}" srcOrd="0" destOrd="0" parTransId="{DDCBA4E8-FA91-464E-A9AF-995B4804F055}" sibTransId="{F863E578-910C-4D68-AE78-47280F2C16DE}"/>
    <dgm:cxn modelId="{777BF249-1834-4E67-AFB2-D7215F001BBD}" srcId="{EF8485FE-385F-4960-97C7-0F8896DA8B67}" destId="{E01EEF31-8FE4-4054-9C3C-1FDD30803A33}" srcOrd="4" destOrd="0" parTransId="{61D67281-2C29-49AD-A7C3-868DF7E2BC9C}" sibTransId="{B2835BB5-AE0E-4D9A-AE5B-360F4467DD40}"/>
    <dgm:cxn modelId="{CD616198-E7F7-4E84-8164-C04392D9CAA2}" type="presOf" srcId="{54936A1A-1AA7-4051-8DB1-33294F584A9C}" destId="{D4AA90E0-8E52-43F3-A6E4-E63B6161F030}" srcOrd="0" destOrd="0" presId="urn:microsoft.com/office/officeart/2008/layout/VerticalCurvedList"/>
    <dgm:cxn modelId="{45A44EA1-0780-4A05-9640-F0C943BB0702}" srcId="{EF8485FE-385F-4960-97C7-0F8896DA8B67}" destId="{9FB7E933-86E6-46E1-8759-004C306785A0}" srcOrd="1" destOrd="0" parTransId="{CE081D93-8C16-4B36-80A5-162D137E1B10}" sibTransId="{6DAAD8EA-E98B-4D79-AA2D-E45D292CB55B}"/>
    <dgm:cxn modelId="{57A08BA8-C550-45C2-8FA9-04B96739310A}" type="presOf" srcId="{9FB7E933-86E6-46E1-8759-004C306785A0}" destId="{F5D15729-B62D-48AB-BC3E-6E53694F20B0}" srcOrd="0" destOrd="0" presId="urn:microsoft.com/office/officeart/2008/layout/VerticalCurvedList"/>
    <dgm:cxn modelId="{D9F9DFBE-46A6-4C94-9063-99A1E6B0D0A3}" srcId="{EF8485FE-385F-4960-97C7-0F8896DA8B67}" destId="{310A7372-F186-4A4A-A79D-CAF1B6C7E6E3}" srcOrd="3" destOrd="0" parTransId="{D7B866FA-EFAC-4009-B15C-56F41BEC9D44}" sibTransId="{1613B53C-4196-4841-8F2A-69DEF82097D2}"/>
    <dgm:cxn modelId="{A4DC80C8-515B-49E3-93E4-858F751FF505}" type="presOf" srcId="{E01EEF31-8FE4-4054-9C3C-1FDD30803A33}" destId="{263FE434-BF2E-49FD-9D50-BB7E3073614F}" srcOrd="0" destOrd="0" presId="urn:microsoft.com/office/officeart/2008/layout/VerticalCurvedList"/>
    <dgm:cxn modelId="{30CE54E1-3F1D-4B67-AD6D-4FD42474FEC8}" srcId="{EF8485FE-385F-4960-97C7-0F8896DA8B67}" destId="{3EE609B3-724C-438A-AC28-F744AE1C26CE}" srcOrd="2" destOrd="0" parTransId="{C886FC50-FA89-446C-86DC-082A45DC08A2}" sibTransId="{23293F3B-76EA-4B66-99A2-4467B19027AF}"/>
    <dgm:cxn modelId="{890A8EE4-1851-4304-A6F6-2294C2293FEB}" type="presOf" srcId="{3EE609B3-724C-438A-AC28-F744AE1C26CE}" destId="{FFEBE93D-40D0-4E23-A203-4A8358559C1C}" srcOrd="0" destOrd="0" presId="urn:microsoft.com/office/officeart/2008/layout/VerticalCurvedList"/>
    <dgm:cxn modelId="{8B500D82-5328-4412-BF7C-34021355F7C3}" type="presParOf" srcId="{AEA0A2F7-75CC-457B-A056-D9C0C599E1D4}" destId="{05EACE15-BF61-482A-BD9D-56FBB1E4741B}" srcOrd="0" destOrd="0" presId="urn:microsoft.com/office/officeart/2008/layout/VerticalCurvedList"/>
    <dgm:cxn modelId="{DEAFB3FB-C1D5-4E6B-900D-EA3CE39F9DBE}" type="presParOf" srcId="{05EACE15-BF61-482A-BD9D-56FBB1E4741B}" destId="{370DC78A-A1FC-4DB1-A0FD-984C0C665218}" srcOrd="0" destOrd="0" presId="urn:microsoft.com/office/officeart/2008/layout/VerticalCurvedList"/>
    <dgm:cxn modelId="{9C246EC0-99D0-4FED-8A75-6663D058EA2F}" type="presParOf" srcId="{370DC78A-A1FC-4DB1-A0FD-984C0C665218}" destId="{BD877A30-7CF3-444D-8566-04C00A92EED5}" srcOrd="0" destOrd="0" presId="urn:microsoft.com/office/officeart/2008/layout/VerticalCurvedList"/>
    <dgm:cxn modelId="{CBAB4DF3-EC11-4AE4-BD6E-EBD898106185}" type="presParOf" srcId="{370DC78A-A1FC-4DB1-A0FD-984C0C665218}" destId="{2CD96841-DB2F-44EB-97FC-4A3F072ABE7C}" srcOrd="1" destOrd="0" presId="urn:microsoft.com/office/officeart/2008/layout/VerticalCurvedList"/>
    <dgm:cxn modelId="{5325844D-ECA6-4A38-8950-682FFF2BD5E0}" type="presParOf" srcId="{370DC78A-A1FC-4DB1-A0FD-984C0C665218}" destId="{2211CD9A-51DC-441C-ABF2-FAFD8E84638C}" srcOrd="2" destOrd="0" presId="urn:microsoft.com/office/officeart/2008/layout/VerticalCurvedList"/>
    <dgm:cxn modelId="{F8165E8E-654C-4379-8DF2-AB3785746EDE}" type="presParOf" srcId="{370DC78A-A1FC-4DB1-A0FD-984C0C665218}" destId="{511C50FF-97F4-4FEE-AE60-404836C6D714}" srcOrd="3" destOrd="0" presId="urn:microsoft.com/office/officeart/2008/layout/VerticalCurvedList"/>
    <dgm:cxn modelId="{4434B275-2C2C-406E-952E-33B1FE1796EA}" type="presParOf" srcId="{05EACE15-BF61-482A-BD9D-56FBB1E4741B}" destId="{D4AA90E0-8E52-43F3-A6E4-E63B6161F030}" srcOrd="1" destOrd="0" presId="urn:microsoft.com/office/officeart/2008/layout/VerticalCurvedList"/>
    <dgm:cxn modelId="{E4F562E4-B1FB-42BF-B762-C12EA90AB06C}" type="presParOf" srcId="{05EACE15-BF61-482A-BD9D-56FBB1E4741B}" destId="{9CEDE256-FF81-4100-BA50-A3904113A49E}" srcOrd="2" destOrd="0" presId="urn:microsoft.com/office/officeart/2008/layout/VerticalCurvedList"/>
    <dgm:cxn modelId="{781AADD6-6633-46F9-91D3-93E84497BD26}" type="presParOf" srcId="{9CEDE256-FF81-4100-BA50-A3904113A49E}" destId="{E204BF7C-FBB8-43EB-A0AF-BE1BB0EDA902}" srcOrd="0" destOrd="0" presId="urn:microsoft.com/office/officeart/2008/layout/VerticalCurvedList"/>
    <dgm:cxn modelId="{496396E5-63F7-4BF8-94A4-7F5150604B12}" type="presParOf" srcId="{05EACE15-BF61-482A-BD9D-56FBB1E4741B}" destId="{F5D15729-B62D-48AB-BC3E-6E53694F20B0}" srcOrd="3" destOrd="0" presId="urn:microsoft.com/office/officeart/2008/layout/VerticalCurvedList"/>
    <dgm:cxn modelId="{F896A37F-EA39-40B8-A90B-B30066CF6A75}" type="presParOf" srcId="{05EACE15-BF61-482A-BD9D-56FBB1E4741B}" destId="{496B005A-D8F5-4AAF-B169-D62F6D9998ED}" srcOrd="4" destOrd="0" presId="urn:microsoft.com/office/officeart/2008/layout/VerticalCurvedList"/>
    <dgm:cxn modelId="{54288FE2-D65B-4685-A176-E784EB1F0E0D}" type="presParOf" srcId="{496B005A-D8F5-4AAF-B169-D62F6D9998ED}" destId="{F11300A7-3561-4758-8188-E4549D0B1ADC}" srcOrd="0" destOrd="0" presId="urn:microsoft.com/office/officeart/2008/layout/VerticalCurvedList"/>
    <dgm:cxn modelId="{B4667FA9-3ABD-4CDC-9D18-C0C137BEC114}" type="presParOf" srcId="{05EACE15-BF61-482A-BD9D-56FBB1E4741B}" destId="{FFEBE93D-40D0-4E23-A203-4A8358559C1C}" srcOrd="5" destOrd="0" presId="urn:microsoft.com/office/officeart/2008/layout/VerticalCurvedList"/>
    <dgm:cxn modelId="{19CD7FEA-1A3E-4405-B5FC-A02DE91389AA}" type="presParOf" srcId="{05EACE15-BF61-482A-BD9D-56FBB1E4741B}" destId="{E51B4524-CC97-4412-8EB6-A8202A173A16}" srcOrd="6" destOrd="0" presId="urn:microsoft.com/office/officeart/2008/layout/VerticalCurvedList"/>
    <dgm:cxn modelId="{E14EAE8D-6483-4464-8EDD-014AB4347621}" type="presParOf" srcId="{E51B4524-CC97-4412-8EB6-A8202A173A16}" destId="{B4377D8E-1B61-44A9-B697-1E7AC16BBD18}" srcOrd="0" destOrd="0" presId="urn:microsoft.com/office/officeart/2008/layout/VerticalCurvedList"/>
    <dgm:cxn modelId="{55B4C9D3-A814-47FB-ADAA-FE048F38429A}" type="presParOf" srcId="{05EACE15-BF61-482A-BD9D-56FBB1E4741B}" destId="{26D98102-8122-47F5-AFE2-A0441B04A11B}" srcOrd="7" destOrd="0" presId="urn:microsoft.com/office/officeart/2008/layout/VerticalCurvedList"/>
    <dgm:cxn modelId="{83425E17-990A-4CC7-A7F3-2129D9A24C3A}" type="presParOf" srcId="{05EACE15-BF61-482A-BD9D-56FBB1E4741B}" destId="{B538C0A4-11AC-4DC2-8464-1BA572EBFEC8}" srcOrd="8" destOrd="0" presId="urn:microsoft.com/office/officeart/2008/layout/VerticalCurvedList"/>
    <dgm:cxn modelId="{6EA84B44-F045-441B-98B7-F358BB4F2E89}" type="presParOf" srcId="{B538C0A4-11AC-4DC2-8464-1BA572EBFEC8}" destId="{A443E7A7-AEF7-4C0F-8EBD-09249F12BB2F}" srcOrd="0" destOrd="0" presId="urn:microsoft.com/office/officeart/2008/layout/VerticalCurvedList"/>
    <dgm:cxn modelId="{FEFDF6A5-415F-4EA0-A3A9-7819006C33FD}" type="presParOf" srcId="{05EACE15-BF61-482A-BD9D-56FBB1E4741B}" destId="{263FE434-BF2E-49FD-9D50-BB7E3073614F}" srcOrd="9" destOrd="0" presId="urn:microsoft.com/office/officeart/2008/layout/VerticalCurvedList"/>
    <dgm:cxn modelId="{B558186C-8C1B-41BE-A17D-34BA14B3252A}" type="presParOf" srcId="{05EACE15-BF61-482A-BD9D-56FBB1E4741B}" destId="{C3898CAC-6DC6-42AE-A5EC-CB12CAE9D3BA}" srcOrd="10" destOrd="0" presId="urn:microsoft.com/office/officeart/2008/layout/VerticalCurvedList"/>
    <dgm:cxn modelId="{BDEF1D02-E5C6-43F6-AC00-6B619F55FC4D}" type="presParOf" srcId="{C3898CAC-6DC6-42AE-A5EC-CB12CAE9D3BA}" destId="{072F4B8F-8221-4885-BAED-D1E779CC2991}"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F8485FE-385F-4960-97C7-0F8896DA8B67}"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54936A1A-1AA7-4051-8DB1-33294F584A9C}">
      <dgm:prSet phldrT="[Text]" phldr="0" custT="1"/>
      <dgm:spPr/>
      <dgm:t>
        <a:bodyPr/>
        <a:lstStyle/>
        <a:p>
          <a:r>
            <a:rPr lang="en-US" sz="1800" dirty="0">
              <a:solidFill>
                <a:schemeClr val="tx1"/>
              </a:solidFill>
            </a:rPr>
            <a:t>Advanced Excel Skills</a:t>
          </a:r>
          <a:endParaRPr lang="en-GB" sz="1800" dirty="0">
            <a:solidFill>
              <a:schemeClr val="tx1"/>
            </a:solidFill>
          </a:endParaRPr>
        </a:p>
      </dgm:t>
    </dgm:pt>
    <dgm:pt modelId="{DDCBA4E8-FA91-464E-A9AF-995B4804F055}" type="parTrans" cxnId="{22AB2238-9C45-43CC-BB61-B7196A6244AC}">
      <dgm:prSet/>
      <dgm:spPr/>
      <dgm:t>
        <a:bodyPr/>
        <a:lstStyle/>
        <a:p>
          <a:endParaRPr lang="en-GB"/>
        </a:p>
      </dgm:t>
    </dgm:pt>
    <dgm:pt modelId="{F863E578-910C-4D68-AE78-47280F2C16DE}" type="sibTrans" cxnId="{22AB2238-9C45-43CC-BB61-B7196A6244AC}">
      <dgm:prSet/>
      <dgm:spPr/>
      <dgm:t>
        <a:bodyPr/>
        <a:lstStyle/>
        <a:p>
          <a:endParaRPr lang="en-GB"/>
        </a:p>
      </dgm:t>
    </dgm:pt>
    <dgm:pt modelId="{9FB7E933-86E6-46E1-8759-004C306785A0}">
      <dgm:prSet phldrT="[Text]" phldr="0" custT="1"/>
      <dgm:spPr/>
      <dgm:t>
        <a:bodyPr/>
        <a:lstStyle/>
        <a:p>
          <a:r>
            <a:rPr lang="en-US" sz="1800" dirty="0">
              <a:solidFill>
                <a:schemeClr val="tx1"/>
              </a:solidFill>
            </a:rPr>
            <a:t>AI Skills</a:t>
          </a:r>
          <a:endParaRPr lang="en-GB" sz="1800" dirty="0">
            <a:solidFill>
              <a:schemeClr val="tx1"/>
            </a:solidFill>
          </a:endParaRPr>
        </a:p>
      </dgm:t>
    </dgm:pt>
    <dgm:pt modelId="{CE081D93-8C16-4B36-80A5-162D137E1B10}" type="parTrans" cxnId="{45A44EA1-0780-4A05-9640-F0C943BB0702}">
      <dgm:prSet/>
      <dgm:spPr/>
      <dgm:t>
        <a:bodyPr/>
        <a:lstStyle/>
        <a:p>
          <a:endParaRPr lang="en-GB"/>
        </a:p>
      </dgm:t>
    </dgm:pt>
    <dgm:pt modelId="{6DAAD8EA-E98B-4D79-AA2D-E45D292CB55B}" type="sibTrans" cxnId="{45A44EA1-0780-4A05-9640-F0C943BB0702}">
      <dgm:prSet/>
      <dgm:spPr/>
      <dgm:t>
        <a:bodyPr/>
        <a:lstStyle/>
        <a:p>
          <a:endParaRPr lang="en-GB"/>
        </a:p>
      </dgm:t>
    </dgm:pt>
    <dgm:pt modelId="{3EE609B3-724C-438A-AC28-F744AE1C26CE}">
      <dgm:prSet phldrT="[Text]" phldr="0" custT="1"/>
      <dgm:spPr/>
      <dgm:t>
        <a:bodyPr/>
        <a:lstStyle/>
        <a:p>
          <a:r>
            <a:rPr lang="en-US" sz="1800" dirty="0">
              <a:solidFill>
                <a:schemeClr val="tx1"/>
              </a:solidFill>
            </a:rPr>
            <a:t>Workplace Application</a:t>
          </a:r>
          <a:endParaRPr lang="en-GB" sz="1800" dirty="0">
            <a:solidFill>
              <a:schemeClr val="tx1"/>
            </a:solidFill>
          </a:endParaRPr>
        </a:p>
      </dgm:t>
    </dgm:pt>
    <dgm:pt modelId="{C886FC50-FA89-446C-86DC-082A45DC08A2}" type="parTrans" cxnId="{30CE54E1-3F1D-4B67-AD6D-4FD42474FEC8}">
      <dgm:prSet/>
      <dgm:spPr/>
      <dgm:t>
        <a:bodyPr/>
        <a:lstStyle/>
        <a:p>
          <a:endParaRPr lang="en-GB"/>
        </a:p>
      </dgm:t>
    </dgm:pt>
    <dgm:pt modelId="{23293F3B-76EA-4B66-99A2-4467B19027AF}" type="sibTrans" cxnId="{30CE54E1-3F1D-4B67-AD6D-4FD42474FEC8}">
      <dgm:prSet/>
      <dgm:spPr/>
      <dgm:t>
        <a:bodyPr/>
        <a:lstStyle/>
        <a:p>
          <a:endParaRPr lang="en-GB"/>
        </a:p>
      </dgm:t>
    </dgm:pt>
    <dgm:pt modelId="{310A7372-F186-4A4A-A79D-CAF1B6C7E6E3}">
      <dgm:prSet phldrT="[Text]" phldr="0" custT="1"/>
      <dgm:spPr/>
      <dgm:t>
        <a:bodyPr/>
        <a:lstStyle/>
        <a:p>
          <a:r>
            <a:rPr lang="en-US" sz="1800" dirty="0">
              <a:solidFill>
                <a:schemeClr val="tx1"/>
              </a:solidFill>
            </a:rPr>
            <a:t>Presentation Design</a:t>
          </a:r>
          <a:endParaRPr lang="en-GB" sz="1800" dirty="0">
            <a:solidFill>
              <a:schemeClr val="tx1"/>
            </a:solidFill>
          </a:endParaRPr>
        </a:p>
      </dgm:t>
    </dgm:pt>
    <dgm:pt modelId="{D7B866FA-EFAC-4009-B15C-56F41BEC9D44}" type="parTrans" cxnId="{D9F9DFBE-46A6-4C94-9063-99A1E6B0D0A3}">
      <dgm:prSet/>
      <dgm:spPr/>
      <dgm:t>
        <a:bodyPr/>
        <a:lstStyle/>
        <a:p>
          <a:endParaRPr lang="en-GB"/>
        </a:p>
      </dgm:t>
    </dgm:pt>
    <dgm:pt modelId="{1613B53C-4196-4841-8F2A-69DEF82097D2}" type="sibTrans" cxnId="{D9F9DFBE-46A6-4C94-9063-99A1E6B0D0A3}">
      <dgm:prSet/>
      <dgm:spPr/>
      <dgm:t>
        <a:bodyPr/>
        <a:lstStyle/>
        <a:p>
          <a:endParaRPr lang="en-GB"/>
        </a:p>
      </dgm:t>
    </dgm:pt>
    <dgm:pt modelId="{E01EEF31-8FE4-4054-9C3C-1FDD30803A33}">
      <dgm:prSet phldrT="[Text]" phldr="0" custT="1"/>
      <dgm:spPr/>
      <dgm:t>
        <a:bodyPr/>
        <a:lstStyle/>
        <a:p>
          <a:r>
            <a:rPr lang="en-US" sz="1800" dirty="0">
              <a:solidFill>
                <a:schemeClr val="tx1"/>
              </a:solidFill>
            </a:rPr>
            <a:t>Professional Online Presence</a:t>
          </a:r>
          <a:endParaRPr lang="en-GB" sz="1800" dirty="0">
            <a:solidFill>
              <a:schemeClr val="tx1"/>
            </a:solidFill>
          </a:endParaRPr>
        </a:p>
      </dgm:t>
    </dgm:pt>
    <dgm:pt modelId="{61D67281-2C29-49AD-A7C3-868DF7E2BC9C}" type="parTrans" cxnId="{777BF249-1834-4E67-AFB2-D7215F001BBD}">
      <dgm:prSet/>
      <dgm:spPr/>
      <dgm:t>
        <a:bodyPr/>
        <a:lstStyle/>
        <a:p>
          <a:endParaRPr lang="en-GB"/>
        </a:p>
      </dgm:t>
    </dgm:pt>
    <dgm:pt modelId="{B2835BB5-AE0E-4D9A-AE5B-360F4467DD40}" type="sibTrans" cxnId="{777BF249-1834-4E67-AFB2-D7215F001BBD}">
      <dgm:prSet/>
      <dgm:spPr/>
      <dgm:t>
        <a:bodyPr/>
        <a:lstStyle/>
        <a:p>
          <a:endParaRPr lang="en-GB"/>
        </a:p>
      </dgm:t>
    </dgm:pt>
    <dgm:pt modelId="{AEA0A2F7-75CC-457B-A056-D9C0C599E1D4}" type="pres">
      <dgm:prSet presAssocID="{EF8485FE-385F-4960-97C7-0F8896DA8B67}" presName="Name0" presStyleCnt="0">
        <dgm:presLayoutVars>
          <dgm:chMax val="7"/>
          <dgm:chPref val="7"/>
          <dgm:dir/>
        </dgm:presLayoutVars>
      </dgm:prSet>
      <dgm:spPr/>
    </dgm:pt>
    <dgm:pt modelId="{05EACE15-BF61-482A-BD9D-56FBB1E4741B}" type="pres">
      <dgm:prSet presAssocID="{EF8485FE-385F-4960-97C7-0F8896DA8B67}" presName="Name1" presStyleCnt="0"/>
      <dgm:spPr/>
    </dgm:pt>
    <dgm:pt modelId="{370DC78A-A1FC-4DB1-A0FD-984C0C665218}" type="pres">
      <dgm:prSet presAssocID="{EF8485FE-385F-4960-97C7-0F8896DA8B67}" presName="cycle" presStyleCnt="0"/>
      <dgm:spPr/>
    </dgm:pt>
    <dgm:pt modelId="{BD877A30-7CF3-444D-8566-04C00A92EED5}" type="pres">
      <dgm:prSet presAssocID="{EF8485FE-385F-4960-97C7-0F8896DA8B67}" presName="srcNode" presStyleLbl="node1" presStyleIdx="0" presStyleCnt="5"/>
      <dgm:spPr/>
    </dgm:pt>
    <dgm:pt modelId="{2CD96841-DB2F-44EB-97FC-4A3F072ABE7C}" type="pres">
      <dgm:prSet presAssocID="{EF8485FE-385F-4960-97C7-0F8896DA8B67}" presName="conn" presStyleLbl="parChTrans1D2" presStyleIdx="0" presStyleCnt="1"/>
      <dgm:spPr/>
    </dgm:pt>
    <dgm:pt modelId="{2211CD9A-51DC-441C-ABF2-FAFD8E84638C}" type="pres">
      <dgm:prSet presAssocID="{EF8485FE-385F-4960-97C7-0F8896DA8B67}" presName="extraNode" presStyleLbl="node1" presStyleIdx="0" presStyleCnt="5"/>
      <dgm:spPr/>
    </dgm:pt>
    <dgm:pt modelId="{511C50FF-97F4-4FEE-AE60-404836C6D714}" type="pres">
      <dgm:prSet presAssocID="{EF8485FE-385F-4960-97C7-0F8896DA8B67}" presName="dstNode" presStyleLbl="node1" presStyleIdx="0" presStyleCnt="5"/>
      <dgm:spPr/>
    </dgm:pt>
    <dgm:pt modelId="{D4AA90E0-8E52-43F3-A6E4-E63B6161F030}" type="pres">
      <dgm:prSet presAssocID="{54936A1A-1AA7-4051-8DB1-33294F584A9C}" presName="text_1" presStyleLbl="node1" presStyleIdx="0" presStyleCnt="5">
        <dgm:presLayoutVars>
          <dgm:bulletEnabled val="1"/>
        </dgm:presLayoutVars>
      </dgm:prSet>
      <dgm:spPr/>
    </dgm:pt>
    <dgm:pt modelId="{9CEDE256-FF81-4100-BA50-A3904113A49E}" type="pres">
      <dgm:prSet presAssocID="{54936A1A-1AA7-4051-8DB1-33294F584A9C}" presName="accent_1" presStyleCnt="0"/>
      <dgm:spPr/>
    </dgm:pt>
    <dgm:pt modelId="{E204BF7C-FBB8-43EB-A0AF-BE1BB0EDA902}" type="pres">
      <dgm:prSet presAssocID="{54936A1A-1AA7-4051-8DB1-33294F584A9C}" presName="accentRepeatNode" presStyleLbl="solidFgAcc1" presStyleIdx="0" presStyleCnt="5"/>
      <dgm:spPr/>
    </dgm:pt>
    <dgm:pt modelId="{F5D15729-B62D-48AB-BC3E-6E53694F20B0}" type="pres">
      <dgm:prSet presAssocID="{9FB7E933-86E6-46E1-8759-004C306785A0}" presName="text_2" presStyleLbl="node1" presStyleIdx="1" presStyleCnt="5">
        <dgm:presLayoutVars>
          <dgm:bulletEnabled val="1"/>
        </dgm:presLayoutVars>
      </dgm:prSet>
      <dgm:spPr/>
    </dgm:pt>
    <dgm:pt modelId="{496B005A-D8F5-4AAF-B169-D62F6D9998ED}" type="pres">
      <dgm:prSet presAssocID="{9FB7E933-86E6-46E1-8759-004C306785A0}" presName="accent_2" presStyleCnt="0"/>
      <dgm:spPr/>
    </dgm:pt>
    <dgm:pt modelId="{F11300A7-3561-4758-8188-E4549D0B1ADC}" type="pres">
      <dgm:prSet presAssocID="{9FB7E933-86E6-46E1-8759-004C306785A0}" presName="accentRepeatNode" presStyleLbl="solidFgAcc1" presStyleIdx="1" presStyleCnt="5"/>
      <dgm:spPr/>
    </dgm:pt>
    <dgm:pt modelId="{FFEBE93D-40D0-4E23-A203-4A8358559C1C}" type="pres">
      <dgm:prSet presAssocID="{3EE609B3-724C-438A-AC28-F744AE1C26CE}" presName="text_3" presStyleLbl="node1" presStyleIdx="2" presStyleCnt="5">
        <dgm:presLayoutVars>
          <dgm:bulletEnabled val="1"/>
        </dgm:presLayoutVars>
      </dgm:prSet>
      <dgm:spPr/>
    </dgm:pt>
    <dgm:pt modelId="{E51B4524-CC97-4412-8EB6-A8202A173A16}" type="pres">
      <dgm:prSet presAssocID="{3EE609B3-724C-438A-AC28-F744AE1C26CE}" presName="accent_3" presStyleCnt="0"/>
      <dgm:spPr/>
    </dgm:pt>
    <dgm:pt modelId="{B4377D8E-1B61-44A9-B697-1E7AC16BBD18}" type="pres">
      <dgm:prSet presAssocID="{3EE609B3-724C-438A-AC28-F744AE1C26CE}" presName="accentRepeatNode" presStyleLbl="solidFgAcc1" presStyleIdx="2" presStyleCnt="5"/>
      <dgm:spPr/>
    </dgm:pt>
    <dgm:pt modelId="{26D98102-8122-47F5-AFE2-A0441B04A11B}" type="pres">
      <dgm:prSet presAssocID="{310A7372-F186-4A4A-A79D-CAF1B6C7E6E3}" presName="text_4" presStyleLbl="node1" presStyleIdx="3" presStyleCnt="5">
        <dgm:presLayoutVars>
          <dgm:bulletEnabled val="1"/>
        </dgm:presLayoutVars>
      </dgm:prSet>
      <dgm:spPr/>
    </dgm:pt>
    <dgm:pt modelId="{B538C0A4-11AC-4DC2-8464-1BA572EBFEC8}" type="pres">
      <dgm:prSet presAssocID="{310A7372-F186-4A4A-A79D-CAF1B6C7E6E3}" presName="accent_4" presStyleCnt="0"/>
      <dgm:spPr/>
    </dgm:pt>
    <dgm:pt modelId="{A443E7A7-AEF7-4C0F-8EBD-09249F12BB2F}" type="pres">
      <dgm:prSet presAssocID="{310A7372-F186-4A4A-A79D-CAF1B6C7E6E3}" presName="accentRepeatNode" presStyleLbl="solidFgAcc1" presStyleIdx="3" presStyleCnt="5"/>
      <dgm:spPr/>
    </dgm:pt>
    <dgm:pt modelId="{263FE434-BF2E-49FD-9D50-BB7E3073614F}" type="pres">
      <dgm:prSet presAssocID="{E01EEF31-8FE4-4054-9C3C-1FDD30803A33}" presName="text_5" presStyleLbl="node1" presStyleIdx="4" presStyleCnt="5">
        <dgm:presLayoutVars>
          <dgm:bulletEnabled val="1"/>
        </dgm:presLayoutVars>
      </dgm:prSet>
      <dgm:spPr/>
    </dgm:pt>
    <dgm:pt modelId="{C3898CAC-6DC6-42AE-A5EC-CB12CAE9D3BA}" type="pres">
      <dgm:prSet presAssocID="{E01EEF31-8FE4-4054-9C3C-1FDD30803A33}" presName="accent_5" presStyleCnt="0"/>
      <dgm:spPr/>
    </dgm:pt>
    <dgm:pt modelId="{072F4B8F-8221-4885-BAED-D1E779CC2991}" type="pres">
      <dgm:prSet presAssocID="{E01EEF31-8FE4-4054-9C3C-1FDD30803A33}" presName="accentRepeatNode" presStyleLbl="solidFgAcc1" presStyleIdx="4" presStyleCnt="5"/>
      <dgm:spPr/>
    </dgm:pt>
  </dgm:ptLst>
  <dgm:cxnLst>
    <dgm:cxn modelId="{680D480A-6056-4892-BD89-4CAA0B794CD5}" type="presOf" srcId="{EF8485FE-385F-4960-97C7-0F8896DA8B67}" destId="{AEA0A2F7-75CC-457B-A056-D9C0C599E1D4}" srcOrd="0" destOrd="0" presId="urn:microsoft.com/office/officeart/2008/layout/VerticalCurvedList"/>
    <dgm:cxn modelId="{12592021-EE11-4F27-A99A-4C11882A773C}" type="presOf" srcId="{F863E578-910C-4D68-AE78-47280F2C16DE}" destId="{2CD96841-DB2F-44EB-97FC-4A3F072ABE7C}" srcOrd="0" destOrd="0" presId="urn:microsoft.com/office/officeart/2008/layout/VerticalCurvedList"/>
    <dgm:cxn modelId="{768AD62E-0F24-4909-8759-A221ED98AC3B}" type="presOf" srcId="{310A7372-F186-4A4A-A79D-CAF1B6C7E6E3}" destId="{26D98102-8122-47F5-AFE2-A0441B04A11B}" srcOrd="0" destOrd="0" presId="urn:microsoft.com/office/officeart/2008/layout/VerticalCurvedList"/>
    <dgm:cxn modelId="{22AB2238-9C45-43CC-BB61-B7196A6244AC}" srcId="{EF8485FE-385F-4960-97C7-0F8896DA8B67}" destId="{54936A1A-1AA7-4051-8DB1-33294F584A9C}" srcOrd="0" destOrd="0" parTransId="{DDCBA4E8-FA91-464E-A9AF-995B4804F055}" sibTransId="{F863E578-910C-4D68-AE78-47280F2C16DE}"/>
    <dgm:cxn modelId="{777BF249-1834-4E67-AFB2-D7215F001BBD}" srcId="{EF8485FE-385F-4960-97C7-0F8896DA8B67}" destId="{E01EEF31-8FE4-4054-9C3C-1FDD30803A33}" srcOrd="4" destOrd="0" parTransId="{61D67281-2C29-49AD-A7C3-868DF7E2BC9C}" sibTransId="{B2835BB5-AE0E-4D9A-AE5B-360F4467DD40}"/>
    <dgm:cxn modelId="{CD616198-E7F7-4E84-8164-C04392D9CAA2}" type="presOf" srcId="{54936A1A-1AA7-4051-8DB1-33294F584A9C}" destId="{D4AA90E0-8E52-43F3-A6E4-E63B6161F030}" srcOrd="0" destOrd="0" presId="urn:microsoft.com/office/officeart/2008/layout/VerticalCurvedList"/>
    <dgm:cxn modelId="{45A44EA1-0780-4A05-9640-F0C943BB0702}" srcId="{EF8485FE-385F-4960-97C7-0F8896DA8B67}" destId="{9FB7E933-86E6-46E1-8759-004C306785A0}" srcOrd="1" destOrd="0" parTransId="{CE081D93-8C16-4B36-80A5-162D137E1B10}" sibTransId="{6DAAD8EA-E98B-4D79-AA2D-E45D292CB55B}"/>
    <dgm:cxn modelId="{57A08BA8-C550-45C2-8FA9-04B96739310A}" type="presOf" srcId="{9FB7E933-86E6-46E1-8759-004C306785A0}" destId="{F5D15729-B62D-48AB-BC3E-6E53694F20B0}" srcOrd="0" destOrd="0" presId="urn:microsoft.com/office/officeart/2008/layout/VerticalCurvedList"/>
    <dgm:cxn modelId="{D9F9DFBE-46A6-4C94-9063-99A1E6B0D0A3}" srcId="{EF8485FE-385F-4960-97C7-0F8896DA8B67}" destId="{310A7372-F186-4A4A-A79D-CAF1B6C7E6E3}" srcOrd="3" destOrd="0" parTransId="{D7B866FA-EFAC-4009-B15C-56F41BEC9D44}" sibTransId="{1613B53C-4196-4841-8F2A-69DEF82097D2}"/>
    <dgm:cxn modelId="{A4DC80C8-515B-49E3-93E4-858F751FF505}" type="presOf" srcId="{E01EEF31-8FE4-4054-9C3C-1FDD30803A33}" destId="{263FE434-BF2E-49FD-9D50-BB7E3073614F}" srcOrd="0" destOrd="0" presId="urn:microsoft.com/office/officeart/2008/layout/VerticalCurvedList"/>
    <dgm:cxn modelId="{30CE54E1-3F1D-4B67-AD6D-4FD42474FEC8}" srcId="{EF8485FE-385F-4960-97C7-0F8896DA8B67}" destId="{3EE609B3-724C-438A-AC28-F744AE1C26CE}" srcOrd="2" destOrd="0" parTransId="{C886FC50-FA89-446C-86DC-082A45DC08A2}" sibTransId="{23293F3B-76EA-4B66-99A2-4467B19027AF}"/>
    <dgm:cxn modelId="{890A8EE4-1851-4304-A6F6-2294C2293FEB}" type="presOf" srcId="{3EE609B3-724C-438A-AC28-F744AE1C26CE}" destId="{FFEBE93D-40D0-4E23-A203-4A8358559C1C}" srcOrd="0" destOrd="0" presId="urn:microsoft.com/office/officeart/2008/layout/VerticalCurvedList"/>
    <dgm:cxn modelId="{8B500D82-5328-4412-BF7C-34021355F7C3}" type="presParOf" srcId="{AEA0A2F7-75CC-457B-A056-D9C0C599E1D4}" destId="{05EACE15-BF61-482A-BD9D-56FBB1E4741B}" srcOrd="0" destOrd="0" presId="urn:microsoft.com/office/officeart/2008/layout/VerticalCurvedList"/>
    <dgm:cxn modelId="{DEAFB3FB-C1D5-4E6B-900D-EA3CE39F9DBE}" type="presParOf" srcId="{05EACE15-BF61-482A-BD9D-56FBB1E4741B}" destId="{370DC78A-A1FC-4DB1-A0FD-984C0C665218}" srcOrd="0" destOrd="0" presId="urn:microsoft.com/office/officeart/2008/layout/VerticalCurvedList"/>
    <dgm:cxn modelId="{9C246EC0-99D0-4FED-8A75-6663D058EA2F}" type="presParOf" srcId="{370DC78A-A1FC-4DB1-A0FD-984C0C665218}" destId="{BD877A30-7CF3-444D-8566-04C00A92EED5}" srcOrd="0" destOrd="0" presId="urn:microsoft.com/office/officeart/2008/layout/VerticalCurvedList"/>
    <dgm:cxn modelId="{CBAB4DF3-EC11-4AE4-BD6E-EBD898106185}" type="presParOf" srcId="{370DC78A-A1FC-4DB1-A0FD-984C0C665218}" destId="{2CD96841-DB2F-44EB-97FC-4A3F072ABE7C}" srcOrd="1" destOrd="0" presId="urn:microsoft.com/office/officeart/2008/layout/VerticalCurvedList"/>
    <dgm:cxn modelId="{5325844D-ECA6-4A38-8950-682FFF2BD5E0}" type="presParOf" srcId="{370DC78A-A1FC-4DB1-A0FD-984C0C665218}" destId="{2211CD9A-51DC-441C-ABF2-FAFD8E84638C}" srcOrd="2" destOrd="0" presId="urn:microsoft.com/office/officeart/2008/layout/VerticalCurvedList"/>
    <dgm:cxn modelId="{F8165E8E-654C-4379-8DF2-AB3785746EDE}" type="presParOf" srcId="{370DC78A-A1FC-4DB1-A0FD-984C0C665218}" destId="{511C50FF-97F4-4FEE-AE60-404836C6D714}" srcOrd="3" destOrd="0" presId="urn:microsoft.com/office/officeart/2008/layout/VerticalCurvedList"/>
    <dgm:cxn modelId="{4434B275-2C2C-406E-952E-33B1FE1796EA}" type="presParOf" srcId="{05EACE15-BF61-482A-BD9D-56FBB1E4741B}" destId="{D4AA90E0-8E52-43F3-A6E4-E63B6161F030}" srcOrd="1" destOrd="0" presId="urn:microsoft.com/office/officeart/2008/layout/VerticalCurvedList"/>
    <dgm:cxn modelId="{E4F562E4-B1FB-42BF-B762-C12EA90AB06C}" type="presParOf" srcId="{05EACE15-BF61-482A-BD9D-56FBB1E4741B}" destId="{9CEDE256-FF81-4100-BA50-A3904113A49E}" srcOrd="2" destOrd="0" presId="urn:microsoft.com/office/officeart/2008/layout/VerticalCurvedList"/>
    <dgm:cxn modelId="{781AADD6-6633-46F9-91D3-93E84497BD26}" type="presParOf" srcId="{9CEDE256-FF81-4100-BA50-A3904113A49E}" destId="{E204BF7C-FBB8-43EB-A0AF-BE1BB0EDA902}" srcOrd="0" destOrd="0" presId="urn:microsoft.com/office/officeart/2008/layout/VerticalCurvedList"/>
    <dgm:cxn modelId="{496396E5-63F7-4BF8-94A4-7F5150604B12}" type="presParOf" srcId="{05EACE15-BF61-482A-BD9D-56FBB1E4741B}" destId="{F5D15729-B62D-48AB-BC3E-6E53694F20B0}" srcOrd="3" destOrd="0" presId="urn:microsoft.com/office/officeart/2008/layout/VerticalCurvedList"/>
    <dgm:cxn modelId="{F896A37F-EA39-40B8-A90B-B30066CF6A75}" type="presParOf" srcId="{05EACE15-BF61-482A-BD9D-56FBB1E4741B}" destId="{496B005A-D8F5-4AAF-B169-D62F6D9998ED}" srcOrd="4" destOrd="0" presId="urn:microsoft.com/office/officeart/2008/layout/VerticalCurvedList"/>
    <dgm:cxn modelId="{54288FE2-D65B-4685-A176-E784EB1F0E0D}" type="presParOf" srcId="{496B005A-D8F5-4AAF-B169-D62F6D9998ED}" destId="{F11300A7-3561-4758-8188-E4549D0B1ADC}" srcOrd="0" destOrd="0" presId="urn:microsoft.com/office/officeart/2008/layout/VerticalCurvedList"/>
    <dgm:cxn modelId="{B4667FA9-3ABD-4CDC-9D18-C0C137BEC114}" type="presParOf" srcId="{05EACE15-BF61-482A-BD9D-56FBB1E4741B}" destId="{FFEBE93D-40D0-4E23-A203-4A8358559C1C}" srcOrd="5" destOrd="0" presId="urn:microsoft.com/office/officeart/2008/layout/VerticalCurvedList"/>
    <dgm:cxn modelId="{19CD7FEA-1A3E-4405-B5FC-A02DE91389AA}" type="presParOf" srcId="{05EACE15-BF61-482A-BD9D-56FBB1E4741B}" destId="{E51B4524-CC97-4412-8EB6-A8202A173A16}" srcOrd="6" destOrd="0" presId="urn:microsoft.com/office/officeart/2008/layout/VerticalCurvedList"/>
    <dgm:cxn modelId="{E14EAE8D-6483-4464-8EDD-014AB4347621}" type="presParOf" srcId="{E51B4524-CC97-4412-8EB6-A8202A173A16}" destId="{B4377D8E-1B61-44A9-B697-1E7AC16BBD18}" srcOrd="0" destOrd="0" presId="urn:microsoft.com/office/officeart/2008/layout/VerticalCurvedList"/>
    <dgm:cxn modelId="{55B4C9D3-A814-47FB-ADAA-FE048F38429A}" type="presParOf" srcId="{05EACE15-BF61-482A-BD9D-56FBB1E4741B}" destId="{26D98102-8122-47F5-AFE2-A0441B04A11B}" srcOrd="7" destOrd="0" presId="urn:microsoft.com/office/officeart/2008/layout/VerticalCurvedList"/>
    <dgm:cxn modelId="{83425E17-990A-4CC7-A7F3-2129D9A24C3A}" type="presParOf" srcId="{05EACE15-BF61-482A-BD9D-56FBB1E4741B}" destId="{B538C0A4-11AC-4DC2-8464-1BA572EBFEC8}" srcOrd="8" destOrd="0" presId="urn:microsoft.com/office/officeart/2008/layout/VerticalCurvedList"/>
    <dgm:cxn modelId="{6EA84B44-F045-441B-98B7-F358BB4F2E89}" type="presParOf" srcId="{B538C0A4-11AC-4DC2-8464-1BA572EBFEC8}" destId="{A443E7A7-AEF7-4C0F-8EBD-09249F12BB2F}" srcOrd="0" destOrd="0" presId="urn:microsoft.com/office/officeart/2008/layout/VerticalCurvedList"/>
    <dgm:cxn modelId="{FEFDF6A5-415F-4EA0-A3A9-7819006C33FD}" type="presParOf" srcId="{05EACE15-BF61-482A-BD9D-56FBB1E4741B}" destId="{263FE434-BF2E-49FD-9D50-BB7E3073614F}" srcOrd="9" destOrd="0" presId="urn:microsoft.com/office/officeart/2008/layout/VerticalCurvedList"/>
    <dgm:cxn modelId="{B558186C-8C1B-41BE-A17D-34BA14B3252A}" type="presParOf" srcId="{05EACE15-BF61-482A-BD9D-56FBB1E4741B}" destId="{C3898CAC-6DC6-42AE-A5EC-CB12CAE9D3BA}" srcOrd="10" destOrd="0" presId="urn:microsoft.com/office/officeart/2008/layout/VerticalCurvedList"/>
    <dgm:cxn modelId="{BDEF1D02-E5C6-43F6-AC00-6B619F55FC4D}" type="presParOf" srcId="{C3898CAC-6DC6-42AE-A5EC-CB12CAE9D3BA}" destId="{072F4B8F-8221-4885-BAED-D1E779CC2991}"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B02802-DA39-4EA5-B197-860BFFA809B9}">
      <dsp:nvSpPr>
        <dsp:cNvPr id="0" name=""/>
        <dsp:cNvSpPr/>
      </dsp:nvSpPr>
      <dsp:spPr>
        <a:xfrm rot="5400000">
          <a:off x="-372997" y="372997"/>
          <a:ext cx="2486649" cy="1740654"/>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Word</a:t>
          </a:r>
        </a:p>
      </dsp:txBody>
      <dsp:txXfrm rot="-5400000">
        <a:off x="1" y="870326"/>
        <a:ext cx="1740654" cy="745995"/>
      </dsp:txXfrm>
    </dsp:sp>
    <dsp:sp modelId="{B60536C9-10E6-4F42-AC04-683687E09C2B}">
      <dsp:nvSpPr>
        <dsp:cNvPr id="0" name=""/>
        <dsp:cNvSpPr/>
      </dsp:nvSpPr>
      <dsp:spPr>
        <a:xfrm rot="5400000">
          <a:off x="4300895" y="-2560241"/>
          <a:ext cx="1616321" cy="673680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I have used formatting tools, styles and document organisation</a:t>
          </a:r>
        </a:p>
        <a:p>
          <a:pPr marL="171450" lvl="1" indent="-171450" algn="l" defTabSz="711200">
            <a:lnSpc>
              <a:spcPct val="90000"/>
            </a:lnSpc>
            <a:spcBef>
              <a:spcPct val="0"/>
            </a:spcBef>
            <a:spcAft>
              <a:spcPct val="15000"/>
            </a:spcAft>
            <a:buChar char="•"/>
          </a:pPr>
          <a:r>
            <a:rPr lang="en-GB" sz="1600" kern="1200" dirty="0"/>
            <a:t>Improved academic writing and report presentation</a:t>
          </a:r>
        </a:p>
      </dsp:txBody>
      <dsp:txXfrm rot="-5400000">
        <a:off x="1740654" y="78902"/>
        <a:ext cx="6657902" cy="14585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B39CE5-548C-4FE9-9218-C3F497AEBD14}">
      <dsp:nvSpPr>
        <dsp:cNvPr id="0" name=""/>
        <dsp:cNvSpPr/>
      </dsp:nvSpPr>
      <dsp:spPr>
        <a:xfrm rot="5400000">
          <a:off x="-371438" y="371438"/>
          <a:ext cx="2476259" cy="1733381"/>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Excel</a:t>
          </a:r>
        </a:p>
      </dsp:txBody>
      <dsp:txXfrm rot="-5400000">
        <a:off x="2" y="866690"/>
        <a:ext cx="1733381" cy="742878"/>
      </dsp:txXfrm>
    </dsp:sp>
    <dsp:sp modelId="{B8A8E0E8-D652-4EDF-822B-941FE80735A4}">
      <dsp:nvSpPr>
        <dsp:cNvPr id="0" name=""/>
        <dsp:cNvSpPr/>
      </dsp:nvSpPr>
      <dsp:spPr>
        <a:xfrm rot="5400000">
          <a:off x="4300635" y="-2567254"/>
          <a:ext cx="1609568" cy="6744077"/>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Create spreadsheets</a:t>
          </a:r>
        </a:p>
        <a:p>
          <a:pPr marL="171450" lvl="1" indent="-171450" algn="l" defTabSz="711200">
            <a:lnSpc>
              <a:spcPct val="90000"/>
            </a:lnSpc>
            <a:spcBef>
              <a:spcPct val="0"/>
            </a:spcBef>
            <a:spcAft>
              <a:spcPct val="15000"/>
            </a:spcAft>
            <a:buChar char="•"/>
          </a:pPr>
          <a:r>
            <a:rPr lang="en-GB" sz="1600" kern="1200" dirty="0"/>
            <a:t>I can organise data</a:t>
          </a:r>
        </a:p>
        <a:p>
          <a:pPr marL="171450" lvl="1" indent="-171450" algn="l" defTabSz="711200">
            <a:lnSpc>
              <a:spcPct val="90000"/>
            </a:lnSpc>
            <a:spcBef>
              <a:spcPct val="0"/>
            </a:spcBef>
            <a:spcAft>
              <a:spcPct val="15000"/>
            </a:spcAft>
            <a:buChar char="•"/>
          </a:pPr>
          <a:r>
            <a:rPr lang="en-GB" sz="1600" kern="1200" dirty="0"/>
            <a:t>Successfully use formulas</a:t>
          </a:r>
        </a:p>
      </dsp:txBody>
      <dsp:txXfrm rot="-5400000">
        <a:off x="1733381" y="78573"/>
        <a:ext cx="6665504" cy="14524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D2265-D9DA-457A-8A0A-5094A2C3115A}">
      <dsp:nvSpPr>
        <dsp:cNvPr id="0" name=""/>
        <dsp:cNvSpPr/>
      </dsp:nvSpPr>
      <dsp:spPr>
        <a:xfrm rot="5400000">
          <a:off x="-372997" y="372997"/>
          <a:ext cx="2486649" cy="1740654"/>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PowerPoint</a:t>
          </a:r>
        </a:p>
      </dsp:txBody>
      <dsp:txXfrm rot="-5400000">
        <a:off x="1" y="870326"/>
        <a:ext cx="1740654" cy="745995"/>
      </dsp:txXfrm>
    </dsp:sp>
    <dsp:sp modelId="{BCCF5D2A-0413-4370-8DA3-DAF099E81335}">
      <dsp:nvSpPr>
        <dsp:cNvPr id="0" name=""/>
        <dsp:cNvSpPr/>
      </dsp:nvSpPr>
      <dsp:spPr>
        <a:xfrm rot="5400000">
          <a:off x="4300895" y="-2560241"/>
          <a:ext cx="1616321" cy="673680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I can now create structured presentations using different layouts, visuals and concise content</a:t>
          </a:r>
        </a:p>
        <a:p>
          <a:pPr marL="171450" lvl="1" indent="-171450" algn="l" defTabSz="711200">
            <a:lnSpc>
              <a:spcPct val="90000"/>
            </a:lnSpc>
            <a:spcBef>
              <a:spcPct val="0"/>
            </a:spcBef>
            <a:spcAft>
              <a:spcPct val="15000"/>
            </a:spcAft>
            <a:buChar char="•"/>
          </a:pPr>
          <a:r>
            <a:rPr lang="en-GB" sz="1600" kern="1200" dirty="0"/>
            <a:t>I’ve improved my ability to communicate ideas professionally</a:t>
          </a:r>
        </a:p>
      </dsp:txBody>
      <dsp:txXfrm rot="-5400000">
        <a:off x="1740654" y="78902"/>
        <a:ext cx="6657902" cy="14585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D14327-55B6-4415-A75A-1A676CF39F46}">
      <dsp:nvSpPr>
        <dsp:cNvPr id="0" name=""/>
        <dsp:cNvSpPr/>
      </dsp:nvSpPr>
      <dsp:spPr>
        <a:xfrm rot="5400000">
          <a:off x="-367602" y="369999"/>
          <a:ext cx="2450682" cy="171547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Outlook, Teams &amp; LinkedIn</a:t>
          </a:r>
        </a:p>
      </dsp:txBody>
      <dsp:txXfrm rot="-5400000">
        <a:off x="1" y="860136"/>
        <a:ext cx="1715477" cy="735205"/>
      </dsp:txXfrm>
    </dsp:sp>
    <dsp:sp modelId="{9BBE3606-8B2D-446E-A19C-6F9F26E0FB6A}">
      <dsp:nvSpPr>
        <dsp:cNvPr id="0" name=""/>
        <dsp:cNvSpPr/>
      </dsp:nvSpPr>
      <dsp:spPr>
        <a:xfrm rot="5400000">
          <a:off x="4299577" y="-2581703"/>
          <a:ext cx="1593781" cy="676198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Improved professional communication</a:t>
          </a:r>
        </a:p>
        <a:p>
          <a:pPr marL="171450" lvl="1" indent="-171450" algn="l" defTabSz="711200">
            <a:lnSpc>
              <a:spcPct val="90000"/>
            </a:lnSpc>
            <a:spcBef>
              <a:spcPct val="0"/>
            </a:spcBef>
            <a:spcAft>
              <a:spcPct val="15000"/>
            </a:spcAft>
            <a:buChar char="•"/>
          </a:pPr>
          <a:r>
            <a:rPr lang="en-GB" sz="1600" kern="1200" dirty="0"/>
            <a:t>Used online collaboration tools for meetings, teamwork and organisation</a:t>
          </a:r>
        </a:p>
      </dsp:txBody>
      <dsp:txXfrm rot="-5400000">
        <a:off x="1715477" y="80199"/>
        <a:ext cx="6684179" cy="14381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E123E7-744D-4417-853B-03AD2A2C56A7}">
      <dsp:nvSpPr>
        <dsp:cNvPr id="0" name=""/>
        <dsp:cNvSpPr/>
      </dsp:nvSpPr>
      <dsp:spPr>
        <a:xfrm>
          <a:off x="2976" y="227550"/>
          <a:ext cx="2986484" cy="1194593"/>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346" tIns="50673" rIns="25337" bIns="50673"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rPr>
            <a:t>Generating ideas</a:t>
          </a:r>
        </a:p>
      </dsp:txBody>
      <dsp:txXfrm>
        <a:off x="2976" y="227550"/>
        <a:ext cx="2687836" cy="1194593"/>
      </dsp:txXfrm>
    </dsp:sp>
    <dsp:sp modelId="{0BD84A8E-0A05-42F2-A695-3168601C6C8A}">
      <dsp:nvSpPr>
        <dsp:cNvPr id="0" name=""/>
        <dsp:cNvSpPr/>
      </dsp:nvSpPr>
      <dsp:spPr>
        <a:xfrm>
          <a:off x="2392164" y="227550"/>
          <a:ext cx="2986484" cy="1194593"/>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50673" rIns="25337" bIns="50673"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rPr>
            <a:t>Improving drafts</a:t>
          </a:r>
        </a:p>
      </dsp:txBody>
      <dsp:txXfrm>
        <a:off x="2989461" y="227550"/>
        <a:ext cx="1791891" cy="1194593"/>
      </dsp:txXfrm>
    </dsp:sp>
    <dsp:sp modelId="{5FB6FC65-22C4-46A8-AF11-281B6D47C06F}">
      <dsp:nvSpPr>
        <dsp:cNvPr id="0" name=""/>
        <dsp:cNvSpPr/>
      </dsp:nvSpPr>
      <dsp:spPr>
        <a:xfrm>
          <a:off x="4781351" y="227550"/>
          <a:ext cx="2986484" cy="1194593"/>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50673" rIns="25337" bIns="50673"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rPr>
            <a:t>Supporting research and planning</a:t>
          </a:r>
        </a:p>
      </dsp:txBody>
      <dsp:txXfrm>
        <a:off x="5378648" y="227550"/>
        <a:ext cx="1791891" cy="1194593"/>
      </dsp:txXfrm>
    </dsp:sp>
    <dsp:sp modelId="{1DB32644-F99E-4740-B81A-D79A4586DAF3}">
      <dsp:nvSpPr>
        <dsp:cNvPr id="0" name=""/>
        <dsp:cNvSpPr/>
      </dsp:nvSpPr>
      <dsp:spPr>
        <a:xfrm>
          <a:off x="7170539" y="227550"/>
          <a:ext cx="2986484" cy="1194593"/>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50673" rIns="25337" bIns="50673"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rPr>
            <a:t>Increasing efficiency</a:t>
          </a:r>
        </a:p>
      </dsp:txBody>
      <dsp:txXfrm>
        <a:off x="7767836" y="227550"/>
        <a:ext cx="1791891" cy="119459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D96841-DB2F-44EB-97FC-4A3F072ABE7C}">
      <dsp:nvSpPr>
        <dsp:cNvPr id="0" name=""/>
        <dsp:cNvSpPr/>
      </dsp:nvSpPr>
      <dsp:spPr>
        <a:xfrm>
          <a:off x="-6126981" y="-937410"/>
          <a:ext cx="7293488" cy="7293488"/>
        </a:xfrm>
        <a:prstGeom prst="blockArc">
          <a:avLst>
            <a:gd name="adj1" fmla="val 18900000"/>
            <a:gd name="adj2" fmla="val 2700000"/>
            <a:gd name="adj3" fmla="val 296"/>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4AA90E0-8E52-43F3-A6E4-E63B6161F030}">
      <dsp:nvSpPr>
        <dsp:cNvPr id="0" name=""/>
        <dsp:cNvSpPr/>
      </dsp:nvSpPr>
      <dsp:spPr>
        <a:xfrm>
          <a:off x="509717" y="338558"/>
          <a:ext cx="7541700" cy="6775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7805"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rPr>
            <a:t>Microsoft 365 </a:t>
          </a:r>
          <a:endParaRPr lang="en-GB" sz="1800" kern="1200" dirty="0">
            <a:solidFill>
              <a:schemeClr val="tx1"/>
            </a:solidFill>
          </a:endParaRPr>
        </a:p>
      </dsp:txBody>
      <dsp:txXfrm>
        <a:off x="509717" y="338558"/>
        <a:ext cx="7541700" cy="677550"/>
      </dsp:txXfrm>
    </dsp:sp>
    <dsp:sp modelId="{E204BF7C-FBB8-43EB-A0AF-BE1BB0EDA902}">
      <dsp:nvSpPr>
        <dsp:cNvPr id="0" name=""/>
        <dsp:cNvSpPr/>
      </dsp:nvSpPr>
      <dsp:spPr>
        <a:xfrm>
          <a:off x="86248" y="253864"/>
          <a:ext cx="846937" cy="84693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5D15729-B62D-48AB-BC3E-6E53694F20B0}">
      <dsp:nvSpPr>
        <dsp:cNvPr id="0" name=""/>
        <dsp:cNvSpPr/>
      </dsp:nvSpPr>
      <dsp:spPr>
        <a:xfrm>
          <a:off x="995230" y="1354558"/>
          <a:ext cx="7056187" cy="6775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7805"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rPr>
            <a:t>Digital Collaboration</a:t>
          </a:r>
          <a:endParaRPr lang="en-GB" sz="1800" kern="1200" dirty="0">
            <a:solidFill>
              <a:schemeClr val="tx1"/>
            </a:solidFill>
          </a:endParaRPr>
        </a:p>
      </dsp:txBody>
      <dsp:txXfrm>
        <a:off x="995230" y="1354558"/>
        <a:ext cx="7056187" cy="677550"/>
      </dsp:txXfrm>
    </dsp:sp>
    <dsp:sp modelId="{F11300A7-3561-4758-8188-E4549D0B1ADC}">
      <dsp:nvSpPr>
        <dsp:cNvPr id="0" name=""/>
        <dsp:cNvSpPr/>
      </dsp:nvSpPr>
      <dsp:spPr>
        <a:xfrm>
          <a:off x="571761" y="1269864"/>
          <a:ext cx="846937" cy="84693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EBE93D-40D0-4E23-A203-4A8358559C1C}">
      <dsp:nvSpPr>
        <dsp:cNvPr id="0" name=""/>
        <dsp:cNvSpPr/>
      </dsp:nvSpPr>
      <dsp:spPr>
        <a:xfrm>
          <a:off x="1144243" y="2370558"/>
          <a:ext cx="6907174" cy="6775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7805"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rPr>
            <a:t>Creating Professional Digital Content</a:t>
          </a:r>
          <a:endParaRPr lang="en-GB" sz="1800" kern="1200" dirty="0">
            <a:solidFill>
              <a:schemeClr val="tx1"/>
            </a:solidFill>
          </a:endParaRPr>
        </a:p>
      </dsp:txBody>
      <dsp:txXfrm>
        <a:off x="1144243" y="2370558"/>
        <a:ext cx="6907174" cy="677550"/>
      </dsp:txXfrm>
    </dsp:sp>
    <dsp:sp modelId="{B4377D8E-1B61-44A9-B697-1E7AC16BBD18}">
      <dsp:nvSpPr>
        <dsp:cNvPr id="0" name=""/>
        <dsp:cNvSpPr/>
      </dsp:nvSpPr>
      <dsp:spPr>
        <a:xfrm>
          <a:off x="720774" y="2285864"/>
          <a:ext cx="846937" cy="84693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D98102-8122-47F5-AFE2-A0441B04A11B}">
      <dsp:nvSpPr>
        <dsp:cNvPr id="0" name=""/>
        <dsp:cNvSpPr/>
      </dsp:nvSpPr>
      <dsp:spPr>
        <a:xfrm>
          <a:off x="995230" y="3386558"/>
          <a:ext cx="7056187" cy="6775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7805"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rPr>
            <a:t>Responsible AI use</a:t>
          </a:r>
          <a:endParaRPr lang="en-GB" sz="1800" kern="1200" dirty="0">
            <a:solidFill>
              <a:schemeClr val="tx1"/>
            </a:solidFill>
          </a:endParaRPr>
        </a:p>
      </dsp:txBody>
      <dsp:txXfrm>
        <a:off x="995230" y="3386558"/>
        <a:ext cx="7056187" cy="677550"/>
      </dsp:txXfrm>
    </dsp:sp>
    <dsp:sp modelId="{A443E7A7-AEF7-4C0F-8EBD-09249F12BB2F}">
      <dsp:nvSpPr>
        <dsp:cNvPr id="0" name=""/>
        <dsp:cNvSpPr/>
      </dsp:nvSpPr>
      <dsp:spPr>
        <a:xfrm>
          <a:off x="571761" y="3301864"/>
          <a:ext cx="846937" cy="84693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3FE434-BF2E-49FD-9D50-BB7E3073614F}">
      <dsp:nvSpPr>
        <dsp:cNvPr id="0" name=""/>
        <dsp:cNvSpPr/>
      </dsp:nvSpPr>
      <dsp:spPr>
        <a:xfrm>
          <a:off x="509717" y="4402558"/>
          <a:ext cx="7541700" cy="6775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7805"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rPr>
            <a:t>Data Skills</a:t>
          </a:r>
          <a:endParaRPr lang="en-GB" sz="1800" kern="1200" dirty="0">
            <a:solidFill>
              <a:schemeClr val="tx1"/>
            </a:solidFill>
          </a:endParaRPr>
        </a:p>
      </dsp:txBody>
      <dsp:txXfrm>
        <a:off x="509717" y="4402558"/>
        <a:ext cx="7541700" cy="677550"/>
      </dsp:txXfrm>
    </dsp:sp>
    <dsp:sp modelId="{072F4B8F-8221-4885-BAED-D1E779CC2991}">
      <dsp:nvSpPr>
        <dsp:cNvPr id="0" name=""/>
        <dsp:cNvSpPr/>
      </dsp:nvSpPr>
      <dsp:spPr>
        <a:xfrm>
          <a:off x="86248" y="4317864"/>
          <a:ext cx="846937" cy="84693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D96841-DB2F-44EB-97FC-4A3F072ABE7C}">
      <dsp:nvSpPr>
        <dsp:cNvPr id="0" name=""/>
        <dsp:cNvSpPr/>
      </dsp:nvSpPr>
      <dsp:spPr>
        <a:xfrm>
          <a:off x="-6126981" y="-937410"/>
          <a:ext cx="7293488" cy="7293488"/>
        </a:xfrm>
        <a:prstGeom prst="blockArc">
          <a:avLst>
            <a:gd name="adj1" fmla="val 18900000"/>
            <a:gd name="adj2" fmla="val 2700000"/>
            <a:gd name="adj3" fmla="val 296"/>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4AA90E0-8E52-43F3-A6E4-E63B6161F030}">
      <dsp:nvSpPr>
        <dsp:cNvPr id="0" name=""/>
        <dsp:cNvSpPr/>
      </dsp:nvSpPr>
      <dsp:spPr>
        <a:xfrm>
          <a:off x="509717" y="338558"/>
          <a:ext cx="7541700" cy="6775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7805"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rPr>
            <a:t>Advanced Excel Skills</a:t>
          </a:r>
          <a:endParaRPr lang="en-GB" sz="1800" kern="1200" dirty="0">
            <a:solidFill>
              <a:schemeClr val="tx1"/>
            </a:solidFill>
          </a:endParaRPr>
        </a:p>
      </dsp:txBody>
      <dsp:txXfrm>
        <a:off x="509717" y="338558"/>
        <a:ext cx="7541700" cy="677550"/>
      </dsp:txXfrm>
    </dsp:sp>
    <dsp:sp modelId="{E204BF7C-FBB8-43EB-A0AF-BE1BB0EDA902}">
      <dsp:nvSpPr>
        <dsp:cNvPr id="0" name=""/>
        <dsp:cNvSpPr/>
      </dsp:nvSpPr>
      <dsp:spPr>
        <a:xfrm>
          <a:off x="86248" y="253864"/>
          <a:ext cx="846937" cy="84693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5D15729-B62D-48AB-BC3E-6E53694F20B0}">
      <dsp:nvSpPr>
        <dsp:cNvPr id="0" name=""/>
        <dsp:cNvSpPr/>
      </dsp:nvSpPr>
      <dsp:spPr>
        <a:xfrm>
          <a:off x="995230" y="1354558"/>
          <a:ext cx="7056187" cy="6775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7805"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rPr>
            <a:t>AI Skills</a:t>
          </a:r>
          <a:endParaRPr lang="en-GB" sz="1800" kern="1200" dirty="0">
            <a:solidFill>
              <a:schemeClr val="tx1"/>
            </a:solidFill>
          </a:endParaRPr>
        </a:p>
      </dsp:txBody>
      <dsp:txXfrm>
        <a:off x="995230" y="1354558"/>
        <a:ext cx="7056187" cy="677550"/>
      </dsp:txXfrm>
    </dsp:sp>
    <dsp:sp modelId="{F11300A7-3561-4758-8188-E4549D0B1ADC}">
      <dsp:nvSpPr>
        <dsp:cNvPr id="0" name=""/>
        <dsp:cNvSpPr/>
      </dsp:nvSpPr>
      <dsp:spPr>
        <a:xfrm>
          <a:off x="571761" y="1269864"/>
          <a:ext cx="846937" cy="84693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EBE93D-40D0-4E23-A203-4A8358559C1C}">
      <dsp:nvSpPr>
        <dsp:cNvPr id="0" name=""/>
        <dsp:cNvSpPr/>
      </dsp:nvSpPr>
      <dsp:spPr>
        <a:xfrm>
          <a:off x="1144243" y="2370558"/>
          <a:ext cx="6907174" cy="6775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7805"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rPr>
            <a:t>Workplace Application</a:t>
          </a:r>
          <a:endParaRPr lang="en-GB" sz="1800" kern="1200" dirty="0">
            <a:solidFill>
              <a:schemeClr val="tx1"/>
            </a:solidFill>
          </a:endParaRPr>
        </a:p>
      </dsp:txBody>
      <dsp:txXfrm>
        <a:off x="1144243" y="2370558"/>
        <a:ext cx="6907174" cy="677550"/>
      </dsp:txXfrm>
    </dsp:sp>
    <dsp:sp modelId="{B4377D8E-1B61-44A9-B697-1E7AC16BBD18}">
      <dsp:nvSpPr>
        <dsp:cNvPr id="0" name=""/>
        <dsp:cNvSpPr/>
      </dsp:nvSpPr>
      <dsp:spPr>
        <a:xfrm>
          <a:off x="720774" y="2285864"/>
          <a:ext cx="846937" cy="84693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D98102-8122-47F5-AFE2-A0441B04A11B}">
      <dsp:nvSpPr>
        <dsp:cNvPr id="0" name=""/>
        <dsp:cNvSpPr/>
      </dsp:nvSpPr>
      <dsp:spPr>
        <a:xfrm>
          <a:off x="995230" y="3386558"/>
          <a:ext cx="7056187" cy="6775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7805"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rPr>
            <a:t>Presentation Design</a:t>
          </a:r>
          <a:endParaRPr lang="en-GB" sz="1800" kern="1200" dirty="0">
            <a:solidFill>
              <a:schemeClr val="tx1"/>
            </a:solidFill>
          </a:endParaRPr>
        </a:p>
      </dsp:txBody>
      <dsp:txXfrm>
        <a:off x="995230" y="3386558"/>
        <a:ext cx="7056187" cy="677550"/>
      </dsp:txXfrm>
    </dsp:sp>
    <dsp:sp modelId="{A443E7A7-AEF7-4C0F-8EBD-09249F12BB2F}">
      <dsp:nvSpPr>
        <dsp:cNvPr id="0" name=""/>
        <dsp:cNvSpPr/>
      </dsp:nvSpPr>
      <dsp:spPr>
        <a:xfrm>
          <a:off x="571761" y="3301864"/>
          <a:ext cx="846937" cy="84693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3FE434-BF2E-49FD-9D50-BB7E3073614F}">
      <dsp:nvSpPr>
        <dsp:cNvPr id="0" name=""/>
        <dsp:cNvSpPr/>
      </dsp:nvSpPr>
      <dsp:spPr>
        <a:xfrm>
          <a:off x="509717" y="4402558"/>
          <a:ext cx="7541700" cy="6775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7805"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rPr>
            <a:t>Professional Online Presence</a:t>
          </a:r>
          <a:endParaRPr lang="en-GB" sz="1800" kern="1200" dirty="0">
            <a:solidFill>
              <a:schemeClr val="tx1"/>
            </a:solidFill>
          </a:endParaRPr>
        </a:p>
      </dsp:txBody>
      <dsp:txXfrm>
        <a:off x="509717" y="4402558"/>
        <a:ext cx="7541700" cy="677550"/>
      </dsp:txXfrm>
    </dsp:sp>
    <dsp:sp modelId="{072F4B8F-8221-4885-BAED-D1E779CC2991}">
      <dsp:nvSpPr>
        <dsp:cNvPr id="0" name=""/>
        <dsp:cNvSpPr/>
      </dsp:nvSpPr>
      <dsp:spPr>
        <a:xfrm>
          <a:off x="86248" y="4317864"/>
          <a:ext cx="846937" cy="84693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6/25/2026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6/25/2026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afternoon. My name is Kathryn Parker. </a:t>
            </a:r>
          </a:p>
          <a:p>
            <a:r>
              <a:rPr lang="en-GB" sz="1200" kern="1200" dirty="0">
                <a:solidFill>
                  <a:schemeClr val="tx1"/>
                </a:solidFill>
                <a:effectLst/>
                <a:latin typeface="+mn-lt"/>
                <a:ea typeface="+mn-ea"/>
                <a:cs typeface="+mn-cs"/>
              </a:rPr>
              <a:t>In this presentation, I will reflect on what I learned during the Digital Skills module, how my skills have developed, and how I plan to use them in both my studies and future career.</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40193361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BEC60A-4E6C-8147-B319-32F4BF674F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3C6C77-195C-633E-8AF3-836041B81E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D8647B-BBD4-DF74-C2BC-79FB63DA18F1}"/>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Throughout the module, I developed confidence using Microsoft Office 365, professional communication tools, LinkedIn, and AI technologies. </a:t>
            </a:r>
          </a:p>
          <a:p>
            <a:r>
              <a:rPr lang="en-GB" sz="1200" kern="1200" dirty="0">
                <a:solidFill>
                  <a:schemeClr val="tx1"/>
                </a:solidFill>
                <a:effectLst/>
                <a:latin typeface="+mn-lt"/>
                <a:ea typeface="+mn-ea"/>
                <a:cs typeface="+mn-cs"/>
              </a:rPr>
              <a:t>These skills have improved my productivity, communication, and understanding of how digital skills support academic and professional success.</a:t>
            </a:r>
          </a:p>
          <a:p>
            <a:endParaRPr lang="en-GB" dirty="0"/>
          </a:p>
          <a:p>
            <a:endParaRPr lang="en-GB" dirty="0"/>
          </a:p>
        </p:txBody>
      </p:sp>
      <p:sp>
        <p:nvSpPr>
          <p:cNvPr id="4" name="Slide Number Placeholder 3">
            <a:extLst>
              <a:ext uri="{FF2B5EF4-FFF2-40B4-BE49-F238E27FC236}">
                <a16:creationId xmlns:a16="http://schemas.microsoft.com/office/drawing/2014/main" id="{01AB9DCA-7B06-D442-2DB9-4B60A034D6F3}"/>
              </a:ext>
            </a:extLst>
          </p:cNvPr>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2825250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completed the JISC Digital Capability Assessment in April and again in June. </a:t>
            </a:r>
          </a:p>
          <a:p>
            <a:r>
              <a:rPr lang="en-GB" sz="1200" kern="1200" dirty="0">
                <a:solidFill>
                  <a:schemeClr val="tx1"/>
                </a:solidFill>
                <a:effectLst/>
                <a:latin typeface="+mn-lt"/>
                <a:ea typeface="+mn-ea"/>
                <a:cs typeface="+mn-cs"/>
              </a:rPr>
              <a:t>Comparing the results shows clear improvements in communication, collaboration, information literacy, and problem-solving. </a:t>
            </a:r>
          </a:p>
          <a:p>
            <a:r>
              <a:rPr lang="en-GB" sz="1200" kern="1200" dirty="0">
                <a:solidFill>
                  <a:schemeClr val="tx1"/>
                </a:solidFill>
                <a:effectLst/>
                <a:latin typeface="+mn-lt"/>
                <a:ea typeface="+mn-ea"/>
                <a:cs typeface="+mn-cs"/>
              </a:rPr>
              <a:t>This has demonstrated the progress I made throughout the module.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2089026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BD52C6-364D-FAA9-6B2B-CE4EF07E4E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3DEB40-8297-0EAA-7337-8722F39D59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CD3F0D-A993-80DC-2245-7805A7B1DA2F}"/>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I would now like to focus on some of the key digital skills I developed during the module and how they have supported my learning.</a:t>
            </a:r>
          </a:p>
        </p:txBody>
      </p:sp>
      <p:sp>
        <p:nvSpPr>
          <p:cNvPr id="4" name="Slide Number Placeholder 3">
            <a:extLst>
              <a:ext uri="{FF2B5EF4-FFF2-40B4-BE49-F238E27FC236}">
                <a16:creationId xmlns:a16="http://schemas.microsoft.com/office/drawing/2014/main" id="{0B8C2B72-3F08-BC9C-F137-2B7EC992EF2C}"/>
              </a:ext>
            </a:extLst>
          </p:cNvPr>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10289310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Using Microsoft Word, I improved my formatting and document organisation skills. </a:t>
            </a:r>
          </a:p>
          <a:p>
            <a:r>
              <a:rPr lang="en-GB" sz="1200" kern="1200" dirty="0">
                <a:solidFill>
                  <a:schemeClr val="tx1"/>
                </a:solidFill>
                <a:effectLst/>
                <a:latin typeface="+mn-lt"/>
                <a:ea typeface="+mn-ea"/>
                <a:cs typeface="+mn-cs"/>
              </a:rPr>
              <a:t>I learned how to use styles, structure reports effectively, and present my work professionally, helping me produce higher-quality assignments.</a:t>
            </a: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29663266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BDF825-383B-08E2-FB74-BF3C65E035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BF9CC2-34B2-E5A3-8C44-DDA56EDA56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4866A4-45C1-AEC8-51F8-860FFED01C53}"/>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In Excel, I learned how to organise data, create spreadsheets, and use formulas more confidently. </a:t>
            </a:r>
          </a:p>
          <a:p>
            <a:r>
              <a:rPr lang="en-GB" sz="1200" kern="1200" dirty="0">
                <a:solidFill>
                  <a:schemeClr val="tx1"/>
                </a:solidFill>
                <a:effectLst/>
                <a:latin typeface="+mn-lt"/>
                <a:ea typeface="+mn-ea"/>
                <a:cs typeface="+mn-cs"/>
              </a:rPr>
              <a:t>These skills have helped me manage information more efficiently, including creating spreadsheets to support my work activities.</a:t>
            </a:r>
          </a:p>
        </p:txBody>
      </p:sp>
      <p:sp>
        <p:nvSpPr>
          <p:cNvPr id="4" name="Slide Number Placeholder 3">
            <a:extLst>
              <a:ext uri="{FF2B5EF4-FFF2-40B4-BE49-F238E27FC236}">
                <a16:creationId xmlns:a16="http://schemas.microsoft.com/office/drawing/2014/main" id="{AEC86580-77F7-4677-EEFC-63BADD90AF28}"/>
              </a:ext>
            </a:extLst>
          </p:cNvPr>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629555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EA188D-F975-4F41-19C8-A15C92AF3D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9EC6E2-4746-92B4-0547-9D15B571BF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69D496-134A-1C29-EAB4-7F68C245E5F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PowerPoint helped me develop presentation skills by using layouts, visuals, and concise content effectively.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am now more confident communicating ideas clearly and creating professional presentations.</a:t>
            </a:r>
          </a:p>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17C1183-6AE7-7530-6953-26E0ABD15186}"/>
              </a:ext>
            </a:extLst>
          </p:cNvPr>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33714719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CE53A7-BBBA-8209-EFEE-561732FB1E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BD8784-D71E-FA1B-8896-A56408D157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FDAC91-2540-36D2-FA45-B56F1936E9AC}"/>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Using Outlook and Teams improved my professional communication, organisation, and collaboration skills. </a:t>
            </a:r>
          </a:p>
          <a:p>
            <a:r>
              <a:rPr lang="en-GB" sz="1200" kern="1200" dirty="0">
                <a:solidFill>
                  <a:schemeClr val="tx1"/>
                </a:solidFill>
                <a:effectLst/>
                <a:latin typeface="+mn-lt"/>
                <a:ea typeface="+mn-ea"/>
                <a:cs typeface="+mn-cs"/>
              </a:rPr>
              <a:t>I also created a LinkedIn profile, which will help me build my professional network and support future career opportunities.</a:t>
            </a:r>
          </a:p>
          <a:p>
            <a:endParaRPr lang="en-GB" dirty="0"/>
          </a:p>
        </p:txBody>
      </p:sp>
      <p:sp>
        <p:nvSpPr>
          <p:cNvPr id="4" name="Slide Number Placeholder 3">
            <a:extLst>
              <a:ext uri="{FF2B5EF4-FFF2-40B4-BE49-F238E27FC236}">
                <a16:creationId xmlns:a16="http://schemas.microsoft.com/office/drawing/2014/main" id="{FBA47601-F149-BEF0-25F8-AC227B3D1C10}"/>
              </a:ext>
            </a:extLst>
          </p:cNvPr>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37602469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During the module, I explored how AI can support learning and productivity.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used AI for idea generation, planning, and improving drafts while understanding the importance of checking accuracy and maintaining academic integrity.</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6378414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97839B-05B9-4616-4D46-C8F475D37C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6D071C-43FC-0425-44D4-7751690557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BACED4-CBFE-CBCF-2DEB-2D1C9616556C}"/>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This quote from the CIPD highlights the importance of using AI ethically and responsibly. </a:t>
            </a:r>
          </a:p>
          <a:p>
            <a:r>
              <a:rPr lang="en-GB" sz="1200" kern="1200" dirty="0">
                <a:solidFill>
                  <a:schemeClr val="tx1"/>
                </a:solidFill>
                <a:effectLst/>
                <a:latin typeface="+mn-lt"/>
                <a:ea typeface="+mn-ea"/>
                <a:cs typeface="+mn-cs"/>
              </a:rPr>
              <a:t>I now fully understand that AI should support decision-making rather than replace my own judgement and understanding.</a:t>
            </a:r>
          </a:p>
          <a:p>
            <a:endParaRPr lang="en-GB" dirty="0"/>
          </a:p>
        </p:txBody>
      </p:sp>
      <p:sp>
        <p:nvSpPr>
          <p:cNvPr id="4" name="Slide Number Placeholder 3">
            <a:extLst>
              <a:ext uri="{FF2B5EF4-FFF2-40B4-BE49-F238E27FC236}">
                <a16:creationId xmlns:a16="http://schemas.microsoft.com/office/drawing/2014/main" id="{59ECF89B-F0AC-F3B8-64C1-10E699DFBE0A}"/>
              </a:ext>
            </a:extLst>
          </p:cNvPr>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20288306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2C39D4-4113-5BE8-D009-19AA012EC4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0263AF-AEEF-2E6E-DCFF-9670B39299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4AAC6D-9537-EE6B-934A-E39151D636D6}"/>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I want to know talk a little bit about where I go from here, and how I can transfer the skills I’ve learnt into real life situations.</a:t>
            </a:r>
          </a:p>
        </p:txBody>
      </p:sp>
      <p:sp>
        <p:nvSpPr>
          <p:cNvPr id="4" name="Slide Number Placeholder 3">
            <a:extLst>
              <a:ext uri="{FF2B5EF4-FFF2-40B4-BE49-F238E27FC236}">
                <a16:creationId xmlns:a16="http://schemas.microsoft.com/office/drawing/2014/main" id="{E545EA09-F3F4-8930-9CAC-CC68F8847F51}"/>
              </a:ext>
            </a:extLst>
          </p:cNvPr>
          <p:cNvSpPr>
            <a:spLocks noGrp="1"/>
          </p:cNvSpPr>
          <p:nvPr>
            <p:ph type="sldNum" sz="quarter" idx="5"/>
          </p:nvPr>
        </p:nvSpPr>
        <p:spPr/>
        <p:txBody>
          <a:bodyPr/>
          <a:lstStyle/>
          <a:p>
            <a:fld id="{BFDD6F49-EBB7-4CCF-97A8-E526BB28BB69}" type="slidenum">
              <a:rPr lang="en-US" smtClean="0"/>
              <a:t>11</a:t>
            </a:fld>
            <a:endParaRPr lang="en-US" dirty="0"/>
          </a:p>
        </p:txBody>
      </p:sp>
    </p:spTree>
    <p:extLst>
      <p:ext uri="{BB962C8B-B14F-4D97-AF65-F5344CB8AC3E}">
        <p14:creationId xmlns:p14="http://schemas.microsoft.com/office/powerpoint/2010/main" val="19564319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CA8AAB-75D6-0174-E9A8-5C03351FBA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F4478C-B255-1972-20E7-A0911731AF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B1AD53-3753-C053-AC59-8C6CDF30EE82}"/>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These digital skills will support my future studies by helping me create professional assignments, manage deadlines, analyse information, collaborate with classmates, and communicate effectively with tutors and peers.</a:t>
            </a:r>
          </a:p>
        </p:txBody>
      </p:sp>
      <p:sp>
        <p:nvSpPr>
          <p:cNvPr id="4" name="Slide Number Placeholder 3">
            <a:extLst>
              <a:ext uri="{FF2B5EF4-FFF2-40B4-BE49-F238E27FC236}">
                <a16:creationId xmlns:a16="http://schemas.microsoft.com/office/drawing/2014/main" id="{FE4CB9B5-1A17-0FA7-6C51-70CD73A5FB66}"/>
              </a:ext>
            </a:extLst>
          </p:cNvPr>
          <p:cNvSpPr>
            <a:spLocks noGrp="1"/>
          </p:cNvSpPr>
          <p:nvPr>
            <p:ph type="sldNum" sz="quarter" idx="5"/>
          </p:nvPr>
        </p:nvSpPr>
        <p:spPr/>
        <p:txBody>
          <a:bodyPr/>
          <a:lstStyle/>
          <a:p>
            <a:fld id="{BFDD6F49-EBB7-4CCF-97A8-E526BB28BB69}" type="slidenum">
              <a:rPr lang="en-US" smtClean="0"/>
              <a:t>12</a:t>
            </a:fld>
            <a:endParaRPr lang="en-US" dirty="0"/>
          </a:p>
        </p:txBody>
      </p:sp>
    </p:spTree>
    <p:extLst>
      <p:ext uri="{BB962C8B-B14F-4D97-AF65-F5344CB8AC3E}">
        <p14:creationId xmlns:p14="http://schemas.microsoft.com/office/powerpoint/2010/main" val="9465898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my future career, these skills will help me create professional documents, work collaboratively online, use data effectively, and maintain an up-to-date professional profile. </a:t>
            </a:r>
          </a:p>
          <a:p>
            <a:r>
              <a:rPr lang="en-GB" sz="1200" kern="1200" dirty="0">
                <a:solidFill>
                  <a:schemeClr val="tx1"/>
                </a:solidFill>
                <a:effectLst/>
                <a:latin typeface="+mn-lt"/>
                <a:ea typeface="+mn-ea"/>
                <a:cs typeface="+mn-cs"/>
              </a:rPr>
              <a:t>Digital skills are increasingly important in modern workplaces.</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13</a:t>
            </a:fld>
            <a:endParaRPr lang="en-US" dirty="0"/>
          </a:p>
        </p:txBody>
      </p:sp>
    </p:spTree>
    <p:extLst>
      <p:ext uri="{BB962C8B-B14F-4D97-AF65-F5344CB8AC3E}">
        <p14:creationId xmlns:p14="http://schemas.microsoft.com/office/powerpoint/2010/main" val="28078208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304444-F43C-696F-ED30-60D70E44CC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C7315E-BF0E-617F-9A91-8B80519899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833503-C270-AD4A-E6B4-A34695131072}"/>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For me, reflection involves recognising both progress and next steps.</a:t>
            </a:r>
          </a:p>
          <a:p>
            <a:r>
              <a:rPr lang="en-GB" sz="1200" kern="1200" dirty="0">
                <a:solidFill>
                  <a:schemeClr val="tx1"/>
                </a:solidFill>
                <a:effectLst/>
                <a:latin typeface="+mn-lt"/>
                <a:ea typeface="+mn-ea"/>
                <a:cs typeface="+mn-cs"/>
              </a:rPr>
              <a:t>Reflecting on the module, my main strengths include using Microsoft 365, collaborating digitally, creating professional content, working with data, and using AI responsibly. </a:t>
            </a:r>
          </a:p>
          <a:p>
            <a:r>
              <a:rPr lang="en-GB" sz="1200" kern="1200" dirty="0">
                <a:solidFill>
                  <a:schemeClr val="tx1"/>
                </a:solidFill>
                <a:effectLst/>
                <a:latin typeface="+mn-lt"/>
                <a:ea typeface="+mn-ea"/>
                <a:cs typeface="+mn-cs"/>
              </a:rPr>
              <a:t>These are skills I will continue to build on.</a:t>
            </a:r>
          </a:p>
          <a:p>
            <a:endParaRPr lang="en-GB" dirty="0"/>
          </a:p>
        </p:txBody>
      </p:sp>
      <p:sp>
        <p:nvSpPr>
          <p:cNvPr id="4" name="Slide Number Placeholder 3">
            <a:extLst>
              <a:ext uri="{FF2B5EF4-FFF2-40B4-BE49-F238E27FC236}">
                <a16:creationId xmlns:a16="http://schemas.microsoft.com/office/drawing/2014/main" id="{1CAFABDC-F5CF-B967-9995-4A87DA45E3AB}"/>
              </a:ext>
            </a:extLst>
          </p:cNvPr>
          <p:cNvSpPr>
            <a:spLocks noGrp="1"/>
          </p:cNvSpPr>
          <p:nvPr>
            <p:ph type="sldNum" sz="quarter" idx="5"/>
          </p:nvPr>
        </p:nvSpPr>
        <p:spPr/>
        <p:txBody>
          <a:bodyPr/>
          <a:lstStyle/>
          <a:p>
            <a:fld id="{BFDD6F49-EBB7-4CCF-97A8-E526BB28BB69}" type="slidenum">
              <a:rPr lang="en-US" smtClean="0"/>
              <a:t>14</a:t>
            </a:fld>
            <a:endParaRPr lang="en-US" dirty="0"/>
          </a:p>
        </p:txBody>
      </p:sp>
    </p:spTree>
    <p:extLst>
      <p:ext uri="{BB962C8B-B14F-4D97-AF65-F5344CB8AC3E}">
        <p14:creationId xmlns:p14="http://schemas.microsoft.com/office/powerpoint/2010/main" val="13466897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5148D9-DCBA-5B8D-02B9-0472F0CF72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EC14C4-8924-1CD8-1338-4BCC4CBC1A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069B7C-B124-5CD4-919A-0EBFB5B88A64}"/>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I have also identified areas for further development, including advanced Excel functions, improving AI prompting skills, enhancing presentation design, gaining more workplace experience with digital tools, and continuing to develop my LinkedIn profile.</a:t>
            </a:r>
          </a:p>
        </p:txBody>
      </p:sp>
      <p:sp>
        <p:nvSpPr>
          <p:cNvPr id="4" name="Slide Number Placeholder 3">
            <a:extLst>
              <a:ext uri="{FF2B5EF4-FFF2-40B4-BE49-F238E27FC236}">
                <a16:creationId xmlns:a16="http://schemas.microsoft.com/office/drawing/2014/main" id="{5BF975D4-8228-37AD-E6D9-15489C988748}"/>
              </a:ext>
            </a:extLst>
          </p:cNvPr>
          <p:cNvSpPr>
            <a:spLocks noGrp="1"/>
          </p:cNvSpPr>
          <p:nvPr>
            <p:ph type="sldNum" sz="quarter" idx="5"/>
          </p:nvPr>
        </p:nvSpPr>
        <p:spPr/>
        <p:txBody>
          <a:bodyPr/>
          <a:lstStyle/>
          <a:p>
            <a:fld id="{BFDD6F49-EBB7-4CCF-97A8-E526BB28BB69}" type="slidenum">
              <a:rPr lang="en-US" smtClean="0"/>
              <a:t>15</a:t>
            </a:fld>
            <a:endParaRPr lang="en-US" dirty="0"/>
          </a:p>
        </p:txBody>
      </p:sp>
    </p:spTree>
    <p:extLst>
      <p:ext uri="{BB962C8B-B14F-4D97-AF65-F5344CB8AC3E}">
        <p14:creationId xmlns:p14="http://schemas.microsoft.com/office/powerpoint/2010/main" val="15858975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A145A6-EDB7-4A71-68C7-C941D8887F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6CB58E-20B8-DC44-A3AD-9694DCE780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EC5AF3-26A6-A949-84C5-04C9CAD5C575}"/>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46BB1C45-390A-ED05-E07C-E160229C565E}"/>
              </a:ext>
            </a:extLst>
          </p:cNvPr>
          <p:cNvSpPr>
            <a:spLocks noGrp="1"/>
          </p:cNvSpPr>
          <p:nvPr>
            <p:ph type="sldNum" sz="quarter" idx="5"/>
          </p:nvPr>
        </p:nvSpPr>
        <p:spPr/>
        <p:txBody>
          <a:bodyPr/>
          <a:lstStyle/>
          <a:p>
            <a:fld id="{BFDD6F49-EBB7-4CCF-97A8-E526BB28BB69}" type="slidenum">
              <a:rPr lang="en-US" smtClean="0"/>
              <a:t>16</a:t>
            </a:fld>
            <a:endParaRPr lang="en-US" dirty="0"/>
          </a:p>
        </p:txBody>
      </p:sp>
    </p:spTree>
    <p:extLst>
      <p:ext uri="{BB962C8B-B14F-4D97-AF65-F5344CB8AC3E}">
        <p14:creationId xmlns:p14="http://schemas.microsoft.com/office/powerpoint/2010/main" val="22569684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quote from the European Commission really brings home just how important Digital Skills are. The skills that I’ve learnt are essential for education, employment, and everyday life, making continued development increasingly important.</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17</a:t>
            </a:fld>
            <a:endParaRPr lang="en-US" dirty="0"/>
          </a:p>
        </p:txBody>
      </p:sp>
    </p:spTree>
    <p:extLst>
      <p:ext uri="{BB962C8B-B14F-4D97-AF65-F5344CB8AC3E}">
        <p14:creationId xmlns:p14="http://schemas.microsoft.com/office/powerpoint/2010/main" val="3326762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Thank you for listening. </a:t>
            </a:r>
          </a:p>
          <a:p>
            <a:r>
              <a:rPr lang="en-GB" sz="1200" kern="1200" dirty="0">
                <a:solidFill>
                  <a:schemeClr val="tx1"/>
                </a:solidFill>
                <a:effectLst/>
                <a:latin typeface="+mn-lt"/>
                <a:ea typeface="+mn-ea"/>
                <a:cs typeface="+mn-cs"/>
              </a:rPr>
              <a:t>I hope this presentation has demonstrated how my digital skills have developed during the module. </a:t>
            </a:r>
          </a:p>
          <a:p>
            <a:r>
              <a:rPr lang="en-GB" sz="1200" kern="1200" dirty="0">
                <a:solidFill>
                  <a:schemeClr val="tx1"/>
                </a:solidFill>
                <a:effectLst/>
                <a:latin typeface="+mn-lt"/>
                <a:ea typeface="+mn-ea"/>
                <a:cs typeface="+mn-cs"/>
              </a:rPr>
              <a:t>I would appreciate any feedback using the QR code or Microsoft Forms link provided.</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18</a:t>
            </a:fld>
            <a:endParaRPr lang="en-US" dirty="0"/>
          </a:p>
        </p:txBody>
      </p:sp>
    </p:spTree>
    <p:extLst>
      <p:ext uri="{BB962C8B-B14F-4D97-AF65-F5344CB8AC3E}">
        <p14:creationId xmlns:p14="http://schemas.microsoft.com/office/powerpoint/2010/main" val="20220733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31"/>
            <a:ext cx="11460480" cy="480373"/>
          </a:xfrm>
        </p:spPr>
        <p:txBody>
          <a:bodyPr anchor="t">
            <a:normAutofit/>
          </a:bodyPr>
          <a:lstStyle>
            <a:lvl1pPr marL="0" indent="0" algn="l">
              <a:buNone/>
              <a:defRPr sz="20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2" y="2"/>
            <a:ext cx="12191999" cy="4986425"/>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US"/>
              <a:t>Click icon to add picture</a:t>
            </a:r>
            <a:endParaRPr lang="en-US" dirty="0"/>
          </a:p>
        </p:txBody>
      </p:sp>
      <p:sp>
        <p:nvSpPr>
          <p:cNvPr id="4" name="Date Placeholder 2">
            <a:extLst>
              <a:ext uri="{FF2B5EF4-FFF2-40B4-BE49-F238E27FC236}">
                <a16:creationId xmlns:a16="http://schemas.microsoft.com/office/drawing/2014/main" id="{0FC0FA77-D157-35E3-0B4D-11C0F67E63F3}"/>
              </a:ext>
            </a:extLst>
          </p:cNvPr>
          <p:cNvSpPr>
            <a:spLocks noGrp="1"/>
          </p:cNvSpPr>
          <p:nvPr>
            <p:ph type="dt" sz="half" idx="10"/>
          </p:nvPr>
        </p:nvSpPr>
        <p:spPr>
          <a:xfrm>
            <a:off x="347132" y="6529916"/>
            <a:ext cx="3284341" cy="328084"/>
          </a:xfrm>
        </p:spPr>
        <p:txBody>
          <a:bodyPr/>
          <a:lstStyle/>
          <a:p>
            <a:fld id="{0301A165-5CDD-4549-90DC-97BFC3DA869C}" type="datetime1">
              <a:rPr lang="en-US" smtClean="0"/>
              <a:t>6/25/2026</a:t>
            </a:fld>
            <a:endParaRPr lang="en-US" dirty="0"/>
          </a:p>
        </p:txBody>
      </p:sp>
      <p:sp>
        <p:nvSpPr>
          <p:cNvPr id="5" name="Footer Placeholder 3">
            <a:extLst>
              <a:ext uri="{FF2B5EF4-FFF2-40B4-BE49-F238E27FC236}">
                <a16:creationId xmlns:a16="http://schemas.microsoft.com/office/drawing/2014/main" id="{9D55EDDF-CA01-E393-D8E9-0618A68B21A8}"/>
              </a:ext>
            </a:extLst>
          </p:cNvPr>
          <p:cNvSpPr>
            <a:spLocks noGrp="1"/>
          </p:cNvSpPr>
          <p:nvPr>
            <p:ph type="ftr" sz="quarter" idx="11"/>
          </p:nvPr>
        </p:nvSpPr>
        <p:spPr>
          <a:xfrm>
            <a:off x="8660020" y="6529916"/>
            <a:ext cx="2805405" cy="328084"/>
          </a:xfrm>
        </p:spPr>
        <p:txBody>
          <a:bodyPr/>
          <a:lstStyle/>
          <a:p>
            <a:r>
              <a:rPr lang="en-US" dirty="0"/>
              <a:t>Sample Footer Text</a:t>
            </a:r>
          </a:p>
        </p:txBody>
      </p:sp>
      <p:sp>
        <p:nvSpPr>
          <p:cNvPr id="6" name="Slide Number Placeholder 4">
            <a:extLst>
              <a:ext uri="{FF2B5EF4-FFF2-40B4-BE49-F238E27FC236}">
                <a16:creationId xmlns:a16="http://schemas.microsoft.com/office/drawing/2014/main" id="{AFD1BB6C-22F1-3135-9434-A294C25CC3D5}"/>
              </a:ext>
            </a:extLst>
          </p:cNvPr>
          <p:cNvSpPr>
            <a:spLocks noGrp="1"/>
          </p:cNvSpPr>
          <p:nvPr>
            <p:ph type="sldNum" sz="quarter" idx="12"/>
          </p:nvPr>
        </p:nvSpPr>
        <p:spPr>
          <a:xfrm>
            <a:off x="11415662" y="6529916"/>
            <a:ext cx="429207" cy="328084"/>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3935224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30810518-881E-4186-B38B-BE750031B658}" type="datetime1">
              <a:rPr lang="en-US" smtClean="0"/>
              <a:t>6/25/2026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B05D4B22-4D6B-3463-9517-CEFA7D2A6E7C}"/>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90177480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03851" y="907302"/>
            <a:ext cx="4222117" cy="3697488"/>
          </a:xfrm>
        </p:spPr>
        <p:txBody>
          <a:bodyPr anchor="b">
            <a:normAutofit/>
          </a:bodyPr>
          <a:lstStyle>
            <a:lvl1pPr algn="l">
              <a:defRPr sz="5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03851" y="4731335"/>
            <a:ext cx="4222117" cy="1219362"/>
          </a:xfrm>
        </p:spPr>
        <p:txBody>
          <a:bodyPr anchor="t">
            <a:normAutofit/>
          </a:bodyPr>
          <a:lstStyle>
            <a:lvl1pPr marL="0" indent="0" algn="l">
              <a:buNone/>
              <a:defRPr sz="20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3E190545-F7D8-0D1C-1BCC-C670CFFE0C60}"/>
              </a:ext>
            </a:extLst>
          </p:cNvPr>
          <p:cNvSpPr>
            <a:spLocks noGrp="1"/>
          </p:cNvSpPr>
          <p:nvPr>
            <p:ph type="pic" sz="quarter" idx="14"/>
          </p:nvPr>
        </p:nvSpPr>
        <p:spPr>
          <a:xfrm>
            <a:off x="358140" y="333756"/>
            <a:ext cx="6226811" cy="6190488"/>
          </a:xfrm>
          <a:custGeom>
            <a:avLst/>
            <a:gdLst>
              <a:gd name="connsiteX0" fmla="*/ 186643 w 6226810"/>
              <a:gd name="connsiteY0" fmla="*/ 0 h 6190488"/>
              <a:gd name="connsiteX1" fmla="*/ 6226810 w 6226810"/>
              <a:gd name="connsiteY1" fmla="*/ 0 h 6190488"/>
              <a:gd name="connsiteX2" fmla="*/ 6226810 w 6226810"/>
              <a:gd name="connsiteY2" fmla="*/ 6190488 h 6190488"/>
              <a:gd name="connsiteX3" fmla="*/ 186643 w 6226810"/>
              <a:gd name="connsiteY3" fmla="*/ 6190488 h 6190488"/>
              <a:gd name="connsiteX4" fmla="*/ 0 w 6226810"/>
              <a:gd name="connsiteY4" fmla="*/ 6003845 h 6190488"/>
              <a:gd name="connsiteX5" fmla="*/ 0 w 6226810"/>
              <a:gd name="connsiteY5" fmla="*/ 186643 h 6190488"/>
              <a:gd name="connsiteX6" fmla="*/ 186643 w 622681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6810" h="6190488">
                <a:moveTo>
                  <a:pt x="186643" y="0"/>
                </a:moveTo>
                <a:lnTo>
                  <a:pt x="6226810" y="0"/>
                </a:lnTo>
                <a:lnTo>
                  <a:pt x="6226810"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7" y="6529916"/>
            <a:ext cx="1707625" cy="328084"/>
          </a:xfrm>
          <a:prstGeom prst="rect">
            <a:avLst/>
          </a:prstGeom>
        </p:spPr>
        <p:txBody>
          <a:bodyPr/>
          <a:lstStyle>
            <a:lvl1pPr>
              <a:defRPr>
                <a:solidFill>
                  <a:schemeClr val="tx1"/>
                </a:solidFill>
                <a:effectLst/>
              </a:defRPr>
            </a:lvl1pPr>
          </a:lstStyle>
          <a:p>
            <a:fld id="{A72DB9B0-06C4-47CA-980B-369CEC28A6EE}" type="datetime1">
              <a:rPr lang="en-US" smtClean="0"/>
              <a:t>6/25/2026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
        <p:nvSpPr>
          <p:cNvPr id="7" name="Rectangle: Rounded Corners 6">
            <a:extLst>
              <a:ext uri="{FF2B5EF4-FFF2-40B4-BE49-F238E27FC236}">
                <a16:creationId xmlns:a16="http://schemas.microsoft.com/office/drawing/2014/main" id="{E5DF5215-34B8-BE6B-A816-58B2F37B1D55}"/>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166971685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59537" y="905256"/>
            <a:ext cx="4206240" cy="3739896"/>
          </a:xfrm>
        </p:spPr>
        <p:txBody>
          <a:bodyPr anchor="t">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59536" y="4873752"/>
            <a:ext cx="4206240" cy="1380744"/>
          </a:xfrm>
        </p:spPr>
        <p:txBody>
          <a:bodyPr anchor="b">
            <a:normAutofit/>
          </a:bodyPr>
          <a:lstStyle>
            <a:lvl1pPr marL="0" indent="0" algn="l">
              <a:buNone/>
              <a:defRPr sz="20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US" dirty="0"/>
          </a:p>
        </p:txBody>
      </p:sp>
      <p:sp>
        <p:nvSpPr>
          <p:cNvPr id="6" name="Picture Placeholder 5">
            <a:extLst>
              <a:ext uri="{FF2B5EF4-FFF2-40B4-BE49-F238E27FC236}">
                <a16:creationId xmlns:a16="http://schemas.microsoft.com/office/drawing/2014/main" id="{C77B7186-FB14-CA62-FE96-5476125CC1B8}"/>
              </a:ext>
            </a:extLst>
          </p:cNvPr>
          <p:cNvSpPr>
            <a:spLocks noGrp="1"/>
          </p:cNvSpPr>
          <p:nvPr>
            <p:ph type="pic" sz="quarter" idx="13"/>
          </p:nvPr>
        </p:nvSpPr>
        <p:spPr>
          <a:xfrm>
            <a:off x="5596129" y="333756"/>
            <a:ext cx="6237732" cy="6190488"/>
          </a:xfrm>
          <a:custGeom>
            <a:avLst/>
            <a:gdLst>
              <a:gd name="connsiteX0" fmla="*/ 0 w 6237732"/>
              <a:gd name="connsiteY0" fmla="*/ 0 h 6190488"/>
              <a:gd name="connsiteX1" fmla="*/ 6051089 w 6237732"/>
              <a:gd name="connsiteY1" fmla="*/ 0 h 6190488"/>
              <a:gd name="connsiteX2" fmla="*/ 6237732 w 6237732"/>
              <a:gd name="connsiteY2" fmla="*/ 186643 h 6190488"/>
              <a:gd name="connsiteX3" fmla="*/ 6237732 w 6237732"/>
              <a:gd name="connsiteY3" fmla="*/ 6003845 h 6190488"/>
              <a:gd name="connsiteX4" fmla="*/ 6051089 w 6237732"/>
              <a:gd name="connsiteY4" fmla="*/ 6190488 h 6190488"/>
              <a:gd name="connsiteX5" fmla="*/ 0 w 6237732"/>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7732" h="6190488">
                <a:moveTo>
                  <a:pt x="0" y="0"/>
                </a:moveTo>
                <a:lnTo>
                  <a:pt x="6051089" y="0"/>
                </a:lnTo>
                <a:cubicBezTo>
                  <a:pt x="6154169" y="0"/>
                  <a:pt x="6237732" y="83563"/>
                  <a:pt x="6237732" y="186643"/>
                </a:cubicBezTo>
                <a:lnTo>
                  <a:pt x="6237732" y="6003845"/>
                </a:lnTo>
                <a:cubicBezTo>
                  <a:pt x="6237732" y="6106925"/>
                  <a:pt x="6154169" y="6190488"/>
                  <a:pt x="6051089" y="6190488"/>
                </a:cubicBezTo>
                <a:lnTo>
                  <a:pt x="0" y="6190488"/>
                </a:ln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47134" y="6529916"/>
            <a:ext cx="1951777" cy="328084"/>
          </a:xfrm>
          <a:prstGeom prst="rect">
            <a:avLst/>
          </a:prstGeom>
        </p:spPr>
        <p:txBody>
          <a:bodyPr/>
          <a:lstStyle/>
          <a:p>
            <a:fld id="{B8059760-98D9-464C-8F87-AB0F8D01468A}" type="datetime1">
              <a:rPr lang="en-US" smtClean="0"/>
              <a:t>6/25/2026</a:t>
            </a:fld>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880928"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63657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27AE6C76-D3EE-C74F-F49E-97F6141F5D15}"/>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118606633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703F4AEB-E597-882F-3A69-A923B8DED423}"/>
              </a:ext>
            </a:extLst>
          </p:cNvPr>
          <p:cNvPicPr>
            <a:picLocks noChangeAspect="1"/>
          </p:cNvPicPr>
          <p:nvPr/>
        </p:nvPicPr>
        <p:blipFill>
          <a:blip r:embed="rId2">
            <a:extLst>
              <a:ext uri="{28A0092B-C50C-407E-A947-70E740481C1C}">
                <a14:useLocalDpi xmlns:a14="http://schemas.microsoft.com/office/drawing/2010/main" val="0"/>
              </a:ext>
            </a:extLst>
          </a:blip>
          <a:srcRect t="11857"/>
          <a:stretch/>
        </p:blipFill>
        <p:spPr>
          <a:xfrm>
            <a:off x="398705" y="0"/>
            <a:ext cx="5697291" cy="502177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10" y="548644"/>
            <a:ext cx="7478991" cy="3635797"/>
          </a:xfrm>
        </p:spPr>
        <p:txBody>
          <a:bodyPr anchor="b">
            <a:normAutofit/>
          </a:bodyPr>
          <a:lstStyle>
            <a:lvl1pPr algn="l">
              <a:defRPr sz="7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79018" y="4349578"/>
            <a:ext cx="6821183" cy="1384726"/>
          </a:xfrm>
        </p:spPr>
        <p:txBody>
          <a:bodyPr anchor="b">
            <a:normAutofit/>
          </a:bodyPr>
          <a:lstStyle>
            <a:lvl1pPr marL="0" indent="0" algn="l">
              <a:buNone/>
              <a:defRPr sz="22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CF958A8C-16AF-48A5-81A2-E5B7DCAA717C}" type="datetime1">
              <a:rPr lang="en-US" smtClean="0"/>
              <a:t>6/25/2026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CC5621C6-56CB-3166-B017-50A927415F64}"/>
              </a:ext>
            </a:extLst>
          </p:cNvPr>
          <p:cNvCxnSpPr>
            <a:cxnSpLocks/>
          </p:cNvCxnSpPr>
          <p:nvPr/>
        </p:nvCxnSpPr>
        <p:spPr>
          <a:xfrm>
            <a:off x="637839" y="4236971"/>
            <a:ext cx="0" cy="1384725"/>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397279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02AE2374-EA36-E826-C9F3-73CD3978F48E}"/>
              </a:ext>
            </a:extLst>
          </p:cNvPr>
          <p:cNvPicPr>
            <a:picLocks noChangeAspect="1"/>
          </p:cNvPicPr>
          <p:nvPr/>
        </p:nvPicPr>
        <p:blipFill>
          <a:blip r:embed="rId2">
            <a:extLst>
              <a:ext uri="{28A0092B-C50C-407E-A947-70E740481C1C}">
                <a14:useLocalDpi xmlns:a14="http://schemas.microsoft.com/office/drawing/2010/main" val="0"/>
              </a:ext>
            </a:extLst>
          </a:blip>
          <a:srcRect r="6568" b="47295"/>
          <a:stretch/>
        </p:blipFill>
        <p:spPr>
          <a:xfrm>
            <a:off x="3701143" y="2068286"/>
            <a:ext cx="8490855" cy="478971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10" y="854241"/>
            <a:ext cx="7876287" cy="3592629"/>
          </a:xfrm>
        </p:spPr>
        <p:txBody>
          <a:bodyPr anchor="b">
            <a:normAutofit/>
          </a:bodyPr>
          <a:lstStyle>
            <a:lvl1pPr algn="l">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80325" y="4617138"/>
            <a:ext cx="6853511" cy="1014984"/>
          </a:xfrm>
        </p:spPr>
        <p:txBody>
          <a:bodyPr anchor="b">
            <a:normAutofit/>
          </a:bodyPr>
          <a:lstStyle>
            <a:lvl1pPr marL="0" indent="0" algn="l">
              <a:buNone/>
              <a:defRPr sz="20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DFCC5640-E9D1-43DE-B63C-C9297E178D3A}" type="datetime1">
              <a:rPr lang="en-US" smtClean="0"/>
              <a:t>6/25/2026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6E2B0C21-F380-74EA-96A8-0858FD0075A4}"/>
              </a:ext>
            </a:extLst>
          </p:cNvPr>
          <p:cNvCxnSpPr>
            <a:cxnSpLocks/>
          </p:cNvCxnSpPr>
          <p:nvPr/>
        </p:nvCxnSpPr>
        <p:spPr>
          <a:xfrm>
            <a:off x="755780" y="4492300"/>
            <a:ext cx="0" cy="1129394"/>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6212427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6717639-19C5-F877-6AAE-FF488C79363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572615" y="905615"/>
            <a:ext cx="5046771" cy="504677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53888" y="1427162"/>
            <a:ext cx="9484224" cy="2621154"/>
          </a:xfrm>
        </p:spPr>
        <p:txBody>
          <a:bodyPr anchor="b">
            <a:normAutofit/>
          </a:bodyPr>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4" y="4148509"/>
            <a:ext cx="7588155" cy="1414091"/>
          </a:xfrm>
        </p:spPr>
        <p:txBody>
          <a:bodyPr>
            <a:normAutofit/>
          </a:bodyPr>
          <a:lstStyle>
            <a:lvl1pPr marL="0" indent="0" algn="ctr">
              <a:buNone/>
              <a:defRPr sz="22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0E12C367-CCAB-4513-A424-F06C0F06249D}" type="datetime1">
              <a:rPr lang="en-US" smtClean="0"/>
              <a:t>6/25/2026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6753642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D4B28D-BD47-8092-F202-DCD18D1BAEA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114425" y="1198517"/>
            <a:ext cx="4438651" cy="4438650"/>
          </a:xfrm>
          <a:prstGeom prst="rect">
            <a:avLst/>
          </a:prstGeom>
        </p:spPr>
      </p:pic>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9" y="2801929"/>
            <a:ext cx="8686801" cy="2565902"/>
          </a:xfrm>
        </p:spPr>
        <p:txBody>
          <a:bodyPr anchor="b">
            <a:normAutofit/>
          </a:bodyPr>
          <a:lstStyle>
            <a:lvl1pPr>
              <a:lnSpc>
                <a:spcPct val="80000"/>
              </a:lnSpc>
              <a:defRPr sz="6600">
                <a:latin typeface="+mj-lt"/>
              </a:defRPr>
            </a:lvl1p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1" y="1726269"/>
            <a:ext cx="3024899" cy="547908"/>
          </a:xfrm>
        </p:spPr>
        <p:txBody>
          <a:bodyPr>
            <a:noAutofit/>
          </a:bodyPr>
          <a:lstStyle>
            <a:lvl1pPr marL="0" indent="0">
              <a:buNone/>
              <a:defRPr sz="1600"/>
            </a:lvl1pPr>
            <a:lvl2pPr marL="228594" indent="0">
              <a:buNone/>
              <a:defRPr sz="1400"/>
            </a:lvl2pPr>
            <a:lvl3pPr marL="457189" indent="0">
              <a:buNone/>
              <a:defRPr sz="1200"/>
            </a:lvl3pPr>
            <a:lvl4pPr marL="685783" indent="0">
              <a:buNone/>
              <a:defRPr sz="1100"/>
            </a:lvl4pPr>
            <a:lvl5pPr marL="914377" indent="0">
              <a:buNone/>
              <a:defRPr sz="1051"/>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9B33CD35-CADE-4EF4-80BF-4C4EED0AD8A6}" type="datetime1">
              <a:rPr lang="en-US" smtClean="0"/>
              <a:t>6/25/2026</a:t>
            </a:fld>
            <a:endParaRPr lang="en-US" dirty="0"/>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57236231-7728-F430-19B7-A4956EAFC196}"/>
              </a:ext>
            </a:extLst>
          </p:cNvPr>
          <p:cNvCxnSpPr/>
          <p:nvPr/>
        </p:nvCxnSpPr>
        <p:spPr>
          <a:xfrm>
            <a:off x="1450428" y="2522483"/>
            <a:ext cx="0" cy="26249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287601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pic>
        <p:nvPicPr>
          <p:cNvPr id="3" name="Picture 2" descr="A purple circle with black background&#10;&#10;AI-generated content may be incorrect.">
            <a:extLst>
              <a:ext uri="{FF2B5EF4-FFF2-40B4-BE49-F238E27FC236}">
                <a16:creationId xmlns:a16="http://schemas.microsoft.com/office/drawing/2014/main" id="{9ECA965F-086A-7B72-BC9F-EA4CF32BCAAD}"/>
              </a:ext>
            </a:extLst>
          </p:cNvPr>
          <p:cNvPicPr>
            <a:picLocks noChangeAspect="1"/>
          </p:cNvPicPr>
          <p:nvPr/>
        </p:nvPicPr>
        <p:blipFill>
          <a:blip r:embed="rId2">
            <a:extLst>
              <a:ext uri="{28A0092B-C50C-407E-A947-70E740481C1C}">
                <a14:useLocalDpi xmlns:a14="http://schemas.microsoft.com/office/drawing/2010/main" val="0"/>
              </a:ext>
            </a:extLst>
          </a:blip>
          <a:srcRect b="11502"/>
          <a:stretch/>
        </p:blipFill>
        <p:spPr>
          <a:xfrm>
            <a:off x="421565" y="1836227"/>
            <a:ext cx="5674435" cy="502177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30" y="990601"/>
            <a:ext cx="9145991" cy="3630384"/>
          </a:xfrm>
        </p:spPr>
        <p:txBody>
          <a:bodyPr anchor="b">
            <a:noAutofit/>
          </a:bodyPr>
          <a:lstStyle>
            <a:lvl1pPr algn="l">
              <a:defRPr sz="6500">
                <a:solidFill>
                  <a:schemeClr val="bg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lvl1pPr>
              <a:defRPr>
                <a:solidFill>
                  <a:schemeClr val="bg1"/>
                </a:solidFill>
              </a:defRPr>
            </a:lvl1pPr>
          </a:lstStyle>
          <a:p>
            <a:fld id="{E06E4B0E-6E13-41A9-8E5C-EDFEAEB0A5BD}" type="datetime1">
              <a:rPr lang="en-US" smtClean="0"/>
              <a:t>6/25/2026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20" y="6529916"/>
            <a:ext cx="2805405" cy="328084"/>
          </a:xfrm>
          <a:prstGeom prst="rect">
            <a:avLst/>
          </a:prstGeom>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2" y="6529916"/>
            <a:ext cx="429207" cy="328084"/>
          </a:xfrm>
          <a:prstGeom prst="rect">
            <a:avLst/>
          </a:prstGeo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386985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spTree>
      <p:nvGrpSpPr>
        <p:cNvPr id="1" name=""/>
        <p:cNvGrpSpPr/>
        <p:nvPr/>
      </p:nvGrpSpPr>
      <p:grpSpPr>
        <a:xfrm>
          <a:off x="0" y="0"/>
          <a:ext cx="0" cy="0"/>
          <a:chOff x="0" y="0"/>
          <a:chExt cx="0" cy="0"/>
        </a:xfrm>
      </p:grpSpPr>
      <p:pic>
        <p:nvPicPr>
          <p:cNvPr id="2" name="Picture 1" descr="A purple circle with black background&#10;&#10;AI-generated content may be incorrect.">
            <a:extLst>
              <a:ext uri="{FF2B5EF4-FFF2-40B4-BE49-F238E27FC236}">
                <a16:creationId xmlns:a16="http://schemas.microsoft.com/office/drawing/2014/main" id="{0B3EB36B-144D-A648-1BD5-DBEDDC79D093}"/>
              </a:ext>
            </a:extLst>
          </p:cNvPr>
          <p:cNvPicPr>
            <a:picLocks noChangeAspect="1"/>
          </p:cNvPicPr>
          <p:nvPr/>
        </p:nvPicPr>
        <p:blipFill>
          <a:blip r:embed="rId2">
            <a:extLst>
              <a:ext uri="{28A0092B-C50C-407E-A947-70E740481C1C}">
                <a14:useLocalDpi xmlns:a14="http://schemas.microsoft.com/office/drawing/2010/main" val="0"/>
              </a:ext>
            </a:extLst>
          </a:blip>
          <a:srcRect l="12178" b="16685"/>
          <a:stretch/>
        </p:blipFill>
        <p:spPr>
          <a:xfrm>
            <a:off x="0" y="2754087"/>
            <a:ext cx="4325917" cy="4103914"/>
          </a:xfrm>
          <a:prstGeom prst="rect">
            <a:avLst/>
          </a:prstGeom>
        </p:spPr>
      </p:pic>
      <p:sp>
        <p:nvSpPr>
          <p:cNvPr id="11" name="Title 1">
            <a:extLst>
              <a:ext uri="{FF2B5EF4-FFF2-40B4-BE49-F238E27FC236}">
                <a16:creationId xmlns:a16="http://schemas.microsoft.com/office/drawing/2014/main" id="{D2BD543F-D939-A8C7-FAFA-B555B276DBD7}"/>
              </a:ext>
            </a:extLst>
          </p:cNvPr>
          <p:cNvSpPr>
            <a:spLocks noGrp="1"/>
          </p:cNvSpPr>
          <p:nvPr>
            <p:ph type="ctrTitle"/>
          </p:nvPr>
        </p:nvSpPr>
        <p:spPr>
          <a:xfrm>
            <a:off x="1450430" y="990601"/>
            <a:ext cx="9145991" cy="3630384"/>
          </a:xfrm>
        </p:spPr>
        <p:txBody>
          <a:bodyPr anchor="b">
            <a:noAutofit/>
          </a:bodyPr>
          <a:lstStyle>
            <a:lvl1pPr algn="l">
              <a:defRPr sz="6500">
                <a:solidFill>
                  <a:schemeClr val="tx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79AC791A-57AC-46EE-B656-BAF82B19F7A7}" type="datetime1">
              <a:rPr lang="en-US" smtClean="0"/>
              <a:t>6/25/2026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4712633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purple circle with black background&#10;&#10;AI-generated content may be incorrect.">
            <a:extLst>
              <a:ext uri="{FF2B5EF4-FFF2-40B4-BE49-F238E27FC236}">
                <a16:creationId xmlns:a16="http://schemas.microsoft.com/office/drawing/2014/main" id="{B90D1FE6-C620-8AEA-8E16-817F8F3005D7}"/>
              </a:ext>
            </a:extLst>
          </p:cNvPr>
          <p:cNvPicPr>
            <a:picLocks noChangeAspect="1"/>
          </p:cNvPicPr>
          <p:nvPr/>
        </p:nvPicPr>
        <p:blipFill>
          <a:blip r:embed="rId2">
            <a:extLst>
              <a:ext uri="{28A0092B-C50C-407E-A947-70E740481C1C}">
                <a14:useLocalDpi xmlns:a14="http://schemas.microsoft.com/office/drawing/2010/main" val="0"/>
              </a:ext>
            </a:extLst>
          </a:blip>
          <a:srcRect r="14905" b="19272"/>
          <a:stretch/>
        </p:blipFill>
        <p:spPr>
          <a:xfrm>
            <a:off x="7866084" y="2754087"/>
            <a:ext cx="4325917" cy="4103915"/>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9" cy="1554480"/>
          </a:xfrm>
        </p:spPr>
        <p:txBody>
          <a:bodyPr anchor="b">
            <a:normAutofit/>
          </a:bodyPr>
          <a:lstStyle>
            <a:lvl1pP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2"/>
            <a:ext cx="8467559" cy="3689909"/>
          </a:xfrm>
        </p:spPr>
        <p:txBody>
          <a:bodyPr>
            <a:normAutofit/>
          </a:bodyPr>
          <a:lstStyle>
            <a:lvl1pPr marL="457189" indent="-457189">
              <a:buFont typeface="+mj-lt"/>
              <a:buAutoNum type="arabicPeriod"/>
              <a:defRPr sz="2400"/>
            </a:lvl1pPr>
            <a:lvl2pPr marL="685783" indent="-457189">
              <a:buFont typeface="+mj-lt"/>
              <a:buAutoNum type="arabicPeriod"/>
              <a:defRPr sz="2000"/>
            </a:lvl2pPr>
            <a:lvl3pPr marL="800080" indent="-342891">
              <a:buFont typeface="+mj-lt"/>
              <a:buAutoNum type="arabicPeriod"/>
              <a:defRPr sz="1800"/>
            </a:lvl3pPr>
            <a:lvl4pPr marL="1028674" indent="-342891">
              <a:buFont typeface="+mj-lt"/>
              <a:buAutoNum type="arabicPeriod"/>
              <a:defRPr sz="1600"/>
            </a:lvl4pPr>
            <a:lvl5pPr marL="1257269" indent="-342891">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347132" y="6529916"/>
            <a:ext cx="3284341" cy="328084"/>
          </a:xfrm>
          <a:prstGeom prst="rect">
            <a:avLst/>
          </a:prstGeom>
        </p:spPr>
        <p:txBody>
          <a:bodyPr/>
          <a:lstStyle/>
          <a:p>
            <a:fld id="{8BB45A87-F9DC-49FD-8647-8000379DE0FF}" type="datetime1">
              <a:rPr lang="en-US" smtClean="0"/>
              <a:t>6/25/2026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18192676"/>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14901" y="907302"/>
            <a:ext cx="4700219" cy="1808466"/>
          </a:xfrm>
        </p:spPr>
        <p:txBody>
          <a:bodyPr anchor="b">
            <a:normAutofit/>
          </a:bodyPr>
          <a:lstStyle>
            <a:lvl1pPr>
              <a:defRPr sz="40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176C507B-B242-4119-B1FF-3014636CAB61}"/>
              </a:ext>
            </a:extLst>
          </p:cNvPr>
          <p:cNvSpPr>
            <a:spLocks noGrp="1"/>
          </p:cNvSpPr>
          <p:nvPr>
            <p:ph type="pic" sz="quarter" idx="14"/>
          </p:nvPr>
        </p:nvSpPr>
        <p:spPr>
          <a:xfrm>
            <a:off x="358141" y="333756"/>
            <a:ext cx="5740908" cy="6190488"/>
          </a:xfrm>
          <a:custGeom>
            <a:avLst/>
            <a:gdLst>
              <a:gd name="connsiteX0" fmla="*/ 186643 w 5740908"/>
              <a:gd name="connsiteY0" fmla="*/ 0 h 6190488"/>
              <a:gd name="connsiteX1" fmla="*/ 5740908 w 5740908"/>
              <a:gd name="connsiteY1" fmla="*/ 0 h 6190488"/>
              <a:gd name="connsiteX2" fmla="*/ 5740908 w 5740908"/>
              <a:gd name="connsiteY2" fmla="*/ 6190488 h 6190488"/>
              <a:gd name="connsiteX3" fmla="*/ 186643 w 5740908"/>
              <a:gd name="connsiteY3" fmla="*/ 6190488 h 6190488"/>
              <a:gd name="connsiteX4" fmla="*/ 0 w 5740908"/>
              <a:gd name="connsiteY4" fmla="*/ 6003845 h 6190488"/>
              <a:gd name="connsiteX5" fmla="*/ 0 w 5740908"/>
              <a:gd name="connsiteY5" fmla="*/ 186643 h 6190488"/>
              <a:gd name="connsiteX6" fmla="*/ 186643 w 5740908"/>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0908" h="6190488">
                <a:moveTo>
                  <a:pt x="186643" y="0"/>
                </a:moveTo>
                <a:lnTo>
                  <a:pt x="5740908" y="0"/>
                </a:lnTo>
                <a:lnTo>
                  <a:pt x="5740908"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614901" y="2825498"/>
            <a:ext cx="4700219" cy="3125201"/>
          </a:xfrm>
        </p:spPr>
        <p:txBody>
          <a:bodyPr>
            <a:normAutofit/>
          </a:bodyPr>
          <a:lstStyle>
            <a:lvl1pPr marL="457189" indent="-457189">
              <a:buFont typeface="+mj-lt"/>
              <a:buAutoNum type="arabicPeriod"/>
              <a:defRPr sz="2000"/>
            </a:lvl1pPr>
            <a:lvl2pPr marL="571486" indent="-342891">
              <a:buFont typeface="+mj-lt"/>
              <a:buAutoNum type="arabicPeriod"/>
              <a:defRPr sz="1800"/>
            </a:lvl2pPr>
            <a:lvl3pPr marL="800080" indent="-342891">
              <a:buFont typeface="+mj-lt"/>
              <a:buAutoNum type="arabicPeriod"/>
              <a:defRPr sz="1600"/>
            </a:lvl3pPr>
            <a:lvl4pPr marL="1028674" indent="-342891">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a:extLst>
              <a:ext uri="{FF2B5EF4-FFF2-40B4-BE49-F238E27FC236}">
                <a16:creationId xmlns:a16="http://schemas.microsoft.com/office/drawing/2014/main" id="{168DD83C-D23D-6D82-F95D-3B845F07850D}"/>
              </a:ext>
            </a:extLst>
          </p:cNvPr>
          <p:cNvSpPr>
            <a:spLocks noGrp="1"/>
          </p:cNvSpPr>
          <p:nvPr>
            <p:ph type="dt" sz="half" idx="10"/>
          </p:nvPr>
        </p:nvSpPr>
        <p:spPr>
          <a:xfrm>
            <a:off x="7253745" y="6529916"/>
            <a:ext cx="1622776" cy="328085"/>
          </a:xfrm>
          <a:prstGeom prst="rect">
            <a:avLst/>
          </a:prstGeom>
        </p:spPr>
        <p:txBody>
          <a:bodyPr/>
          <a:lstStyle>
            <a:lvl1pPr>
              <a:defRPr>
                <a:solidFill>
                  <a:schemeClr val="tx1"/>
                </a:solidFill>
                <a:effectLst/>
              </a:defRPr>
            </a:lvl1pPr>
          </a:lstStyle>
          <a:p>
            <a:fld id="{6D90C0B5-149E-43C6-BC41-A128491D453F}" type="datetime1">
              <a:rPr lang="en-US" smtClean="0"/>
              <a:t>6/25/2026</a:t>
            </a:fld>
            <a:endParaRPr lang="en-US" dirty="0"/>
          </a:p>
        </p:txBody>
      </p:sp>
      <p:sp>
        <p:nvSpPr>
          <p:cNvPr id="9" name="Footer Placeholder 5">
            <a:extLst>
              <a:ext uri="{FF2B5EF4-FFF2-40B4-BE49-F238E27FC236}">
                <a16:creationId xmlns:a16="http://schemas.microsoft.com/office/drawing/2014/main" id="{AE25BD38-48AE-AB7F-6C54-5CB0286457FC}"/>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10" name="Slide Number Placeholder 6">
            <a:extLst>
              <a:ext uri="{FF2B5EF4-FFF2-40B4-BE49-F238E27FC236}">
                <a16:creationId xmlns:a16="http://schemas.microsoft.com/office/drawing/2014/main" id="{E6A02DBF-D88B-3129-23EF-1ECA540096BD}"/>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
        <p:nvSpPr>
          <p:cNvPr id="11" name="Rectangle: Rounded Corners 10">
            <a:extLst>
              <a:ext uri="{FF2B5EF4-FFF2-40B4-BE49-F238E27FC236}">
                <a16:creationId xmlns:a16="http://schemas.microsoft.com/office/drawing/2014/main" id="{F4855E23-77DB-A52C-BC0E-EF3C3F4A95CC}"/>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380572450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594" indent="0">
              <a:buNone/>
              <a:defRPr/>
            </a:lvl2pPr>
            <a:lvl3pPr marL="457189" indent="0">
              <a:buNone/>
              <a:defRPr/>
            </a:lvl3pPr>
            <a:lvl4pPr marL="685783" indent="0">
              <a:buNone/>
              <a:defRPr/>
            </a:lvl4pPr>
            <a:lvl5pPr marL="914377"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3032484-B9BE-4D9E-B26D-2C5C9CA0FB0B}" type="datetime1">
              <a:rPr lang="en-US" smtClean="0"/>
              <a:t>6/25/2026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235972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9" y="2254250"/>
            <a:ext cx="4956175" cy="355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09EC6BFE-C141-4D39-B9C1-9206463E51A3}" type="datetime1">
              <a:rPr lang="en-US" smtClean="0"/>
              <a:t>6/25/2026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9132942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5"/>
            <a:ext cx="4145583" cy="4638825"/>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3"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F6A0CE99-2195-4F6C-BC7E-15A6523D2468}" type="datetime1">
              <a:rPr lang="en-US" smtClean="0"/>
              <a:t>6/25/2026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9782479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8"/>
            <a:ext cx="4142232" cy="4940661"/>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4" y="877456"/>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CB1BBD34-D925-4CF7-9109-1FF99B81DE0F}" type="datetime1">
              <a:rPr lang="en-US" smtClean="0"/>
              <a:t>6/25/2026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6482651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41"/>
            <a:ext cx="3494315" cy="5719639"/>
          </a:xfrm>
        </p:spPr>
        <p:txBody>
          <a:bodyPr>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5A697374-FF03-423B-BC3F-A1DFF31BF0C1}" type="datetime1">
              <a:rPr lang="en-US" smtClean="0"/>
              <a:t>6/25/2026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2658327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60894" y="907303"/>
            <a:ext cx="10465073" cy="1132258"/>
          </a:xfrm>
        </p:spPr>
        <p:txBody>
          <a:bodyPr/>
          <a:lstStyle>
            <a:lvl1pPr>
              <a:defRPr>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60894" y="2367645"/>
            <a:ext cx="10465073" cy="35830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8D5BC8D5-3DA3-4D87-B44E-8FB705988BE4}" type="datetime1">
              <a:rPr lang="en-US" smtClean="0"/>
              <a:t>6/25/2026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8816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21706" y="927238"/>
            <a:ext cx="6024895" cy="1143000"/>
          </a:xfrm>
        </p:spPr>
        <p:txBody>
          <a:bodyPr anchor="b"/>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C62C8996-C286-B245-2F06-E6E33F9907E0}"/>
              </a:ext>
            </a:extLst>
          </p:cNvPr>
          <p:cNvSpPr>
            <a:spLocks noGrp="1"/>
          </p:cNvSpPr>
          <p:nvPr>
            <p:ph type="pic" sz="quarter" idx="13"/>
          </p:nvPr>
        </p:nvSpPr>
        <p:spPr>
          <a:xfrm>
            <a:off x="358140" y="333756"/>
            <a:ext cx="4435747" cy="6190488"/>
          </a:xfrm>
          <a:custGeom>
            <a:avLst/>
            <a:gdLst>
              <a:gd name="connsiteX0" fmla="*/ 186643 w 4435746"/>
              <a:gd name="connsiteY0" fmla="*/ 0 h 6190488"/>
              <a:gd name="connsiteX1" fmla="*/ 4435746 w 4435746"/>
              <a:gd name="connsiteY1" fmla="*/ 0 h 6190488"/>
              <a:gd name="connsiteX2" fmla="*/ 4435746 w 4435746"/>
              <a:gd name="connsiteY2" fmla="*/ 6190488 h 6190488"/>
              <a:gd name="connsiteX3" fmla="*/ 186643 w 4435746"/>
              <a:gd name="connsiteY3" fmla="*/ 6190488 h 6190488"/>
              <a:gd name="connsiteX4" fmla="*/ 0 w 4435746"/>
              <a:gd name="connsiteY4" fmla="*/ 6003845 h 6190488"/>
              <a:gd name="connsiteX5" fmla="*/ 0 w 4435746"/>
              <a:gd name="connsiteY5" fmla="*/ 186643 h 6190488"/>
              <a:gd name="connsiteX6" fmla="*/ 186643 w 4435746"/>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35746" h="6190488">
                <a:moveTo>
                  <a:pt x="186643" y="0"/>
                </a:moveTo>
                <a:lnTo>
                  <a:pt x="4435746" y="0"/>
                </a:lnTo>
                <a:lnTo>
                  <a:pt x="4435746"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21706" y="2204568"/>
            <a:ext cx="6004263" cy="37660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321705" y="6529916"/>
            <a:ext cx="3554817" cy="328085"/>
          </a:xfrm>
          <a:prstGeom prst="rect">
            <a:avLst/>
          </a:prstGeom>
        </p:spPr>
        <p:txBody>
          <a:bodyPr/>
          <a:lstStyle/>
          <a:p>
            <a:fld id="{D2C65D26-58D6-4661-A3D7-78AA3456DF72}" type="datetime1">
              <a:rPr lang="en-US" smtClean="0"/>
              <a:t>6/25/2026</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660020"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99886564-48A7-D356-B519-1753B487C993}"/>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3188843002"/>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7" y="905256"/>
            <a:ext cx="6037236" cy="1143000"/>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59536" y="2202135"/>
            <a:ext cx="6037365" cy="37485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6B0EB951-12A5-039B-D658-D0E726B23825}"/>
              </a:ext>
            </a:extLst>
          </p:cNvPr>
          <p:cNvSpPr>
            <a:spLocks noGrp="1"/>
          </p:cNvSpPr>
          <p:nvPr>
            <p:ph type="pic" sz="quarter" idx="13"/>
          </p:nvPr>
        </p:nvSpPr>
        <p:spPr>
          <a:xfrm>
            <a:off x="7400545" y="333756"/>
            <a:ext cx="4433316" cy="6190488"/>
          </a:xfrm>
          <a:custGeom>
            <a:avLst/>
            <a:gdLst>
              <a:gd name="connsiteX0" fmla="*/ 0 w 4433316"/>
              <a:gd name="connsiteY0" fmla="*/ 0 h 6190488"/>
              <a:gd name="connsiteX1" fmla="*/ 4246673 w 4433316"/>
              <a:gd name="connsiteY1" fmla="*/ 0 h 6190488"/>
              <a:gd name="connsiteX2" fmla="*/ 4433316 w 4433316"/>
              <a:gd name="connsiteY2" fmla="*/ 186643 h 6190488"/>
              <a:gd name="connsiteX3" fmla="*/ 4433316 w 4433316"/>
              <a:gd name="connsiteY3" fmla="*/ 6003845 h 6190488"/>
              <a:gd name="connsiteX4" fmla="*/ 4246673 w 4433316"/>
              <a:gd name="connsiteY4" fmla="*/ 6190488 h 6190488"/>
              <a:gd name="connsiteX5" fmla="*/ 0 w 4433316"/>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3316" h="6190488">
                <a:moveTo>
                  <a:pt x="0" y="0"/>
                </a:moveTo>
                <a:lnTo>
                  <a:pt x="4246673" y="0"/>
                </a:lnTo>
                <a:cubicBezTo>
                  <a:pt x="4349753" y="0"/>
                  <a:pt x="4433316" y="83563"/>
                  <a:pt x="4433316" y="186643"/>
                </a:cubicBezTo>
                <a:lnTo>
                  <a:pt x="4433316" y="6003845"/>
                </a:lnTo>
                <a:cubicBezTo>
                  <a:pt x="4433316" y="6106925"/>
                  <a:pt x="4349753" y="6190488"/>
                  <a:pt x="4246673"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47132" y="6529918"/>
            <a:ext cx="3284341" cy="328085"/>
          </a:xfrm>
          <a:prstGeom prst="rect">
            <a:avLst/>
          </a:prstGeom>
        </p:spPr>
        <p:txBody>
          <a:bodyPr/>
          <a:lstStyle/>
          <a:p>
            <a:fld id="{C9EB184A-781D-44D4-B8D5-31F4D34758BA}" type="datetime1">
              <a:rPr lang="en-US" smtClean="0"/>
              <a:t>6/25/2026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529916"/>
            <a:ext cx="2805405" cy="328084"/>
          </a:xfrm>
          <a:prstGeom prst="rect">
            <a:avLst/>
          </a:prstGeom>
        </p:spPr>
        <p:txBody>
          <a:bodyPr/>
          <a:lstStyle/>
          <a:p>
            <a:r>
              <a:rPr lang="en-US" dirty="0"/>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4"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28ED8B4C-3B70-7229-7BC1-2CA7F4228544}"/>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243689064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24996" y="912388"/>
            <a:ext cx="6800971" cy="932688"/>
          </a:xfrm>
        </p:spPr>
        <p:txBody>
          <a:bodyPr anchor="b"/>
          <a:lstStyle>
            <a:lvl1pPr>
              <a:defRPr sz="4400"/>
            </a:lvl1pPr>
          </a:lstStyle>
          <a:p>
            <a:r>
              <a:rPr lang="en-US"/>
              <a:t>Click to edit Master title style</a:t>
            </a:r>
            <a:endParaRPr lang="en-US" dirty="0"/>
          </a:p>
        </p:txBody>
      </p:sp>
      <p:sp>
        <p:nvSpPr>
          <p:cNvPr id="7" name="Picture Placeholder 6">
            <a:extLst>
              <a:ext uri="{FF2B5EF4-FFF2-40B4-BE49-F238E27FC236}">
                <a16:creationId xmlns:a16="http://schemas.microsoft.com/office/drawing/2014/main" id="{5D00EEA7-B56C-0FE1-DD57-6EA768316748}"/>
              </a:ext>
            </a:extLst>
          </p:cNvPr>
          <p:cNvSpPr>
            <a:spLocks noGrp="1"/>
          </p:cNvSpPr>
          <p:nvPr>
            <p:ph type="pic" sz="quarter" idx="13"/>
          </p:nvPr>
        </p:nvSpPr>
        <p:spPr>
          <a:xfrm>
            <a:off x="358141" y="333756"/>
            <a:ext cx="3665220" cy="6190488"/>
          </a:xfrm>
          <a:custGeom>
            <a:avLst/>
            <a:gdLst>
              <a:gd name="connsiteX0" fmla="*/ 186643 w 3665220"/>
              <a:gd name="connsiteY0" fmla="*/ 0 h 6190488"/>
              <a:gd name="connsiteX1" fmla="*/ 3665220 w 3665220"/>
              <a:gd name="connsiteY1" fmla="*/ 0 h 6190488"/>
              <a:gd name="connsiteX2" fmla="*/ 3665220 w 3665220"/>
              <a:gd name="connsiteY2" fmla="*/ 6190488 h 6190488"/>
              <a:gd name="connsiteX3" fmla="*/ 186643 w 3665220"/>
              <a:gd name="connsiteY3" fmla="*/ 6190488 h 6190488"/>
              <a:gd name="connsiteX4" fmla="*/ 0 w 3665220"/>
              <a:gd name="connsiteY4" fmla="*/ 6003845 h 6190488"/>
              <a:gd name="connsiteX5" fmla="*/ 0 w 3665220"/>
              <a:gd name="connsiteY5" fmla="*/ 186643 h 6190488"/>
              <a:gd name="connsiteX6" fmla="*/ 186643 w 366522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5220" h="6190488">
                <a:moveTo>
                  <a:pt x="186643" y="0"/>
                </a:moveTo>
                <a:lnTo>
                  <a:pt x="3665220" y="0"/>
                </a:lnTo>
                <a:lnTo>
                  <a:pt x="3665220"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24997" y="1997625"/>
            <a:ext cx="6800971" cy="3945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529916"/>
            <a:ext cx="3494315" cy="328084"/>
          </a:xfrm>
          <a:prstGeom prst="rect">
            <a:avLst/>
          </a:prstGeom>
        </p:spPr>
        <p:txBody>
          <a:bodyPr/>
          <a:lstStyle/>
          <a:p>
            <a:fld id="{896A6C0C-22EA-4685-8CC1-EB058340D3B9}" type="datetime1">
              <a:rPr lang="en-US" smtClean="0"/>
              <a:t>6/25/2026</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660020"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42F2155E-50E7-C260-4CB2-28DE7F08650E}"/>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55982435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99AA6AA-9FAC-AA42-597B-AAAAEDA9E09F}"/>
              </a:ext>
            </a:extLst>
          </p:cNvPr>
          <p:cNvSpPr>
            <a:spLocks noGrp="1"/>
          </p:cNvSpPr>
          <p:nvPr>
            <p:ph type="title"/>
          </p:nvPr>
        </p:nvSpPr>
        <p:spPr>
          <a:xfrm>
            <a:off x="859537" y="912388"/>
            <a:ext cx="6800971" cy="932688"/>
          </a:xfrm>
        </p:spPr>
        <p:txBody>
          <a:bodyPr anchor="b"/>
          <a:lstStyle>
            <a:lvl1pPr>
              <a:defRPr sz="4400"/>
            </a:lvl1pPr>
          </a:lstStyle>
          <a:p>
            <a:r>
              <a:rPr lang="en-US"/>
              <a:t>Click to edit Master title style</a:t>
            </a:r>
            <a:endParaRPr lang="en-US" dirty="0"/>
          </a:p>
        </p:txBody>
      </p:sp>
      <p:sp>
        <p:nvSpPr>
          <p:cNvPr id="16" name="Content Placeholder 7">
            <a:extLst>
              <a:ext uri="{FF2B5EF4-FFF2-40B4-BE49-F238E27FC236}">
                <a16:creationId xmlns:a16="http://schemas.microsoft.com/office/drawing/2014/main" id="{5F8572EB-0F19-5157-1262-D70FB246A99A}"/>
              </a:ext>
            </a:extLst>
          </p:cNvPr>
          <p:cNvSpPr>
            <a:spLocks noGrp="1"/>
          </p:cNvSpPr>
          <p:nvPr>
            <p:ph sz="quarter" idx="14"/>
          </p:nvPr>
        </p:nvSpPr>
        <p:spPr>
          <a:xfrm>
            <a:off x="859537" y="1997625"/>
            <a:ext cx="6800971" cy="3945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1B842C4E-40FF-AB86-90DD-9230239CDAA9}"/>
              </a:ext>
            </a:extLst>
          </p:cNvPr>
          <p:cNvSpPr>
            <a:spLocks noGrp="1"/>
          </p:cNvSpPr>
          <p:nvPr>
            <p:ph type="pic" sz="quarter" idx="13"/>
          </p:nvPr>
        </p:nvSpPr>
        <p:spPr>
          <a:xfrm>
            <a:off x="8091732" y="333756"/>
            <a:ext cx="3742128" cy="6190488"/>
          </a:xfrm>
          <a:custGeom>
            <a:avLst/>
            <a:gdLst>
              <a:gd name="connsiteX0" fmla="*/ 0 w 3742128"/>
              <a:gd name="connsiteY0" fmla="*/ 0 h 6190488"/>
              <a:gd name="connsiteX1" fmla="*/ 3555485 w 3742128"/>
              <a:gd name="connsiteY1" fmla="*/ 0 h 6190488"/>
              <a:gd name="connsiteX2" fmla="*/ 3742128 w 3742128"/>
              <a:gd name="connsiteY2" fmla="*/ 186643 h 6190488"/>
              <a:gd name="connsiteX3" fmla="*/ 3742128 w 3742128"/>
              <a:gd name="connsiteY3" fmla="*/ 6003845 h 6190488"/>
              <a:gd name="connsiteX4" fmla="*/ 3555485 w 3742128"/>
              <a:gd name="connsiteY4" fmla="*/ 6190488 h 6190488"/>
              <a:gd name="connsiteX5" fmla="*/ 0 w 3742128"/>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42128" h="6190488">
                <a:moveTo>
                  <a:pt x="0" y="0"/>
                </a:moveTo>
                <a:lnTo>
                  <a:pt x="3555485" y="0"/>
                </a:lnTo>
                <a:cubicBezTo>
                  <a:pt x="3658565" y="0"/>
                  <a:pt x="3742128" y="83563"/>
                  <a:pt x="3742128" y="186643"/>
                </a:cubicBezTo>
                <a:lnTo>
                  <a:pt x="3742128" y="6003845"/>
                </a:lnTo>
                <a:cubicBezTo>
                  <a:pt x="3742128" y="6106925"/>
                  <a:pt x="3658565" y="6190488"/>
                  <a:pt x="3555485"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47132" y="6529916"/>
            <a:ext cx="3284341" cy="328084"/>
          </a:xfrm>
          <a:prstGeom prst="rect">
            <a:avLst/>
          </a:prstGeom>
        </p:spPr>
        <p:txBody>
          <a:bodyPr/>
          <a:lstStyle/>
          <a:p>
            <a:fld id="{BE8D025B-B2F0-4A29-86B2-13BD518F8B6B}" type="datetime1">
              <a:rPr lang="en-US" smtClean="0"/>
              <a:t>6/25/2026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800"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2"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635E0701-D961-E590-72A4-CFE60A942FB6}"/>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270458702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35B410A-8F1F-C41B-C2EA-3ADD36BB7D5B}"/>
              </a:ext>
            </a:extLst>
          </p:cNvPr>
          <p:cNvSpPr>
            <a:spLocks noGrp="1"/>
          </p:cNvSpPr>
          <p:nvPr>
            <p:ph type="title"/>
          </p:nvPr>
        </p:nvSpPr>
        <p:spPr>
          <a:xfrm>
            <a:off x="7053972" y="907304"/>
            <a:ext cx="4361688" cy="1386965"/>
          </a:xfrm>
        </p:spPr>
        <p:txBody>
          <a:bodyPr anchor="t"/>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3675BA77-EBBB-9336-6E26-E6A278DEC64C}"/>
              </a:ext>
            </a:extLst>
          </p:cNvPr>
          <p:cNvSpPr>
            <a:spLocks noGrp="1"/>
          </p:cNvSpPr>
          <p:nvPr>
            <p:ph type="pic" sz="quarter" idx="13"/>
          </p:nvPr>
        </p:nvSpPr>
        <p:spPr>
          <a:xfrm>
            <a:off x="358141" y="333756"/>
            <a:ext cx="6253369" cy="6190488"/>
          </a:xfrm>
          <a:custGeom>
            <a:avLst/>
            <a:gdLst>
              <a:gd name="connsiteX0" fmla="*/ 186643 w 6253369"/>
              <a:gd name="connsiteY0" fmla="*/ 0 h 6190488"/>
              <a:gd name="connsiteX1" fmla="*/ 6253369 w 6253369"/>
              <a:gd name="connsiteY1" fmla="*/ 0 h 6190488"/>
              <a:gd name="connsiteX2" fmla="*/ 6253369 w 6253369"/>
              <a:gd name="connsiteY2" fmla="*/ 6190488 h 6190488"/>
              <a:gd name="connsiteX3" fmla="*/ 186643 w 6253369"/>
              <a:gd name="connsiteY3" fmla="*/ 6190488 h 6190488"/>
              <a:gd name="connsiteX4" fmla="*/ 0 w 6253369"/>
              <a:gd name="connsiteY4" fmla="*/ 6003845 h 6190488"/>
              <a:gd name="connsiteX5" fmla="*/ 0 w 6253369"/>
              <a:gd name="connsiteY5" fmla="*/ 186643 h 6190488"/>
              <a:gd name="connsiteX6" fmla="*/ 186643 w 6253369"/>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53369" h="6190488">
                <a:moveTo>
                  <a:pt x="186643" y="0"/>
                </a:moveTo>
                <a:lnTo>
                  <a:pt x="6253369" y="0"/>
                </a:lnTo>
                <a:lnTo>
                  <a:pt x="6253369"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9" name="Content Placeholder 7">
            <a:extLst>
              <a:ext uri="{FF2B5EF4-FFF2-40B4-BE49-F238E27FC236}">
                <a16:creationId xmlns:a16="http://schemas.microsoft.com/office/drawing/2014/main" id="{CFD057C1-E5F9-48C1-C100-98561B816AC5}"/>
              </a:ext>
            </a:extLst>
          </p:cNvPr>
          <p:cNvSpPr>
            <a:spLocks noGrp="1"/>
          </p:cNvSpPr>
          <p:nvPr>
            <p:ph sz="quarter" idx="14"/>
          </p:nvPr>
        </p:nvSpPr>
        <p:spPr>
          <a:xfrm>
            <a:off x="7053972"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529916"/>
            <a:ext cx="1622776" cy="328085"/>
          </a:xfrm>
          <a:prstGeom prst="rect">
            <a:avLst/>
          </a:prstGeom>
        </p:spPr>
        <p:txBody>
          <a:bodyPr/>
          <a:lstStyle>
            <a:lvl1pPr>
              <a:defRPr>
                <a:solidFill>
                  <a:schemeClr val="tx1"/>
                </a:solidFill>
                <a:effectLst/>
              </a:defRPr>
            </a:lvl1pPr>
          </a:lstStyle>
          <a:p>
            <a:fld id="{015A75C5-4930-47E8-8985-ACD2ABF44E32}" type="datetime1">
              <a:rPr lang="en-US" smtClean="0"/>
              <a:t>6/25/2026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EA9C6C39-F32F-7B92-4B04-DE603E8CAB22}"/>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381141927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304"/>
            <a:ext cx="4361688" cy="1386965"/>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989A950D-4E95-617D-73A8-2088AA91A845}"/>
              </a:ext>
            </a:extLst>
          </p:cNvPr>
          <p:cNvSpPr>
            <a:spLocks noGrp="1"/>
          </p:cNvSpPr>
          <p:nvPr>
            <p:ph type="pic" sz="quarter" idx="13"/>
          </p:nvPr>
        </p:nvSpPr>
        <p:spPr>
          <a:xfrm>
            <a:off x="5749423"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1" y="6529916"/>
            <a:ext cx="2031073" cy="328084"/>
          </a:xfrm>
          <a:prstGeom prst="rect">
            <a:avLst/>
          </a:prstGeom>
        </p:spPr>
        <p:txBody>
          <a:bodyPr/>
          <a:lstStyle/>
          <a:p>
            <a:fld id="{2A78B4A2-EBBA-4F6C-AC1C-A3A89020A352}" type="datetime1">
              <a:rPr lang="en-US" smtClean="0"/>
              <a:t>6/25/2026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5"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6C6B2973-B39B-795B-C998-BD99945AC583}"/>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272322310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D06E528-2C9F-FF0A-C704-D5311E88B5CA}"/>
              </a:ext>
            </a:extLst>
          </p:cNvPr>
          <p:cNvSpPr>
            <a:spLocks noGrp="1"/>
          </p:cNvSpPr>
          <p:nvPr>
            <p:ph type="title"/>
          </p:nvPr>
        </p:nvSpPr>
        <p:spPr>
          <a:xfrm>
            <a:off x="6882555" y="905256"/>
            <a:ext cx="4572000" cy="932688"/>
          </a:xfrm>
        </p:spPr>
        <p:txBody>
          <a:bodyPr anchor="b"/>
          <a:lstStyle>
            <a:lvl1pPr>
              <a:defRPr sz="32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98AE6960-1685-F3C4-C297-F7D9C123BDA2}"/>
              </a:ext>
            </a:extLst>
          </p:cNvPr>
          <p:cNvSpPr>
            <a:spLocks noGrp="1"/>
          </p:cNvSpPr>
          <p:nvPr>
            <p:ph type="pic" sz="quarter" idx="13"/>
          </p:nvPr>
        </p:nvSpPr>
        <p:spPr>
          <a:xfrm>
            <a:off x="358956" y="338328"/>
            <a:ext cx="6129344" cy="6181344"/>
          </a:xfrm>
          <a:custGeom>
            <a:avLst/>
            <a:gdLst>
              <a:gd name="connsiteX0" fmla="*/ 186368 w 6129344"/>
              <a:gd name="connsiteY0" fmla="*/ 0 h 6181344"/>
              <a:gd name="connsiteX1" fmla="*/ 6129344 w 6129344"/>
              <a:gd name="connsiteY1" fmla="*/ 0 h 6181344"/>
              <a:gd name="connsiteX2" fmla="*/ 6129344 w 6129344"/>
              <a:gd name="connsiteY2" fmla="*/ 6181344 h 6181344"/>
              <a:gd name="connsiteX3" fmla="*/ 186368 w 6129344"/>
              <a:gd name="connsiteY3" fmla="*/ 6181344 h 6181344"/>
              <a:gd name="connsiteX4" fmla="*/ 0 w 6129344"/>
              <a:gd name="connsiteY4" fmla="*/ 5994976 h 6181344"/>
              <a:gd name="connsiteX5" fmla="*/ 0 w 6129344"/>
              <a:gd name="connsiteY5" fmla="*/ 186368 h 6181344"/>
              <a:gd name="connsiteX6" fmla="*/ 186368 w 6129344"/>
              <a:gd name="connsiteY6" fmla="*/ 0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29344" h="6181344">
                <a:moveTo>
                  <a:pt x="186368" y="0"/>
                </a:moveTo>
                <a:lnTo>
                  <a:pt x="6129344" y="0"/>
                </a:lnTo>
                <a:lnTo>
                  <a:pt x="6129344" y="6181344"/>
                </a:lnTo>
                <a:lnTo>
                  <a:pt x="186368" y="6181344"/>
                </a:lnTo>
                <a:cubicBezTo>
                  <a:pt x="83440" y="6181344"/>
                  <a:pt x="0" y="6097904"/>
                  <a:pt x="0" y="5994976"/>
                </a:cubicBezTo>
                <a:lnTo>
                  <a:pt x="0" y="186368"/>
                </a:lnTo>
                <a:cubicBezTo>
                  <a:pt x="0" y="83440"/>
                  <a:pt x="83440" y="0"/>
                  <a:pt x="186368"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10" name="Content Placeholder 7">
            <a:extLst>
              <a:ext uri="{FF2B5EF4-FFF2-40B4-BE49-F238E27FC236}">
                <a16:creationId xmlns:a16="http://schemas.microsoft.com/office/drawing/2014/main" id="{F131C32E-547E-EA2F-5C03-0FE106459545}"/>
              </a:ext>
            </a:extLst>
          </p:cNvPr>
          <p:cNvSpPr>
            <a:spLocks noGrp="1"/>
          </p:cNvSpPr>
          <p:nvPr>
            <p:ph sz="quarter" idx="14"/>
          </p:nvPr>
        </p:nvSpPr>
        <p:spPr>
          <a:xfrm>
            <a:off x="6882555" y="1982050"/>
            <a:ext cx="4572000" cy="3968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2" y="6529916"/>
            <a:ext cx="1772029" cy="328084"/>
          </a:xfrm>
          <a:prstGeom prst="rect">
            <a:avLst/>
          </a:prstGeom>
        </p:spPr>
        <p:txBody>
          <a:bodyPr/>
          <a:lstStyle>
            <a:lvl1pPr>
              <a:defRPr>
                <a:solidFill>
                  <a:schemeClr val="tx1"/>
                </a:solidFill>
                <a:effectLst/>
              </a:defRPr>
            </a:lvl1pPr>
          </a:lstStyle>
          <a:p>
            <a:fld id="{BB196D20-FAA2-496D-BBD7-8ECE09D0D98B}" type="datetime1">
              <a:rPr lang="en-US" smtClean="0"/>
              <a:t>6/25/2026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3BBCC467-E248-3764-B263-C14CD99457D8}"/>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11623203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4572000" cy="932688"/>
          </a:xfrm>
        </p:spPr>
        <p:txBody>
          <a:bodyPr anchor="b"/>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1982050"/>
            <a:ext cx="4572000" cy="3968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8">
            <a:extLst>
              <a:ext uri="{FF2B5EF4-FFF2-40B4-BE49-F238E27FC236}">
                <a16:creationId xmlns:a16="http://schemas.microsoft.com/office/drawing/2014/main" id="{4E3331A2-CF3B-E998-CF70-4A75C30A9245}"/>
              </a:ext>
            </a:extLst>
          </p:cNvPr>
          <p:cNvSpPr>
            <a:spLocks noGrp="1"/>
          </p:cNvSpPr>
          <p:nvPr>
            <p:ph type="pic" sz="quarter" idx="13"/>
          </p:nvPr>
        </p:nvSpPr>
        <p:spPr>
          <a:xfrm>
            <a:off x="5917721" y="333756"/>
            <a:ext cx="5916140" cy="6190488"/>
          </a:xfrm>
          <a:custGeom>
            <a:avLst/>
            <a:gdLst>
              <a:gd name="connsiteX0" fmla="*/ 0 w 5916140"/>
              <a:gd name="connsiteY0" fmla="*/ 0 h 6190488"/>
              <a:gd name="connsiteX1" fmla="*/ 5729497 w 5916140"/>
              <a:gd name="connsiteY1" fmla="*/ 0 h 6190488"/>
              <a:gd name="connsiteX2" fmla="*/ 5916140 w 5916140"/>
              <a:gd name="connsiteY2" fmla="*/ 186643 h 6190488"/>
              <a:gd name="connsiteX3" fmla="*/ 5916140 w 5916140"/>
              <a:gd name="connsiteY3" fmla="*/ 6003845 h 6190488"/>
              <a:gd name="connsiteX4" fmla="*/ 5729497 w 5916140"/>
              <a:gd name="connsiteY4" fmla="*/ 6190488 h 6190488"/>
              <a:gd name="connsiteX5" fmla="*/ 0 w 591614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16140" h="6190488">
                <a:moveTo>
                  <a:pt x="0" y="0"/>
                </a:moveTo>
                <a:lnTo>
                  <a:pt x="5729497" y="0"/>
                </a:lnTo>
                <a:cubicBezTo>
                  <a:pt x="5832577" y="0"/>
                  <a:pt x="5916140" y="83563"/>
                  <a:pt x="5916140" y="186643"/>
                </a:cubicBezTo>
                <a:lnTo>
                  <a:pt x="5916140" y="6003845"/>
                </a:lnTo>
                <a:cubicBezTo>
                  <a:pt x="5916140" y="6106925"/>
                  <a:pt x="5832577" y="6190488"/>
                  <a:pt x="572949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4" y="6529916"/>
            <a:ext cx="2031073" cy="328084"/>
          </a:xfrm>
          <a:prstGeom prst="rect">
            <a:avLst/>
          </a:prstGeom>
        </p:spPr>
        <p:txBody>
          <a:bodyPr/>
          <a:lstStyle/>
          <a:p>
            <a:fld id="{FD1E6C81-237E-4E52-BD0E-F21E3428DA25}" type="datetime1">
              <a:rPr lang="en-US" smtClean="0"/>
              <a:t>6/25/2026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5"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441A81A3-09AD-4886-CA58-1C5308FB34ED}"/>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51394284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03045" y="907299"/>
            <a:ext cx="3222923" cy="1203162"/>
          </a:xfrm>
        </p:spPr>
        <p:txBody>
          <a:bodyPr anchor="b">
            <a:normAutofit/>
          </a:bodyPr>
          <a:lstStyle>
            <a:lvl1pPr>
              <a:defRPr sz="3200"/>
            </a:lvl1pPr>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E26FC952-7E45-FC54-E540-F375172C0E20}"/>
              </a:ext>
            </a:extLst>
          </p:cNvPr>
          <p:cNvSpPr>
            <a:spLocks noGrp="1"/>
          </p:cNvSpPr>
          <p:nvPr>
            <p:ph type="pic" sz="quarter" idx="13"/>
          </p:nvPr>
        </p:nvSpPr>
        <p:spPr>
          <a:xfrm>
            <a:off x="358141" y="333756"/>
            <a:ext cx="7226004" cy="6190488"/>
          </a:xfrm>
          <a:custGeom>
            <a:avLst/>
            <a:gdLst>
              <a:gd name="connsiteX0" fmla="*/ 186643 w 7226004"/>
              <a:gd name="connsiteY0" fmla="*/ 0 h 6190488"/>
              <a:gd name="connsiteX1" fmla="*/ 7226004 w 7226004"/>
              <a:gd name="connsiteY1" fmla="*/ 0 h 6190488"/>
              <a:gd name="connsiteX2" fmla="*/ 7226004 w 7226004"/>
              <a:gd name="connsiteY2" fmla="*/ 6190488 h 6190488"/>
              <a:gd name="connsiteX3" fmla="*/ 186643 w 7226004"/>
              <a:gd name="connsiteY3" fmla="*/ 6190488 h 6190488"/>
              <a:gd name="connsiteX4" fmla="*/ 0 w 7226004"/>
              <a:gd name="connsiteY4" fmla="*/ 6003845 h 6190488"/>
              <a:gd name="connsiteX5" fmla="*/ 0 w 7226004"/>
              <a:gd name="connsiteY5" fmla="*/ 186643 h 6190488"/>
              <a:gd name="connsiteX6" fmla="*/ 186643 w 7226004"/>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26004" h="6190488">
                <a:moveTo>
                  <a:pt x="186643" y="0"/>
                </a:moveTo>
                <a:lnTo>
                  <a:pt x="7226004" y="0"/>
                </a:lnTo>
                <a:lnTo>
                  <a:pt x="7226004"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03045" y="2240265"/>
            <a:ext cx="3222923" cy="37104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103045" y="6529915"/>
            <a:ext cx="922372" cy="328084"/>
          </a:xfrm>
          <a:prstGeom prst="rect">
            <a:avLst/>
          </a:prstGeom>
        </p:spPr>
        <p:txBody>
          <a:bodyPr/>
          <a:lstStyle/>
          <a:p>
            <a:fld id="{9EB32665-FBFD-4BB9-B2E6-AD1D6E1BD87C}" type="datetime1">
              <a:rPr lang="en-US" smtClean="0"/>
              <a:t>6/25/2026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025418" y="6529915"/>
            <a:ext cx="2390244"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DCB9005A-8E92-C720-BABE-52545C043BA6}"/>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196347208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7" y="907301"/>
            <a:ext cx="3351329" cy="1203161"/>
          </a:xfrm>
        </p:spPr>
        <p:txBody>
          <a:bodyPr anchor="b">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7" y="2244789"/>
            <a:ext cx="3351329" cy="37059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8">
            <a:extLst>
              <a:ext uri="{FF2B5EF4-FFF2-40B4-BE49-F238E27FC236}">
                <a16:creationId xmlns:a16="http://schemas.microsoft.com/office/drawing/2014/main" id="{93031C5B-201F-65FC-977A-E04E980A8D1F}"/>
              </a:ext>
            </a:extLst>
          </p:cNvPr>
          <p:cNvSpPr>
            <a:spLocks noGrp="1"/>
          </p:cNvSpPr>
          <p:nvPr>
            <p:ph type="pic" sz="quarter" idx="13"/>
          </p:nvPr>
        </p:nvSpPr>
        <p:spPr>
          <a:xfrm>
            <a:off x="4761780" y="333756"/>
            <a:ext cx="7072080" cy="6190488"/>
          </a:xfrm>
          <a:custGeom>
            <a:avLst/>
            <a:gdLst>
              <a:gd name="connsiteX0" fmla="*/ 0 w 7072080"/>
              <a:gd name="connsiteY0" fmla="*/ 0 h 6190488"/>
              <a:gd name="connsiteX1" fmla="*/ 6885437 w 7072080"/>
              <a:gd name="connsiteY1" fmla="*/ 0 h 6190488"/>
              <a:gd name="connsiteX2" fmla="*/ 7072080 w 7072080"/>
              <a:gd name="connsiteY2" fmla="*/ 186643 h 6190488"/>
              <a:gd name="connsiteX3" fmla="*/ 7072080 w 7072080"/>
              <a:gd name="connsiteY3" fmla="*/ 6003845 h 6190488"/>
              <a:gd name="connsiteX4" fmla="*/ 6885437 w 7072080"/>
              <a:gd name="connsiteY4" fmla="*/ 6190488 h 6190488"/>
              <a:gd name="connsiteX5" fmla="*/ 0 w 707208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72080" h="6190488">
                <a:moveTo>
                  <a:pt x="0" y="0"/>
                </a:moveTo>
                <a:lnTo>
                  <a:pt x="6885437" y="0"/>
                </a:lnTo>
                <a:cubicBezTo>
                  <a:pt x="6988517" y="0"/>
                  <a:pt x="7072080" y="83563"/>
                  <a:pt x="7072080" y="186643"/>
                </a:cubicBezTo>
                <a:lnTo>
                  <a:pt x="7072080" y="6003845"/>
                </a:lnTo>
                <a:cubicBezTo>
                  <a:pt x="7072080" y="6106925"/>
                  <a:pt x="6988517" y="6190488"/>
                  <a:pt x="688543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4" y="6529916"/>
            <a:ext cx="1067625" cy="328084"/>
          </a:xfrm>
          <a:prstGeom prst="rect">
            <a:avLst/>
          </a:prstGeom>
        </p:spPr>
        <p:txBody>
          <a:bodyPr/>
          <a:lstStyle/>
          <a:p>
            <a:fld id="{001C0718-1275-4815-9D78-F8E858C623A4}" type="datetime1">
              <a:rPr lang="en-US" smtClean="0"/>
              <a:t>6/25/2026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6"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7"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75A9B769-FEAE-2962-E26F-2A44DC7B32AC}"/>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393623894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00266" y="907300"/>
            <a:ext cx="3025703" cy="2114466"/>
          </a:xfrm>
        </p:spPr>
        <p:txBody>
          <a:bodyPr anchor="b"/>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D58BC462-E794-03C0-9112-F7F3BCEED143}"/>
              </a:ext>
            </a:extLst>
          </p:cNvPr>
          <p:cNvSpPr>
            <a:spLocks noGrp="1"/>
          </p:cNvSpPr>
          <p:nvPr>
            <p:ph type="pic" sz="quarter" idx="13"/>
          </p:nvPr>
        </p:nvSpPr>
        <p:spPr>
          <a:xfrm>
            <a:off x="358141" y="333756"/>
            <a:ext cx="7423225" cy="6190488"/>
          </a:xfrm>
          <a:custGeom>
            <a:avLst/>
            <a:gdLst>
              <a:gd name="connsiteX0" fmla="*/ 186643 w 7423225"/>
              <a:gd name="connsiteY0" fmla="*/ 0 h 6190488"/>
              <a:gd name="connsiteX1" fmla="*/ 7423225 w 7423225"/>
              <a:gd name="connsiteY1" fmla="*/ 0 h 6190488"/>
              <a:gd name="connsiteX2" fmla="*/ 7423225 w 7423225"/>
              <a:gd name="connsiteY2" fmla="*/ 6190488 h 6190488"/>
              <a:gd name="connsiteX3" fmla="*/ 186643 w 7423225"/>
              <a:gd name="connsiteY3" fmla="*/ 6190488 h 6190488"/>
              <a:gd name="connsiteX4" fmla="*/ 0 w 7423225"/>
              <a:gd name="connsiteY4" fmla="*/ 6003845 h 6190488"/>
              <a:gd name="connsiteX5" fmla="*/ 0 w 7423225"/>
              <a:gd name="connsiteY5" fmla="*/ 186643 h 6190488"/>
              <a:gd name="connsiteX6" fmla="*/ 186643 w 7423225"/>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23225" h="6190488">
                <a:moveTo>
                  <a:pt x="186643" y="0"/>
                </a:moveTo>
                <a:lnTo>
                  <a:pt x="7423225" y="0"/>
                </a:lnTo>
                <a:lnTo>
                  <a:pt x="7423225"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00266" y="3156095"/>
            <a:ext cx="3025703" cy="2794596"/>
          </a:xfrm>
        </p:spPr>
        <p:txBody>
          <a:bodyPr>
            <a:normAutofit/>
          </a:bodyPr>
          <a:lstStyle>
            <a:lvl1pPr marL="0" indent="0">
              <a:buNone/>
              <a:defRPr sz="1600"/>
            </a:lvl1pPr>
            <a:lvl2pPr marL="228594" indent="0">
              <a:buNone/>
              <a:defRPr sz="1400"/>
            </a:lvl2pPr>
            <a:lvl3pPr marL="457189" indent="0">
              <a:buNone/>
              <a:defRPr sz="1200"/>
            </a:lvl3pPr>
            <a:lvl4pPr marL="685783" indent="0">
              <a:buNone/>
              <a:defRPr sz="1100"/>
            </a:lvl4pPr>
            <a:lvl5pPr marL="914377" indent="0">
              <a:buNone/>
              <a:defRPr sz="1051"/>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3" y="6529915"/>
            <a:ext cx="1003659" cy="328084"/>
          </a:xfrm>
          <a:prstGeom prst="rect">
            <a:avLst/>
          </a:prstGeom>
        </p:spPr>
        <p:txBody>
          <a:bodyPr/>
          <a:lstStyle>
            <a:lvl1pPr>
              <a:defRPr>
                <a:solidFill>
                  <a:schemeClr val="tx1"/>
                </a:solidFill>
                <a:effectLst/>
              </a:defRPr>
            </a:lvl1pPr>
          </a:lstStyle>
          <a:p>
            <a:fld id="{3E991170-6DAA-4A03-B8E2-9B9479533520}" type="datetime1">
              <a:rPr lang="en-US" smtClean="0"/>
              <a:t>6/25/2026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529915"/>
            <a:ext cx="2068899"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
        <p:nvSpPr>
          <p:cNvPr id="4" name="Rectangle: Rounded Corners 3">
            <a:extLst>
              <a:ext uri="{FF2B5EF4-FFF2-40B4-BE49-F238E27FC236}">
                <a16:creationId xmlns:a16="http://schemas.microsoft.com/office/drawing/2014/main" id="{B3CB8547-3131-E62F-78BD-1E2AB8979C91}"/>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327864483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594" indent="0">
              <a:buFont typeface="Arial" panose="020B0604020202020204" pitchFamily="34" charset="0"/>
              <a:buNone/>
              <a:defRPr sz="1400"/>
            </a:lvl2pPr>
            <a:lvl3pPr marL="457189" indent="0">
              <a:buFont typeface="Arial" panose="020B0604020202020204" pitchFamily="34" charset="0"/>
              <a:buNone/>
              <a:defRPr sz="1200"/>
            </a:lvl3pPr>
            <a:lvl4pPr marL="685783" indent="0">
              <a:buFont typeface="Arial" panose="020B0604020202020204" pitchFamily="34" charset="0"/>
              <a:buNone/>
              <a:defRPr sz="1100"/>
            </a:lvl4pPr>
            <a:lvl5pPr marL="914377" indent="0">
              <a:buFont typeface="Arial" panose="020B0604020202020204" pitchFamily="34" charset="0"/>
              <a:buNone/>
              <a:defRPr sz="1051"/>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60FCC874-ABB8-4C10-9177-21AC72F6A298}" type="datetime1">
              <a:rPr lang="en-US" smtClean="0"/>
              <a:t>6/25/2026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06465646"/>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9" cy="1892808"/>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44" indent="-285744">
              <a:buFont typeface="Arial" panose="020B0604020202020204" pitchFamily="34" charset="0"/>
              <a:buChar char="•"/>
              <a:defRPr sz="1800"/>
            </a:lvl1pPr>
            <a:lvl2pPr marL="514338" indent="-285744">
              <a:buFont typeface="Arial" panose="020B0604020202020204" pitchFamily="34" charset="0"/>
              <a:buChar char="•"/>
              <a:defRPr sz="1600"/>
            </a:lvl2pPr>
            <a:lvl3pPr marL="742932" indent="-285744">
              <a:buFont typeface="Arial" panose="020B0604020202020204" pitchFamily="34" charset="0"/>
              <a:buChar char="•"/>
              <a:defRPr sz="1400"/>
            </a:lvl3pPr>
            <a:lvl4pPr marL="857229" indent="-171446">
              <a:buFont typeface="Arial" panose="020B0604020202020204" pitchFamily="34" charset="0"/>
              <a:buChar char="•"/>
              <a:defRPr sz="1200"/>
            </a:lvl4pPr>
            <a:lvl5pPr marL="1085824" indent="-171446">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ADF5D8CB-63B2-446F-93BC-175E57FCF432}" type="datetime1">
              <a:rPr lang="en-US" smtClean="0"/>
              <a:t>6/25/2026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1749755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9" cy="1892808"/>
          </a:xfrm>
        </p:spPr>
        <p:txBody>
          <a:bodyPr anchor="t">
            <a:normAutofit/>
          </a:bodyPr>
          <a:lstStyle>
            <a:lvl1pPr>
              <a:defRPr sz="32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5" cy="365125"/>
          </a:xfrm>
          <a:prstGeom prst="rect">
            <a:avLst/>
          </a:prstGeom>
        </p:spPr>
        <p:txBody>
          <a:bodyPr/>
          <a:lstStyle/>
          <a:p>
            <a:fld id="{244F40FC-6776-4522-9B6E-3CBB98658565}" type="datetime1">
              <a:rPr lang="en-US" smtClean="0"/>
              <a:t>6/25/2026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2" y="59778"/>
            <a:ext cx="2805405" cy="365125"/>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3" y="59778"/>
            <a:ext cx="429207" cy="365125"/>
          </a:xfrm>
          <a:prstGeom prst="rect">
            <a:avLst/>
          </a:prstGeo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44" indent="-285744">
              <a:buFont typeface="Arial" panose="020B0604020202020204" pitchFamily="34" charset="0"/>
              <a:buChar char="•"/>
              <a:defRPr sz="1800"/>
            </a:lvl1pPr>
            <a:lvl2pPr marL="514338" indent="-285744">
              <a:buFont typeface="Arial" panose="020B0604020202020204" pitchFamily="34" charset="0"/>
              <a:buChar char="•"/>
              <a:defRPr sz="1600"/>
            </a:lvl2pPr>
            <a:lvl3pPr marL="742932" indent="-285744">
              <a:buFont typeface="Arial" panose="020B0604020202020204" pitchFamily="34" charset="0"/>
              <a:buChar char="•"/>
              <a:defRPr sz="1400"/>
            </a:lvl3pPr>
            <a:lvl4pPr marL="857229" indent="-171446">
              <a:buFont typeface="Arial" panose="020B0604020202020204" pitchFamily="34" charset="0"/>
              <a:buChar char="•"/>
              <a:defRPr sz="1200"/>
            </a:lvl4pPr>
            <a:lvl5pPr marL="1085824" indent="-171446">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2525664812"/>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707AF85-94F0-A688-031E-5C9B12E7DA2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7" y="1810324"/>
            <a:ext cx="4547183" cy="4444173"/>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5" y="603506"/>
            <a:ext cx="10972803" cy="970463"/>
          </a:xfrm>
        </p:spPr>
        <p:txBody>
          <a:bodyPr anchor="ctr"/>
          <a:lstStyle/>
          <a:p>
            <a:r>
              <a:rPr lang="en-US"/>
              <a:t>Click to edit Master title style</a:t>
            </a:r>
          </a:p>
        </p:txBody>
      </p:sp>
      <p:sp>
        <p:nvSpPr>
          <p:cNvPr id="11" name="Picture Placeholder 10">
            <a:extLst>
              <a:ext uri="{FF2B5EF4-FFF2-40B4-BE49-F238E27FC236}">
                <a16:creationId xmlns:a16="http://schemas.microsoft.com/office/drawing/2014/main" id="{0FEB7308-4C28-B462-9DD9-8D821D48BBBA}"/>
              </a:ext>
            </a:extLst>
          </p:cNvPr>
          <p:cNvSpPr>
            <a:spLocks noGrp="1"/>
          </p:cNvSpPr>
          <p:nvPr>
            <p:ph type="pic" sz="quarter" idx="16"/>
          </p:nvPr>
        </p:nvSpPr>
        <p:spPr>
          <a:xfrm>
            <a:off x="898333" y="2044503"/>
            <a:ext cx="3975817" cy="3975817"/>
          </a:xfrm>
          <a:custGeom>
            <a:avLst/>
            <a:gdLst>
              <a:gd name="connsiteX0" fmla="*/ 1987909 w 3975817"/>
              <a:gd name="connsiteY0" fmla="*/ 0 h 3975817"/>
              <a:gd name="connsiteX1" fmla="*/ 3975817 w 3975817"/>
              <a:gd name="connsiteY1" fmla="*/ 1987909 h 3975817"/>
              <a:gd name="connsiteX2" fmla="*/ 1987909 w 3975817"/>
              <a:gd name="connsiteY2" fmla="*/ 3975817 h 3975817"/>
              <a:gd name="connsiteX3" fmla="*/ 0 w 3975817"/>
              <a:gd name="connsiteY3" fmla="*/ 1987909 h 3975817"/>
              <a:gd name="connsiteX4" fmla="*/ 1987909 w 3975817"/>
              <a:gd name="connsiteY4" fmla="*/ 0 h 3975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75817" h="3975817">
                <a:moveTo>
                  <a:pt x="1987909" y="0"/>
                </a:moveTo>
                <a:cubicBezTo>
                  <a:pt x="3085800" y="0"/>
                  <a:pt x="3975817" y="890017"/>
                  <a:pt x="3975817" y="1987909"/>
                </a:cubicBezTo>
                <a:cubicBezTo>
                  <a:pt x="3975817" y="3085800"/>
                  <a:pt x="3085800" y="3975817"/>
                  <a:pt x="1987909" y="3975817"/>
                </a:cubicBezTo>
                <a:cubicBezTo>
                  <a:pt x="890017" y="3975817"/>
                  <a:pt x="0" y="3085800"/>
                  <a:pt x="0" y="1987909"/>
                </a:cubicBezTo>
                <a:cubicBezTo>
                  <a:pt x="0" y="890017"/>
                  <a:pt x="890017" y="0"/>
                  <a:pt x="1987909"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096001" y="1828802"/>
            <a:ext cx="5483355"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0A297937-EB1F-4F4D-B63D-8C79564D8A7C}" type="datetime1">
              <a:rPr lang="en-US" smtClean="0"/>
              <a:t>6/25/2026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3712010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BFD4E-5044-9769-5E8F-5BEC1C2A215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9" y="2271376"/>
            <a:ext cx="4155295" cy="40611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US"/>
              <a:t>Click to edit Master title style</a:t>
            </a:r>
          </a:p>
        </p:txBody>
      </p:sp>
      <p:sp>
        <p:nvSpPr>
          <p:cNvPr id="14" name="Picture Placeholder 13">
            <a:extLst>
              <a:ext uri="{FF2B5EF4-FFF2-40B4-BE49-F238E27FC236}">
                <a16:creationId xmlns:a16="http://schemas.microsoft.com/office/drawing/2014/main" id="{D4DA44E7-3265-78D1-59E3-AEFDF6112DD6}"/>
              </a:ext>
            </a:extLst>
          </p:cNvPr>
          <p:cNvSpPr>
            <a:spLocks noGrp="1"/>
          </p:cNvSpPr>
          <p:nvPr>
            <p:ph type="pic" sz="quarter" idx="16"/>
          </p:nvPr>
        </p:nvSpPr>
        <p:spPr>
          <a:xfrm>
            <a:off x="873709" y="2485372"/>
            <a:ext cx="3633171" cy="3633170"/>
          </a:xfrm>
          <a:custGeom>
            <a:avLst/>
            <a:gdLst>
              <a:gd name="connsiteX0" fmla="*/ 1816585 w 3633170"/>
              <a:gd name="connsiteY0" fmla="*/ 0 h 3633170"/>
              <a:gd name="connsiteX1" fmla="*/ 3633170 w 3633170"/>
              <a:gd name="connsiteY1" fmla="*/ 1816585 h 3633170"/>
              <a:gd name="connsiteX2" fmla="*/ 1816585 w 3633170"/>
              <a:gd name="connsiteY2" fmla="*/ 3633170 h 3633170"/>
              <a:gd name="connsiteX3" fmla="*/ 0 w 3633170"/>
              <a:gd name="connsiteY3" fmla="*/ 1816585 h 3633170"/>
              <a:gd name="connsiteX4" fmla="*/ 1816585 w 3633170"/>
              <a:gd name="connsiteY4" fmla="*/ 0 h 3633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170" h="3633170">
                <a:moveTo>
                  <a:pt x="1816585" y="0"/>
                </a:moveTo>
                <a:cubicBezTo>
                  <a:pt x="2819857" y="0"/>
                  <a:pt x="3633170" y="813313"/>
                  <a:pt x="3633170" y="1816585"/>
                </a:cubicBezTo>
                <a:cubicBezTo>
                  <a:pt x="3633170" y="2819857"/>
                  <a:pt x="2819857" y="3633170"/>
                  <a:pt x="1816585" y="3633170"/>
                </a:cubicBezTo>
                <a:cubicBezTo>
                  <a:pt x="813313" y="3633170"/>
                  <a:pt x="0" y="2819857"/>
                  <a:pt x="0" y="1816585"/>
                </a:cubicBezTo>
                <a:cubicBezTo>
                  <a:pt x="0" y="813313"/>
                  <a:pt x="813313" y="0"/>
                  <a:pt x="1816585"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7"/>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51ABFD90-6729-41D9-91B3-249AAD8753C7}" type="datetime1">
              <a:rPr lang="en-US" smtClean="0"/>
              <a:t>6/25/2026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5682918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B50B4B-78CB-E542-02D9-864CE61BF8A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37715" y="2311121"/>
            <a:ext cx="4085820" cy="39932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9" y="550217"/>
            <a:ext cx="3657603" cy="1453896"/>
          </a:xfrm>
        </p:spPr>
        <p:txBody>
          <a:bodyPr anchor="t">
            <a:normAutofit/>
          </a:bodyPr>
          <a:lstStyle>
            <a:lvl1pPr>
              <a:defRPr sz="32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AA5E0D2B-AF9D-6520-DEF7-6EF60AC4660E}"/>
              </a:ext>
            </a:extLst>
          </p:cNvPr>
          <p:cNvSpPr>
            <a:spLocks noGrp="1"/>
          </p:cNvSpPr>
          <p:nvPr>
            <p:ph type="pic" sz="quarter" idx="16"/>
          </p:nvPr>
        </p:nvSpPr>
        <p:spPr>
          <a:xfrm>
            <a:off x="694412" y="2521539"/>
            <a:ext cx="3572427"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9" cy="5759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C2DDB8E2-8B65-404A-8669-49422B8DC73E}" type="datetime1">
              <a:rPr lang="en-US" smtClean="0"/>
              <a:t>6/25/2026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4261412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25626D2-80B1-31C0-8C4C-03AEBF6B450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335067" y="2105276"/>
            <a:ext cx="4085820" cy="3993262"/>
          </a:xfrm>
          <a:prstGeom prst="rect">
            <a:avLst/>
          </a:prstGeom>
        </p:spPr>
      </p:pic>
      <p:sp>
        <p:nvSpPr>
          <p:cNvPr id="17" name="Title 1">
            <a:extLst>
              <a:ext uri="{FF2B5EF4-FFF2-40B4-BE49-F238E27FC236}">
                <a16:creationId xmlns:a16="http://schemas.microsoft.com/office/drawing/2014/main" id="{FB8AD6A1-C215-DFF8-ECFA-D092D628B627}"/>
              </a:ext>
            </a:extLst>
          </p:cNvPr>
          <p:cNvSpPr>
            <a:spLocks noGrp="1"/>
          </p:cNvSpPr>
          <p:nvPr>
            <p:ph type="title"/>
          </p:nvPr>
        </p:nvSpPr>
        <p:spPr>
          <a:xfrm>
            <a:off x="612647" y="907303"/>
            <a:ext cx="10966707" cy="1132258"/>
          </a:xfrm>
        </p:spPr>
        <p:txBody>
          <a:bodyPr/>
          <a:lstStyle>
            <a:lvl1pPr>
              <a:defRPr>
                <a:latin typeface="+mj-lt"/>
              </a:defRPr>
            </a:lvl1pPr>
          </a:lstStyle>
          <a:p>
            <a:r>
              <a:rPr lang="en-US"/>
              <a:t>Click to edit Master title style</a:t>
            </a:r>
            <a:endParaRPr lang="en-US" dirty="0"/>
          </a:p>
        </p:txBody>
      </p:sp>
      <p:sp>
        <p:nvSpPr>
          <p:cNvPr id="15" name="Text Placeholder 3">
            <a:extLst>
              <a:ext uri="{FF2B5EF4-FFF2-40B4-BE49-F238E27FC236}">
                <a16:creationId xmlns:a16="http://schemas.microsoft.com/office/drawing/2014/main" id="{2F6745D6-F853-FF75-28EF-2DD864956FC7}"/>
              </a:ext>
            </a:extLst>
          </p:cNvPr>
          <p:cNvSpPr>
            <a:spLocks noGrp="1"/>
          </p:cNvSpPr>
          <p:nvPr>
            <p:ph type="body" sz="half" idx="2"/>
          </p:nvPr>
        </p:nvSpPr>
        <p:spPr>
          <a:xfrm>
            <a:off x="612647" y="2311121"/>
            <a:ext cx="6158267" cy="3993262"/>
          </a:xfrm>
        </p:spPr>
        <p:txBody>
          <a:bodyPr anchor="t">
            <a:normAutofit/>
          </a:bodyPr>
          <a:lstStyle>
            <a:lvl1pPr marL="0" indent="0">
              <a:buNone/>
              <a:defRPr sz="1400"/>
            </a:lvl1pPr>
            <a:lvl2pPr marL="457189" indent="0">
              <a:buNone/>
              <a:defRPr sz="1200"/>
            </a:lvl2pPr>
            <a:lvl3pPr marL="914377" indent="0">
              <a:buNone/>
              <a:defRPr sz="1100"/>
            </a:lvl3pPr>
            <a:lvl4pPr marL="1371566" indent="0">
              <a:buNone/>
              <a:defRPr sz="900"/>
            </a:lvl4pPr>
            <a:lvl5pPr marL="1828754" indent="0">
              <a:buNone/>
              <a:defRPr sz="9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Picture Placeholder 7">
            <a:extLst>
              <a:ext uri="{FF2B5EF4-FFF2-40B4-BE49-F238E27FC236}">
                <a16:creationId xmlns:a16="http://schemas.microsoft.com/office/drawing/2014/main" id="{D366C839-A25F-2CB3-40B9-811BB4C75134}"/>
              </a:ext>
            </a:extLst>
          </p:cNvPr>
          <p:cNvSpPr>
            <a:spLocks noGrp="1"/>
          </p:cNvSpPr>
          <p:nvPr>
            <p:ph type="pic" sz="quarter" idx="15"/>
          </p:nvPr>
        </p:nvSpPr>
        <p:spPr>
          <a:xfrm>
            <a:off x="7591763" y="2315694"/>
            <a:ext cx="3572427"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55858AF6-9472-4EB3-98C0-F3C50477BA26}" type="datetime1">
              <a:rPr lang="en-US" smtClean="0"/>
              <a:t>6/25/2026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9513751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6"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14FF7300-7BD9-4FB7-9E8E-5395672AE2C0}" type="datetime1">
              <a:rPr lang="en-US" smtClean="0"/>
              <a:t>6/25/2026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92112842"/>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967907A-96CA-89D9-9FD8-C85BFFEAF6EB}"/>
              </a:ext>
            </a:extLst>
          </p:cNvPr>
          <p:cNvSpPr>
            <a:spLocks noGrp="1"/>
          </p:cNvSpPr>
          <p:nvPr>
            <p:ph type="title"/>
          </p:nvPr>
        </p:nvSpPr>
        <p:spPr>
          <a:xfrm>
            <a:off x="860316" y="4421772"/>
            <a:ext cx="10499656" cy="1528927"/>
          </a:xfrm>
        </p:spPr>
        <p:txBody>
          <a:bodyPr>
            <a:normAutofit/>
          </a:bodyPr>
          <a:lstStyle>
            <a:lvl1pPr algn="l">
              <a:lnSpc>
                <a:spcPct val="110000"/>
              </a:lnSpc>
              <a:defRPr sz="2000" b="0" cap="none" baseline="0">
                <a:solidFill>
                  <a:schemeClr val="tx1"/>
                </a:solidFill>
                <a:latin typeface="+mn-lt"/>
              </a:defRPr>
            </a:lvl1pPr>
          </a:lstStyle>
          <a:p>
            <a:r>
              <a:rPr lang="en-US"/>
              <a:t>Click to edit Master title style</a:t>
            </a:r>
            <a:endParaRPr lang="en-US" dirty="0"/>
          </a:p>
        </p:txBody>
      </p:sp>
      <p:sp>
        <p:nvSpPr>
          <p:cNvPr id="8" name="Content Placeholder 6">
            <a:extLst>
              <a:ext uri="{FF2B5EF4-FFF2-40B4-BE49-F238E27FC236}">
                <a16:creationId xmlns:a16="http://schemas.microsoft.com/office/drawing/2014/main" id="{824A94E6-CFC2-45CB-1F4E-C00A6DA2F700}"/>
              </a:ext>
            </a:extLst>
          </p:cNvPr>
          <p:cNvSpPr>
            <a:spLocks noGrp="1"/>
          </p:cNvSpPr>
          <p:nvPr>
            <p:ph sz="quarter" idx="13" hasCustomPrompt="1"/>
          </p:nvPr>
        </p:nvSpPr>
        <p:spPr>
          <a:xfrm>
            <a:off x="866336" y="1330312"/>
            <a:ext cx="10499656" cy="3273331"/>
          </a:xfrm>
        </p:spPr>
        <p:txBody>
          <a:bodyPr anchor="b">
            <a:normAutofit/>
          </a:bodyPr>
          <a:lstStyle>
            <a:lvl1pPr marL="0" indent="0" algn="l">
              <a:lnSpc>
                <a:spcPct val="90000"/>
              </a:lnSpc>
              <a:buNone/>
              <a:defRPr sz="20999"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B114370A-B60A-4140-AF2C-DC9D740CAB67}" type="datetime1">
              <a:rPr lang="en-US" smtClean="0"/>
              <a:t>6/25/2026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
        <p:nvSpPr>
          <p:cNvPr id="9" name="Rectangle: Rounded Corners 8">
            <a:extLst>
              <a:ext uri="{FF2B5EF4-FFF2-40B4-BE49-F238E27FC236}">
                <a16:creationId xmlns:a16="http://schemas.microsoft.com/office/drawing/2014/main" id="{FA1F52FC-EB68-58F2-85B1-6235B55362A9}"/>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377838775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804120"/>
            <a:ext cx="10543032" cy="4206240"/>
          </a:xfrm>
        </p:spPr>
        <p:txBody>
          <a:bodyPr anchor="b">
            <a:normAutofit/>
          </a:bodyPr>
          <a:lstStyle>
            <a:lvl1pPr marL="0" indent="0" algn="ctr">
              <a:lnSpc>
                <a:spcPct val="90000"/>
              </a:lnSpc>
              <a:buNone/>
              <a:defRPr sz="23199"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CDD205B8-C9D5-4E1F-84A1-8EB6FD50A5C2}" type="datetime1">
              <a:rPr lang="en-US" smtClean="0"/>
              <a:t>6/25/2026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7ACAAB8A-DD1F-F240-8651-22FAC159B426}"/>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404766810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421770"/>
            <a:ext cx="7525512" cy="1933310"/>
          </a:xfrm>
        </p:spPr>
        <p:txBody>
          <a:bodyPr>
            <a:normAutofit/>
          </a:bodyPr>
          <a:lstStyle>
            <a:lvl1pPr algn="ctr">
              <a:lnSpc>
                <a:spcPct val="110000"/>
              </a:lnSpc>
              <a:defRPr sz="2000" b="0" cap="none" baseline="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353389"/>
            <a:ext cx="10543032" cy="3273331"/>
          </a:xfrm>
        </p:spPr>
        <p:txBody>
          <a:bodyPr anchor="b">
            <a:normAutofit/>
          </a:bodyPr>
          <a:lstStyle>
            <a:lvl1pPr marL="0" indent="0" algn="ctr">
              <a:lnSpc>
                <a:spcPct val="90000"/>
              </a:lnSpc>
              <a:buNone/>
              <a:defRPr sz="20999"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F7CDBFBB-11E6-4C42-A2AF-7A6CDA073BCC}" type="datetime1">
              <a:rPr lang="en-US" smtClean="0"/>
              <a:t>6/25/2026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A42EF41C-4509-4150-C0F1-83BB756ACF5F}"/>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389724529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63663" y="561270"/>
            <a:ext cx="9264676" cy="5735465"/>
          </a:xfrm>
        </p:spPr>
        <p:txBody>
          <a:bodyPr anchor="ctr">
            <a:noAutofit/>
          </a:bodyPr>
          <a:lstStyle>
            <a:lvl1pPr marL="0" indent="0" algn="ctr">
              <a:lnSpc>
                <a:spcPct val="80000"/>
              </a:lnSpc>
              <a:buNone/>
              <a:defRPr lang="en-US" sz="6600" b="0" kern="1200" cap="all" baseline="0" dirty="0">
                <a:solidFill>
                  <a:schemeClr val="tx1"/>
                </a:solidFill>
                <a:latin typeface="+mj-lt"/>
                <a:ea typeface="+mj-ea"/>
                <a:cs typeface="+mj-cs"/>
              </a:defRPr>
            </a:lvl1pPr>
            <a:lvl2pPr marL="228594" indent="0" algn="ctr">
              <a:lnSpc>
                <a:spcPct val="80000"/>
              </a:lnSpc>
              <a:buNone/>
              <a:defRPr lang="en-US" sz="6600" b="0" kern="1200" cap="all" baseline="0" dirty="0">
                <a:solidFill>
                  <a:schemeClr val="tx1"/>
                </a:solidFill>
                <a:latin typeface="+mj-lt"/>
                <a:ea typeface="+mj-ea"/>
                <a:cs typeface="+mj-cs"/>
              </a:defRPr>
            </a:lvl2pPr>
            <a:lvl3pPr marL="457189" indent="0" algn="ctr">
              <a:lnSpc>
                <a:spcPct val="80000"/>
              </a:lnSpc>
              <a:buNone/>
              <a:defRPr lang="en-US" sz="6600" b="0" kern="1200" cap="all" baseline="0" dirty="0">
                <a:solidFill>
                  <a:schemeClr val="tx1"/>
                </a:solidFill>
                <a:latin typeface="+mj-lt"/>
                <a:ea typeface="+mj-ea"/>
                <a:cs typeface="+mj-cs"/>
              </a:defRPr>
            </a:lvl3pPr>
            <a:lvl4pPr marL="685783" indent="0" algn="ctr">
              <a:lnSpc>
                <a:spcPct val="100000"/>
              </a:lnSpc>
              <a:buNone/>
              <a:defRPr lang="en-US" sz="8000" b="1" kern="1200" cap="all" baseline="0" dirty="0">
                <a:solidFill>
                  <a:schemeClr val="tx1"/>
                </a:solidFill>
                <a:latin typeface="Playfair Display Black" pitchFamily="2" charset="0"/>
                <a:ea typeface="+mj-ea"/>
                <a:cs typeface="+mj-cs"/>
              </a:defRPr>
            </a:lvl4pPr>
            <a:lvl5pPr marL="914377" indent="0" algn="ctr">
              <a:lnSpc>
                <a:spcPct val="100000"/>
              </a:lnSpc>
              <a:buNone/>
              <a:defRPr lang="en-US" sz="8000" b="1" kern="1200" cap="all" baseline="0" dirty="0">
                <a:solidFill>
                  <a:schemeClr val="tx1"/>
                </a:solidFill>
                <a:latin typeface="Playfair Display Black" pitchFamily="2" charset="0"/>
                <a:ea typeface="+mj-ea"/>
                <a:cs typeface="+mj-cs"/>
              </a:defRPr>
            </a:lvl5pPr>
          </a:lstStyle>
          <a:p>
            <a:pPr lvl="0"/>
            <a:r>
              <a:rPr lang="en-US" dirty="0"/>
              <a:t>Click to add Statement</a:t>
            </a:r>
          </a:p>
          <a:p>
            <a:pPr lvl="1"/>
            <a:r>
              <a:rPr lang="en-US" dirty="0"/>
              <a:t>Second level</a:t>
            </a:r>
          </a:p>
          <a:p>
            <a:pPr lvl="2"/>
            <a:r>
              <a:rPr lang="en-US" dirty="0"/>
              <a:t>Third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88E04622-2A80-411B-BBB5-960AE8633044}" type="datetime1">
              <a:rPr lang="en-US" smtClean="0"/>
              <a:t>6/25/2026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pPr/>
              <a:t>‹#›</a:t>
            </a:fld>
            <a:endParaRPr lang="en-US" dirty="0"/>
          </a:p>
        </p:txBody>
      </p:sp>
      <p:sp>
        <p:nvSpPr>
          <p:cNvPr id="9" name="Rectangle: Rounded Corners 8">
            <a:extLst>
              <a:ext uri="{FF2B5EF4-FFF2-40B4-BE49-F238E27FC236}">
                <a16:creationId xmlns:a16="http://schemas.microsoft.com/office/drawing/2014/main" id="{244775AE-F67F-CB44-1D87-AB4D287818A5}"/>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18147648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5000" b="1"/>
            </a:lvl1pPr>
            <a:lvl2pPr marL="228594" indent="0">
              <a:lnSpc>
                <a:spcPct val="100000"/>
              </a:lnSpc>
              <a:buNone/>
              <a:defRPr sz="4400" b="1"/>
            </a:lvl2pPr>
            <a:lvl3pPr marL="457189" indent="0">
              <a:lnSpc>
                <a:spcPct val="100000"/>
              </a:lnSpc>
              <a:buNone/>
              <a:defRPr sz="4000" b="1"/>
            </a:lvl3pPr>
            <a:lvl4pPr marL="685783" indent="0">
              <a:lnSpc>
                <a:spcPct val="100000"/>
              </a:lnSpc>
              <a:buNone/>
              <a:defRPr sz="3600" b="1"/>
            </a:lvl4pPr>
            <a:lvl5pPr marL="914377"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F707BBE8-CFF8-409A-8474-321A65563493}" type="datetime1">
              <a:rPr lang="en-US" smtClean="0"/>
              <a:t>6/25/2026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734D2A7D-7433-3BD7-B540-CAF81289672C}"/>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160836924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594" indent="0">
              <a:lnSpc>
                <a:spcPct val="100000"/>
              </a:lnSpc>
              <a:buNone/>
              <a:defRPr sz="4400" b="1"/>
            </a:lvl2pPr>
            <a:lvl3pPr marL="457189" indent="0">
              <a:lnSpc>
                <a:spcPct val="100000"/>
              </a:lnSpc>
              <a:buNone/>
              <a:defRPr sz="4000" b="1"/>
            </a:lvl3pPr>
            <a:lvl4pPr marL="685783" indent="0">
              <a:lnSpc>
                <a:spcPct val="100000"/>
              </a:lnSpc>
              <a:buNone/>
              <a:defRPr sz="3600" b="1"/>
            </a:lvl4pPr>
            <a:lvl5pPr marL="914377"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C7D28022-3805-4559-ABC8-2B1370D1CA77}" type="datetime1">
              <a:rPr lang="en-US" smtClean="0"/>
              <a:t>6/25/2026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0F6FAFB8-6136-DD3A-86C3-855ED940D6F6}"/>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405296817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34321655-180C-E5FF-5EBA-CB7C8C900534}"/>
              </a:ext>
            </a:extLst>
          </p:cNvPr>
          <p:cNvPicPr>
            <a:picLocks noChangeAspect="1"/>
          </p:cNvPicPr>
          <p:nvPr/>
        </p:nvPicPr>
        <p:blipFill>
          <a:blip r:embed="rId2">
            <a:extLst>
              <a:ext uri="{28A0092B-C50C-407E-A947-70E740481C1C}">
                <a14:useLocalDpi xmlns:a14="http://schemas.microsoft.com/office/drawing/2010/main" val="0"/>
              </a:ext>
            </a:extLst>
          </a:blip>
          <a:srcRect t="6267"/>
          <a:stretch/>
        </p:blipFill>
        <p:spPr>
          <a:xfrm>
            <a:off x="492639" y="0"/>
            <a:ext cx="4471248" cy="4191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050323" y="5137616"/>
            <a:ext cx="8054173" cy="466344"/>
          </a:xfrm>
        </p:spPr>
        <p:txBody>
          <a:bodyPr anchor="ctr">
            <a:normAutofit/>
          </a:bodyPr>
          <a:lstStyle>
            <a:lvl1pPr>
              <a:lnSpc>
                <a:spcPct val="120000"/>
              </a:lnSpc>
              <a:defRPr sz="1800" cap="none"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393373" y="1188720"/>
            <a:ext cx="8593017" cy="2174966"/>
          </a:xfrm>
        </p:spPr>
        <p:txBody>
          <a:bodyPr anchor="b">
            <a:normAutofit/>
          </a:bodyPr>
          <a:lstStyle>
            <a:lvl1pPr marL="0" indent="-457189" defTabSz="914377">
              <a:lnSpc>
                <a:spcPct val="80000"/>
              </a:lnSpc>
              <a:spcBef>
                <a:spcPts val="0"/>
              </a:spcBef>
              <a:buNone/>
              <a:defRPr sz="45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73E42DD9-2E8B-4573-924C-81D4EE1DF626}" type="datetime1">
              <a:rPr lang="en-US" smtClean="0"/>
              <a:t>6/25/2026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cxnSp>
        <p:nvCxnSpPr>
          <p:cNvPr id="12" name="Straight Connector 11">
            <a:extLst>
              <a:ext uri="{FF2B5EF4-FFF2-40B4-BE49-F238E27FC236}">
                <a16:creationId xmlns:a16="http://schemas.microsoft.com/office/drawing/2014/main" id="{0659926F-2327-8B2D-085E-499F8F38779A}"/>
              </a:ext>
            </a:extLst>
          </p:cNvPr>
          <p:cNvCxnSpPr/>
          <p:nvPr/>
        </p:nvCxnSpPr>
        <p:spPr>
          <a:xfrm>
            <a:off x="1551215" y="3477988"/>
            <a:ext cx="0" cy="1992085"/>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8997730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88" indent="-164588">
              <a:lnSpc>
                <a:spcPct val="80000"/>
              </a:lnSpc>
              <a:spcBef>
                <a:spcPts val="0"/>
              </a:spcBef>
              <a:buNone/>
              <a:defRPr sz="40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5A3A13D4-D8D9-4408-A63D-0D712E68FF19}" type="datetime1">
              <a:rPr lang="en-US" smtClean="0"/>
              <a:t>6/25/2026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CF5A24BE-62EC-1D31-CC8C-91D6C09F8228}"/>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302897118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88" indent="-164588">
              <a:lnSpc>
                <a:spcPct val="80000"/>
              </a:lnSpc>
              <a:spcBef>
                <a:spcPts val="0"/>
              </a:spcBef>
              <a:buNone/>
              <a:defRPr sz="42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01CEF0C3-0B0B-428C-BFF0-2DA01E02E903}" type="datetime1">
              <a:rPr lang="en-US" smtClean="0"/>
              <a:t>6/25/2026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0CC92CDB-3DCC-F547-8EEC-BE14157A4259}"/>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240318233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F63BBBA-62F7-DBEC-F9CF-7226CF22297D}"/>
              </a:ext>
            </a:extLst>
          </p:cNvPr>
          <p:cNvSpPr>
            <a:spLocks noGrp="1"/>
          </p:cNvSpPr>
          <p:nvPr>
            <p:ph type="title"/>
          </p:nvPr>
        </p:nvSpPr>
        <p:spPr>
          <a:xfrm>
            <a:off x="860894" y="907303"/>
            <a:ext cx="10465073" cy="1132258"/>
          </a:xfrm>
        </p:spPr>
        <p:txBody>
          <a:bodyPr/>
          <a:lstStyle/>
          <a:p>
            <a:r>
              <a:rPr lang="en-US"/>
              <a:t>Click to edit Master title style</a:t>
            </a:r>
            <a:endParaRPr lang="en-US" dirty="0"/>
          </a:p>
        </p:txBody>
      </p:sp>
      <p:sp>
        <p:nvSpPr>
          <p:cNvPr id="4" name="Text Placeholder 10">
            <a:extLst>
              <a:ext uri="{FF2B5EF4-FFF2-40B4-BE49-F238E27FC236}">
                <a16:creationId xmlns:a16="http://schemas.microsoft.com/office/drawing/2014/main" id="{70C6923B-FF9D-B437-5588-878AF0F8A070}"/>
              </a:ext>
            </a:extLst>
          </p:cNvPr>
          <p:cNvSpPr>
            <a:spLocks noGrp="1"/>
          </p:cNvSpPr>
          <p:nvPr>
            <p:ph type="body" sz="quarter" idx="13"/>
          </p:nvPr>
        </p:nvSpPr>
        <p:spPr>
          <a:xfrm>
            <a:off x="860893" y="2268121"/>
            <a:ext cx="5040809" cy="398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ext Placeholder 10">
            <a:extLst>
              <a:ext uri="{FF2B5EF4-FFF2-40B4-BE49-F238E27FC236}">
                <a16:creationId xmlns:a16="http://schemas.microsoft.com/office/drawing/2014/main" id="{32312870-557C-564C-3520-F00CB9BF524F}"/>
              </a:ext>
            </a:extLst>
          </p:cNvPr>
          <p:cNvSpPr>
            <a:spLocks noGrp="1"/>
          </p:cNvSpPr>
          <p:nvPr>
            <p:ph type="body" sz="quarter" idx="15"/>
          </p:nvPr>
        </p:nvSpPr>
        <p:spPr>
          <a:xfrm>
            <a:off x="6285158" y="2268121"/>
            <a:ext cx="5040809" cy="398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BE6BED89-3089-49EB-9A7F-EBCDDB03A436}" type="datetime1">
              <a:rPr lang="en-US" smtClean="0"/>
              <a:t>6/25/2026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
        <p:nvSpPr>
          <p:cNvPr id="13" name="Rectangle: Rounded Corners 12">
            <a:extLst>
              <a:ext uri="{FF2B5EF4-FFF2-40B4-BE49-F238E27FC236}">
                <a16:creationId xmlns:a16="http://schemas.microsoft.com/office/drawing/2014/main" id="{FB15031E-7D6B-5DB2-0949-3226C3A6B5E9}"/>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122690834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94C7CB3-8309-EE97-00D8-73D90094F0D7}"/>
              </a:ext>
            </a:extLst>
          </p:cNvPr>
          <p:cNvSpPr>
            <a:spLocks noGrp="1"/>
          </p:cNvSpPr>
          <p:nvPr>
            <p:ph type="title"/>
          </p:nvPr>
        </p:nvSpPr>
        <p:spPr>
          <a:xfrm>
            <a:off x="860894" y="907303"/>
            <a:ext cx="10465073" cy="1132258"/>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60893" y="2268121"/>
            <a:ext cx="5040808" cy="559834"/>
          </a:xfrm>
        </p:spPr>
        <p:txBody>
          <a:bodyPr anchor="b">
            <a:normAutofit/>
          </a:bodyPr>
          <a:lstStyle>
            <a:lvl1pPr marL="0" indent="0">
              <a:lnSpc>
                <a:spcPct val="90000"/>
              </a:lnSpc>
              <a:buNone/>
              <a:defRPr sz="2000" b="1" cap="all" baseline="0"/>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Text Placeholder 2">
            <a:extLst>
              <a:ext uri="{FF2B5EF4-FFF2-40B4-BE49-F238E27FC236}">
                <a16:creationId xmlns:a16="http://schemas.microsoft.com/office/drawing/2014/main" id="{8CF4B8FC-8114-F896-19E9-61BFDBF1E798}"/>
              </a:ext>
            </a:extLst>
          </p:cNvPr>
          <p:cNvSpPr>
            <a:spLocks noGrp="1"/>
          </p:cNvSpPr>
          <p:nvPr>
            <p:ph type="body" idx="14"/>
          </p:nvPr>
        </p:nvSpPr>
        <p:spPr>
          <a:xfrm>
            <a:off x="6285159" y="2268121"/>
            <a:ext cx="5040808" cy="559834"/>
          </a:xfrm>
        </p:spPr>
        <p:txBody>
          <a:bodyPr anchor="b">
            <a:normAutofit/>
          </a:bodyPr>
          <a:lstStyle>
            <a:lvl1pPr marL="0" indent="0">
              <a:lnSpc>
                <a:spcPct val="90000"/>
              </a:lnSpc>
              <a:buNone/>
              <a:defRPr sz="2000" b="1" cap="all" baseline="0"/>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60893" y="2969987"/>
            <a:ext cx="5040809" cy="3278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10">
            <a:extLst>
              <a:ext uri="{FF2B5EF4-FFF2-40B4-BE49-F238E27FC236}">
                <a16:creationId xmlns:a16="http://schemas.microsoft.com/office/drawing/2014/main" id="{BA05586D-8745-CB79-26DE-BB05CF6BF805}"/>
              </a:ext>
            </a:extLst>
          </p:cNvPr>
          <p:cNvSpPr>
            <a:spLocks noGrp="1"/>
          </p:cNvSpPr>
          <p:nvPr>
            <p:ph type="body" sz="quarter" idx="15"/>
          </p:nvPr>
        </p:nvSpPr>
        <p:spPr>
          <a:xfrm>
            <a:off x="6285158" y="2969987"/>
            <a:ext cx="5040809" cy="3278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347132" y="6529916"/>
            <a:ext cx="3284341" cy="328084"/>
          </a:xfrm>
          <a:prstGeom prst="rect">
            <a:avLst/>
          </a:prstGeom>
        </p:spPr>
        <p:txBody>
          <a:bodyPr/>
          <a:lstStyle/>
          <a:p>
            <a:fld id="{8534E986-742E-4D10-9B6D-80522EE951B5}" type="datetime1">
              <a:rPr lang="en-US" smtClean="0"/>
              <a:t>6/25/2026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
        <p:nvSpPr>
          <p:cNvPr id="12" name="Rectangle: Rounded Corners 11">
            <a:extLst>
              <a:ext uri="{FF2B5EF4-FFF2-40B4-BE49-F238E27FC236}">
                <a16:creationId xmlns:a16="http://schemas.microsoft.com/office/drawing/2014/main" id="{E69FD757-76AB-74D2-BF21-512AF236806B}"/>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395543122"/>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7CF8608-BD7F-FDF6-C9FE-359BAFBCCEDE}"/>
              </a:ext>
            </a:extLst>
          </p:cNvPr>
          <p:cNvSpPr>
            <a:spLocks noGrp="1"/>
          </p:cNvSpPr>
          <p:nvPr>
            <p:ph type="title"/>
          </p:nvPr>
        </p:nvSpPr>
        <p:spPr>
          <a:xfrm>
            <a:off x="860894" y="907303"/>
            <a:ext cx="10465073" cy="1132258"/>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347132" y="6529916"/>
            <a:ext cx="3284341" cy="328084"/>
          </a:xfrm>
          <a:prstGeom prst="rect">
            <a:avLst/>
          </a:prstGeom>
        </p:spPr>
        <p:txBody>
          <a:bodyPr/>
          <a:lstStyle/>
          <a:p>
            <a:fld id="{B082F645-AF59-42E3-A9E8-789BD882130C}" type="datetime1">
              <a:rPr lang="en-US" smtClean="0"/>
              <a:t>6/25/2026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144ABFCC-D627-9493-2426-A6E5682EEBD4}"/>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74781916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347132" y="6529916"/>
            <a:ext cx="3284341" cy="328084"/>
          </a:xfrm>
          <a:prstGeom prst="rect">
            <a:avLst/>
          </a:prstGeom>
        </p:spPr>
        <p:txBody>
          <a:bodyPr/>
          <a:lstStyle/>
          <a:p>
            <a:fld id="{6C5008A8-99E7-420C-9CD1-A3508F1974E1}" type="datetime1">
              <a:rPr lang="en-US" smtClean="0"/>
              <a:t>6/25/2026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694126D0-8C62-BE14-DAD7-1281C05B8DCA}"/>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322606931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8"/>
            <a:ext cx="3595635" cy="1757505"/>
          </a:xfrm>
        </p:spPr>
        <p:txBody>
          <a:bodyPr anchor="t">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3"/>
            <a:ext cx="3595635" cy="3993263"/>
          </a:xfrm>
        </p:spPr>
        <p:txBody>
          <a:bodyPr anchor="t">
            <a:normAutofit/>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7"/>
            <a:ext cx="6440259"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347132" y="6529916"/>
            <a:ext cx="3284341" cy="328084"/>
          </a:xfrm>
          <a:prstGeom prst="rect">
            <a:avLst/>
          </a:prstGeom>
        </p:spPr>
        <p:txBody>
          <a:bodyPr/>
          <a:lstStyle/>
          <a:p>
            <a:fld id="{A5E5A3E7-B2B9-49FD-94F0-037C89DAD7E7}" type="datetime1">
              <a:rPr lang="en-US" smtClean="0"/>
              <a:t>6/25/2026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6875964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9537" y="1847088"/>
            <a:ext cx="7342307" cy="1133856"/>
          </a:xfrm>
        </p:spPr>
        <p:txBody>
          <a:bodyPr anchor="b">
            <a:noAutofit/>
          </a:bodyPr>
          <a:lstStyle>
            <a:lvl1pPr>
              <a:defRPr sz="6000">
                <a:latin typeface="+mj-lt"/>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59536" y="3594099"/>
            <a:ext cx="10472928" cy="2743200"/>
          </a:xfrm>
        </p:spPr>
        <p:txBody>
          <a:bodyPr/>
          <a:lstStyle>
            <a:lvl1pPr marL="0" indent="0">
              <a:buNone/>
              <a:defRPr/>
            </a:lvl1pPr>
            <a:lvl2pPr marL="228594" indent="0">
              <a:buNone/>
              <a:defRPr/>
            </a:lvl2pPr>
            <a:lvl3pPr marL="457189" indent="0">
              <a:buNone/>
              <a:defRPr/>
            </a:lvl3pPr>
            <a:lvl4pPr marL="685783" indent="0">
              <a:buNone/>
              <a:defRPr/>
            </a:lvl4pPr>
            <a:lvl5pPr marL="914377"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29D12655-2FB8-46A8-B271-FD0DF895F482}" type="datetime1">
              <a:rPr lang="en-US" smtClean="0"/>
              <a:t>6/25/2026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60F630EC-9C35-9636-5C2F-9B305B2CCE3F}"/>
              </a:ext>
            </a:extLst>
          </p:cNvPr>
          <p:cNvSpPr/>
          <p:nvPr/>
        </p:nvSpPr>
        <p:spPr>
          <a:xfrm>
            <a:off x="347134" y="328086"/>
            <a:ext cx="11497735"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146384798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515E74ED-2A6E-80D7-2247-FD12F261259F}"/>
              </a:ext>
            </a:extLst>
          </p:cNvPr>
          <p:cNvPicPr>
            <a:picLocks noChangeAspect="1"/>
          </p:cNvPicPr>
          <p:nvPr/>
        </p:nvPicPr>
        <p:blipFill>
          <a:blip r:embed="rId2">
            <a:extLst>
              <a:ext uri="{28A0092B-C50C-407E-A947-70E740481C1C}">
                <a14:useLocalDpi xmlns:a14="http://schemas.microsoft.com/office/drawing/2010/main" val="0"/>
              </a:ext>
            </a:extLst>
          </a:blip>
          <a:srcRect t="47100"/>
          <a:stretch/>
        </p:blipFill>
        <p:spPr>
          <a:xfrm>
            <a:off x="462642" y="0"/>
            <a:ext cx="8989429" cy="475542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30858" y="3603170"/>
            <a:ext cx="7014009" cy="1507672"/>
          </a:xfrm>
        </p:spPr>
        <p:txBody>
          <a:bodyPr anchor="b">
            <a:noAutofit/>
          </a:bodyPr>
          <a:lstStyle>
            <a:lvl1pPr>
              <a:defRPr sz="4500">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484134" y="5480958"/>
            <a:ext cx="6360733" cy="744158"/>
          </a:xfrm>
        </p:spPr>
        <p:txBody>
          <a:bodyPr anchor="b">
            <a:noAutofit/>
          </a:bodyPr>
          <a:lstStyle>
            <a:lvl1pPr marL="0" indent="0">
              <a:lnSpc>
                <a:spcPct val="110000"/>
              </a:lnSpc>
              <a:buNone/>
              <a:defRPr sz="1800"/>
            </a:lvl1pPr>
            <a:lvl2pPr marL="228594" indent="0">
              <a:lnSpc>
                <a:spcPct val="110000"/>
              </a:lnSpc>
              <a:buNone/>
              <a:defRPr sz="1600"/>
            </a:lvl2pPr>
            <a:lvl3pPr marL="457189" indent="0">
              <a:buNone/>
              <a:defRPr sz="1400"/>
            </a:lvl3pPr>
            <a:lvl4pPr marL="685783" indent="0">
              <a:buNone/>
              <a:defRPr sz="1200"/>
            </a:lvl4pPr>
            <a:lvl5pPr marL="914377" indent="0">
              <a:buNone/>
              <a:defRPr sz="1100"/>
            </a:lvl5pPr>
          </a:lstStyle>
          <a:p>
            <a:pPr lvl="0"/>
            <a:r>
              <a:rPr lang="en-US"/>
              <a:t>Click to edit Master text styles</a:t>
            </a:r>
          </a:p>
          <a:p>
            <a:pPr lvl="1"/>
            <a:r>
              <a:rPr lang="en-US"/>
              <a:t>Second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4FB5E202-B769-450F-AF1D-5064869EE9CC}" type="datetime1">
              <a:rPr lang="en-US" smtClean="0"/>
              <a:t>6/25/2026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20"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2"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BB055BD5-F132-7EB0-787E-04988310DC8B}"/>
              </a:ext>
            </a:extLst>
          </p:cNvPr>
          <p:cNvCxnSpPr>
            <a:cxnSpLocks/>
          </p:cNvCxnSpPr>
          <p:nvPr/>
        </p:nvCxnSpPr>
        <p:spPr>
          <a:xfrm>
            <a:off x="4985657" y="5238751"/>
            <a:ext cx="0" cy="882741"/>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219632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9" cy="1132258"/>
          </a:xfrm>
          <a:prstGeom prst="rect">
            <a:avLst/>
          </a:prstGeom>
        </p:spPr>
        <p:txBody>
          <a:bodyPr vert="horz" lIns="91440" tIns="45720" rIns="91440" bIns="45720" rtlCol="0" anchor="t">
            <a:noAutofit/>
          </a:bodyPr>
          <a:lstStyle/>
          <a:p>
            <a:r>
              <a:rPr lang="en-US" dirty="0"/>
              <a:t>Click to edit Master </a:t>
            </a:r>
            <a:br>
              <a:rPr lang="en-US" dirty="0"/>
            </a:br>
            <a:r>
              <a:rPr lang="en-US" dirty="0"/>
              <a:t>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8"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47132" y="6529916"/>
            <a:ext cx="3284341" cy="328084"/>
          </a:xfrm>
          <a:prstGeom prst="rect">
            <a:avLst/>
          </a:prstGeom>
        </p:spPr>
        <p:txBody>
          <a:bodyPr vert="horz" lIns="91440" tIns="45720" rIns="91440" bIns="45720" rtlCol="0" anchor="ctr"/>
          <a:lstStyle>
            <a:lvl1pPr algn="l">
              <a:defRPr sz="900">
                <a:solidFill>
                  <a:schemeClr val="tx1"/>
                </a:solidFill>
              </a:defRPr>
            </a:lvl1pPr>
          </a:lstStyle>
          <a:p>
            <a:fld id="{4835164D-4619-4D6C-8C05-2BEF071E7552}" type="datetime1">
              <a:rPr lang="en-US" smtClean="0"/>
              <a:t>6/25/2026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660020" y="6529916"/>
            <a:ext cx="2805405" cy="328084"/>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15662" y="6529916"/>
            <a:ext cx="429207" cy="328084"/>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974754636"/>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 id="2147483844" r:id="rId18"/>
    <p:sldLayoutId id="2147483845" r:id="rId19"/>
    <p:sldLayoutId id="2147483846" r:id="rId20"/>
    <p:sldLayoutId id="2147483847" r:id="rId21"/>
    <p:sldLayoutId id="2147483848" r:id="rId22"/>
    <p:sldLayoutId id="2147483849" r:id="rId23"/>
    <p:sldLayoutId id="2147483850" r:id="rId24"/>
    <p:sldLayoutId id="2147483851" r:id="rId25"/>
    <p:sldLayoutId id="2147483852" r:id="rId26"/>
    <p:sldLayoutId id="2147483853" r:id="rId27"/>
    <p:sldLayoutId id="2147483854" r:id="rId28"/>
    <p:sldLayoutId id="2147483855" r:id="rId29"/>
    <p:sldLayoutId id="2147483856" r:id="rId30"/>
    <p:sldLayoutId id="2147483857" r:id="rId31"/>
    <p:sldLayoutId id="2147483858" r:id="rId32"/>
    <p:sldLayoutId id="2147483859" r:id="rId33"/>
    <p:sldLayoutId id="2147483860" r:id="rId34"/>
    <p:sldLayoutId id="2147483861" r:id="rId35"/>
    <p:sldLayoutId id="2147483862" r:id="rId36"/>
    <p:sldLayoutId id="2147483877" r:id="rId37"/>
    <p:sldLayoutId id="2147483863" r:id="rId38"/>
    <p:sldLayoutId id="2147483864" r:id="rId39"/>
    <p:sldLayoutId id="2147483865" r:id="rId40"/>
    <p:sldLayoutId id="2147483866" r:id="rId41"/>
    <p:sldLayoutId id="2147483867" r:id="rId42"/>
    <p:sldLayoutId id="2147483868" r:id="rId43"/>
    <p:sldLayoutId id="2147483869" r:id="rId44"/>
    <p:sldLayoutId id="2147483870" r:id="rId45"/>
    <p:sldLayoutId id="2147483871" r:id="rId46"/>
    <p:sldLayoutId id="2147483872" r:id="rId47"/>
    <p:sldLayoutId id="2147483873" r:id="rId48"/>
    <p:sldLayoutId id="2147483874" r:id="rId49"/>
    <p:sldLayoutId id="2147483875" r:id="rId50"/>
    <p:sldLayoutId id="2147483876" r:id="rId51"/>
    <p:sldLayoutId id="2147483878" r:id="rId52"/>
    <p:sldLayoutId id="2147483879" r:id="rId53"/>
  </p:sldLayoutIdLst>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hf hdr="0" ftr="0" dt="0"/>
  <p:txStyles>
    <p:titleStyle>
      <a:lvl1pPr algn="l" defTabSz="914377" rtl="0" eaLnBrk="1" latinLnBrk="0" hangingPunct="1">
        <a:lnSpc>
          <a:spcPct val="80000"/>
        </a:lnSpc>
        <a:spcBef>
          <a:spcPct val="0"/>
        </a:spcBef>
        <a:buNone/>
        <a:defRPr sz="4500" b="0" kern="1200" cap="all" spc="51" baseline="0">
          <a:solidFill>
            <a:schemeClr val="tx1"/>
          </a:solidFill>
          <a:latin typeface="+mj-lt"/>
          <a:ea typeface="+mj-ea"/>
          <a:cs typeface="+mj-cs"/>
        </a:defRPr>
      </a:lvl1pPr>
    </p:titleStyle>
    <p:bodyStyle>
      <a:lvl1pPr marL="228594" indent="-228594" algn="l" defTabSz="914377" rtl="0" eaLnBrk="1" latinLnBrk="0" hangingPunct="1">
        <a:lnSpc>
          <a:spcPct val="14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189" indent="-228594" algn="l" defTabSz="914377" rtl="0" eaLnBrk="1" latinLnBrk="0" hangingPunct="1">
        <a:lnSpc>
          <a:spcPct val="140000"/>
        </a:lnSpc>
        <a:spcBef>
          <a:spcPts val="500"/>
        </a:spcBef>
        <a:buFont typeface="Arial" panose="020B0604020202020204" pitchFamily="34" charset="0"/>
        <a:buChar char="•"/>
        <a:defRPr sz="1200" kern="1200">
          <a:solidFill>
            <a:schemeClr val="tx1"/>
          </a:solidFill>
          <a:latin typeface="+mn-lt"/>
          <a:ea typeface="+mn-ea"/>
          <a:cs typeface="+mn-cs"/>
        </a:defRPr>
      </a:lvl2pPr>
      <a:lvl3pPr marL="685783" indent="-228594" algn="l" defTabSz="914377" rtl="0" eaLnBrk="1" latinLnBrk="0" hangingPunct="1">
        <a:lnSpc>
          <a:spcPct val="140000"/>
        </a:lnSpc>
        <a:spcBef>
          <a:spcPts val="500"/>
        </a:spcBef>
        <a:buFont typeface="Arial" panose="020B0604020202020204" pitchFamily="34" charset="0"/>
        <a:buChar char="•"/>
        <a:defRPr sz="1100" kern="1200">
          <a:solidFill>
            <a:schemeClr val="tx1"/>
          </a:solidFill>
          <a:latin typeface="+mn-lt"/>
          <a:ea typeface="+mn-ea"/>
          <a:cs typeface="+mn-cs"/>
        </a:defRPr>
      </a:lvl3pPr>
      <a:lvl4pPr marL="914377" indent="-228594" algn="l" defTabSz="914377" rtl="0" eaLnBrk="1" latinLnBrk="0" hangingPunct="1">
        <a:lnSpc>
          <a:spcPct val="140000"/>
        </a:lnSpc>
        <a:spcBef>
          <a:spcPts val="500"/>
        </a:spcBef>
        <a:buFont typeface="Arial" panose="020B0604020202020204" pitchFamily="34" charset="0"/>
        <a:buChar char="•"/>
        <a:defRPr sz="1051" kern="1200">
          <a:solidFill>
            <a:schemeClr val="tx1"/>
          </a:solidFill>
          <a:latin typeface="+mn-lt"/>
          <a:ea typeface="+mn-ea"/>
          <a:cs typeface="+mn-cs"/>
        </a:defRPr>
      </a:lvl4pPr>
      <a:lvl5pPr marL="1142971" indent="-228594" algn="l" defTabSz="914377" rtl="0" eaLnBrk="1" latinLnBrk="0" hangingPunct="1">
        <a:lnSpc>
          <a:spcPct val="140000"/>
        </a:lnSpc>
        <a:spcBef>
          <a:spcPts val="500"/>
        </a:spcBef>
        <a:buFont typeface="Arial" panose="020B0604020202020204" pitchFamily="34" charset="0"/>
        <a:buChar char="•"/>
        <a:defRPr sz="10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userDrawn="1">
          <p15:clr>
            <a:srgbClr val="F26B43"/>
          </p15:clr>
        </p15:guide>
        <p15:guide id="6"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xml"/><Relationship Id="rId1" Type="http://schemas.openxmlformats.org/officeDocument/2006/relationships/slideLayout" Target="../slideLayouts/slideLayout36.xml"/></Relationships>
</file>

<file path=ppt/slides/_rels/slide3.xml.rels><?xml version="1.0" encoding="UTF-8" standalone="yes"?>
<Relationships xmlns="http://schemas.openxmlformats.org/package/2006/relationships"><Relationship Id="rId3" Type="http://schemas.openxmlformats.org/officeDocument/2006/relationships/image" Target="../media/image20.jfif"/><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4.xml"/></Relationships>
</file>

<file path=ppt/slides/_rels/slide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0.xml"/><Relationship Id="rId6" Type="http://schemas.openxmlformats.org/officeDocument/2006/relationships/diagramColors" Target="../diagrams/colors1.xml"/><Relationship Id="rId11" Type="http://schemas.openxmlformats.org/officeDocument/2006/relationships/image" Target="../media/image23.emf"/><Relationship Id="rId5" Type="http://schemas.openxmlformats.org/officeDocument/2006/relationships/diagramQuickStyle" Target="../diagrams/quickStyle1.xml"/><Relationship Id="rId10" Type="http://schemas.openxmlformats.org/officeDocument/2006/relationships/package" Target="../embeddings/Microsoft_Word_Document.docx"/><Relationship Id="rId4" Type="http://schemas.openxmlformats.org/officeDocument/2006/relationships/diagramLayout" Target="../diagrams/layout1.xml"/><Relationship Id="rId9" Type="http://schemas.openxmlformats.org/officeDocument/2006/relationships/image" Target="../media/image22.png"/></Relationships>
</file>

<file path=ppt/slides/_rels/slide6.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0.xml"/><Relationship Id="rId6" Type="http://schemas.openxmlformats.org/officeDocument/2006/relationships/diagramColors" Target="../diagrams/colors2.xml"/><Relationship Id="rId11" Type="http://schemas.openxmlformats.org/officeDocument/2006/relationships/image" Target="../media/image26.emf"/><Relationship Id="rId5" Type="http://schemas.openxmlformats.org/officeDocument/2006/relationships/diagramQuickStyle" Target="../diagrams/quickStyle2.xml"/><Relationship Id="rId10" Type="http://schemas.openxmlformats.org/officeDocument/2006/relationships/package" Target="../embeddings/Microsoft_Excel_Worksheet.xlsx"/><Relationship Id="rId4" Type="http://schemas.openxmlformats.org/officeDocument/2006/relationships/diagramLayout" Target="../diagrams/layout2.xml"/><Relationship Id="rId9" Type="http://schemas.openxmlformats.org/officeDocument/2006/relationships/image" Target="../media/image25.png"/></Relationships>
</file>

<file path=ppt/slides/_rels/slide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1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10.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29.png"/></Relationships>
</file>

<file path=ppt/slides/_rels/slide9.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4.xml"/></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53.xml"/></Relationships>
</file>

<file path=ppt/slides/_rels/slide19.xml.rels><?xml version="1.0" encoding="UTF-8" standalone="yes"?>
<Relationships xmlns="http://schemas.openxmlformats.org/package/2006/relationships"><Relationship Id="rId3" Type="http://schemas.openxmlformats.org/officeDocument/2006/relationships/hyperlink" Target="https://digital-strategy.ec.europa.eu/en/policies" TargetMode="External"/><Relationship Id="rId2" Type="http://schemas.openxmlformats.org/officeDocument/2006/relationships/hyperlink" Target="https://www.cipd.org/uk/about/news/cipd-ai-in-the-workplace-resources-page" TargetMode="External"/><Relationship Id="rId1" Type="http://schemas.openxmlformats.org/officeDocument/2006/relationships/slideLayout" Target="../slideLayouts/slideLayout44.xml"/><Relationship Id="rId5" Type="http://schemas.openxmlformats.org/officeDocument/2006/relationships/hyperlink" Target="https://www.linkedin.com/learning/" TargetMode="External"/><Relationship Id="rId4" Type="http://schemas.openxmlformats.org/officeDocument/2006/relationships/hyperlink" Target="https://uwtsd.potential.ly/pub/jisc/digital-capability/pages/stud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1504258" y="2274178"/>
            <a:ext cx="8686801" cy="2565903"/>
          </a:xfrm>
        </p:spPr>
        <p:txBody>
          <a:bodyPr>
            <a:normAutofit fontScale="90000"/>
          </a:bodyPr>
          <a:lstStyle/>
          <a:p>
            <a:r>
              <a:rPr lang="en-GB" dirty="0"/>
              <a:t>Digital Skills Module Reflection Presentation</a:t>
            </a:r>
            <a:endParaRPr lang="en-US" dirty="0"/>
          </a:p>
        </p:txBody>
      </p:sp>
      <p:sp>
        <p:nvSpPr>
          <p:cNvPr id="3" name="Subtitle 2">
            <a:extLst>
              <a:ext uri="{FF2B5EF4-FFF2-40B4-BE49-F238E27FC236}">
                <a16:creationId xmlns:a16="http://schemas.microsoft.com/office/drawing/2014/main" id="{363CF5F8-0028-8636-5006-5D5C52B32774}"/>
              </a:ext>
            </a:extLst>
          </p:cNvPr>
          <p:cNvSpPr>
            <a:spLocks noGrp="1"/>
          </p:cNvSpPr>
          <p:nvPr>
            <p:ph type="body" sz="quarter" idx="13"/>
          </p:nvPr>
        </p:nvSpPr>
        <p:spPr>
          <a:xfrm>
            <a:off x="1346091" y="1726270"/>
            <a:ext cx="3024899" cy="547908"/>
          </a:xfrm>
        </p:spPr>
        <p:txBody>
          <a:bodyPr>
            <a:normAutofit/>
          </a:bodyPr>
          <a:lstStyle/>
          <a:p>
            <a:r>
              <a:rPr lang="en-US" dirty="0"/>
              <a:t>Presented by Kathryn Parker</a:t>
            </a:r>
          </a:p>
        </p:txBody>
      </p:sp>
      <p:sp>
        <p:nvSpPr>
          <p:cNvPr id="4" name="Subtitle 2">
            <a:extLst>
              <a:ext uri="{FF2B5EF4-FFF2-40B4-BE49-F238E27FC236}">
                <a16:creationId xmlns:a16="http://schemas.microsoft.com/office/drawing/2014/main" id="{8E852600-306C-6BED-8AA5-4AE08DA0ADEE}"/>
              </a:ext>
            </a:extLst>
          </p:cNvPr>
          <p:cNvSpPr txBox="1">
            <a:spLocks/>
          </p:cNvSpPr>
          <p:nvPr/>
        </p:nvSpPr>
        <p:spPr>
          <a:xfrm>
            <a:off x="8678609" y="4964409"/>
            <a:ext cx="3024899" cy="847159"/>
          </a:xfrm>
          <a:prstGeom prst="rect">
            <a:avLst/>
          </a:prstGeom>
        </p:spPr>
        <p:txBody>
          <a:bodyPr vert="horz" lIns="91440" tIns="45720" rIns="91440" bIns="45720" rtlCol="0">
            <a:normAutofit lnSpcReduction="10000"/>
          </a:bodyPr>
          <a:lstStyle>
            <a:lvl1pPr marL="0" indent="0" algn="l" defTabSz="914400" rtl="0" eaLnBrk="1" latinLnBrk="0" hangingPunct="1">
              <a:lnSpc>
                <a:spcPct val="140000"/>
              </a:lnSpc>
              <a:spcBef>
                <a:spcPts val="1000"/>
              </a:spcBef>
              <a:buFont typeface="Arial" panose="020B0604020202020204" pitchFamily="34" charset="0"/>
              <a:buNone/>
              <a:defRPr sz="1600" kern="1200">
                <a:solidFill>
                  <a:schemeClr val="tx1"/>
                </a:solidFill>
                <a:latin typeface="+mn-lt"/>
                <a:ea typeface="+mn-ea"/>
                <a:cs typeface="+mn-cs"/>
              </a:defRPr>
            </a:lvl1pPr>
            <a:lvl2pPr marL="228600" indent="0" algn="l" defTabSz="914400" rtl="0" eaLnBrk="1" latinLnBrk="0" hangingPunct="1">
              <a:lnSpc>
                <a:spcPct val="140000"/>
              </a:lnSpc>
              <a:spcBef>
                <a:spcPts val="500"/>
              </a:spcBef>
              <a:buFont typeface="Arial" panose="020B0604020202020204" pitchFamily="34" charset="0"/>
              <a:buNone/>
              <a:defRPr sz="1400" kern="1200">
                <a:solidFill>
                  <a:schemeClr val="tx1"/>
                </a:solidFill>
                <a:latin typeface="+mn-lt"/>
                <a:ea typeface="+mn-ea"/>
                <a:cs typeface="+mn-cs"/>
              </a:defRPr>
            </a:lvl2pPr>
            <a:lvl3pPr marL="457200" indent="0" algn="l" defTabSz="914400" rtl="0" eaLnBrk="1" latinLnBrk="0" hangingPunct="1">
              <a:lnSpc>
                <a:spcPct val="140000"/>
              </a:lnSpc>
              <a:spcBef>
                <a:spcPts val="500"/>
              </a:spcBef>
              <a:buFont typeface="Arial" panose="020B0604020202020204" pitchFamily="34" charset="0"/>
              <a:buNone/>
              <a:defRPr sz="1200" kern="1200">
                <a:solidFill>
                  <a:schemeClr val="tx1"/>
                </a:solidFill>
                <a:latin typeface="+mn-lt"/>
                <a:ea typeface="+mn-ea"/>
                <a:cs typeface="+mn-cs"/>
              </a:defRPr>
            </a:lvl3pPr>
            <a:lvl4pPr marL="685800" indent="0" algn="l" defTabSz="914400" rtl="0" eaLnBrk="1" latinLnBrk="0" hangingPunct="1">
              <a:lnSpc>
                <a:spcPct val="140000"/>
              </a:lnSpc>
              <a:spcBef>
                <a:spcPts val="500"/>
              </a:spcBef>
              <a:buFont typeface="Arial" panose="020B0604020202020204" pitchFamily="34" charset="0"/>
              <a:buNone/>
              <a:defRPr sz="1100" kern="1200">
                <a:solidFill>
                  <a:schemeClr val="tx1"/>
                </a:solidFill>
                <a:latin typeface="+mn-lt"/>
                <a:ea typeface="+mn-ea"/>
                <a:cs typeface="+mn-cs"/>
              </a:defRPr>
            </a:lvl4pPr>
            <a:lvl5pPr marL="914400" indent="0" algn="l" defTabSz="914400" rtl="0" eaLnBrk="1" latinLnBrk="0" hangingPunct="1">
              <a:lnSpc>
                <a:spcPct val="140000"/>
              </a:lnSpc>
              <a:spcBef>
                <a:spcPts val="500"/>
              </a:spcBef>
              <a:buFont typeface="Arial" panose="020B0604020202020204" pitchFamily="34" charset="0"/>
              <a:buNone/>
              <a:defRPr sz="105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Date: 2</a:t>
            </a:r>
            <a:r>
              <a:rPr lang="en-US" baseline="30000" dirty="0"/>
              <a:t>nd</a:t>
            </a:r>
            <a:r>
              <a:rPr lang="en-US" dirty="0"/>
              <a:t> July 2026</a:t>
            </a:r>
          </a:p>
          <a:p>
            <a:r>
              <a:rPr lang="en-US" dirty="0"/>
              <a:t>Student ID: 2537781</a:t>
            </a:r>
          </a:p>
        </p:txBody>
      </p:sp>
      <p:sp>
        <p:nvSpPr>
          <p:cNvPr id="5" name="Slide Number Placeholder 4">
            <a:extLst>
              <a:ext uri="{FF2B5EF4-FFF2-40B4-BE49-F238E27FC236}">
                <a16:creationId xmlns:a16="http://schemas.microsoft.com/office/drawing/2014/main" id="{334F6D1C-903D-A392-9AEC-888A44921B69}"/>
              </a:ext>
            </a:extLst>
          </p:cNvPr>
          <p:cNvSpPr>
            <a:spLocks noGrp="1"/>
          </p:cNvSpPr>
          <p:nvPr>
            <p:ph type="sldNum" sz="quarter" idx="12"/>
          </p:nvPr>
        </p:nvSpPr>
        <p:spPr/>
        <p:txBody>
          <a:bodyPr/>
          <a:lstStyle/>
          <a:p>
            <a:fld id="{CC057153-B650-4DEB-B370-79DDCFDCE934}" type="slidenum">
              <a:rPr lang="en-US" smtClean="0"/>
              <a:t>1</a:t>
            </a:fld>
            <a:endParaRPr lang="en-US" dirty="0"/>
          </a:p>
        </p:txBody>
      </p:sp>
    </p:spTree>
    <p:extLst>
      <p:ext uri="{BB962C8B-B14F-4D97-AF65-F5344CB8AC3E}">
        <p14:creationId xmlns:p14="http://schemas.microsoft.com/office/powerpoint/2010/main" val="1773831372"/>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888DC1-C944-7BCF-1392-D0296841FC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33A390-ADAC-ADB7-037F-D5D08CA84D8C}"/>
              </a:ext>
            </a:extLst>
          </p:cNvPr>
          <p:cNvSpPr>
            <a:spLocks noGrp="1"/>
          </p:cNvSpPr>
          <p:nvPr>
            <p:ph type="title"/>
          </p:nvPr>
        </p:nvSpPr>
        <p:spPr>
          <a:xfrm>
            <a:off x="612647" y="594067"/>
            <a:ext cx="10966707" cy="1132259"/>
          </a:xfrm>
        </p:spPr>
        <p:txBody>
          <a:bodyPr>
            <a:normAutofit/>
          </a:bodyPr>
          <a:lstStyle/>
          <a:p>
            <a:r>
              <a:rPr lang="en-GB" sz="4300" dirty="0"/>
              <a:t>My Digital Skills Journey</a:t>
            </a:r>
            <a:endParaRPr lang="en-US" sz="4300" u="sng" dirty="0"/>
          </a:p>
        </p:txBody>
      </p:sp>
      <p:sp>
        <p:nvSpPr>
          <p:cNvPr id="6" name="Rectangle 2">
            <a:extLst>
              <a:ext uri="{FF2B5EF4-FFF2-40B4-BE49-F238E27FC236}">
                <a16:creationId xmlns:a16="http://schemas.microsoft.com/office/drawing/2014/main" id="{7BDFC9BD-B741-357B-7E75-D4EC1C9A7082}"/>
              </a:ext>
            </a:extLst>
          </p:cNvPr>
          <p:cNvSpPr>
            <a:spLocks noGrp="1" noChangeArrowheads="1"/>
          </p:cNvSpPr>
          <p:nvPr>
            <p:ph type="body" sz="half" idx="2"/>
          </p:nvPr>
        </p:nvSpPr>
        <p:spPr bwMode="auto">
          <a:xfrm>
            <a:off x="280080" y="4208460"/>
            <a:ext cx="5923416"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spAutoFit/>
          </a:bodyPr>
          <a:lstStyle/>
          <a:p>
            <a:pPr marL="285744" indent="-285744" eaLnBrk="0" fontAlgn="base" hangingPunct="0">
              <a:lnSpc>
                <a:spcPct val="100000"/>
              </a:lnSpc>
              <a:spcBef>
                <a:spcPct val="0"/>
              </a:spcBef>
              <a:spcAft>
                <a:spcPct val="0"/>
              </a:spcAft>
              <a:buFont typeface="Wingdings" panose="05000000000000000000" pitchFamily="2" charset="2"/>
              <a:buChar char="Ø"/>
            </a:pPr>
            <a:r>
              <a:rPr lang="en-US" altLang="en-US" sz="1600" dirty="0"/>
              <a:t>Microsoft Office 365 skills</a:t>
            </a:r>
          </a:p>
          <a:p>
            <a:pPr marL="285744" indent="-285744" eaLnBrk="0" fontAlgn="base" hangingPunct="0">
              <a:lnSpc>
                <a:spcPct val="100000"/>
              </a:lnSpc>
              <a:spcBef>
                <a:spcPct val="0"/>
              </a:spcBef>
              <a:spcAft>
                <a:spcPct val="0"/>
              </a:spcAft>
              <a:buFont typeface="Wingdings" panose="05000000000000000000" pitchFamily="2" charset="2"/>
              <a:buChar char="Ø"/>
            </a:pPr>
            <a:r>
              <a:rPr lang="en-US" altLang="en-US" sz="1600" dirty="0"/>
              <a:t>Professional communication and digital collaboration</a:t>
            </a:r>
          </a:p>
          <a:p>
            <a:pPr marL="285744" indent="-285744" eaLnBrk="0" fontAlgn="base" hangingPunct="0">
              <a:lnSpc>
                <a:spcPct val="100000"/>
              </a:lnSpc>
              <a:spcBef>
                <a:spcPct val="0"/>
              </a:spcBef>
              <a:spcAft>
                <a:spcPct val="0"/>
              </a:spcAft>
              <a:buFont typeface="Wingdings" panose="05000000000000000000" pitchFamily="2" charset="2"/>
              <a:buChar char="Ø"/>
            </a:pPr>
            <a:r>
              <a:rPr lang="en-US" altLang="en-US" sz="1600" dirty="0"/>
              <a:t>Responsible use of AI tools </a:t>
            </a:r>
          </a:p>
          <a:p>
            <a:pPr marL="285744" indent="-285744" eaLnBrk="0" fontAlgn="base" hangingPunct="0">
              <a:lnSpc>
                <a:spcPct val="100000"/>
              </a:lnSpc>
              <a:spcBef>
                <a:spcPct val="0"/>
              </a:spcBef>
              <a:spcAft>
                <a:spcPct val="0"/>
              </a:spcAft>
              <a:buFont typeface="Wingdings" panose="05000000000000000000" pitchFamily="2" charset="2"/>
              <a:buChar char="Ø"/>
            </a:pPr>
            <a:r>
              <a:rPr lang="en-US" altLang="en-US" sz="1600" dirty="0"/>
              <a:t>LinkedIn and LinkedIn learning</a:t>
            </a:r>
          </a:p>
        </p:txBody>
      </p:sp>
      <p:pic>
        <p:nvPicPr>
          <p:cNvPr id="7" name="Picture Placeholder 6">
            <a:extLst>
              <a:ext uri="{FF2B5EF4-FFF2-40B4-BE49-F238E27FC236}">
                <a16:creationId xmlns:a16="http://schemas.microsoft.com/office/drawing/2014/main" id="{03DB5F73-5E8B-3182-4B4D-F9B47C9F4657}"/>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l="3840" r="3840"/>
          <a:stretch/>
        </p:blipFill>
        <p:spPr>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gradFill flip="none" rotWithShape="1">
            <a:gsLst>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a:softEdge rad="76200"/>
          </a:effectLst>
        </p:spPr>
      </p:pic>
      <p:sp>
        <p:nvSpPr>
          <p:cNvPr id="10" name="Slide Number Placeholder 9">
            <a:extLst>
              <a:ext uri="{FF2B5EF4-FFF2-40B4-BE49-F238E27FC236}">
                <a16:creationId xmlns:a16="http://schemas.microsoft.com/office/drawing/2014/main" id="{EC376A3C-4422-0FA5-98C7-E6FBBA7EAAA6}"/>
              </a:ext>
            </a:extLst>
          </p:cNvPr>
          <p:cNvSpPr>
            <a:spLocks noGrp="1"/>
          </p:cNvSpPr>
          <p:nvPr>
            <p:ph type="sldNum" sz="quarter" idx="12"/>
          </p:nvPr>
        </p:nvSpPr>
        <p:spPr/>
        <p:txBody>
          <a:bodyPr/>
          <a:lstStyle/>
          <a:p>
            <a:fld id="{CC057153-B650-4DEB-B370-79DDCFDCE934}" type="slidenum">
              <a:rPr lang="en-US" smtClean="0"/>
              <a:t>2</a:t>
            </a:fld>
            <a:endParaRPr lang="en-US" dirty="0"/>
          </a:p>
        </p:txBody>
      </p:sp>
      <p:sp>
        <p:nvSpPr>
          <p:cNvPr id="4" name="TextBox 3">
            <a:extLst>
              <a:ext uri="{FF2B5EF4-FFF2-40B4-BE49-F238E27FC236}">
                <a16:creationId xmlns:a16="http://schemas.microsoft.com/office/drawing/2014/main" id="{FD5C1122-229B-F3EF-D7D1-E449045DED6B}"/>
              </a:ext>
            </a:extLst>
          </p:cNvPr>
          <p:cNvSpPr txBox="1"/>
          <p:nvPr/>
        </p:nvSpPr>
        <p:spPr>
          <a:xfrm>
            <a:off x="280080" y="2131699"/>
            <a:ext cx="6955606" cy="584775"/>
          </a:xfrm>
          <a:prstGeom prst="rect">
            <a:avLst/>
          </a:prstGeom>
          <a:noFill/>
        </p:spPr>
        <p:txBody>
          <a:bodyPr wrap="square" rtlCol="0">
            <a:spAutoFit/>
          </a:bodyPr>
          <a:lstStyle/>
          <a:p>
            <a:pPr marL="285744" indent="-285744">
              <a:buFont typeface="Wingdings" panose="05000000000000000000" pitchFamily="2" charset="2"/>
              <a:buChar char="Ø"/>
            </a:pPr>
            <a:r>
              <a:rPr lang="en-GB" sz="1600" dirty="0"/>
              <a:t>Developed my confidence and ability to use a range of digital tools effectively. </a:t>
            </a:r>
          </a:p>
        </p:txBody>
      </p:sp>
      <p:sp>
        <p:nvSpPr>
          <p:cNvPr id="11" name="TextBox 10">
            <a:extLst>
              <a:ext uri="{FF2B5EF4-FFF2-40B4-BE49-F238E27FC236}">
                <a16:creationId xmlns:a16="http://schemas.microsoft.com/office/drawing/2014/main" id="{0485DCF7-C360-6EFE-97D7-5BD820A6FC0A}"/>
              </a:ext>
            </a:extLst>
          </p:cNvPr>
          <p:cNvSpPr txBox="1"/>
          <p:nvPr/>
        </p:nvSpPr>
        <p:spPr>
          <a:xfrm>
            <a:off x="564473" y="1731477"/>
            <a:ext cx="5091458" cy="369332"/>
          </a:xfrm>
          <a:prstGeom prst="rect">
            <a:avLst/>
          </a:prstGeom>
          <a:noFill/>
        </p:spPr>
        <p:txBody>
          <a:bodyPr wrap="none" rtlCol="0">
            <a:spAutoFit/>
          </a:bodyPr>
          <a:lstStyle/>
          <a:p>
            <a:r>
              <a:rPr lang="en-GB" b="1" dirty="0"/>
              <a:t>Throughout the Digital Skills module, I have:</a:t>
            </a:r>
          </a:p>
        </p:txBody>
      </p:sp>
      <p:sp>
        <p:nvSpPr>
          <p:cNvPr id="12" name="TextBox 11">
            <a:extLst>
              <a:ext uri="{FF2B5EF4-FFF2-40B4-BE49-F238E27FC236}">
                <a16:creationId xmlns:a16="http://schemas.microsoft.com/office/drawing/2014/main" id="{2448C2B5-6F74-7073-3BA8-6C2308A09F94}"/>
              </a:ext>
            </a:extLst>
          </p:cNvPr>
          <p:cNvSpPr txBox="1"/>
          <p:nvPr/>
        </p:nvSpPr>
        <p:spPr>
          <a:xfrm>
            <a:off x="612648" y="3803087"/>
            <a:ext cx="4448654" cy="369332"/>
          </a:xfrm>
          <a:prstGeom prst="rect">
            <a:avLst/>
          </a:prstGeom>
          <a:noFill/>
        </p:spPr>
        <p:txBody>
          <a:bodyPr wrap="none" rtlCol="0">
            <a:spAutoFit/>
          </a:bodyPr>
          <a:lstStyle/>
          <a:p>
            <a:r>
              <a:rPr lang="en-GB" b="1" dirty="0"/>
              <a:t>Some of the main skills I’ve learnt are:</a:t>
            </a:r>
          </a:p>
        </p:txBody>
      </p:sp>
      <p:sp>
        <p:nvSpPr>
          <p:cNvPr id="9" name="TextBox 8">
            <a:extLst>
              <a:ext uri="{FF2B5EF4-FFF2-40B4-BE49-F238E27FC236}">
                <a16:creationId xmlns:a16="http://schemas.microsoft.com/office/drawing/2014/main" id="{D1A3BD2F-1C62-1F4C-7FEB-01CEEA6A8DD6}"/>
              </a:ext>
            </a:extLst>
          </p:cNvPr>
          <p:cNvSpPr txBox="1"/>
          <p:nvPr/>
        </p:nvSpPr>
        <p:spPr>
          <a:xfrm>
            <a:off x="280080" y="2723238"/>
            <a:ext cx="6955606" cy="584775"/>
          </a:xfrm>
          <a:prstGeom prst="rect">
            <a:avLst/>
          </a:prstGeom>
          <a:noFill/>
        </p:spPr>
        <p:txBody>
          <a:bodyPr wrap="square" rtlCol="0">
            <a:spAutoFit/>
          </a:bodyPr>
          <a:lstStyle/>
          <a:p>
            <a:pPr marL="285744" indent="-285744">
              <a:buFont typeface="Wingdings" panose="05000000000000000000" pitchFamily="2" charset="2"/>
              <a:buChar char="Ø"/>
            </a:pPr>
            <a:r>
              <a:rPr lang="en-GB" sz="1600" dirty="0"/>
              <a:t>Been taught to understand how digital skills supports academic success, productivity, communication and employability.</a:t>
            </a:r>
          </a:p>
        </p:txBody>
      </p:sp>
    </p:spTree>
    <p:extLst>
      <p:ext uri="{BB962C8B-B14F-4D97-AF65-F5344CB8AC3E}">
        <p14:creationId xmlns:p14="http://schemas.microsoft.com/office/powerpoint/2010/main" val="2112937754"/>
      </p:ext>
    </p:extLst>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Effect transition="in" filter="fade">
                                      <p:cBhvr>
                                        <p:cTn id="31" dur="1000"/>
                                        <p:tgtEl>
                                          <p:spTgt spid="6">
                                            <p:txEl>
                                              <p:pRg st="0" end="0"/>
                                            </p:txEl>
                                          </p:spTgt>
                                        </p:tgtEl>
                                      </p:cBhvr>
                                    </p:animEffect>
                                    <p:anim calcmode="lin" valueType="num">
                                      <p:cBhvr>
                                        <p:cTn id="3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6">
                                            <p:txEl>
                                              <p:pRg st="1" end="1"/>
                                            </p:txEl>
                                          </p:spTgt>
                                        </p:tgtEl>
                                        <p:attrNameLst>
                                          <p:attrName>style.visibility</p:attrName>
                                        </p:attrNameLst>
                                      </p:cBhvr>
                                      <p:to>
                                        <p:strVal val="visible"/>
                                      </p:to>
                                    </p:set>
                                    <p:animEffect transition="in" filter="fade">
                                      <p:cBhvr>
                                        <p:cTn id="38" dur="1000"/>
                                        <p:tgtEl>
                                          <p:spTgt spid="6">
                                            <p:txEl>
                                              <p:pRg st="1" end="1"/>
                                            </p:txEl>
                                          </p:spTgt>
                                        </p:tgtEl>
                                      </p:cBhvr>
                                    </p:animEffect>
                                    <p:anim calcmode="lin" valueType="num">
                                      <p:cBhvr>
                                        <p:cTn id="39"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40"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6">
                                            <p:txEl>
                                              <p:pRg st="2" end="2"/>
                                            </p:txEl>
                                          </p:spTgt>
                                        </p:tgtEl>
                                        <p:attrNameLst>
                                          <p:attrName>style.visibility</p:attrName>
                                        </p:attrNameLst>
                                      </p:cBhvr>
                                      <p:to>
                                        <p:strVal val="visible"/>
                                      </p:to>
                                    </p:set>
                                    <p:animEffect transition="in" filter="fade">
                                      <p:cBhvr>
                                        <p:cTn id="45" dur="1000"/>
                                        <p:tgtEl>
                                          <p:spTgt spid="6">
                                            <p:txEl>
                                              <p:pRg st="2" end="2"/>
                                            </p:txEl>
                                          </p:spTgt>
                                        </p:tgtEl>
                                      </p:cBhvr>
                                    </p:animEffect>
                                    <p:anim calcmode="lin" valueType="num">
                                      <p:cBhvr>
                                        <p:cTn id="46"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47"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1000"/>
                                        <p:tgtEl>
                                          <p:spTgt spid="6">
                                            <p:txEl>
                                              <p:pRg st="3" end="3"/>
                                            </p:txEl>
                                          </p:spTgt>
                                        </p:tgtEl>
                                      </p:cBhvr>
                                    </p:animEffect>
                                    <p:anim calcmode="lin" valueType="num">
                                      <p:cBhvr>
                                        <p:cTn id="5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5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1" grpId="0"/>
      <p:bldP spid="12"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F49256-B37B-C982-3F10-42448523561F}"/>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0D5344E-F483-0E9C-24A9-7C100060CC31}"/>
              </a:ext>
            </a:extLst>
          </p:cNvPr>
          <p:cNvSpPr>
            <a:spLocks noGrp="1"/>
          </p:cNvSpPr>
          <p:nvPr>
            <p:ph type="sldNum" sz="quarter" idx="12"/>
          </p:nvPr>
        </p:nvSpPr>
        <p:spPr/>
        <p:txBody>
          <a:bodyPr/>
          <a:lstStyle/>
          <a:p>
            <a:fld id="{CC057153-B650-4DEB-B370-79DDCFDCE934}" type="slidenum">
              <a:rPr lang="en-US" smtClean="0"/>
              <a:t>3</a:t>
            </a:fld>
            <a:endParaRPr lang="en-US" dirty="0"/>
          </a:p>
        </p:txBody>
      </p:sp>
      <p:sp>
        <p:nvSpPr>
          <p:cNvPr id="7" name="Title 4">
            <a:extLst>
              <a:ext uri="{FF2B5EF4-FFF2-40B4-BE49-F238E27FC236}">
                <a16:creationId xmlns:a16="http://schemas.microsoft.com/office/drawing/2014/main" id="{A27B0F17-CD2B-618D-D473-207C600F9A70}"/>
              </a:ext>
            </a:extLst>
          </p:cNvPr>
          <p:cNvSpPr txBox="1">
            <a:spLocks/>
          </p:cNvSpPr>
          <p:nvPr/>
        </p:nvSpPr>
        <p:spPr>
          <a:xfrm>
            <a:off x="642685" y="587261"/>
            <a:ext cx="10465073" cy="1132259"/>
          </a:xfrm>
          <a:prstGeom prst="rect">
            <a:avLst/>
          </a:prstGeom>
        </p:spPr>
        <p:txBody>
          <a:bodyPr vert="horz" lIns="91440" tIns="45720" rIns="91440" bIns="45720" rtlCol="0" anchor="b">
            <a:noAutofit/>
          </a:bodyPr>
          <a:lstStyle>
            <a:lvl1pPr algn="l" defTabSz="914400" rtl="0" eaLnBrk="1" latinLnBrk="0" hangingPunct="1">
              <a:lnSpc>
                <a:spcPct val="80000"/>
              </a:lnSpc>
              <a:spcBef>
                <a:spcPct val="0"/>
              </a:spcBef>
              <a:buNone/>
              <a:defRPr sz="6500" b="0" kern="1200" cap="all" spc="50" baseline="0">
                <a:solidFill>
                  <a:schemeClr val="tx1"/>
                </a:solidFill>
                <a:latin typeface="+mj-lt"/>
                <a:ea typeface="+mj-ea"/>
                <a:cs typeface="+mj-cs"/>
              </a:defRPr>
            </a:lvl1pPr>
          </a:lstStyle>
          <a:p>
            <a:r>
              <a:rPr lang="en-GB" sz="4300" dirty="0"/>
              <a:t>My JISC Digital Capability Assessment</a:t>
            </a:r>
          </a:p>
        </p:txBody>
      </p:sp>
      <p:pic>
        <p:nvPicPr>
          <p:cNvPr id="4" name="Picture 3">
            <a:extLst>
              <a:ext uri="{FF2B5EF4-FFF2-40B4-BE49-F238E27FC236}">
                <a16:creationId xmlns:a16="http://schemas.microsoft.com/office/drawing/2014/main" id="{2B47E4EF-B9B2-C921-F014-D3988125AB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7984" y="1976696"/>
            <a:ext cx="5792700" cy="4294043"/>
          </a:xfrm>
          <a:prstGeom prst="rect">
            <a:avLst/>
          </a:prstGeom>
        </p:spPr>
      </p:pic>
      <p:sp>
        <p:nvSpPr>
          <p:cNvPr id="5" name="Text Placeholder 6">
            <a:extLst>
              <a:ext uri="{FF2B5EF4-FFF2-40B4-BE49-F238E27FC236}">
                <a16:creationId xmlns:a16="http://schemas.microsoft.com/office/drawing/2014/main" id="{84A203C4-3425-AC65-A512-D5082A08A46D}"/>
              </a:ext>
            </a:extLst>
          </p:cNvPr>
          <p:cNvSpPr txBox="1">
            <a:spLocks/>
          </p:cNvSpPr>
          <p:nvPr/>
        </p:nvSpPr>
        <p:spPr>
          <a:xfrm>
            <a:off x="6411191" y="2163416"/>
            <a:ext cx="5857751" cy="2303010"/>
          </a:xfrm>
          <a:prstGeom prst="rect">
            <a:avLst/>
          </a:prstGeom>
        </p:spPr>
        <p:txBody>
          <a:bodyPr/>
          <a:lstStyle>
            <a:lvl1pPr marL="228600" indent="-228600" algn="l" defTabSz="914400" rtl="0" eaLnBrk="1" latinLnBrk="0" hangingPunct="1">
              <a:lnSpc>
                <a:spcPct val="14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40000"/>
              </a:lnSpc>
              <a:spcBef>
                <a:spcPts val="500"/>
              </a:spcBef>
              <a:buFont typeface="Arial" panose="020B0604020202020204" pitchFamily="34" charset="0"/>
              <a:buChar char="•"/>
              <a:defRPr sz="1200" kern="1200">
                <a:solidFill>
                  <a:schemeClr val="tx1"/>
                </a:solidFill>
                <a:latin typeface="+mn-lt"/>
                <a:ea typeface="+mn-ea"/>
                <a:cs typeface="+mn-cs"/>
              </a:defRPr>
            </a:lvl2pPr>
            <a:lvl3pPr marL="685800" indent="-228600" algn="l" defTabSz="914400" rtl="0" eaLnBrk="1" latinLnBrk="0" hangingPunct="1">
              <a:lnSpc>
                <a:spcPct val="140000"/>
              </a:lnSpc>
              <a:spcBef>
                <a:spcPts val="500"/>
              </a:spcBef>
              <a:buFont typeface="Arial" panose="020B0604020202020204" pitchFamily="34" charset="0"/>
              <a:buChar char="•"/>
              <a:defRPr sz="1100" kern="1200">
                <a:solidFill>
                  <a:schemeClr val="tx1"/>
                </a:solidFill>
                <a:latin typeface="+mn-lt"/>
                <a:ea typeface="+mn-ea"/>
                <a:cs typeface="+mn-cs"/>
              </a:defRPr>
            </a:lvl3pPr>
            <a:lvl4pPr marL="914400" indent="-228600" algn="l" defTabSz="914400" rtl="0" eaLnBrk="1" latinLnBrk="0" hangingPunct="1">
              <a:lnSpc>
                <a:spcPct val="140000"/>
              </a:lnSpc>
              <a:spcBef>
                <a:spcPts val="500"/>
              </a:spcBef>
              <a:buFont typeface="Arial" panose="020B0604020202020204" pitchFamily="34" charset="0"/>
              <a:buChar char="•"/>
              <a:defRPr sz="1050" kern="1200">
                <a:solidFill>
                  <a:schemeClr val="tx1"/>
                </a:solidFill>
                <a:latin typeface="+mn-lt"/>
                <a:ea typeface="+mn-ea"/>
                <a:cs typeface="+mn-cs"/>
              </a:defRPr>
            </a:lvl4pPr>
            <a:lvl5pPr marL="1143000" indent="-228600" algn="l" defTabSz="914400" rtl="0" eaLnBrk="1" latinLnBrk="0" hangingPunct="1">
              <a:lnSpc>
                <a:spcPct val="140000"/>
              </a:lnSpc>
              <a:spcBef>
                <a:spcPts val="500"/>
              </a:spcBef>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endParaRPr lang="en-GB" sz="1600" dirty="0"/>
          </a:p>
          <a:p>
            <a:pPr>
              <a:buFont typeface="Wingdings" panose="05000000000000000000" pitchFamily="2" charset="2"/>
              <a:buChar char="Ø"/>
            </a:pPr>
            <a:r>
              <a:rPr lang="en-GB" sz="1800" dirty="0"/>
              <a:t>Improved digital communication &amp; collaboration</a:t>
            </a:r>
          </a:p>
          <a:p>
            <a:pPr>
              <a:buFont typeface="Wingdings" panose="05000000000000000000" pitchFamily="2" charset="2"/>
              <a:buChar char="Ø"/>
            </a:pPr>
            <a:r>
              <a:rPr lang="en-GB" sz="1800" dirty="0"/>
              <a:t>Stronger information, media &amp; data literacy</a:t>
            </a:r>
          </a:p>
          <a:p>
            <a:pPr>
              <a:buFont typeface="Wingdings" panose="05000000000000000000" pitchFamily="2" charset="2"/>
              <a:buChar char="Ø"/>
            </a:pPr>
            <a:r>
              <a:rPr lang="en-GB" sz="1800" dirty="0"/>
              <a:t>Developed digital creation &amp; problem-solving skills</a:t>
            </a:r>
          </a:p>
        </p:txBody>
      </p:sp>
      <p:sp>
        <p:nvSpPr>
          <p:cNvPr id="6" name="TextBox 5">
            <a:extLst>
              <a:ext uri="{FF2B5EF4-FFF2-40B4-BE49-F238E27FC236}">
                <a16:creationId xmlns:a16="http://schemas.microsoft.com/office/drawing/2014/main" id="{CBFF9F72-E58F-5C6F-FD6F-2162BA9F906D}"/>
              </a:ext>
            </a:extLst>
          </p:cNvPr>
          <p:cNvSpPr txBox="1"/>
          <p:nvPr/>
        </p:nvSpPr>
        <p:spPr>
          <a:xfrm>
            <a:off x="6548900" y="5747519"/>
            <a:ext cx="5582334" cy="523220"/>
          </a:xfrm>
          <a:prstGeom prst="rect">
            <a:avLst/>
          </a:prstGeom>
          <a:noFill/>
        </p:spPr>
        <p:txBody>
          <a:bodyPr wrap="square" rtlCol="0">
            <a:spAutoFit/>
          </a:bodyPr>
          <a:lstStyle/>
          <a:p>
            <a:r>
              <a:rPr lang="en-GB" sz="1400" i="1" dirty="0"/>
              <a:t>These results have been generated by taking the JISC assessment on the 30</a:t>
            </a:r>
            <a:r>
              <a:rPr lang="en-GB" sz="1400" i="1" baseline="30000" dirty="0"/>
              <a:t>th</a:t>
            </a:r>
            <a:r>
              <a:rPr lang="en-GB" sz="1400" i="1" dirty="0"/>
              <a:t> April and then again 12</a:t>
            </a:r>
            <a:r>
              <a:rPr lang="en-GB" sz="1400" i="1" baseline="30000" dirty="0"/>
              <a:t>th</a:t>
            </a:r>
            <a:r>
              <a:rPr lang="en-GB" sz="1400" i="1" dirty="0"/>
              <a:t> June. </a:t>
            </a:r>
          </a:p>
        </p:txBody>
      </p:sp>
    </p:spTree>
    <p:extLst>
      <p:ext uri="{BB962C8B-B14F-4D97-AF65-F5344CB8AC3E}">
        <p14:creationId xmlns:p14="http://schemas.microsoft.com/office/powerpoint/2010/main" val="315649406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anim calcmode="lin" valueType="num">
                                      <p:cBhvr>
                                        <p:cTn id="2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70E4E8-8C55-FAE5-C4BC-FEC387068FA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DBD349-3834-2586-3120-292EBB361F6E}"/>
              </a:ext>
            </a:extLst>
          </p:cNvPr>
          <p:cNvSpPr>
            <a:spLocks noGrp="1"/>
          </p:cNvSpPr>
          <p:nvPr>
            <p:ph sz="quarter" idx="13"/>
          </p:nvPr>
        </p:nvSpPr>
        <p:spPr>
          <a:xfrm>
            <a:off x="1673927" y="3119285"/>
            <a:ext cx="9741735" cy="1525981"/>
          </a:xfrm>
        </p:spPr>
        <p:txBody>
          <a:bodyPr>
            <a:noAutofit/>
          </a:bodyPr>
          <a:lstStyle/>
          <a:p>
            <a:r>
              <a:rPr lang="en-US" dirty="0"/>
              <a:t>What have I learnt during this module?</a:t>
            </a:r>
          </a:p>
        </p:txBody>
      </p:sp>
      <p:sp>
        <p:nvSpPr>
          <p:cNvPr id="4" name="Slide Number Placeholder 3">
            <a:extLst>
              <a:ext uri="{FF2B5EF4-FFF2-40B4-BE49-F238E27FC236}">
                <a16:creationId xmlns:a16="http://schemas.microsoft.com/office/drawing/2014/main" id="{CC2594E9-C906-3614-467A-FC9A3E10323F}"/>
              </a:ext>
            </a:extLst>
          </p:cNvPr>
          <p:cNvSpPr>
            <a:spLocks noGrp="1"/>
          </p:cNvSpPr>
          <p:nvPr>
            <p:ph type="sldNum" sz="quarter" idx="12"/>
          </p:nvPr>
        </p:nvSpPr>
        <p:spPr/>
        <p:txBody>
          <a:bodyPr/>
          <a:lstStyle/>
          <a:p>
            <a:fld id="{CC057153-B650-4DEB-B370-79DDCFDCE934}" type="slidenum">
              <a:rPr lang="en-US" smtClean="0"/>
              <a:t>4</a:t>
            </a:fld>
            <a:endParaRPr lang="en-US" dirty="0"/>
          </a:p>
        </p:txBody>
      </p:sp>
    </p:spTree>
    <p:extLst>
      <p:ext uri="{BB962C8B-B14F-4D97-AF65-F5344CB8AC3E}">
        <p14:creationId xmlns:p14="http://schemas.microsoft.com/office/powerpoint/2010/main" val="316917475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77087C-8B2A-2EAD-E7BE-D04A98AE6A70}"/>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7E6F00BB-B145-D057-07DD-01EEA72C8081}"/>
              </a:ext>
            </a:extLst>
          </p:cNvPr>
          <p:cNvSpPr txBox="1">
            <a:spLocks/>
          </p:cNvSpPr>
          <p:nvPr/>
        </p:nvSpPr>
        <p:spPr>
          <a:xfrm>
            <a:off x="550302" y="405245"/>
            <a:ext cx="10526407" cy="737755"/>
          </a:xfrm>
          <a:prstGeom prst="rect">
            <a:avLst/>
          </a:prstGeom>
        </p:spPr>
        <p:txBody>
          <a:bodyPr vert="horz" lIns="91440" tIns="45720" rIns="91440" bIns="45720" rtlCol="0" anchor="b">
            <a:normAutofit fontScale="97500"/>
          </a:bodyPr>
          <a:lstStyle>
            <a:lvl1pPr algn="l" defTabSz="914400" rtl="0" eaLnBrk="1" latinLnBrk="0" hangingPunct="1">
              <a:lnSpc>
                <a:spcPct val="80000"/>
              </a:lnSpc>
              <a:spcBef>
                <a:spcPct val="0"/>
              </a:spcBef>
              <a:buNone/>
              <a:defRPr sz="6500" b="0" kern="1200" cap="all" spc="50" baseline="0">
                <a:solidFill>
                  <a:schemeClr val="tx1"/>
                </a:solidFill>
                <a:latin typeface="+mj-lt"/>
                <a:ea typeface="+mj-ea"/>
                <a:cs typeface="+mj-cs"/>
              </a:defRPr>
            </a:lvl1pPr>
          </a:lstStyle>
          <a:p>
            <a:r>
              <a:rPr lang="en-GB" sz="4300" dirty="0"/>
              <a:t>Microsoft Office word</a:t>
            </a:r>
            <a:endParaRPr lang="en-US" sz="4300" dirty="0"/>
          </a:p>
        </p:txBody>
      </p:sp>
      <p:graphicFrame>
        <p:nvGraphicFramePr>
          <p:cNvPr id="4" name="Diagram 3">
            <a:extLst>
              <a:ext uri="{FF2B5EF4-FFF2-40B4-BE49-F238E27FC236}">
                <a16:creationId xmlns:a16="http://schemas.microsoft.com/office/drawing/2014/main" id="{D9025214-6913-9812-23BF-59320C6F648F}"/>
              </a:ext>
            </a:extLst>
          </p:cNvPr>
          <p:cNvGraphicFramePr/>
          <p:nvPr>
            <p:extLst>
              <p:ext uri="{D42A27DB-BD31-4B8C-83A1-F6EECF244321}">
                <p14:modId xmlns:p14="http://schemas.microsoft.com/office/powerpoint/2010/main" val="1834674048"/>
              </p:ext>
            </p:extLst>
          </p:nvPr>
        </p:nvGraphicFramePr>
        <p:xfrm>
          <a:off x="1574775" y="1240661"/>
          <a:ext cx="8477459" cy="24866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a:extLst>
              <a:ext uri="{FF2B5EF4-FFF2-40B4-BE49-F238E27FC236}">
                <a16:creationId xmlns:a16="http://schemas.microsoft.com/office/drawing/2014/main" id="{A1704175-71E4-976C-77D6-00CE496ABC32}"/>
              </a:ext>
            </a:extLst>
          </p:cNvPr>
          <p:cNvSpPr>
            <a:spLocks noGrp="1"/>
          </p:cNvSpPr>
          <p:nvPr>
            <p:ph type="sldNum" sz="quarter" idx="12"/>
          </p:nvPr>
        </p:nvSpPr>
        <p:spPr/>
        <p:txBody>
          <a:bodyPr/>
          <a:lstStyle/>
          <a:p>
            <a:fld id="{CC057153-B650-4DEB-B370-79DDCFDCE934}" type="slidenum">
              <a:rPr lang="en-US" smtClean="0"/>
              <a:t>5</a:t>
            </a:fld>
            <a:endParaRPr lang="en-US" dirty="0"/>
          </a:p>
        </p:txBody>
      </p:sp>
      <p:pic>
        <p:nvPicPr>
          <p:cNvPr id="6" name="Picture 5">
            <a:extLst>
              <a:ext uri="{FF2B5EF4-FFF2-40B4-BE49-F238E27FC236}">
                <a16:creationId xmlns:a16="http://schemas.microsoft.com/office/drawing/2014/main" id="{B7C6C9AB-7E18-0058-57E7-C5F09BFB3E30}"/>
              </a:ext>
            </a:extLst>
          </p:cNvPr>
          <p:cNvPicPr>
            <a:picLocks noChangeAspect="1"/>
          </p:cNvPicPr>
          <p:nvPr/>
        </p:nvPicPr>
        <p:blipFill>
          <a:blip r:embed="rId8"/>
          <a:stretch>
            <a:fillRect/>
          </a:stretch>
        </p:blipFill>
        <p:spPr>
          <a:xfrm>
            <a:off x="7260683" y="3564590"/>
            <a:ext cx="3816026" cy="2763645"/>
          </a:xfrm>
          <a:prstGeom prst="rect">
            <a:avLst/>
          </a:prstGeom>
        </p:spPr>
      </p:pic>
      <p:pic>
        <p:nvPicPr>
          <p:cNvPr id="14" name="Picture 13">
            <a:extLst>
              <a:ext uri="{FF2B5EF4-FFF2-40B4-BE49-F238E27FC236}">
                <a16:creationId xmlns:a16="http://schemas.microsoft.com/office/drawing/2014/main" id="{BD0C9E2D-3F27-B9F3-3599-F455EFFF9243}"/>
              </a:ext>
            </a:extLst>
          </p:cNvPr>
          <p:cNvPicPr>
            <a:picLocks noChangeAspect="1"/>
          </p:cNvPicPr>
          <p:nvPr/>
        </p:nvPicPr>
        <p:blipFill>
          <a:blip r:embed="rId9"/>
          <a:stretch>
            <a:fillRect/>
          </a:stretch>
        </p:blipFill>
        <p:spPr>
          <a:xfrm>
            <a:off x="862986" y="3727310"/>
            <a:ext cx="5591431" cy="2600925"/>
          </a:xfrm>
          <a:prstGeom prst="rect">
            <a:avLst/>
          </a:prstGeom>
        </p:spPr>
      </p:pic>
      <p:graphicFrame>
        <p:nvGraphicFramePr>
          <p:cNvPr id="16" name="Object 15">
            <a:extLst>
              <a:ext uri="{FF2B5EF4-FFF2-40B4-BE49-F238E27FC236}">
                <a16:creationId xmlns:a16="http://schemas.microsoft.com/office/drawing/2014/main" id="{A2D94689-2AE6-4445-9238-F2F6F5DBD6F6}"/>
              </a:ext>
            </a:extLst>
          </p:cNvPr>
          <p:cNvGraphicFramePr>
            <a:graphicFrameLocks noChangeAspect="1"/>
          </p:cNvGraphicFramePr>
          <p:nvPr>
            <p:extLst>
              <p:ext uri="{D42A27DB-BD31-4B8C-83A1-F6EECF244321}">
                <p14:modId xmlns:p14="http://schemas.microsoft.com/office/powerpoint/2010/main" val="252515356"/>
              </p:ext>
            </p:extLst>
          </p:nvPr>
        </p:nvGraphicFramePr>
        <p:xfrm>
          <a:off x="3201501" y="5221257"/>
          <a:ext cx="914400" cy="792163"/>
        </p:xfrm>
        <a:graphic>
          <a:graphicData uri="http://schemas.openxmlformats.org/presentationml/2006/ole">
            <mc:AlternateContent xmlns:mc="http://schemas.openxmlformats.org/markup-compatibility/2006">
              <mc:Choice xmlns:v="urn:schemas-microsoft-com:vml" Requires="v">
                <p:oleObj name="Document" showAsIcon="1" r:id="rId10" imgW="914400" imgH="792685" progId="Word.Document.12">
                  <p:embed/>
                </p:oleObj>
              </mc:Choice>
              <mc:Fallback>
                <p:oleObj name="Document" showAsIcon="1" r:id="rId10" imgW="914400" imgH="792685" progId="Word.Document.12">
                  <p:embed/>
                  <p:pic>
                    <p:nvPicPr>
                      <p:cNvPr id="0" name=""/>
                      <p:cNvPicPr/>
                      <p:nvPr/>
                    </p:nvPicPr>
                    <p:blipFill>
                      <a:blip r:embed="rId11"/>
                      <a:stretch>
                        <a:fillRect/>
                      </a:stretch>
                    </p:blipFill>
                    <p:spPr>
                      <a:xfrm>
                        <a:off x="3201501" y="5221257"/>
                        <a:ext cx="914400" cy="792163"/>
                      </a:xfrm>
                      <a:prstGeom prst="rect">
                        <a:avLst/>
                      </a:prstGeom>
                    </p:spPr>
                  </p:pic>
                </p:oleObj>
              </mc:Fallback>
            </mc:AlternateContent>
          </a:graphicData>
        </a:graphic>
      </p:graphicFrame>
    </p:spTree>
    <p:extLst>
      <p:ext uri="{BB962C8B-B14F-4D97-AF65-F5344CB8AC3E}">
        <p14:creationId xmlns:p14="http://schemas.microsoft.com/office/powerpoint/2010/main" val="96259001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p:cTn id="7" dur="1000" fill="hold"/>
                                        <p:tgtEl>
                                          <p:spTgt spid="14"/>
                                        </p:tgtEl>
                                        <p:attrNameLst>
                                          <p:attrName>ppt_w</p:attrName>
                                        </p:attrNameLst>
                                      </p:cBhvr>
                                      <p:tavLst>
                                        <p:tav tm="0">
                                          <p:val>
                                            <p:strVal val="#ppt_w*0.70"/>
                                          </p:val>
                                        </p:tav>
                                        <p:tav tm="100000">
                                          <p:val>
                                            <p:strVal val="#ppt_w"/>
                                          </p:val>
                                        </p:tav>
                                      </p:tavLst>
                                    </p:anim>
                                    <p:anim calcmode="lin" valueType="num">
                                      <p:cBhvr>
                                        <p:cTn id="8" dur="1000" fill="hold"/>
                                        <p:tgtEl>
                                          <p:spTgt spid="14"/>
                                        </p:tgtEl>
                                        <p:attrNameLst>
                                          <p:attrName>ppt_h</p:attrName>
                                        </p:attrNameLst>
                                      </p:cBhvr>
                                      <p:tavLst>
                                        <p:tav tm="0">
                                          <p:val>
                                            <p:strVal val="#ppt_h"/>
                                          </p:val>
                                        </p:tav>
                                        <p:tav tm="100000">
                                          <p:val>
                                            <p:strVal val="#ppt_h"/>
                                          </p:val>
                                        </p:tav>
                                      </p:tavLst>
                                    </p:anim>
                                    <p:animEffect transition="in" filter="fade">
                                      <p:cBhvr>
                                        <p:cTn id="9" dur="1000"/>
                                        <p:tgtEl>
                                          <p:spTgt spid="14"/>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16"/>
                                        </p:tgtEl>
                                        <p:attrNameLst>
                                          <p:attrName>style.visibility</p:attrName>
                                        </p:attrNameLst>
                                      </p:cBhvr>
                                      <p:to>
                                        <p:strVal val="visible"/>
                                      </p:to>
                                    </p:set>
                                    <p:anim calcmode="lin" valueType="num">
                                      <p:cBhvr>
                                        <p:cTn id="14" dur="1000" fill="hold"/>
                                        <p:tgtEl>
                                          <p:spTgt spid="16"/>
                                        </p:tgtEl>
                                        <p:attrNameLst>
                                          <p:attrName>ppt_w</p:attrName>
                                        </p:attrNameLst>
                                      </p:cBhvr>
                                      <p:tavLst>
                                        <p:tav tm="0">
                                          <p:val>
                                            <p:strVal val="#ppt_w*0.70"/>
                                          </p:val>
                                        </p:tav>
                                        <p:tav tm="100000">
                                          <p:val>
                                            <p:strVal val="#ppt_w"/>
                                          </p:val>
                                        </p:tav>
                                      </p:tavLst>
                                    </p:anim>
                                    <p:anim calcmode="lin" valueType="num">
                                      <p:cBhvr>
                                        <p:cTn id="15" dur="1000" fill="hold"/>
                                        <p:tgtEl>
                                          <p:spTgt spid="16"/>
                                        </p:tgtEl>
                                        <p:attrNameLst>
                                          <p:attrName>ppt_h</p:attrName>
                                        </p:attrNameLst>
                                      </p:cBhvr>
                                      <p:tavLst>
                                        <p:tav tm="0">
                                          <p:val>
                                            <p:strVal val="#ppt_h"/>
                                          </p:val>
                                        </p:tav>
                                        <p:tav tm="100000">
                                          <p:val>
                                            <p:strVal val="#ppt_h"/>
                                          </p:val>
                                        </p:tav>
                                      </p:tavLst>
                                    </p:anim>
                                    <p:animEffect transition="in" filter="fade">
                                      <p:cBhvr>
                                        <p:cTn id="16" dur="1000"/>
                                        <p:tgtEl>
                                          <p:spTgt spid="16"/>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1000" fill="hold"/>
                                        <p:tgtEl>
                                          <p:spTgt spid="6"/>
                                        </p:tgtEl>
                                        <p:attrNameLst>
                                          <p:attrName>ppt_w</p:attrName>
                                        </p:attrNameLst>
                                      </p:cBhvr>
                                      <p:tavLst>
                                        <p:tav tm="0">
                                          <p:val>
                                            <p:strVal val="#ppt_w*0.70"/>
                                          </p:val>
                                        </p:tav>
                                        <p:tav tm="100000">
                                          <p:val>
                                            <p:strVal val="#ppt_w"/>
                                          </p:val>
                                        </p:tav>
                                      </p:tavLst>
                                    </p:anim>
                                    <p:anim calcmode="lin" valueType="num">
                                      <p:cBhvr>
                                        <p:cTn id="22" dur="1000" fill="hold"/>
                                        <p:tgtEl>
                                          <p:spTgt spid="6"/>
                                        </p:tgtEl>
                                        <p:attrNameLst>
                                          <p:attrName>ppt_h</p:attrName>
                                        </p:attrNameLst>
                                      </p:cBhvr>
                                      <p:tavLst>
                                        <p:tav tm="0">
                                          <p:val>
                                            <p:strVal val="#ppt_h"/>
                                          </p:val>
                                        </p:tav>
                                        <p:tav tm="100000">
                                          <p:val>
                                            <p:strVal val="#ppt_h"/>
                                          </p:val>
                                        </p:tav>
                                      </p:tavLst>
                                    </p:anim>
                                    <p:animEffect transition="in" filter="fade">
                                      <p:cBhvr>
                                        <p:cTn id="23"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63901-6620-2383-62C2-C01B872FE2A1}"/>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FF542493-416E-4A71-DC2E-E809B9F0478B}"/>
              </a:ext>
            </a:extLst>
          </p:cNvPr>
          <p:cNvSpPr txBox="1">
            <a:spLocks/>
          </p:cNvSpPr>
          <p:nvPr/>
        </p:nvSpPr>
        <p:spPr>
          <a:xfrm>
            <a:off x="550302" y="405246"/>
            <a:ext cx="10526407" cy="748146"/>
          </a:xfrm>
          <a:prstGeom prst="rect">
            <a:avLst/>
          </a:prstGeom>
        </p:spPr>
        <p:txBody>
          <a:bodyPr vert="horz" lIns="91440" tIns="45720" rIns="91440" bIns="45720" rtlCol="0" anchor="b">
            <a:normAutofit fontScale="97500"/>
          </a:bodyPr>
          <a:lstStyle>
            <a:lvl1pPr algn="l" defTabSz="914400" rtl="0" eaLnBrk="1" latinLnBrk="0" hangingPunct="1">
              <a:lnSpc>
                <a:spcPct val="80000"/>
              </a:lnSpc>
              <a:spcBef>
                <a:spcPct val="0"/>
              </a:spcBef>
              <a:buNone/>
              <a:defRPr sz="6500" b="0" kern="1200" cap="all" spc="50" baseline="0">
                <a:solidFill>
                  <a:schemeClr val="tx1"/>
                </a:solidFill>
                <a:latin typeface="+mj-lt"/>
                <a:ea typeface="+mj-ea"/>
                <a:cs typeface="+mj-cs"/>
              </a:defRPr>
            </a:lvl1pPr>
          </a:lstStyle>
          <a:p>
            <a:r>
              <a:rPr lang="en-GB" sz="4300" dirty="0"/>
              <a:t>Microsoft Office Excel</a:t>
            </a:r>
            <a:endParaRPr lang="en-US" sz="4300" dirty="0"/>
          </a:p>
        </p:txBody>
      </p:sp>
      <p:graphicFrame>
        <p:nvGraphicFramePr>
          <p:cNvPr id="4" name="Diagram 3">
            <a:extLst>
              <a:ext uri="{FF2B5EF4-FFF2-40B4-BE49-F238E27FC236}">
                <a16:creationId xmlns:a16="http://schemas.microsoft.com/office/drawing/2014/main" id="{C1C6C631-D161-4A57-858F-A9FCB2EE2B00}"/>
              </a:ext>
            </a:extLst>
          </p:cNvPr>
          <p:cNvGraphicFramePr/>
          <p:nvPr>
            <p:extLst>
              <p:ext uri="{D42A27DB-BD31-4B8C-83A1-F6EECF244321}">
                <p14:modId xmlns:p14="http://schemas.microsoft.com/office/powerpoint/2010/main" val="3838849391"/>
              </p:ext>
            </p:extLst>
          </p:nvPr>
        </p:nvGraphicFramePr>
        <p:xfrm>
          <a:off x="1574775" y="1208780"/>
          <a:ext cx="8477459" cy="24762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a:extLst>
              <a:ext uri="{FF2B5EF4-FFF2-40B4-BE49-F238E27FC236}">
                <a16:creationId xmlns:a16="http://schemas.microsoft.com/office/drawing/2014/main" id="{4915BB06-5CC3-A8D5-B9B3-46EFDBBED4EF}"/>
              </a:ext>
            </a:extLst>
          </p:cNvPr>
          <p:cNvSpPr>
            <a:spLocks noGrp="1"/>
          </p:cNvSpPr>
          <p:nvPr>
            <p:ph type="sldNum" sz="quarter" idx="12"/>
          </p:nvPr>
        </p:nvSpPr>
        <p:spPr/>
        <p:txBody>
          <a:bodyPr/>
          <a:lstStyle/>
          <a:p>
            <a:fld id="{CC057153-B650-4DEB-B370-79DDCFDCE934}" type="slidenum">
              <a:rPr lang="en-US" smtClean="0"/>
              <a:t>6</a:t>
            </a:fld>
            <a:endParaRPr lang="en-US" dirty="0"/>
          </a:p>
        </p:txBody>
      </p:sp>
      <p:pic>
        <p:nvPicPr>
          <p:cNvPr id="6" name="Picture 5">
            <a:extLst>
              <a:ext uri="{FF2B5EF4-FFF2-40B4-BE49-F238E27FC236}">
                <a16:creationId xmlns:a16="http://schemas.microsoft.com/office/drawing/2014/main" id="{730A10DA-2513-B0EB-2428-376A3E8CA66B}"/>
              </a:ext>
            </a:extLst>
          </p:cNvPr>
          <p:cNvPicPr>
            <a:picLocks noChangeAspect="1"/>
          </p:cNvPicPr>
          <p:nvPr/>
        </p:nvPicPr>
        <p:blipFill>
          <a:blip r:embed="rId8"/>
          <a:stretch>
            <a:fillRect/>
          </a:stretch>
        </p:blipFill>
        <p:spPr>
          <a:xfrm>
            <a:off x="7260683" y="3590801"/>
            <a:ext cx="3816026" cy="2772796"/>
          </a:xfrm>
          <a:prstGeom prst="rect">
            <a:avLst/>
          </a:prstGeom>
        </p:spPr>
      </p:pic>
      <p:pic>
        <p:nvPicPr>
          <p:cNvPr id="8" name="Picture 7">
            <a:extLst>
              <a:ext uri="{FF2B5EF4-FFF2-40B4-BE49-F238E27FC236}">
                <a16:creationId xmlns:a16="http://schemas.microsoft.com/office/drawing/2014/main" id="{E217C7F6-0796-E549-4FD8-16B004F5FAA8}"/>
              </a:ext>
            </a:extLst>
          </p:cNvPr>
          <p:cNvPicPr>
            <a:picLocks noChangeAspect="1"/>
          </p:cNvPicPr>
          <p:nvPr/>
        </p:nvPicPr>
        <p:blipFill>
          <a:blip r:embed="rId9"/>
          <a:stretch>
            <a:fillRect/>
          </a:stretch>
        </p:blipFill>
        <p:spPr>
          <a:xfrm>
            <a:off x="290432" y="3887338"/>
            <a:ext cx="6559323" cy="2290361"/>
          </a:xfrm>
          <a:prstGeom prst="rect">
            <a:avLst/>
          </a:prstGeom>
        </p:spPr>
      </p:pic>
      <p:graphicFrame>
        <p:nvGraphicFramePr>
          <p:cNvPr id="10" name="Object 9">
            <a:extLst>
              <a:ext uri="{FF2B5EF4-FFF2-40B4-BE49-F238E27FC236}">
                <a16:creationId xmlns:a16="http://schemas.microsoft.com/office/drawing/2014/main" id="{211242F7-EA75-0CD7-DBB8-C234942B224E}"/>
              </a:ext>
            </a:extLst>
          </p:cNvPr>
          <p:cNvGraphicFramePr>
            <a:graphicFrameLocks noChangeAspect="1"/>
          </p:cNvGraphicFramePr>
          <p:nvPr>
            <p:extLst>
              <p:ext uri="{D42A27DB-BD31-4B8C-83A1-F6EECF244321}">
                <p14:modId xmlns:p14="http://schemas.microsoft.com/office/powerpoint/2010/main" val="2708759574"/>
              </p:ext>
            </p:extLst>
          </p:nvPr>
        </p:nvGraphicFramePr>
        <p:xfrm>
          <a:off x="4579921" y="5453380"/>
          <a:ext cx="914400" cy="792163"/>
        </p:xfrm>
        <a:graphic>
          <a:graphicData uri="http://schemas.openxmlformats.org/presentationml/2006/ole">
            <mc:AlternateContent xmlns:mc="http://schemas.openxmlformats.org/markup-compatibility/2006">
              <mc:Choice xmlns:v="urn:schemas-microsoft-com:vml" Requires="v">
                <p:oleObj name="Worksheet" showAsIcon="1" r:id="rId10" imgW="914282" imgH="792690" progId="Excel.Sheet.12">
                  <p:embed/>
                </p:oleObj>
              </mc:Choice>
              <mc:Fallback>
                <p:oleObj name="Worksheet" showAsIcon="1" r:id="rId10" imgW="914282" imgH="792690" progId="Excel.Sheet.12">
                  <p:embed/>
                  <p:pic>
                    <p:nvPicPr>
                      <p:cNvPr id="8" name="Object 7">
                        <a:extLst>
                          <a:ext uri="{FF2B5EF4-FFF2-40B4-BE49-F238E27FC236}">
                            <a16:creationId xmlns:a16="http://schemas.microsoft.com/office/drawing/2014/main" id="{D9961338-68BA-D33C-4024-08206AA0EE5B}"/>
                          </a:ext>
                        </a:extLst>
                      </p:cNvPr>
                      <p:cNvPicPr/>
                      <p:nvPr/>
                    </p:nvPicPr>
                    <p:blipFill>
                      <a:blip r:embed="rId11"/>
                      <a:stretch>
                        <a:fillRect/>
                      </a:stretch>
                    </p:blipFill>
                    <p:spPr>
                      <a:xfrm>
                        <a:off x="4579921" y="5453380"/>
                        <a:ext cx="914400" cy="792163"/>
                      </a:xfrm>
                      <a:prstGeom prst="rect">
                        <a:avLst/>
                      </a:prstGeom>
                    </p:spPr>
                  </p:pic>
                </p:oleObj>
              </mc:Fallback>
            </mc:AlternateContent>
          </a:graphicData>
        </a:graphic>
      </p:graphicFrame>
    </p:spTree>
    <p:extLst>
      <p:ext uri="{BB962C8B-B14F-4D97-AF65-F5344CB8AC3E}">
        <p14:creationId xmlns:p14="http://schemas.microsoft.com/office/powerpoint/2010/main" val="34776822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strVal val="#ppt_w*0.70"/>
                                          </p:val>
                                        </p:tav>
                                        <p:tav tm="100000">
                                          <p:val>
                                            <p:strVal val="#ppt_w"/>
                                          </p:val>
                                        </p:tav>
                                      </p:tavLst>
                                    </p:anim>
                                    <p:anim calcmode="lin" valueType="num">
                                      <p:cBhvr>
                                        <p:cTn id="8" dur="1000" fill="hold"/>
                                        <p:tgtEl>
                                          <p:spTgt spid="8"/>
                                        </p:tgtEl>
                                        <p:attrNameLst>
                                          <p:attrName>ppt_h</p:attrName>
                                        </p:attrNameLst>
                                      </p:cBhvr>
                                      <p:tavLst>
                                        <p:tav tm="0">
                                          <p:val>
                                            <p:strVal val="#ppt_h"/>
                                          </p:val>
                                        </p:tav>
                                        <p:tav tm="100000">
                                          <p:val>
                                            <p:strVal val="#ppt_h"/>
                                          </p:val>
                                        </p:tav>
                                      </p:tavLst>
                                    </p:anim>
                                    <p:animEffect transition="in" filter="fade">
                                      <p:cBhvr>
                                        <p:cTn id="9" dur="1000"/>
                                        <p:tgtEl>
                                          <p:spTgt spid="8"/>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10"/>
                                        </p:tgtEl>
                                        <p:attrNameLst>
                                          <p:attrName>style.visibility</p:attrName>
                                        </p:attrNameLst>
                                      </p:cBhvr>
                                      <p:to>
                                        <p:strVal val="visible"/>
                                      </p:to>
                                    </p:set>
                                    <p:anim calcmode="lin" valueType="num">
                                      <p:cBhvr>
                                        <p:cTn id="14" dur="1000" fill="hold"/>
                                        <p:tgtEl>
                                          <p:spTgt spid="10"/>
                                        </p:tgtEl>
                                        <p:attrNameLst>
                                          <p:attrName>ppt_w</p:attrName>
                                        </p:attrNameLst>
                                      </p:cBhvr>
                                      <p:tavLst>
                                        <p:tav tm="0">
                                          <p:val>
                                            <p:strVal val="#ppt_w*0.70"/>
                                          </p:val>
                                        </p:tav>
                                        <p:tav tm="100000">
                                          <p:val>
                                            <p:strVal val="#ppt_w"/>
                                          </p:val>
                                        </p:tav>
                                      </p:tavLst>
                                    </p:anim>
                                    <p:anim calcmode="lin" valueType="num">
                                      <p:cBhvr>
                                        <p:cTn id="15" dur="1000" fill="hold"/>
                                        <p:tgtEl>
                                          <p:spTgt spid="10"/>
                                        </p:tgtEl>
                                        <p:attrNameLst>
                                          <p:attrName>ppt_h</p:attrName>
                                        </p:attrNameLst>
                                      </p:cBhvr>
                                      <p:tavLst>
                                        <p:tav tm="0">
                                          <p:val>
                                            <p:strVal val="#ppt_h"/>
                                          </p:val>
                                        </p:tav>
                                        <p:tav tm="100000">
                                          <p:val>
                                            <p:strVal val="#ppt_h"/>
                                          </p:val>
                                        </p:tav>
                                      </p:tavLst>
                                    </p:anim>
                                    <p:animEffect transition="in" filter="fade">
                                      <p:cBhvr>
                                        <p:cTn id="16" dur="1000"/>
                                        <p:tgtEl>
                                          <p:spTgt spid="10"/>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1000" fill="hold"/>
                                        <p:tgtEl>
                                          <p:spTgt spid="6"/>
                                        </p:tgtEl>
                                        <p:attrNameLst>
                                          <p:attrName>ppt_w</p:attrName>
                                        </p:attrNameLst>
                                      </p:cBhvr>
                                      <p:tavLst>
                                        <p:tav tm="0">
                                          <p:val>
                                            <p:strVal val="#ppt_w*0.70"/>
                                          </p:val>
                                        </p:tav>
                                        <p:tav tm="100000">
                                          <p:val>
                                            <p:strVal val="#ppt_w"/>
                                          </p:val>
                                        </p:tav>
                                      </p:tavLst>
                                    </p:anim>
                                    <p:anim calcmode="lin" valueType="num">
                                      <p:cBhvr>
                                        <p:cTn id="22" dur="1000" fill="hold"/>
                                        <p:tgtEl>
                                          <p:spTgt spid="6"/>
                                        </p:tgtEl>
                                        <p:attrNameLst>
                                          <p:attrName>ppt_h</p:attrName>
                                        </p:attrNameLst>
                                      </p:cBhvr>
                                      <p:tavLst>
                                        <p:tav tm="0">
                                          <p:val>
                                            <p:strVal val="#ppt_h"/>
                                          </p:val>
                                        </p:tav>
                                        <p:tav tm="100000">
                                          <p:val>
                                            <p:strVal val="#ppt_h"/>
                                          </p:val>
                                        </p:tav>
                                      </p:tavLst>
                                    </p:anim>
                                    <p:animEffect transition="in" filter="fade">
                                      <p:cBhvr>
                                        <p:cTn id="23"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276DEC-EF6B-F2DE-6278-069F937C9E76}"/>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C6ACF69C-B22E-3FDA-8626-B20734053EB3}"/>
              </a:ext>
            </a:extLst>
          </p:cNvPr>
          <p:cNvSpPr txBox="1">
            <a:spLocks/>
          </p:cNvSpPr>
          <p:nvPr/>
        </p:nvSpPr>
        <p:spPr>
          <a:xfrm>
            <a:off x="550302" y="405246"/>
            <a:ext cx="10526407" cy="685800"/>
          </a:xfrm>
          <a:prstGeom prst="rect">
            <a:avLst/>
          </a:prstGeom>
        </p:spPr>
        <p:txBody>
          <a:bodyPr vert="horz" lIns="91440" tIns="45720" rIns="91440" bIns="45720" rtlCol="0" anchor="b">
            <a:normAutofit fontScale="97500"/>
          </a:bodyPr>
          <a:lstStyle>
            <a:lvl1pPr algn="l" defTabSz="914400" rtl="0" eaLnBrk="1" latinLnBrk="0" hangingPunct="1">
              <a:lnSpc>
                <a:spcPct val="80000"/>
              </a:lnSpc>
              <a:spcBef>
                <a:spcPct val="0"/>
              </a:spcBef>
              <a:buNone/>
              <a:defRPr sz="6500" b="0" kern="1200" cap="all" spc="50" baseline="0">
                <a:solidFill>
                  <a:schemeClr val="tx1"/>
                </a:solidFill>
                <a:latin typeface="+mj-lt"/>
                <a:ea typeface="+mj-ea"/>
                <a:cs typeface="+mj-cs"/>
              </a:defRPr>
            </a:lvl1pPr>
          </a:lstStyle>
          <a:p>
            <a:r>
              <a:rPr lang="en-GB" sz="4300" dirty="0"/>
              <a:t>Microsoft Office PowerPoint</a:t>
            </a:r>
            <a:endParaRPr lang="en-US" sz="4300" dirty="0"/>
          </a:p>
        </p:txBody>
      </p:sp>
      <p:graphicFrame>
        <p:nvGraphicFramePr>
          <p:cNvPr id="4" name="Diagram 3">
            <a:extLst>
              <a:ext uri="{FF2B5EF4-FFF2-40B4-BE49-F238E27FC236}">
                <a16:creationId xmlns:a16="http://schemas.microsoft.com/office/drawing/2014/main" id="{D4B42BD3-28ED-3617-9970-0813C86866E4}"/>
              </a:ext>
            </a:extLst>
          </p:cNvPr>
          <p:cNvGraphicFramePr/>
          <p:nvPr>
            <p:extLst>
              <p:ext uri="{D42A27DB-BD31-4B8C-83A1-F6EECF244321}">
                <p14:modId xmlns:p14="http://schemas.microsoft.com/office/powerpoint/2010/main" val="3176020651"/>
              </p:ext>
            </p:extLst>
          </p:nvPr>
        </p:nvGraphicFramePr>
        <p:xfrm>
          <a:off x="1574775" y="1648933"/>
          <a:ext cx="8477459" cy="24866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a:extLst>
              <a:ext uri="{FF2B5EF4-FFF2-40B4-BE49-F238E27FC236}">
                <a16:creationId xmlns:a16="http://schemas.microsoft.com/office/drawing/2014/main" id="{20881A50-FB70-7798-7100-F391F394D353}"/>
              </a:ext>
            </a:extLst>
          </p:cNvPr>
          <p:cNvSpPr>
            <a:spLocks noGrp="1"/>
          </p:cNvSpPr>
          <p:nvPr>
            <p:ph type="sldNum" sz="quarter" idx="12"/>
          </p:nvPr>
        </p:nvSpPr>
        <p:spPr/>
        <p:txBody>
          <a:bodyPr/>
          <a:lstStyle/>
          <a:p>
            <a:fld id="{CC057153-B650-4DEB-B370-79DDCFDCE934}" type="slidenum">
              <a:rPr lang="en-US" smtClean="0"/>
              <a:t>7</a:t>
            </a:fld>
            <a:endParaRPr lang="en-US" dirty="0"/>
          </a:p>
        </p:txBody>
      </p:sp>
      <p:pic>
        <p:nvPicPr>
          <p:cNvPr id="6" name="Picture 5">
            <a:extLst>
              <a:ext uri="{FF2B5EF4-FFF2-40B4-BE49-F238E27FC236}">
                <a16:creationId xmlns:a16="http://schemas.microsoft.com/office/drawing/2014/main" id="{D68FACA5-D18E-CB74-FB4A-932222A704D3}"/>
              </a:ext>
            </a:extLst>
          </p:cNvPr>
          <p:cNvPicPr>
            <a:picLocks noChangeAspect="1"/>
          </p:cNvPicPr>
          <p:nvPr/>
        </p:nvPicPr>
        <p:blipFill>
          <a:blip r:embed="rId8"/>
          <a:stretch>
            <a:fillRect/>
          </a:stretch>
        </p:blipFill>
        <p:spPr>
          <a:xfrm>
            <a:off x="4187987" y="3554080"/>
            <a:ext cx="3816026" cy="2763645"/>
          </a:xfrm>
          <a:prstGeom prst="rect">
            <a:avLst/>
          </a:prstGeom>
        </p:spPr>
      </p:pic>
    </p:spTree>
    <p:extLst>
      <p:ext uri="{BB962C8B-B14F-4D97-AF65-F5344CB8AC3E}">
        <p14:creationId xmlns:p14="http://schemas.microsoft.com/office/powerpoint/2010/main" val="411633179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strVal val="#ppt_w*0.70"/>
                                          </p:val>
                                        </p:tav>
                                        <p:tav tm="100000">
                                          <p:val>
                                            <p:strVal val="#ppt_w"/>
                                          </p:val>
                                        </p:tav>
                                      </p:tavLst>
                                    </p:anim>
                                    <p:anim calcmode="lin" valueType="num">
                                      <p:cBhvr>
                                        <p:cTn id="8" dur="1000" fill="hold"/>
                                        <p:tgtEl>
                                          <p:spTgt spid="6"/>
                                        </p:tgtEl>
                                        <p:attrNameLst>
                                          <p:attrName>ppt_h</p:attrName>
                                        </p:attrNameLst>
                                      </p:cBhvr>
                                      <p:tavLst>
                                        <p:tav tm="0">
                                          <p:val>
                                            <p:strVal val="#ppt_h"/>
                                          </p:val>
                                        </p:tav>
                                        <p:tav tm="100000">
                                          <p:val>
                                            <p:strVal val="#ppt_h"/>
                                          </p:val>
                                        </p:tav>
                                      </p:tavLst>
                                    </p:anim>
                                    <p:animEffect transition="in" filter="fade">
                                      <p:cBhvr>
                                        <p:cTn id="9"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B87D2B-2267-2BA8-CC96-314E6CF6A190}"/>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37C3DD0D-3990-E34C-3FAB-5D4369A26BE0}"/>
              </a:ext>
            </a:extLst>
          </p:cNvPr>
          <p:cNvSpPr txBox="1">
            <a:spLocks/>
          </p:cNvSpPr>
          <p:nvPr/>
        </p:nvSpPr>
        <p:spPr>
          <a:xfrm>
            <a:off x="550302" y="405246"/>
            <a:ext cx="10865360" cy="727364"/>
          </a:xfrm>
          <a:prstGeom prst="rect">
            <a:avLst/>
          </a:prstGeom>
        </p:spPr>
        <p:txBody>
          <a:bodyPr vert="horz" lIns="91440" tIns="45720" rIns="91440" bIns="45720" rtlCol="0" anchor="b">
            <a:normAutofit fontScale="97500"/>
          </a:bodyPr>
          <a:lstStyle>
            <a:lvl1pPr algn="l" defTabSz="914400" rtl="0" eaLnBrk="1" latinLnBrk="0" hangingPunct="1">
              <a:lnSpc>
                <a:spcPct val="80000"/>
              </a:lnSpc>
              <a:spcBef>
                <a:spcPct val="0"/>
              </a:spcBef>
              <a:buNone/>
              <a:defRPr sz="6500" b="0" kern="1200" cap="all" spc="50" baseline="0">
                <a:solidFill>
                  <a:schemeClr val="tx1"/>
                </a:solidFill>
                <a:latin typeface="+mj-lt"/>
                <a:ea typeface="+mj-ea"/>
                <a:cs typeface="+mj-cs"/>
              </a:defRPr>
            </a:lvl1pPr>
          </a:lstStyle>
          <a:p>
            <a:r>
              <a:rPr lang="en-GB" sz="4300" dirty="0"/>
              <a:t>Outlook, teams and LinkedIn</a:t>
            </a:r>
            <a:endParaRPr lang="en-US" sz="4300" dirty="0"/>
          </a:p>
        </p:txBody>
      </p:sp>
      <p:graphicFrame>
        <p:nvGraphicFramePr>
          <p:cNvPr id="4" name="Diagram 3">
            <a:extLst>
              <a:ext uri="{FF2B5EF4-FFF2-40B4-BE49-F238E27FC236}">
                <a16:creationId xmlns:a16="http://schemas.microsoft.com/office/drawing/2014/main" id="{E9C55A2D-E255-3623-8C56-D4DFEE83FC9A}"/>
              </a:ext>
            </a:extLst>
          </p:cNvPr>
          <p:cNvGraphicFramePr/>
          <p:nvPr>
            <p:extLst>
              <p:ext uri="{D42A27DB-BD31-4B8C-83A1-F6EECF244321}">
                <p14:modId xmlns:p14="http://schemas.microsoft.com/office/powerpoint/2010/main" val="1969066195"/>
              </p:ext>
            </p:extLst>
          </p:nvPr>
        </p:nvGraphicFramePr>
        <p:xfrm>
          <a:off x="1585532" y="1240142"/>
          <a:ext cx="8477459" cy="24554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a:extLst>
              <a:ext uri="{FF2B5EF4-FFF2-40B4-BE49-F238E27FC236}">
                <a16:creationId xmlns:a16="http://schemas.microsoft.com/office/drawing/2014/main" id="{7D91AF67-C3E6-AA6F-2DE8-8A977BE49B89}"/>
              </a:ext>
            </a:extLst>
          </p:cNvPr>
          <p:cNvSpPr>
            <a:spLocks noGrp="1"/>
          </p:cNvSpPr>
          <p:nvPr>
            <p:ph type="sldNum" sz="quarter" idx="12"/>
          </p:nvPr>
        </p:nvSpPr>
        <p:spPr/>
        <p:txBody>
          <a:bodyPr/>
          <a:lstStyle/>
          <a:p>
            <a:fld id="{CC057153-B650-4DEB-B370-79DDCFDCE934}" type="slidenum">
              <a:rPr lang="en-US" smtClean="0"/>
              <a:t>8</a:t>
            </a:fld>
            <a:endParaRPr lang="en-US" dirty="0"/>
          </a:p>
        </p:txBody>
      </p:sp>
      <p:pic>
        <p:nvPicPr>
          <p:cNvPr id="6" name="Picture 5">
            <a:extLst>
              <a:ext uri="{FF2B5EF4-FFF2-40B4-BE49-F238E27FC236}">
                <a16:creationId xmlns:a16="http://schemas.microsoft.com/office/drawing/2014/main" id="{66A76655-FD07-4A9F-95FB-F2916FD1825C}"/>
              </a:ext>
            </a:extLst>
          </p:cNvPr>
          <p:cNvPicPr>
            <a:picLocks noChangeAspect="1"/>
          </p:cNvPicPr>
          <p:nvPr/>
        </p:nvPicPr>
        <p:blipFill>
          <a:blip r:embed="rId8"/>
          <a:stretch>
            <a:fillRect/>
          </a:stretch>
        </p:blipFill>
        <p:spPr>
          <a:xfrm>
            <a:off x="7194391" y="3585200"/>
            <a:ext cx="3816026" cy="2763645"/>
          </a:xfrm>
          <a:prstGeom prst="rect">
            <a:avLst/>
          </a:prstGeom>
        </p:spPr>
      </p:pic>
      <p:pic>
        <p:nvPicPr>
          <p:cNvPr id="8" name="Picture 7">
            <a:extLst>
              <a:ext uri="{FF2B5EF4-FFF2-40B4-BE49-F238E27FC236}">
                <a16:creationId xmlns:a16="http://schemas.microsoft.com/office/drawing/2014/main" id="{CF6B3633-E834-0213-FC56-A33975A8BC9D}"/>
              </a:ext>
            </a:extLst>
          </p:cNvPr>
          <p:cNvPicPr>
            <a:picLocks noChangeAspect="1"/>
          </p:cNvPicPr>
          <p:nvPr/>
        </p:nvPicPr>
        <p:blipFill>
          <a:blip r:embed="rId9"/>
          <a:stretch>
            <a:fillRect/>
          </a:stretch>
        </p:blipFill>
        <p:spPr>
          <a:xfrm>
            <a:off x="1181583" y="3585200"/>
            <a:ext cx="5334555" cy="2755209"/>
          </a:xfrm>
          <a:prstGeom prst="rect">
            <a:avLst/>
          </a:prstGeom>
        </p:spPr>
      </p:pic>
    </p:spTree>
    <p:extLst>
      <p:ext uri="{BB962C8B-B14F-4D97-AF65-F5344CB8AC3E}">
        <p14:creationId xmlns:p14="http://schemas.microsoft.com/office/powerpoint/2010/main" val="3648678646"/>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strVal val="#ppt_w*0.70"/>
                                          </p:val>
                                        </p:tav>
                                        <p:tav tm="100000">
                                          <p:val>
                                            <p:strVal val="#ppt_w"/>
                                          </p:val>
                                        </p:tav>
                                      </p:tavLst>
                                    </p:anim>
                                    <p:anim calcmode="lin" valueType="num">
                                      <p:cBhvr>
                                        <p:cTn id="8" dur="1000" fill="hold"/>
                                        <p:tgtEl>
                                          <p:spTgt spid="8"/>
                                        </p:tgtEl>
                                        <p:attrNameLst>
                                          <p:attrName>ppt_h</p:attrName>
                                        </p:attrNameLst>
                                      </p:cBhvr>
                                      <p:tavLst>
                                        <p:tav tm="0">
                                          <p:val>
                                            <p:strVal val="#ppt_h"/>
                                          </p:val>
                                        </p:tav>
                                        <p:tav tm="100000">
                                          <p:val>
                                            <p:strVal val="#ppt_h"/>
                                          </p:val>
                                        </p:tav>
                                      </p:tavLst>
                                    </p:anim>
                                    <p:animEffect transition="in" filter="fade">
                                      <p:cBhvr>
                                        <p:cTn id="9" dur="1000"/>
                                        <p:tgtEl>
                                          <p:spTgt spid="8"/>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p:cTn id="14" dur="1000" fill="hold"/>
                                        <p:tgtEl>
                                          <p:spTgt spid="6"/>
                                        </p:tgtEl>
                                        <p:attrNameLst>
                                          <p:attrName>ppt_w</p:attrName>
                                        </p:attrNameLst>
                                      </p:cBhvr>
                                      <p:tavLst>
                                        <p:tav tm="0">
                                          <p:val>
                                            <p:strVal val="#ppt_w*0.70"/>
                                          </p:val>
                                        </p:tav>
                                        <p:tav tm="100000">
                                          <p:val>
                                            <p:strVal val="#ppt_w"/>
                                          </p:val>
                                        </p:tav>
                                      </p:tavLst>
                                    </p:anim>
                                    <p:anim calcmode="lin" valueType="num">
                                      <p:cBhvr>
                                        <p:cTn id="15" dur="1000" fill="hold"/>
                                        <p:tgtEl>
                                          <p:spTgt spid="6"/>
                                        </p:tgtEl>
                                        <p:attrNameLst>
                                          <p:attrName>ppt_h</p:attrName>
                                        </p:attrNameLst>
                                      </p:cBhvr>
                                      <p:tavLst>
                                        <p:tav tm="0">
                                          <p:val>
                                            <p:strVal val="#ppt_h"/>
                                          </p:val>
                                        </p:tav>
                                        <p:tav tm="100000">
                                          <p:val>
                                            <p:strVal val="#ppt_h"/>
                                          </p:val>
                                        </p:tav>
                                      </p:tavLst>
                                    </p:anim>
                                    <p:animEffect transition="in" filter="fade">
                                      <p:cBhvr>
                                        <p:cTn id="16"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F40D46-36E7-C399-113B-4F6F3FE43A32}"/>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D4E55DCA-5A83-7AD4-1D85-12FC810833CA}"/>
              </a:ext>
            </a:extLst>
          </p:cNvPr>
          <p:cNvSpPr txBox="1">
            <a:spLocks/>
          </p:cNvSpPr>
          <p:nvPr/>
        </p:nvSpPr>
        <p:spPr>
          <a:xfrm>
            <a:off x="692505" y="460243"/>
            <a:ext cx="9591225" cy="800932"/>
          </a:xfrm>
          <a:prstGeom prst="rect">
            <a:avLst/>
          </a:prstGeom>
        </p:spPr>
        <p:txBody>
          <a:bodyPr vert="horz" lIns="91440" tIns="45720" rIns="91440" bIns="45720" rtlCol="0" anchor="b">
            <a:normAutofit fontScale="97500"/>
          </a:bodyPr>
          <a:lstStyle>
            <a:lvl1pPr algn="l" defTabSz="914400" rtl="0" eaLnBrk="1" latinLnBrk="0" hangingPunct="1">
              <a:lnSpc>
                <a:spcPct val="80000"/>
              </a:lnSpc>
              <a:spcBef>
                <a:spcPct val="0"/>
              </a:spcBef>
              <a:buNone/>
              <a:defRPr sz="6500" b="0" kern="1200" cap="all" spc="50" baseline="0">
                <a:solidFill>
                  <a:schemeClr val="tx1"/>
                </a:solidFill>
                <a:latin typeface="+mj-lt"/>
                <a:ea typeface="+mj-ea"/>
                <a:cs typeface="+mj-cs"/>
              </a:defRPr>
            </a:lvl1pPr>
          </a:lstStyle>
          <a:p>
            <a:r>
              <a:rPr lang="en-GB" sz="4400" dirty="0"/>
              <a:t>AI Tools and Digital Working</a:t>
            </a:r>
            <a:endParaRPr lang="en-US" sz="4100" dirty="0"/>
          </a:p>
        </p:txBody>
      </p:sp>
      <p:sp>
        <p:nvSpPr>
          <p:cNvPr id="6" name="TextBox 5">
            <a:extLst>
              <a:ext uri="{FF2B5EF4-FFF2-40B4-BE49-F238E27FC236}">
                <a16:creationId xmlns:a16="http://schemas.microsoft.com/office/drawing/2014/main" id="{CAD2D053-9459-202C-DB71-7B6D0F9484C0}"/>
              </a:ext>
            </a:extLst>
          </p:cNvPr>
          <p:cNvSpPr txBox="1"/>
          <p:nvPr/>
        </p:nvSpPr>
        <p:spPr>
          <a:xfrm>
            <a:off x="597342" y="1428858"/>
            <a:ext cx="10818320" cy="646331"/>
          </a:xfrm>
          <a:prstGeom prst="rect">
            <a:avLst/>
          </a:prstGeom>
          <a:noFill/>
        </p:spPr>
        <p:txBody>
          <a:bodyPr wrap="square">
            <a:spAutoFit/>
          </a:bodyPr>
          <a:lstStyle/>
          <a:p>
            <a:r>
              <a:rPr lang="en-GB" dirty="0"/>
              <a:t>During the module, I have developed my understanding of how AI tools can support learning and workplace productivity.</a:t>
            </a:r>
          </a:p>
        </p:txBody>
      </p:sp>
      <p:sp>
        <p:nvSpPr>
          <p:cNvPr id="9" name="TextBox 8">
            <a:extLst>
              <a:ext uri="{FF2B5EF4-FFF2-40B4-BE49-F238E27FC236}">
                <a16:creationId xmlns:a16="http://schemas.microsoft.com/office/drawing/2014/main" id="{AFFA5382-739D-379D-2AB6-AB2D3FE11BAA}"/>
              </a:ext>
            </a:extLst>
          </p:cNvPr>
          <p:cNvSpPr txBox="1"/>
          <p:nvPr/>
        </p:nvSpPr>
        <p:spPr>
          <a:xfrm>
            <a:off x="597342" y="4027605"/>
            <a:ext cx="6442285" cy="923330"/>
          </a:xfrm>
          <a:prstGeom prst="rect">
            <a:avLst/>
          </a:prstGeom>
          <a:noFill/>
        </p:spPr>
        <p:txBody>
          <a:bodyPr wrap="square">
            <a:spAutoFit/>
          </a:bodyPr>
          <a:lstStyle/>
          <a:p>
            <a:r>
              <a:rPr lang="en-GB" dirty="0"/>
              <a:t>I understand that AI can support learning, but I remain responsible for checking accuracy and ensuring my work reflects my own understanding.</a:t>
            </a:r>
          </a:p>
        </p:txBody>
      </p:sp>
      <p:graphicFrame>
        <p:nvGraphicFramePr>
          <p:cNvPr id="10" name="Diagram 9">
            <a:extLst>
              <a:ext uri="{FF2B5EF4-FFF2-40B4-BE49-F238E27FC236}">
                <a16:creationId xmlns:a16="http://schemas.microsoft.com/office/drawing/2014/main" id="{FA859B21-F20C-D2A6-4201-2D9B0C52ED13}"/>
              </a:ext>
            </a:extLst>
          </p:cNvPr>
          <p:cNvGraphicFramePr/>
          <p:nvPr>
            <p:extLst>
              <p:ext uri="{D42A27DB-BD31-4B8C-83A1-F6EECF244321}">
                <p14:modId xmlns:p14="http://schemas.microsoft.com/office/powerpoint/2010/main" val="1470712326"/>
              </p:ext>
            </p:extLst>
          </p:nvPr>
        </p:nvGraphicFramePr>
        <p:xfrm>
          <a:off x="1015994" y="2075189"/>
          <a:ext cx="10160000" cy="16496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Slide Number Placeholder 10">
            <a:extLst>
              <a:ext uri="{FF2B5EF4-FFF2-40B4-BE49-F238E27FC236}">
                <a16:creationId xmlns:a16="http://schemas.microsoft.com/office/drawing/2014/main" id="{F28B1F6F-8239-C2E8-90B2-6B8AD7BB9F28}"/>
              </a:ext>
            </a:extLst>
          </p:cNvPr>
          <p:cNvSpPr>
            <a:spLocks noGrp="1"/>
          </p:cNvSpPr>
          <p:nvPr>
            <p:ph type="sldNum" sz="quarter" idx="12"/>
          </p:nvPr>
        </p:nvSpPr>
        <p:spPr/>
        <p:txBody>
          <a:bodyPr/>
          <a:lstStyle/>
          <a:p>
            <a:fld id="{CC057153-B650-4DEB-B370-79DDCFDCE934}" type="slidenum">
              <a:rPr lang="en-US" smtClean="0"/>
              <a:t>9</a:t>
            </a:fld>
            <a:endParaRPr lang="en-US" dirty="0"/>
          </a:p>
        </p:txBody>
      </p:sp>
      <p:pic>
        <p:nvPicPr>
          <p:cNvPr id="4" name="Picture 3">
            <a:extLst>
              <a:ext uri="{FF2B5EF4-FFF2-40B4-BE49-F238E27FC236}">
                <a16:creationId xmlns:a16="http://schemas.microsoft.com/office/drawing/2014/main" id="{A34FAC94-D829-8785-5FDB-B7057E665D88}"/>
              </a:ext>
            </a:extLst>
          </p:cNvPr>
          <p:cNvPicPr>
            <a:picLocks noChangeAspect="1"/>
          </p:cNvPicPr>
          <p:nvPr/>
        </p:nvPicPr>
        <p:blipFill>
          <a:blip r:embed="rId8"/>
          <a:stretch>
            <a:fillRect/>
          </a:stretch>
        </p:blipFill>
        <p:spPr>
          <a:xfrm>
            <a:off x="7595690" y="3724884"/>
            <a:ext cx="3819972" cy="2763645"/>
          </a:xfrm>
          <a:prstGeom prst="rect">
            <a:avLst/>
          </a:prstGeom>
        </p:spPr>
      </p:pic>
    </p:spTree>
    <p:extLst>
      <p:ext uri="{BB962C8B-B14F-4D97-AF65-F5344CB8AC3E}">
        <p14:creationId xmlns:p14="http://schemas.microsoft.com/office/powerpoint/2010/main" val="9958197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55"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 calcmode="lin" valueType="num">
                                      <p:cBhvr>
                                        <p:cTn id="20" dur="1000" fill="hold"/>
                                        <p:tgtEl>
                                          <p:spTgt spid="4"/>
                                        </p:tgtEl>
                                        <p:attrNameLst>
                                          <p:attrName>ppt_w</p:attrName>
                                        </p:attrNameLst>
                                      </p:cBhvr>
                                      <p:tavLst>
                                        <p:tav tm="0">
                                          <p:val>
                                            <p:strVal val="#ppt_w*0.70"/>
                                          </p:val>
                                        </p:tav>
                                        <p:tav tm="100000">
                                          <p:val>
                                            <p:strVal val="#ppt_w"/>
                                          </p:val>
                                        </p:tav>
                                      </p:tavLst>
                                    </p:anim>
                                    <p:anim calcmode="lin" valueType="num">
                                      <p:cBhvr>
                                        <p:cTn id="21" dur="1000" fill="hold"/>
                                        <p:tgtEl>
                                          <p:spTgt spid="4"/>
                                        </p:tgtEl>
                                        <p:attrNameLst>
                                          <p:attrName>ppt_h</p:attrName>
                                        </p:attrNameLst>
                                      </p:cBhvr>
                                      <p:tavLst>
                                        <p:tav tm="0">
                                          <p:val>
                                            <p:strVal val="#ppt_h"/>
                                          </p:val>
                                        </p:tav>
                                        <p:tav tm="100000">
                                          <p:val>
                                            <p:strVal val="#ppt_h"/>
                                          </p:val>
                                        </p:tav>
                                      </p:tavLst>
                                    </p:anim>
                                    <p:animEffect transition="in" filter="fade">
                                      <p:cBhvr>
                                        <p:cTn id="22"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Graphic spid="10"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58577F-D45F-1066-88BC-5C708F94A5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F3054E-DE8C-5BFC-6482-4E231947B355}"/>
              </a:ext>
            </a:extLst>
          </p:cNvPr>
          <p:cNvSpPr>
            <a:spLocks noGrp="1"/>
          </p:cNvSpPr>
          <p:nvPr>
            <p:ph type="title"/>
          </p:nvPr>
        </p:nvSpPr>
        <p:spPr>
          <a:xfrm>
            <a:off x="6975988" y="5148007"/>
            <a:ext cx="4654278" cy="618612"/>
          </a:xfrm>
        </p:spPr>
        <p:txBody>
          <a:bodyPr>
            <a:normAutofit fontScale="90000"/>
          </a:bodyPr>
          <a:lstStyle/>
          <a:p>
            <a:r>
              <a:rPr lang="en-GB" dirty="0"/>
              <a:t>Chartered Institute of Personnel and Development [CIPD] (2023)</a:t>
            </a:r>
            <a:endParaRPr lang="en-US" dirty="0"/>
          </a:p>
        </p:txBody>
      </p:sp>
      <p:sp>
        <p:nvSpPr>
          <p:cNvPr id="3" name="Content Placeholder 2">
            <a:extLst>
              <a:ext uri="{FF2B5EF4-FFF2-40B4-BE49-F238E27FC236}">
                <a16:creationId xmlns:a16="http://schemas.microsoft.com/office/drawing/2014/main" id="{4F4BEDD7-2E4E-6A3D-E962-63BBE7939681}"/>
              </a:ext>
            </a:extLst>
          </p:cNvPr>
          <p:cNvSpPr>
            <a:spLocks noGrp="1"/>
          </p:cNvSpPr>
          <p:nvPr>
            <p:ph sz="quarter" idx="13"/>
          </p:nvPr>
        </p:nvSpPr>
        <p:spPr>
          <a:xfrm>
            <a:off x="1673926" y="1903022"/>
            <a:ext cx="9741735" cy="3051959"/>
          </a:xfrm>
        </p:spPr>
        <p:txBody>
          <a:bodyPr>
            <a:noAutofit/>
          </a:bodyPr>
          <a:lstStyle/>
          <a:p>
            <a:r>
              <a:rPr lang="en-US" dirty="0"/>
              <a:t>“</a:t>
            </a:r>
            <a:r>
              <a:rPr lang="en-GB" dirty="0"/>
              <a:t>AI must be used ethically and responsibly and should always be at the forefront of our thinking”</a:t>
            </a:r>
            <a:endParaRPr lang="en-US" dirty="0"/>
          </a:p>
        </p:txBody>
      </p:sp>
      <p:sp>
        <p:nvSpPr>
          <p:cNvPr id="4" name="Slide Number Placeholder 3">
            <a:extLst>
              <a:ext uri="{FF2B5EF4-FFF2-40B4-BE49-F238E27FC236}">
                <a16:creationId xmlns:a16="http://schemas.microsoft.com/office/drawing/2014/main" id="{0E232A5B-A2A6-A5F4-E932-347F35DB513F}"/>
              </a:ext>
            </a:extLst>
          </p:cNvPr>
          <p:cNvSpPr>
            <a:spLocks noGrp="1"/>
          </p:cNvSpPr>
          <p:nvPr>
            <p:ph type="sldNum" sz="quarter" idx="12"/>
          </p:nvPr>
        </p:nvSpPr>
        <p:spPr/>
        <p:txBody>
          <a:bodyPr/>
          <a:lstStyle/>
          <a:p>
            <a:fld id="{CC057153-B650-4DEB-B370-79DDCFDCE934}" type="slidenum">
              <a:rPr lang="en-US" smtClean="0"/>
              <a:t>10</a:t>
            </a:fld>
            <a:endParaRPr lang="en-US" dirty="0"/>
          </a:p>
        </p:txBody>
      </p:sp>
    </p:spTree>
    <p:extLst>
      <p:ext uri="{BB962C8B-B14F-4D97-AF65-F5344CB8AC3E}">
        <p14:creationId xmlns:p14="http://schemas.microsoft.com/office/powerpoint/2010/main" val="24767376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500" fill="hold"/>
                                        <p:tgtEl>
                                          <p:spTgt spid="2"/>
                                        </p:tgtEl>
                                        <p:attrNameLst>
                                          <p:attrName>ppt_w</p:attrName>
                                        </p:attrNameLst>
                                      </p:cBhvr>
                                      <p:tavLst>
                                        <p:tav tm="0">
                                          <p:val>
                                            <p:fltVal val="0"/>
                                          </p:val>
                                        </p:tav>
                                        <p:tav tm="100000">
                                          <p:val>
                                            <p:strVal val="#ppt_w"/>
                                          </p:val>
                                        </p:tav>
                                      </p:tavLst>
                                    </p:anim>
                                    <p:anim calcmode="lin" valueType="num">
                                      <p:cBhvr>
                                        <p:cTn id="15" dur="500" fill="hold"/>
                                        <p:tgtEl>
                                          <p:spTgt spid="2"/>
                                        </p:tgtEl>
                                        <p:attrNameLst>
                                          <p:attrName>ppt_h</p:attrName>
                                        </p:attrNameLst>
                                      </p:cBhvr>
                                      <p:tavLst>
                                        <p:tav tm="0">
                                          <p:val>
                                            <p:fltVal val="0"/>
                                          </p:val>
                                        </p:tav>
                                        <p:tav tm="100000">
                                          <p:val>
                                            <p:strVal val="#ppt_h"/>
                                          </p:val>
                                        </p:tav>
                                      </p:tavLst>
                                    </p:anim>
                                    <p:animEffect transition="in" filter="fade">
                                      <p:cBhvr>
                                        <p:cTn id="1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910078-A87C-26E8-152A-E6FD56AC5B9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F8C2D2-AC35-D1A3-4B9B-E2D24E0B7A4F}"/>
              </a:ext>
            </a:extLst>
          </p:cNvPr>
          <p:cNvSpPr>
            <a:spLocks noGrp="1"/>
          </p:cNvSpPr>
          <p:nvPr>
            <p:ph sz="quarter" idx="13"/>
          </p:nvPr>
        </p:nvSpPr>
        <p:spPr>
          <a:xfrm>
            <a:off x="1673927" y="3119285"/>
            <a:ext cx="9741735" cy="1525981"/>
          </a:xfrm>
        </p:spPr>
        <p:txBody>
          <a:bodyPr>
            <a:noAutofit/>
          </a:bodyPr>
          <a:lstStyle/>
          <a:p>
            <a:r>
              <a:rPr lang="en-US" dirty="0"/>
              <a:t>What comes next?</a:t>
            </a:r>
          </a:p>
        </p:txBody>
      </p:sp>
      <p:sp>
        <p:nvSpPr>
          <p:cNvPr id="4" name="Slide Number Placeholder 3">
            <a:extLst>
              <a:ext uri="{FF2B5EF4-FFF2-40B4-BE49-F238E27FC236}">
                <a16:creationId xmlns:a16="http://schemas.microsoft.com/office/drawing/2014/main" id="{609FFD4C-3315-B202-567C-4A9B64DD806E}"/>
              </a:ext>
            </a:extLst>
          </p:cNvPr>
          <p:cNvSpPr>
            <a:spLocks noGrp="1"/>
          </p:cNvSpPr>
          <p:nvPr>
            <p:ph type="sldNum" sz="quarter" idx="12"/>
          </p:nvPr>
        </p:nvSpPr>
        <p:spPr/>
        <p:txBody>
          <a:bodyPr/>
          <a:lstStyle/>
          <a:p>
            <a:fld id="{CC057153-B650-4DEB-B370-79DDCFDCE934}" type="slidenum">
              <a:rPr lang="en-US" smtClean="0"/>
              <a:t>11</a:t>
            </a:fld>
            <a:endParaRPr lang="en-US" dirty="0"/>
          </a:p>
        </p:txBody>
      </p:sp>
    </p:spTree>
    <p:extLst>
      <p:ext uri="{BB962C8B-B14F-4D97-AF65-F5344CB8AC3E}">
        <p14:creationId xmlns:p14="http://schemas.microsoft.com/office/powerpoint/2010/main" val="418443374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E1F036-440A-0B34-92EF-DBFA0618F02F}"/>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67747FC-128A-FDFB-B459-24D9B5D27819}"/>
              </a:ext>
            </a:extLst>
          </p:cNvPr>
          <p:cNvSpPr>
            <a:spLocks noGrp="1"/>
          </p:cNvSpPr>
          <p:nvPr>
            <p:ph type="sldNum" sz="quarter" idx="12"/>
          </p:nvPr>
        </p:nvSpPr>
        <p:spPr/>
        <p:txBody>
          <a:bodyPr/>
          <a:lstStyle/>
          <a:p>
            <a:fld id="{CC057153-B650-4DEB-B370-79DDCFDCE934}" type="slidenum">
              <a:rPr lang="en-US" smtClean="0"/>
              <a:t>12</a:t>
            </a:fld>
            <a:endParaRPr lang="en-US" dirty="0"/>
          </a:p>
        </p:txBody>
      </p:sp>
      <p:sp>
        <p:nvSpPr>
          <p:cNvPr id="2" name="Title 1">
            <a:extLst>
              <a:ext uri="{FF2B5EF4-FFF2-40B4-BE49-F238E27FC236}">
                <a16:creationId xmlns:a16="http://schemas.microsoft.com/office/drawing/2014/main" id="{24BBD75B-1CD7-614D-5102-BC5B4D0898E8}"/>
              </a:ext>
            </a:extLst>
          </p:cNvPr>
          <p:cNvSpPr>
            <a:spLocks noGrp="1"/>
          </p:cNvSpPr>
          <p:nvPr>
            <p:ph type="title"/>
          </p:nvPr>
        </p:nvSpPr>
        <p:spPr>
          <a:xfrm>
            <a:off x="863465" y="542665"/>
            <a:ext cx="10465073" cy="620161"/>
          </a:xfrm>
        </p:spPr>
        <p:txBody>
          <a:bodyPr>
            <a:noAutofit/>
          </a:bodyPr>
          <a:lstStyle/>
          <a:p>
            <a:r>
              <a:rPr lang="en-US" sz="4300" dirty="0"/>
              <a:t>Applying my skills</a:t>
            </a:r>
          </a:p>
        </p:txBody>
      </p:sp>
      <p:graphicFrame>
        <p:nvGraphicFramePr>
          <p:cNvPr id="6" name="Table 5">
            <a:extLst>
              <a:ext uri="{FF2B5EF4-FFF2-40B4-BE49-F238E27FC236}">
                <a16:creationId xmlns:a16="http://schemas.microsoft.com/office/drawing/2014/main" id="{1ECD510E-BFB2-E6BC-FF77-5BEBC10EC84B}"/>
              </a:ext>
            </a:extLst>
          </p:cNvPr>
          <p:cNvGraphicFramePr>
            <a:graphicFrameLocks noGrp="1"/>
          </p:cNvGraphicFramePr>
          <p:nvPr>
            <p:extLst>
              <p:ext uri="{D42A27DB-BD31-4B8C-83A1-F6EECF244321}">
                <p14:modId xmlns:p14="http://schemas.microsoft.com/office/powerpoint/2010/main" val="3206863002"/>
              </p:ext>
            </p:extLst>
          </p:nvPr>
        </p:nvGraphicFramePr>
        <p:xfrm>
          <a:off x="2158552" y="1725338"/>
          <a:ext cx="7874895" cy="3892668"/>
        </p:xfrm>
        <a:graphic>
          <a:graphicData uri="http://schemas.openxmlformats.org/drawingml/2006/table">
            <a:tbl>
              <a:tblPr firstRow="1" bandRow="1">
                <a:tableStyleId>{D113A9D2-9D6B-4929-AA2D-F23B5EE8CBE7}</a:tableStyleId>
              </a:tblPr>
              <a:tblGrid>
                <a:gridCol w="7874895">
                  <a:extLst>
                    <a:ext uri="{9D8B030D-6E8A-4147-A177-3AD203B41FA5}">
                      <a16:colId xmlns:a16="http://schemas.microsoft.com/office/drawing/2014/main" val="2949577024"/>
                    </a:ext>
                  </a:extLst>
                </a:gridCol>
              </a:tblGrid>
              <a:tr h="579120">
                <a:tc>
                  <a:txBody>
                    <a:bodyPr/>
                    <a:lstStyle/>
                    <a:p>
                      <a:pPr algn="ctr"/>
                      <a:r>
                        <a:rPr lang="en-US" sz="2000" b="1" cap="all" baseline="0" dirty="0">
                          <a:solidFill>
                            <a:schemeClr val="tx1"/>
                          </a:solidFill>
                        </a:rPr>
                        <a:t>In future academic studies</a:t>
                      </a:r>
                    </a:p>
                  </a:txBody>
                  <a:tcPr marL="137160" marR="137160" marT="137160" marB="1371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34825158"/>
                  </a:ext>
                </a:extLst>
              </a:tr>
              <a:tr h="627611">
                <a:tc>
                  <a:txBody>
                    <a:bodyPr/>
                    <a:lstStyle/>
                    <a:p>
                      <a:pPr algn="ctr"/>
                      <a:r>
                        <a:rPr lang="en-GB" sz="1500" dirty="0">
                          <a:solidFill>
                            <a:schemeClr val="tx1"/>
                          </a:solidFill>
                        </a:rPr>
                        <a:t>Create professional assignments and presentations</a:t>
                      </a:r>
                      <a:endParaRPr lang="en-US" sz="1500" dirty="0">
                        <a:solidFill>
                          <a:schemeClr val="tx1"/>
                        </a:solidFill>
                      </a:endParaRPr>
                    </a:p>
                  </a:txBody>
                  <a:tcPr marL="137160" marR="137160" marT="137160" marB="1371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66917852"/>
                  </a:ext>
                </a:extLst>
              </a:tr>
              <a:tr h="721360">
                <a:tc>
                  <a:txBody>
                    <a:bodyPr/>
                    <a:lstStyle/>
                    <a:p>
                      <a:pPr algn="ctr"/>
                      <a:r>
                        <a:rPr lang="en-GB" sz="1500" dirty="0">
                          <a:solidFill>
                            <a:schemeClr val="tx1"/>
                          </a:solidFill>
                        </a:rPr>
                        <a:t>Manage time and deadlines</a:t>
                      </a:r>
                      <a:endParaRPr lang="en-US" sz="1500" dirty="0">
                        <a:solidFill>
                          <a:schemeClr val="tx1"/>
                        </a:solidFill>
                      </a:endParaRPr>
                    </a:p>
                  </a:txBody>
                  <a:tcPr marL="137160" marR="137160" marT="137160" marB="1371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3776265"/>
                  </a:ext>
                </a:extLst>
              </a:tr>
              <a:tr h="633847">
                <a:tc>
                  <a:txBody>
                    <a:bodyPr/>
                    <a:lstStyle/>
                    <a:p>
                      <a:pPr algn="ctr"/>
                      <a:r>
                        <a:rPr lang="en-GB" sz="1500" dirty="0">
                          <a:solidFill>
                            <a:schemeClr val="tx1"/>
                          </a:solidFill>
                        </a:rPr>
                        <a:t>Analyse information using Excel</a:t>
                      </a:r>
                      <a:endParaRPr lang="en-US" sz="1500" dirty="0"/>
                    </a:p>
                  </a:txBody>
                  <a:tcPr marL="137160" marR="137160" marT="137160" marB="1371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89551803"/>
                  </a:ext>
                </a:extLst>
              </a:tr>
              <a:tr h="623455">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500" dirty="0">
                          <a:solidFill>
                            <a:schemeClr val="tx1"/>
                          </a:solidFill>
                        </a:rPr>
                        <a:t>Collaborate with classmates through Teams</a:t>
                      </a:r>
                      <a:endParaRPr lang="en-US" sz="1500" dirty="0"/>
                    </a:p>
                  </a:txBody>
                  <a:tcPr marL="137160" marR="137160" marT="137160" marB="1371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98152355"/>
                  </a:ext>
                </a:extLst>
              </a:tr>
              <a:tr h="707275">
                <a:tc>
                  <a:txBody>
                    <a:bodyPr/>
                    <a:lstStyle/>
                    <a:p>
                      <a:pPr algn="ctr"/>
                      <a:r>
                        <a:rPr lang="en-GB" sz="1500" dirty="0">
                          <a:solidFill>
                            <a:schemeClr val="tx1"/>
                          </a:solidFill>
                        </a:rPr>
                        <a:t>Communicate professionally through Outlook</a:t>
                      </a:r>
                      <a:endParaRPr lang="en-US" sz="1500" dirty="0"/>
                    </a:p>
                  </a:txBody>
                  <a:tcPr marL="137160" marR="137160" marT="137160" marB="1371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71569657"/>
                  </a:ext>
                </a:extLst>
              </a:tr>
            </a:tbl>
          </a:graphicData>
        </a:graphic>
      </p:graphicFrame>
    </p:spTree>
    <p:extLst>
      <p:ext uri="{BB962C8B-B14F-4D97-AF65-F5344CB8AC3E}">
        <p14:creationId xmlns:p14="http://schemas.microsoft.com/office/powerpoint/2010/main" val="3950873802"/>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3EE305-CECE-494D-F8D7-184C1D23D372}"/>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2B5D320-BCFB-800A-544B-3ACB836E8FC6}"/>
              </a:ext>
            </a:extLst>
          </p:cNvPr>
          <p:cNvSpPr>
            <a:spLocks noGrp="1"/>
          </p:cNvSpPr>
          <p:nvPr>
            <p:ph type="sldNum" sz="quarter" idx="12"/>
          </p:nvPr>
        </p:nvSpPr>
        <p:spPr/>
        <p:txBody>
          <a:bodyPr/>
          <a:lstStyle/>
          <a:p>
            <a:fld id="{CC057153-B650-4DEB-B370-79DDCFDCE934}" type="slidenum">
              <a:rPr lang="en-US" smtClean="0"/>
              <a:t>13</a:t>
            </a:fld>
            <a:endParaRPr lang="en-US" dirty="0"/>
          </a:p>
        </p:txBody>
      </p:sp>
      <p:sp>
        <p:nvSpPr>
          <p:cNvPr id="2" name="Title 1">
            <a:extLst>
              <a:ext uri="{FF2B5EF4-FFF2-40B4-BE49-F238E27FC236}">
                <a16:creationId xmlns:a16="http://schemas.microsoft.com/office/drawing/2014/main" id="{47A5C8EC-E53E-D04F-C12E-6259AD9B0E5D}"/>
              </a:ext>
            </a:extLst>
          </p:cNvPr>
          <p:cNvSpPr>
            <a:spLocks noGrp="1"/>
          </p:cNvSpPr>
          <p:nvPr>
            <p:ph type="title"/>
          </p:nvPr>
        </p:nvSpPr>
        <p:spPr>
          <a:xfrm>
            <a:off x="863465" y="542665"/>
            <a:ext cx="10465073" cy="620161"/>
          </a:xfrm>
        </p:spPr>
        <p:txBody>
          <a:bodyPr>
            <a:noAutofit/>
          </a:bodyPr>
          <a:lstStyle/>
          <a:p>
            <a:r>
              <a:rPr lang="en-US" sz="4300" dirty="0"/>
              <a:t>Applying my skills</a:t>
            </a:r>
          </a:p>
        </p:txBody>
      </p:sp>
      <p:graphicFrame>
        <p:nvGraphicFramePr>
          <p:cNvPr id="3" name="Content Placeholder 6">
            <a:extLst>
              <a:ext uri="{FF2B5EF4-FFF2-40B4-BE49-F238E27FC236}">
                <a16:creationId xmlns:a16="http://schemas.microsoft.com/office/drawing/2014/main" id="{BEEC9A55-704A-79B9-A828-F50E4A721C89}"/>
              </a:ext>
            </a:extLst>
          </p:cNvPr>
          <p:cNvGraphicFramePr>
            <a:graphicFrameLocks/>
          </p:cNvGraphicFramePr>
          <p:nvPr>
            <p:extLst>
              <p:ext uri="{D42A27DB-BD31-4B8C-83A1-F6EECF244321}">
                <p14:modId xmlns:p14="http://schemas.microsoft.com/office/powerpoint/2010/main" val="3176679067"/>
              </p:ext>
            </p:extLst>
          </p:nvPr>
        </p:nvGraphicFramePr>
        <p:xfrm>
          <a:off x="2158552" y="1725338"/>
          <a:ext cx="7874895" cy="3892668"/>
        </p:xfrm>
        <a:graphic>
          <a:graphicData uri="http://schemas.openxmlformats.org/drawingml/2006/table">
            <a:tbl>
              <a:tblPr firstRow="1" bandRow="1">
                <a:tableStyleId>{D113A9D2-9D6B-4929-AA2D-F23B5EE8CBE7}</a:tableStyleId>
              </a:tblPr>
              <a:tblGrid>
                <a:gridCol w="7874895">
                  <a:extLst>
                    <a:ext uri="{9D8B030D-6E8A-4147-A177-3AD203B41FA5}">
                      <a16:colId xmlns:a16="http://schemas.microsoft.com/office/drawing/2014/main" val="642826378"/>
                    </a:ext>
                  </a:extLst>
                </a:gridCol>
              </a:tblGrid>
              <a:tr h="579120">
                <a:tc>
                  <a:txBody>
                    <a:bodyPr/>
                    <a:lstStyle/>
                    <a:p>
                      <a:pPr algn="ctr"/>
                      <a:r>
                        <a:rPr lang="en-US" sz="2000" b="1" cap="all" baseline="0" dirty="0">
                          <a:solidFill>
                            <a:schemeClr val="tx1"/>
                          </a:solidFill>
                        </a:rPr>
                        <a:t>In my future career</a:t>
                      </a:r>
                    </a:p>
                  </a:txBody>
                  <a:tcPr marL="137160" marR="137160" marT="137160" marB="1371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9652336"/>
                  </a:ext>
                </a:extLst>
              </a:tr>
              <a:tr h="627611">
                <a:tc>
                  <a:txBody>
                    <a:bodyPr/>
                    <a:lstStyle/>
                    <a:p>
                      <a:pPr algn="ctr"/>
                      <a:r>
                        <a:rPr lang="en-GB" sz="1500" dirty="0">
                          <a:solidFill>
                            <a:schemeClr val="tx1"/>
                          </a:solidFill>
                        </a:rPr>
                        <a:t>Creating professional documents and presentations</a:t>
                      </a:r>
                      <a:endParaRPr sz="1500" dirty="0">
                        <a:solidFill>
                          <a:schemeClr val="tx1"/>
                        </a:solidFill>
                      </a:endParaRPr>
                    </a:p>
                  </a:txBody>
                  <a:tcPr marL="137160" marR="137160" marT="137160" marB="1371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44066008"/>
                  </a:ext>
                </a:extLst>
              </a:tr>
              <a:tr h="721360">
                <a:tc>
                  <a:txBody>
                    <a:bodyPr/>
                    <a:lstStyle/>
                    <a:p>
                      <a:pPr algn="ctr"/>
                      <a:r>
                        <a:rPr lang="en-GB" sz="1500" dirty="0">
                          <a:solidFill>
                            <a:schemeClr val="tx1"/>
                          </a:solidFill>
                        </a:rPr>
                        <a:t>An up to date and ready to go professional profile and CV</a:t>
                      </a:r>
                      <a:endParaRPr sz="1500" dirty="0"/>
                    </a:p>
                  </a:txBody>
                  <a:tcPr marL="137160" marR="137160" marT="137160" marB="1371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5633476"/>
                  </a:ext>
                </a:extLst>
              </a:tr>
              <a:tr h="633847">
                <a:tc>
                  <a:txBody>
                    <a:bodyPr/>
                    <a:lstStyle/>
                    <a:p>
                      <a:pPr algn="ctr"/>
                      <a:r>
                        <a:rPr lang="en-GB" sz="1500" dirty="0">
                          <a:solidFill>
                            <a:schemeClr val="tx1"/>
                          </a:solidFill>
                        </a:rPr>
                        <a:t>Working collaboratively online</a:t>
                      </a:r>
                      <a:endParaRPr sz="1500" dirty="0"/>
                    </a:p>
                  </a:txBody>
                  <a:tcPr marL="137160" marR="137160" marT="137160" marB="1371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12537045"/>
                  </a:ext>
                </a:extLst>
              </a:tr>
              <a:tr h="623455">
                <a:tc>
                  <a:txBody>
                    <a:bodyPr/>
                    <a:lstStyle/>
                    <a:p>
                      <a:pPr algn="ctr"/>
                      <a:r>
                        <a:rPr lang="en-GB" sz="1500" dirty="0">
                          <a:solidFill>
                            <a:schemeClr val="tx1"/>
                          </a:solidFill>
                        </a:rPr>
                        <a:t>Using data to support decisions</a:t>
                      </a:r>
                      <a:endParaRPr sz="1500" dirty="0"/>
                    </a:p>
                  </a:txBody>
                  <a:tcPr marL="137160" marR="137160" marT="137160" marB="1371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56102480"/>
                  </a:ext>
                </a:extLst>
              </a:tr>
              <a:tr h="707275">
                <a:tc>
                  <a:txBody>
                    <a:bodyPr/>
                    <a:lstStyle/>
                    <a:p>
                      <a:pPr algn="ctr"/>
                      <a:r>
                        <a:rPr lang="en-GB" sz="1500" dirty="0">
                          <a:solidFill>
                            <a:schemeClr val="tx1"/>
                          </a:solidFill>
                        </a:rPr>
                        <a:t>Continuing to develop my digital capability</a:t>
                      </a:r>
                      <a:endParaRPr sz="1500" dirty="0"/>
                    </a:p>
                  </a:txBody>
                  <a:tcPr marL="137160" marR="137160" marT="137160" marB="1371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93267313"/>
                  </a:ext>
                </a:extLst>
              </a:tr>
            </a:tbl>
          </a:graphicData>
        </a:graphic>
      </p:graphicFrame>
    </p:spTree>
    <p:extLst>
      <p:ext uri="{BB962C8B-B14F-4D97-AF65-F5344CB8AC3E}">
        <p14:creationId xmlns:p14="http://schemas.microsoft.com/office/powerpoint/2010/main" val="68629354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67E0D4-EEAA-9863-1D06-722113B02E44}"/>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CF02D57-DEF6-65AA-65D7-64BD87005DCA}"/>
              </a:ext>
            </a:extLst>
          </p:cNvPr>
          <p:cNvSpPr>
            <a:spLocks noGrp="1"/>
          </p:cNvSpPr>
          <p:nvPr>
            <p:ph type="sldNum" sz="quarter" idx="12"/>
          </p:nvPr>
        </p:nvSpPr>
        <p:spPr/>
        <p:txBody>
          <a:bodyPr/>
          <a:lstStyle/>
          <a:p>
            <a:fld id="{CC057153-B650-4DEB-B370-79DDCFDCE934}" type="slidenum">
              <a:rPr lang="en-US" smtClean="0"/>
              <a:t>14</a:t>
            </a:fld>
            <a:endParaRPr lang="en-US" dirty="0"/>
          </a:p>
        </p:txBody>
      </p:sp>
      <p:sp>
        <p:nvSpPr>
          <p:cNvPr id="5" name="Title 1">
            <a:extLst>
              <a:ext uri="{FF2B5EF4-FFF2-40B4-BE49-F238E27FC236}">
                <a16:creationId xmlns:a16="http://schemas.microsoft.com/office/drawing/2014/main" id="{06653343-00F7-515D-4FDA-92206739D5A7}"/>
              </a:ext>
            </a:extLst>
          </p:cNvPr>
          <p:cNvSpPr txBox="1">
            <a:spLocks/>
          </p:cNvSpPr>
          <p:nvPr/>
        </p:nvSpPr>
        <p:spPr>
          <a:xfrm>
            <a:off x="863466" y="542665"/>
            <a:ext cx="4789190" cy="620161"/>
          </a:xfrm>
          <a:prstGeom prst="rect">
            <a:avLst/>
          </a:prstGeom>
        </p:spPr>
        <p:txBody>
          <a:bodyPr vert="horz" lIns="91440" tIns="45720" rIns="91440" bIns="45720" rtlCol="0" anchor="b">
            <a:noAutofit/>
          </a:bodyPr>
          <a:lstStyle>
            <a:lvl1pPr algn="ctr" defTabSz="914377" rtl="0" eaLnBrk="1" latinLnBrk="0" hangingPunct="1">
              <a:lnSpc>
                <a:spcPct val="80000"/>
              </a:lnSpc>
              <a:spcBef>
                <a:spcPct val="0"/>
              </a:spcBef>
              <a:buNone/>
              <a:defRPr sz="6000" b="0" kern="1200" cap="all" spc="51" baseline="0">
                <a:solidFill>
                  <a:schemeClr val="tx1"/>
                </a:solidFill>
                <a:latin typeface="+mj-lt"/>
                <a:ea typeface="+mj-ea"/>
                <a:cs typeface="+mj-cs"/>
              </a:defRPr>
            </a:lvl1pPr>
          </a:lstStyle>
          <a:p>
            <a:r>
              <a:rPr lang="en-US" sz="4300" dirty="0"/>
              <a:t>My reflection</a:t>
            </a:r>
          </a:p>
        </p:txBody>
      </p:sp>
      <p:graphicFrame>
        <p:nvGraphicFramePr>
          <p:cNvPr id="8" name="Diagram 7">
            <a:extLst>
              <a:ext uri="{FF2B5EF4-FFF2-40B4-BE49-F238E27FC236}">
                <a16:creationId xmlns:a16="http://schemas.microsoft.com/office/drawing/2014/main" id="{4C2A34DB-B225-DE3B-C217-B13BB22CA9FF}"/>
              </a:ext>
            </a:extLst>
          </p:cNvPr>
          <p:cNvGraphicFramePr/>
          <p:nvPr>
            <p:extLst>
              <p:ext uri="{D42A27DB-BD31-4B8C-83A1-F6EECF244321}">
                <p14:modId xmlns:p14="http://schemas.microsoft.com/office/powerpoint/2010/main" val="900246470"/>
              </p:ext>
            </p:extLst>
          </p:nvPr>
        </p:nvGraphicFramePr>
        <p:xfrm>
          <a:off x="2032000" y="1111249"/>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AEAB3E65-3761-98F3-C4B6-52EA39C6E0AD}"/>
              </a:ext>
            </a:extLst>
          </p:cNvPr>
          <p:cNvSpPr txBox="1"/>
          <p:nvPr/>
        </p:nvSpPr>
        <p:spPr>
          <a:xfrm>
            <a:off x="1416447" y="2635625"/>
            <a:ext cx="615553" cy="1806672"/>
          </a:xfrm>
          <a:prstGeom prst="rect">
            <a:avLst/>
          </a:prstGeom>
          <a:noFill/>
        </p:spPr>
        <p:txBody>
          <a:bodyPr vert="vert270" wrap="square" rtlCol="0">
            <a:spAutoFit/>
          </a:bodyPr>
          <a:lstStyle/>
          <a:p>
            <a:r>
              <a:rPr lang="en-US" sz="2800" b="1" dirty="0"/>
              <a:t>Strengths</a:t>
            </a:r>
            <a:endParaRPr lang="en-GB" sz="2800" b="1" dirty="0"/>
          </a:p>
        </p:txBody>
      </p:sp>
    </p:spTree>
    <p:extLst>
      <p:ext uri="{BB962C8B-B14F-4D97-AF65-F5344CB8AC3E}">
        <p14:creationId xmlns:p14="http://schemas.microsoft.com/office/powerpoint/2010/main" val="75283812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6D5A6C-4FF0-7BB3-30B6-AB172C7BAD7E}"/>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3D5FE92-7B39-AA1B-A33E-F398FD5059D7}"/>
              </a:ext>
            </a:extLst>
          </p:cNvPr>
          <p:cNvSpPr>
            <a:spLocks noGrp="1"/>
          </p:cNvSpPr>
          <p:nvPr>
            <p:ph type="sldNum" sz="quarter" idx="12"/>
          </p:nvPr>
        </p:nvSpPr>
        <p:spPr/>
        <p:txBody>
          <a:bodyPr/>
          <a:lstStyle/>
          <a:p>
            <a:fld id="{CC057153-B650-4DEB-B370-79DDCFDCE934}" type="slidenum">
              <a:rPr lang="en-US" smtClean="0"/>
              <a:t>15</a:t>
            </a:fld>
            <a:endParaRPr lang="en-US" dirty="0"/>
          </a:p>
        </p:txBody>
      </p:sp>
      <p:sp>
        <p:nvSpPr>
          <p:cNvPr id="5" name="Title 1">
            <a:extLst>
              <a:ext uri="{FF2B5EF4-FFF2-40B4-BE49-F238E27FC236}">
                <a16:creationId xmlns:a16="http://schemas.microsoft.com/office/drawing/2014/main" id="{D575F767-120B-166F-1AC1-E2087F6E93CE}"/>
              </a:ext>
            </a:extLst>
          </p:cNvPr>
          <p:cNvSpPr txBox="1">
            <a:spLocks/>
          </p:cNvSpPr>
          <p:nvPr/>
        </p:nvSpPr>
        <p:spPr>
          <a:xfrm>
            <a:off x="863466" y="542665"/>
            <a:ext cx="4789190" cy="620161"/>
          </a:xfrm>
          <a:prstGeom prst="rect">
            <a:avLst/>
          </a:prstGeom>
        </p:spPr>
        <p:txBody>
          <a:bodyPr vert="horz" lIns="91440" tIns="45720" rIns="91440" bIns="45720" rtlCol="0" anchor="b">
            <a:noAutofit/>
          </a:bodyPr>
          <a:lstStyle>
            <a:lvl1pPr algn="ctr" defTabSz="914377" rtl="0" eaLnBrk="1" latinLnBrk="0" hangingPunct="1">
              <a:lnSpc>
                <a:spcPct val="80000"/>
              </a:lnSpc>
              <a:spcBef>
                <a:spcPct val="0"/>
              </a:spcBef>
              <a:buNone/>
              <a:defRPr sz="6000" b="0" kern="1200" cap="all" spc="51" baseline="0">
                <a:solidFill>
                  <a:schemeClr val="tx1"/>
                </a:solidFill>
                <a:latin typeface="+mj-lt"/>
                <a:ea typeface="+mj-ea"/>
                <a:cs typeface="+mj-cs"/>
              </a:defRPr>
            </a:lvl1pPr>
          </a:lstStyle>
          <a:p>
            <a:r>
              <a:rPr lang="en-US" sz="4300" dirty="0"/>
              <a:t>My reflection</a:t>
            </a:r>
          </a:p>
        </p:txBody>
      </p:sp>
      <p:graphicFrame>
        <p:nvGraphicFramePr>
          <p:cNvPr id="8" name="Diagram 7">
            <a:extLst>
              <a:ext uri="{FF2B5EF4-FFF2-40B4-BE49-F238E27FC236}">
                <a16:creationId xmlns:a16="http://schemas.microsoft.com/office/drawing/2014/main" id="{1A3DF5C0-F00D-5E68-9F86-59C844F9A342}"/>
              </a:ext>
            </a:extLst>
          </p:cNvPr>
          <p:cNvGraphicFramePr/>
          <p:nvPr>
            <p:extLst>
              <p:ext uri="{D42A27DB-BD31-4B8C-83A1-F6EECF244321}">
                <p14:modId xmlns:p14="http://schemas.microsoft.com/office/powerpoint/2010/main" val="1560661683"/>
              </p:ext>
            </p:extLst>
          </p:nvPr>
        </p:nvGraphicFramePr>
        <p:xfrm>
          <a:off x="2032000" y="1111249"/>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F1DFFE79-A0B1-1AC1-3FB7-F7F0D4E33E84}"/>
              </a:ext>
            </a:extLst>
          </p:cNvPr>
          <p:cNvSpPr txBox="1"/>
          <p:nvPr/>
        </p:nvSpPr>
        <p:spPr>
          <a:xfrm>
            <a:off x="1255083" y="2614110"/>
            <a:ext cx="1046440" cy="1806672"/>
          </a:xfrm>
          <a:prstGeom prst="rect">
            <a:avLst/>
          </a:prstGeom>
          <a:noFill/>
        </p:spPr>
        <p:txBody>
          <a:bodyPr vert="vert270" wrap="square" rtlCol="0">
            <a:spAutoFit/>
          </a:bodyPr>
          <a:lstStyle/>
          <a:p>
            <a:r>
              <a:rPr lang="en-US" sz="2800" b="1" dirty="0"/>
              <a:t>Areas to improve</a:t>
            </a:r>
            <a:endParaRPr lang="en-GB" sz="2800" b="1" dirty="0"/>
          </a:p>
        </p:txBody>
      </p:sp>
    </p:spTree>
    <p:extLst>
      <p:ext uri="{BB962C8B-B14F-4D97-AF65-F5344CB8AC3E}">
        <p14:creationId xmlns:p14="http://schemas.microsoft.com/office/powerpoint/2010/main" val="1175359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AD3AC1-B792-2DAA-85D4-BC975A30705E}"/>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A5035167-FE7B-6B42-0293-21D0A763EBA4}"/>
              </a:ext>
            </a:extLst>
          </p:cNvPr>
          <p:cNvSpPr txBox="1">
            <a:spLocks/>
          </p:cNvSpPr>
          <p:nvPr/>
        </p:nvSpPr>
        <p:spPr>
          <a:xfrm>
            <a:off x="692505" y="460243"/>
            <a:ext cx="9591225" cy="800932"/>
          </a:xfrm>
          <a:prstGeom prst="rect">
            <a:avLst/>
          </a:prstGeom>
        </p:spPr>
        <p:txBody>
          <a:bodyPr vert="horz" lIns="91440" tIns="45720" rIns="91440" bIns="45720" rtlCol="0" anchor="b">
            <a:normAutofit fontScale="97500"/>
          </a:bodyPr>
          <a:lstStyle>
            <a:lvl1pPr algn="l" defTabSz="914400" rtl="0" eaLnBrk="1" latinLnBrk="0" hangingPunct="1">
              <a:lnSpc>
                <a:spcPct val="80000"/>
              </a:lnSpc>
              <a:spcBef>
                <a:spcPct val="0"/>
              </a:spcBef>
              <a:buNone/>
              <a:defRPr sz="6500" b="0" kern="1200" cap="all" spc="50" baseline="0">
                <a:solidFill>
                  <a:schemeClr val="tx1"/>
                </a:solidFill>
                <a:latin typeface="+mj-lt"/>
                <a:ea typeface="+mj-ea"/>
                <a:cs typeface="+mj-cs"/>
              </a:defRPr>
            </a:lvl1pPr>
          </a:lstStyle>
          <a:p>
            <a:r>
              <a:rPr lang="en-GB" sz="4400" dirty="0"/>
              <a:t>Smart action plan</a:t>
            </a:r>
            <a:endParaRPr lang="en-US" sz="4100" dirty="0"/>
          </a:p>
        </p:txBody>
      </p:sp>
      <p:sp>
        <p:nvSpPr>
          <p:cNvPr id="11" name="Slide Number Placeholder 10">
            <a:extLst>
              <a:ext uri="{FF2B5EF4-FFF2-40B4-BE49-F238E27FC236}">
                <a16:creationId xmlns:a16="http://schemas.microsoft.com/office/drawing/2014/main" id="{74607D51-CBE0-D9F7-4983-911000B59CE5}"/>
              </a:ext>
            </a:extLst>
          </p:cNvPr>
          <p:cNvSpPr>
            <a:spLocks noGrp="1"/>
          </p:cNvSpPr>
          <p:nvPr>
            <p:ph type="sldNum" sz="quarter" idx="12"/>
          </p:nvPr>
        </p:nvSpPr>
        <p:spPr/>
        <p:txBody>
          <a:bodyPr/>
          <a:lstStyle/>
          <a:p>
            <a:fld id="{CC057153-B650-4DEB-B370-79DDCFDCE934}" type="slidenum">
              <a:rPr lang="en-US" smtClean="0"/>
              <a:t>16</a:t>
            </a:fld>
            <a:endParaRPr lang="en-US" dirty="0"/>
          </a:p>
        </p:txBody>
      </p:sp>
      <p:sp>
        <p:nvSpPr>
          <p:cNvPr id="14" name="TextBox 13">
            <a:extLst>
              <a:ext uri="{FF2B5EF4-FFF2-40B4-BE49-F238E27FC236}">
                <a16:creationId xmlns:a16="http://schemas.microsoft.com/office/drawing/2014/main" id="{212A5E44-E940-74EE-69DC-AFB5452356C4}"/>
              </a:ext>
            </a:extLst>
          </p:cNvPr>
          <p:cNvSpPr txBox="1"/>
          <p:nvPr/>
        </p:nvSpPr>
        <p:spPr>
          <a:xfrm>
            <a:off x="851338" y="1786759"/>
            <a:ext cx="10310648" cy="3970318"/>
          </a:xfrm>
          <a:prstGeom prst="rect">
            <a:avLst/>
          </a:prstGeom>
          <a:noFill/>
        </p:spPr>
        <p:txBody>
          <a:bodyPr wrap="square" rtlCol="0">
            <a:spAutoFit/>
          </a:bodyPr>
          <a:lstStyle/>
          <a:p>
            <a:pPr marL="285750" indent="-285750">
              <a:buFont typeface="Wingdings" panose="05000000000000000000" pitchFamily="2" charset="2"/>
              <a:buChar char="Ø"/>
            </a:pPr>
            <a:r>
              <a:rPr lang="en-GB" dirty="0"/>
              <a:t>Enhance my LinkedIn profile with skills, achievements, and regular activity.</a:t>
            </a:r>
          </a:p>
          <a:p>
            <a:endParaRPr lang="en-GB" dirty="0"/>
          </a:p>
          <a:p>
            <a:pPr marL="285750" indent="-285750">
              <a:buFont typeface="Wingdings" panose="05000000000000000000" pitchFamily="2" charset="2"/>
              <a:buChar char="Ø"/>
            </a:pPr>
            <a:r>
              <a:rPr lang="en-GB" dirty="0"/>
              <a:t>I will do this by interacting more with posts from people I follow, keeping my skills section updated as well as committing to creating at least 2 professional posts per week.</a:t>
            </a:r>
          </a:p>
          <a:p>
            <a:endParaRPr lang="en-GB" dirty="0"/>
          </a:p>
          <a:p>
            <a:pPr marL="285750" indent="-285750">
              <a:buFont typeface="Wingdings" panose="05000000000000000000" pitchFamily="2" charset="2"/>
              <a:buChar char="Ø"/>
            </a:pPr>
            <a:r>
              <a:rPr lang="en-GB" dirty="0"/>
              <a:t>I can do this by spending a few minutes every day checking on the latest updates in my feed and taking full advantage of our LinkedIn Learning access. This gives me an easy way to add certificates to my profile to keep me on track.</a:t>
            </a:r>
          </a:p>
          <a:p>
            <a:endParaRPr lang="en-GB" dirty="0"/>
          </a:p>
          <a:p>
            <a:pPr marL="285750" indent="-285750">
              <a:buFont typeface="Wingdings" panose="05000000000000000000" pitchFamily="2" charset="2"/>
              <a:buChar char="Ø"/>
            </a:pPr>
            <a:r>
              <a:rPr lang="en-GB" dirty="0"/>
              <a:t>This will strengthen my professional online presence and allow me to connect with people, so I am ready for any future career opportunities.</a:t>
            </a:r>
          </a:p>
          <a:p>
            <a:endParaRPr lang="en-GB" dirty="0"/>
          </a:p>
          <a:p>
            <a:pPr marL="285750" indent="-285750">
              <a:buFont typeface="Wingdings" panose="05000000000000000000" pitchFamily="2" charset="2"/>
              <a:buChar char="Ø"/>
            </a:pPr>
            <a:r>
              <a:rPr lang="en-GB" dirty="0"/>
              <a:t>Whilst this will remain an ongoing goal, I aim to complete this by September 2026.</a:t>
            </a:r>
          </a:p>
        </p:txBody>
      </p:sp>
    </p:spTree>
    <p:extLst>
      <p:ext uri="{BB962C8B-B14F-4D97-AF65-F5344CB8AC3E}">
        <p14:creationId xmlns:p14="http://schemas.microsoft.com/office/powerpoint/2010/main" val="75759554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1000"/>
                                        <p:tgtEl>
                                          <p:spTgt spid="14">
                                            <p:txEl>
                                              <p:pRg st="0" end="0"/>
                                            </p:txEl>
                                          </p:spTgt>
                                        </p:tgtEl>
                                      </p:cBhvr>
                                    </p:animEffect>
                                    <p:anim calcmode="lin" valueType="num">
                                      <p:cBhvr>
                                        <p:cTn id="8"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
                                            <p:txEl>
                                              <p:pRg st="2" end="2"/>
                                            </p:txEl>
                                          </p:spTgt>
                                        </p:tgtEl>
                                        <p:attrNameLst>
                                          <p:attrName>style.visibility</p:attrName>
                                        </p:attrNameLst>
                                      </p:cBhvr>
                                      <p:to>
                                        <p:strVal val="visible"/>
                                      </p:to>
                                    </p:set>
                                    <p:animEffect transition="in" filter="fade">
                                      <p:cBhvr>
                                        <p:cTn id="14" dur="1000"/>
                                        <p:tgtEl>
                                          <p:spTgt spid="14">
                                            <p:txEl>
                                              <p:pRg st="2" end="2"/>
                                            </p:txEl>
                                          </p:spTgt>
                                        </p:tgtEl>
                                      </p:cBhvr>
                                    </p:animEffect>
                                    <p:anim calcmode="lin" valueType="num">
                                      <p:cBhvr>
                                        <p:cTn id="15" dur="100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4">
                                            <p:txEl>
                                              <p:pRg st="4" end="4"/>
                                            </p:txEl>
                                          </p:spTgt>
                                        </p:tgtEl>
                                        <p:attrNameLst>
                                          <p:attrName>style.visibility</p:attrName>
                                        </p:attrNameLst>
                                      </p:cBhvr>
                                      <p:to>
                                        <p:strVal val="visible"/>
                                      </p:to>
                                    </p:set>
                                    <p:animEffect transition="in" filter="fade">
                                      <p:cBhvr>
                                        <p:cTn id="21" dur="1000"/>
                                        <p:tgtEl>
                                          <p:spTgt spid="14">
                                            <p:txEl>
                                              <p:pRg st="4" end="4"/>
                                            </p:txEl>
                                          </p:spTgt>
                                        </p:tgtEl>
                                      </p:cBhvr>
                                    </p:animEffect>
                                    <p:anim calcmode="lin" valueType="num">
                                      <p:cBhvr>
                                        <p:cTn id="22" dur="1000" fill="hold"/>
                                        <p:tgtEl>
                                          <p:spTgt spid="1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4">
                                            <p:txEl>
                                              <p:pRg st="6" end="6"/>
                                            </p:txEl>
                                          </p:spTgt>
                                        </p:tgtEl>
                                        <p:attrNameLst>
                                          <p:attrName>style.visibility</p:attrName>
                                        </p:attrNameLst>
                                      </p:cBhvr>
                                      <p:to>
                                        <p:strVal val="visible"/>
                                      </p:to>
                                    </p:set>
                                    <p:animEffect transition="in" filter="fade">
                                      <p:cBhvr>
                                        <p:cTn id="28" dur="1000"/>
                                        <p:tgtEl>
                                          <p:spTgt spid="14">
                                            <p:txEl>
                                              <p:pRg st="6" end="6"/>
                                            </p:txEl>
                                          </p:spTgt>
                                        </p:tgtEl>
                                      </p:cBhvr>
                                    </p:animEffect>
                                    <p:anim calcmode="lin" valueType="num">
                                      <p:cBhvr>
                                        <p:cTn id="29" dur="1000" fill="hold"/>
                                        <p:tgtEl>
                                          <p:spTgt spid="14">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1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4">
                                            <p:txEl>
                                              <p:pRg st="8" end="8"/>
                                            </p:txEl>
                                          </p:spTgt>
                                        </p:tgtEl>
                                        <p:attrNameLst>
                                          <p:attrName>style.visibility</p:attrName>
                                        </p:attrNameLst>
                                      </p:cBhvr>
                                      <p:to>
                                        <p:strVal val="visible"/>
                                      </p:to>
                                    </p:set>
                                    <p:animEffect transition="in" filter="fade">
                                      <p:cBhvr>
                                        <p:cTn id="35" dur="1000"/>
                                        <p:tgtEl>
                                          <p:spTgt spid="14">
                                            <p:txEl>
                                              <p:pRg st="8" end="8"/>
                                            </p:txEl>
                                          </p:spTgt>
                                        </p:tgtEl>
                                      </p:cBhvr>
                                    </p:animEffect>
                                    <p:anim calcmode="lin" valueType="num">
                                      <p:cBhvr>
                                        <p:cTn id="36" dur="1000" fill="hold"/>
                                        <p:tgtEl>
                                          <p:spTgt spid="14">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14">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37C75-23C9-17A3-16B6-ECD423E57259}"/>
              </a:ext>
            </a:extLst>
          </p:cNvPr>
          <p:cNvSpPr>
            <a:spLocks noGrp="1"/>
          </p:cNvSpPr>
          <p:nvPr>
            <p:ph type="title"/>
          </p:nvPr>
        </p:nvSpPr>
        <p:spPr>
          <a:xfrm>
            <a:off x="7747378" y="5148007"/>
            <a:ext cx="3882887" cy="466344"/>
          </a:xfrm>
        </p:spPr>
        <p:txBody>
          <a:bodyPr>
            <a:normAutofit/>
          </a:bodyPr>
          <a:lstStyle/>
          <a:p>
            <a:r>
              <a:rPr lang="en-GB" dirty="0"/>
              <a:t>European Commission (2023)</a:t>
            </a:r>
            <a:endParaRPr lang="en-US" dirty="0"/>
          </a:p>
        </p:txBody>
      </p:sp>
      <p:sp>
        <p:nvSpPr>
          <p:cNvPr id="3" name="Content Placeholder 2">
            <a:extLst>
              <a:ext uri="{FF2B5EF4-FFF2-40B4-BE49-F238E27FC236}">
                <a16:creationId xmlns:a16="http://schemas.microsoft.com/office/drawing/2014/main" id="{31FEB8CF-9E22-6779-27CB-25347B9558FE}"/>
              </a:ext>
            </a:extLst>
          </p:cNvPr>
          <p:cNvSpPr>
            <a:spLocks noGrp="1"/>
          </p:cNvSpPr>
          <p:nvPr>
            <p:ph sz="quarter" idx="13"/>
          </p:nvPr>
        </p:nvSpPr>
        <p:spPr>
          <a:xfrm>
            <a:off x="1673926" y="1903022"/>
            <a:ext cx="9741735" cy="3051959"/>
          </a:xfrm>
        </p:spPr>
        <p:txBody>
          <a:bodyPr>
            <a:noAutofit/>
          </a:bodyPr>
          <a:lstStyle/>
          <a:p>
            <a:r>
              <a:rPr lang="en-US" dirty="0"/>
              <a:t>“</a:t>
            </a:r>
            <a:r>
              <a:rPr lang="en-GB" dirty="0"/>
              <a:t>Digital skills are no longer optional - they are essential for work, learning and participation in society.</a:t>
            </a:r>
            <a:r>
              <a:rPr lang="en-US" dirty="0"/>
              <a:t>”</a:t>
            </a:r>
          </a:p>
        </p:txBody>
      </p:sp>
      <p:sp>
        <p:nvSpPr>
          <p:cNvPr id="4" name="Slide Number Placeholder 3">
            <a:extLst>
              <a:ext uri="{FF2B5EF4-FFF2-40B4-BE49-F238E27FC236}">
                <a16:creationId xmlns:a16="http://schemas.microsoft.com/office/drawing/2014/main" id="{99CB9D42-BD0E-E50D-E235-FF2C6097BD07}"/>
              </a:ext>
            </a:extLst>
          </p:cNvPr>
          <p:cNvSpPr>
            <a:spLocks noGrp="1"/>
          </p:cNvSpPr>
          <p:nvPr>
            <p:ph type="sldNum" sz="quarter" idx="12"/>
          </p:nvPr>
        </p:nvSpPr>
        <p:spPr/>
        <p:txBody>
          <a:bodyPr/>
          <a:lstStyle/>
          <a:p>
            <a:fld id="{CC057153-B650-4DEB-B370-79DDCFDCE934}" type="slidenum">
              <a:rPr lang="en-US" smtClean="0"/>
              <a:t>17</a:t>
            </a:fld>
            <a:endParaRPr lang="en-US" dirty="0"/>
          </a:p>
        </p:txBody>
      </p:sp>
    </p:spTree>
    <p:extLst>
      <p:ext uri="{BB962C8B-B14F-4D97-AF65-F5344CB8AC3E}">
        <p14:creationId xmlns:p14="http://schemas.microsoft.com/office/powerpoint/2010/main" val="27287768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500" fill="hold"/>
                                        <p:tgtEl>
                                          <p:spTgt spid="2"/>
                                        </p:tgtEl>
                                        <p:attrNameLst>
                                          <p:attrName>ppt_w</p:attrName>
                                        </p:attrNameLst>
                                      </p:cBhvr>
                                      <p:tavLst>
                                        <p:tav tm="0">
                                          <p:val>
                                            <p:fltVal val="0"/>
                                          </p:val>
                                        </p:tav>
                                        <p:tav tm="100000">
                                          <p:val>
                                            <p:strVal val="#ppt_w"/>
                                          </p:val>
                                        </p:tav>
                                      </p:tavLst>
                                    </p:anim>
                                    <p:anim calcmode="lin" valueType="num">
                                      <p:cBhvr>
                                        <p:cTn id="15" dur="500" fill="hold"/>
                                        <p:tgtEl>
                                          <p:spTgt spid="2"/>
                                        </p:tgtEl>
                                        <p:attrNameLst>
                                          <p:attrName>ppt_h</p:attrName>
                                        </p:attrNameLst>
                                      </p:cBhvr>
                                      <p:tavLst>
                                        <p:tav tm="0">
                                          <p:val>
                                            <p:fltVal val="0"/>
                                          </p:val>
                                        </p:tav>
                                        <p:tav tm="100000">
                                          <p:val>
                                            <p:strVal val="#ppt_h"/>
                                          </p:val>
                                        </p:tav>
                                      </p:tavLst>
                                    </p:anim>
                                    <p:animEffect transition="in" filter="fade">
                                      <p:cBhvr>
                                        <p:cTn id="1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DD89995-52C9-6679-714B-DCD80E45B393}"/>
              </a:ext>
            </a:extLst>
          </p:cNvPr>
          <p:cNvSpPr>
            <a:spLocks noGrp="1"/>
          </p:cNvSpPr>
          <p:nvPr>
            <p:ph type="sldNum" sz="quarter" idx="12"/>
          </p:nvPr>
        </p:nvSpPr>
        <p:spPr/>
        <p:txBody>
          <a:bodyPr/>
          <a:lstStyle/>
          <a:p>
            <a:fld id="{CC057153-B650-4DEB-B370-79DDCFDCE934}" type="slidenum">
              <a:rPr lang="en-US" smtClean="0"/>
              <a:t>18</a:t>
            </a:fld>
            <a:endParaRPr lang="en-US" dirty="0"/>
          </a:p>
        </p:txBody>
      </p:sp>
      <p:sp>
        <p:nvSpPr>
          <p:cNvPr id="5" name="Title 1">
            <a:extLst>
              <a:ext uri="{FF2B5EF4-FFF2-40B4-BE49-F238E27FC236}">
                <a16:creationId xmlns:a16="http://schemas.microsoft.com/office/drawing/2014/main" id="{FB815AEA-2AE9-5F17-CF5C-FAC3D77C88C5}"/>
              </a:ext>
            </a:extLst>
          </p:cNvPr>
          <p:cNvSpPr txBox="1">
            <a:spLocks/>
          </p:cNvSpPr>
          <p:nvPr/>
        </p:nvSpPr>
        <p:spPr>
          <a:xfrm>
            <a:off x="691127" y="339727"/>
            <a:ext cx="4222117" cy="832891"/>
          </a:xfrm>
          <a:prstGeom prst="rect">
            <a:avLst/>
          </a:prstGeom>
        </p:spPr>
        <p:txBody>
          <a:bodyPr vert="horz" lIns="91440" tIns="45720" rIns="91440" bIns="45720" rtlCol="0" anchor="b">
            <a:noAutofit/>
          </a:bodyPr>
          <a:lstStyle>
            <a:lvl1pPr algn="l" defTabSz="914400" rtl="0" eaLnBrk="1" latinLnBrk="0" hangingPunct="1">
              <a:lnSpc>
                <a:spcPct val="80000"/>
              </a:lnSpc>
              <a:spcBef>
                <a:spcPct val="0"/>
              </a:spcBef>
              <a:buNone/>
              <a:defRPr sz="4500" b="0" kern="1200" cap="all" spc="50" baseline="0">
                <a:solidFill>
                  <a:schemeClr val="tx1"/>
                </a:solidFill>
                <a:latin typeface="+mj-lt"/>
                <a:ea typeface="+mj-ea"/>
                <a:cs typeface="+mj-cs"/>
              </a:defRPr>
            </a:lvl1pPr>
          </a:lstStyle>
          <a:p>
            <a:r>
              <a:rPr lang="en-US" sz="4300" dirty="0"/>
              <a:t>Feedback</a:t>
            </a:r>
          </a:p>
        </p:txBody>
      </p:sp>
      <p:sp>
        <p:nvSpPr>
          <p:cNvPr id="6" name="Subtitle 2">
            <a:extLst>
              <a:ext uri="{FF2B5EF4-FFF2-40B4-BE49-F238E27FC236}">
                <a16:creationId xmlns:a16="http://schemas.microsoft.com/office/drawing/2014/main" id="{9AE5D611-44EB-5CB2-15D3-84F360781493}"/>
              </a:ext>
            </a:extLst>
          </p:cNvPr>
          <p:cNvSpPr txBox="1">
            <a:spLocks/>
          </p:cNvSpPr>
          <p:nvPr/>
        </p:nvSpPr>
        <p:spPr>
          <a:xfrm>
            <a:off x="464060" y="1759535"/>
            <a:ext cx="5009640" cy="1219363"/>
          </a:xfrm>
          <a:prstGeom prst="rect">
            <a:avLst/>
          </a:prstGeom>
        </p:spPr>
        <p:txBody>
          <a:bodyPr/>
          <a:lstStyle>
            <a:lvl1pPr marL="228600" indent="-228600" algn="l" defTabSz="914400" rtl="0" eaLnBrk="1" latinLnBrk="0" hangingPunct="1">
              <a:lnSpc>
                <a:spcPct val="14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40000"/>
              </a:lnSpc>
              <a:spcBef>
                <a:spcPts val="500"/>
              </a:spcBef>
              <a:buFont typeface="Arial" panose="020B0604020202020204" pitchFamily="34" charset="0"/>
              <a:buChar char="•"/>
              <a:defRPr sz="1200" kern="1200">
                <a:solidFill>
                  <a:schemeClr val="tx1"/>
                </a:solidFill>
                <a:latin typeface="+mn-lt"/>
                <a:ea typeface="+mn-ea"/>
                <a:cs typeface="+mn-cs"/>
              </a:defRPr>
            </a:lvl2pPr>
            <a:lvl3pPr marL="685800" indent="-228600" algn="l" defTabSz="914400" rtl="0" eaLnBrk="1" latinLnBrk="0" hangingPunct="1">
              <a:lnSpc>
                <a:spcPct val="140000"/>
              </a:lnSpc>
              <a:spcBef>
                <a:spcPts val="500"/>
              </a:spcBef>
              <a:buFont typeface="Arial" panose="020B0604020202020204" pitchFamily="34" charset="0"/>
              <a:buChar char="•"/>
              <a:defRPr sz="1100" kern="1200">
                <a:solidFill>
                  <a:schemeClr val="tx1"/>
                </a:solidFill>
                <a:latin typeface="+mn-lt"/>
                <a:ea typeface="+mn-ea"/>
                <a:cs typeface="+mn-cs"/>
              </a:defRPr>
            </a:lvl3pPr>
            <a:lvl4pPr marL="914400" indent="-228600" algn="l" defTabSz="914400" rtl="0" eaLnBrk="1" latinLnBrk="0" hangingPunct="1">
              <a:lnSpc>
                <a:spcPct val="140000"/>
              </a:lnSpc>
              <a:spcBef>
                <a:spcPts val="500"/>
              </a:spcBef>
              <a:buFont typeface="Arial" panose="020B0604020202020204" pitchFamily="34" charset="0"/>
              <a:buChar char="•"/>
              <a:defRPr sz="1050" kern="1200">
                <a:solidFill>
                  <a:schemeClr val="tx1"/>
                </a:solidFill>
                <a:latin typeface="+mn-lt"/>
                <a:ea typeface="+mn-ea"/>
                <a:cs typeface="+mn-cs"/>
              </a:defRPr>
            </a:lvl4pPr>
            <a:lvl5pPr marL="1143000" indent="-228600" algn="l" defTabSz="914400" rtl="0" eaLnBrk="1" latinLnBrk="0" hangingPunct="1">
              <a:lnSpc>
                <a:spcPct val="140000"/>
              </a:lnSpc>
              <a:spcBef>
                <a:spcPts val="500"/>
              </a:spcBef>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dirty="0"/>
              <a:t>I’d appreciate any feedback on this presentation so if you have a few minutes to spare, please visit the below link, or scan the QR code on a mobile device. </a:t>
            </a:r>
          </a:p>
          <a:p>
            <a:pPr marL="0" indent="0">
              <a:buNone/>
            </a:pPr>
            <a:endParaRPr lang="en-US" sz="2000" dirty="0"/>
          </a:p>
          <a:p>
            <a:pPr marL="0" indent="0">
              <a:buNone/>
            </a:pPr>
            <a:r>
              <a:rPr lang="en-US" sz="2000" dirty="0"/>
              <a:t>https://forms.office.com/e/Pe7TkcXjrJ</a:t>
            </a:r>
          </a:p>
        </p:txBody>
      </p:sp>
      <p:sp>
        <p:nvSpPr>
          <p:cNvPr id="9" name="Rectangle 8">
            <a:extLst>
              <a:ext uri="{FF2B5EF4-FFF2-40B4-BE49-F238E27FC236}">
                <a16:creationId xmlns:a16="http://schemas.microsoft.com/office/drawing/2014/main" id="{959CA6BE-D745-C738-86FB-62F3FF5D7EEE}"/>
              </a:ext>
            </a:extLst>
          </p:cNvPr>
          <p:cNvSpPr/>
          <p:nvPr/>
        </p:nvSpPr>
        <p:spPr>
          <a:xfrm>
            <a:off x="6244938" y="1156375"/>
            <a:ext cx="4862945" cy="454525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3" name="Picture 2">
            <a:extLst>
              <a:ext uri="{FF2B5EF4-FFF2-40B4-BE49-F238E27FC236}">
                <a16:creationId xmlns:a16="http://schemas.microsoft.com/office/drawing/2014/main" id="{02B154CF-1EB2-063C-F513-FAE4FCFFD1CE}"/>
              </a:ext>
            </a:extLst>
          </p:cNvPr>
          <p:cNvPicPr>
            <a:picLocks noChangeAspect="1"/>
          </p:cNvPicPr>
          <p:nvPr/>
        </p:nvPicPr>
        <p:blipFill>
          <a:blip r:embed="rId3"/>
          <a:stretch>
            <a:fillRect/>
          </a:stretch>
        </p:blipFill>
        <p:spPr>
          <a:xfrm>
            <a:off x="7297070" y="2045850"/>
            <a:ext cx="2758679" cy="2766300"/>
          </a:xfrm>
          <a:prstGeom prst="rect">
            <a:avLst/>
          </a:prstGeom>
        </p:spPr>
      </p:pic>
    </p:spTree>
    <p:extLst>
      <p:ext uri="{BB962C8B-B14F-4D97-AF65-F5344CB8AC3E}">
        <p14:creationId xmlns:p14="http://schemas.microsoft.com/office/powerpoint/2010/main" val="424163895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randombar(horizontal)">
                                      <p:cBhvr>
                                        <p:cTn id="1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4E5879-6103-6FDD-7E7F-F6F423FA821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12DB0C-87BD-06A5-CDCE-5C841B4EE8AE}"/>
              </a:ext>
            </a:extLst>
          </p:cNvPr>
          <p:cNvSpPr>
            <a:spLocks noGrp="1"/>
          </p:cNvSpPr>
          <p:nvPr>
            <p:ph sz="quarter" idx="13"/>
          </p:nvPr>
        </p:nvSpPr>
        <p:spPr>
          <a:xfrm>
            <a:off x="811481" y="426030"/>
            <a:ext cx="8593017" cy="765959"/>
          </a:xfrm>
        </p:spPr>
        <p:txBody>
          <a:bodyPr>
            <a:noAutofit/>
          </a:bodyPr>
          <a:lstStyle/>
          <a:p>
            <a:r>
              <a:rPr lang="en-US" sz="4300" dirty="0"/>
              <a:t>Reference List</a:t>
            </a:r>
          </a:p>
        </p:txBody>
      </p:sp>
      <p:sp>
        <p:nvSpPr>
          <p:cNvPr id="4" name="Slide Number Placeholder 3">
            <a:extLst>
              <a:ext uri="{FF2B5EF4-FFF2-40B4-BE49-F238E27FC236}">
                <a16:creationId xmlns:a16="http://schemas.microsoft.com/office/drawing/2014/main" id="{801C7FF4-91BA-B620-55C2-EAC0605C39CD}"/>
              </a:ext>
            </a:extLst>
          </p:cNvPr>
          <p:cNvSpPr>
            <a:spLocks noGrp="1"/>
          </p:cNvSpPr>
          <p:nvPr>
            <p:ph type="sldNum" sz="quarter" idx="12"/>
          </p:nvPr>
        </p:nvSpPr>
        <p:spPr/>
        <p:txBody>
          <a:bodyPr/>
          <a:lstStyle/>
          <a:p>
            <a:fld id="{CC057153-B650-4DEB-B370-79DDCFDCE934}" type="slidenum">
              <a:rPr lang="en-US" smtClean="0"/>
              <a:t>19</a:t>
            </a:fld>
            <a:endParaRPr lang="en-US" dirty="0"/>
          </a:p>
        </p:txBody>
      </p:sp>
      <p:sp>
        <p:nvSpPr>
          <p:cNvPr id="5" name="TextBox 4">
            <a:extLst>
              <a:ext uri="{FF2B5EF4-FFF2-40B4-BE49-F238E27FC236}">
                <a16:creationId xmlns:a16="http://schemas.microsoft.com/office/drawing/2014/main" id="{9868F329-FC99-92A1-9154-B96E6F15503C}"/>
              </a:ext>
            </a:extLst>
          </p:cNvPr>
          <p:cNvSpPr txBox="1"/>
          <p:nvPr/>
        </p:nvSpPr>
        <p:spPr>
          <a:xfrm>
            <a:off x="1681777" y="1947162"/>
            <a:ext cx="8408155" cy="4247317"/>
          </a:xfrm>
          <a:prstGeom prst="rect">
            <a:avLst/>
          </a:prstGeom>
          <a:noFill/>
        </p:spPr>
        <p:txBody>
          <a:bodyPr wrap="square" rtlCol="0">
            <a:spAutoFit/>
          </a:bodyPr>
          <a:lstStyle/>
          <a:p>
            <a:pPr marL="285744" indent="-285744">
              <a:buFont typeface="Wingdings" panose="05000000000000000000" pitchFamily="2" charset="2"/>
              <a:buChar char="Ø"/>
            </a:pPr>
            <a:r>
              <a:rPr lang="en-GB" dirty="0"/>
              <a:t>Chartered Institute of Personnel and Development (CIPD) (2023) </a:t>
            </a:r>
            <a:r>
              <a:rPr lang="en-GB" i="1" dirty="0"/>
              <a:t>CIPD launches AI in the workplace resources page</a:t>
            </a:r>
            <a:r>
              <a:rPr lang="en-GB" dirty="0"/>
              <a:t>. Available at: </a:t>
            </a:r>
            <a:r>
              <a:rPr lang="en-GB" dirty="0">
                <a:hlinkClick r:id="rId2"/>
              </a:rPr>
              <a:t>CIPD AI in the Workplace Resources</a:t>
            </a:r>
            <a:r>
              <a:rPr lang="en-GB" dirty="0"/>
              <a:t> (Accessed: 11 June 2026).</a:t>
            </a:r>
          </a:p>
          <a:p>
            <a:endParaRPr lang="en-GB" dirty="0"/>
          </a:p>
          <a:p>
            <a:pPr marL="285744" indent="-285744">
              <a:buFont typeface="Wingdings" panose="05000000000000000000" pitchFamily="2" charset="2"/>
              <a:buChar char="Ø"/>
            </a:pPr>
            <a:r>
              <a:rPr lang="en-GB" dirty="0"/>
              <a:t>European Commission (2023) </a:t>
            </a:r>
            <a:r>
              <a:rPr lang="en-GB" i="1" dirty="0"/>
              <a:t>Digital Economy and Society Index (DESI) 2023</a:t>
            </a:r>
            <a:r>
              <a:rPr lang="en-GB" dirty="0"/>
              <a:t>. Brussels: European Commission. Available at: </a:t>
            </a:r>
            <a:r>
              <a:rPr lang="en-GB" dirty="0">
                <a:hlinkClick r:id="rId3"/>
              </a:rPr>
              <a:t>DESI 2023 Report</a:t>
            </a:r>
            <a:r>
              <a:rPr lang="en-GB" dirty="0"/>
              <a:t> (Accessed: 11 June 2026).</a:t>
            </a:r>
          </a:p>
          <a:p>
            <a:pPr marL="285744" indent="-285744">
              <a:buFont typeface="Wingdings" panose="05000000000000000000" pitchFamily="2" charset="2"/>
              <a:buChar char="Ø"/>
            </a:pPr>
            <a:endParaRPr lang="en-GB" dirty="0"/>
          </a:p>
          <a:p>
            <a:pPr marL="285744" indent="-285744">
              <a:buFont typeface="Wingdings" panose="05000000000000000000" pitchFamily="2" charset="2"/>
              <a:buChar char="Ø"/>
            </a:pPr>
            <a:r>
              <a:rPr lang="en-GB" dirty="0"/>
              <a:t>JISC Digital Capability Tool (2026) </a:t>
            </a:r>
            <a:r>
              <a:rPr lang="en-GB" i="1" dirty="0"/>
              <a:t>Discovery Tool For Students. </a:t>
            </a:r>
            <a:r>
              <a:rPr lang="en-GB" dirty="0"/>
              <a:t>Available at: </a:t>
            </a:r>
            <a:r>
              <a:rPr lang="en-GB" dirty="0">
                <a:hlinkClick r:id="rId4"/>
              </a:rPr>
              <a:t>https://uwtsd.potential.ly/pub/jisc/digital-capability/pages/students</a:t>
            </a:r>
            <a:r>
              <a:rPr lang="en-GB" dirty="0"/>
              <a:t> (Accessed 30 April 2026 and 12 June 2026).</a:t>
            </a:r>
          </a:p>
          <a:p>
            <a:pPr marL="285744" indent="-285744">
              <a:buFont typeface="Wingdings" panose="05000000000000000000" pitchFamily="2" charset="2"/>
              <a:buChar char="Ø"/>
            </a:pPr>
            <a:endParaRPr lang="en-GB" dirty="0"/>
          </a:p>
          <a:p>
            <a:pPr marL="285744" indent="-285744">
              <a:buFont typeface="Wingdings" panose="05000000000000000000" pitchFamily="2" charset="2"/>
              <a:buChar char="Ø"/>
            </a:pPr>
            <a:r>
              <a:rPr lang="en-GB" dirty="0"/>
              <a:t>LinkedIn Learning (2026) </a:t>
            </a:r>
            <a:r>
              <a:rPr lang="en-GB" i="1" dirty="0"/>
              <a:t>Microsoft Office 365 training courses</a:t>
            </a:r>
            <a:r>
              <a:rPr lang="en-GB" dirty="0"/>
              <a:t>. Available at: </a:t>
            </a:r>
            <a:r>
              <a:rPr lang="en-GB" dirty="0">
                <a:hlinkClick r:id="rId5"/>
              </a:rPr>
              <a:t>LinkedIn Learning.</a:t>
            </a:r>
            <a:endParaRPr lang="en-GB" dirty="0"/>
          </a:p>
          <a:p>
            <a:endParaRPr lang="en-GB" dirty="0"/>
          </a:p>
        </p:txBody>
      </p:sp>
    </p:spTree>
    <p:extLst>
      <p:ext uri="{BB962C8B-B14F-4D97-AF65-F5344CB8AC3E}">
        <p14:creationId xmlns:p14="http://schemas.microsoft.com/office/powerpoint/2010/main" val="153134526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theme/theme1.xml><?xml version="1.0" encoding="utf-8"?>
<a:theme xmlns:a="http://schemas.openxmlformats.org/drawingml/2006/main" name="Gradient Circle">
  <a:themeElements>
    <a:clrScheme name="Custom 2">
      <a:dk1>
        <a:sysClr val="windowText" lastClr="000000"/>
      </a:dk1>
      <a:lt1>
        <a:sysClr val="window" lastClr="FFFFFF"/>
      </a:lt1>
      <a:dk2>
        <a:srgbClr val="2C3932"/>
      </a:dk2>
      <a:lt2>
        <a:srgbClr val="FDF6EA"/>
      </a:lt2>
      <a:accent1>
        <a:srgbClr val="F0D4DB"/>
      </a:accent1>
      <a:accent2>
        <a:srgbClr val="DBE7F5"/>
      </a:accent2>
      <a:accent3>
        <a:srgbClr val="C9E2D6"/>
      </a:accent3>
      <a:accent4>
        <a:srgbClr val="BABAD6"/>
      </a:accent4>
      <a:accent5>
        <a:srgbClr val="F0D2BF"/>
      </a:accent5>
      <a:accent6>
        <a:srgbClr val="F3E49A"/>
      </a:accent6>
      <a:hlink>
        <a:srgbClr val="7030A0"/>
      </a:hlink>
      <a:folHlink>
        <a:srgbClr val="107573"/>
      </a:folHlink>
    </a:clrScheme>
    <a:fontScheme name="Custom 10">
      <a:majorFont>
        <a:latin typeface="Lora"/>
        <a:ea typeface=""/>
        <a:cs typeface=""/>
      </a:majorFont>
      <a:minorFont>
        <a:latin typeface="Poppi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 Circle_Keynote Presentation_win32_LW_V6" id="{670309C8-2C38-4CFF-82BA-AF197439C521}" vid="{43F42362-DC95-4CBA-A0A2-5C03B532E6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29AD2370D76854B9E7D69959ABF680D" ma:contentTypeVersion="4" ma:contentTypeDescription="Create a new document." ma:contentTypeScope="" ma:versionID="a365758d9dc7a87f27b41eaba4a5c6d7">
  <xsd:schema xmlns:xsd="http://www.w3.org/2001/XMLSchema" xmlns:xs="http://www.w3.org/2001/XMLSchema" xmlns:p="http://schemas.microsoft.com/office/2006/metadata/properties" xmlns:ns3="5b10e9a4-4619-4b20-8379-81cc5ad0cd89" targetNamespace="http://schemas.microsoft.com/office/2006/metadata/properties" ma:root="true" ma:fieldsID="ca30e9a15543e5d9865c142dab7ac62a" ns3:_="">
    <xsd:import namespace="5b10e9a4-4619-4b20-8379-81cc5ad0cd8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b10e9a4-4619-4b20-8379-81cc5ad0cd8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2.xml><?xml version="1.0" encoding="utf-8"?>
<ds:datastoreItem xmlns:ds="http://schemas.openxmlformats.org/officeDocument/2006/customXml" ds:itemID="{EF782DA7-86C0-4A84-A860-11A1E6E3FB6B}">
  <ds:schemaRefs>
    <ds:schemaRef ds:uri="http://schemas.openxmlformats.org/package/2006/metadata/core-properties"/>
    <ds:schemaRef ds:uri="http://www.w3.org/XML/1998/namespace"/>
    <ds:schemaRef ds:uri="http://schemas.microsoft.com/office/2006/documentManagement/types"/>
    <ds:schemaRef ds:uri="http://purl.org/dc/elements/1.1/"/>
    <ds:schemaRef ds:uri="http://purl.org/dc/dcmitype/"/>
    <ds:schemaRef ds:uri="http://purl.org/dc/terms/"/>
    <ds:schemaRef ds:uri="http://schemas.microsoft.com/office/infopath/2007/PartnerControls"/>
    <ds:schemaRef ds:uri="5b10e9a4-4619-4b20-8379-81cc5ad0cd89"/>
    <ds:schemaRef ds:uri="http://schemas.microsoft.com/office/2006/metadata/properties"/>
  </ds:schemaRefs>
</ds:datastoreItem>
</file>

<file path=customXml/itemProps3.xml><?xml version="1.0" encoding="utf-8"?>
<ds:datastoreItem xmlns:ds="http://schemas.openxmlformats.org/officeDocument/2006/customXml" ds:itemID="{79204839-73A1-4AE2-B919-743A3C3B03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b10e9a4-4619-4b20-8379-81cc5ad0cd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{C5E211F8-9583-4602-BF71-9F7ECD507B42}f4c2fa09-5552-4190-875c-1979579583e2-TFc553d604-a3b6-4c52-b2ed-3a769335c0fd_win32</Template>
  <TotalTime>15213</TotalTime>
  <Words>1426</Words>
  <Application>Microsoft Office PowerPoint</Application>
  <PresentationFormat>Widescreen</PresentationFormat>
  <Paragraphs>168</Paragraphs>
  <Slides>19</Slides>
  <Notes>18</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2</vt:i4>
      </vt:variant>
      <vt:variant>
        <vt:lpstr>Slide Titles</vt:lpstr>
      </vt:variant>
      <vt:variant>
        <vt:i4>19</vt:i4>
      </vt:variant>
    </vt:vector>
  </HeadingPairs>
  <TitlesOfParts>
    <vt:vector size="28" baseType="lpstr">
      <vt:lpstr>Aptos</vt:lpstr>
      <vt:lpstr>Arial</vt:lpstr>
      <vt:lpstr>Lora</vt:lpstr>
      <vt:lpstr>Playfair Display Black</vt:lpstr>
      <vt:lpstr>Poppins Light</vt:lpstr>
      <vt:lpstr>Wingdings</vt:lpstr>
      <vt:lpstr>Gradient Circle</vt:lpstr>
      <vt:lpstr>Document</vt:lpstr>
      <vt:lpstr>Worksheet</vt:lpstr>
      <vt:lpstr>Digital Skills Module Reflection Presentation</vt:lpstr>
      <vt:lpstr>My Digital Skills Journey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Chartered Institute of Personnel and Development [CIPD] (2023)</vt:lpstr>
      <vt:lpstr>PowerPoint Presentation</vt:lpstr>
      <vt:lpstr>Applying my skills</vt:lpstr>
      <vt:lpstr>Applying my skills</vt:lpstr>
      <vt:lpstr>PowerPoint Presentation</vt:lpstr>
      <vt:lpstr>PowerPoint Presentation</vt:lpstr>
      <vt:lpstr>PowerPoint Presentation</vt:lpstr>
      <vt:lpstr>European Commission (2023)</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Kathryn Parker</dc:creator>
  <cp:lastModifiedBy>Kathryn Parker (2537781)</cp:lastModifiedBy>
  <cp:revision>14</cp:revision>
  <dcterms:created xsi:type="dcterms:W3CDTF">2026-06-11T16:19:11Z</dcterms:created>
  <dcterms:modified xsi:type="dcterms:W3CDTF">2026-06-25T14:29:53Z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0x010100329AD2370D76854B9E7D69959ABF680D</vt:lpwstr>
  </property>
  <property fmtid="{D5CDD505-2E9C-101B-9397-08002B2CF9AE}" pid="3" name="MediaServiceImageTags">
    <vt:lpwstr/>
  </property>
</Properties>
</file>