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1" r:id="rId3"/>
    <p:sldId id="259" r:id="rId4"/>
    <p:sldId id="257" r:id="rId5"/>
    <p:sldId id="273" r:id="rId6"/>
    <p:sldId id="282" r:id="rId7"/>
    <p:sldId id="262" r:id="rId8"/>
    <p:sldId id="279" r:id="rId9"/>
    <p:sldId id="280" r:id="rId10"/>
    <p:sldId id="266" r:id="rId11"/>
    <p:sldId id="267" r:id="rId12"/>
    <p:sldId id="28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D9DC22-A9F7-4A50-836D-A360F80AB837}" v="98" dt="2025-11-14T12:18:42.0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41" autoAdjust="0"/>
    <p:restoredTop sz="93820" autoAdjust="0"/>
  </p:normalViewPr>
  <p:slideViewPr>
    <p:cSldViewPr snapToGrid="0">
      <p:cViewPr varScale="1">
        <p:scale>
          <a:sx n="78" d="100"/>
          <a:sy n="78" d="100"/>
        </p:scale>
        <p:origin x="892" y="27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son Silva" userId="6d33b668a28fee84" providerId="LiveId" clId="{3FDCC15F-0E73-4508-B8EE-4675F4A9871B}"/>
    <pc:docChg chg="undo custSel addSld delSld modSld">
      <pc:chgData name="Robson Silva" userId="6d33b668a28fee84" providerId="LiveId" clId="{3FDCC15F-0E73-4508-B8EE-4675F4A9871B}" dt="2025-11-14T12:22:11.826" v="2354" actId="14100"/>
      <pc:docMkLst>
        <pc:docMk/>
      </pc:docMkLst>
      <pc:sldChg chg="addSp delSp modSp mod setBg">
        <pc:chgData name="Robson Silva" userId="6d33b668a28fee84" providerId="LiveId" clId="{3FDCC15F-0E73-4508-B8EE-4675F4A9871B}" dt="2025-11-05T15:37:01.503" v="1917" actId="1076"/>
        <pc:sldMkLst>
          <pc:docMk/>
          <pc:sldMk cId="671249959" sldId="256"/>
        </pc:sldMkLst>
        <pc:spChg chg="mod">
          <ac:chgData name="Robson Silva" userId="6d33b668a28fee84" providerId="LiveId" clId="{3FDCC15F-0E73-4508-B8EE-4675F4A9871B}" dt="2025-11-05T15:36:49.944" v="1914" actId="26606"/>
          <ac:spMkLst>
            <pc:docMk/>
            <pc:sldMk cId="671249959" sldId="256"/>
            <ac:spMk id="2" creationId="{5922F631-4028-DBAF-26B0-13D753BC2148}"/>
          </ac:spMkLst>
        </pc:spChg>
        <pc:spChg chg="mod ord">
          <ac:chgData name="Robson Silva" userId="6d33b668a28fee84" providerId="LiveId" clId="{3FDCC15F-0E73-4508-B8EE-4675F4A9871B}" dt="2025-11-05T15:36:49.944" v="1914" actId="26606"/>
          <ac:spMkLst>
            <pc:docMk/>
            <pc:sldMk cId="671249959" sldId="256"/>
            <ac:spMk id="3" creationId="{45E17B86-1AF6-8C57-4B14-0F4C5868F5C0}"/>
          </ac:spMkLst>
        </pc:spChg>
        <pc:spChg chg="add">
          <ac:chgData name="Robson Silva" userId="6d33b668a28fee84" providerId="LiveId" clId="{3FDCC15F-0E73-4508-B8EE-4675F4A9871B}" dt="2025-11-05T15:36:49.944" v="1914" actId="26606"/>
          <ac:spMkLst>
            <pc:docMk/>
            <pc:sldMk cId="671249959" sldId="256"/>
            <ac:spMk id="3160" creationId="{0A1A6F78-C919-46F0-9B0A-2ED38886155D}"/>
          </ac:spMkLst>
        </pc:spChg>
        <pc:spChg chg="add">
          <ac:chgData name="Robson Silva" userId="6d33b668a28fee84" providerId="LiveId" clId="{3FDCC15F-0E73-4508-B8EE-4675F4A9871B}" dt="2025-11-05T15:36:49.944" v="1914" actId="26606"/>
          <ac:spMkLst>
            <pc:docMk/>
            <pc:sldMk cId="671249959" sldId="256"/>
            <ac:spMk id="3164" creationId="{93C59B8F-AEFF-4D3A-BA0E-3C43111987AE}"/>
          </ac:spMkLst>
        </pc:spChg>
        <pc:spChg chg="add">
          <ac:chgData name="Robson Silva" userId="6d33b668a28fee84" providerId="LiveId" clId="{3FDCC15F-0E73-4508-B8EE-4675F4A9871B}" dt="2025-11-05T15:36:49.944" v="1914" actId="26606"/>
          <ac:spMkLst>
            <pc:docMk/>
            <pc:sldMk cId="671249959" sldId="256"/>
            <ac:spMk id="3166" creationId="{E042CD37-C859-44CD-853E-5A3427DDB9C0}"/>
          </ac:spMkLst>
        </pc:spChg>
        <pc:picChg chg="mod ord">
          <ac:chgData name="Robson Silva" userId="6d33b668a28fee84" providerId="LiveId" clId="{3FDCC15F-0E73-4508-B8EE-4675F4A9871B}" dt="2025-11-05T15:37:01.503" v="1917" actId="1076"/>
          <ac:picMkLst>
            <pc:docMk/>
            <pc:sldMk cId="671249959" sldId="256"/>
            <ac:picMk id="3074" creationId="{EB2DB8C7-FBDE-53E9-BABD-14CE3F53CB2E}"/>
          </ac:picMkLst>
        </pc:picChg>
        <pc:picChg chg="add">
          <ac:chgData name="Robson Silva" userId="6d33b668a28fee84" providerId="LiveId" clId="{3FDCC15F-0E73-4508-B8EE-4675F4A9871B}" dt="2025-11-05T15:36:49.944" v="1914" actId="26606"/>
          <ac:picMkLst>
            <pc:docMk/>
            <pc:sldMk cId="671249959" sldId="256"/>
            <ac:picMk id="3162" creationId="{49882614-11C4-4368-9534-6EBAC3488C70}"/>
          </ac:picMkLst>
        </pc:picChg>
      </pc:sldChg>
      <pc:sldChg chg="addSp delSp modSp mod setBg">
        <pc:chgData name="Robson Silva" userId="6d33b668a28fee84" providerId="LiveId" clId="{3FDCC15F-0E73-4508-B8EE-4675F4A9871B}" dt="2025-11-05T16:29:10.874" v="2032" actId="255"/>
        <pc:sldMkLst>
          <pc:docMk/>
          <pc:sldMk cId="414347729" sldId="257"/>
        </pc:sldMkLst>
        <pc:spChg chg="mod">
          <ac:chgData name="Robson Silva" userId="6d33b668a28fee84" providerId="LiveId" clId="{3FDCC15F-0E73-4508-B8EE-4675F4A9871B}" dt="2025-11-05T16:29:10.874" v="2032" actId="255"/>
          <ac:spMkLst>
            <pc:docMk/>
            <pc:sldMk cId="414347729" sldId="257"/>
            <ac:spMk id="2" creationId="{2864ACDC-72FD-A35B-7599-C4F5A3D2A549}"/>
          </ac:spMkLst>
        </pc:spChg>
        <pc:spChg chg="add mod">
          <ac:chgData name="Robson Silva" userId="6d33b668a28fee84" providerId="LiveId" clId="{3FDCC15F-0E73-4508-B8EE-4675F4A9871B}" dt="2025-11-05T16:28:47.034" v="2031" actId="14100"/>
          <ac:spMkLst>
            <pc:docMk/>
            <pc:sldMk cId="414347729" sldId="257"/>
            <ac:spMk id="4" creationId="{B4F592B8-4F01-F9C9-812A-392598259262}"/>
          </ac:spMkLst>
        </pc:spChg>
        <pc:spChg chg="add">
          <ac:chgData name="Robson Silva" userId="6d33b668a28fee84" providerId="LiveId" clId="{3FDCC15F-0E73-4508-B8EE-4675F4A9871B}" dt="2025-11-05T16:28:36.903" v="2029" actId="26606"/>
          <ac:spMkLst>
            <pc:docMk/>
            <pc:sldMk cId="414347729" sldId="257"/>
            <ac:spMk id="3086" creationId="{04812C46-200A-4DEB-A05E-3ED6C68C2387}"/>
          </ac:spMkLst>
        </pc:spChg>
        <pc:spChg chg="add">
          <ac:chgData name="Robson Silva" userId="6d33b668a28fee84" providerId="LiveId" clId="{3FDCC15F-0E73-4508-B8EE-4675F4A9871B}" dt="2025-11-05T16:28:36.903" v="2029" actId="26606"/>
          <ac:spMkLst>
            <pc:docMk/>
            <pc:sldMk cId="414347729" sldId="257"/>
            <ac:spMk id="3088" creationId="{D1EA859B-E555-4109-94F3-6700E046E008}"/>
          </ac:spMkLst>
        </pc:spChg>
        <pc:picChg chg="add mod ord">
          <ac:chgData name="Robson Silva" userId="6d33b668a28fee84" providerId="LiveId" clId="{3FDCC15F-0E73-4508-B8EE-4675F4A9871B}" dt="2025-11-05T16:28:36.903" v="2029" actId="26606"/>
          <ac:picMkLst>
            <pc:docMk/>
            <pc:sldMk cId="414347729" sldId="257"/>
            <ac:picMk id="6" creationId="{535AAB4E-F603-04C5-2CD8-27C07F881E44}"/>
          </ac:picMkLst>
        </pc:picChg>
      </pc:sldChg>
      <pc:sldChg chg="addSp delSp modSp mod setBg">
        <pc:chgData name="Robson Silva" userId="6d33b668a28fee84" providerId="LiveId" clId="{3FDCC15F-0E73-4508-B8EE-4675F4A9871B}" dt="2025-11-14T12:22:11.826" v="2354" actId="14100"/>
        <pc:sldMkLst>
          <pc:docMk/>
          <pc:sldMk cId="105296706" sldId="259"/>
        </pc:sldMkLst>
        <pc:spChg chg="mod">
          <ac:chgData name="Robson Silva" userId="6d33b668a28fee84" providerId="LiveId" clId="{3FDCC15F-0E73-4508-B8EE-4675F4A9871B}" dt="2025-11-12T13:28:19.902" v="2081" actId="26606"/>
          <ac:spMkLst>
            <pc:docMk/>
            <pc:sldMk cId="105296706" sldId="259"/>
            <ac:spMk id="2" creationId="{FF261219-33B6-3C5A-2579-84D627BE7929}"/>
          </ac:spMkLst>
        </pc:spChg>
        <pc:spChg chg="add mod">
          <ac:chgData name="Robson Silva" userId="6d33b668a28fee84" providerId="LiveId" clId="{3FDCC15F-0E73-4508-B8EE-4675F4A9871B}" dt="2025-11-14T12:22:11.826" v="2354" actId="14100"/>
          <ac:spMkLst>
            <pc:docMk/>
            <pc:sldMk cId="105296706" sldId="259"/>
            <ac:spMk id="4" creationId="{290A2E7A-CE8E-7CCF-64E6-4FDB8209BC7D}"/>
          </ac:spMkLst>
        </pc:spChg>
        <pc:spChg chg="add">
          <ac:chgData name="Robson Silva" userId="6d33b668a28fee84" providerId="LiveId" clId="{3FDCC15F-0E73-4508-B8EE-4675F4A9871B}" dt="2025-11-12T13:28:19.902" v="2081" actId="26606"/>
          <ac:spMkLst>
            <pc:docMk/>
            <pc:sldMk cId="105296706" sldId="259"/>
            <ac:spMk id="2066" creationId="{C0763A76-9F1C-4FC5-82B7-DD475DA461B2}"/>
          </ac:spMkLst>
        </pc:spChg>
        <pc:spChg chg="add">
          <ac:chgData name="Robson Silva" userId="6d33b668a28fee84" providerId="LiveId" clId="{3FDCC15F-0E73-4508-B8EE-4675F4A9871B}" dt="2025-11-12T13:28:19.902" v="2081" actId="26606"/>
          <ac:spMkLst>
            <pc:docMk/>
            <pc:sldMk cId="105296706" sldId="259"/>
            <ac:spMk id="2067" creationId="{E81BF4F6-F2CF-4984-9D14-D6966D92F99F}"/>
          </ac:spMkLst>
        </pc:spChg>
        <pc:picChg chg="add mod ord">
          <ac:chgData name="Robson Silva" userId="6d33b668a28fee84" providerId="LiveId" clId="{3FDCC15F-0E73-4508-B8EE-4675F4A9871B}" dt="2025-11-12T13:28:19.902" v="2081" actId="26606"/>
          <ac:picMkLst>
            <pc:docMk/>
            <pc:sldMk cId="105296706" sldId="259"/>
            <ac:picMk id="2050" creationId="{5205940D-0F4C-4860-B611-E4D05A04F4A5}"/>
          </ac:picMkLst>
        </pc:picChg>
      </pc:sldChg>
      <pc:sldChg chg="addSp delSp modSp mod setBg">
        <pc:chgData name="Robson Silva" userId="6d33b668a28fee84" providerId="LiveId" clId="{3FDCC15F-0E73-4508-B8EE-4675F4A9871B}" dt="2025-11-14T12:05:15.501" v="2323" actId="313"/>
        <pc:sldMkLst>
          <pc:docMk/>
          <pc:sldMk cId="725223718" sldId="261"/>
        </pc:sldMkLst>
        <pc:spChg chg="mod">
          <ac:chgData name="Robson Silva" userId="6d33b668a28fee84" providerId="LiveId" clId="{3FDCC15F-0E73-4508-B8EE-4675F4A9871B}" dt="2025-11-14T12:01:34.712" v="2309" actId="26606"/>
          <ac:spMkLst>
            <pc:docMk/>
            <pc:sldMk cId="725223718" sldId="261"/>
            <ac:spMk id="2" creationId="{9100AA8E-62BA-F719-DFA8-7090D20F518A}"/>
          </ac:spMkLst>
        </pc:spChg>
        <pc:spChg chg="mod">
          <ac:chgData name="Robson Silva" userId="6d33b668a28fee84" providerId="LiveId" clId="{3FDCC15F-0E73-4508-B8EE-4675F4A9871B}" dt="2025-11-14T12:05:15.501" v="2323" actId="313"/>
          <ac:spMkLst>
            <pc:docMk/>
            <pc:sldMk cId="725223718" sldId="261"/>
            <ac:spMk id="3" creationId="{3CEB32BE-DA3E-783F-312A-524C523AA34D}"/>
          </ac:spMkLst>
        </pc:spChg>
        <pc:spChg chg="add del">
          <ac:chgData name="Robson Silva" userId="6d33b668a28fee84" providerId="LiveId" clId="{3FDCC15F-0E73-4508-B8EE-4675F4A9871B}" dt="2025-11-14T12:01:34.712" v="2309" actId="26606"/>
          <ac:spMkLst>
            <pc:docMk/>
            <pc:sldMk cId="725223718" sldId="261"/>
            <ac:spMk id="77" creationId="{DBC6133C-0615-4CE4-9132-37E609A9BDFA}"/>
          </ac:spMkLst>
        </pc:spChg>
        <pc:spChg chg="add del">
          <ac:chgData name="Robson Silva" userId="6d33b668a28fee84" providerId="LiveId" clId="{3FDCC15F-0E73-4508-B8EE-4675F4A9871B}" dt="2025-11-14T12:01:34.712" v="2309" actId="26606"/>
          <ac:spMkLst>
            <pc:docMk/>
            <pc:sldMk cId="725223718" sldId="261"/>
            <ac:spMk id="78" creationId="{169CC832-2974-4E8D-90ED-3E2941BA7336}"/>
          </ac:spMkLst>
        </pc:spChg>
        <pc:spChg chg="add del">
          <ac:chgData name="Robson Silva" userId="6d33b668a28fee84" providerId="LiveId" clId="{3FDCC15F-0E73-4508-B8EE-4675F4A9871B}" dt="2025-11-14T12:01:34.712" v="2309" actId="26606"/>
          <ac:spMkLst>
            <pc:docMk/>
            <pc:sldMk cId="725223718" sldId="261"/>
            <ac:spMk id="79" creationId="{55222F96-971A-4F90-B841-6BAB416C7AC1}"/>
          </ac:spMkLst>
        </pc:spChg>
        <pc:spChg chg="add del">
          <ac:chgData name="Robson Silva" userId="6d33b668a28fee84" providerId="LiveId" clId="{3FDCC15F-0E73-4508-B8EE-4675F4A9871B}" dt="2025-11-14T12:01:34.712" v="2309" actId="26606"/>
          <ac:spMkLst>
            <pc:docMk/>
            <pc:sldMk cId="725223718" sldId="261"/>
            <ac:spMk id="80" creationId="{08980754-6F4B-43C9-B9BE-127B6BED6586}"/>
          </ac:spMkLst>
        </pc:spChg>
        <pc:spChg chg="add del">
          <ac:chgData name="Robson Silva" userId="6d33b668a28fee84" providerId="LiveId" clId="{3FDCC15F-0E73-4508-B8EE-4675F4A9871B}" dt="2025-11-14T12:01:34.712" v="2309" actId="26606"/>
          <ac:spMkLst>
            <pc:docMk/>
            <pc:sldMk cId="725223718" sldId="261"/>
            <ac:spMk id="81" creationId="{2C1BBA94-3F40-40AA-8BB9-E69E25E537C1}"/>
          </ac:spMkLst>
        </pc:spChg>
        <pc:spChg chg="add del">
          <ac:chgData name="Robson Silva" userId="6d33b668a28fee84" providerId="LiveId" clId="{3FDCC15F-0E73-4508-B8EE-4675F4A9871B}" dt="2025-11-14T12:02:20.003" v="2320" actId="26606"/>
          <ac:spMkLst>
            <pc:docMk/>
            <pc:sldMk cId="725223718" sldId="261"/>
            <ac:spMk id="86" creationId="{4F7EBAE4-9945-4473-9E34-B2C66EA0F03D}"/>
          </ac:spMkLst>
        </pc:spChg>
        <pc:spChg chg="add del">
          <ac:chgData name="Robson Silva" userId="6d33b668a28fee84" providerId="LiveId" clId="{3FDCC15F-0E73-4508-B8EE-4675F4A9871B}" dt="2025-11-14T12:02:20.003" v="2320" actId="26606"/>
          <ac:spMkLst>
            <pc:docMk/>
            <pc:sldMk cId="725223718" sldId="261"/>
            <ac:spMk id="88" creationId="{70BEB1E7-2F88-40BC-B73D-42E5B6F80BFC}"/>
          </ac:spMkLst>
        </pc:spChg>
        <pc:spChg chg="add del">
          <ac:chgData name="Robson Silva" userId="6d33b668a28fee84" providerId="LiveId" clId="{3FDCC15F-0E73-4508-B8EE-4675F4A9871B}" dt="2025-11-14T12:02:20.003" v="2320" actId="26606"/>
          <ac:spMkLst>
            <pc:docMk/>
            <pc:sldMk cId="725223718" sldId="261"/>
            <ac:spMk id="90" creationId="{A7B99495-F43F-4D80-A44F-2CB4764EB90B}"/>
          </ac:spMkLst>
        </pc:spChg>
        <pc:spChg chg="add">
          <ac:chgData name="Robson Silva" userId="6d33b668a28fee84" providerId="LiveId" clId="{3FDCC15F-0E73-4508-B8EE-4675F4A9871B}" dt="2025-11-14T12:02:20.003" v="2320" actId="26606"/>
          <ac:spMkLst>
            <pc:docMk/>
            <pc:sldMk cId="725223718" sldId="261"/>
            <ac:spMk id="95" creationId="{4F7EBAE4-9945-4473-9E34-B2C66EA0F03D}"/>
          </ac:spMkLst>
        </pc:spChg>
        <pc:spChg chg="add">
          <ac:chgData name="Robson Silva" userId="6d33b668a28fee84" providerId="LiveId" clId="{3FDCC15F-0E73-4508-B8EE-4675F4A9871B}" dt="2025-11-14T12:02:20.003" v="2320" actId="26606"/>
          <ac:spMkLst>
            <pc:docMk/>
            <pc:sldMk cId="725223718" sldId="261"/>
            <ac:spMk id="97" creationId="{70BEB1E7-2F88-40BC-B73D-42E5B6F80BFC}"/>
          </ac:spMkLst>
        </pc:spChg>
        <pc:spChg chg="add">
          <ac:chgData name="Robson Silva" userId="6d33b668a28fee84" providerId="LiveId" clId="{3FDCC15F-0E73-4508-B8EE-4675F4A9871B}" dt="2025-11-14T12:02:20.003" v="2320" actId="26606"/>
          <ac:spMkLst>
            <pc:docMk/>
            <pc:sldMk cId="725223718" sldId="261"/>
            <ac:spMk id="99" creationId="{A7B99495-F43F-4D80-A44F-2CB4764EB90B}"/>
          </ac:spMkLst>
        </pc:spChg>
        <pc:picChg chg="add mod">
          <ac:chgData name="Robson Silva" userId="6d33b668a28fee84" providerId="LiveId" clId="{3FDCC15F-0E73-4508-B8EE-4675F4A9871B}" dt="2025-11-05T16:46:08.297" v="2060" actId="26606"/>
          <ac:picMkLst>
            <pc:docMk/>
            <pc:sldMk cId="725223718" sldId="261"/>
            <ac:picMk id="4" creationId="{31E2A866-3A78-3E3C-DD0C-D048DB034BA1}"/>
          </ac:picMkLst>
        </pc:picChg>
      </pc:sldChg>
      <pc:sldChg chg="addSp delSp modSp mod setBg">
        <pc:chgData name="Robson Silva" userId="6d33b668a28fee84" providerId="LiveId" clId="{3FDCC15F-0E73-4508-B8EE-4675F4A9871B}" dt="2025-11-05T16:48:35.707" v="2067" actId="20577"/>
        <pc:sldMkLst>
          <pc:docMk/>
          <pc:sldMk cId="3636796277" sldId="262"/>
        </pc:sldMkLst>
        <pc:spChg chg="mod">
          <ac:chgData name="Robson Silva" userId="6d33b668a28fee84" providerId="LiveId" clId="{3FDCC15F-0E73-4508-B8EE-4675F4A9871B}" dt="2025-11-05T16:19:48.981" v="1987" actId="255"/>
          <ac:spMkLst>
            <pc:docMk/>
            <pc:sldMk cId="3636796277" sldId="262"/>
            <ac:spMk id="2" creationId="{41603B50-2993-1C6F-573C-A9BAAD2A2FD6}"/>
          </ac:spMkLst>
        </pc:spChg>
        <pc:spChg chg="add mod">
          <ac:chgData name="Robson Silva" userId="6d33b668a28fee84" providerId="LiveId" clId="{3FDCC15F-0E73-4508-B8EE-4675F4A9871B}" dt="2025-11-05T16:48:35.707" v="2067" actId="20577"/>
          <ac:spMkLst>
            <pc:docMk/>
            <pc:sldMk cId="3636796277" sldId="262"/>
            <ac:spMk id="4" creationId="{802C695F-B07F-A298-B302-E01B3223A7C1}"/>
          </ac:spMkLst>
        </pc:spChg>
        <pc:spChg chg="add mod">
          <ac:chgData name="Robson Silva" userId="6d33b668a28fee84" providerId="LiveId" clId="{3FDCC15F-0E73-4508-B8EE-4675F4A9871B}" dt="2025-11-05T16:19:10.062" v="1979" actId="14100"/>
          <ac:spMkLst>
            <pc:docMk/>
            <pc:sldMk cId="3636796277" sldId="262"/>
            <ac:spMk id="5" creationId="{02A2B9C9-2D9A-8471-1E8B-1A6FF835DAB8}"/>
          </ac:spMkLst>
        </pc:spChg>
        <pc:spChg chg="add">
          <ac:chgData name="Robson Silva" userId="6d33b668a28fee84" providerId="LiveId" clId="{3FDCC15F-0E73-4508-B8EE-4675F4A9871B}" dt="2025-11-05T16:19:30.452" v="1983" actId="26606"/>
          <ac:spMkLst>
            <pc:docMk/>
            <pc:sldMk cId="3636796277" sldId="262"/>
            <ac:spMk id="4110" creationId="{04812C46-200A-4DEB-A05E-3ED6C68C2387}"/>
          </ac:spMkLst>
        </pc:spChg>
        <pc:spChg chg="add">
          <ac:chgData name="Robson Silva" userId="6d33b668a28fee84" providerId="LiveId" clId="{3FDCC15F-0E73-4508-B8EE-4675F4A9871B}" dt="2025-11-05T16:19:30.452" v="1983" actId="26606"/>
          <ac:spMkLst>
            <pc:docMk/>
            <pc:sldMk cId="3636796277" sldId="262"/>
            <ac:spMk id="4112" creationId="{D1EA859B-E555-4109-94F3-6700E046E008}"/>
          </ac:spMkLst>
        </pc:spChg>
        <pc:picChg chg="add mod ord">
          <ac:chgData name="Robson Silva" userId="6d33b668a28fee84" providerId="LiveId" clId="{3FDCC15F-0E73-4508-B8EE-4675F4A9871B}" dt="2025-11-05T16:25:27.716" v="2019" actId="14100"/>
          <ac:picMkLst>
            <pc:docMk/>
            <pc:sldMk cId="3636796277" sldId="262"/>
            <ac:picMk id="7" creationId="{90D87802-195D-91F9-2E5F-227DC7B746AA}"/>
          </ac:picMkLst>
        </pc:picChg>
      </pc:sldChg>
      <pc:sldChg chg="addSp delSp modSp mod setBg">
        <pc:chgData name="Robson Silva" userId="6d33b668a28fee84" providerId="LiveId" clId="{3FDCC15F-0E73-4508-B8EE-4675F4A9871B}" dt="2025-11-14T12:20:05.349" v="2351" actId="123"/>
        <pc:sldMkLst>
          <pc:docMk/>
          <pc:sldMk cId="2707232179" sldId="266"/>
        </pc:sldMkLst>
        <pc:spChg chg="mod">
          <ac:chgData name="Robson Silva" userId="6d33b668a28fee84" providerId="LiveId" clId="{3FDCC15F-0E73-4508-B8EE-4675F4A9871B}" dt="2025-11-14T12:15:23.981" v="2334" actId="26606"/>
          <ac:spMkLst>
            <pc:docMk/>
            <pc:sldMk cId="2707232179" sldId="266"/>
            <ac:spMk id="2" creationId="{57A24276-2A27-CE9E-F12D-84FC6C250D88}"/>
          </ac:spMkLst>
        </pc:spChg>
        <pc:spChg chg="add del">
          <ac:chgData name="Robson Silva" userId="6d33b668a28fee84" providerId="LiveId" clId="{3FDCC15F-0E73-4508-B8EE-4675F4A9871B}" dt="2025-11-14T12:15:23.981" v="2334" actId="26606"/>
          <ac:spMkLst>
            <pc:docMk/>
            <pc:sldMk cId="2707232179" sldId="266"/>
            <ac:spMk id="58" creationId="{924D84CD-5280-4B52-B96E-8EDAA2B20C51}"/>
          </ac:spMkLst>
        </pc:spChg>
        <pc:spChg chg="add del">
          <ac:chgData name="Robson Silva" userId="6d33b668a28fee84" providerId="LiveId" clId="{3FDCC15F-0E73-4508-B8EE-4675F4A9871B}" dt="2025-11-14T12:15:23.981" v="2334" actId="26606"/>
          <ac:spMkLst>
            <pc:docMk/>
            <pc:sldMk cId="2707232179" sldId="266"/>
            <ac:spMk id="60" creationId="{6BC8DD5A-2177-6753-E2F9-C07A00190B7A}"/>
          </ac:spMkLst>
        </pc:spChg>
        <pc:spChg chg="add">
          <ac:chgData name="Robson Silva" userId="6d33b668a28fee84" providerId="LiveId" clId="{3FDCC15F-0E73-4508-B8EE-4675F4A9871B}" dt="2025-11-14T12:15:23.981" v="2334" actId="26606"/>
          <ac:spMkLst>
            <pc:docMk/>
            <pc:sldMk cId="2707232179" sldId="266"/>
            <ac:spMk id="65" creationId="{7301F447-EEF7-48F5-AF73-7566EE7F64AD}"/>
          </ac:spMkLst>
        </pc:spChg>
        <pc:spChg chg="add">
          <ac:chgData name="Robson Silva" userId="6d33b668a28fee84" providerId="LiveId" clId="{3FDCC15F-0E73-4508-B8EE-4675F4A9871B}" dt="2025-11-14T12:15:23.981" v="2334" actId="26606"/>
          <ac:spMkLst>
            <pc:docMk/>
            <pc:sldMk cId="2707232179" sldId="266"/>
            <ac:spMk id="67" creationId="{F7117410-A2A4-4085-9ADC-46744551DBDE}"/>
          </ac:spMkLst>
        </pc:spChg>
        <pc:spChg chg="add">
          <ac:chgData name="Robson Silva" userId="6d33b668a28fee84" providerId="LiveId" clId="{3FDCC15F-0E73-4508-B8EE-4675F4A9871B}" dt="2025-11-14T12:15:23.981" v="2334" actId="26606"/>
          <ac:spMkLst>
            <pc:docMk/>
            <pc:sldMk cId="2707232179" sldId="266"/>
            <ac:spMk id="69" creationId="{99F74EB5-E547-4FB4-95F5-BCC788F3C4A0}"/>
          </ac:spMkLst>
        </pc:spChg>
        <pc:graphicFrameChg chg="add mod modGraphic">
          <ac:chgData name="Robson Silva" userId="6d33b668a28fee84" providerId="LiveId" clId="{3FDCC15F-0E73-4508-B8EE-4675F4A9871B}" dt="2025-11-14T12:20:05.349" v="2351" actId="123"/>
          <ac:graphicFrameMkLst>
            <pc:docMk/>
            <pc:sldMk cId="2707232179" sldId="266"/>
            <ac:graphicFrameMk id="4" creationId="{9CCBB395-7647-A660-58CD-12A3E496F526}"/>
          </ac:graphicFrameMkLst>
        </pc:graphicFrameChg>
        <pc:picChg chg="add del mod">
          <ac:chgData name="Robson Silva" userId="6d33b668a28fee84" providerId="LiveId" clId="{3FDCC15F-0E73-4508-B8EE-4675F4A9871B}" dt="2025-11-14T12:13:23.197" v="2326" actId="478"/>
          <ac:picMkLst>
            <pc:docMk/>
            <pc:sldMk cId="2707232179" sldId="266"/>
            <ac:picMk id="5" creationId="{F9323BE0-073B-65E0-3736-80A55A352674}"/>
          </ac:picMkLst>
        </pc:picChg>
        <pc:picChg chg="add mod">
          <ac:chgData name="Robson Silva" userId="6d33b668a28fee84" providerId="LiveId" clId="{3FDCC15F-0E73-4508-B8EE-4675F4A9871B}" dt="2025-11-14T12:19:58" v="2350" actId="14100"/>
          <ac:picMkLst>
            <pc:docMk/>
            <pc:sldMk cId="2707232179" sldId="266"/>
            <ac:picMk id="6" creationId="{2E3B996F-5648-E621-5FD4-DA0E0F826D81}"/>
          </ac:picMkLst>
        </pc:picChg>
        <pc:picChg chg="add del mod">
          <ac:chgData name="Robson Silva" userId="6d33b668a28fee84" providerId="LiveId" clId="{3FDCC15F-0E73-4508-B8EE-4675F4A9871B}" dt="2025-11-14T12:15:20.353" v="2333" actId="478"/>
          <ac:picMkLst>
            <pc:docMk/>
            <pc:sldMk cId="2707232179" sldId="266"/>
            <ac:picMk id="1026" creationId="{7E08DB0F-979E-4D39-A364-20508386131E}"/>
          </ac:picMkLst>
        </pc:picChg>
      </pc:sldChg>
      <pc:sldChg chg="addSp delSp modSp mod setBg">
        <pc:chgData name="Robson Silva" userId="6d33b668a28fee84" providerId="LiveId" clId="{3FDCC15F-0E73-4508-B8EE-4675F4A9871B}" dt="2025-11-05T17:06:17.474" v="2073" actId="255"/>
        <pc:sldMkLst>
          <pc:docMk/>
          <pc:sldMk cId="681124996" sldId="267"/>
        </pc:sldMkLst>
        <pc:spChg chg="mod">
          <ac:chgData name="Robson Silva" userId="6d33b668a28fee84" providerId="LiveId" clId="{3FDCC15F-0E73-4508-B8EE-4675F4A9871B}" dt="2025-11-05T16:49:30.706" v="2069" actId="26606"/>
          <ac:spMkLst>
            <pc:docMk/>
            <pc:sldMk cId="681124996" sldId="267"/>
            <ac:spMk id="2" creationId="{14648E24-A4D0-87D3-742B-C24116390ABF}"/>
          </ac:spMkLst>
        </pc:spChg>
        <pc:spChg chg="add mod">
          <ac:chgData name="Robson Silva" userId="6d33b668a28fee84" providerId="LiveId" clId="{3FDCC15F-0E73-4508-B8EE-4675F4A9871B}" dt="2025-11-05T17:06:17.474" v="2073" actId="255"/>
          <ac:spMkLst>
            <pc:docMk/>
            <pc:sldMk cId="681124996" sldId="267"/>
            <ac:spMk id="4" creationId="{B62547E2-A1D6-311E-D09C-9673A0AD3D89}"/>
          </ac:spMkLst>
        </pc:spChg>
        <pc:spChg chg="add">
          <ac:chgData name="Robson Silva" userId="6d33b668a28fee84" providerId="LiveId" clId="{3FDCC15F-0E73-4508-B8EE-4675F4A9871B}" dt="2025-11-05T16:49:30.706" v="2069" actId="26606"/>
          <ac:spMkLst>
            <pc:docMk/>
            <pc:sldMk cId="681124996" sldId="267"/>
            <ac:spMk id="100" creationId="{DBF61EA3-B236-439E-9C0B-340980D56BEE}"/>
          </ac:spMkLst>
        </pc:spChg>
        <pc:spChg chg="add">
          <ac:chgData name="Robson Silva" userId="6d33b668a28fee84" providerId="LiveId" clId="{3FDCC15F-0E73-4508-B8EE-4675F4A9871B}" dt="2025-11-05T16:49:30.706" v="2069" actId="26606"/>
          <ac:spMkLst>
            <pc:docMk/>
            <pc:sldMk cId="681124996" sldId="267"/>
            <ac:spMk id="106" creationId="{E659831F-0D9A-4C63-9EBB-8435B85A440F}"/>
          </ac:spMkLst>
        </pc:spChg>
        <pc:grpChg chg="add">
          <ac:chgData name="Robson Silva" userId="6d33b668a28fee84" providerId="LiveId" clId="{3FDCC15F-0E73-4508-B8EE-4675F4A9871B}" dt="2025-11-05T16:49:30.706" v="2069" actId="26606"/>
          <ac:grpSpMkLst>
            <pc:docMk/>
            <pc:sldMk cId="681124996" sldId="267"/>
            <ac:grpSpMk id="102" creationId="{28FAF094-D087-493F-8DF9-A486C2D6BBAA}"/>
          </ac:grpSpMkLst>
        </pc:grpChg>
      </pc:sldChg>
      <pc:sldChg chg="addSp delSp modSp mod setBg">
        <pc:chgData name="Robson Silva" userId="6d33b668a28fee84" providerId="LiveId" clId="{3FDCC15F-0E73-4508-B8EE-4675F4A9871B}" dt="2025-11-14T12:20:45.443" v="2353" actId="27636"/>
        <pc:sldMkLst>
          <pc:docMk/>
          <pc:sldMk cId="3577645131" sldId="273"/>
        </pc:sldMkLst>
        <pc:spChg chg="mod">
          <ac:chgData name="Robson Silva" userId="6d33b668a28fee84" providerId="LiveId" clId="{3FDCC15F-0E73-4508-B8EE-4675F4A9871B}" dt="2025-11-05T15:34:50.291" v="1906" actId="255"/>
          <ac:spMkLst>
            <pc:docMk/>
            <pc:sldMk cId="3577645131" sldId="273"/>
            <ac:spMk id="2" creationId="{AE0289DC-83E9-5716-5E13-90F793E57FCD}"/>
          </ac:spMkLst>
        </pc:spChg>
        <pc:spChg chg="add mod ord">
          <ac:chgData name="Robson Silva" userId="6d33b668a28fee84" providerId="LiveId" clId="{3FDCC15F-0E73-4508-B8EE-4675F4A9871B}" dt="2025-11-14T12:20:45.443" v="2353" actId="27636"/>
          <ac:spMkLst>
            <pc:docMk/>
            <pc:sldMk cId="3577645131" sldId="273"/>
            <ac:spMk id="18" creationId="{2F4633C2-B7A4-4C16-A9A4-6FB49DA38D03}"/>
          </ac:spMkLst>
        </pc:spChg>
        <pc:spChg chg="add">
          <ac:chgData name="Robson Silva" userId="6d33b668a28fee84" providerId="LiveId" clId="{3FDCC15F-0E73-4508-B8EE-4675F4A9871B}" dt="2025-11-05T15:27:59.886" v="1855" actId="26606"/>
          <ac:spMkLst>
            <pc:docMk/>
            <pc:sldMk cId="3577645131" sldId="273"/>
            <ac:spMk id="71" creationId="{A2679492-7988-4050-9056-542444452411}"/>
          </ac:spMkLst>
        </pc:spChg>
        <pc:spChg chg="add">
          <ac:chgData name="Robson Silva" userId="6d33b668a28fee84" providerId="LiveId" clId="{3FDCC15F-0E73-4508-B8EE-4675F4A9871B}" dt="2025-11-05T15:27:59.886" v="1855" actId="26606"/>
          <ac:spMkLst>
            <pc:docMk/>
            <pc:sldMk cId="3577645131" sldId="273"/>
            <ac:spMk id="73" creationId="{B091B163-7D61-4891-ABCF-5C13D9C418D0}"/>
          </ac:spMkLst>
        </pc:spChg>
        <pc:picChg chg="mod">
          <ac:chgData name="Robson Silva" userId="6d33b668a28fee84" providerId="LiveId" clId="{3FDCC15F-0E73-4508-B8EE-4675F4A9871B}" dt="2025-11-05T15:02:58.740" v="1744" actId="26606"/>
          <ac:picMkLst>
            <pc:docMk/>
            <pc:sldMk cId="3577645131" sldId="273"/>
            <ac:picMk id="4" creationId="{BA56A609-BBFC-A6F9-2F62-0247D8ECCF4F}"/>
          </ac:picMkLst>
        </pc:picChg>
        <pc:cxnChg chg="add">
          <ac:chgData name="Robson Silva" userId="6d33b668a28fee84" providerId="LiveId" clId="{3FDCC15F-0E73-4508-B8EE-4675F4A9871B}" dt="2025-11-05T15:27:59.886" v="1855" actId="26606"/>
          <ac:cxnSpMkLst>
            <pc:docMk/>
            <pc:sldMk cId="3577645131" sldId="273"/>
            <ac:cxnSpMk id="75" creationId="{C49DA8F6-BCC1-4447-B54C-57856834B94B}"/>
          </ac:cxnSpMkLst>
        </pc:cxnChg>
      </pc:sldChg>
      <pc:sldChg chg="addSp delSp modSp mod setBg">
        <pc:chgData name="Robson Silva" userId="6d33b668a28fee84" providerId="LiveId" clId="{3FDCC15F-0E73-4508-B8EE-4675F4A9871B}" dt="2025-11-12T14:19:35.137" v="2286" actId="14100"/>
        <pc:sldMkLst>
          <pc:docMk/>
          <pc:sldMk cId="3139369165" sldId="279"/>
        </pc:sldMkLst>
        <pc:spChg chg="mod">
          <ac:chgData name="Robson Silva" userId="6d33b668a28fee84" providerId="LiveId" clId="{3FDCC15F-0E73-4508-B8EE-4675F4A9871B}" dt="2025-11-12T14:16:26.893" v="2269" actId="26606"/>
          <ac:spMkLst>
            <pc:docMk/>
            <pc:sldMk cId="3139369165" sldId="279"/>
            <ac:spMk id="2" creationId="{51EB6303-CAF0-EE3D-9A29-43F027957F2A}"/>
          </ac:spMkLst>
        </pc:spChg>
        <pc:spChg chg="add mod">
          <ac:chgData name="Robson Silva" userId="6d33b668a28fee84" providerId="LiveId" clId="{3FDCC15F-0E73-4508-B8EE-4675F4A9871B}" dt="2025-11-12T14:19:35.137" v="2286" actId="14100"/>
          <ac:spMkLst>
            <pc:docMk/>
            <pc:sldMk cId="3139369165" sldId="279"/>
            <ac:spMk id="4" creationId="{E1604704-DAA1-9FCE-53ED-4AF19DFE1B0B}"/>
          </ac:spMkLst>
        </pc:spChg>
        <pc:spChg chg="add">
          <ac:chgData name="Robson Silva" userId="6d33b668a28fee84" providerId="LiveId" clId="{3FDCC15F-0E73-4508-B8EE-4675F4A9871B}" dt="2025-11-12T14:16:26.893" v="2269" actId="26606"/>
          <ac:spMkLst>
            <pc:docMk/>
            <pc:sldMk cId="3139369165" sldId="279"/>
            <ac:spMk id="71" creationId="{4F7EBAE4-9945-4473-9E34-B2C66EA0F03D}"/>
          </ac:spMkLst>
        </pc:spChg>
        <pc:spChg chg="add">
          <ac:chgData name="Robson Silva" userId="6d33b668a28fee84" providerId="LiveId" clId="{3FDCC15F-0E73-4508-B8EE-4675F4A9871B}" dt="2025-11-12T14:16:26.893" v="2269" actId="26606"/>
          <ac:spMkLst>
            <pc:docMk/>
            <pc:sldMk cId="3139369165" sldId="279"/>
            <ac:spMk id="73" creationId="{70BEB1E7-2F88-40BC-B73D-42E5B6F80BFC}"/>
          </ac:spMkLst>
        </pc:spChg>
        <pc:spChg chg="add">
          <ac:chgData name="Robson Silva" userId="6d33b668a28fee84" providerId="LiveId" clId="{3FDCC15F-0E73-4508-B8EE-4675F4A9871B}" dt="2025-11-12T14:16:26.893" v="2269" actId="26606"/>
          <ac:spMkLst>
            <pc:docMk/>
            <pc:sldMk cId="3139369165" sldId="279"/>
            <ac:spMk id="75" creationId="{A7B99495-F43F-4D80-A44F-2CB4764EB90B}"/>
          </ac:spMkLst>
        </pc:spChg>
        <pc:picChg chg="add mod">
          <ac:chgData name="Robson Silva" userId="6d33b668a28fee84" providerId="LiveId" clId="{3FDCC15F-0E73-4508-B8EE-4675F4A9871B}" dt="2025-11-05T16:49:24.534" v="2068" actId="26606"/>
          <ac:picMkLst>
            <pc:docMk/>
            <pc:sldMk cId="3139369165" sldId="279"/>
            <ac:picMk id="47" creationId="{C88E0098-3A88-244E-BF1B-35B676E35CD9}"/>
          </ac:picMkLst>
        </pc:picChg>
      </pc:sldChg>
      <pc:sldChg chg="addSp delSp modSp mod setBg">
        <pc:chgData name="Robson Silva" userId="6d33b668a28fee84" providerId="LiveId" clId="{3FDCC15F-0E73-4508-B8EE-4675F4A9871B}" dt="2025-11-05T15:31:48.661" v="1881" actId="14100"/>
        <pc:sldMkLst>
          <pc:docMk/>
          <pc:sldMk cId="4284491322" sldId="280"/>
        </pc:sldMkLst>
        <pc:spChg chg="mod">
          <ac:chgData name="Robson Silva" userId="6d33b668a28fee84" providerId="LiveId" clId="{3FDCC15F-0E73-4508-B8EE-4675F4A9871B}" dt="2025-11-05T14:58:04.003" v="1715" actId="26606"/>
          <ac:spMkLst>
            <pc:docMk/>
            <pc:sldMk cId="4284491322" sldId="280"/>
            <ac:spMk id="2" creationId="{FB448A36-34CF-EF83-5CF7-0B85DC70DD61}"/>
          </ac:spMkLst>
        </pc:spChg>
        <pc:spChg chg="add mod">
          <ac:chgData name="Robson Silva" userId="6d33b668a28fee84" providerId="LiveId" clId="{3FDCC15F-0E73-4508-B8EE-4675F4A9871B}" dt="2025-11-05T15:31:48.661" v="1881" actId="14100"/>
          <ac:spMkLst>
            <pc:docMk/>
            <pc:sldMk cId="4284491322" sldId="280"/>
            <ac:spMk id="4" creationId="{BFC3DA8D-E419-8383-2285-AE1333D20F11}"/>
          </ac:spMkLst>
        </pc:spChg>
        <pc:spChg chg="add">
          <ac:chgData name="Robson Silva" userId="6d33b668a28fee84" providerId="LiveId" clId="{3FDCC15F-0E73-4508-B8EE-4675F4A9871B}" dt="2025-11-05T14:58:04.003" v="1715" actId="26606"/>
          <ac:spMkLst>
            <pc:docMk/>
            <pc:sldMk cId="4284491322" sldId="280"/>
            <ac:spMk id="5127" creationId="{F13C74B1-5B17-4795-BED0-7140497B445A}"/>
          </ac:spMkLst>
        </pc:spChg>
        <pc:spChg chg="add">
          <ac:chgData name="Robson Silva" userId="6d33b668a28fee84" providerId="LiveId" clId="{3FDCC15F-0E73-4508-B8EE-4675F4A9871B}" dt="2025-11-05T14:58:04.003" v="1715" actId="26606"/>
          <ac:spMkLst>
            <pc:docMk/>
            <pc:sldMk cId="4284491322" sldId="280"/>
            <ac:spMk id="5129" creationId="{D4974D33-8DC5-464E-8C6D-BE58F0669C17}"/>
          </ac:spMkLst>
        </pc:spChg>
        <pc:picChg chg="add mod">
          <ac:chgData name="Robson Silva" userId="6d33b668a28fee84" providerId="LiveId" clId="{3FDCC15F-0E73-4508-B8EE-4675F4A9871B}" dt="2025-11-05T14:58:04.003" v="1715" actId="26606"/>
          <ac:picMkLst>
            <pc:docMk/>
            <pc:sldMk cId="4284491322" sldId="280"/>
            <ac:picMk id="5122" creationId="{252D0CAE-DBB6-EE77-27B6-5CA4313A340A}"/>
          </ac:picMkLst>
        </pc:picChg>
      </pc:sldChg>
      <pc:sldChg chg="addSp delSp modSp new mod setBg">
        <pc:chgData name="Robson Silva" userId="6d33b668a28fee84" providerId="LiveId" clId="{3FDCC15F-0E73-4508-B8EE-4675F4A9871B}" dt="2025-11-05T16:47:33.947" v="2065" actId="26606"/>
        <pc:sldMkLst>
          <pc:docMk/>
          <pc:sldMk cId="1838911167" sldId="282"/>
        </pc:sldMkLst>
        <pc:spChg chg="mod">
          <ac:chgData name="Robson Silva" userId="6d33b668a28fee84" providerId="LiveId" clId="{3FDCC15F-0E73-4508-B8EE-4675F4A9871B}" dt="2025-11-05T16:47:33.947" v="2065" actId="26606"/>
          <ac:spMkLst>
            <pc:docMk/>
            <pc:sldMk cId="1838911167" sldId="282"/>
            <ac:spMk id="2" creationId="{FE244386-07E0-57EA-2432-A0A89E2D484C}"/>
          </ac:spMkLst>
        </pc:spChg>
        <pc:spChg chg="mod ord">
          <ac:chgData name="Robson Silva" userId="6d33b668a28fee84" providerId="LiveId" clId="{3FDCC15F-0E73-4508-B8EE-4675F4A9871B}" dt="2025-11-05T16:47:33.947" v="2065" actId="26606"/>
          <ac:spMkLst>
            <pc:docMk/>
            <pc:sldMk cId="1838911167" sldId="282"/>
            <ac:spMk id="3" creationId="{66849E51-EA13-4492-2491-2E024E474CAA}"/>
          </ac:spMkLst>
        </pc:spChg>
        <pc:spChg chg="add">
          <ac:chgData name="Robson Silva" userId="6d33b668a28fee84" providerId="LiveId" clId="{3FDCC15F-0E73-4508-B8EE-4675F4A9871B}" dt="2025-11-05T16:47:33.947" v="2065" actId="26606"/>
          <ac:spMkLst>
            <pc:docMk/>
            <pc:sldMk cId="1838911167" sldId="282"/>
            <ac:spMk id="1101" creationId="{DBC6133C-0615-4CE4-9132-37E609A9BDFA}"/>
          </ac:spMkLst>
        </pc:spChg>
        <pc:spChg chg="add">
          <ac:chgData name="Robson Silva" userId="6d33b668a28fee84" providerId="LiveId" clId="{3FDCC15F-0E73-4508-B8EE-4675F4A9871B}" dt="2025-11-05T16:47:33.947" v="2065" actId="26606"/>
          <ac:spMkLst>
            <pc:docMk/>
            <pc:sldMk cId="1838911167" sldId="282"/>
            <ac:spMk id="1102" creationId="{169CC832-2974-4E8D-90ED-3E2941BA7336}"/>
          </ac:spMkLst>
        </pc:spChg>
        <pc:spChg chg="add">
          <ac:chgData name="Robson Silva" userId="6d33b668a28fee84" providerId="LiveId" clId="{3FDCC15F-0E73-4508-B8EE-4675F4A9871B}" dt="2025-11-05T16:47:33.947" v="2065" actId="26606"/>
          <ac:spMkLst>
            <pc:docMk/>
            <pc:sldMk cId="1838911167" sldId="282"/>
            <ac:spMk id="1103" creationId="{55222F96-971A-4F90-B841-6BAB416C7AC1}"/>
          </ac:spMkLst>
        </pc:spChg>
        <pc:spChg chg="add">
          <ac:chgData name="Robson Silva" userId="6d33b668a28fee84" providerId="LiveId" clId="{3FDCC15F-0E73-4508-B8EE-4675F4A9871B}" dt="2025-11-05T16:47:33.947" v="2065" actId="26606"/>
          <ac:spMkLst>
            <pc:docMk/>
            <pc:sldMk cId="1838911167" sldId="282"/>
            <ac:spMk id="1104" creationId="{08980754-6F4B-43C9-B9BE-127B6BED6586}"/>
          </ac:spMkLst>
        </pc:spChg>
        <pc:spChg chg="add">
          <ac:chgData name="Robson Silva" userId="6d33b668a28fee84" providerId="LiveId" clId="{3FDCC15F-0E73-4508-B8EE-4675F4A9871B}" dt="2025-11-05T16:47:33.947" v="2065" actId="26606"/>
          <ac:spMkLst>
            <pc:docMk/>
            <pc:sldMk cId="1838911167" sldId="282"/>
            <ac:spMk id="1105" creationId="{2C1BBA94-3F40-40AA-8BB9-E69E25E537C1}"/>
          </ac:spMkLst>
        </pc:spChg>
        <pc:picChg chg="add mod">
          <ac:chgData name="Robson Silva" userId="6d33b668a28fee84" providerId="LiveId" clId="{3FDCC15F-0E73-4508-B8EE-4675F4A9871B}" dt="2025-11-05T16:47:33.947" v="2065" actId="26606"/>
          <ac:picMkLst>
            <pc:docMk/>
            <pc:sldMk cId="1838911167" sldId="282"/>
            <ac:picMk id="4" creationId="{90D1C719-2235-AC8D-923C-7A210D7C2B52}"/>
          </ac:picMkLst>
        </pc:picChg>
      </pc:sldChg>
      <pc:sldChg chg="addSp delSp modSp new mod setBg">
        <pc:chgData name="Robson Silva" userId="6d33b668a28fee84" providerId="LiveId" clId="{3FDCC15F-0E73-4508-B8EE-4675F4A9871B}" dt="2025-11-14T12:04:56.392" v="2322" actId="20577"/>
        <pc:sldMkLst>
          <pc:docMk/>
          <pc:sldMk cId="421840955" sldId="283"/>
        </pc:sldMkLst>
        <pc:spChg chg="mod">
          <ac:chgData name="Robson Silva" userId="6d33b668a28fee84" providerId="LiveId" clId="{3FDCC15F-0E73-4508-B8EE-4675F4A9871B}" dt="2025-11-05T14:59:36.401" v="1718" actId="26606"/>
          <ac:spMkLst>
            <pc:docMk/>
            <pc:sldMk cId="421840955" sldId="283"/>
            <ac:spMk id="2" creationId="{C5F207B8-172D-EB2A-43A0-3F370E745E48}"/>
          </ac:spMkLst>
        </pc:spChg>
        <pc:spChg chg="mod">
          <ac:chgData name="Robson Silva" userId="6d33b668a28fee84" providerId="LiveId" clId="{3FDCC15F-0E73-4508-B8EE-4675F4A9871B}" dt="2025-11-14T12:04:56.392" v="2322" actId="20577"/>
          <ac:spMkLst>
            <pc:docMk/>
            <pc:sldMk cId="421840955" sldId="283"/>
            <ac:spMk id="3" creationId="{55B55A50-956F-C78E-5196-CE9F253EFF2E}"/>
          </ac:spMkLst>
        </pc:spChg>
        <pc:spChg chg="add">
          <ac:chgData name="Robson Silva" userId="6d33b668a28fee84" providerId="LiveId" clId="{3FDCC15F-0E73-4508-B8EE-4675F4A9871B}" dt="2025-11-05T14:59:36.401" v="1718" actId="26606"/>
          <ac:spMkLst>
            <pc:docMk/>
            <pc:sldMk cId="421840955" sldId="283"/>
            <ac:spMk id="13" creationId="{BB699E54-6992-7F61-46CB-8979791F54C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F73FDC-E180-44A4-B083-3FD2045AAD15}"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9477FB-547C-4314-8FFE-E0B8E8C66244}" type="slidenum">
              <a:rPr lang="en-GB" smtClean="0"/>
              <a:t>‹#›</a:t>
            </a:fld>
            <a:endParaRPr lang="en-GB"/>
          </a:p>
        </p:txBody>
      </p:sp>
    </p:spTree>
    <p:extLst>
      <p:ext uri="{BB962C8B-B14F-4D97-AF65-F5344CB8AC3E}">
        <p14:creationId xmlns:p14="http://schemas.microsoft.com/office/powerpoint/2010/main" val="468573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t>2</a:t>
            </a:fld>
            <a:endParaRPr lang="en-GB"/>
          </a:p>
        </p:txBody>
      </p:sp>
    </p:spTree>
    <p:extLst>
      <p:ext uri="{BB962C8B-B14F-4D97-AF65-F5344CB8AC3E}">
        <p14:creationId xmlns:p14="http://schemas.microsoft.com/office/powerpoint/2010/main" val="3968603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t>3</a:t>
            </a:fld>
            <a:endParaRPr lang="en-GB"/>
          </a:p>
        </p:txBody>
      </p:sp>
    </p:spTree>
    <p:extLst>
      <p:ext uri="{BB962C8B-B14F-4D97-AF65-F5344CB8AC3E}">
        <p14:creationId xmlns:p14="http://schemas.microsoft.com/office/powerpoint/2010/main" val="2410476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t>4</a:t>
            </a:fld>
            <a:endParaRPr lang="en-GB"/>
          </a:p>
        </p:txBody>
      </p:sp>
    </p:spTree>
    <p:extLst>
      <p:ext uri="{BB962C8B-B14F-4D97-AF65-F5344CB8AC3E}">
        <p14:creationId xmlns:p14="http://schemas.microsoft.com/office/powerpoint/2010/main" val="2184654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t>7</a:t>
            </a:fld>
            <a:endParaRPr lang="en-GB"/>
          </a:p>
        </p:txBody>
      </p:sp>
    </p:spTree>
    <p:extLst>
      <p:ext uri="{BB962C8B-B14F-4D97-AF65-F5344CB8AC3E}">
        <p14:creationId xmlns:p14="http://schemas.microsoft.com/office/powerpoint/2010/main" val="3354460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t>10</a:t>
            </a:fld>
            <a:endParaRPr lang="en-GB"/>
          </a:p>
        </p:txBody>
      </p:sp>
    </p:spTree>
    <p:extLst>
      <p:ext uri="{BB962C8B-B14F-4D97-AF65-F5344CB8AC3E}">
        <p14:creationId xmlns:p14="http://schemas.microsoft.com/office/powerpoint/2010/main" val="2289089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84E1C-6D28-7EA6-393B-F80DB84642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622AA3-C0EE-0D35-F3BC-0FA62636E9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DD627A-0ECE-38D0-3DF9-DBBB75247AB7}"/>
              </a:ext>
            </a:extLst>
          </p:cNvPr>
          <p:cNvSpPr>
            <a:spLocks noGrp="1"/>
          </p:cNvSpPr>
          <p:nvPr>
            <p:ph type="dt" sz="half" idx="10"/>
          </p:nvPr>
        </p:nvSpPr>
        <p:spPr/>
        <p:txBody>
          <a:bodyPr/>
          <a:lstStyle/>
          <a:p>
            <a:fld id="{D171D7A5-2DBA-4098-BA51-EF2C4EE56CD1}" type="datetimeFigureOut">
              <a:rPr lang="en-GB" smtClean="0"/>
              <a:t>14/11/2025</a:t>
            </a:fld>
            <a:endParaRPr lang="en-GB"/>
          </a:p>
        </p:txBody>
      </p:sp>
      <p:sp>
        <p:nvSpPr>
          <p:cNvPr id="5" name="Footer Placeholder 4">
            <a:extLst>
              <a:ext uri="{FF2B5EF4-FFF2-40B4-BE49-F238E27FC236}">
                <a16:creationId xmlns:a16="http://schemas.microsoft.com/office/drawing/2014/main" id="{27C1497B-6A0D-817E-BE3C-A929A7AFA2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3C36F8-97A5-25CC-CFE2-9A4AE5F5D133}"/>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212129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FECED-C452-255A-84DE-84149751E1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CC9997-B357-C4E0-B809-F729512944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59FADE-DE51-41AC-F892-73FBFC5B1D67}"/>
              </a:ext>
            </a:extLst>
          </p:cNvPr>
          <p:cNvSpPr>
            <a:spLocks noGrp="1"/>
          </p:cNvSpPr>
          <p:nvPr>
            <p:ph type="dt" sz="half" idx="10"/>
          </p:nvPr>
        </p:nvSpPr>
        <p:spPr/>
        <p:txBody>
          <a:bodyPr/>
          <a:lstStyle/>
          <a:p>
            <a:fld id="{D171D7A5-2DBA-4098-BA51-EF2C4EE56CD1}" type="datetimeFigureOut">
              <a:rPr lang="en-GB" smtClean="0"/>
              <a:t>14/11/2025</a:t>
            </a:fld>
            <a:endParaRPr lang="en-GB"/>
          </a:p>
        </p:txBody>
      </p:sp>
      <p:sp>
        <p:nvSpPr>
          <p:cNvPr id="5" name="Footer Placeholder 4">
            <a:extLst>
              <a:ext uri="{FF2B5EF4-FFF2-40B4-BE49-F238E27FC236}">
                <a16:creationId xmlns:a16="http://schemas.microsoft.com/office/drawing/2014/main" id="{739A7BD0-8D9D-6DD1-EA28-1A67921F20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5EA12F-3ADD-CDC9-F2C1-E3ACF4F524E1}"/>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580532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92BC-B577-155B-572A-A8DC62B788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1BC2B7-2BEF-71A2-D234-FC22D9F13A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B7D675-9E0B-F881-68A8-A20A6140BDC9}"/>
              </a:ext>
            </a:extLst>
          </p:cNvPr>
          <p:cNvSpPr>
            <a:spLocks noGrp="1"/>
          </p:cNvSpPr>
          <p:nvPr>
            <p:ph type="dt" sz="half" idx="10"/>
          </p:nvPr>
        </p:nvSpPr>
        <p:spPr/>
        <p:txBody>
          <a:bodyPr/>
          <a:lstStyle/>
          <a:p>
            <a:fld id="{D171D7A5-2DBA-4098-BA51-EF2C4EE56CD1}" type="datetimeFigureOut">
              <a:rPr lang="en-GB" smtClean="0"/>
              <a:t>14/11/2025</a:t>
            </a:fld>
            <a:endParaRPr lang="en-GB"/>
          </a:p>
        </p:txBody>
      </p:sp>
      <p:sp>
        <p:nvSpPr>
          <p:cNvPr id="5" name="Footer Placeholder 4">
            <a:extLst>
              <a:ext uri="{FF2B5EF4-FFF2-40B4-BE49-F238E27FC236}">
                <a16:creationId xmlns:a16="http://schemas.microsoft.com/office/drawing/2014/main" id="{E327E4D4-2358-BDE1-A58B-5A02EBF29C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3489D4-54C9-3850-33E3-EAD3ACF000A3}"/>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1209474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BAF08-DBE4-519F-7D5C-3A18CDD68D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7479E8-2522-A856-1A93-4866F2CDEE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79C366-05AC-0922-DD1F-944C793B73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995749-81A6-1EF7-C494-B828E414514A}"/>
              </a:ext>
            </a:extLst>
          </p:cNvPr>
          <p:cNvSpPr>
            <a:spLocks noGrp="1"/>
          </p:cNvSpPr>
          <p:nvPr>
            <p:ph type="dt" sz="half" idx="10"/>
          </p:nvPr>
        </p:nvSpPr>
        <p:spPr/>
        <p:txBody>
          <a:bodyPr/>
          <a:lstStyle/>
          <a:p>
            <a:fld id="{D171D7A5-2DBA-4098-BA51-EF2C4EE56CD1}" type="datetimeFigureOut">
              <a:rPr lang="en-GB" smtClean="0"/>
              <a:t>14/11/2025</a:t>
            </a:fld>
            <a:endParaRPr lang="en-GB"/>
          </a:p>
        </p:txBody>
      </p:sp>
      <p:sp>
        <p:nvSpPr>
          <p:cNvPr id="6" name="Footer Placeholder 5">
            <a:extLst>
              <a:ext uri="{FF2B5EF4-FFF2-40B4-BE49-F238E27FC236}">
                <a16:creationId xmlns:a16="http://schemas.microsoft.com/office/drawing/2014/main" id="{CD0C6E18-0F77-AC05-E582-439670C058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687BDF-EED1-C4FC-BB7A-E82AC3A358B9}"/>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164900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EAA3A-EDE1-610B-6E0F-CBD98C2E9F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AE5617-08FA-2F52-2E2D-C31D6E22EA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CE56C8-35B9-2F8E-54F0-7ADBA008738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0458AC-33ED-BDDE-4A12-662F96A69F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019F36-4C9A-3841-6790-BB38B1F02C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AF2400-9D4D-A15E-1ED3-DAA9E599F03E}"/>
              </a:ext>
            </a:extLst>
          </p:cNvPr>
          <p:cNvSpPr>
            <a:spLocks noGrp="1"/>
          </p:cNvSpPr>
          <p:nvPr>
            <p:ph type="dt" sz="half" idx="10"/>
          </p:nvPr>
        </p:nvSpPr>
        <p:spPr/>
        <p:txBody>
          <a:bodyPr/>
          <a:lstStyle/>
          <a:p>
            <a:fld id="{D171D7A5-2DBA-4098-BA51-EF2C4EE56CD1}" type="datetimeFigureOut">
              <a:rPr lang="en-GB" smtClean="0"/>
              <a:t>14/11/2025</a:t>
            </a:fld>
            <a:endParaRPr lang="en-GB"/>
          </a:p>
        </p:txBody>
      </p:sp>
      <p:sp>
        <p:nvSpPr>
          <p:cNvPr id="8" name="Footer Placeholder 7">
            <a:extLst>
              <a:ext uri="{FF2B5EF4-FFF2-40B4-BE49-F238E27FC236}">
                <a16:creationId xmlns:a16="http://schemas.microsoft.com/office/drawing/2014/main" id="{566049D8-7468-0AE0-9BDC-979077E7E2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D19522-7215-1EDB-B40F-8D310E68A4F7}"/>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1605302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999B1-25A0-F4B3-4FF1-8CC0C84F24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AA906F-4749-FB4A-FBE9-098D33641947}"/>
              </a:ext>
            </a:extLst>
          </p:cNvPr>
          <p:cNvSpPr>
            <a:spLocks noGrp="1"/>
          </p:cNvSpPr>
          <p:nvPr>
            <p:ph type="dt" sz="half" idx="10"/>
          </p:nvPr>
        </p:nvSpPr>
        <p:spPr/>
        <p:txBody>
          <a:bodyPr/>
          <a:lstStyle/>
          <a:p>
            <a:fld id="{D171D7A5-2DBA-4098-BA51-EF2C4EE56CD1}" type="datetimeFigureOut">
              <a:rPr lang="en-GB" smtClean="0"/>
              <a:t>14/11/2025</a:t>
            </a:fld>
            <a:endParaRPr lang="en-GB"/>
          </a:p>
        </p:txBody>
      </p:sp>
      <p:sp>
        <p:nvSpPr>
          <p:cNvPr id="4" name="Footer Placeholder 3">
            <a:extLst>
              <a:ext uri="{FF2B5EF4-FFF2-40B4-BE49-F238E27FC236}">
                <a16:creationId xmlns:a16="http://schemas.microsoft.com/office/drawing/2014/main" id="{3B470940-7A5A-AD21-A50E-87AD3A1D1C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2C95933-16C9-AB31-A7C8-BD311C49E81D}"/>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2662116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A88EDF-B597-0B41-088B-CE6BB703E072}"/>
              </a:ext>
            </a:extLst>
          </p:cNvPr>
          <p:cNvSpPr>
            <a:spLocks noGrp="1"/>
          </p:cNvSpPr>
          <p:nvPr>
            <p:ph type="dt" sz="half" idx="10"/>
          </p:nvPr>
        </p:nvSpPr>
        <p:spPr/>
        <p:txBody>
          <a:bodyPr/>
          <a:lstStyle/>
          <a:p>
            <a:fld id="{D171D7A5-2DBA-4098-BA51-EF2C4EE56CD1}" type="datetimeFigureOut">
              <a:rPr lang="en-GB" smtClean="0"/>
              <a:t>14/11/2025</a:t>
            </a:fld>
            <a:endParaRPr lang="en-GB"/>
          </a:p>
        </p:txBody>
      </p:sp>
      <p:sp>
        <p:nvSpPr>
          <p:cNvPr id="3" name="Footer Placeholder 2">
            <a:extLst>
              <a:ext uri="{FF2B5EF4-FFF2-40B4-BE49-F238E27FC236}">
                <a16:creationId xmlns:a16="http://schemas.microsoft.com/office/drawing/2014/main" id="{5A4A5E10-0EDE-6C43-0710-DE7DF8BD5F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0F82DF-1B9C-6147-CD60-929E6C73C203}"/>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185820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2AF05-693B-DE66-553A-BB70260A85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E38408-B500-AE9E-ACF3-898EBB36E7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CC3602-2F35-2E9D-6832-AB5D38B630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738AE8-44AA-D1AF-654E-94DF66AB4C5C}"/>
              </a:ext>
            </a:extLst>
          </p:cNvPr>
          <p:cNvSpPr>
            <a:spLocks noGrp="1"/>
          </p:cNvSpPr>
          <p:nvPr>
            <p:ph type="dt" sz="half" idx="10"/>
          </p:nvPr>
        </p:nvSpPr>
        <p:spPr/>
        <p:txBody>
          <a:bodyPr/>
          <a:lstStyle/>
          <a:p>
            <a:fld id="{D171D7A5-2DBA-4098-BA51-EF2C4EE56CD1}" type="datetimeFigureOut">
              <a:rPr lang="en-GB" smtClean="0"/>
              <a:t>14/11/2025</a:t>
            </a:fld>
            <a:endParaRPr lang="en-GB"/>
          </a:p>
        </p:txBody>
      </p:sp>
      <p:sp>
        <p:nvSpPr>
          <p:cNvPr id="6" name="Footer Placeholder 5">
            <a:extLst>
              <a:ext uri="{FF2B5EF4-FFF2-40B4-BE49-F238E27FC236}">
                <a16:creationId xmlns:a16="http://schemas.microsoft.com/office/drawing/2014/main" id="{C7C3CEAC-7210-642B-AEC9-F55B5F1AB3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B3816-68A9-8259-6507-44A4759EC8C0}"/>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768092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B8D37-F67A-7827-C105-148FFE05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8CDAD0-F767-18CF-BAB5-F080EBC3AA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1B3017-895C-87F1-642C-CDA8D8C5E3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A370CB-5225-418F-535D-1FD1C62352C4}"/>
              </a:ext>
            </a:extLst>
          </p:cNvPr>
          <p:cNvSpPr>
            <a:spLocks noGrp="1"/>
          </p:cNvSpPr>
          <p:nvPr>
            <p:ph type="dt" sz="half" idx="10"/>
          </p:nvPr>
        </p:nvSpPr>
        <p:spPr/>
        <p:txBody>
          <a:bodyPr/>
          <a:lstStyle/>
          <a:p>
            <a:fld id="{D171D7A5-2DBA-4098-BA51-EF2C4EE56CD1}" type="datetimeFigureOut">
              <a:rPr lang="en-GB" smtClean="0"/>
              <a:t>14/11/2025</a:t>
            </a:fld>
            <a:endParaRPr lang="en-GB"/>
          </a:p>
        </p:txBody>
      </p:sp>
      <p:sp>
        <p:nvSpPr>
          <p:cNvPr id="6" name="Footer Placeholder 5">
            <a:extLst>
              <a:ext uri="{FF2B5EF4-FFF2-40B4-BE49-F238E27FC236}">
                <a16:creationId xmlns:a16="http://schemas.microsoft.com/office/drawing/2014/main" id="{FB626C96-ADA9-BF2B-ADD5-E98D887810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9D7940-71CF-7841-E90C-23080BD44BFB}"/>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683640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3C8E5-6601-17BA-30C9-4F0CB34E8E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46FA2A-00A6-1C85-3D44-413EA69CA2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74C68E-20CD-FADA-94EB-CCB993A2B0BA}"/>
              </a:ext>
            </a:extLst>
          </p:cNvPr>
          <p:cNvSpPr>
            <a:spLocks noGrp="1"/>
          </p:cNvSpPr>
          <p:nvPr>
            <p:ph type="dt" sz="half" idx="10"/>
          </p:nvPr>
        </p:nvSpPr>
        <p:spPr/>
        <p:txBody>
          <a:bodyPr/>
          <a:lstStyle/>
          <a:p>
            <a:fld id="{D171D7A5-2DBA-4098-BA51-EF2C4EE56CD1}" type="datetimeFigureOut">
              <a:rPr lang="en-GB" smtClean="0"/>
              <a:t>14/11/2025</a:t>
            </a:fld>
            <a:endParaRPr lang="en-GB"/>
          </a:p>
        </p:txBody>
      </p:sp>
      <p:sp>
        <p:nvSpPr>
          <p:cNvPr id="5" name="Footer Placeholder 4">
            <a:extLst>
              <a:ext uri="{FF2B5EF4-FFF2-40B4-BE49-F238E27FC236}">
                <a16:creationId xmlns:a16="http://schemas.microsoft.com/office/drawing/2014/main" id="{72641A54-EC61-2E7D-5A1B-12E5B1C986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C8399D-6219-23AD-A117-E0C2EC3D39FA}"/>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212744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81F147-518C-A345-63BA-9491970E99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685253-76A1-2187-AFB3-BAFFEA7996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05EB49-C56B-FF7C-2997-4CB8C679D610}"/>
              </a:ext>
            </a:extLst>
          </p:cNvPr>
          <p:cNvSpPr>
            <a:spLocks noGrp="1"/>
          </p:cNvSpPr>
          <p:nvPr>
            <p:ph type="dt" sz="half" idx="10"/>
          </p:nvPr>
        </p:nvSpPr>
        <p:spPr/>
        <p:txBody>
          <a:bodyPr/>
          <a:lstStyle/>
          <a:p>
            <a:fld id="{D171D7A5-2DBA-4098-BA51-EF2C4EE56CD1}" type="datetimeFigureOut">
              <a:rPr lang="en-GB" smtClean="0"/>
              <a:t>14/11/2025</a:t>
            </a:fld>
            <a:endParaRPr lang="en-GB"/>
          </a:p>
        </p:txBody>
      </p:sp>
      <p:sp>
        <p:nvSpPr>
          <p:cNvPr id="5" name="Footer Placeholder 4">
            <a:extLst>
              <a:ext uri="{FF2B5EF4-FFF2-40B4-BE49-F238E27FC236}">
                <a16:creationId xmlns:a16="http://schemas.microsoft.com/office/drawing/2014/main" id="{A25E5379-4D4C-318F-CA8D-2A5258BBA9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F44D89-0A18-B641-6BA4-349AD5807976}"/>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212626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alpha val="76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83554F-1D8C-8426-0194-65508052B3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62463E-8557-5495-AC6A-23DB7BF7A4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B9FB6B-7D4B-9CA4-0005-200631AF4B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71D7A5-2DBA-4098-BA51-EF2C4EE56CD1}" type="datetimeFigureOut">
              <a:rPr lang="en-GB" smtClean="0"/>
              <a:t>14/11/2025</a:t>
            </a:fld>
            <a:endParaRPr lang="en-GB"/>
          </a:p>
        </p:txBody>
      </p:sp>
      <p:sp>
        <p:nvSpPr>
          <p:cNvPr id="5" name="Footer Placeholder 4">
            <a:extLst>
              <a:ext uri="{FF2B5EF4-FFF2-40B4-BE49-F238E27FC236}">
                <a16:creationId xmlns:a16="http://schemas.microsoft.com/office/drawing/2014/main" id="{BFE62A44-FAED-42BD-C240-AE525C3D5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66E02D-00DC-611D-F2D0-505E65A92C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EF02E3-1265-497B-834E-15DA8B155ADF}" type="slidenum">
              <a:rPr lang="en-GB" smtClean="0"/>
              <a:t>‹#›</a:t>
            </a:fld>
            <a:endParaRPr lang="en-GB"/>
          </a:p>
        </p:txBody>
      </p:sp>
    </p:spTree>
    <p:extLst>
      <p:ext uri="{BB962C8B-B14F-4D97-AF65-F5344CB8AC3E}">
        <p14:creationId xmlns:p14="http://schemas.microsoft.com/office/powerpoint/2010/main" val="851234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psychologized.org/jean-piagets-theory-of-play/"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learningmole.com/applying-piagets-theory-of-cognitive-develop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60" name="Rectangle 3159">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62" name="Graphic 3161">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384048" y="3789400"/>
            <a:ext cx="5807575" cy="2264392"/>
          </a:xfrm>
        </p:spPr>
        <p:txBody>
          <a:bodyPr vert="horz" lIns="91440" tIns="45720" rIns="91440" bIns="45720" rtlCol="0" anchor="ctr">
            <a:normAutofit/>
          </a:bodyPr>
          <a:lstStyle/>
          <a:p>
            <a:pPr algn="l"/>
            <a:r>
              <a:rPr lang="en-US" sz="2800"/>
              <a:t>Psychology in Health and Social Care</a:t>
            </a:r>
            <a:br>
              <a:rPr lang="en-US" sz="2800"/>
            </a:br>
            <a:r>
              <a:rPr lang="en-US" sz="2800" b="1" spc="-10">
                <a:effectLst/>
              </a:rPr>
              <a:t>LCHS4010</a:t>
            </a:r>
            <a:br>
              <a:rPr lang="en-US" sz="2800" b="1" spc="-10">
                <a:effectLst/>
              </a:rPr>
            </a:br>
            <a:br>
              <a:rPr lang="en-US" sz="2800" b="1" spc="-10">
                <a:effectLst/>
              </a:rPr>
            </a:br>
            <a:r>
              <a:rPr lang="en-US" sz="2800" b="1" spc="-10">
                <a:effectLst/>
              </a:rPr>
              <a:t>Assessment 1: Individual  Presentation </a:t>
            </a:r>
            <a:endParaRPr lang="en-US" sz="280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260" b="19792"/>
          <a:stretch>
            <a:fillRect/>
          </a:stretch>
        </p:blipFill>
        <p:spPr bwMode="auto">
          <a:xfrm>
            <a:off x="503907" y="298393"/>
            <a:ext cx="5687716" cy="1937859"/>
          </a:xfrm>
          <a:prstGeom prst="rect">
            <a:avLst/>
          </a:prstGeom>
          <a:noFill/>
          <a:extLst>
            <a:ext uri="{909E8E84-426E-40DD-AFC4-6F175D3DCCD1}">
              <a14:hiddenFill xmlns:a14="http://schemas.microsoft.com/office/drawing/2010/main">
                <a:solidFill>
                  <a:srgbClr val="FFFFFF"/>
                </a:solidFill>
              </a14:hiddenFill>
            </a:ext>
          </a:extLst>
        </p:spPr>
      </p:pic>
      <p:sp>
        <p:nvSpPr>
          <p:cNvPr id="3164" name="Rectangle 3163">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6496424" y="3789399"/>
            <a:ext cx="5418208" cy="2382802"/>
          </a:xfrm>
        </p:spPr>
        <p:txBody>
          <a:bodyPr vert="horz" lIns="91440" tIns="45720" rIns="91440" bIns="45720" rtlCol="0" anchor="ctr">
            <a:normAutofit/>
          </a:bodyPr>
          <a:lstStyle/>
          <a:p>
            <a:pPr indent="-228600" algn="l">
              <a:buFont typeface="Arial" panose="020B0604020202020204" pitchFamily="34" charset="0"/>
              <a:buChar char="•"/>
            </a:pPr>
            <a:r>
              <a:rPr lang="en-US" sz="1800"/>
              <a:t>Programmer: Certificate of Higher Education in Health and Social Care</a:t>
            </a:r>
          </a:p>
          <a:p>
            <a:pPr indent="-228600" algn="l">
              <a:buFont typeface="Arial" panose="020B0604020202020204" pitchFamily="34" charset="0"/>
              <a:buChar char="•"/>
            </a:pPr>
            <a:r>
              <a:rPr lang="en-US" sz="1800"/>
              <a:t>Student name: Robson De Souza Silva</a:t>
            </a:r>
          </a:p>
          <a:p>
            <a:pPr indent="-228600" algn="l">
              <a:buFont typeface="Arial" panose="020B0604020202020204" pitchFamily="34" charset="0"/>
              <a:buChar char="•"/>
            </a:pPr>
            <a:r>
              <a:rPr lang="en-US" sz="1800"/>
              <a:t>Student ID:2426585</a:t>
            </a:r>
          </a:p>
          <a:p>
            <a:pPr indent="-228600" algn="l">
              <a:buFont typeface="Arial" panose="020B0604020202020204" pitchFamily="34" charset="0"/>
              <a:buChar char="•"/>
            </a:pPr>
            <a:r>
              <a:rPr lang="en-US" sz="1800"/>
              <a:t>Lecturer: Bianca Sanfilippo</a:t>
            </a:r>
          </a:p>
          <a:p>
            <a:pPr indent="-228600" algn="l">
              <a:buFont typeface="Arial" panose="020B0604020202020204" pitchFamily="34" charset="0"/>
              <a:buChar char="•"/>
            </a:pPr>
            <a:endParaRPr lang="en-US" sz="1800"/>
          </a:p>
        </p:txBody>
      </p:sp>
      <p:sp>
        <p:nvSpPr>
          <p:cNvPr id="3166" name="Rectangle 3165">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94">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100AA8E-62BA-F719-DFA8-7090D20F518A}"/>
              </a:ext>
            </a:extLst>
          </p:cNvPr>
          <p:cNvSpPr>
            <a:spLocks noGrp="1"/>
          </p:cNvSpPr>
          <p:nvPr>
            <p:ph type="title"/>
          </p:nvPr>
        </p:nvSpPr>
        <p:spPr>
          <a:xfrm>
            <a:off x="838200" y="365125"/>
            <a:ext cx="5393361" cy="1325563"/>
          </a:xfrm>
        </p:spPr>
        <p:txBody>
          <a:bodyPr>
            <a:normAutofit/>
          </a:bodyPr>
          <a:lstStyle/>
          <a:p>
            <a:r>
              <a:rPr lang="en-GB" sz="3100" b="1">
                <a:latin typeface="Arial" panose="020B0604020202020204" pitchFamily="34" charset="0"/>
                <a:cs typeface="Arial" panose="020B0604020202020204" pitchFamily="34" charset="0"/>
              </a:rPr>
              <a:t>Psychology &amp; Developmental Psychology</a:t>
            </a:r>
          </a:p>
        </p:txBody>
      </p:sp>
      <p:sp>
        <p:nvSpPr>
          <p:cNvPr id="3" name="Content Placeholder 2">
            <a:extLst>
              <a:ext uri="{FF2B5EF4-FFF2-40B4-BE49-F238E27FC236}">
                <a16:creationId xmlns:a16="http://schemas.microsoft.com/office/drawing/2014/main" id="{3CEB32BE-DA3E-783F-312A-524C523AA34D}"/>
              </a:ext>
            </a:extLst>
          </p:cNvPr>
          <p:cNvSpPr>
            <a:spLocks noGrp="1"/>
          </p:cNvSpPr>
          <p:nvPr>
            <p:ph idx="1"/>
          </p:nvPr>
        </p:nvSpPr>
        <p:spPr>
          <a:xfrm>
            <a:off x="838200" y="1825625"/>
            <a:ext cx="5393361" cy="4351338"/>
          </a:xfrm>
        </p:spPr>
        <p:txBody>
          <a:bodyPr vert="horz" lIns="91440" tIns="45720" rIns="91440" bIns="45720" rtlCol="0">
            <a:normAutofit/>
          </a:bodyPr>
          <a:lstStyle/>
          <a:p>
            <a:r>
              <a:rPr lang="en-GB" sz="1800" dirty="0">
                <a:latin typeface="Arial" panose="020B0604020202020204" pitchFamily="34" charset="0"/>
                <a:cs typeface="Arial" panose="020B0604020202020204" pitchFamily="34" charset="0"/>
              </a:rPr>
              <a:t>Children construct knowledge actively through interaction with their environment, progressing through universal stages of cognitive growth (The Origins of Intelligence in Children, 1952).</a:t>
            </a:r>
          </a:p>
          <a:p>
            <a:r>
              <a:rPr lang="en-GB" sz="1800" dirty="0">
                <a:latin typeface="Arial" panose="020B0604020202020204" pitchFamily="34" charset="0"/>
                <a:cs typeface="Arial" panose="020B0604020202020204" pitchFamily="34" charset="0"/>
              </a:rPr>
              <a:t>Cognitive development unfolds in four stages: sensorimotor, preoperational, concrete operational, and formal operational—each marked by qualitatively different ways of thinking (The Psychology of the Child, Piaget &amp; In Helder, 1969).</a:t>
            </a:r>
          </a:p>
          <a:p>
            <a:r>
              <a:rPr lang="en-GB" sz="1800" dirty="0">
                <a:latin typeface="Arial" panose="020B0604020202020204" pitchFamily="34" charset="0"/>
                <a:cs typeface="Arial" panose="020B0604020202020204" pitchFamily="34" charset="0"/>
              </a:rPr>
              <a:t>Key processes include assimilation and accommodation, which help children adapt their mental frameworks (schemas) as they encounter new experiences (The Psychology of Intelligence, 1950).)</a:t>
            </a:r>
          </a:p>
        </p:txBody>
      </p:sp>
      <p:pic>
        <p:nvPicPr>
          <p:cNvPr id="4" name="Picture 3">
            <a:extLst>
              <a:ext uri="{FF2B5EF4-FFF2-40B4-BE49-F238E27FC236}">
                <a16:creationId xmlns:a16="http://schemas.microsoft.com/office/drawing/2014/main" id="{31E2A866-3A78-3E3C-DD0C-D048DB034BA1}"/>
              </a:ext>
            </a:extLst>
          </p:cNvPr>
          <p:cNvPicPr>
            <a:picLocks noChangeAspect="1"/>
          </p:cNvPicPr>
          <p:nvPr/>
        </p:nvPicPr>
        <p:blipFill>
          <a:blip r:embed="rId3"/>
          <a:srcRect l="766" r="5387"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9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5223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67" name="Rectangle 206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261219-33B6-3C5A-2579-84D627BE7929}"/>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b="1" dirty="0"/>
              <a:t>Early childhood 3-7 - Amira</a:t>
            </a:r>
          </a:p>
        </p:txBody>
      </p:sp>
      <p:sp>
        <p:nvSpPr>
          <p:cNvPr id="4" name="TextBox 3">
            <a:extLst>
              <a:ext uri="{FF2B5EF4-FFF2-40B4-BE49-F238E27FC236}">
                <a16:creationId xmlns:a16="http://schemas.microsoft.com/office/drawing/2014/main" id="{290A2E7A-CE8E-7CCF-64E6-4FDB8209BC7D}"/>
              </a:ext>
            </a:extLst>
          </p:cNvPr>
          <p:cNvSpPr txBox="1"/>
          <p:nvPr/>
        </p:nvSpPr>
        <p:spPr>
          <a:xfrm>
            <a:off x="761802" y="2133600"/>
            <a:ext cx="5222619" cy="437420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t> </a:t>
            </a:r>
            <a:r>
              <a:rPr lang="en-US" sz="2400" dirty="0">
                <a:latin typeface="Arial" panose="020B0604020202020204" pitchFamily="34" charset="0"/>
                <a:cs typeface="Arial" panose="020B0604020202020204" pitchFamily="34" charset="0"/>
              </a:rPr>
              <a:t>Language Growth: Vocabulary surge; limited speech may indicate delay</a:t>
            </a: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 Play &amp; Social Interaction: Group play emerges; solitary play may reflect anxiety or preference</a:t>
            </a: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 Emotional Regulation: Separation anxiety is typical but intensity matters (Bowlby, 2021)</a:t>
            </a:r>
          </a:p>
        </p:txBody>
      </p:sp>
      <p:pic>
        <p:nvPicPr>
          <p:cNvPr id="2050" name="Picture 2" descr="Group of Diversity children kid playing sand with toy together at playground in the park on summer vacation. Little child boy and girl friends enjoy and fun outdoor activity playing together at school">
            <a:extLst>
              <a:ext uri="{FF2B5EF4-FFF2-40B4-BE49-F238E27FC236}">
                <a16:creationId xmlns:a16="http://schemas.microsoft.com/office/drawing/2014/main" id="{5205940D-0F4C-4860-B611-E4D05A04F4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833" r="21989"/>
          <a:stretch>
            <a:fillRect/>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296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35AAB4E-F603-04C5-2CD8-27C07F881E44}"/>
              </a:ext>
            </a:extLst>
          </p:cNvPr>
          <p:cNvPicPr>
            <a:picLocks noChangeAspect="1"/>
          </p:cNvPicPr>
          <p:nvPr/>
        </p:nvPicPr>
        <p:blipFill>
          <a:blip r:embed="rId3"/>
          <a:srcRect l="4316" r="1566" b="-1"/>
          <a:stretch>
            <a:fillRect/>
          </a:stretch>
        </p:blipFill>
        <p:spPr>
          <a:xfrm>
            <a:off x="1" y="10"/>
            <a:ext cx="9669642" cy="6857990"/>
          </a:xfrm>
          <a:prstGeom prst="rect">
            <a:avLst/>
          </a:prstGeom>
        </p:spPr>
      </p:pic>
      <p:sp>
        <p:nvSpPr>
          <p:cNvPr id="3088" name="Rectangle 308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64ACDC-72FD-A35B-7599-C4F5A3D2A549}"/>
              </a:ext>
            </a:extLst>
          </p:cNvPr>
          <p:cNvSpPr>
            <a:spLocks noGrp="1"/>
          </p:cNvSpPr>
          <p:nvPr>
            <p:ph type="title"/>
          </p:nvPr>
        </p:nvSpPr>
        <p:spPr>
          <a:xfrm>
            <a:off x="7531610" y="1"/>
            <a:ext cx="4405924" cy="1317072"/>
          </a:xfrm>
        </p:spPr>
        <p:txBody>
          <a:bodyPr vert="horz" lIns="91440" tIns="45720" rIns="91440" bIns="45720" rtlCol="0">
            <a:normAutofit/>
          </a:bodyPr>
          <a:lstStyle/>
          <a:p>
            <a:r>
              <a:rPr lang="en-US" sz="2000" b="1" kern="1200" dirty="0">
                <a:latin typeface="Arial" panose="020B0604020202020204" pitchFamily="34" charset="0"/>
                <a:cs typeface="Arial" panose="020B0604020202020204" pitchFamily="34" charset="0"/>
              </a:rPr>
              <a:t>Developmental changes in early childhood (Amira) </a:t>
            </a:r>
            <a:br>
              <a:rPr lang="en-US" sz="2000" b="1" kern="1200" dirty="0">
                <a:latin typeface="+mj-lt"/>
                <a:ea typeface="+mj-ea"/>
                <a:cs typeface="+mj-cs"/>
              </a:rPr>
            </a:br>
            <a:endParaRPr lang="en-US" sz="2000" b="1" kern="1200" dirty="0">
              <a:latin typeface="+mj-lt"/>
              <a:ea typeface="+mj-ea"/>
              <a:cs typeface="+mj-cs"/>
            </a:endParaRPr>
          </a:p>
        </p:txBody>
      </p:sp>
      <p:sp>
        <p:nvSpPr>
          <p:cNvPr id="4" name="Content Placeholder 3">
            <a:extLst>
              <a:ext uri="{FF2B5EF4-FFF2-40B4-BE49-F238E27FC236}">
                <a16:creationId xmlns:a16="http://schemas.microsoft.com/office/drawing/2014/main" id="{B4F592B8-4F01-F9C9-812A-392598259262}"/>
              </a:ext>
            </a:extLst>
          </p:cNvPr>
          <p:cNvSpPr>
            <a:spLocks noGrp="1"/>
          </p:cNvSpPr>
          <p:nvPr>
            <p:ph idx="1"/>
          </p:nvPr>
        </p:nvSpPr>
        <p:spPr>
          <a:xfrm>
            <a:off x="7531610" y="1476462"/>
            <a:ext cx="4506592" cy="4700501"/>
          </a:xfrm>
        </p:spPr>
        <p:txBody>
          <a:bodyPr>
            <a:normAutofit/>
          </a:bodyPr>
          <a:lstStyle/>
          <a:p>
            <a:pPr algn="just"/>
            <a:r>
              <a:rPr lang="en-GB" sz="1400" dirty="0">
                <a:latin typeface="Arial" panose="020B0604020202020204" pitchFamily="34" charset="0"/>
                <a:cs typeface="Arial" panose="020B0604020202020204" pitchFamily="34" charset="0"/>
              </a:rPr>
              <a:t>C</a:t>
            </a:r>
            <a:r>
              <a:rPr lang="en-GB" sz="1800" dirty="0">
                <a:latin typeface="Arial" panose="020B0604020202020204" pitchFamily="34" charset="0"/>
                <a:cs typeface="Arial" panose="020B0604020202020204" pitchFamily="34" charset="0"/>
              </a:rPr>
              <a:t>ognitive and Language Growth:</a:t>
            </a:r>
          </a:p>
          <a:p>
            <a:pPr marL="0" indent="0" algn="just">
              <a:buNone/>
            </a:pPr>
            <a:r>
              <a:rPr lang="en-GB" sz="1800" dirty="0">
                <a:latin typeface="Arial" panose="020B0604020202020204" pitchFamily="34" charset="0"/>
                <a:cs typeface="Arial" panose="020B0604020202020204" pitchFamily="34" charset="0"/>
              </a:rPr>
              <a:t> Amira begins to use symbolic play, develop object permanence, and ask “why” questions — showing curiosity and expanding vocabulary (Piaget, 1972).</a:t>
            </a:r>
          </a:p>
          <a:p>
            <a:pPr algn="just"/>
            <a:r>
              <a:rPr lang="en-GB" sz="1800" dirty="0">
                <a:latin typeface="Arial" panose="020B0604020202020204" pitchFamily="34" charset="0"/>
                <a:cs typeface="Arial" panose="020B0604020202020204" pitchFamily="34" charset="0"/>
              </a:rPr>
              <a:t>Emotional Development:</a:t>
            </a:r>
          </a:p>
          <a:p>
            <a:pPr marL="0" indent="0" algn="just">
              <a:buNone/>
            </a:pPr>
            <a:r>
              <a:rPr lang="en-GB" sz="1800" dirty="0">
                <a:latin typeface="Arial" panose="020B0604020202020204" pitchFamily="34" charset="0"/>
                <a:cs typeface="Arial" panose="020B0604020202020204" pitchFamily="34" charset="0"/>
              </a:rPr>
              <a:t> She imitates others and starts learning emotional regulation through play and interaction (Cherry &amp; Susman, 2023).</a:t>
            </a:r>
          </a:p>
          <a:p>
            <a:pPr algn="just"/>
            <a:r>
              <a:rPr lang="en-GB" sz="1800" dirty="0">
                <a:latin typeface="Arial" panose="020B0604020202020204" pitchFamily="34" charset="0"/>
                <a:cs typeface="Arial" panose="020B0604020202020204" pitchFamily="34" charset="0"/>
              </a:rPr>
              <a:t> Social Development: </a:t>
            </a:r>
          </a:p>
          <a:p>
            <a:pPr marL="0" indent="0" algn="just">
              <a:buNone/>
            </a:pPr>
            <a:r>
              <a:rPr lang="en-GB" sz="1800" dirty="0">
                <a:latin typeface="Arial" panose="020B0604020202020204" pitchFamily="34" charset="0"/>
                <a:cs typeface="Arial" panose="020B0604020202020204" pitchFamily="34" charset="0"/>
              </a:rPr>
              <a:t>Amira transitions from parallel play to cooperative play, forming attachments and beginning to show empathy (Erikson, 1950).</a:t>
            </a:r>
          </a:p>
        </p:txBody>
      </p:sp>
    </p:spTree>
    <p:extLst>
      <p:ext uri="{BB962C8B-B14F-4D97-AF65-F5344CB8AC3E}">
        <p14:creationId xmlns:p14="http://schemas.microsoft.com/office/powerpoint/2010/main" val="414347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289DC-83E9-5716-5E13-90F793E57FCD}"/>
              </a:ext>
            </a:extLst>
          </p:cNvPr>
          <p:cNvSpPr>
            <a:spLocks noGrp="1"/>
          </p:cNvSpPr>
          <p:nvPr>
            <p:ph type="title"/>
          </p:nvPr>
        </p:nvSpPr>
        <p:spPr>
          <a:xfrm>
            <a:off x="6392583" y="501652"/>
            <a:ext cx="4414848" cy="999978"/>
          </a:xfrm>
        </p:spPr>
        <p:txBody>
          <a:bodyPr anchor="b">
            <a:normAutofit/>
          </a:bodyPr>
          <a:lstStyle/>
          <a:p>
            <a:r>
              <a:rPr lang="en-GB" sz="2800" b="1" dirty="0">
                <a:latin typeface="Arial" panose="020B0604020202020204" pitchFamily="34" charset="0"/>
                <a:cs typeface="Arial" panose="020B0604020202020204" pitchFamily="34" charset="0"/>
              </a:rPr>
              <a:t>Jean Piaget </a:t>
            </a:r>
          </a:p>
        </p:txBody>
      </p:sp>
      <p:sp>
        <p:nvSpPr>
          <p:cNvPr id="73" name="Rectangle 7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Ben Martin/Getty Images">
            <a:extLst>
              <a:ext uri="{FF2B5EF4-FFF2-40B4-BE49-F238E27FC236}">
                <a16:creationId xmlns:a16="http://schemas.microsoft.com/office/drawing/2014/main" id="{BA56A609-BBFC-A6F9-2F62-0247D8ECCF4F}"/>
              </a:ext>
            </a:extLst>
          </p:cNvPr>
          <p:cNvPicPr>
            <a:picLocks noChangeAspect="1"/>
          </p:cNvPicPr>
          <p:nvPr/>
        </p:nvPicPr>
        <p:blipFill rotWithShape="1">
          <a:blip r:embed="rId2"/>
          <a:srcRect r="-2" b="19089"/>
          <a:stretch>
            <a:fillRect/>
          </a:stretch>
        </p:blipFill>
        <p:spPr>
          <a:xfrm>
            <a:off x="279143" y="299509"/>
            <a:ext cx="5221625" cy="6258983"/>
          </a:xfrm>
          <a:prstGeom prst="rect">
            <a:avLst/>
          </a:prstGeom>
        </p:spPr>
      </p:pic>
      <p:sp>
        <p:nvSpPr>
          <p:cNvPr id="18" name="Content Placeholder 7">
            <a:extLst>
              <a:ext uri="{FF2B5EF4-FFF2-40B4-BE49-F238E27FC236}">
                <a16:creationId xmlns:a16="http://schemas.microsoft.com/office/drawing/2014/main" id="{2F4633C2-B7A4-4C16-A9A4-6FB49DA38D03}"/>
              </a:ext>
            </a:extLst>
          </p:cNvPr>
          <p:cNvSpPr>
            <a:spLocks noGrp="1"/>
          </p:cNvSpPr>
          <p:nvPr>
            <p:ph idx="1"/>
          </p:nvPr>
        </p:nvSpPr>
        <p:spPr>
          <a:xfrm>
            <a:off x="6392583" y="1567543"/>
            <a:ext cx="5193578" cy="5159827"/>
          </a:xfrm>
        </p:spPr>
        <p:txBody>
          <a:bodyPr vert="horz" lIns="91440" tIns="45720" rIns="91440" bIns="45720" rtlCol="0" anchor="t">
            <a:normAutofit fontScale="92500" lnSpcReduction="10000"/>
          </a:bodyPr>
          <a:lstStyle/>
          <a:p>
            <a:pPr marL="0" indent="0">
              <a:buNone/>
            </a:pPr>
            <a:endParaRPr lang="en-GB" sz="1100" dirty="0">
              <a:solidFill>
                <a:schemeClr val="tx1">
                  <a:alpha val="80000"/>
                </a:schemeClr>
              </a:solidFill>
              <a:latin typeface="Arial" panose="020B0604020202020204" pitchFamily="34" charset="0"/>
              <a:cs typeface="Arial" panose="020B0604020202020204" pitchFamily="34" charset="0"/>
            </a:endParaRPr>
          </a:p>
          <a:p>
            <a:r>
              <a:rPr lang="en-GB" sz="1800" dirty="0">
                <a:solidFill>
                  <a:schemeClr val="tx1">
                    <a:alpha val="80000"/>
                  </a:schemeClr>
                </a:solidFill>
                <a:latin typeface="Arial" panose="020B0604020202020204" pitchFamily="34" charset="0"/>
                <a:cs typeface="Arial" panose="020B0604020202020204" pitchFamily="34" charset="0"/>
              </a:rPr>
              <a:t>Jean Piaget (1896–1980)</a:t>
            </a:r>
          </a:p>
          <a:p>
            <a:r>
              <a:rPr lang="en-GB" sz="1800" dirty="0">
                <a:solidFill>
                  <a:schemeClr val="tx1">
                    <a:alpha val="80000"/>
                  </a:schemeClr>
                </a:solidFill>
                <a:latin typeface="Arial" panose="020B0604020202020204" pitchFamily="34" charset="0"/>
                <a:cs typeface="Arial" panose="020B0604020202020204" pitchFamily="34" charset="0"/>
              </a:rPr>
              <a:t> was a Swiss psychologist best known for his pioneering work in child development. He believed that children are active learners who build knowledge through interaction with their environment. Piaget developed the Theory of Cognitive Development, which outlines four stages:</a:t>
            </a:r>
          </a:p>
          <a:p>
            <a:r>
              <a:rPr lang="en-GB" sz="1800" dirty="0">
                <a:solidFill>
                  <a:schemeClr val="tx1">
                    <a:alpha val="80000"/>
                  </a:schemeClr>
                </a:solidFill>
                <a:latin typeface="Arial" panose="020B0604020202020204" pitchFamily="34" charset="0"/>
                <a:cs typeface="Arial" panose="020B0604020202020204" pitchFamily="34" charset="0"/>
              </a:rPr>
              <a:t>Sensorimotor (0–2 years): Learning through senses and movement</a:t>
            </a:r>
          </a:p>
          <a:p>
            <a:r>
              <a:rPr lang="en-GB" sz="1800" dirty="0">
                <a:solidFill>
                  <a:schemeClr val="tx1">
                    <a:alpha val="80000"/>
                  </a:schemeClr>
                </a:solidFill>
                <a:latin typeface="Arial" panose="020B0604020202020204" pitchFamily="34" charset="0"/>
                <a:cs typeface="Arial" panose="020B0604020202020204" pitchFamily="34" charset="0"/>
              </a:rPr>
              <a:t>Preoperational (2–7 years): Symbolic thinking, egocentrism</a:t>
            </a:r>
          </a:p>
          <a:p>
            <a:r>
              <a:rPr lang="en-GB" sz="1800" dirty="0">
                <a:solidFill>
                  <a:schemeClr val="tx1">
                    <a:alpha val="80000"/>
                  </a:schemeClr>
                </a:solidFill>
                <a:latin typeface="Arial" panose="020B0604020202020204" pitchFamily="34" charset="0"/>
                <a:cs typeface="Arial" panose="020B0604020202020204" pitchFamily="34" charset="0"/>
              </a:rPr>
              <a:t>Concrete Operational (7–11 years): Logical thinking about concrete events</a:t>
            </a:r>
          </a:p>
          <a:p>
            <a:r>
              <a:rPr lang="en-GB" sz="1800" dirty="0">
                <a:solidFill>
                  <a:schemeClr val="tx1">
                    <a:alpha val="80000"/>
                  </a:schemeClr>
                </a:solidFill>
                <a:latin typeface="Arial" panose="020B0604020202020204" pitchFamily="34" charset="0"/>
                <a:cs typeface="Arial" panose="020B0604020202020204" pitchFamily="34" charset="0"/>
              </a:rPr>
              <a:t>Formal Operational (12+ years): Abstract and hypothetical reasoning</a:t>
            </a:r>
          </a:p>
          <a:p>
            <a:r>
              <a:rPr lang="en-GB" sz="1800" dirty="0">
                <a:solidFill>
                  <a:schemeClr val="tx1">
                    <a:alpha val="80000"/>
                  </a:schemeClr>
                </a:solidFill>
                <a:latin typeface="Arial" panose="020B0604020202020204" pitchFamily="34" charset="0"/>
                <a:cs typeface="Arial" panose="020B0604020202020204" pitchFamily="34" charset="0"/>
              </a:rPr>
              <a:t>His work transformed education by promoting child-centred learning and emphasizing developmental readiness.</a:t>
            </a:r>
          </a:p>
          <a:p>
            <a:endParaRPr lang="en-GB" sz="1100" dirty="0">
              <a:solidFill>
                <a:schemeClr val="tx1">
                  <a:alpha val="80000"/>
                </a:schemeClr>
              </a:solidFill>
            </a:endParaRPr>
          </a:p>
        </p:txBody>
      </p:sp>
      <p:cxnSp>
        <p:nvCxnSpPr>
          <p:cNvPr id="75" name="Straight Connector 7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7645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1" name="Rectangle 110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244386-07E0-57EA-2432-A0A89E2D484C}"/>
              </a:ext>
            </a:extLst>
          </p:cNvPr>
          <p:cNvSpPr>
            <a:spLocks noGrp="1"/>
          </p:cNvSpPr>
          <p:nvPr>
            <p:ph type="title"/>
          </p:nvPr>
        </p:nvSpPr>
        <p:spPr>
          <a:xfrm>
            <a:off x="645064" y="525982"/>
            <a:ext cx="4282983" cy="1200361"/>
          </a:xfrm>
        </p:spPr>
        <p:txBody>
          <a:bodyPr anchor="b">
            <a:normAutofit/>
          </a:bodyPr>
          <a:lstStyle/>
          <a:p>
            <a:r>
              <a:rPr lang="en-US" sz="3100" b="1" dirty="0"/>
              <a:t>Piaget’ Piaget’s theory of cognitive developments </a:t>
            </a:r>
            <a:endParaRPr lang="en-GB" sz="3100" b="1" dirty="0"/>
          </a:p>
        </p:txBody>
      </p:sp>
      <p:sp>
        <p:nvSpPr>
          <p:cNvPr id="1102" name="Rectangle 110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849E51-EA13-4492-2491-2E024E474CAA}"/>
              </a:ext>
            </a:extLst>
          </p:cNvPr>
          <p:cNvSpPr>
            <a:spLocks noGrp="1"/>
          </p:cNvSpPr>
          <p:nvPr>
            <p:ph idx="1"/>
          </p:nvPr>
        </p:nvSpPr>
        <p:spPr>
          <a:xfrm>
            <a:off x="645066" y="2031101"/>
            <a:ext cx="4282984" cy="3511943"/>
          </a:xfrm>
        </p:spPr>
        <p:txBody>
          <a:bodyPr anchor="ctr">
            <a:normAutofit/>
          </a:bodyPr>
          <a:lstStyle/>
          <a:p>
            <a:r>
              <a:rPr lang="en-GB" sz="2000" dirty="0">
                <a:latin typeface="Arial" panose="020B0604020202020204" pitchFamily="34" charset="0"/>
                <a:cs typeface="Arial" panose="020B0604020202020204" pitchFamily="34" charset="0"/>
              </a:rPr>
              <a:t>Cognitive Traits: Symbolic play, egocentrism, animism, centration</a:t>
            </a:r>
          </a:p>
          <a:p>
            <a:r>
              <a:rPr lang="en-GB" sz="2000" dirty="0">
                <a:latin typeface="Arial" panose="020B0604020202020204" pitchFamily="34" charset="0"/>
                <a:cs typeface="Arial" panose="020B0604020202020204" pitchFamily="34" charset="0"/>
              </a:rPr>
              <a:t>Language &amp; Thought: Vocabulary growth, “why” questions</a:t>
            </a:r>
          </a:p>
          <a:p>
            <a:r>
              <a:rPr lang="en-GB" sz="2000" dirty="0">
                <a:latin typeface="Arial" panose="020B0604020202020204" pitchFamily="34" charset="0"/>
                <a:cs typeface="Arial" panose="020B0604020202020204" pitchFamily="34" charset="0"/>
              </a:rPr>
              <a:t>Emotional &amp; Social: Developing empathy, shift to cooperative play (Piaget, 1972)</a:t>
            </a:r>
          </a:p>
        </p:txBody>
      </p:sp>
      <p:sp>
        <p:nvSpPr>
          <p:cNvPr id="1103" name="Rectangle 110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4" name="Rectangle 110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5" name="Rectangle 110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0D1C719-2235-AC8D-923C-7A210D7C2B52}"/>
              </a:ext>
            </a:extLst>
          </p:cNvPr>
          <p:cNvPicPr>
            <a:picLocks noChangeAspect="1"/>
          </p:cNvPicPr>
          <p:nvPr/>
        </p:nvPicPr>
        <p:blipFill>
          <a:blip r:embed="rId2"/>
          <a:srcRect l="3865" r="9309" b="1"/>
          <a:stretch>
            <a:fillRect/>
          </a:stretch>
        </p:blipFill>
        <p:spPr>
          <a:xfrm>
            <a:off x="5987738" y="1385819"/>
            <a:ext cx="5628018" cy="3853491"/>
          </a:xfrm>
          <a:prstGeom prst="rect">
            <a:avLst/>
          </a:prstGeom>
        </p:spPr>
      </p:pic>
    </p:spTree>
    <p:extLst>
      <p:ext uri="{BB962C8B-B14F-4D97-AF65-F5344CB8AC3E}">
        <p14:creationId xmlns:p14="http://schemas.microsoft.com/office/powerpoint/2010/main" val="1838911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0D87802-195D-91F9-2E5F-227DC7B746AA}"/>
              </a:ext>
            </a:extLst>
          </p:cNvPr>
          <p:cNvPicPr>
            <a:picLocks noChangeAspect="1"/>
          </p:cNvPicPr>
          <p:nvPr/>
        </p:nvPicPr>
        <p:blipFill>
          <a:blip r:embed="rId3"/>
          <a:srcRect t="16498" b="11131"/>
          <a:stretch>
            <a:fillRect/>
          </a:stretch>
        </p:blipFill>
        <p:spPr>
          <a:xfrm>
            <a:off x="-3046" y="-92269"/>
            <a:ext cx="6877007" cy="6858000"/>
          </a:xfrm>
          <a:prstGeom prst="rect">
            <a:avLst/>
          </a:prstGeom>
        </p:spPr>
      </p:pic>
      <p:sp>
        <p:nvSpPr>
          <p:cNvPr id="4112" name="Rectangle 41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603B50-2993-1C6F-573C-A9BAAD2A2FD6}"/>
              </a:ext>
            </a:extLst>
          </p:cNvPr>
          <p:cNvSpPr>
            <a:spLocks noGrp="1"/>
          </p:cNvSpPr>
          <p:nvPr>
            <p:ph type="title"/>
          </p:nvPr>
        </p:nvSpPr>
        <p:spPr>
          <a:xfrm>
            <a:off x="7525945" y="-92269"/>
            <a:ext cx="4473036" cy="1224783"/>
          </a:xfrm>
        </p:spPr>
        <p:txBody>
          <a:bodyPr>
            <a:normAutofit/>
          </a:bodyPr>
          <a:lstStyle/>
          <a:p>
            <a:r>
              <a:rPr lang="en-GB" sz="2800" b="1" dirty="0">
                <a:latin typeface="Arial" panose="020B0604020202020204" pitchFamily="34" charset="0"/>
                <a:cs typeface="Arial" panose="020B0604020202020204" pitchFamily="34" charset="0"/>
              </a:rPr>
              <a:t>Apply the theory to Amira’s situation</a:t>
            </a:r>
          </a:p>
        </p:txBody>
      </p:sp>
      <p:sp>
        <p:nvSpPr>
          <p:cNvPr id="4" name="Content Placeholder 3">
            <a:extLst>
              <a:ext uri="{FF2B5EF4-FFF2-40B4-BE49-F238E27FC236}">
                <a16:creationId xmlns:a16="http://schemas.microsoft.com/office/drawing/2014/main" id="{802C695F-B07F-A298-B302-E01B3223A7C1}"/>
              </a:ext>
            </a:extLst>
          </p:cNvPr>
          <p:cNvSpPr>
            <a:spLocks noGrp="1"/>
          </p:cNvSpPr>
          <p:nvPr>
            <p:ph idx="1"/>
          </p:nvPr>
        </p:nvSpPr>
        <p:spPr>
          <a:xfrm>
            <a:off x="6996793" y="1224783"/>
            <a:ext cx="5007853" cy="5268092"/>
          </a:xfrm>
        </p:spPr>
        <p:txBody>
          <a:bodyPr>
            <a:normAutofit/>
          </a:bodyPr>
          <a:lstStyle/>
          <a:p>
            <a:pPr marL="0" indent="0">
              <a:buNone/>
            </a:pPr>
            <a:r>
              <a:rPr lang="en-GB" sz="2000" dirty="0">
                <a:latin typeface="Arial" panose="020B0604020202020204" pitchFamily="34" charset="0"/>
                <a:cs typeface="Arial" panose="020B0604020202020204" pitchFamily="34" charset="0"/>
              </a:rPr>
              <a:t>Separation Anxiety:</a:t>
            </a:r>
          </a:p>
          <a:p>
            <a:r>
              <a:rPr lang="en-GB" sz="2000" dirty="0">
                <a:latin typeface="Arial" panose="020B0604020202020204" pitchFamily="34" charset="0"/>
                <a:cs typeface="Arial" panose="020B0604020202020204" pitchFamily="34" charset="0"/>
              </a:rPr>
              <a:t> Reflects emotional regulation challenges and attachment needs, as explained by Bowlby and Ainsworth’s attachment theory.</a:t>
            </a:r>
          </a:p>
          <a:p>
            <a:r>
              <a:rPr lang="en-GB" sz="2000" dirty="0">
                <a:latin typeface="Arial" panose="020B0604020202020204" pitchFamily="34" charset="0"/>
                <a:cs typeface="Arial" panose="020B0604020202020204" pitchFamily="34" charset="0"/>
              </a:rPr>
              <a:t>Limited Speech: </a:t>
            </a:r>
          </a:p>
          <a:p>
            <a:r>
              <a:rPr lang="en-GB" sz="2000" dirty="0">
                <a:latin typeface="Arial" panose="020B0604020202020204" pitchFamily="34" charset="0"/>
                <a:cs typeface="Arial" panose="020B0604020202020204" pitchFamily="34" charset="0"/>
              </a:rPr>
              <a:t>May indicate a delay in expressive or receptive language, aligning with Piaget’s view of cognitive development in the preoperational stage.</a:t>
            </a:r>
          </a:p>
          <a:p>
            <a:pPr marL="0" indent="0">
              <a:buNone/>
            </a:pPr>
            <a:r>
              <a:rPr lang="en-GB" sz="2000" dirty="0">
                <a:latin typeface="Arial" panose="020B0604020202020204" pitchFamily="34" charset="0"/>
                <a:cs typeface="Arial" panose="020B0604020202020204" pitchFamily="34" charset="0"/>
              </a:rPr>
              <a:t>Avoidance of Group Play:</a:t>
            </a:r>
          </a:p>
          <a:p>
            <a:r>
              <a:rPr lang="en-GB" sz="2000" dirty="0">
                <a:latin typeface="Arial" panose="020B0604020202020204" pitchFamily="34" charset="0"/>
                <a:cs typeface="Arial" panose="020B0604020202020204" pitchFamily="34" charset="0"/>
              </a:rPr>
              <a:t> Suggests possible social anxiety or underdeveloped social cognition, relevant to (Erikson’s “Initiative vs. Guilt” stage and Piaget’s social learning insights.)</a:t>
            </a:r>
          </a:p>
        </p:txBody>
      </p:sp>
      <p:sp>
        <p:nvSpPr>
          <p:cNvPr id="5" name="AutoShape 4" descr="Separation Anxiety">
            <a:extLst>
              <a:ext uri="{FF2B5EF4-FFF2-40B4-BE49-F238E27FC236}">
                <a16:creationId xmlns:a16="http://schemas.microsoft.com/office/drawing/2014/main" id="{02A2B9C9-2D9A-8471-1E8B-1A6FF835DAB8}"/>
              </a:ext>
            </a:extLst>
          </p:cNvPr>
          <p:cNvSpPr>
            <a:spLocks noChangeAspect="1" noChangeArrowheads="1"/>
          </p:cNvSpPr>
          <p:nvPr/>
        </p:nvSpPr>
        <p:spPr bwMode="auto">
          <a:xfrm>
            <a:off x="2097248" y="3276600"/>
            <a:ext cx="5636702" cy="17903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36796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1EB6303-CAF0-EE3D-9A29-43F027957F2A}"/>
              </a:ext>
            </a:extLst>
          </p:cNvPr>
          <p:cNvSpPr>
            <a:spLocks noGrp="1"/>
          </p:cNvSpPr>
          <p:nvPr>
            <p:ph type="title"/>
          </p:nvPr>
        </p:nvSpPr>
        <p:spPr>
          <a:xfrm>
            <a:off x="838200" y="365125"/>
            <a:ext cx="5393361" cy="1325563"/>
          </a:xfrm>
        </p:spPr>
        <p:txBody>
          <a:bodyPr>
            <a:normAutofit/>
          </a:bodyPr>
          <a:lstStyle/>
          <a:p>
            <a:r>
              <a:rPr lang="en-GB" sz="3100" dirty="0">
                <a:latin typeface="Arial" panose="020B0604020202020204" pitchFamily="34" charset="0"/>
                <a:cs typeface="Arial" panose="020B0604020202020204" pitchFamily="34" charset="0"/>
              </a:rPr>
              <a:t>Propose practical strategies or interventions for Amira </a:t>
            </a:r>
          </a:p>
        </p:txBody>
      </p:sp>
      <p:sp>
        <p:nvSpPr>
          <p:cNvPr id="4" name="Content Placeholder 3">
            <a:extLst>
              <a:ext uri="{FF2B5EF4-FFF2-40B4-BE49-F238E27FC236}">
                <a16:creationId xmlns:a16="http://schemas.microsoft.com/office/drawing/2014/main" id="{E1604704-DAA1-9FCE-53ED-4AF19DFE1B0B}"/>
              </a:ext>
            </a:extLst>
          </p:cNvPr>
          <p:cNvSpPr>
            <a:spLocks noGrp="1"/>
          </p:cNvSpPr>
          <p:nvPr>
            <p:ph idx="1"/>
          </p:nvPr>
        </p:nvSpPr>
        <p:spPr>
          <a:xfrm>
            <a:off x="416379" y="1825625"/>
            <a:ext cx="5894613" cy="4351338"/>
          </a:xfrm>
        </p:spPr>
        <p:txBody>
          <a:bodyPr>
            <a:normAutofit/>
          </a:bodyPr>
          <a:lstStyle/>
          <a:p>
            <a:r>
              <a:rPr lang="en-GB" sz="1800" dirty="0">
                <a:latin typeface="Arial" panose="020B0604020202020204" pitchFamily="34" charset="0"/>
                <a:cs typeface="Arial" panose="020B0604020202020204" pitchFamily="34" charset="0"/>
              </a:rPr>
              <a:t>Provide hands-on materials like blocks, puzzles, and natural objects to encourage active exploration and schema development. This aligns with Piaget’s view that children learn best through direct interaction with their environment.</a:t>
            </a:r>
          </a:p>
          <a:p>
            <a:r>
              <a:rPr lang="en-GB" sz="1800" dirty="0">
                <a:latin typeface="Arial" panose="020B0604020202020204" pitchFamily="34" charset="0"/>
                <a:cs typeface="Arial" panose="020B0604020202020204" pitchFamily="34" charset="0"/>
              </a:rPr>
              <a:t>Use pretend play and storytelling to support symbolic thinking during the preoperational stage (ages 2–7). Symbolic play helps children's express ideas and experiment with roles, enhancing cognitive flexibility.</a:t>
            </a:r>
          </a:p>
          <a:p>
            <a:r>
              <a:rPr lang="en-GB" sz="1800" dirty="0">
                <a:latin typeface="Arial" panose="020B0604020202020204" pitchFamily="34" charset="0"/>
                <a:cs typeface="Arial" panose="020B0604020202020204" pitchFamily="34" charset="0"/>
              </a:rPr>
              <a:t>Introduce simple rule-based games to foster logical reasoning and social understanding in the concrete operational stage (ages 7–11). These games promote classification, seriation, and perspective-taking.(</a:t>
            </a:r>
            <a:r>
              <a:rPr lang="en-GB" sz="1800" dirty="0">
                <a:latin typeface="Arial" panose="020B0604020202020204" pitchFamily="34" charset="0"/>
                <a:cs typeface="Arial" panose="020B0604020202020204" pitchFamily="34" charset="0"/>
                <a:hlinkClick r:id="rId2"/>
              </a:rPr>
              <a:t>Jean Piaget's Theory of Play</a:t>
            </a:r>
            <a:r>
              <a:rPr lang="en-GB" sz="1800" dirty="0">
                <a:latin typeface="Arial" panose="020B0604020202020204" pitchFamily="34" charset="0"/>
                <a:cs typeface="Arial" panose="020B0604020202020204" pitchFamily="34" charset="0"/>
              </a:rPr>
              <a:t>)</a:t>
            </a:r>
          </a:p>
          <a:p>
            <a:endParaRPr lang="en-GB" sz="1800" dirty="0">
              <a:latin typeface="Arial" panose="020B0604020202020204" pitchFamily="34" charset="0"/>
              <a:cs typeface="Arial" panose="020B0604020202020204" pitchFamily="34" charset="0"/>
            </a:endParaRPr>
          </a:p>
        </p:txBody>
      </p:sp>
      <p:pic>
        <p:nvPicPr>
          <p:cNvPr id="47" name="Picture 46" descr="3D rendering of game pieces tied together with a rope">
            <a:extLst>
              <a:ext uri="{FF2B5EF4-FFF2-40B4-BE49-F238E27FC236}">
                <a16:creationId xmlns:a16="http://schemas.microsoft.com/office/drawing/2014/main" id="{C88E0098-3A88-244E-BF1B-35B676E35CD9}"/>
              </a:ext>
            </a:extLst>
          </p:cNvPr>
          <p:cNvPicPr>
            <a:picLocks noChangeAspect="1"/>
          </p:cNvPicPr>
          <p:nvPr/>
        </p:nvPicPr>
        <p:blipFill>
          <a:blip r:embed="rId3"/>
          <a:srcRect r="24999"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9369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48A36-34CF-EF83-5CF7-0B85DC70DD61}"/>
              </a:ext>
            </a:extLst>
          </p:cNvPr>
          <p:cNvSpPr>
            <a:spLocks noGrp="1"/>
          </p:cNvSpPr>
          <p:nvPr>
            <p:ph type="title"/>
          </p:nvPr>
        </p:nvSpPr>
        <p:spPr>
          <a:xfrm>
            <a:off x="640080" y="325369"/>
            <a:ext cx="4368602" cy="1493307"/>
          </a:xfrm>
        </p:spPr>
        <p:txBody>
          <a:bodyPr anchor="b">
            <a:normAutofit fontScale="90000"/>
          </a:bodyPr>
          <a:lstStyle/>
          <a:p>
            <a:r>
              <a:rPr lang="en-GB" sz="5400" b="1" dirty="0"/>
              <a:t>‘Nature and Nurture’</a:t>
            </a:r>
          </a:p>
        </p:txBody>
      </p:sp>
      <p:sp>
        <p:nvSpPr>
          <p:cNvPr id="51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BFC3DA8D-E419-8383-2285-AE1333D20F11}"/>
              </a:ext>
            </a:extLst>
          </p:cNvPr>
          <p:cNvSpPr>
            <a:spLocks noGrp="1"/>
          </p:cNvSpPr>
          <p:nvPr>
            <p:ph idx="1"/>
          </p:nvPr>
        </p:nvSpPr>
        <p:spPr>
          <a:xfrm>
            <a:off x="640080" y="2872899"/>
            <a:ext cx="4670097" cy="3320668"/>
          </a:xfrm>
        </p:spPr>
        <p:txBody>
          <a:bodyPr>
            <a:normAutofit/>
          </a:bodyPr>
          <a:lstStyle/>
          <a:p>
            <a:pPr marL="0" indent="0">
              <a:buNone/>
            </a:pPr>
            <a:r>
              <a:rPr lang="en-GB" sz="2200" dirty="0">
                <a:latin typeface="Arial" panose="020B0604020202020204" pitchFamily="34" charset="0"/>
                <a:cs typeface="Arial" panose="020B0604020202020204" pitchFamily="34" charset="0"/>
              </a:rPr>
              <a:t>Nature:</a:t>
            </a:r>
          </a:p>
          <a:p>
            <a:r>
              <a:rPr lang="en-GB" sz="2200" dirty="0">
                <a:latin typeface="Arial" panose="020B0604020202020204" pitchFamily="34" charset="0"/>
                <a:cs typeface="Arial" panose="020B0604020202020204" pitchFamily="34" charset="0"/>
              </a:rPr>
              <a:t>Genetics, brain maturation, sensory readiness</a:t>
            </a:r>
          </a:p>
          <a:p>
            <a:pPr marL="0" indent="0">
              <a:buNone/>
            </a:pPr>
            <a:r>
              <a:rPr lang="en-GB" sz="2200" dirty="0">
                <a:latin typeface="Arial" panose="020B0604020202020204" pitchFamily="34" charset="0"/>
                <a:cs typeface="Arial" panose="020B0604020202020204" pitchFamily="34" charset="0"/>
              </a:rPr>
              <a:t>Nurture:</a:t>
            </a:r>
          </a:p>
          <a:p>
            <a:r>
              <a:rPr lang="en-GB" sz="2200" dirty="0">
                <a:latin typeface="Arial" panose="020B0604020202020204" pitchFamily="34" charset="0"/>
                <a:cs typeface="Arial" panose="020B0604020202020204" pitchFamily="34" charset="0"/>
              </a:rPr>
              <a:t>Caregiver relationships, language exposure, social interaction, cultural context</a:t>
            </a:r>
          </a:p>
          <a:p>
            <a:r>
              <a:rPr lang="en-GB" sz="2200" dirty="0">
                <a:latin typeface="Arial" panose="020B0604020202020204" pitchFamily="34" charset="0"/>
                <a:cs typeface="Arial" panose="020B0604020202020204" pitchFamily="34" charset="0"/>
              </a:rPr>
              <a:t>(Early Childhood Education Textbooks, 2018)</a:t>
            </a:r>
          </a:p>
        </p:txBody>
      </p:sp>
      <p:pic>
        <p:nvPicPr>
          <p:cNvPr id="5122" name="Picture 2">
            <a:extLst>
              <a:ext uri="{FF2B5EF4-FFF2-40B4-BE49-F238E27FC236}">
                <a16:creationId xmlns:a16="http://schemas.microsoft.com/office/drawing/2014/main" id="{252D0CAE-DBB6-EE77-27B6-5CA4313A34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3047" b="-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4491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24276-2A27-CE9E-F12D-84FC6C250D88}"/>
              </a:ext>
            </a:extLst>
          </p:cNvPr>
          <p:cNvSpPr>
            <a:spLocks noGrp="1"/>
          </p:cNvSpPr>
          <p:nvPr>
            <p:ph type="title"/>
          </p:nvPr>
        </p:nvSpPr>
        <p:spPr>
          <a:xfrm>
            <a:off x="841248" y="334644"/>
            <a:ext cx="10509504" cy="1076914"/>
          </a:xfrm>
        </p:spPr>
        <p:txBody>
          <a:bodyPr anchor="ctr">
            <a:normAutofit/>
          </a:bodyPr>
          <a:lstStyle/>
          <a:p>
            <a:r>
              <a:rPr lang="en-GB" sz="3400" b="1"/>
              <a:t>Critical Evaluation of Piaget’s theory of cognitive development </a:t>
            </a:r>
            <a:endParaRPr lang="en-GB" sz="3400"/>
          </a:p>
        </p:txBody>
      </p:sp>
      <p:sp>
        <p:nvSpPr>
          <p:cNvPr id="67" name="Rectangle 66">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9" name="Rectangle 68">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able 4">
            <a:extLst>
              <a:ext uri="{FF2B5EF4-FFF2-40B4-BE49-F238E27FC236}">
                <a16:creationId xmlns:a16="http://schemas.microsoft.com/office/drawing/2014/main" id="{9CCBB395-7647-A660-58CD-12A3E496F526}"/>
              </a:ext>
            </a:extLst>
          </p:cNvPr>
          <p:cNvGraphicFramePr>
            <a:graphicFrameLocks noGrp="1"/>
          </p:cNvGraphicFramePr>
          <p:nvPr>
            <p:ph idx="1"/>
            <p:extLst>
              <p:ext uri="{D42A27DB-BD31-4B8C-83A1-F6EECF244321}">
                <p14:modId xmlns:p14="http://schemas.microsoft.com/office/powerpoint/2010/main" val="1854161220"/>
              </p:ext>
            </p:extLst>
          </p:nvPr>
        </p:nvGraphicFramePr>
        <p:xfrm>
          <a:off x="838200" y="1958819"/>
          <a:ext cx="10506457" cy="4092506"/>
        </p:xfrm>
        <a:graphic>
          <a:graphicData uri="http://schemas.openxmlformats.org/drawingml/2006/table">
            <a:tbl>
              <a:tblPr firstRow="1" bandRow="1">
                <a:noFill/>
                <a:tableStyleId>{5C22544A-7EE6-4342-B048-85BDC9FD1C3A}</a:tableStyleId>
              </a:tblPr>
              <a:tblGrid>
                <a:gridCol w="9010774">
                  <a:extLst>
                    <a:ext uri="{9D8B030D-6E8A-4147-A177-3AD203B41FA5}">
                      <a16:colId xmlns:a16="http://schemas.microsoft.com/office/drawing/2014/main" val="414531455"/>
                    </a:ext>
                  </a:extLst>
                </a:gridCol>
                <a:gridCol w="1495683">
                  <a:extLst>
                    <a:ext uri="{9D8B030D-6E8A-4147-A177-3AD203B41FA5}">
                      <a16:colId xmlns:a16="http://schemas.microsoft.com/office/drawing/2014/main" val="3932381930"/>
                    </a:ext>
                  </a:extLst>
                </a:gridCol>
              </a:tblGrid>
              <a:tr h="3125588">
                <a:tc>
                  <a:txBody>
                    <a:bodyPr/>
                    <a:lstStyle/>
                    <a:p>
                      <a:pPr algn="just"/>
                      <a:r>
                        <a:rPr lang="en-GB" sz="2300" b="0" cap="none" spc="0" dirty="0">
                          <a:solidFill>
                            <a:schemeClr val="tx1"/>
                          </a:solidFill>
                          <a:latin typeface="Arial" panose="020B0604020202020204" pitchFamily="34" charset="0"/>
                          <a:cs typeface="Arial" panose="020B0604020202020204" pitchFamily="34" charset="0"/>
                        </a:rPr>
                        <a:t>“I’ve always admired Piaget’s contribution to developmental psychology—his idea that children aren’t just ‘mini adults’ but have their own ways of thinking was revolutionary. That said, I think his stages can feel a bit rigid. In my experience working with children, development is often more fluid and influenced by social and emotional factors than Piaget accounted for. Still, his emphasis on active learning and discovery remains incredibly valuable, especially in early education.”</a:t>
                      </a:r>
                    </a:p>
                  </a:txBody>
                  <a:tcPr marL="0" marR="160946" marT="39240" marB="196199" anchor="b">
                    <a:lnL w="12700" cmpd="sng">
                      <a:noFill/>
                    </a:lnL>
                    <a:lnR w="12700" cmpd="sng">
                      <a:noFill/>
                    </a:lnR>
                    <a:lnT w="9525" cap="flat" cmpd="sng" algn="ctr">
                      <a:noFill/>
                      <a:prstDash val="solid"/>
                    </a:lnT>
                    <a:lnB w="38100" cmpd="sng">
                      <a:noFill/>
                    </a:lnB>
                    <a:noFill/>
                  </a:tcPr>
                </a:tc>
                <a:tc>
                  <a:txBody>
                    <a:bodyPr/>
                    <a:lstStyle/>
                    <a:p>
                      <a:endParaRPr lang="en-GB" sz="3500" b="0" cap="none" spc="0">
                        <a:solidFill>
                          <a:schemeClr val="tx1"/>
                        </a:solidFill>
                      </a:endParaRPr>
                    </a:p>
                  </a:txBody>
                  <a:tcPr marL="0" marR="160946" marT="39240" marB="196199"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773198479"/>
                  </a:ext>
                </a:extLst>
              </a:tr>
              <a:tr h="966918">
                <a:tc>
                  <a:txBody>
                    <a:bodyPr/>
                    <a:lstStyle/>
                    <a:p>
                      <a:endParaRPr lang="en-GB" sz="2300" cap="none" spc="0" dirty="0">
                        <a:solidFill>
                          <a:schemeClr val="tx1"/>
                        </a:solidFill>
                        <a:latin typeface="Arial" panose="020B0604020202020204" pitchFamily="34" charset="0"/>
                        <a:cs typeface="Arial" panose="020B0604020202020204" pitchFamily="34" charset="0"/>
                      </a:endParaRPr>
                    </a:p>
                  </a:txBody>
                  <a:tcPr marL="0" marR="160946" marT="58859" marB="196199">
                    <a:lnL w="12700" cmpd="sng">
                      <a:noFill/>
                      <a:prstDash val="solid"/>
                    </a:lnL>
                    <a:lnR w="12700" cmpd="sng">
                      <a:noFill/>
                      <a:prstDash val="solid"/>
                    </a:lnR>
                    <a:lnT w="38100" cmpd="sng">
                      <a:noFill/>
                    </a:lnT>
                    <a:lnB w="12700" cmpd="sng">
                      <a:noFill/>
                      <a:prstDash val="solid"/>
                    </a:lnB>
                    <a:noFill/>
                  </a:tcPr>
                </a:tc>
                <a:tc>
                  <a:txBody>
                    <a:bodyPr/>
                    <a:lstStyle/>
                    <a:p>
                      <a:pPr marL="285750" indent="-285750">
                        <a:buFont typeface="Arial" panose="020B0604020202020204" pitchFamily="34" charset="0"/>
                        <a:buChar char="•"/>
                      </a:pPr>
                      <a:endParaRPr lang="en-GB" sz="3500" cap="none" spc="0" dirty="0">
                        <a:solidFill>
                          <a:schemeClr val="tx1"/>
                        </a:solidFill>
                      </a:endParaRPr>
                    </a:p>
                  </a:txBody>
                  <a:tcPr marL="0" marR="160946" marT="58859" marB="196199">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120634238"/>
                  </a:ext>
                </a:extLst>
              </a:tr>
            </a:tbl>
          </a:graphicData>
        </a:graphic>
      </p:graphicFrame>
      <p:pic>
        <p:nvPicPr>
          <p:cNvPr id="6" name="Picture 5" descr="A colorful toy blocks with white text&#10;&#10;AI-generated content may be incorrect.">
            <a:extLst>
              <a:ext uri="{FF2B5EF4-FFF2-40B4-BE49-F238E27FC236}">
                <a16:creationId xmlns:a16="http://schemas.microsoft.com/office/drawing/2014/main" id="{2E3B996F-5648-E621-5FD4-DA0E0F826D81}"/>
              </a:ext>
            </a:extLst>
          </p:cNvPr>
          <p:cNvPicPr>
            <a:picLocks noChangeAspect="1"/>
          </p:cNvPicPr>
          <p:nvPr/>
        </p:nvPicPr>
        <p:blipFill>
          <a:blip r:embed="rId3"/>
          <a:stretch>
            <a:fillRect/>
          </a:stretch>
        </p:blipFill>
        <p:spPr>
          <a:xfrm>
            <a:off x="9167794" y="1411558"/>
            <a:ext cx="2857500" cy="5322405"/>
          </a:xfrm>
          <a:prstGeom prst="rect">
            <a:avLst/>
          </a:prstGeom>
        </p:spPr>
      </p:pic>
    </p:spTree>
    <p:extLst>
      <p:ext uri="{BB962C8B-B14F-4D97-AF65-F5344CB8AC3E}">
        <p14:creationId xmlns:p14="http://schemas.microsoft.com/office/powerpoint/2010/main" val="2707232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648E24-A4D0-87D3-742B-C24116390ABF}"/>
              </a:ext>
            </a:extLst>
          </p:cNvPr>
          <p:cNvSpPr>
            <a:spLocks noGrp="1"/>
          </p:cNvSpPr>
          <p:nvPr>
            <p:ph type="title"/>
          </p:nvPr>
        </p:nvSpPr>
        <p:spPr>
          <a:xfrm>
            <a:off x="808638" y="386930"/>
            <a:ext cx="9236700" cy="1188950"/>
          </a:xfrm>
        </p:spPr>
        <p:txBody>
          <a:bodyPr anchor="b">
            <a:normAutofit/>
          </a:bodyPr>
          <a:lstStyle/>
          <a:p>
            <a:r>
              <a:rPr lang="en-GB" sz="5400" b="1"/>
              <a:t>Conclusion</a:t>
            </a:r>
          </a:p>
        </p:txBody>
      </p:sp>
      <p:grpSp>
        <p:nvGrpSpPr>
          <p:cNvPr id="102" name="Group 10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03" name="Rectangle 10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6" name="Rectangle 10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B62547E2-A1D6-311E-D09C-9673A0AD3D89}"/>
              </a:ext>
            </a:extLst>
          </p:cNvPr>
          <p:cNvSpPr>
            <a:spLocks noGrp="1"/>
          </p:cNvSpPr>
          <p:nvPr>
            <p:ph idx="1"/>
          </p:nvPr>
        </p:nvSpPr>
        <p:spPr>
          <a:xfrm>
            <a:off x="793660" y="2106387"/>
            <a:ext cx="10143668" cy="3928654"/>
          </a:xfrm>
        </p:spPr>
        <p:txBody>
          <a:bodyPr anchor="ctr">
            <a:normAutofit/>
          </a:bodyPr>
          <a:lstStyle/>
          <a:p>
            <a:r>
              <a:rPr lang="en-GB" sz="2000" dirty="0">
                <a:latin typeface="Arial" panose="020B0604020202020204" pitchFamily="34" charset="0"/>
                <a:cs typeface="Arial" panose="020B0604020202020204" pitchFamily="34" charset="0"/>
              </a:rPr>
              <a:t>By integrating movement, sensory play, storytelling, and emotional coaching, we create a nurturing environment that supports Amira’s physical, intellectual, language, and social-emotional development. These strategies not only foster curiosity and confidence but also lay the foundation for lifelong wellbeing and resilience.</a:t>
            </a:r>
          </a:p>
          <a:p>
            <a:r>
              <a:rPr lang="en-GB" sz="2000" dirty="0">
                <a:latin typeface="Arial" panose="020B0604020202020204" pitchFamily="34" charset="0"/>
                <a:cs typeface="Arial" panose="020B0604020202020204" pitchFamily="34" charset="0"/>
              </a:rPr>
              <a:t>A holistic, evidence-informed approach ensures that Amira is not just developing — she’s thriving. When carers, educators, and policymakers collaborate to embed these practices, we amplify every child’s potential and uphold their right to flourish</a:t>
            </a:r>
          </a:p>
        </p:txBody>
      </p:sp>
    </p:spTree>
    <p:extLst>
      <p:ext uri="{BB962C8B-B14F-4D97-AF65-F5344CB8AC3E}">
        <p14:creationId xmlns:p14="http://schemas.microsoft.com/office/powerpoint/2010/main" val="681124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B699E54-6992-7F61-46CB-8979791F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C5F207B8-172D-EB2A-43A0-3F370E745E48}"/>
              </a:ext>
            </a:extLst>
          </p:cNvPr>
          <p:cNvSpPr>
            <a:spLocks noGrp="1"/>
          </p:cNvSpPr>
          <p:nvPr>
            <p:ph type="title"/>
          </p:nvPr>
        </p:nvSpPr>
        <p:spPr>
          <a:xfrm>
            <a:off x="612648" y="-1133856"/>
            <a:ext cx="11019513" cy="914400"/>
          </a:xfrm>
        </p:spPr>
        <p:txBody>
          <a:bodyPr anchor="b">
            <a:normAutofit/>
          </a:bodyPr>
          <a:lstStyle/>
          <a:p>
            <a:r>
              <a:rPr lang="en-GB" dirty="0"/>
              <a:t>References:</a:t>
            </a:r>
          </a:p>
        </p:txBody>
      </p:sp>
      <p:sp>
        <p:nvSpPr>
          <p:cNvPr id="3" name="Content Placeholder 2">
            <a:extLst>
              <a:ext uri="{FF2B5EF4-FFF2-40B4-BE49-F238E27FC236}">
                <a16:creationId xmlns:a16="http://schemas.microsoft.com/office/drawing/2014/main" id="{55B55A50-956F-C78E-5196-CE9F253EFF2E}"/>
              </a:ext>
            </a:extLst>
          </p:cNvPr>
          <p:cNvSpPr>
            <a:spLocks noGrp="1"/>
          </p:cNvSpPr>
          <p:nvPr>
            <p:ph idx="1"/>
            <p:extLst>
              <p:ext uri="{E7BDC344-281C-4309-B0C6-D0EE65EED2A8}">
                <p202:designPr xmlns:p202="http://schemas.microsoft.com/office/powerpoint/2020/02/main">
                  <p202:designTagLst>
                    <p202:designTag name="ARCH:1:CLS" val="LargePlainText"/>
                  </p202:designTagLst>
                </p202:designPr>
              </p:ext>
            </p:extLst>
          </p:nvPr>
        </p:nvSpPr>
        <p:spPr>
          <a:xfrm>
            <a:off x="612647" y="-122464"/>
            <a:ext cx="11299045" cy="6270171"/>
          </a:xfrm>
        </p:spPr>
        <p:txBody>
          <a:bodyPr anchor="ctr">
            <a:normAutofit/>
          </a:bodyPr>
          <a:lstStyle/>
          <a:p>
            <a:pPr marL="571500" indent="-171450"/>
            <a:r>
              <a:rPr lang="en-GB" sz="1600" dirty="0"/>
              <a:t>Very well Mind, 2023. Nature vs. Nurture: Genetic and Environmental Influences. [online] Available at: https://www.verywellmind.com/nature-vs-nurture-2795392 [Accessed 5 Nov. 2025].</a:t>
            </a:r>
          </a:p>
          <a:p>
            <a:pPr marL="571500" indent="-171450"/>
            <a:r>
              <a:rPr lang="en-GB" sz="1600" dirty="0"/>
              <a:t> Piaget, J. (1952) The Origins of Intelligence in Children. New York: International Universities Press.</a:t>
            </a:r>
          </a:p>
          <a:p>
            <a:pPr marL="571500" indent="-171450"/>
            <a:r>
              <a:rPr lang="en-GB" sz="1600" dirty="0"/>
              <a:t>Department for Education, 2021. Statutory Framework for the Early Years Foundation Stage (EYFS). [online] Available at: https://www.gov.uk/government/publications/early-years-foundation-stage-framework--2 [Accessed 5 Nov. 2025].</a:t>
            </a:r>
          </a:p>
          <a:p>
            <a:pPr marL="571500" indent="-171450"/>
            <a:r>
              <a:rPr lang="en-GB" sz="1600" dirty="0"/>
              <a:t>Ankura Hospitals, 2023. The Role of Genetics in Childhood Growth and Development. [online] Available at: https://www.ankurahospitals.com/blog/the-role-of-genetics-in-childhood-growth-and-development/ [Accessed 5 Nov. 2025].</a:t>
            </a:r>
          </a:p>
          <a:p>
            <a:pPr marL="571500" indent="-171450"/>
            <a:r>
              <a:rPr lang="en-GB" sz="1600" dirty="0"/>
              <a:t>Science of Biogenetics, 2023. Genetics and Its Role in Shaping Growth and Development. [online] Available at: https://www.scienceofbiogenetics.com/genetics-child-development [Accessed 5 Nov. 2025].</a:t>
            </a:r>
          </a:p>
          <a:p>
            <a:pPr marL="571500" indent="-171450"/>
            <a:r>
              <a:rPr lang="en-GB" sz="1600" dirty="0"/>
              <a:t> Sudoku, 2020. Critically Evaluate Piaget’s Theory of Cognitive Development. [online] Available at: https://www.studocu.com/en-gb/document/university-of-sussex/developmental-psychology/critically-evaluate-piagets-theory-of-cognitive-development/1512596 [Accessed 5 Nov. 2025].</a:t>
            </a:r>
          </a:p>
          <a:p>
            <a:pPr marL="571500" indent="-171450"/>
            <a:r>
              <a:rPr lang="en-GB" sz="1600" dirty="0"/>
              <a:t>My Tutor, 2021. Describe and Evaluate Piaget’s Theory. [online] Available at: https://www.mytutor.co.uk/answers/1783/A-Level/Psychology/Describe-and-evaluate-Piaget-s-theory-of-cognitive-development/ [Accessed 5 Nov. 2025].</a:t>
            </a:r>
          </a:p>
          <a:p>
            <a:pPr marL="571500" indent="-171450"/>
            <a:r>
              <a:rPr lang="en-GB" sz="1600" dirty="0">
                <a:hlinkClick r:id="rId2"/>
              </a:rPr>
              <a:t>Applying Piaget’s Theory of Cognitive Development: Strategies for Classroom Success - </a:t>
            </a:r>
            <a:r>
              <a:rPr lang="en-GB" sz="1600" dirty="0" err="1">
                <a:hlinkClick r:id="rId2"/>
              </a:rPr>
              <a:t>LearningMole</a:t>
            </a:r>
            <a:endParaRPr lang="en-GB" sz="1600" dirty="0"/>
          </a:p>
          <a:p>
            <a:pPr marL="571500" indent="-171450"/>
            <a:endParaRPr lang="en-GB" sz="1800" dirty="0"/>
          </a:p>
          <a:p>
            <a:pPr marL="400050" indent="0">
              <a:buNone/>
            </a:pPr>
            <a:endParaRPr lang="en-GB" sz="1200" dirty="0"/>
          </a:p>
        </p:txBody>
      </p:sp>
    </p:spTree>
    <p:extLst>
      <p:ext uri="{BB962C8B-B14F-4D97-AF65-F5344CB8AC3E}">
        <p14:creationId xmlns:p14="http://schemas.microsoft.com/office/powerpoint/2010/main" val="4218409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3630</TotalTime>
  <Words>1138</Words>
  <Application>Microsoft Office PowerPoint</Application>
  <PresentationFormat>Widescreen</PresentationFormat>
  <Paragraphs>69</Paragraphs>
  <Slides>12</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Neue Haas Grotesk Text Pro</vt:lpstr>
      <vt:lpstr>Office Theme</vt:lpstr>
      <vt:lpstr>Psychology in Health and Social Care LCHS4010  Assessment 1: Individual  Presentation </vt:lpstr>
      <vt:lpstr>Psychology &amp; Developmental Psychology</vt:lpstr>
      <vt:lpstr>Early childhood 3-7 - Amira</vt:lpstr>
      <vt:lpstr>Developmental changes in early childhood (Amira)  </vt:lpstr>
      <vt:lpstr>Jean Piaget </vt:lpstr>
      <vt:lpstr>Piaget’ Piaget’s theory of cognitive developments </vt:lpstr>
      <vt:lpstr>Apply the theory to Amira’s situation</vt:lpstr>
      <vt:lpstr>Propose practical strategies or interventions for Amira </vt:lpstr>
      <vt:lpstr>‘Nature and Nurture’</vt:lpstr>
      <vt:lpstr>Critical Evaluation of Piaget’s theory of cognitive development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Bianca Sanfilippo</dc:creator>
  <cp:lastModifiedBy>Robson Silva</cp:lastModifiedBy>
  <cp:revision>51</cp:revision>
  <dcterms:created xsi:type="dcterms:W3CDTF">2023-06-15T09:39:33Z</dcterms:created>
  <dcterms:modified xsi:type="dcterms:W3CDTF">2025-11-14T12:22:22Z</dcterms:modified>
</cp:coreProperties>
</file>