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8" r:id="rId3"/>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3.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92" name="Shape 2792"/>
        <p:cNvGrpSpPr/>
        <p:nvPr/>
      </p:nvGrpSpPr>
      <p:grpSpPr>
        <a:xfrm>
          <a:off x="0" y="0"/>
          <a:ext cx="0" cy="0"/>
          <a:chOff x="0" y="0"/>
          <a:chExt cx="0" cy="0"/>
        </a:xfrm>
      </p:grpSpPr>
      <p:sp>
        <p:nvSpPr>
          <p:cNvPr id="2793" name="Google Shape;2793;n"/>
          <p:cNvSpPr txBox="1"/>
          <p:nvPr>
            <p:ph idx="2" type="hdr"/>
          </p:nvPr>
        </p:nvSpPr>
        <p:spPr>
          <a:xfrm>
            <a:off x="0" y="0"/>
            <a:ext cx="2971800" cy="4587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794" name="Google Shape;2794;n"/>
          <p:cNvSpPr txBox="1"/>
          <p:nvPr>
            <p:ph idx="10" type="dt"/>
          </p:nvPr>
        </p:nvSpPr>
        <p:spPr>
          <a:xfrm>
            <a:off x="3884613" y="0"/>
            <a:ext cx="2971800" cy="4587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795" name="Google Shape;279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96" name="Google Shape;2796;n"/>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2797" name="Google Shape;2797;n"/>
          <p:cNvSpPr txBox="1"/>
          <p:nvPr>
            <p:ph idx="11" type="ftr"/>
          </p:nvPr>
        </p:nvSpPr>
        <p:spPr>
          <a:xfrm>
            <a:off x="0" y="8685213"/>
            <a:ext cx="2971800" cy="4587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2798" name="Google Shape;2798;n"/>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instituteforgovernment.org.uk/publication/devolution-at-20/parliaments-and-assemblies" TargetMode="External"/><Relationship Id="rId3" Type="http://schemas.openxmlformats.org/officeDocument/2006/relationships/hyperlink" Target="https://www.thenational.wales/news/20088766.explained-devolution-wales-scotland-northern-ireland/" TargetMode="Externa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08" name="Shape 2908"/>
        <p:cNvGrpSpPr/>
        <p:nvPr/>
      </p:nvGrpSpPr>
      <p:grpSpPr>
        <a:xfrm>
          <a:off x="0" y="0"/>
          <a:ext cx="0" cy="0"/>
          <a:chOff x="0" y="0"/>
          <a:chExt cx="0" cy="0"/>
        </a:xfrm>
      </p:grpSpPr>
      <p:sp>
        <p:nvSpPr>
          <p:cNvPr id="2909" name="Google Shape;2909;p1: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0" name="Google Shape;2910;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7" name="Shape 2917"/>
        <p:cNvGrpSpPr/>
        <p:nvPr/>
      </p:nvGrpSpPr>
      <p:grpSpPr>
        <a:xfrm>
          <a:off x="0" y="0"/>
          <a:ext cx="0" cy="0"/>
          <a:chOff x="0" y="0"/>
          <a:chExt cx="0" cy="0"/>
        </a:xfrm>
      </p:grpSpPr>
      <p:sp>
        <p:nvSpPr>
          <p:cNvPr id="2918" name="Google Shape;2918;p2: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9" name="Google Shape;291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4" name="Shape 2944"/>
        <p:cNvGrpSpPr/>
        <p:nvPr/>
      </p:nvGrpSpPr>
      <p:grpSpPr>
        <a:xfrm>
          <a:off x="0" y="0"/>
          <a:ext cx="0" cy="0"/>
          <a:chOff x="0" y="0"/>
          <a:chExt cx="0" cy="0"/>
        </a:xfrm>
      </p:grpSpPr>
      <p:sp>
        <p:nvSpPr>
          <p:cNvPr id="2945" name="Google Shape;2945;p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46" name="Google Shape;294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4" name="Shape 2954"/>
        <p:cNvGrpSpPr/>
        <p:nvPr/>
      </p:nvGrpSpPr>
      <p:grpSpPr>
        <a:xfrm>
          <a:off x="0" y="0"/>
          <a:ext cx="0" cy="0"/>
          <a:chOff x="0" y="0"/>
          <a:chExt cx="0" cy="0"/>
        </a:xfrm>
      </p:grpSpPr>
      <p:sp>
        <p:nvSpPr>
          <p:cNvPr id="2955" name="Google Shape;2955;p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56" name="Google Shape;2956;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68" name="Shape 2968"/>
        <p:cNvGrpSpPr/>
        <p:nvPr/>
      </p:nvGrpSpPr>
      <p:grpSpPr>
        <a:xfrm>
          <a:off x="0" y="0"/>
          <a:ext cx="0" cy="0"/>
          <a:chOff x="0" y="0"/>
          <a:chExt cx="0" cy="0"/>
        </a:xfrm>
      </p:grpSpPr>
      <p:sp>
        <p:nvSpPr>
          <p:cNvPr id="2969" name="Google Shape;296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70" name="Google Shape;2970;p5: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Access to Justice Act 1999 example. </a:t>
            </a:r>
            <a:endParaRPr/>
          </a:p>
          <a:p>
            <a:pPr indent="0" lvl="0" marL="0" rtl="0" algn="l">
              <a:spcBef>
                <a:spcPts val="0"/>
              </a:spcBef>
              <a:spcAft>
                <a:spcPts val="0"/>
              </a:spcAft>
              <a:buNone/>
            </a:pPr>
            <a:r>
              <a:rPr lang="en-GB"/>
              <a:t>Dangerous dogs Act 1991 </a:t>
            </a:r>
            <a:endParaRPr/>
          </a:p>
          <a:p>
            <a:pPr indent="0" lvl="0" marL="0" rtl="0" algn="l">
              <a:spcBef>
                <a:spcPts val="0"/>
              </a:spcBef>
              <a:spcAft>
                <a:spcPts val="0"/>
              </a:spcAft>
              <a:buNone/>
            </a:pPr>
            <a:r>
              <a:rPr lang="en-GB"/>
              <a:t>Smacking ban Wales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Reference: Knight L, [2022] Delegated legislation, University of Wales Trinity Saint David.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a:t>
            </a:r>
            <a:endParaRPr/>
          </a:p>
        </p:txBody>
      </p:sp>
      <p:sp>
        <p:nvSpPr>
          <p:cNvPr id="2971" name="Google Shape;2971;p5: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4" name="Shape 2984"/>
        <p:cNvGrpSpPr/>
        <p:nvPr/>
      </p:nvGrpSpPr>
      <p:grpSpPr>
        <a:xfrm>
          <a:off x="0" y="0"/>
          <a:ext cx="0" cy="0"/>
          <a:chOff x="0" y="0"/>
          <a:chExt cx="0" cy="0"/>
        </a:xfrm>
      </p:grpSpPr>
      <p:sp>
        <p:nvSpPr>
          <p:cNvPr id="2985" name="Google Shape;298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86" name="Google Shape;2986;p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Circulars, Codes and ministerial guidance.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987" name="Google Shape;2987;p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03" name="Shape 3003"/>
        <p:cNvGrpSpPr/>
        <p:nvPr/>
      </p:nvGrpSpPr>
      <p:grpSpPr>
        <a:xfrm>
          <a:off x="0" y="0"/>
          <a:ext cx="0" cy="0"/>
          <a:chOff x="0" y="0"/>
          <a:chExt cx="0" cy="0"/>
        </a:xfrm>
      </p:grpSpPr>
      <p:sp>
        <p:nvSpPr>
          <p:cNvPr id="3004" name="Google Shape;3004;p7: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05" name="Google Shape;300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4" name="Shape 3024"/>
        <p:cNvGrpSpPr/>
        <p:nvPr/>
      </p:nvGrpSpPr>
      <p:grpSpPr>
        <a:xfrm>
          <a:off x="0" y="0"/>
          <a:ext cx="0" cy="0"/>
          <a:chOff x="0" y="0"/>
          <a:chExt cx="0" cy="0"/>
        </a:xfrm>
      </p:grpSpPr>
      <p:sp>
        <p:nvSpPr>
          <p:cNvPr id="3025" name="Google Shape;302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26" name="Google Shape;3026;p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There are other devolved powers, these include devolution.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Devolution was a result of a referendum and led the Uk to the place it is in now.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Wales – Government of Wales Act 1998 was seen to be not good enough because of the limited powers it afforded Wales. Hence the creation of the Government of Wales Act 2006 and lastly the Wales Act 2017.  When the Welsh assembly passes legislation it is known as an assembly act. The powers that Wales have with regards to making legislation are founded under S.7 of the Government of Wales Act 2006. </a:t>
            </a:r>
            <a:endParaRPr/>
          </a:p>
        </p:txBody>
      </p:sp>
      <p:sp>
        <p:nvSpPr>
          <p:cNvPr id="3027" name="Google Shape;3027;p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44" name="Shape 3044"/>
        <p:cNvGrpSpPr/>
        <p:nvPr/>
      </p:nvGrpSpPr>
      <p:grpSpPr>
        <a:xfrm>
          <a:off x="0" y="0"/>
          <a:ext cx="0" cy="0"/>
          <a:chOff x="0" y="0"/>
          <a:chExt cx="0" cy="0"/>
        </a:xfrm>
      </p:grpSpPr>
      <p:sp>
        <p:nvSpPr>
          <p:cNvPr id="3045" name="Google Shape;3045;p9: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46" name="Google Shape;3046;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0" name="Shape 3050"/>
        <p:cNvGrpSpPr/>
        <p:nvPr/>
      </p:nvGrpSpPr>
      <p:grpSpPr>
        <a:xfrm>
          <a:off x="0" y="0"/>
          <a:ext cx="0" cy="0"/>
          <a:chOff x="0" y="0"/>
          <a:chExt cx="0" cy="0"/>
        </a:xfrm>
      </p:grpSpPr>
      <p:sp>
        <p:nvSpPr>
          <p:cNvPr id="3051" name="Google Shape;3051;p1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52" name="Google Shape;3052;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6" name="Shape 3056"/>
        <p:cNvGrpSpPr/>
        <p:nvPr/>
      </p:nvGrpSpPr>
      <p:grpSpPr>
        <a:xfrm>
          <a:off x="0" y="0"/>
          <a:ext cx="0" cy="0"/>
          <a:chOff x="0" y="0"/>
          <a:chExt cx="0" cy="0"/>
        </a:xfrm>
      </p:grpSpPr>
      <p:sp>
        <p:nvSpPr>
          <p:cNvPr id="3057" name="Google Shape;3057;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58" name="Google Shape;3058;p1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7000"/>
              </a:lnSpc>
              <a:spcBef>
                <a:spcPts val="0"/>
              </a:spcBef>
              <a:spcAft>
                <a:spcPts val="0"/>
              </a:spcAft>
              <a:buNone/>
            </a:pPr>
            <a:r>
              <a:rPr b="1" lang="en-GB" sz="1200">
                <a:latin typeface="Century Schoolbook"/>
                <a:ea typeface="Century Schoolbook"/>
                <a:cs typeface="Century Schoolbook"/>
                <a:sym typeface="Century Schoolbook"/>
              </a:rPr>
              <a:t>Task 1 – Code of Practice of Pace:</a:t>
            </a:r>
            <a:endParaRPr sz="1200">
              <a:latin typeface="Calibri"/>
              <a:ea typeface="Calibri"/>
              <a:cs typeface="Calibri"/>
              <a:sym typeface="Calibri"/>
            </a:endParaRPr>
          </a:p>
          <a:p>
            <a:pPr indent="0" lvl="0" marL="0" rtl="0" algn="l">
              <a:lnSpc>
                <a:spcPct val="107000"/>
              </a:lnSpc>
              <a:spcBef>
                <a:spcPts val="800"/>
              </a:spcBef>
              <a:spcAft>
                <a:spcPts val="0"/>
              </a:spcAft>
              <a:buNone/>
            </a:pPr>
            <a:r>
              <a:rPr b="1" lang="en-GB" sz="1200">
                <a:latin typeface="Century Schoolbook"/>
                <a:ea typeface="Century Schoolbook"/>
                <a:cs typeface="Century Schoolbook"/>
                <a:sym typeface="Century Schoolbook"/>
              </a:rPr>
              <a:t>What does the code cover?</a:t>
            </a:r>
            <a:endParaRPr sz="1200">
              <a:latin typeface="Calibri"/>
              <a:ea typeface="Calibri"/>
              <a:cs typeface="Calibri"/>
              <a:sym typeface="Calibri"/>
            </a:endParaRPr>
          </a:p>
          <a:p>
            <a:pPr indent="-342900" lvl="0" marL="342900" rtl="0" algn="l">
              <a:lnSpc>
                <a:spcPct val="107000"/>
              </a:lnSpc>
              <a:spcBef>
                <a:spcPts val="80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Stop and search</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Arrest</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Detention</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Investigation</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Identification</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Interviewing detainees.</a:t>
            </a:r>
            <a:endParaRPr sz="1200">
              <a:latin typeface="Calibri"/>
              <a:ea typeface="Calibri"/>
              <a:cs typeface="Calibri"/>
              <a:sym typeface="Calibri"/>
            </a:endParaRPr>
          </a:p>
          <a:p>
            <a:pPr indent="0" lvl="0" marL="0" rtl="0" algn="l">
              <a:lnSpc>
                <a:spcPct val="107000"/>
              </a:lnSpc>
              <a:spcBef>
                <a:spcPts val="800"/>
              </a:spcBef>
              <a:spcAft>
                <a:spcPts val="0"/>
              </a:spcAft>
              <a:buNone/>
            </a:pPr>
            <a:r>
              <a:rPr b="1" lang="en-GB" sz="1200">
                <a:latin typeface="Century Schoolbook"/>
                <a:ea typeface="Century Schoolbook"/>
                <a:cs typeface="Century Schoolbook"/>
                <a:sym typeface="Century Schoolbook"/>
              </a:rPr>
              <a:t>Which new codes came into force from 23</a:t>
            </a:r>
            <a:r>
              <a:rPr b="1" baseline="30000" lang="en-GB" sz="1200">
                <a:latin typeface="Century Schoolbook"/>
                <a:ea typeface="Century Schoolbook"/>
                <a:cs typeface="Century Schoolbook"/>
                <a:sym typeface="Century Schoolbook"/>
              </a:rPr>
              <a:t>rd</a:t>
            </a:r>
            <a:r>
              <a:rPr b="1" lang="en-GB" sz="1200">
                <a:latin typeface="Century Schoolbook"/>
                <a:ea typeface="Century Schoolbook"/>
                <a:cs typeface="Century Schoolbook"/>
                <a:sym typeface="Century Schoolbook"/>
              </a:rPr>
              <a:t> February 2017?</a:t>
            </a:r>
            <a:endParaRPr sz="1200">
              <a:latin typeface="Calibri"/>
              <a:ea typeface="Calibri"/>
              <a:cs typeface="Calibri"/>
              <a:sym typeface="Calibri"/>
            </a:endParaRPr>
          </a:p>
          <a:p>
            <a:pPr indent="-342900" lvl="0" marL="342900" rtl="0" algn="l">
              <a:lnSpc>
                <a:spcPct val="107000"/>
              </a:lnSpc>
              <a:spcBef>
                <a:spcPts val="80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C – the detention, treatment and questioning of persons by police officers</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D – the identification of persons by police officers.</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H – the detention, treatment and questioning of persons under section 41.</a:t>
            </a:r>
            <a:endParaRPr sz="1200">
              <a:latin typeface="Calibri"/>
              <a:ea typeface="Calibri"/>
              <a:cs typeface="Calibri"/>
              <a:sym typeface="Calibri"/>
            </a:endParaRPr>
          </a:p>
          <a:p>
            <a:pPr indent="0" lvl="0" marL="0" rtl="0" algn="l">
              <a:lnSpc>
                <a:spcPct val="107000"/>
              </a:lnSpc>
              <a:spcBef>
                <a:spcPts val="800"/>
              </a:spcBef>
              <a:spcAft>
                <a:spcPts val="0"/>
              </a:spcAft>
              <a:buNone/>
            </a:pPr>
            <a:r>
              <a:rPr b="1" lang="en-GB" sz="1200">
                <a:latin typeface="Century Schoolbook"/>
                <a:ea typeface="Century Schoolbook"/>
                <a:cs typeface="Century Schoolbook"/>
                <a:sym typeface="Century Schoolbook"/>
              </a:rPr>
              <a:t>Code E, notice explains what?</a:t>
            </a:r>
            <a:endParaRPr sz="1200">
              <a:latin typeface="Calibri"/>
              <a:ea typeface="Calibri"/>
              <a:cs typeface="Calibri"/>
              <a:sym typeface="Calibri"/>
            </a:endParaRPr>
          </a:p>
          <a:p>
            <a:pPr indent="-342900" lvl="0" marL="342900" rtl="0" algn="l">
              <a:lnSpc>
                <a:spcPct val="107000"/>
              </a:lnSpc>
              <a:spcBef>
                <a:spcPts val="80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How the audio recording will be used.</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The arrangements for access to it.</a:t>
            </a:r>
            <a:endParaRPr sz="1200">
              <a:latin typeface="Calibri"/>
              <a:ea typeface="Calibri"/>
              <a:cs typeface="Calibri"/>
              <a:sym typeface="Calibri"/>
            </a:endParaRPr>
          </a:p>
          <a:p>
            <a:pPr indent="-342900" lvl="0" marL="342900" rtl="0" algn="l">
              <a:lnSpc>
                <a:spcPct val="107000"/>
              </a:lnSpc>
              <a:spcBef>
                <a:spcPts val="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That if they are charged or informed they will be prosecuted, a copy of the audio recording will be supplied.</a:t>
            </a:r>
            <a:endParaRPr sz="1200">
              <a:latin typeface="Calibri"/>
              <a:ea typeface="Calibri"/>
              <a:cs typeface="Calibri"/>
              <a:sym typeface="Calibri"/>
            </a:endParaRPr>
          </a:p>
          <a:p>
            <a:pPr indent="0" lvl="0" marL="0" rtl="0" algn="l">
              <a:spcBef>
                <a:spcPts val="800"/>
              </a:spcBef>
              <a:spcAft>
                <a:spcPts val="0"/>
              </a:spcAft>
              <a:buNone/>
            </a:pPr>
            <a:r>
              <a:t/>
            </a:r>
            <a:endParaRPr/>
          </a:p>
        </p:txBody>
      </p:sp>
      <p:sp>
        <p:nvSpPr>
          <p:cNvPr id="3059" name="Google Shape;3059;p11: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3" name="Shape 3073"/>
        <p:cNvGrpSpPr/>
        <p:nvPr/>
      </p:nvGrpSpPr>
      <p:grpSpPr>
        <a:xfrm>
          <a:off x="0" y="0"/>
          <a:ext cx="0" cy="0"/>
          <a:chOff x="0" y="0"/>
          <a:chExt cx="0" cy="0"/>
        </a:xfrm>
      </p:grpSpPr>
      <p:sp>
        <p:nvSpPr>
          <p:cNvPr id="3074" name="Google Shape;307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75" name="Google Shape;3075;p12: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7000"/>
              </a:lnSpc>
              <a:spcBef>
                <a:spcPts val="0"/>
              </a:spcBef>
              <a:spcAft>
                <a:spcPts val="0"/>
              </a:spcAft>
              <a:buNone/>
            </a:pPr>
            <a:r>
              <a:rPr b="1" lang="en-GB" sz="1200">
                <a:latin typeface="Century Schoolbook"/>
                <a:ea typeface="Century Schoolbook"/>
                <a:cs typeface="Century Schoolbook"/>
                <a:sym typeface="Century Schoolbook"/>
              </a:rPr>
              <a:t>Task 2 – examples of subjects inside the Assembly’s legislation competence?</a:t>
            </a:r>
            <a:endParaRPr sz="1200">
              <a:latin typeface="Calibri"/>
              <a:ea typeface="Calibri"/>
              <a:cs typeface="Calibri"/>
              <a:sym typeface="Calibri"/>
            </a:endParaRPr>
          </a:p>
          <a:p>
            <a:pPr indent="-342900" lvl="0" marL="342900" rtl="0" algn="l">
              <a:lnSpc>
                <a:spcPct val="107000"/>
              </a:lnSpc>
              <a:spcBef>
                <a:spcPts val="800"/>
              </a:spcBef>
              <a:spcAft>
                <a:spcPts val="0"/>
              </a:spcAft>
              <a:buClr>
                <a:schemeClr val="dk1"/>
              </a:buClr>
              <a:buSzPts val="1200"/>
              <a:buFont typeface="Noto Sans Symbols"/>
              <a:buChar char="∙"/>
            </a:pPr>
            <a:r>
              <a:rPr lang="en-GB" sz="1200">
                <a:latin typeface="Century Schoolbook"/>
                <a:ea typeface="Century Schoolbook"/>
                <a:cs typeface="Century Schoolbook"/>
                <a:sym typeface="Century Schoolbook"/>
              </a:rPr>
              <a:t>Agriculture, culture, economic development, education and training, highways, health services, social welfare, tourism etc. </a:t>
            </a:r>
            <a:endParaRPr sz="1200">
              <a:latin typeface="Calibri"/>
              <a:ea typeface="Calibri"/>
              <a:cs typeface="Calibri"/>
              <a:sym typeface="Calibri"/>
            </a:endParaRPr>
          </a:p>
          <a:p>
            <a:pPr indent="0" lvl="0" marL="0" rtl="0" algn="l">
              <a:spcBef>
                <a:spcPts val="800"/>
              </a:spcBef>
              <a:spcAft>
                <a:spcPts val="0"/>
              </a:spcAft>
              <a:buNone/>
            </a:pPr>
            <a:r>
              <a:t/>
            </a:r>
            <a:endParaRPr/>
          </a:p>
        </p:txBody>
      </p:sp>
      <p:sp>
        <p:nvSpPr>
          <p:cNvPr id="3076" name="Google Shape;3076;p12: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1" name="Shape 3081"/>
        <p:cNvGrpSpPr/>
        <p:nvPr/>
      </p:nvGrpSpPr>
      <p:grpSpPr>
        <a:xfrm>
          <a:off x="0" y="0"/>
          <a:ext cx="0" cy="0"/>
          <a:chOff x="0" y="0"/>
          <a:chExt cx="0" cy="0"/>
        </a:xfrm>
      </p:grpSpPr>
      <p:sp>
        <p:nvSpPr>
          <p:cNvPr id="3082" name="Google Shape;3082;p13: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83" name="Google Shape;3083;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8" name="Shape 3088"/>
        <p:cNvGrpSpPr/>
        <p:nvPr/>
      </p:nvGrpSpPr>
      <p:grpSpPr>
        <a:xfrm>
          <a:off x="0" y="0"/>
          <a:ext cx="0" cy="0"/>
          <a:chOff x="0" y="0"/>
          <a:chExt cx="0" cy="0"/>
        </a:xfrm>
      </p:grpSpPr>
      <p:sp>
        <p:nvSpPr>
          <p:cNvPr id="3089" name="Google Shape;3089;p14: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GB"/>
              <a:t>Reference: </a:t>
            </a:r>
            <a:endParaRPr/>
          </a:p>
          <a:p>
            <a:pPr indent="0" lvl="0" marL="0" rtl="0" algn="l">
              <a:spcBef>
                <a:spcPts val="0"/>
              </a:spcBef>
              <a:spcAft>
                <a:spcPts val="0"/>
              </a:spcAft>
              <a:buNone/>
            </a:pPr>
            <a:r>
              <a:rPr lang="en-GB"/>
              <a:t>Institute for government, [no date] ‘ parliament and assemblies’, doi; </a:t>
            </a:r>
            <a:r>
              <a:rPr lang="en-GB" u="sng">
                <a:solidFill>
                  <a:schemeClr val="hlink"/>
                </a:solidFill>
                <a:hlinkClick r:id="rId2"/>
              </a:rPr>
              <a:t>https://www.instituteforgovernment.org.uk/publication/devolution-at-20/parliaments-and-assemblies</a:t>
            </a:r>
            <a:r>
              <a:rPr lang="en-GB"/>
              <a:t> (accessed 3rd January 2022)</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Wilks R [2022] Explained devolution in Wales, Scotland and Northern Ireland, doi:</a:t>
            </a:r>
            <a:r>
              <a:rPr lang="en-GB" u="sng">
                <a:solidFill>
                  <a:schemeClr val="hlink"/>
                </a:solidFill>
                <a:hlinkClick r:id="rId3"/>
              </a:rPr>
              <a:t>https://www.thenational.wales/news/20088766.explained-devolution-wales-scotland-northern-ireland/</a:t>
            </a:r>
            <a:r>
              <a:rPr lang="en-GB"/>
              <a:t> (accessed 9th Febraury 2022)</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a:t>
            </a:r>
            <a:endParaRPr/>
          </a:p>
        </p:txBody>
      </p:sp>
      <p:sp>
        <p:nvSpPr>
          <p:cNvPr id="3090" name="Google Shape;3090;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95" name="Shape 3095"/>
        <p:cNvGrpSpPr/>
        <p:nvPr/>
      </p:nvGrpSpPr>
      <p:grpSpPr>
        <a:xfrm>
          <a:off x="0" y="0"/>
          <a:ext cx="0" cy="0"/>
          <a:chOff x="0" y="0"/>
          <a:chExt cx="0" cy="0"/>
        </a:xfrm>
      </p:grpSpPr>
      <p:sp>
        <p:nvSpPr>
          <p:cNvPr id="3096" name="Google Shape;3096;p15: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97" name="Google Shape;309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808" name="Shape 2808"/>
        <p:cNvGrpSpPr/>
        <p:nvPr/>
      </p:nvGrpSpPr>
      <p:grpSpPr>
        <a:xfrm>
          <a:off x="0" y="0"/>
          <a:ext cx="0" cy="0"/>
          <a:chOff x="0" y="0"/>
          <a:chExt cx="0" cy="0"/>
        </a:xfrm>
      </p:grpSpPr>
      <p:sp>
        <p:nvSpPr>
          <p:cNvPr id="2809" name="Google Shape;2809;p2"/>
          <p:cNvSpPr/>
          <p:nvPr/>
        </p:nvSpPr>
        <p:spPr>
          <a:xfrm>
            <a:off x="0" y="0"/>
            <a:ext cx="12192000" cy="6858000"/>
          </a:xfrm>
          <a:prstGeom prst="rect">
            <a:avLst/>
          </a:prstGeom>
          <a:solidFill>
            <a:srgbClr val="FEFEF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810" name="Google Shape;2810;p2"/>
          <p:cNvSpPr/>
          <p:nvPr/>
        </p:nvSpPr>
        <p:spPr>
          <a:xfrm>
            <a:off x="1307870" y="1267730"/>
            <a:ext cx="9576300" cy="4308000"/>
          </a:xfrm>
          <a:prstGeom prst="rect">
            <a:avLst/>
          </a:prstGeom>
          <a:solidFill>
            <a:schemeClr val="dk1"/>
          </a:solidFill>
          <a:ln>
            <a:noFill/>
          </a:ln>
          <a:effectLst>
            <a:outerShdw blurRad="50800" rotWithShape="0" algn="ctr">
              <a:srgbClr val="000000">
                <a:alpha val="65880"/>
              </a:srgbClr>
            </a:outerShdw>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1" name="Google Shape;2811;p2"/>
          <p:cNvSpPr/>
          <p:nvPr/>
        </p:nvSpPr>
        <p:spPr>
          <a:xfrm>
            <a:off x="1447801" y="1411615"/>
            <a:ext cx="9296400" cy="4034700"/>
          </a:xfrm>
          <a:prstGeom prst="rect">
            <a:avLst/>
          </a:prstGeom>
          <a:noFill/>
          <a:ln cap="sq" cmpd="sng" w="9525">
            <a:solidFill>
              <a:srgbClr val="FEFEFE"/>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12" name="Google Shape;2812;p2"/>
          <p:cNvSpPr/>
          <p:nvPr/>
        </p:nvSpPr>
        <p:spPr>
          <a:xfrm>
            <a:off x="5135880" y="1267730"/>
            <a:ext cx="1920300" cy="731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13" name="Google Shape;2813;p2"/>
          <p:cNvGrpSpPr/>
          <p:nvPr/>
        </p:nvGrpSpPr>
        <p:grpSpPr>
          <a:xfrm>
            <a:off x="5250180" y="1267730"/>
            <a:ext cx="1691700" cy="615934"/>
            <a:chOff x="5250180" y="1267730"/>
            <a:chExt cx="1691700" cy="615934"/>
          </a:xfrm>
        </p:grpSpPr>
        <p:cxnSp>
          <p:nvCxnSpPr>
            <p:cNvPr id="2814" name="Google Shape;2814;p2"/>
            <p:cNvCxnSpPr/>
            <p:nvPr/>
          </p:nvCxnSpPr>
          <p:spPr>
            <a:xfrm>
              <a:off x="5250180" y="1267730"/>
              <a:ext cx="0" cy="61260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815" name="Google Shape;2815;p2"/>
            <p:cNvCxnSpPr/>
            <p:nvPr/>
          </p:nvCxnSpPr>
          <p:spPr>
            <a:xfrm>
              <a:off x="6941820" y="1267730"/>
              <a:ext cx="0" cy="612600"/>
            </a:xfrm>
            <a:prstGeom prst="straightConnector1">
              <a:avLst/>
            </a:prstGeom>
            <a:solidFill>
              <a:srgbClr val="FEFEFE"/>
            </a:solidFill>
            <a:ln cap="flat" cmpd="sng" w="9525">
              <a:solidFill>
                <a:srgbClr val="FFFFFF"/>
              </a:solidFill>
              <a:prstDash val="solid"/>
              <a:miter lim="800000"/>
              <a:headEnd len="sm" w="sm" type="none"/>
              <a:tailEnd len="sm" w="sm" type="none"/>
            </a:ln>
          </p:spPr>
        </p:cxnSp>
        <p:cxnSp>
          <p:nvCxnSpPr>
            <p:cNvPr id="2816" name="Google Shape;2816;p2"/>
            <p:cNvCxnSpPr/>
            <p:nvPr/>
          </p:nvCxnSpPr>
          <p:spPr>
            <a:xfrm>
              <a:off x="5250180" y="1883664"/>
              <a:ext cx="1691700" cy="0"/>
            </a:xfrm>
            <a:prstGeom prst="straightConnector1">
              <a:avLst/>
            </a:prstGeom>
            <a:solidFill>
              <a:srgbClr val="FEFEFE"/>
            </a:solidFill>
            <a:ln cap="flat" cmpd="sng" w="9525">
              <a:solidFill>
                <a:srgbClr val="FFFFFF"/>
              </a:solidFill>
              <a:prstDash val="solid"/>
              <a:miter lim="800000"/>
              <a:headEnd len="sm" w="sm" type="none"/>
              <a:tailEnd len="sm" w="sm" type="none"/>
            </a:ln>
          </p:spPr>
        </p:cxnSp>
      </p:grpSp>
      <p:sp>
        <p:nvSpPr>
          <p:cNvPr id="2817" name="Google Shape;2817;p2"/>
          <p:cNvSpPr txBox="1"/>
          <p:nvPr>
            <p:ph type="ctrTitle"/>
          </p:nvPr>
        </p:nvSpPr>
        <p:spPr>
          <a:xfrm>
            <a:off x="1629103" y="2244830"/>
            <a:ext cx="8933700" cy="2437200"/>
          </a:xfrm>
          <a:prstGeom prst="rect">
            <a:avLst/>
          </a:prstGeom>
          <a:noFill/>
          <a:ln>
            <a:noFill/>
          </a:ln>
        </p:spPr>
        <p:txBody>
          <a:bodyPr anchorCtr="0" anchor="ctr" bIns="45700" lIns="91425" spcFirstLastPara="1" rIns="91425" wrap="square" tIns="45700">
            <a:normAutofit/>
          </a:bodyPr>
          <a:lstStyle>
            <a:lvl1pPr lvl="0" rtl="0" algn="ctr">
              <a:lnSpc>
                <a:spcPct val="83000"/>
              </a:lnSpc>
              <a:spcBef>
                <a:spcPts val="0"/>
              </a:spcBef>
              <a:spcAft>
                <a:spcPts val="0"/>
              </a:spcAft>
              <a:buClr>
                <a:srgbClr val="FEFEFE"/>
              </a:buClr>
              <a:buSzPts val="6800"/>
              <a:buFont typeface="Century Gothic"/>
              <a:buNone/>
              <a:defRPr b="0" sz="6800" cap="none">
                <a:solidFill>
                  <a:srgbClr val="FEFEFE"/>
                </a:solidFill>
                <a:latin typeface="Century Gothic"/>
                <a:ea typeface="Century Gothic"/>
                <a:cs typeface="Century Gothic"/>
                <a:sym typeface="Century Gothic"/>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18" name="Google Shape;2818;p2"/>
          <p:cNvSpPr txBox="1"/>
          <p:nvPr>
            <p:ph idx="1" type="subTitle"/>
          </p:nvPr>
        </p:nvSpPr>
        <p:spPr>
          <a:xfrm>
            <a:off x="1629101" y="4682062"/>
            <a:ext cx="8936700" cy="457200"/>
          </a:xfrm>
          <a:prstGeom prst="rect">
            <a:avLst/>
          </a:prstGeom>
          <a:noFill/>
          <a:ln>
            <a:noFill/>
          </a:ln>
        </p:spPr>
        <p:txBody>
          <a:bodyPr anchorCtr="0" anchor="t" bIns="45700" lIns="91425" spcFirstLastPara="1" rIns="91425" wrap="square" tIns="45700">
            <a:normAutofit/>
          </a:bodyPr>
          <a:lstStyle>
            <a:lvl1pPr lvl="0" rtl="0" algn="ctr">
              <a:lnSpc>
                <a:spcPct val="110000"/>
              </a:lnSpc>
              <a:spcBef>
                <a:spcPts val="0"/>
              </a:spcBef>
              <a:spcAft>
                <a:spcPts val="0"/>
              </a:spcAft>
              <a:buSzPts val="1800"/>
              <a:buNone/>
              <a:defRPr sz="1800">
                <a:solidFill>
                  <a:srgbClr val="FEFEFE"/>
                </a:solidFill>
              </a:defRPr>
            </a:lvl1pPr>
            <a:lvl2pPr lvl="1" rtl="0" algn="ctr">
              <a:lnSpc>
                <a:spcPct val="100000"/>
              </a:lnSpc>
              <a:spcBef>
                <a:spcPts val="500"/>
              </a:spcBef>
              <a:spcAft>
                <a:spcPts val="0"/>
              </a:spcAft>
              <a:buSzPts val="1600"/>
              <a:buNone/>
              <a:defRPr sz="1600"/>
            </a:lvl2pPr>
            <a:lvl3pPr lvl="2" rtl="0" algn="ctr">
              <a:lnSpc>
                <a:spcPct val="100000"/>
              </a:lnSpc>
              <a:spcBef>
                <a:spcPts val="500"/>
              </a:spcBef>
              <a:spcAft>
                <a:spcPts val="0"/>
              </a:spcAft>
              <a:buSzPts val="1600"/>
              <a:buNone/>
              <a:defRPr sz="1600"/>
            </a:lvl3pPr>
            <a:lvl4pPr lvl="3" rtl="0" algn="ctr">
              <a:lnSpc>
                <a:spcPct val="100000"/>
              </a:lnSpc>
              <a:spcBef>
                <a:spcPts val="500"/>
              </a:spcBef>
              <a:spcAft>
                <a:spcPts val="0"/>
              </a:spcAft>
              <a:buSzPts val="1600"/>
              <a:buNone/>
              <a:defRPr sz="1600"/>
            </a:lvl4pPr>
            <a:lvl5pPr lvl="4" rtl="0" algn="ctr">
              <a:lnSpc>
                <a:spcPct val="100000"/>
              </a:lnSpc>
              <a:spcBef>
                <a:spcPts val="500"/>
              </a:spcBef>
              <a:spcAft>
                <a:spcPts val="0"/>
              </a:spcAft>
              <a:buSzPts val="1600"/>
              <a:buNone/>
              <a:defRPr sz="1600"/>
            </a:lvl5pPr>
            <a:lvl6pPr lvl="5" rtl="0" algn="ctr">
              <a:lnSpc>
                <a:spcPct val="100000"/>
              </a:lnSpc>
              <a:spcBef>
                <a:spcPts val="500"/>
              </a:spcBef>
              <a:spcAft>
                <a:spcPts val="0"/>
              </a:spcAft>
              <a:buSzPts val="1600"/>
              <a:buNone/>
              <a:defRPr sz="1600"/>
            </a:lvl6pPr>
            <a:lvl7pPr lvl="6" rtl="0" algn="ctr">
              <a:lnSpc>
                <a:spcPct val="100000"/>
              </a:lnSpc>
              <a:spcBef>
                <a:spcPts val="500"/>
              </a:spcBef>
              <a:spcAft>
                <a:spcPts val="0"/>
              </a:spcAft>
              <a:buSzPts val="1600"/>
              <a:buNone/>
              <a:defRPr sz="1600"/>
            </a:lvl7pPr>
            <a:lvl8pPr lvl="7" rtl="0" algn="ctr">
              <a:lnSpc>
                <a:spcPct val="100000"/>
              </a:lnSpc>
              <a:spcBef>
                <a:spcPts val="500"/>
              </a:spcBef>
              <a:spcAft>
                <a:spcPts val="0"/>
              </a:spcAft>
              <a:buSzPts val="1600"/>
              <a:buNone/>
              <a:defRPr sz="1600"/>
            </a:lvl8pPr>
            <a:lvl9pPr lvl="8" rtl="0" algn="ctr">
              <a:lnSpc>
                <a:spcPct val="100000"/>
              </a:lnSpc>
              <a:spcBef>
                <a:spcPts val="500"/>
              </a:spcBef>
              <a:spcAft>
                <a:spcPts val="0"/>
              </a:spcAft>
              <a:buSzPts val="1600"/>
              <a:buNone/>
              <a:defRPr sz="1600"/>
            </a:lvl9pPr>
          </a:lstStyle>
          <a:p/>
        </p:txBody>
      </p:sp>
      <p:sp>
        <p:nvSpPr>
          <p:cNvPr id="2819" name="Google Shape;2819;p2"/>
          <p:cNvSpPr txBox="1"/>
          <p:nvPr>
            <p:ph idx="10" type="dt"/>
          </p:nvPr>
        </p:nvSpPr>
        <p:spPr>
          <a:xfrm>
            <a:off x="5318760" y="1341256"/>
            <a:ext cx="1554600" cy="485400"/>
          </a:xfrm>
          <a:prstGeom prst="rect">
            <a:avLst/>
          </a:prstGeom>
          <a:noFill/>
          <a:ln>
            <a:noFill/>
          </a:ln>
        </p:spPr>
        <p:txBody>
          <a:bodyPr anchorCtr="0" anchor="b" bIns="45700" lIns="91425" spcFirstLastPara="1" rIns="91425" wrap="square" tIns="45700">
            <a:noAutofit/>
          </a:bodyPr>
          <a:lstStyle>
            <a:lvl1pPr lvl="0" rtl="0" algn="ctr">
              <a:spcBef>
                <a:spcPts val="0"/>
              </a:spcBef>
              <a:spcAft>
                <a:spcPts val="0"/>
              </a:spcAft>
              <a:buSzPts val="1400"/>
              <a:buNone/>
              <a:defRPr sz="1300">
                <a:solidFill>
                  <a:srgbClr val="FFFFFF"/>
                </a:solidFill>
                <a:latin typeface="Century Gothic"/>
                <a:ea typeface="Century Gothic"/>
                <a:cs typeface="Century Gothic"/>
                <a:sym typeface="Century Gothic"/>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20" name="Google Shape;2820;p2"/>
          <p:cNvSpPr txBox="1"/>
          <p:nvPr>
            <p:ph idx="11" type="ftr"/>
          </p:nvPr>
        </p:nvSpPr>
        <p:spPr>
          <a:xfrm>
            <a:off x="1629100" y="5177408"/>
            <a:ext cx="5730300" cy="2286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solidFill>
                  <a:srgbClr val="FEFEFE"/>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21" name="Google Shape;2821;p2"/>
          <p:cNvSpPr txBox="1"/>
          <p:nvPr>
            <p:ph idx="12" type="sldNum"/>
          </p:nvPr>
        </p:nvSpPr>
        <p:spPr>
          <a:xfrm>
            <a:off x="8606920" y="5177408"/>
            <a:ext cx="1956000" cy="2286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b="0" i="0" sz="800" u="none" cap="none" strike="noStrike">
                <a:solidFill>
                  <a:srgbClr val="FEFEFE"/>
                </a:solidFill>
                <a:latin typeface="Century Gothic"/>
                <a:ea typeface="Century Gothic"/>
                <a:cs typeface="Century Gothic"/>
                <a:sym typeface="Century Gothic"/>
              </a:defRPr>
            </a:lvl1pPr>
            <a:lvl2pPr indent="0" lvl="1" marL="0" rtl="0" algn="r">
              <a:spcBef>
                <a:spcPts val="0"/>
              </a:spcBef>
              <a:buNone/>
              <a:defRPr b="0" i="0" sz="800" u="none" cap="none" strike="noStrike">
                <a:solidFill>
                  <a:srgbClr val="FEFEFE"/>
                </a:solidFill>
                <a:latin typeface="Century Gothic"/>
                <a:ea typeface="Century Gothic"/>
                <a:cs typeface="Century Gothic"/>
                <a:sym typeface="Century Gothic"/>
              </a:defRPr>
            </a:lvl2pPr>
            <a:lvl3pPr indent="0" lvl="2" marL="0" rtl="0" algn="r">
              <a:spcBef>
                <a:spcPts val="0"/>
              </a:spcBef>
              <a:buNone/>
              <a:defRPr b="0" i="0" sz="800" u="none" cap="none" strike="noStrike">
                <a:solidFill>
                  <a:srgbClr val="FEFEFE"/>
                </a:solidFill>
                <a:latin typeface="Century Gothic"/>
                <a:ea typeface="Century Gothic"/>
                <a:cs typeface="Century Gothic"/>
                <a:sym typeface="Century Gothic"/>
              </a:defRPr>
            </a:lvl3pPr>
            <a:lvl4pPr indent="0" lvl="3" marL="0" rtl="0" algn="r">
              <a:spcBef>
                <a:spcPts val="0"/>
              </a:spcBef>
              <a:buNone/>
              <a:defRPr b="0" i="0" sz="800" u="none" cap="none" strike="noStrike">
                <a:solidFill>
                  <a:srgbClr val="FEFEFE"/>
                </a:solidFill>
                <a:latin typeface="Century Gothic"/>
                <a:ea typeface="Century Gothic"/>
                <a:cs typeface="Century Gothic"/>
                <a:sym typeface="Century Gothic"/>
              </a:defRPr>
            </a:lvl4pPr>
            <a:lvl5pPr indent="0" lvl="4" marL="0" rtl="0" algn="r">
              <a:spcBef>
                <a:spcPts val="0"/>
              </a:spcBef>
              <a:buNone/>
              <a:defRPr b="0" i="0" sz="800" u="none" cap="none" strike="noStrike">
                <a:solidFill>
                  <a:srgbClr val="FEFEFE"/>
                </a:solidFill>
                <a:latin typeface="Century Gothic"/>
                <a:ea typeface="Century Gothic"/>
                <a:cs typeface="Century Gothic"/>
                <a:sym typeface="Century Gothic"/>
              </a:defRPr>
            </a:lvl5pPr>
            <a:lvl6pPr indent="0" lvl="5" marL="0" rtl="0" algn="r">
              <a:spcBef>
                <a:spcPts val="0"/>
              </a:spcBef>
              <a:buNone/>
              <a:defRPr b="0" i="0" sz="800" u="none" cap="none" strike="noStrike">
                <a:solidFill>
                  <a:srgbClr val="FEFEFE"/>
                </a:solidFill>
                <a:latin typeface="Century Gothic"/>
                <a:ea typeface="Century Gothic"/>
                <a:cs typeface="Century Gothic"/>
                <a:sym typeface="Century Gothic"/>
              </a:defRPr>
            </a:lvl6pPr>
            <a:lvl7pPr indent="0" lvl="6" marL="0" rtl="0" algn="r">
              <a:spcBef>
                <a:spcPts val="0"/>
              </a:spcBef>
              <a:buNone/>
              <a:defRPr b="0" i="0" sz="800" u="none" cap="none" strike="noStrike">
                <a:solidFill>
                  <a:srgbClr val="FEFEFE"/>
                </a:solidFill>
                <a:latin typeface="Century Gothic"/>
                <a:ea typeface="Century Gothic"/>
                <a:cs typeface="Century Gothic"/>
                <a:sym typeface="Century Gothic"/>
              </a:defRPr>
            </a:lvl7pPr>
            <a:lvl8pPr indent="0" lvl="7" marL="0" rtl="0" algn="r">
              <a:spcBef>
                <a:spcPts val="0"/>
              </a:spcBef>
              <a:buNone/>
              <a:defRPr b="0" i="0" sz="800" u="none" cap="none" strike="noStrike">
                <a:solidFill>
                  <a:srgbClr val="FEFEFE"/>
                </a:solidFill>
                <a:latin typeface="Century Gothic"/>
                <a:ea typeface="Century Gothic"/>
                <a:cs typeface="Century Gothic"/>
                <a:sym typeface="Century Gothic"/>
              </a:defRPr>
            </a:lvl8pPr>
            <a:lvl9pPr indent="0" lvl="8" marL="0" rtl="0" algn="r">
              <a:spcBef>
                <a:spcPts val="0"/>
              </a:spcBef>
              <a:buNone/>
              <a:defRPr b="0" i="0" sz="800" u="none" cap="none" strike="noStrike">
                <a:solidFill>
                  <a:srgbClr val="FEFEFE"/>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831" name="Shape 2831"/>
        <p:cNvGrpSpPr/>
        <p:nvPr/>
      </p:nvGrpSpPr>
      <p:grpSpPr>
        <a:xfrm>
          <a:off x="0" y="0"/>
          <a:ext cx="0" cy="0"/>
          <a:chOff x="0" y="0"/>
          <a:chExt cx="0" cy="0"/>
        </a:xfrm>
      </p:grpSpPr>
      <p:sp>
        <p:nvSpPr>
          <p:cNvPr id="2832" name="Google Shape;2832;p4"/>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rgbClr val="262626"/>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33" name="Google Shape;2833;p4"/>
          <p:cNvSpPr txBox="1"/>
          <p:nvPr>
            <p:ph idx="1" type="body"/>
          </p:nvPr>
        </p:nvSpPr>
        <p:spPr>
          <a:xfrm>
            <a:off x="1066800" y="2103120"/>
            <a:ext cx="10058400" cy="3849600"/>
          </a:xfrm>
          <a:prstGeom prst="rect">
            <a:avLst/>
          </a:prstGeom>
          <a:noFill/>
          <a:ln>
            <a:noFill/>
          </a:ln>
        </p:spPr>
        <p:txBody>
          <a:bodyPr anchorCtr="0" anchor="t" bIns="45700" lIns="91425" spcFirstLastPara="1" rIns="91425" wrap="square" tIns="45700">
            <a:normAutofit/>
          </a:bodyPr>
          <a:lstStyle>
            <a:lvl1pPr indent="-342900" lvl="0" marL="457200" rtl="0" algn="l">
              <a:lnSpc>
                <a:spcPct val="110000"/>
              </a:lnSpc>
              <a:spcBef>
                <a:spcPts val="900"/>
              </a:spcBef>
              <a:spcAft>
                <a:spcPts val="0"/>
              </a:spcAft>
              <a:buSzPts val="1800"/>
              <a:buChar char="◦"/>
              <a:defRPr/>
            </a:lvl1pPr>
            <a:lvl2pPr indent="-342900" lvl="1" marL="914400" rtl="0" algn="l">
              <a:lnSpc>
                <a:spcPct val="100000"/>
              </a:lnSpc>
              <a:spcBef>
                <a:spcPts val="500"/>
              </a:spcBef>
              <a:spcAft>
                <a:spcPts val="0"/>
              </a:spcAft>
              <a:buSzPts val="1800"/>
              <a:buChar char="◦"/>
              <a:defRPr/>
            </a:lvl2pPr>
            <a:lvl3pPr indent="-342900" lvl="2" marL="1371600" rtl="0" algn="l">
              <a:lnSpc>
                <a:spcPct val="100000"/>
              </a:lnSpc>
              <a:spcBef>
                <a:spcPts val="500"/>
              </a:spcBef>
              <a:spcAft>
                <a:spcPts val="0"/>
              </a:spcAft>
              <a:buSzPts val="1800"/>
              <a:buChar char="◦"/>
              <a:defRPr/>
            </a:lvl3pPr>
            <a:lvl4pPr indent="-342900" lvl="3" marL="1828800" rtl="0" algn="l">
              <a:lnSpc>
                <a:spcPct val="100000"/>
              </a:lnSpc>
              <a:spcBef>
                <a:spcPts val="500"/>
              </a:spcBef>
              <a:spcAft>
                <a:spcPts val="0"/>
              </a:spcAft>
              <a:buSzPts val="1800"/>
              <a:buChar char="◦"/>
              <a:defRPr/>
            </a:lvl4pPr>
            <a:lvl5pPr indent="-342900" lvl="4" marL="2286000" rtl="0" algn="l">
              <a:lnSpc>
                <a:spcPct val="100000"/>
              </a:lnSpc>
              <a:spcBef>
                <a:spcPts val="500"/>
              </a:spcBef>
              <a:spcAft>
                <a:spcPts val="0"/>
              </a:spcAft>
              <a:buSzPts val="1800"/>
              <a:buChar char="◦"/>
              <a:defRPr/>
            </a:lvl5pPr>
            <a:lvl6pPr indent="-342900" lvl="5" marL="2743200" rtl="0" algn="l">
              <a:lnSpc>
                <a:spcPct val="100000"/>
              </a:lnSpc>
              <a:spcBef>
                <a:spcPts val="500"/>
              </a:spcBef>
              <a:spcAft>
                <a:spcPts val="0"/>
              </a:spcAft>
              <a:buSzPts val="1800"/>
              <a:buChar char="◦"/>
              <a:defRPr/>
            </a:lvl6pPr>
            <a:lvl7pPr indent="-342900" lvl="6" marL="3200400" rtl="0" algn="l">
              <a:lnSpc>
                <a:spcPct val="100000"/>
              </a:lnSpc>
              <a:spcBef>
                <a:spcPts val="500"/>
              </a:spcBef>
              <a:spcAft>
                <a:spcPts val="0"/>
              </a:spcAft>
              <a:buSzPts val="1800"/>
              <a:buChar char="◦"/>
              <a:defRPr/>
            </a:lvl7pPr>
            <a:lvl8pPr indent="-342900" lvl="7" marL="3657600" rtl="0" algn="l">
              <a:lnSpc>
                <a:spcPct val="100000"/>
              </a:lnSpc>
              <a:spcBef>
                <a:spcPts val="500"/>
              </a:spcBef>
              <a:spcAft>
                <a:spcPts val="0"/>
              </a:spcAft>
              <a:buSzPts val="1800"/>
              <a:buChar char="◦"/>
              <a:defRPr/>
            </a:lvl8pPr>
            <a:lvl9pPr indent="-342900" lvl="8" marL="4114800" rtl="0" algn="l">
              <a:lnSpc>
                <a:spcPct val="100000"/>
              </a:lnSpc>
              <a:spcBef>
                <a:spcPts val="500"/>
              </a:spcBef>
              <a:spcAft>
                <a:spcPts val="0"/>
              </a:spcAft>
              <a:buSzPts val="1800"/>
              <a:buChar char="◦"/>
              <a:defRPr/>
            </a:lvl9pPr>
          </a:lstStyle>
          <a:p/>
        </p:txBody>
      </p:sp>
      <p:sp>
        <p:nvSpPr>
          <p:cNvPr id="2834" name="Google Shape;2834;p4"/>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35" name="Google Shape;2835;p4"/>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36" name="Google Shape;2836;p4"/>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2837" name="Shape 2837"/>
        <p:cNvGrpSpPr/>
        <p:nvPr/>
      </p:nvGrpSpPr>
      <p:grpSpPr>
        <a:xfrm>
          <a:off x="0" y="0"/>
          <a:ext cx="0" cy="0"/>
          <a:chOff x="0" y="0"/>
          <a:chExt cx="0" cy="0"/>
        </a:xfrm>
      </p:grpSpPr>
      <p:sp>
        <p:nvSpPr>
          <p:cNvPr id="2838" name="Google Shape;2838;p5"/>
          <p:cNvSpPr/>
          <p:nvPr/>
        </p:nvSpPr>
        <p:spPr>
          <a:xfrm>
            <a:off x="8119870" y="237744"/>
            <a:ext cx="3826500" cy="6382500"/>
          </a:xfrm>
          <a:prstGeom prst="rect">
            <a:avLst/>
          </a:prstGeom>
          <a:solidFill>
            <a:srgbClr val="D8D8D8">
              <a:alpha val="600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39" name="Google Shape;2839;p5"/>
          <p:cNvSpPr/>
          <p:nvPr/>
        </p:nvSpPr>
        <p:spPr>
          <a:xfrm>
            <a:off x="8254660" y="374904"/>
            <a:ext cx="3557100" cy="6108300"/>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0" name="Google Shape;2840;p5"/>
          <p:cNvSpPr txBox="1"/>
          <p:nvPr>
            <p:ph type="title"/>
          </p:nvPr>
        </p:nvSpPr>
        <p:spPr>
          <a:xfrm>
            <a:off x="8458200" y="607392"/>
            <a:ext cx="3162000" cy="1645800"/>
          </a:xfrm>
          <a:prstGeom prst="rect">
            <a:avLst/>
          </a:prstGeom>
          <a:noFill/>
          <a:ln>
            <a:noFill/>
          </a:ln>
        </p:spPr>
        <p:txBody>
          <a:bodyPr anchorCtr="0" anchor="b" bIns="45700" lIns="91425" spcFirstLastPara="1" rIns="91425" wrap="square" tIns="45700">
            <a:normAutofit/>
          </a:bodyPr>
          <a:lstStyle>
            <a:lvl1pPr lvl="0" rtl="0" algn="l">
              <a:lnSpc>
                <a:spcPct val="100000"/>
              </a:lnSpc>
              <a:spcBef>
                <a:spcPts val="0"/>
              </a:spcBef>
              <a:spcAft>
                <a:spcPts val="0"/>
              </a:spcAft>
              <a:buClr>
                <a:schemeClr val="dk1"/>
              </a:buClr>
              <a:buSzPts val="3200"/>
              <a:buFont typeface="Century Gothic"/>
              <a:buNone/>
              <a:defRPr b="0" sz="3200" cap="none">
                <a:solidFill>
                  <a:schemeClr val="dk1"/>
                </a:solidFill>
                <a:latin typeface="Century Gothic"/>
                <a:ea typeface="Century Gothic"/>
                <a:cs typeface="Century Gothic"/>
                <a:sym typeface="Century Gothic"/>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41" name="Google Shape;2841;p5"/>
          <p:cNvSpPr txBox="1"/>
          <p:nvPr>
            <p:ph idx="1" type="body"/>
          </p:nvPr>
        </p:nvSpPr>
        <p:spPr>
          <a:xfrm>
            <a:off x="685800" y="609600"/>
            <a:ext cx="6858000" cy="5334000"/>
          </a:xfrm>
          <a:prstGeom prst="rect">
            <a:avLst/>
          </a:prstGeom>
          <a:noFill/>
          <a:ln>
            <a:noFill/>
          </a:ln>
        </p:spPr>
        <p:txBody>
          <a:bodyPr anchorCtr="0" anchor="t" bIns="45700" lIns="91425" spcFirstLastPara="1" rIns="91425" wrap="square" tIns="45700">
            <a:normAutofit/>
          </a:bodyPr>
          <a:lstStyle>
            <a:lvl1pPr indent="-349250" lvl="0" marL="457200" rtl="0" algn="l">
              <a:lnSpc>
                <a:spcPct val="110000"/>
              </a:lnSpc>
              <a:spcBef>
                <a:spcPts val="900"/>
              </a:spcBef>
              <a:spcAft>
                <a:spcPts val="0"/>
              </a:spcAft>
              <a:buSzPts val="1900"/>
              <a:buChar char="◦"/>
              <a:defRPr sz="1900"/>
            </a:lvl1pPr>
            <a:lvl2pPr indent="-330200" lvl="1" marL="914400" rtl="0" algn="l">
              <a:lnSpc>
                <a:spcPct val="100000"/>
              </a:lnSpc>
              <a:spcBef>
                <a:spcPts val="500"/>
              </a:spcBef>
              <a:spcAft>
                <a:spcPts val="0"/>
              </a:spcAft>
              <a:buSzPts val="1600"/>
              <a:buChar char="◦"/>
              <a:defRPr sz="1600"/>
            </a:lvl2pPr>
            <a:lvl3pPr indent="-317500" lvl="2" marL="1371600" rtl="0" algn="l">
              <a:lnSpc>
                <a:spcPct val="100000"/>
              </a:lnSpc>
              <a:spcBef>
                <a:spcPts val="500"/>
              </a:spcBef>
              <a:spcAft>
                <a:spcPts val="0"/>
              </a:spcAft>
              <a:buSzPts val="1400"/>
              <a:buChar char="◦"/>
              <a:defRPr sz="1400"/>
            </a:lvl3pPr>
            <a:lvl4pPr indent="-317500" lvl="3" marL="1828800" rtl="0" algn="l">
              <a:lnSpc>
                <a:spcPct val="100000"/>
              </a:lnSpc>
              <a:spcBef>
                <a:spcPts val="500"/>
              </a:spcBef>
              <a:spcAft>
                <a:spcPts val="0"/>
              </a:spcAft>
              <a:buSzPts val="1400"/>
              <a:buChar char="◦"/>
              <a:defRPr sz="1400"/>
            </a:lvl4pPr>
            <a:lvl5pPr indent="-317500" lvl="4" marL="2286000" rtl="0" algn="l">
              <a:lnSpc>
                <a:spcPct val="100000"/>
              </a:lnSpc>
              <a:spcBef>
                <a:spcPts val="500"/>
              </a:spcBef>
              <a:spcAft>
                <a:spcPts val="0"/>
              </a:spcAft>
              <a:buSzPts val="1400"/>
              <a:buChar char="◦"/>
              <a:defRPr sz="1400"/>
            </a:lvl5pPr>
            <a:lvl6pPr indent="-317500" lvl="5" marL="2743200" rtl="0" algn="l">
              <a:lnSpc>
                <a:spcPct val="100000"/>
              </a:lnSpc>
              <a:spcBef>
                <a:spcPts val="500"/>
              </a:spcBef>
              <a:spcAft>
                <a:spcPts val="0"/>
              </a:spcAft>
              <a:buSzPts val="1400"/>
              <a:buChar char="◦"/>
              <a:defRPr sz="1400"/>
            </a:lvl6pPr>
            <a:lvl7pPr indent="-317500" lvl="6" marL="3200400" rtl="0" algn="l">
              <a:lnSpc>
                <a:spcPct val="100000"/>
              </a:lnSpc>
              <a:spcBef>
                <a:spcPts val="500"/>
              </a:spcBef>
              <a:spcAft>
                <a:spcPts val="0"/>
              </a:spcAft>
              <a:buSzPts val="1400"/>
              <a:buChar char="◦"/>
              <a:defRPr sz="1400"/>
            </a:lvl7pPr>
            <a:lvl8pPr indent="-317500" lvl="7" marL="3657600" rtl="0" algn="l">
              <a:lnSpc>
                <a:spcPct val="100000"/>
              </a:lnSpc>
              <a:spcBef>
                <a:spcPts val="500"/>
              </a:spcBef>
              <a:spcAft>
                <a:spcPts val="0"/>
              </a:spcAft>
              <a:buSzPts val="1400"/>
              <a:buChar char="◦"/>
              <a:defRPr sz="1400"/>
            </a:lvl8pPr>
            <a:lvl9pPr indent="-317500" lvl="8" marL="4114800" rtl="0" algn="l">
              <a:lnSpc>
                <a:spcPct val="100000"/>
              </a:lnSpc>
              <a:spcBef>
                <a:spcPts val="500"/>
              </a:spcBef>
              <a:spcAft>
                <a:spcPts val="0"/>
              </a:spcAft>
              <a:buSzPts val="1400"/>
              <a:buChar char="◦"/>
              <a:defRPr sz="1400"/>
            </a:lvl9pPr>
          </a:lstStyle>
          <a:p/>
        </p:txBody>
      </p:sp>
      <p:sp>
        <p:nvSpPr>
          <p:cNvPr id="2842" name="Google Shape;2842;p5"/>
          <p:cNvSpPr txBox="1"/>
          <p:nvPr>
            <p:ph idx="2" type="body"/>
          </p:nvPr>
        </p:nvSpPr>
        <p:spPr>
          <a:xfrm>
            <a:off x="8458200" y="2336800"/>
            <a:ext cx="3162000" cy="3606900"/>
          </a:xfrm>
          <a:prstGeom prst="rect">
            <a:avLst/>
          </a:prstGeom>
          <a:noFill/>
          <a:ln>
            <a:noFill/>
          </a:ln>
        </p:spPr>
        <p:txBody>
          <a:bodyPr anchorCtr="0" anchor="t" bIns="45700" lIns="91425" spcFirstLastPara="1" rIns="91425" wrap="square" tIns="45700">
            <a:normAutofit/>
          </a:bodyPr>
          <a:lstStyle>
            <a:lvl1pPr indent="-228600" lvl="0" marL="457200" rtl="0" algn="l">
              <a:lnSpc>
                <a:spcPct val="110000"/>
              </a:lnSpc>
              <a:spcBef>
                <a:spcPts val="800"/>
              </a:spcBef>
              <a:spcAft>
                <a:spcPts val="0"/>
              </a:spcAft>
              <a:buSzPts val="1800"/>
              <a:buNone/>
              <a:defRPr sz="1800">
                <a:solidFill>
                  <a:schemeClr val="dk1"/>
                </a:solidFill>
              </a:defRPr>
            </a:lvl1pPr>
            <a:lvl2pPr indent="-228600" lvl="1" marL="914400" rtl="0" algn="l">
              <a:lnSpc>
                <a:spcPct val="100000"/>
              </a:lnSpc>
              <a:spcBef>
                <a:spcPts val="500"/>
              </a:spcBef>
              <a:spcAft>
                <a:spcPts val="0"/>
              </a:spcAft>
              <a:buSzPts val="1200"/>
              <a:buNone/>
              <a:defRPr sz="1200"/>
            </a:lvl2pPr>
            <a:lvl3pPr indent="-228600" lvl="2" marL="1371600" rtl="0" algn="l">
              <a:lnSpc>
                <a:spcPct val="100000"/>
              </a:lnSpc>
              <a:spcBef>
                <a:spcPts val="500"/>
              </a:spcBef>
              <a:spcAft>
                <a:spcPts val="0"/>
              </a:spcAft>
              <a:buSzPts val="1000"/>
              <a:buNone/>
              <a:defRPr sz="1000"/>
            </a:lvl3pPr>
            <a:lvl4pPr indent="-228600" lvl="3" marL="1828800" rtl="0" algn="l">
              <a:lnSpc>
                <a:spcPct val="100000"/>
              </a:lnSpc>
              <a:spcBef>
                <a:spcPts val="500"/>
              </a:spcBef>
              <a:spcAft>
                <a:spcPts val="0"/>
              </a:spcAft>
              <a:buSzPts val="900"/>
              <a:buNone/>
              <a:defRPr sz="900"/>
            </a:lvl4pPr>
            <a:lvl5pPr indent="-228600" lvl="4" marL="2286000" rtl="0" algn="l">
              <a:lnSpc>
                <a:spcPct val="100000"/>
              </a:lnSpc>
              <a:spcBef>
                <a:spcPts val="500"/>
              </a:spcBef>
              <a:spcAft>
                <a:spcPts val="0"/>
              </a:spcAft>
              <a:buSzPts val="900"/>
              <a:buNone/>
              <a:defRPr sz="900"/>
            </a:lvl5pPr>
            <a:lvl6pPr indent="-228600" lvl="5" marL="2743200" rtl="0" algn="l">
              <a:lnSpc>
                <a:spcPct val="100000"/>
              </a:lnSpc>
              <a:spcBef>
                <a:spcPts val="500"/>
              </a:spcBef>
              <a:spcAft>
                <a:spcPts val="0"/>
              </a:spcAft>
              <a:buSzPts val="900"/>
              <a:buNone/>
              <a:defRPr sz="900"/>
            </a:lvl6pPr>
            <a:lvl7pPr indent="-228600" lvl="6" marL="3200400" rtl="0" algn="l">
              <a:lnSpc>
                <a:spcPct val="100000"/>
              </a:lnSpc>
              <a:spcBef>
                <a:spcPts val="500"/>
              </a:spcBef>
              <a:spcAft>
                <a:spcPts val="0"/>
              </a:spcAft>
              <a:buSzPts val="900"/>
              <a:buNone/>
              <a:defRPr sz="900"/>
            </a:lvl7pPr>
            <a:lvl8pPr indent="-228600" lvl="7" marL="3657600" rtl="0" algn="l">
              <a:lnSpc>
                <a:spcPct val="100000"/>
              </a:lnSpc>
              <a:spcBef>
                <a:spcPts val="500"/>
              </a:spcBef>
              <a:spcAft>
                <a:spcPts val="0"/>
              </a:spcAft>
              <a:buSzPts val="900"/>
              <a:buNone/>
              <a:defRPr sz="900"/>
            </a:lvl8pPr>
            <a:lvl9pPr indent="-228600" lvl="8" marL="4114800" rtl="0" algn="l">
              <a:lnSpc>
                <a:spcPct val="100000"/>
              </a:lnSpc>
              <a:spcBef>
                <a:spcPts val="500"/>
              </a:spcBef>
              <a:spcAft>
                <a:spcPts val="0"/>
              </a:spcAft>
              <a:buSzPts val="900"/>
              <a:buNone/>
              <a:defRPr sz="900"/>
            </a:lvl9pPr>
          </a:lstStyle>
          <a:p/>
        </p:txBody>
      </p:sp>
      <p:sp>
        <p:nvSpPr>
          <p:cNvPr id="2843" name="Google Shape;2843;p5"/>
          <p:cNvSpPr txBox="1"/>
          <p:nvPr>
            <p:ph idx="10" type="dt"/>
          </p:nvPr>
        </p:nvSpPr>
        <p:spPr>
          <a:xfrm>
            <a:off x="5588000" y="6035040"/>
            <a:ext cx="19557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solidFill>
                  <a:srgbClr val="262626"/>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44" name="Google Shape;2844;p5"/>
          <p:cNvSpPr txBox="1"/>
          <p:nvPr>
            <p:ph idx="11" type="ftr"/>
          </p:nvPr>
        </p:nvSpPr>
        <p:spPr>
          <a:xfrm>
            <a:off x="685801" y="6035040"/>
            <a:ext cx="45846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45" name="Google Shape;2845;p5"/>
          <p:cNvSpPr txBox="1"/>
          <p:nvPr>
            <p:ph idx="12" type="sldNum"/>
          </p:nvPr>
        </p:nvSpPr>
        <p:spPr>
          <a:xfrm>
            <a:off x="10396728" y="6035040"/>
            <a:ext cx="12234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b="0" i="0" sz="800" u="none" cap="none" strike="noStrike">
                <a:solidFill>
                  <a:srgbClr val="262626"/>
                </a:solidFill>
                <a:latin typeface="Century Gothic"/>
                <a:ea typeface="Century Gothic"/>
                <a:cs typeface="Century Gothic"/>
                <a:sym typeface="Century Gothic"/>
              </a:defRPr>
            </a:lvl1pPr>
            <a:lvl2pPr indent="0" lvl="1" marL="0" rtl="0" algn="r">
              <a:spcBef>
                <a:spcPts val="0"/>
              </a:spcBef>
              <a:buNone/>
              <a:defRPr b="0" i="0" sz="800" u="none" cap="none" strike="noStrike">
                <a:solidFill>
                  <a:srgbClr val="262626"/>
                </a:solidFill>
                <a:latin typeface="Century Gothic"/>
                <a:ea typeface="Century Gothic"/>
                <a:cs typeface="Century Gothic"/>
                <a:sym typeface="Century Gothic"/>
              </a:defRPr>
            </a:lvl2pPr>
            <a:lvl3pPr indent="0" lvl="2" marL="0" rtl="0" algn="r">
              <a:spcBef>
                <a:spcPts val="0"/>
              </a:spcBef>
              <a:buNone/>
              <a:defRPr b="0" i="0" sz="800" u="none" cap="none" strike="noStrike">
                <a:solidFill>
                  <a:srgbClr val="262626"/>
                </a:solidFill>
                <a:latin typeface="Century Gothic"/>
                <a:ea typeface="Century Gothic"/>
                <a:cs typeface="Century Gothic"/>
                <a:sym typeface="Century Gothic"/>
              </a:defRPr>
            </a:lvl3pPr>
            <a:lvl4pPr indent="0" lvl="3" marL="0" rtl="0" algn="r">
              <a:spcBef>
                <a:spcPts val="0"/>
              </a:spcBef>
              <a:buNone/>
              <a:defRPr b="0" i="0" sz="800" u="none" cap="none" strike="noStrike">
                <a:solidFill>
                  <a:srgbClr val="262626"/>
                </a:solidFill>
                <a:latin typeface="Century Gothic"/>
                <a:ea typeface="Century Gothic"/>
                <a:cs typeface="Century Gothic"/>
                <a:sym typeface="Century Gothic"/>
              </a:defRPr>
            </a:lvl4pPr>
            <a:lvl5pPr indent="0" lvl="4" marL="0" rtl="0" algn="r">
              <a:spcBef>
                <a:spcPts val="0"/>
              </a:spcBef>
              <a:buNone/>
              <a:defRPr b="0" i="0" sz="800" u="none" cap="none" strike="noStrike">
                <a:solidFill>
                  <a:srgbClr val="262626"/>
                </a:solidFill>
                <a:latin typeface="Century Gothic"/>
                <a:ea typeface="Century Gothic"/>
                <a:cs typeface="Century Gothic"/>
                <a:sym typeface="Century Gothic"/>
              </a:defRPr>
            </a:lvl5pPr>
            <a:lvl6pPr indent="0" lvl="5" marL="0" rtl="0" algn="r">
              <a:spcBef>
                <a:spcPts val="0"/>
              </a:spcBef>
              <a:buNone/>
              <a:defRPr b="0" i="0" sz="800" u="none" cap="none" strike="noStrike">
                <a:solidFill>
                  <a:srgbClr val="262626"/>
                </a:solidFill>
                <a:latin typeface="Century Gothic"/>
                <a:ea typeface="Century Gothic"/>
                <a:cs typeface="Century Gothic"/>
                <a:sym typeface="Century Gothic"/>
              </a:defRPr>
            </a:lvl6pPr>
            <a:lvl7pPr indent="0" lvl="6" marL="0" rtl="0" algn="r">
              <a:spcBef>
                <a:spcPts val="0"/>
              </a:spcBef>
              <a:buNone/>
              <a:defRPr b="0" i="0" sz="800" u="none" cap="none" strike="noStrike">
                <a:solidFill>
                  <a:srgbClr val="262626"/>
                </a:solidFill>
                <a:latin typeface="Century Gothic"/>
                <a:ea typeface="Century Gothic"/>
                <a:cs typeface="Century Gothic"/>
                <a:sym typeface="Century Gothic"/>
              </a:defRPr>
            </a:lvl7pPr>
            <a:lvl8pPr indent="0" lvl="7" marL="0" rtl="0" algn="r">
              <a:spcBef>
                <a:spcPts val="0"/>
              </a:spcBef>
              <a:buNone/>
              <a:defRPr b="0" i="0" sz="800" u="none" cap="none" strike="noStrike">
                <a:solidFill>
                  <a:srgbClr val="262626"/>
                </a:solidFill>
                <a:latin typeface="Century Gothic"/>
                <a:ea typeface="Century Gothic"/>
                <a:cs typeface="Century Gothic"/>
                <a:sym typeface="Century Gothic"/>
              </a:defRPr>
            </a:lvl8pPr>
            <a:lvl9pPr indent="0" lvl="8" marL="0" rtl="0" algn="r">
              <a:spcBef>
                <a:spcPts val="0"/>
              </a:spcBef>
              <a:buNone/>
              <a:defRPr b="0" i="0" sz="800" u="none" cap="none" strike="noStrike">
                <a:solidFill>
                  <a:srgbClr val="262626"/>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2846" name="Shape 2846"/>
        <p:cNvGrpSpPr/>
        <p:nvPr/>
      </p:nvGrpSpPr>
      <p:grpSpPr>
        <a:xfrm>
          <a:off x="0" y="0"/>
          <a:ext cx="0" cy="0"/>
          <a:chOff x="0" y="0"/>
          <a:chExt cx="0" cy="0"/>
        </a:xfrm>
      </p:grpSpPr>
      <p:sp>
        <p:nvSpPr>
          <p:cNvPr id="2847" name="Google Shape;2847;p6"/>
          <p:cNvSpPr/>
          <p:nvPr/>
        </p:nvSpPr>
        <p:spPr>
          <a:xfrm>
            <a:off x="8119870" y="237744"/>
            <a:ext cx="3826500" cy="6382500"/>
          </a:xfrm>
          <a:prstGeom prst="rect">
            <a:avLst/>
          </a:prstGeom>
          <a:solidFill>
            <a:srgbClr val="D8D8D8">
              <a:alpha val="60000"/>
            </a:srgb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48" name="Google Shape;2848;p6"/>
          <p:cNvSpPr/>
          <p:nvPr>
            <p:ph idx="2" type="pic"/>
          </p:nvPr>
        </p:nvSpPr>
        <p:spPr>
          <a:xfrm>
            <a:off x="228599" y="237744"/>
            <a:ext cx="7696200" cy="6382500"/>
          </a:xfrm>
          <a:prstGeom prst="rect">
            <a:avLst/>
          </a:prstGeom>
          <a:solidFill>
            <a:srgbClr val="95C77F"/>
          </a:solidFill>
          <a:ln>
            <a:noFill/>
          </a:ln>
        </p:spPr>
      </p:sp>
      <p:sp>
        <p:nvSpPr>
          <p:cNvPr id="2849" name="Google Shape;2849;p6"/>
          <p:cNvSpPr txBox="1"/>
          <p:nvPr>
            <p:ph idx="10" type="dt"/>
          </p:nvPr>
        </p:nvSpPr>
        <p:spPr>
          <a:xfrm>
            <a:off x="5662337" y="6035040"/>
            <a:ext cx="20721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b="1">
                <a:solidFill>
                  <a:srgbClr val="FFFFFF"/>
                </a:solidFill>
                <a:effectLst>
                  <a:outerShdw blurRad="19050" rotWithShape="0" algn="tl" dir="2700000" dist="6350">
                    <a:prstClr val="black">
                      <a:alpha val="40000"/>
                    </a:prstClr>
                  </a:outerShdw>
                </a:effectLst>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50" name="Google Shape;2850;p6"/>
          <p:cNvSpPr txBox="1"/>
          <p:nvPr>
            <p:ph idx="11" type="ftr"/>
          </p:nvPr>
        </p:nvSpPr>
        <p:spPr>
          <a:xfrm>
            <a:off x="612648" y="6035040"/>
            <a:ext cx="4587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b="1" sz="1000">
                <a:solidFill>
                  <a:srgbClr val="FFFFFF"/>
                </a:solidFill>
                <a:effectLst>
                  <a:outerShdw blurRad="19050" rotWithShape="0" algn="tl" dir="2700000" dist="6350">
                    <a:prstClr val="black">
                      <a:alpha val="40000"/>
                    </a:prstClr>
                  </a:outerShdw>
                </a:effectLst>
                <a:latin typeface="Century Gothic"/>
                <a:ea typeface="Century Gothic"/>
                <a:cs typeface="Century Gothic"/>
                <a:sym typeface="Century Gothic"/>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51" name="Google Shape;2851;p6"/>
          <p:cNvSpPr txBox="1"/>
          <p:nvPr>
            <p:ph idx="12" type="sldNum"/>
          </p:nvPr>
        </p:nvSpPr>
        <p:spPr>
          <a:xfrm>
            <a:off x="10396728" y="6035040"/>
            <a:ext cx="1225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2852" name="Google Shape;2852;p6"/>
          <p:cNvSpPr/>
          <p:nvPr/>
        </p:nvSpPr>
        <p:spPr>
          <a:xfrm>
            <a:off x="8254660" y="374904"/>
            <a:ext cx="3557100" cy="6108300"/>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3" name="Google Shape;2853;p6"/>
          <p:cNvSpPr txBox="1"/>
          <p:nvPr>
            <p:ph type="title"/>
          </p:nvPr>
        </p:nvSpPr>
        <p:spPr>
          <a:xfrm>
            <a:off x="8477250" y="603504"/>
            <a:ext cx="3144900" cy="1645800"/>
          </a:xfrm>
          <a:prstGeom prst="rect">
            <a:avLst/>
          </a:prstGeom>
          <a:noFill/>
          <a:ln>
            <a:noFill/>
          </a:ln>
        </p:spPr>
        <p:txBody>
          <a:bodyPr anchorCtr="0" anchor="b" bIns="45700" lIns="91425" spcFirstLastPara="1" rIns="91425" wrap="square" tIns="45700">
            <a:noAutofit/>
          </a:bodyPr>
          <a:lstStyle>
            <a:lvl1pPr lvl="0" rtl="0" algn="l">
              <a:lnSpc>
                <a:spcPct val="100000"/>
              </a:lnSpc>
              <a:spcBef>
                <a:spcPts val="0"/>
              </a:spcBef>
              <a:spcAft>
                <a:spcPts val="0"/>
              </a:spcAft>
              <a:buClr>
                <a:schemeClr val="dk1"/>
              </a:buClr>
              <a:buSzPts val="3200"/>
              <a:buFont typeface="Century Gothic"/>
              <a:buNone/>
              <a:defRPr b="0" sz="3200">
                <a:solidFill>
                  <a:schemeClr val="dk1"/>
                </a:solidFill>
                <a:latin typeface="Century Gothic"/>
                <a:ea typeface="Century Gothic"/>
                <a:cs typeface="Century Gothic"/>
                <a:sym typeface="Century Gothic"/>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54" name="Google Shape;2854;p6"/>
          <p:cNvSpPr txBox="1"/>
          <p:nvPr>
            <p:ph idx="1" type="body"/>
          </p:nvPr>
        </p:nvSpPr>
        <p:spPr>
          <a:xfrm>
            <a:off x="8477250" y="2386584"/>
            <a:ext cx="3144900" cy="3511200"/>
          </a:xfrm>
          <a:prstGeom prst="rect">
            <a:avLst/>
          </a:prstGeom>
          <a:noFill/>
          <a:ln>
            <a:noFill/>
          </a:ln>
        </p:spPr>
        <p:txBody>
          <a:bodyPr anchorCtr="0" anchor="t" bIns="45700" lIns="91425" spcFirstLastPara="1" rIns="91425" wrap="square" tIns="45700">
            <a:normAutofit/>
          </a:bodyPr>
          <a:lstStyle>
            <a:lvl1pPr indent="-228600" lvl="0" marL="457200" rtl="0" algn="l">
              <a:lnSpc>
                <a:spcPct val="110000"/>
              </a:lnSpc>
              <a:spcBef>
                <a:spcPts val="800"/>
              </a:spcBef>
              <a:spcAft>
                <a:spcPts val="0"/>
              </a:spcAft>
              <a:buSzPts val="1800"/>
              <a:buNone/>
              <a:defRPr sz="1800">
                <a:solidFill>
                  <a:schemeClr val="dk1"/>
                </a:solidFill>
              </a:defRPr>
            </a:lvl1pPr>
            <a:lvl2pPr indent="-228600" lvl="1" marL="914400" rtl="0" algn="l">
              <a:lnSpc>
                <a:spcPct val="100000"/>
              </a:lnSpc>
              <a:spcBef>
                <a:spcPts val="500"/>
              </a:spcBef>
              <a:spcAft>
                <a:spcPts val="0"/>
              </a:spcAft>
              <a:buSzPts val="1200"/>
              <a:buNone/>
              <a:defRPr sz="1200"/>
            </a:lvl2pPr>
            <a:lvl3pPr indent="-228600" lvl="2" marL="1371600" rtl="0" algn="l">
              <a:lnSpc>
                <a:spcPct val="100000"/>
              </a:lnSpc>
              <a:spcBef>
                <a:spcPts val="500"/>
              </a:spcBef>
              <a:spcAft>
                <a:spcPts val="0"/>
              </a:spcAft>
              <a:buSzPts val="1000"/>
              <a:buNone/>
              <a:defRPr sz="1000"/>
            </a:lvl3pPr>
            <a:lvl4pPr indent="-228600" lvl="3" marL="1828800" rtl="0" algn="l">
              <a:lnSpc>
                <a:spcPct val="100000"/>
              </a:lnSpc>
              <a:spcBef>
                <a:spcPts val="500"/>
              </a:spcBef>
              <a:spcAft>
                <a:spcPts val="0"/>
              </a:spcAft>
              <a:buSzPts val="900"/>
              <a:buNone/>
              <a:defRPr sz="900"/>
            </a:lvl4pPr>
            <a:lvl5pPr indent="-228600" lvl="4" marL="2286000" rtl="0" algn="l">
              <a:lnSpc>
                <a:spcPct val="100000"/>
              </a:lnSpc>
              <a:spcBef>
                <a:spcPts val="500"/>
              </a:spcBef>
              <a:spcAft>
                <a:spcPts val="0"/>
              </a:spcAft>
              <a:buSzPts val="900"/>
              <a:buNone/>
              <a:defRPr sz="900"/>
            </a:lvl5pPr>
            <a:lvl6pPr indent="-228600" lvl="5" marL="2743200" rtl="0" algn="l">
              <a:lnSpc>
                <a:spcPct val="100000"/>
              </a:lnSpc>
              <a:spcBef>
                <a:spcPts val="500"/>
              </a:spcBef>
              <a:spcAft>
                <a:spcPts val="0"/>
              </a:spcAft>
              <a:buSzPts val="900"/>
              <a:buNone/>
              <a:defRPr sz="900"/>
            </a:lvl6pPr>
            <a:lvl7pPr indent="-228600" lvl="6" marL="3200400" rtl="0" algn="l">
              <a:lnSpc>
                <a:spcPct val="100000"/>
              </a:lnSpc>
              <a:spcBef>
                <a:spcPts val="500"/>
              </a:spcBef>
              <a:spcAft>
                <a:spcPts val="0"/>
              </a:spcAft>
              <a:buSzPts val="900"/>
              <a:buNone/>
              <a:defRPr sz="900"/>
            </a:lvl7pPr>
            <a:lvl8pPr indent="-228600" lvl="7" marL="3657600" rtl="0" algn="l">
              <a:lnSpc>
                <a:spcPct val="100000"/>
              </a:lnSpc>
              <a:spcBef>
                <a:spcPts val="500"/>
              </a:spcBef>
              <a:spcAft>
                <a:spcPts val="0"/>
              </a:spcAft>
              <a:buSzPts val="900"/>
              <a:buNone/>
              <a:defRPr sz="900"/>
            </a:lvl8pPr>
            <a:lvl9pPr indent="-228600" lvl="8" marL="4114800" rtl="0" algn="l">
              <a:lnSpc>
                <a:spcPct val="100000"/>
              </a:lnSpc>
              <a:spcBef>
                <a:spcPts val="500"/>
              </a:spcBef>
              <a:spcAft>
                <a:spcPts val="0"/>
              </a:spcAft>
              <a:buSzPts val="900"/>
              <a:buNone/>
              <a:defRPr sz="900"/>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855" name="Shape 2855"/>
        <p:cNvGrpSpPr/>
        <p:nvPr/>
      </p:nvGrpSpPr>
      <p:grpSpPr>
        <a:xfrm>
          <a:off x="0" y="0"/>
          <a:ext cx="0" cy="0"/>
          <a:chOff x="0" y="0"/>
          <a:chExt cx="0" cy="0"/>
        </a:xfrm>
      </p:grpSpPr>
      <p:sp>
        <p:nvSpPr>
          <p:cNvPr id="2856" name="Google Shape;2856;p7"/>
          <p:cNvSpPr/>
          <p:nvPr/>
        </p:nvSpPr>
        <p:spPr>
          <a:xfrm>
            <a:off x="0" y="0"/>
            <a:ext cx="12192000"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857" name="Google Shape;2857;p7"/>
          <p:cNvSpPr/>
          <p:nvPr/>
        </p:nvSpPr>
        <p:spPr>
          <a:xfrm>
            <a:off x="1307870" y="1267730"/>
            <a:ext cx="9576300" cy="4308000"/>
          </a:xfrm>
          <a:prstGeom prst="rect">
            <a:avLst/>
          </a:prstGeom>
          <a:solidFill>
            <a:schemeClr val="lt1"/>
          </a:solidFill>
          <a:ln>
            <a:noFill/>
          </a:ln>
          <a:effectLst>
            <a:outerShdw blurRad="50800" rotWithShape="0" algn="ctr">
              <a:srgbClr val="000000">
                <a:alpha val="65880"/>
              </a:srgbClr>
            </a:outerShdw>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8" name="Google Shape;2858;p7"/>
          <p:cNvSpPr/>
          <p:nvPr/>
        </p:nvSpPr>
        <p:spPr>
          <a:xfrm>
            <a:off x="1447801" y="1411615"/>
            <a:ext cx="9296400" cy="4034700"/>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9" name="Google Shape;2859;p7"/>
          <p:cNvSpPr/>
          <p:nvPr/>
        </p:nvSpPr>
        <p:spPr>
          <a:xfrm>
            <a:off x="5135880" y="1267730"/>
            <a:ext cx="1920300" cy="731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60" name="Google Shape;2860;p7"/>
          <p:cNvGrpSpPr/>
          <p:nvPr/>
        </p:nvGrpSpPr>
        <p:grpSpPr>
          <a:xfrm>
            <a:off x="5250180" y="1267730"/>
            <a:ext cx="1691700" cy="615934"/>
            <a:chOff x="5250180" y="1267730"/>
            <a:chExt cx="1691700" cy="615934"/>
          </a:xfrm>
        </p:grpSpPr>
        <p:cxnSp>
          <p:nvCxnSpPr>
            <p:cNvPr id="2861" name="Google Shape;2861;p7"/>
            <p:cNvCxnSpPr/>
            <p:nvPr/>
          </p:nvCxnSpPr>
          <p:spPr>
            <a:xfrm>
              <a:off x="5250180" y="1267730"/>
              <a:ext cx="0" cy="612600"/>
            </a:xfrm>
            <a:prstGeom prst="straightConnector1">
              <a:avLst/>
            </a:prstGeom>
            <a:solidFill>
              <a:srgbClr val="262626"/>
            </a:solidFill>
            <a:ln cap="flat" cmpd="sng" w="9525">
              <a:solidFill>
                <a:srgbClr val="FFFFFF"/>
              </a:solidFill>
              <a:prstDash val="solid"/>
              <a:miter lim="800000"/>
              <a:headEnd len="sm" w="sm" type="none"/>
              <a:tailEnd len="sm" w="sm" type="none"/>
            </a:ln>
          </p:spPr>
        </p:cxnSp>
        <p:cxnSp>
          <p:nvCxnSpPr>
            <p:cNvPr id="2862" name="Google Shape;2862;p7"/>
            <p:cNvCxnSpPr/>
            <p:nvPr/>
          </p:nvCxnSpPr>
          <p:spPr>
            <a:xfrm>
              <a:off x="6941820" y="1267730"/>
              <a:ext cx="0" cy="612600"/>
            </a:xfrm>
            <a:prstGeom prst="straightConnector1">
              <a:avLst/>
            </a:prstGeom>
            <a:solidFill>
              <a:srgbClr val="262626"/>
            </a:solidFill>
            <a:ln cap="flat" cmpd="sng" w="9525">
              <a:solidFill>
                <a:srgbClr val="FFFFFF"/>
              </a:solidFill>
              <a:prstDash val="solid"/>
              <a:miter lim="800000"/>
              <a:headEnd len="sm" w="sm" type="none"/>
              <a:tailEnd len="sm" w="sm" type="none"/>
            </a:ln>
          </p:spPr>
        </p:cxnSp>
        <p:cxnSp>
          <p:nvCxnSpPr>
            <p:cNvPr id="2863" name="Google Shape;2863;p7"/>
            <p:cNvCxnSpPr/>
            <p:nvPr/>
          </p:nvCxnSpPr>
          <p:spPr>
            <a:xfrm>
              <a:off x="5250180" y="1883664"/>
              <a:ext cx="1691700" cy="0"/>
            </a:xfrm>
            <a:prstGeom prst="straightConnector1">
              <a:avLst/>
            </a:prstGeom>
            <a:solidFill>
              <a:srgbClr val="262626"/>
            </a:solidFill>
            <a:ln cap="flat" cmpd="sng" w="9525">
              <a:solidFill>
                <a:srgbClr val="FFFFFF"/>
              </a:solidFill>
              <a:prstDash val="solid"/>
              <a:miter lim="800000"/>
              <a:headEnd len="sm" w="sm" type="none"/>
              <a:tailEnd len="sm" w="sm" type="none"/>
            </a:ln>
          </p:spPr>
        </p:cxnSp>
      </p:grpSp>
      <p:sp>
        <p:nvSpPr>
          <p:cNvPr id="2864" name="Google Shape;2864;p7"/>
          <p:cNvSpPr txBox="1"/>
          <p:nvPr>
            <p:ph type="ctrTitle"/>
          </p:nvPr>
        </p:nvSpPr>
        <p:spPr>
          <a:xfrm>
            <a:off x="1629103" y="2244830"/>
            <a:ext cx="8933700" cy="2437200"/>
          </a:xfrm>
          <a:prstGeom prst="rect">
            <a:avLst/>
          </a:prstGeom>
          <a:noFill/>
          <a:ln>
            <a:noFill/>
          </a:ln>
        </p:spPr>
        <p:txBody>
          <a:bodyPr anchorCtr="0" anchor="ctr" bIns="45700" lIns="91425" spcFirstLastPara="1" rIns="91425" wrap="square" tIns="45700">
            <a:normAutofit/>
          </a:bodyPr>
          <a:lstStyle>
            <a:lvl1pPr lvl="0" rtl="0" algn="ctr">
              <a:lnSpc>
                <a:spcPct val="83000"/>
              </a:lnSpc>
              <a:spcBef>
                <a:spcPts val="0"/>
              </a:spcBef>
              <a:spcAft>
                <a:spcPts val="0"/>
              </a:spcAft>
              <a:buClr>
                <a:srgbClr val="262626"/>
              </a:buClr>
              <a:buSzPts val="6800"/>
              <a:buFont typeface="Century Gothic"/>
              <a:buNone/>
              <a:defRPr b="0" sz="6800" cap="none">
                <a:solidFill>
                  <a:srgbClr val="262626"/>
                </a:solidFill>
                <a:latin typeface="Century Gothic"/>
                <a:ea typeface="Century Gothic"/>
                <a:cs typeface="Century Gothic"/>
                <a:sym typeface="Century Gothic"/>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65" name="Google Shape;2865;p7"/>
          <p:cNvSpPr txBox="1"/>
          <p:nvPr>
            <p:ph idx="1" type="subTitle"/>
          </p:nvPr>
        </p:nvSpPr>
        <p:spPr>
          <a:xfrm>
            <a:off x="1629101" y="4682062"/>
            <a:ext cx="8936700" cy="457200"/>
          </a:xfrm>
          <a:prstGeom prst="rect">
            <a:avLst/>
          </a:prstGeom>
          <a:noFill/>
          <a:ln>
            <a:noFill/>
          </a:ln>
        </p:spPr>
        <p:txBody>
          <a:bodyPr anchorCtr="0" anchor="t" bIns="45700" lIns="91425" spcFirstLastPara="1" rIns="91425" wrap="square" tIns="45700">
            <a:normAutofit/>
          </a:bodyPr>
          <a:lstStyle>
            <a:lvl1pPr lvl="0" rtl="0" algn="ctr">
              <a:lnSpc>
                <a:spcPct val="110000"/>
              </a:lnSpc>
              <a:spcBef>
                <a:spcPts val="0"/>
              </a:spcBef>
              <a:spcAft>
                <a:spcPts val="0"/>
              </a:spcAft>
              <a:buSzPts val="1800"/>
              <a:buNone/>
              <a:defRPr sz="1800">
                <a:solidFill>
                  <a:srgbClr val="0C0C0C"/>
                </a:solidFill>
              </a:defRPr>
            </a:lvl1pPr>
            <a:lvl2pPr lvl="1" rtl="0" algn="ctr">
              <a:lnSpc>
                <a:spcPct val="100000"/>
              </a:lnSpc>
              <a:spcBef>
                <a:spcPts val="500"/>
              </a:spcBef>
              <a:spcAft>
                <a:spcPts val="0"/>
              </a:spcAft>
              <a:buSzPts val="1600"/>
              <a:buNone/>
              <a:defRPr sz="1600"/>
            </a:lvl2pPr>
            <a:lvl3pPr lvl="2" rtl="0" algn="ctr">
              <a:lnSpc>
                <a:spcPct val="100000"/>
              </a:lnSpc>
              <a:spcBef>
                <a:spcPts val="500"/>
              </a:spcBef>
              <a:spcAft>
                <a:spcPts val="0"/>
              </a:spcAft>
              <a:buSzPts val="1600"/>
              <a:buNone/>
              <a:defRPr sz="1600"/>
            </a:lvl3pPr>
            <a:lvl4pPr lvl="3" rtl="0" algn="ctr">
              <a:lnSpc>
                <a:spcPct val="100000"/>
              </a:lnSpc>
              <a:spcBef>
                <a:spcPts val="500"/>
              </a:spcBef>
              <a:spcAft>
                <a:spcPts val="0"/>
              </a:spcAft>
              <a:buSzPts val="1600"/>
              <a:buNone/>
              <a:defRPr sz="1600"/>
            </a:lvl4pPr>
            <a:lvl5pPr lvl="4" rtl="0" algn="ctr">
              <a:lnSpc>
                <a:spcPct val="100000"/>
              </a:lnSpc>
              <a:spcBef>
                <a:spcPts val="500"/>
              </a:spcBef>
              <a:spcAft>
                <a:spcPts val="0"/>
              </a:spcAft>
              <a:buSzPts val="1600"/>
              <a:buNone/>
              <a:defRPr sz="1600"/>
            </a:lvl5pPr>
            <a:lvl6pPr lvl="5" rtl="0" algn="ctr">
              <a:lnSpc>
                <a:spcPct val="100000"/>
              </a:lnSpc>
              <a:spcBef>
                <a:spcPts val="500"/>
              </a:spcBef>
              <a:spcAft>
                <a:spcPts val="0"/>
              </a:spcAft>
              <a:buSzPts val="1600"/>
              <a:buNone/>
              <a:defRPr sz="1600"/>
            </a:lvl6pPr>
            <a:lvl7pPr lvl="6" rtl="0" algn="ctr">
              <a:lnSpc>
                <a:spcPct val="100000"/>
              </a:lnSpc>
              <a:spcBef>
                <a:spcPts val="500"/>
              </a:spcBef>
              <a:spcAft>
                <a:spcPts val="0"/>
              </a:spcAft>
              <a:buSzPts val="1600"/>
              <a:buNone/>
              <a:defRPr sz="1600"/>
            </a:lvl7pPr>
            <a:lvl8pPr lvl="7" rtl="0" algn="ctr">
              <a:lnSpc>
                <a:spcPct val="100000"/>
              </a:lnSpc>
              <a:spcBef>
                <a:spcPts val="500"/>
              </a:spcBef>
              <a:spcAft>
                <a:spcPts val="0"/>
              </a:spcAft>
              <a:buSzPts val="1600"/>
              <a:buNone/>
              <a:defRPr sz="1600"/>
            </a:lvl8pPr>
            <a:lvl9pPr lvl="8" rtl="0" algn="ctr">
              <a:lnSpc>
                <a:spcPct val="100000"/>
              </a:lnSpc>
              <a:spcBef>
                <a:spcPts val="500"/>
              </a:spcBef>
              <a:spcAft>
                <a:spcPts val="0"/>
              </a:spcAft>
              <a:buSzPts val="1600"/>
              <a:buNone/>
              <a:defRPr sz="1600"/>
            </a:lvl9pPr>
          </a:lstStyle>
          <a:p/>
        </p:txBody>
      </p:sp>
      <p:sp>
        <p:nvSpPr>
          <p:cNvPr id="2866" name="Google Shape;2866;p7"/>
          <p:cNvSpPr txBox="1"/>
          <p:nvPr>
            <p:ph idx="10" type="dt"/>
          </p:nvPr>
        </p:nvSpPr>
        <p:spPr>
          <a:xfrm>
            <a:off x="5318760" y="1341256"/>
            <a:ext cx="1554600" cy="485400"/>
          </a:xfrm>
          <a:prstGeom prst="rect">
            <a:avLst/>
          </a:prstGeom>
          <a:noFill/>
          <a:ln>
            <a:noFill/>
          </a:ln>
        </p:spPr>
        <p:txBody>
          <a:bodyPr anchorCtr="0" anchor="b" bIns="45700" lIns="91425" spcFirstLastPara="1" rIns="91425" wrap="square" tIns="45700">
            <a:noAutofit/>
          </a:bodyPr>
          <a:lstStyle>
            <a:lvl1pPr lvl="0" rtl="0" algn="ctr">
              <a:spcBef>
                <a:spcPts val="0"/>
              </a:spcBef>
              <a:spcAft>
                <a:spcPts val="0"/>
              </a:spcAft>
              <a:buSzPts val="1400"/>
              <a:buNone/>
              <a:defRPr sz="1300">
                <a:solidFill>
                  <a:srgbClr val="FFFFFF"/>
                </a:solidFill>
                <a:latin typeface="Century Gothic"/>
                <a:ea typeface="Century Gothic"/>
                <a:cs typeface="Century Gothic"/>
                <a:sym typeface="Century Gothic"/>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67" name="Google Shape;2867;p7"/>
          <p:cNvSpPr txBox="1"/>
          <p:nvPr>
            <p:ph idx="11" type="ftr"/>
          </p:nvPr>
        </p:nvSpPr>
        <p:spPr>
          <a:xfrm>
            <a:off x="1629100" y="5177408"/>
            <a:ext cx="5730300" cy="2286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solidFill>
                  <a:srgbClr val="262626"/>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68" name="Google Shape;2868;p7"/>
          <p:cNvSpPr txBox="1"/>
          <p:nvPr>
            <p:ph idx="12" type="sldNum"/>
          </p:nvPr>
        </p:nvSpPr>
        <p:spPr>
          <a:xfrm>
            <a:off x="8606920" y="5177408"/>
            <a:ext cx="1956000" cy="2286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b="0" i="0" sz="800" u="none" cap="none" strike="noStrike">
                <a:solidFill>
                  <a:srgbClr val="262626"/>
                </a:solidFill>
                <a:latin typeface="Century Gothic"/>
                <a:ea typeface="Century Gothic"/>
                <a:cs typeface="Century Gothic"/>
                <a:sym typeface="Century Gothic"/>
              </a:defRPr>
            </a:lvl1pPr>
            <a:lvl2pPr indent="0" lvl="1" marL="0" rtl="0" algn="r">
              <a:spcBef>
                <a:spcPts val="0"/>
              </a:spcBef>
              <a:buNone/>
              <a:defRPr b="0" i="0" sz="800" u="none" cap="none" strike="noStrike">
                <a:solidFill>
                  <a:srgbClr val="262626"/>
                </a:solidFill>
                <a:latin typeface="Century Gothic"/>
                <a:ea typeface="Century Gothic"/>
                <a:cs typeface="Century Gothic"/>
                <a:sym typeface="Century Gothic"/>
              </a:defRPr>
            </a:lvl2pPr>
            <a:lvl3pPr indent="0" lvl="2" marL="0" rtl="0" algn="r">
              <a:spcBef>
                <a:spcPts val="0"/>
              </a:spcBef>
              <a:buNone/>
              <a:defRPr b="0" i="0" sz="800" u="none" cap="none" strike="noStrike">
                <a:solidFill>
                  <a:srgbClr val="262626"/>
                </a:solidFill>
                <a:latin typeface="Century Gothic"/>
                <a:ea typeface="Century Gothic"/>
                <a:cs typeface="Century Gothic"/>
                <a:sym typeface="Century Gothic"/>
              </a:defRPr>
            </a:lvl3pPr>
            <a:lvl4pPr indent="0" lvl="3" marL="0" rtl="0" algn="r">
              <a:spcBef>
                <a:spcPts val="0"/>
              </a:spcBef>
              <a:buNone/>
              <a:defRPr b="0" i="0" sz="800" u="none" cap="none" strike="noStrike">
                <a:solidFill>
                  <a:srgbClr val="262626"/>
                </a:solidFill>
                <a:latin typeface="Century Gothic"/>
                <a:ea typeface="Century Gothic"/>
                <a:cs typeface="Century Gothic"/>
                <a:sym typeface="Century Gothic"/>
              </a:defRPr>
            </a:lvl4pPr>
            <a:lvl5pPr indent="0" lvl="4" marL="0" rtl="0" algn="r">
              <a:spcBef>
                <a:spcPts val="0"/>
              </a:spcBef>
              <a:buNone/>
              <a:defRPr b="0" i="0" sz="800" u="none" cap="none" strike="noStrike">
                <a:solidFill>
                  <a:srgbClr val="262626"/>
                </a:solidFill>
                <a:latin typeface="Century Gothic"/>
                <a:ea typeface="Century Gothic"/>
                <a:cs typeface="Century Gothic"/>
                <a:sym typeface="Century Gothic"/>
              </a:defRPr>
            </a:lvl5pPr>
            <a:lvl6pPr indent="0" lvl="5" marL="0" rtl="0" algn="r">
              <a:spcBef>
                <a:spcPts val="0"/>
              </a:spcBef>
              <a:buNone/>
              <a:defRPr b="0" i="0" sz="800" u="none" cap="none" strike="noStrike">
                <a:solidFill>
                  <a:srgbClr val="262626"/>
                </a:solidFill>
                <a:latin typeface="Century Gothic"/>
                <a:ea typeface="Century Gothic"/>
                <a:cs typeface="Century Gothic"/>
                <a:sym typeface="Century Gothic"/>
              </a:defRPr>
            </a:lvl6pPr>
            <a:lvl7pPr indent="0" lvl="6" marL="0" rtl="0" algn="r">
              <a:spcBef>
                <a:spcPts val="0"/>
              </a:spcBef>
              <a:buNone/>
              <a:defRPr b="0" i="0" sz="800" u="none" cap="none" strike="noStrike">
                <a:solidFill>
                  <a:srgbClr val="262626"/>
                </a:solidFill>
                <a:latin typeface="Century Gothic"/>
                <a:ea typeface="Century Gothic"/>
                <a:cs typeface="Century Gothic"/>
                <a:sym typeface="Century Gothic"/>
              </a:defRPr>
            </a:lvl7pPr>
            <a:lvl8pPr indent="0" lvl="7" marL="0" rtl="0" algn="r">
              <a:spcBef>
                <a:spcPts val="0"/>
              </a:spcBef>
              <a:buNone/>
              <a:defRPr b="0" i="0" sz="800" u="none" cap="none" strike="noStrike">
                <a:solidFill>
                  <a:srgbClr val="262626"/>
                </a:solidFill>
                <a:latin typeface="Century Gothic"/>
                <a:ea typeface="Century Gothic"/>
                <a:cs typeface="Century Gothic"/>
                <a:sym typeface="Century Gothic"/>
              </a:defRPr>
            </a:lvl8pPr>
            <a:lvl9pPr indent="0" lvl="8" marL="0" rtl="0" algn="r">
              <a:spcBef>
                <a:spcPts val="0"/>
              </a:spcBef>
              <a:buNone/>
              <a:defRPr b="0" i="0" sz="800" u="none" cap="none" strike="noStrike">
                <a:solidFill>
                  <a:srgbClr val="262626"/>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2869" name="Shape 2869"/>
        <p:cNvGrpSpPr/>
        <p:nvPr/>
      </p:nvGrpSpPr>
      <p:grpSpPr>
        <a:xfrm>
          <a:off x="0" y="0"/>
          <a:ext cx="0" cy="0"/>
          <a:chOff x="0" y="0"/>
          <a:chExt cx="0" cy="0"/>
        </a:xfrm>
      </p:grpSpPr>
      <p:sp>
        <p:nvSpPr>
          <p:cNvPr id="2870" name="Google Shape;2870;p8"/>
          <p:cNvSpPr/>
          <p:nvPr/>
        </p:nvSpPr>
        <p:spPr>
          <a:xfrm>
            <a:off x="0" y="0"/>
            <a:ext cx="12192000" cy="6858000"/>
          </a:xfrm>
          <a:prstGeom prst="rect">
            <a:avLst/>
          </a:prstGeom>
          <a:solidFill>
            <a:srgbClr val="595959"/>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871" name="Google Shape;2871;p8"/>
          <p:cNvSpPr/>
          <p:nvPr/>
        </p:nvSpPr>
        <p:spPr>
          <a:xfrm>
            <a:off x="1307870" y="1267730"/>
            <a:ext cx="9576300" cy="4308000"/>
          </a:xfrm>
          <a:prstGeom prst="rect">
            <a:avLst/>
          </a:prstGeom>
          <a:solidFill>
            <a:schemeClr val="lt1"/>
          </a:solidFill>
          <a:ln>
            <a:noFill/>
          </a:ln>
          <a:effectLst>
            <a:outerShdw blurRad="50800" rotWithShape="0" algn="ctr">
              <a:srgbClr val="000000">
                <a:alpha val="65880"/>
              </a:srgbClr>
            </a:outerShdw>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2" name="Google Shape;2872;p8"/>
          <p:cNvSpPr/>
          <p:nvPr/>
        </p:nvSpPr>
        <p:spPr>
          <a:xfrm>
            <a:off x="1447801" y="1411615"/>
            <a:ext cx="9296400" cy="4034700"/>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3" name="Google Shape;2873;p8"/>
          <p:cNvSpPr/>
          <p:nvPr/>
        </p:nvSpPr>
        <p:spPr>
          <a:xfrm>
            <a:off x="5135880" y="1267730"/>
            <a:ext cx="1920300" cy="7314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4" name="Google Shape;2874;p8"/>
          <p:cNvSpPr txBox="1"/>
          <p:nvPr>
            <p:ph type="title"/>
          </p:nvPr>
        </p:nvSpPr>
        <p:spPr>
          <a:xfrm>
            <a:off x="1629156" y="2275165"/>
            <a:ext cx="8933700" cy="2406900"/>
          </a:xfrm>
          <a:prstGeom prst="rect">
            <a:avLst/>
          </a:prstGeom>
          <a:noFill/>
          <a:ln>
            <a:noFill/>
          </a:ln>
        </p:spPr>
        <p:txBody>
          <a:bodyPr anchorCtr="0" anchor="ctr" bIns="45700" lIns="91425" spcFirstLastPara="1" rIns="91425" wrap="square" tIns="45700">
            <a:normAutofit/>
          </a:bodyPr>
          <a:lstStyle>
            <a:lvl1pPr lvl="0" rtl="0" algn="ctr">
              <a:lnSpc>
                <a:spcPct val="83000"/>
              </a:lnSpc>
              <a:spcBef>
                <a:spcPts val="0"/>
              </a:spcBef>
              <a:spcAft>
                <a:spcPts val="0"/>
              </a:spcAft>
              <a:buClr>
                <a:srgbClr val="262626"/>
              </a:buClr>
              <a:buSzPts val="6800"/>
              <a:buFont typeface="Century Gothic"/>
              <a:buNone/>
              <a:defRPr sz="6800" cap="none">
                <a:solidFill>
                  <a:srgbClr val="262626"/>
                </a:solidFill>
                <a:latin typeface="Century Gothic"/>
                <a:ea typeface="Century Gothic"/>
                <a:cs typeface="Century Gothic"/>
                <a:sym typeface="Century Gothic"/>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grpSp>
        <p:nvGrpSpPr>
          <p:cNvPr id="2875" name="Google Shape;2875;p8"/>
          <p:cNvGrpSpPr/>
          <p:nvPr/>
        </p:nvGrpSpPr>
        <p:grpSpPr>
          <a:xfrm>
            <a:off x="5250180" y="1267730"/>
            <a:ext cx="1691700" cy="615934"/>
            <a:chOff x="5250180" y="1267730"/>
            <a:chExt cx="1691700" cy="615934"/>
          </a:xfrm>
        </p:grpSpPr>
        <p:cxnSp>
          <p:nvCxnSpPr>
            <p:cNvPr id="2876" name="Google Shape;2876;p8"/>
            <p:cNvCxnSpPr/>
            <p:nvPr/>
          </p:nvCxnSpPr>
          <p:spPr>
            <a:xfrm>
              <a:off x="5250180" y="1267730"/>
              <a:ext cx="0" cy="612600"/>
            </a:xfrm>
            <a:prstGeom prst="straightConnector1">
              <a:avLst/>
            </a:prstGeom>
            <a:solidFill>
              <a:srgbClr val="262626"/>
            </a:solidFill>
            <a:ln cap="flat" cmpd="sng" w="9525">
              <a:solidFill>
                <a:srgbClr val="FFFFFF"/>
              </a:solidFill>
              <a:prstDash val="solid"/>
              <a:miter lim="800000"/>
              <a:headEnd len="sm" w="sm" type="none"/>
              <a:tailEnd len="sm" w="sm" type="none"/>
            </a:ln>
          </p:spPr>
        </p:cxnSp>
        <p:cxnSp>
          <p:nvCxnSpPr>
            <p:cNvPr id="2877" name="Google Shape;2877;p8"/>
            <p:cNvCxnSpPr/>
            <p:nvPr/>
          </p:nvCxnSpPr>
          <p:spPr>
            <a:xfrm>
              <a:off x="6941820" y="1267730"/>
              <a:ext cx="0" cy="612600"/>
            </a:xfrm>
            <a:prstGeom prst="straightConnector1">
              <a:avLst/>
            </a:prstGeom>
            <a:solidFill>
              <a:srgbClr val="262626"/>
            </a:solidFill>
            <a:ln cap="flat" cmpd="sng" w="9525">
              <a:solidFill>
                <a:srgbClr val="FFFFFF"/>
              </a:solidFill>
              <a:prstDash val="solid"/>
              <a:miter lim="800000"/>
              <a:headEnd len="sm" w="sm" type="none"/>
              <a:tailEnd len="sm" w="sm" type="none"/>
            </a:ln>
          </p:spPr>
        </p:cxnSp>
        <p:cxnSp>
          <p:nvCxnSpPr>
            <p:cNvPr id="2878" name="Google Shape;2878;p8"/>
            <p:cNvCxnSpPr/>
            <p:nvPr/>
          </p:nvCxnSpPr>
          <p:spPr>
            <a:xfrm>
              <a:off x="5250180" y="1883664"/>
              <a:ext cx="1691700" cy="0"/>
            </a:xfrm>
            <a:prstGeom prst="straightConnector1">
              <a:avLst/>
            </a:prstGeom>
            <a:solidFill>
              <a:srgbClr val="262626"/>
            </a:solidFill>
            <a:ln cap="flat" cmpd="sng" w="9525">
              <a:solidFill>
                <a:srgbClr val="FFFFFF"/>
              </a:solidFill>
              <a:prstDash val="solid"/>
              <a:miter lim="800000"/>
              <a:headEnd len="sm" w="sm" type="none"/>
              <a:tailEnd len="sm" w="sm" type="none"/>
            </a:ln>
          </p:spPr>
        </p:cxnSp>
      </p:grpSp>
      <p:sp>
        <p:nvSpPr>
          <p:cNvPr id="2879" name="Google Shape;2879;p8"/>
          <p:cNvSpPr txBox="1"/>
          <p:nvPr>
            <p:ph idx="1" type="body"/>
          </p:nvPr>
        </p:nvSpPr>
        <p:spPr>
          <a:xfrm>
            <a:off x="1629156" y="4682062"/>
            <a:ext cx="8939700" cy="457200"/>
          </a:xfrm>
          <a:prstGeom prst="rect">
            <a:avLst/>
          </a:prstGeom>
          <a:noFill/>
          <a:ln>
            <a:noFill/>
          </a:ln>
        </p:spPr>
        <p:txBody>
          <a:bodyPr anchorCtr="0" anchor="t" bIns="45700" lIns="91425" spcFirstLastPara="1" rIns="91425" wrap="square" tIns="45700">
            <a:normAutofit/>
          </a:bodyPr>
          <a:lstStyle>
            <a:lvl1pPr indent="-228600" lvl="0" marL="457200" rtl="0" algn="ctr">
              <a:lnSpc>
                <a:spcPct val="110000"/>
              </a:lnSpc>
              <a:spcBef>
                <a:spcPts val="900"/>
              </a:spcBef>
              <a:spcAft>
                <a:spcPts val="0"/>
              </a:spcAft>
              <a:buSzPts val="1800"/>
              <a:buNone/>
              <a:defRPr sz="1800">
                <a:solidFill>
                  <a:srgbClr val="0C0C0C"/>
                </a:solidFill>
              </a:defRPr>
            </a:lvl1pPr>
            <a:lvl2pPr indent="-228600" lvl="1" marL="914400" rtl="0" algn="l">
              <a:lnSpc>
                <a:spcPct val="100000"/>
              </a:lnSpc>
              <a:spcBef>
                <a:spcPts val="500"/>
              </a:spcBef>
              <a:spcAft>
                <a:spcPts val="0"/>
              </a:spcAft>
              <a:buSzPts val="1600"/>
              <a:buNone/>
              <a:defRPr sz="1600">
                <a:solidFill>
                  <a:srgbClr val="888888"/>
                </a:solidFill>
              </a:defRPr>
            </a:lvl2pPr>
            <a:lvl3pPr indent="-228600" lvl="2" marL="1371600" rtl="0" algn="l">
              <a:lnSpc>
                <a:spcPct val="100000"/>
              </a:lnSpc>
              <a:spcBef>
                <a:spcPts val="500"/>
              </a:spcBef>
              <a:spcAft>
                <a:spcPts val="0"/>
              </a:spcAft>
              <a:buSzPts val="1600"/>
              <a:buNone/>
              <a:defRPr sz="1600">
                <a:solidFill>
                  <a:srgbClr val="888888"/>
                </a:solidFill>
              </a:defRPr>
            </a:lvl3pPr>
            <a:lvl4pPr indent="-228600" lvl="3" marL="1828800" rtl="0" algn="l">
              <a:lnSpc>
                <a:spcPct val="100000"/>
              </a:lnSpc>
              <a:spcBef>
                <a:spcPts val="500"/>
              </a:spcBef>
              <a:spcAft>
                <a:spcPts val="0"/>
              </a:spcAft>
              <a:buSzPts val="1400"/>
              <a:buNone/>
              <a:defRPr sz="1400">
                <a:solidFill>
                  <a:srgbClr val="888888"/>
                </a:solidFill>
              </a:defRPr>
            </a:lvl4pPr>
            <a:lvl5pPr indent="-228600" lvl="4" marL="2286000" rtl="0" algn="l">
              <a:lnSpc>
                <a:spcPct val="100000"/>
              </a:lnSpc>
              <a:spcBef>
                <a:spcPts val="500"/>
              </a:spcBef>
              <a:spcAft>
                <a:spcPts val="0"/>
              </a:spcAft>
              <a:buSzPts val="1400"/>
              <a:buNone/>
              <a:defRPr sz="1400">
                <a:solidFill>
                  <a:srgbClr val="888888"/>
                </a:solidFill>
              </a:defRPr>
            </a:lvl5pPr>
            <a:lvl6pPr indent="-228600" lvl="5" marL="2743200" rtl="0" algn="l">
              <a:lnSpc>
                <a:spcPct val="100000"/>
              </a:lnSpc>
              <a:spcBef>
                <a:spcPts val="500"/>
              </a:spcBef>
              <a:spcAft>
                <a:spcPts val="0"/>
              </a:spcAft>
              <a:buSzPts val="1400"/>
              <a:buNone/>
              <a:defRPr sz="1400">
                <a:solidFill>
                  <a:srgbClr val="888888"/>
                </a:solidFill>
              </a:defRPr>
            </a:lvl6pPr>
            <a:lvl7pPr indent="-228600" lvl="6" marL="3200400" rtl="0" algn="l">
              <a:lnSpc>
                <a:spcPct val="100000"/>
              </a:lnSpc>
              <a:spcBef>
                <a:spcPts val="500"/>
              </a:spcBef>
              <a:spcAft>
                <a:spcPts val="0"/>
              </a:spcAft>
              <a:buSzPts val="1400"/>
              <a:buNone/>
              <a:defRPr sz="1400">
                <a:solidFill>
                  <a:srgbClr val="888888"/>
                </a:solidFill>
              </a:defRPr>
            </a:lvl7pPr>
            <a:lvl8pPr indent="-228600" lvl="7" marL="3657600" rtl="0" algn="l">
              <a:lnSpc>
                <a:spcPct val="100000"/>
              </a:lnSpc>
              <a:spcBef>
                <a:spcPts val="500"/>
              </a:spcBef>
              <a:spcAft>
                <a:spcPts val="0"/>
              </a:spcAft>
              <a:buSzPts val="1400"/>
              <a:buNone/>
              <a:defRPr sz="1400">
                <a:solidFill>
                  <a:srgbClr val="888888"/>
                </a:solidFill>
              </a:defRPr>
            </a:lvl8pPr>
            <a:lvl9pPr indent="-228600" lvl="8" marL="4114800" rtl="0" algn="l">
              <a:lnSpc>
                <a:spcPct val="100000"/>
              </a:lnSpc>
              <a:spcBef>
                <a:spcPts val="500"/>
              </a:spcBef>
              <a:spcAft>
                <a:spcPts val="0"/>
              </a:spcAft>
              <a:buSzPts val="1400"/>
              <a:buNone/>
              <a:defRPr sz="1400">
                <a:solidFill>
                  <a:srgbClr val="888888"/>
                </a:solidFill>
              </a:defRPr>
            </a:lvl9pPr>
          </a:lstStyle>
          <a:p/>
        </p:txBody>
      </p:sp>
      <p:sp>
        <p:nvSpPr>
          <p:cNvPr id="2880" name="Google Shape;2880;p8"/>
          <p:cNvSpPr txBox="1"/>
          <p:nvPr>
            <p:ph idx="10" type="dt"/>
          </p:nvPr>
        </p:nvSpPr>
        <p:spPr>
          <a:xfrm>
            <a:off x="5318760" y="1344502"/>
            <a:ext cx="1554600" cy="498900"/>
          </a:xfrm>
          <a:prstGeom prst="rect">
            <a:avLst/>
          </a:prstGeom>
          <a:noFill/>
          <a:ln>
            <a:noFill/>
          </a:ln>
        </p:spPr>
        <p:txBody>
          <a:bodyPr anchorCtr="0" anchor="b" bIns="45700" lIns="91425" spcFirstLastPara="1" rIns="91425" wrap="square" tIns="45700">
            <a:noAutofit/>
          </a:bodyPr>
          <a:lstStyle>
            <a:lvl1pPr lvl="0" rtl="0" algn="ctr">
              <a:spcBef>
                <a:spcPts val="0"/>
              </a:spcBef>
              <a:spcAft>
                <a:spcPts val="0"/>
              </a:spcAft>
              <a:buSzPts val="1400"/>
              <a:buNone/>
              <a:defRPr sz="1300">
                <a:solidFill>
                  <a:srgbClr val="FFFFFF"/>
                </a:solidFill>
                <a:latin typeface="Century Gothic"/>
                <a:ea typeface="Century Gothic"/>
                <a:cs typeface="Century Gothic"/>
                <a:sym typeface="Century Gothic"/>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81" name="Google Shape;2881;p8"/>
          <p:cNvSpPr txBox="1"/>
          <p:nvPr>
            <p:ph idx="11" type="ftr"/>
          </p:nvPr>
        </p:nvSpPr>
        <p:spPr>
          <a:xfrm>
            <a:off x="1629157" y="5177408"/>
            <a:ext cx="5660100" cy="2286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solidFill>
                  <a:srgbClr val="262626"/>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82" name="Google Shape;2882;p8"/>
          <p:cNvSpPr txBox="1"/>
          <p:nvPr>
            <p:ph idx="12" type="sldNum"/>
          </p:nvPr>
        </p:nvSpPr>
        <p:spPr>
          <a:xfrm>
            <a:off x="8604504" y="5177408"/>
            <a:ext cx="1958400" cy="2286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b="0" i="0" sz="800" u="none" cap="none" strike="noStrike">
                <a:solidFill>
                  <a:srgbClr val="262626"/>
                </a:solidFill>
                <a:latin typeface="Century Gothic"/>
                <a:ea typeface="Century Gothic"/>
                <a:cs typeface="Century Gothic"/>
                <a:sym typeface="Century Gothic"/>
              </a:defRPr>
            </a:lvl1pPr>
            <a:lvl2pPr indent="0" lvl="1" marL="0" rtl="0" algn="r">
              <a:spcBef>
                <a:spcPts val="0"/>
              </a:spcBef>
              <a:buNone/>
              <a:defRPr b="0" i="0" sz="800" u="none" cap="none" strike="noStrike">
                <a:solidFill>
                  <a:srgbClr val="262626"/>
                </a:solidFill>
                <a:latin typeface="Century Gothic"/>
                <a:ea typeface="Century Gothic"/>
                <a:cs typeface="Century Gothic"/>
                <a:sym typeface="Century Gothic"/>
              </a:defRPr>
            </a:lvl2pPr>
            <a:lvl3pPr indent="0" lvl="2" marL="0" rtl="0" algn="r">
              <a:spcBef>
                <a:spcPts val="0"/>
              </a:spcBef>
              <a:buNone/>
              <a:defRPr b="0" i="0" sz="800" u="none" cap="none" strike="noStrike">
                <a:solidFill>
                  <a:srgbClr val="262626"/>
                </a:solidFill>
                <a:latin typeface="Century Gothic"/>
                <a:ea typeface="Century Gothic"/>
                <a:cs typeface="Century Gothic"/>
                <a:sym typeface="Century Gothic"/>
              </a:defRPr>
            </a:lvl3pPr>
            <a:lvl4pPr indent="0" lvl="3" marL="0" rtl="0" algn="r">
              <a:spcBef>
                <a:spcPts val="0"/>
              </a:spcBef>
              <a:buNone/>
              <a:defRPr b="0" i="0" sz="800" u="none" cap="none" strike="noStrike">
                <a:solidFill>
                  <a:srgbClr val="262626"/>
                </a:solidFill>
                <a:latin typeface="Century Gothic"/>
                <a:ea typeface="Century Gothic"/>
                <a:cs typeface="Century Gothic"/>
                <a:sym typeface="Century Gothic"/>
              </a:defRPr>
            </a:lvl4pPr>
            <a:lvl5pPr indent="0" lvl="4" marL="0" rtl="0" algn="r">
              <a:spcBef>
                <a:spcPts val="0"/>
              </a:spcBef>
              <a:buNone/>
              <a:defRPr b="0" i="0" sz="800" u="none" cap="none" strike="noStrike">
                <a:solidFill>
                  <a:srgbClr val="262626"/>
                </a:solidFill>
                <a:latin typeface="Century Gothic"/>
                <a:ea typeface="Century Gothic"/>
                <a:cs typeface="Century Gothic"/>
                <a:sym typeface="Century Gothic"/>
              </a:defRPr>
            </a:lvl5pPr>
            <a:lvl6pPr indent="0" lvl="5" marL="0" rtl="0" algn="r">
              <a:spcBef>
                <a:spcPts val="0"/>
              </a:spcBef>
              <a:buNone/>
              <a:defRPr b="0" i="0" sz="800" u="none" cap="none" strike="noStrike">
                <a:solidFill>
                  <a:srgbClr val="262626"/>
                </a:solidFill>
                <a:latin typeface="Century Gothic"/>
                <a:ea typeface="Century Gothic"/>
                <a:cs typeface="Century Gothic"/>
                <a:sym typeface="Century Gothic"/>
              </a:defRPr>
            </a:lvl6pPr>
            <a:lvl7pPr indent="0" lvl="6" marL="0" rtl="0" algn="r">
              <a:spcBef>
                <a:spcPts val="0"/>
              </a:spcBef>
              <a:buNone/>
              <a:defRPr b="0" i="0" sz="800" u="none" cap="none" strike="noStrike">
                <a:solidFill>
                  <a:srgbClr val="262626"/>
                </a:solidFill>
                <a:latin typeface="Century Gothic"/>
                <a:ea typeface="Century Gothic"/>
                <a:cs typeface="Century Gothic"/>
                <a:sym typeface="Century Gothic"/>
              </a:defRPr>
            </a:lvl7pPr>
            <a:lvl8pPr indent="0" lvl="7" marL="0" rtl="0" algn="r">
              <a:spcBef>
                <a:spcPts val="0"/>
              </a:spcBef>
              <a:buNone/>
              <a:defRPr b="0" i="0" sz="800" u="none" cap="none" strike="noStrike">
                <a:solidFill>
                  <a:srgbClr val="262626"/>
                </a:solidFill>
                <a:latin typeface="Century Gothic"/>
                <a:ea typeface="Century Gothic"/>
                <a:cs typeface="Century Gothic"/>
                <a:sym typeface="Century Gothic"/>
              </a:defRPr>
            </a:lvl8pPr>
            <a:lvl9pPr indent="0" lvl="8" marL="0" rtl="0" algn="r">
              <a:spcBef>
                <a:spcPts val="0"/>
              </a:spcBef>
              <a:buNone/>
              <a:defRPr b="0" i="0" sz="800" u="none" cap="none" strike="noStrike">
                <a:solidFill>
                  <a:srgbClr val="262626"/>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883" name="Shape 2883"/>
        <p:cNvGrpSpPr/>
        <p:nvPr/>
      </p:nvGrpSpPr>
      <p:grpSpPr>
        <a:xfrm>
          <a:off x="0" y="0"/>
          <a:ext cx="0" cy="0"/>
          <a:chOff x="0" y="0"/>
          <a:chExt cx="0" cy="0"/>
        </a:xfrm>
      </p:grpSpPr>
      <p:sp>
        <p:nvSpPr>
          <p:cNvPr id="2884" name="Google Shape;2884;p9"/>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rgbClr val="262626"/>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85" name="Google Shape;2885;p9"/>
          <p:cNvSpPr txBox="1"/>
          <p:nvPr>
            <p:ph idx="1" type="body"/>
          </p:nvPr>
        </p:nvSpPr>
        <p:spPr>
          <a:xfrm>
            <a:off x="1066800" y="2103120"/>
            <a:ext cx="4663500" cy="3749100"/>
          </a:xfrm>
          <a:prstGeom prst="rect">
            <a:avLst/>
          </a:prstGeom>
          <a:noFill/>
          <a:ln>
            <a:noFill/>
          </a:ln>
        </p:spPr>
        <p:txBody>
          <a:bodyPr anchorCtr="0" anchor="t" bIns="45700" lIns="91425" spcFirstLastPara="1" rIns="91425" wrap="square" tIns="45700">
            <a:normAutofit/>
          </a:bodyPr>
          <a:lstStyle>
            <a:lvl1pPr indent="-342900" lvl="0" marL="457200" rtl="0" algn="l">
              <a:lnSpc>
                <a:spcPct val="110000"/>
              </a:lnSpc>
              <a:spcBef>
                <a:spcPts val="900"/>
              </a:spcBef>
              <a:spcAft>
                <a:spcPts val="0"/>
              </a:spcAft>
              <a:buSzPts val="1800"/>
              <a:buChar char="◦"/>
              <a:defRPr sz="1800"/>
            </a:lvl1pPr>
            <a:lvl2pPr indent="-330200" lvl="1" marL="914400" rtl="0" algn="l">
              <a:lnSpc>
                <a:spcPct val="100000"/>
              </a:lnSpc>
              <a:spcBef>
                <a:spcPts val="500"/>
              </a:spcBef>
              <a:spcAft>
                <a:spcPts val="0"/>
              </a:spcAft>
              <a:buSzPts val="1600"/>
              <a:buChar char="◦"/>
              <a:defRPr sz="1600"/>
            </a:lvl2pPr>
            <a:lvl3pPr indent="-317500" lvl="2" marL="1371600" rtl="0" algn="l">
              <a:lnSpc>
                <a:spcPct val="100000"/>
              </a:lnSpc>
              <a:spcBef>
                <a:spcPts val="500"/>
              </a:spcBef>
              <a:spcAft>
                <a:spcPts val="0"/>
              </a:spcAft>
              <a:buSzPts val="1400"/>
              <a:buChar char="◦"/>
              <a:defRPr sz="1400"/>
            </a:lvl3pPr>
            <a:lvl4pPr indent="-317500" lvl="3" marL="1828800" rtl="0" algn="l">
              <a:lnSpc>
                <a:spcPct val="100000"/>
              </a:lnSpc>
              <a:spcBef>
                <a:spcPts val="500"/>
              </a:spcBef>
              <a:spcAft>
                <a:spcPts val="0"/>
              </a:spcAft>
              <a:buSzPts val="1400"/>
              <a:buChar char="◦"/>
              <a:defRPr sz="1400"/>
            </a:lvl4pPr>
            <a:lvl5pPr indent="-317500" lvl="4" marL="2286000" rtl="0" algn="l">
              <a:lnSpc>
                <a:spcPct val="100000"/>
              </a:lnSpc>
              <a:spcBef>
                <a:spcPts val="500"/>
              </a:spcBef>
              <a:spcAft>
                <a:spcPts val="0"/>
              </a:spcAft>
              <a:buSzPts val="1400"/>
              <a:buChar char="◦"/>
              <a:defRPr sz="1400"/>
            </a:lvl5pPr>
            <a:lvl6pPr indent="-317500" lvl="5" marL="2743200" rtl="0" algn="l">
              <a:lnSpc>
                <a:spcPct val="100000"/>
              </a:lnSpc>
              <a:spcBef>
                <a:spcPts val="500"/>
              </a:spcBef>
              <a:spcAft>
                <a:spcPts val="0"/>
              </a:spcAft>
              <a:buSzPts val="1400"/>
              <a:buChar char="◦"/>
              <a:defRPr sz="1400"/>
            </a:lvl6pPr>
            <a:lvl7pPr indent="-317500" lvl="6" marL="3200400" rtl="0" algn="l">
              <a:lnSpc>
                <a:spcPct val="100000"/>
              </a:lnSpc>
              <a:spcBef>
                <a:spcPts val="500"/>
              </a:spcBef>
              <a:spcAft>
                <a:spcPts val="0"/>
              </a:spcAft>
              <a:buSzPts val="1400"/>
              <a:buChar char="◦"/>
              <a:defRPr sz="1400"/>
            </a:lvl7pPr>
            <a:lvl8pPr indent="-317500" lvl="7" marL="3657600" rtl="0" algn="l">
              <a:lnSpc>
                <a:spcPct val="100000"/>
              </a:lnSpc>
              <a:spcBef>
                <a:spcPts val="500"/>
              </a:spcBef>
              <a:spcAft>
                <a:spcPts val="0"/>
              </a:spcAft>
              <a:buSzPts val="1400"/>
              <a:buChar char="◦"/>
              <a:defRPr sz="1400"/>
            </a:lvl8pPr>
            <a:lvl9pPr indent="-317500" lvl="8" marL="4114800" rtl="0" algn="l">
              <a:lnSpc>
                <a:spcPct val="100000"/>
              </a:lnSpc>
              <a:spcBef>
                <a:spcPts val="500"/>
              </a:spcBef>
              <a:spcAft>
                <a:spcPts val="0"/>
              </a:spcAft>
              <a:buSzPts val="1400"/>
              <a:buChar char="◦"/>
              <a:defRPr sz="1400"/>
            </a:lvl9pPr>
          </a:lstStyle>
          <a:p/>
        </p:txBody>
      </p:sp>
      <p:sp>
        <p:nvSpPr>
          <p:cNvPr id="2886" name="Google Shape;2886;p9"/>
          <p:cNvSpPr txBox="1"/>
          <p:nvPr>
            <p:ph idx="2" type="body"/>
          </p:nvPr>
        </p:nvSpPr>
        <p:spPr>
          <a:xfrm>
            <a:off x="6461760" y="2103120"/>
            <a:ext cx="4663500" cy="3749100"/>
          </a:xfrm>
          <a:prstGeom prst="rect">
            <a:avLst/>
          </a:prstGeom>
          <a:noFill/>
          <a:ln>
            <a:noFill/>
          </a:ln>
        </p:spPr>
        <p:txBody>
          <a:bodyPr anchorCtr="0" anchor="t" bIns="45700" lIns="91425" spcFirstLastPara="1" rIns="91425" wrap="square" tIns="45700">
            <a:normAutofit/>
          </a:bodyPr>
          <a:lstStyle>
            <a:lvl1pPr indent="-342900" lvl="0" marL="457200" rtl="0" algn="l">
              <a:lnSpc>
                <a:spcPct val="110000"/>
              </a:lnSpc>
              <a:spcBef>
                <a:spcPts val="900"/>
              </a:spcBef>
              <a:spcAft>
                <a:spcPts val="0"/>
              </a:spcAft>
              <a:buSzPts val="1800"/>
              <a:buChar char="◦"/>
              <a:defRPr sz="1800"/>
            </a:lvl1pPr>
            <a:lvl2pPr indent="-330200" lvl="1" marL="914400" rtl="0" algn="l">
              <a:lnSpc>
                <a:spcPct val="100000"/>
              </a:lnSpc>
              <a:spcBef>
                <a:spcPts val="500"/>
              </a:spcBef>
              <a:spcAft>
                <a:spcPts val="0"/>
              </a:spcAft>
              <a:buSzPts val="1600"/>
              <a:buChar char="◦"/>
              <a:defRPr sz="1600"/>
            </a:lvl2pPr>
            <a:lvl3pPr indent="-317500" lvl="2" marL="1371600" rtl="0" algn="l">
              <a:lnSpc>
                <a:spcPct val="100000"/>
              </a:lnSpc>
              <a:spcBef>
                <a:spcPts val="500"/>
              </a:spcBef>
              <a:spcAft>
                <a:spcPts val="0"/>
              </a:spcAft>
              <a:buSzPts val="1400"/>
              <a:buChar char="◦"/>
              <a:defRPr sz="1400"/>
            </a:lvl3pPr>
            <a:lvl4pPr indent="-317500" lvl="3" marL="1828800" rtl="0" algn="l">
              <a:lnSpc>
                <a:spcPct val="100000"/>
              </a:lnSpc>
              <a:spcBef>
                <a:spcPts val="500"/>
              </a:spcBef>
              <a:spcAft>
                <a:spcPts val="0"/>
              </a:spcAft>
              <a:buSzPts val="1400"/>
              <a:buChar char="◦"/>
              <a:defRPr sz="1400"/>
            </a:lvl4pPr>
            <a:lvl5pPr indent="-317500" lvl="4" marL="2286000" rtl="0" algn="l">
              <a:lnSpc>
                <a:spcPct val="100000"/>
              </a:lnSpc>
              <a:spcBef>
                <a:spcPts val="500"/>
              </a:spcBef>
              <a:spcAft>
                <a:spcPts val="0"/>
              </a:spcAft>
              <a:buSzPts val="1400"/>
              <a:buChar char="◦"/>
              <a:defRPr sz="1400"/>
            </a:lvl5pPr>
            <a:lvl6pPr indent="-317500" lvl="5" marL="2743200" rtl="0" algn="l">
              <a:lnSpc>
                <a:spcPct val="100000"/>
              </a:lnSpc>
              <a:spcBef>
                <a:spcPts val="500"/>
              </a:spcBef>
              <a:spcAft>
                <a:spcPts val="0"/>
              </a:spcAft>
              <a:buSzPts val="1400"/>
              <a:buChar char="◦"/>
              <a:defRPr sz="1400"/>
            </a:lvl6pPr>
            <a:lvl7pPr indent="-317500" lvl="6" marL="3200400" rtl="0" algn="l">
              <a:lnSpc>
                <a:spcPct val="100000"/>
              </a:lnSpc>
              <a:spcBef>
                <a:spcPts val="500"/>
              </a:spcBef>
              <a:spcAft>
                <a:spcPts val="0"/>
              </a:spcAft>
              <a:buSzPts val="1400"/>
              <a:buChar char="◦"/>
              <a:defRPr sz="1400"/>
            </a:lvl7pPr>
            <a:lvl8pPr indent="-317500" lvl="7" marL="3657600" rtl="0" algn="l">
              <a:lnSpc>
                <a:spcPct val="100000"/>
              </a:lnSpc>
              <a:spcBef>
                <a:spcPts val="500"/>
              </a:spcBef>
              <a:spcAft>
                <a:spcPts val="0"/>
              </a:spcAft>
              <a:buSzPts val="1400"/>
              <a:buChar char="◦"/>
              <a:defRPr sz="1400"/>
            </a:lvl8pPr>
            <a:lvl9pPr indent="-317500" lvl="8" marL="4114800" rtl="0" algn="l">
              <a:lnSpc>
                <a:spcPct val="100000"/>
              </a:lnSpc>
              <a:spcBef>
                <a:spcPts val="500"/>
              </a:spcBef>
              <a:spcAft>
                <a:spcPts val="0"/>
              </a:spcAft>
              <a:buSzPts val="1400"/>
              <a:buChar char="◦"/>
              <a:defRPr sz="1400"/>
            </a:lvl9pPr>
          </a:lstStyle>
          <a:p/>
        </p:txBody>
      </p:sp>
      <p:sp>
        <p:nvSpPr>
          <p:cNvPr id="2887" name="Google Shape;2887;p9"/>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88" name="Google Shape;2888;p9"/>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89" name="Google Shape;2889;p9"/>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2890" name="Shape 2890"/>
        <p:cNvGrpSpPr/>
        <p:nvPr/>
      </p:nvGrpSpPr>
      <p:grpSpPr>
        <a:xfrm>
          <a:off x="0" y="0"/>
          <a:ext cx="0" cy="0"/>
          <a:chOff x="0" y="0"/>
          <a:chExt cx="0" cy="0"/>
        </a:xfrm>
      </p:grpSpPr>
      <p:sp>
        <p:nvSpPr>
          <p:cNvPr id="2891" name="Google Shape;2891;p10"/>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rgbClr val="262626"/>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892" name="Google Shape;2892;p10"/>
          <p:cNvSpPr txBox="1"/>
          <p:nvPr>
            <p:ph idx="1" type="body"/>
          </p:nvPr>
        </p:nvSpPr>
        <p:spPr>
          <a:xfrm>
            <a:off x="1069848" y="2074334"/>
            <a:ext cx="4663500" cy="640200"/>
          </a:xfrm>
          <a:prstGeom prst="rect">
            <a:avLst/>
          </a:prstGeom>
          <a:noFill/>
          <a:ln>
            <a:noFill/>
          </a:ln>
        </p:spPr>
        <p:txBody>
          <a:bodyPr anchorCtr="0" anchor="ctr" bIns="45700" lIns="91425" spcFirstLastPara="1" rIns="91425" wrap="square" tIns="45700">
            <a:normAutofit/>
          </a:bodyPr>
          <a:lstStyle>
            <a:lvl1pPr indent="-228600" lvl="0" marL="457200" rtl="0" algn="l">
              <a:lnSpc>
                <a:spcPct val="110000"/>
              </a:lnSpc>
              <a:spcBef>
                <a:spcPts val="0"/>
              </a:spcBef>
              <a:spcAft>
                <a:spcPts val="0"/>
              </a:spcAft>
              <a:buSzPts val="1900"/>
              <a:buNone/>
              <a:defRPr b="1" i="0" sz="1900">
                <a:solidFill>
                  <a:schemeClr val="dk1"/>
                </a:solidFill>
                <a:latin typeface="Century Gothic"/>
                <a:ea typeface="Century Gothic"/>
                <a:cs typeface="Century Gothic"/>
                <a:sym typeface="Century Gothic"/>
              </a:defRPr>
            </a:lvl1pPr>
            <a:lvl2pPr indent="-228600" lvl="1" marL="914400" rtl="0" algn="l">
              <a:lnSpc>
                <a:spcPct val="100000"/>
              </a:lnSpc>
              <a:spcBef>
                <a:spcPts val="500"/>
              </a:spcBef>
              <a:spcAft>
                <a:spcPts val="0"/>
              </a:spcAft>
              <a:buSzPts val="1800"/>
              <a:buNone/>
              <a:defRPr b="1" sz="1800"/>
            </a:lvl2pPr>
            <a:lvl3pPr indent="-228600" lvl="2" marL="1371600" rtl="0" algn="l">
              <a:lnSpc>
                <a:spcPct val="100000"/>
              </a:lnSpc>
              <a:spcBef>
                <a:spcPts val="500"/>
              </a:spcBef>
              <a:spcAft>
                <a:spcPts val="0"/>
              </a:spcAft>
              <a:buSzPts val="1800"/>
              <a:buNone/>
              <a:defRPr b="1" sz="1800"/>
            </a:lvl3pPr>
            <a:lvl4pPr indent="-228600" lvl="3" marL="1828800" rtl="0" algn="l">
              <a:lnSpc>
                <a:spcPct val="100000"/>
              </a:lnSpc>
              <a:spcBef>
                <a:spcPts val="500"/>
              </a:spcBef>
              <a:spcAft>
                <a:spcPts val="0"/>
              </a:spcAft>
              <a:buSzPts val="1600"/>
              <a:buNone/>
              <a:defRPr b="1" sz="1600"/>
            </a:lvl4pPr>
            <a:lvl5pPr indent="-228600" lvl="4" marL="2286000" rtl="0" algn="l">
              <a:lnSpc>
                <a:spcPct val="100000"/>
              </a:lnSpc>
              <a:spcBef>
                <a:spcPts val="500"/>
              </a:spcBef>
              <a:spcAft>
                <a:spcPts val="0"/>
              </a:spcAft>
              <a:buSzPts val="1600"/>
              <a:buNone/>
              <a:defRPr b="1" sz="1600"/>
            </a:lvl5pPr>
            <a:lvl6pPr indent="-228600" lvl="5" marL="2743200" rtl="0" algn="l">
              <a:lnSpc>
                <a:spcPct val="100000"/>
              </a:lnSpc>
              <a:spcBef>
                <a:spcPts val="500"/>
              </a:spcBef>
              <a:spcAft>
                <a:spcPts val="0"/>
              </a:spcAft>
              <a:buSzPts val="1600"/>
              <a:buNone/>
              <a:defRPr b="1" sz="1600"/>
            </a:lvl6pPr>
            <a:lvl7pPr indent="-228600" lvl="6" marL="3200400" rtl="0" algn="l">
              <a:lnSpc>
                <a:spcPct val="100000"/>
              </a:lnSpc>
              <a:spcBef>
                <a:spcPts val="500"/>
              </a:spcBef>
              <a:spcAft>
                <a:spcPts val="0"/>
              </a:spcAft>
              <a:buSzPts val="1600"/>
              <a:buNone/>
              <a:defRPr b="1" sz="1600"/>
            </a:lvl7pPr>
            <a:lvl8pPr indent="-228600" lvl="7" marL="3657600" rtl="0" algn="l">
              <a:lnSpc>
                <a:spcPct val="100000"/>
              </a:lnSpc>
              <a:spcBef>
                <a:spcPts val="500"/>
              </a:spcBef>
              <a:spcAft>
                <a:spcPts val="0"/>
              </a:spcAft>
              <a:buSzPts val="1600"/>
              <a:buNone/>
              <a:defRPr b="1" sz="1600"/>
            </a:lvl8pPr>
            <a:lvl9pPr indent="-228600" lvl="8" marL="4114800" rtl="0" algn="l">
              <a:lnSpc>
                <a:spcPct val="100000"/>
              </a:lnSpc>
              <a:spcBef>
                <a:spcPts val="500"/>
              </a:spcBef>
              <a:spcAft>
                <a:spcPts val="0"/>
              </a:spcAft>
              <a:buSzPts val="1600"/>
              <a:buNone/>
              <a:defRPr b="1" sz="1600"/>
            </a:lvl9pPr>
          </a:lstStyle>
          <a:p/>
        </p:txBody>
      </p:sp>
      <p:sp>
        <p:nvSpPr>
          <p:cNvPr id="2893" name="Google Shape;2893;p10"/>
          <p:cNvSpPr txBox="1"/>
          <p:nvPr>
            <p:ph idx="2" type="body"/>
          </p:nvPr>
        </p:nvSpPr>
        <p:spPr>
          <a:xfrm>
            <a:off x="1069848" y="2792472"/>
            <a:ext cx="4663500" cy="3163800"/>
          </a:xfrm>
          <a:prstGeom prst="rect">
            <a:avLst/>
          </a:prstGeom>
          <a:noFill/>
          <a:ln>
            <a:noFill/>
          </a:ln>
        </p:spPr>
        <p:txBody>
          <a:bodyPr anchorCtr="0" anchor="t" bIns="45700" lIns="91425" spcFirstLastPara="1" rIns="91425" wrap="square" tIns="45700">
            <a:normAutofit/>
          </a:bodyPr>
          <a:lstStyle>
            <a:lvl1pPr indent="-342900" lvl="0" marL="457200" rtl="0" algn="l">
              <a:lnSpc>
                <a:spcPct val="110000"/>
              </a:lnSpc>
              <a:spcBef>
                <a:spcPts val="900"/>
              </a:spcBef>
              <a:spcAft>
                <a:spcPts val="0"/>
              </a:spcAft>
              <a:buSzPts val="1800"/>
              <a:buChar char="◦"/>
              <a:defRPr sz="1800"/>
            </a:lvl1pPr>
            <a:lvl2pPr indent="-330200" lvl="1" marL="914400" rtl="0" algn="l">
              <a:lnSpc>
                <a:spcPct val="100000"/>
              </a:lnSpc>
              <a:spcBef>
                <a:spcPts val="500"/>
              </a:spcBef>
              <a:spcAft>
                <a:spcPts val="0"/>
              </a:spcAft>
              <a:buSzPts val="1600"/>
              <a:buChar char="◦"/>
              <a:defRPr sz="1600"/>
            </a:lvl2pPr>
            <a:lvl3pPr indent="-317500" lvl="2" marL="1371600" rtl="0" algn="l">
              <a:lnSpc>
                <a:spcPct val="100000"/>
              </a:lnSpc>
              <a:spcBef>
                <a:spcPts val="500"/>
              </a:spcBef>
              <a:spcAft>
                <a:spcPts val="0"/>
              </a:spcAft>
              <a:buSzPts val="1400"/>
              <a:buChar char="◦"/>
              <a:defRPr sz="1400"/>
            </a:lvl3pPr>
            <a:lvl4pPr indent="-317500" lvl="3" marL="1828800" rtl="0" algn="l">
              <a:lnSpc>
                <a:spcPct val="100000"/>
              </a:lnSpc>
              <a:spcBef>
                <a:spcPts val="500"/>
              </a:spcBef>
              <a:spcAft>
                <a:spcPts val="0"/>
              </a:spcAft>
              <a:buSzPts val="1400"/>
              <a:buChar char="◦"/>
              <a:defRPr sz="1400"/>
            </a:lvl4pPr>
            <a:lvl5pPr indent="-317500" lvl="4" marL="2286000" rtl="0" algn="l">
              <a:lnSpc>
                <a:spcPct val="100000"/>
              </a:lnSpc>
              <a:spcBef>
                <a:spcPts val="500"/>
              </a:spcBef>
              <a:spcAft>
                <a:spcPts val="0"/>
              </a:spcAft>
              <a:buSzPts val="1400"/>
              <a:buChar char="◦"/>
              <a:defRPr sz="1400"/>
            </a:lvl5pPr>
            <a:lvl6pPr indent="-317500" lvl="5" marL="2743200" rtl="0" algn="l">
              <a:lnSpc>
                <a:spcPct val="100000"/>
              </a:lnSpc>
              <a:spcBef>
                <a:spcPts val="500"/>
              </a:spcBef>
              <a:spcAft>
                <a:spcPts val="0"/>
              </a:spcAft>
              <a:buSzPts val="1400"/>
              <a:buChar char="◦"/>
              <a:defRPr sz="1400"/>
            </a:lvl6pPr>
            <a:lvl7pPr indent="-317500" lvl="6" marL="3200400" rtl="0" algn="l">
              <a:lnSpc>
                <a:spcPct val="100000"/>
              </a:lnSpc>
              <a:spcBef>
                <a:spcPts val="500"/>
              </a:spcBef>
              <a:spcAft>
                <a:spcPts val="0"/>
              </a:spcAft>
              <a:buSzPts val="1400"/>
              <a:buChar char="◦"/>
              <a:defRPr sz="1400"/>
            </a:lvl7pPr>
            <a:lvl8pPr indent="-317500" lvl="7" marL="3657600" rtl="0" algn="l">
              <a:lnSpc>
                <a:spcPct val="100000"/>
              </a:lnSpc>
              <a:spcBef>
                <a:spcPts val="500"/>
              </a:spcBef>
              <a:spcAft>
                <a:spcPts val="0"/>
              </a:spcAft>
              <a:buSzPts val="1400"/>
              <a:buChar char="◦"/>
              <a:defRPr sz="1400"/>
            </a:lvl8pPr>
            <a:lvl9pPr indent="-317500" lvl="8" marL="4114800" rtl="0" algn="l">
              <a:lnSpc>
                <a:spcPct val="100000"/>
              </a:lnSpc>
              <a:spcBef>
                <a:spcPts val="500"/>
              </a:spcBef>
              <a:spcAft>
                <a:spcPts val="0"/>
              </a:spcAft>
              <a:buSzPts val="1400"/>
              <a:buChar char="◦"/>
              <a:defRPr sz="1400"/>
            </a:lvl9pPr>
          </a:lstStyle>
          <a:p/>
        </p:txBody>
      </p:sp>
      <p:sp>
        <p:nvSpPr>
          <p:cNvPr id="2894" name="Google Shape;2894;p10"/>
          <p:cNvSpPr txBox="1"/>
          <p:nvPr>
            <p:ph idx="3" type="body"/>
          </p:nvPr>
        </p:nvSpPr>
        <p:spPr>
          <a:xfrm>
            <a:off x="6458712" y="2074334"/>
            <a:ext cx="4663500" cy="640200"/>
          </a:xfrm>
          <a:prstGeom prst="rect">
            <a:avLst/>
          </a:prstGeom>
          <a:noFill/>
          <a:ln>
            <a:noFill/>
          </a:ln>
        </p:spPr>
        <p:txBody>
          <a:bodyPr anchorCtr="0" anchor="ctr" bIns="45700" lIns="91425" spcFirstLastPara="1" rIns="91425" wrap="square" tIns="45700">
            <a:normAutofit/>
          </a:bodyPr>
          <a:lstStyle>
            <a:lvl1pPr indent="-228600" lvl="0" marL="457200" rtl="0" algn="l">
              <a:lnSpc>
                <a:spcPct val="110000"/>
              </a:lnSpc>
              <a:spcBef>
                <a:spcPts val="0"/>
              </a:spcBef>
              <a:spcAft>
                <a:spcPts val="0"/>
              </a:spcAft>
              <a:buSzPts val="1900"/>
              <a:buNone/>
              <a:defRPr b="1" sz="1900">
                <a:solidFill>
                  <a:schemeClr val="dk1"/>
                </a:solidFill>
              </a:defRPr>
            </a:lvl1pPr>
            <a:lvl2pPr indent="-228600" lvl="1" marL="914400" rtl="0" algn="l">
              <a:lnSpc>
                <a:spcPct val="100000"/>
              </a:lnSpc>
              <a:spcBef>
                <a:spcPts val="500"/>
              </a:spcBef>
              <a:spcAft>
                <a:spcPts val="0"/>
              </a:spcAft>
              <a:buSzPts val="1800"/>
              <a:buNone/>
              <a:defRPr b="1" sz="1800"/>
            </a:lvl2pPr>
            <a:lvl3pPr indent="-228600" lvl="2" marL="1371600" rtl="0" algn="l">
              <a:lnSpc>
                <a:spcPct val="100000"/>
              </a:lnSpc>
              <a:spcBef>
                <a:spcPts val="500"/>
              </a:spcBef>
              <a:spcAft>
                <a:spcPts val="0"/>
              </a:spcAft>
              <a:buSzPts val="1800"/>
              <a:buNone/>
              <a:defRPr b="1" sz="1800"/>
            </a:lvl3pPr>
            <a:lvl4pPr indent="-228600" lvl="3" marL="1828800" rtl="0" algn="l">
              <a:lnSpc>
                <a:spcPct val="100000"/>
              </a:lnSpc>
              <a:spcBef>
                <a:spcPts val="500"/>
              </a:spcBef>
              <a:spcAft>
                <a:spcPts val="0"/>
              </a:spcAft>
              <a:buSzPts val="1600"/>
              <a:buNone/>
              <a:defRPr b="1" sz="1600"/>
            </a:lvl4pPr>
            <a:lvl5pPr indent="-228600" lvl="4" marL="2286000" rtl="0" algn="l">
              <a:lnSpc>
                <a:spcPct val="100000"/>
              </a:lnSpc>
              <a:spcBef>
                <a:spcPts val="500"/>
              </a:spcBef>
              <a:spcAft>
                <a:spcPts val="0"/>
              </a:spcAft>
              <a:buSzPts val="1600"/>
              <a:buNone/>
              <a:defRPr b="1" sz="1600"/>
            </a:lvl5pPr>
            <a:lvl6pPr indent="-228600" lvl="5" marL="2743200" rtl="0" algn="l">
              <a:lnSpc>
                <a:spcPct val="100000"/>
              </a:lnSpc>
              <a:spcBef>
                <a:spcPts val="500"/>
              </a:spcBef>
              <a:spcAft>
                <a:spcPts val="0"/>
              </a:spcAft>
              <a:buSzPts val="1600"/>
              <a:buNone/>
              <a:defRPr b="1" sz="1600"/>
            </a:lvl6pPr>
            <a:lvl7pPr indent="-228600" lvl="6" marL="3200400" rtl="0" algn="l">
              <a:lnSpc>
                <a:spcPct val="100000"/>
              </a:lnSpc>
              <a:spcBef>
                <a:spcPts val="500"/>
              </a:spcBef>
              <a:spcAft>
                <a:spcPts val="0"/>
              </a:spcAft>
              <a:buSzPts val="1600"/>
              <a:buNone/>
              <a:defRPr b="1" sz="1600"/>
            </a:lvl7pPr>
            <a:lvl8pPr indent="-228600" lvl="7" marL="3657600" rtl="0" algn="l">
              <a:lnSpc>
                <a:spcPct val="100000"/>
              </a:lnSpc>
              <a:spcBef>
                <a:spcPts val="500"/>
              </a:spcBef>
              <a:spcAft>
                <a:spcPts val="0"/>
              </a:spcAft>
              <a:buSzPts val="1600"/>
              <a:buNone/>
              <a:defRPr b="1" sz="1600"/>
            </a:lvl8pPr>
            <a:lvl9pPr indent="-228600" lvl="8" marL="4114800" rtl="0" algn="l">
              <a:lnSpc>
                <a:spcPct val="100000"/>
              </a:lnSpc>
              <a:spcBef>
                <a:spcPts val="500"/>
              </a:spcBef>
              <a:spcAft>
                <a:spcPts val="0"/>
              </a:spcAft>
              <a:buSzPts val="1600"/>
              <a:buNone/>
              <a:defRPr b="1" sz="1600"/>
            </a:lvl9pPr>
          </a:lstStyle>
          <a:p/>
        </p:txBody>
      </p:sp>
      <p:sp>
        <p:nvSpPr>
          <p:cNvPr id="2895" name="Google Shape;2895;p10"/>
          <p:cNvSpPr txBox="1"/>
          <p:nvPr>
            <p:ph idx="4" type="body"/>
          </p:nvPr>
        </p:nvSpPr>
        <p:spPr>
          <a:xfrm>
            <a:off x="6458712" y="2792471"/>
            <a:ext cx="4663500" cy="3164400"/>
          </a:xfrm>
          <a:prstGeom prst="rect">
            <a:avLst/>
          </a:prstGeom>
          <a:noFill/>
          <a:ln>
            <a:noFill/>
          </a:ln>
        </p:spPr>
        <p:txBody>
          <a:bodyPr anchorCtr="0" anchor="t" bIns="45700" lIns="91425" spcFirstLastPara="1" rIns="91425" wrap="square" tIns="45700">
            <a:normAutofit/>
          </a:bodyPr>
          <a:lstStyle>
            <a:lvl1pPr indent="-342900" lvl="0" marL="457200" rtl="0" algn="l">
              <a:lnSpc>
                <a:spcPct val="110000"/>
              </a:lnSpc>
              <a:spcBef>
                <a:spcPts val="900"/>
              </a:spcBef>
              <a:spcAft>
                <a:spcPts val="0"/>
              </a:spcAft>
              <a:buSzPts val="1800"/>
              <a:buChar char="◦"/>
              <a:defRPr sz="1800"/>
            </a:lvl1pPr>
            <a:lvl2pPr indent="-330200" lvl="1" marL="914400" rtl="0" algn="l">
              <a:lnSpc>
                <a:spcPct val="100000"/>
              </a:lnSpc>
              <a:spcBef>
                <a:spcPts val="500"/>
              </a:spcBef>
              <a:spcAft>
                <a:spcPts val="0"/>
              </a:spcAft>
              <a:buSzPts val="1600"/>
              <a:buChar char="◦"/>
              <a:defRPr sz="1600"/>
            </a:lvl2pPr>
            <a:lvl3pPr indent="-317500" lvl="2" marL="1371600" rtl="0" algn="l">
              <a:lnSpc>
                <a:spcPct val="100000"/>
              </a:lnSpc>
              <a:spcBef>
                <a:spcPts val="500"/>
              </a:spcBef>
              <a:spcAft>
                <a:spcPts val="0"/>
              </a:spcAft>
              <a:buSzPts val="1400"/>
              <a:buChar char="◦"/>
              <a:defRPr sz="1400"/>
            </a:lvl3pPr>
            <a:lvl4pPr indent="-317500" lvl="3" marL="1828800" rtl="0" algn="l">
              <a:lnSpc>
                <a:spcPct val="100000"/>
              </a:lnSpc>
              <a:spcBef>
                <a:spcPts val="500"/>
              </a:spcBef>
              <a:spcAft>
                <a:spcPts val="0"/>
              </a:spcAft>
              <a:buSzPts val="1400"/>
              <a:buChar char="◦"/>
              <a:defRPr sz="1400"/>
            </a:lvl4pPr>
            <a:lvl5pPr indent="-317500" lvl="4" marL="2286000" rtl="0" algn="l">
              <a:lnSpc>
                <a:spcPct val="100000"/>
              </a:lnSpc>
              <a:spcBef>
                <a:spcPts val="500"/>
              </a:spcBef>
              <a:spcAft>
                <a:spcPts val="0"/>
              </a:spcAft>
              <a:buSzPts val="1400"/>
              <a:buChar char="◦"/>
              <a:defRPr sz="1400"/>
            </a:lvl5pPr>
            <a:lvl6pPr indent="-317500" lvl="5" marL="2743200" rtl="0" algn="l">
              <a:lnSpc>
                <a:spcPct val="100000"/>
              </a:lnSpc>
              <a:spcBef>
                <a:spcPts val="500"/>
              </a:spcBef>
              <a:spcAft>
                <a:spcPts val="0"/>
              </a:spcAft>
              <a:buSzPts val="1400"/>
              <a:buChar char="◦"/>
              <a:defRPr sz="1400"/>
            </a:lvl6pPr>
            <a:lvl7pPr indent="-317500" lvl="6" marL="3200400" rtl="0" algn="l">
              <a:lnSpc>
                <a:spcPct val="100000"/>
              </a:lnSpc>
              <a:spcBef>
                <a:spcPts val="500"/>
              </a:spcBef>
              <a:spcAft>
                <a:spcPts val="0"/>
              </a:spcAft>
              <a:buSzPts val="1400"/>
              <a:buChar char="◦"/>
              <a:defRPr sz="1400"/>
            </a:lvl7pPr>
            <a:lvl8pPr indent="-317500" lvl="7" marL="3657600" rtl="0" algn="l">
              <a:lnSpc>
                <a:spcPct val="100000"/>
              </a:lnSpc>
              <a:spcBef>
                <a:spcPts val="500"/>
              </a:spcBef>
              <a:spcAft>
                <a:spcPts val="0"/>
              </a:spcAft>
              <a:buSzPts val="1400"/>
              <a:buChar char="◦"/>
              <a:defRPr sz="1400"/>
            </a:lvl8pPr>
            <a:lvl9pPr indent="-317500" lvl="8" marL="4114800" rtl="0" algn="l">
              <a:lnSpc>
                <a:spcPct val="100000"/>
              </a:lnSpc>
              <a:spcBef>
                <a:spcPts val="500"/>
              </a:spcBef>
              <a:spcAft>
                <a:spcPts val="0"/>
              </a:spcAft>
              <a:buSzPts val="1400"/>
              <a:buChar char="◦"/>
              <a:defRPr sz="1400"/>
            </a:lvl9pPr>
          </a:lstStyle>
          <a:p/>
        </p:txBody>
      </p:sp>
      <p:sp>
        <p:nvSpPr>
          <p:cNvPr id="2896" name="Google Shape;2896;p10"/>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97" name="Google Shape;2897;p10"/>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898" name="Google Shape;2898;p10"/>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99" name="Shape 2899"/>
        <p:cNvGrpSpPr/>
        <p:nvPr/>
      </p:nvGrpSpPr>
      <p:grpSpPr>
        <a:xfrm>
          <a:off x="0" y="0"/>
          <a:ext cx="0" cy="0"/>
          <a:chOff x="0" y="0"/>
          <a:chExt cx="0" cy="0"/>
        </a:xfrm>
      </p:grpSpPr>
      <p:sp>
        <p:nvSpPr>
          <p:cNvPr id="2900" name="Google Shape;2900;p1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rtl="0" algn="l">
              <a:lnSpc>
                <a:spcPct val="90000"/>
              </a:lnSpc>
              <a:spcBef>
                <a:spcPts val="0"/>
              </a:spcBef>
              <a:spcAft>
                <a:spcPts val="0"/>
              </a:spcAft>
              <a:buClr>
                <a:srgbClr val="262626"/>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p:txBody>
      </p:sp>
      <p:sp>
        <p:nvSpPr>
          <p:cNvPr id="2901" name="Google Shape;2901;p11"/>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902" name="Google Shape;2902;p11"/>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903" name="Google Shape;2903;p11"/>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904" name="Shape 2904"/>
        <p:cNvGrpSpPr/>
        <p:nvPr/>
      </p:nvGrpSpPr>
      <p:grpSpPr>
        <a:xfrm>
          <a:off x="0" y="0"/>
          <a:ext cx="0" cy="0"/>
          <a:chOff x="0" y="0"/>
          <a:chExt cx="0" cy="0"/>
        </a:xfrm>
      </p:grpSpPr>
      <p:sp>
        <p:nvSpPr>
          <p:cNvPr id="2905" name="Google Shape;2905;p12"/>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906" name="Google Shape;2906;p12"/>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2907" name="Google Shape;2907;p12"/>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3.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0" Type="http://schemas.openxmlformats.org/officeDocument/2006/relationships/theme" Target="../theme/theme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799" name="Shape 2799"/>
        <p:cNvGrpSpPr/>
        <p:nvPr/>
      </p:nvGrpSpPr>
      <p:grpSpPr>
        <a:xfrm>
          <a:off x="0" y="0"/>
          <a:ext cx="0" cy="0"/>
          <a:chOff x="0" y="0"/>
          <a:chExt cx="0" cy="0"/>
        </a:xfrm>
      </p:grpSpPr>
      <p:sp>
        <p:nvSpPr>
          <p:cNvPr id="2800" name="Google Shape;2800;p1"/>
          <p:cNvSpPr/>
          <p:nvPr/>
        </p:nvSpPr>
        <p:spPr>
          <a:xfrm>
            <a:off x="0" y="0"/>
            <a:ext cx="12192000" cy="6858000"/>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801" name="Google Shape;2801;p1"/>
          <p:cNvSpPr/>
          <p:nvPr/>
        </p:nvSpPr>
        <p:spPr>
          <a:xfrm>
            <a:off x="234696" y="237744"/>
            <a:ext cx="11722500" cy="6382500"/>
          </a:xfrm>
          <a:prstGeom prst="rect">
            <a:avLst/>
          </a:prstGeom>
          <a:solidFill>
            <a:schemeClr val="dk1">
              <a:alpha val="60000"/>
            </a:schemeClr>
          </a:solidFill>
          <a:ln>
            <a:noFill/>
          </a:ln>
          <a:effectLst>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2" name="Google Shape;2802;p1"/>
          <p:cNvSpPr/>
          <p:nvPr/>
        </p:nvSpPr>
        <p:spPr>
          <a:xfrm>
            <a:off x="371856" y="374904"/>
            <a:ext cx="11448300" cy="6108300"/>
          </a:xfrm>
          <a:prstGeom prst="rect">
            <a:avLst/>
          </a:prstGeom>
          <a:noFill/>
          <a:ln cap="sq" cmpd="sng" w="9525">
            <a:solidFill>
              <a:srgbClr val="FEFEFE"/>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03" name="Google Shape;2803;p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FEFEFE"/>
              </a:buClr>
              <a:buSzPts val="4000"/>
              <a:buFont typeface="Century Gothic"/>
              <a:buNone/>
              <a:defRPr b="0" i="0" sz="4000" u="none" cap="none" strike="noStrike">
                <a:solidFill>
                  <a:srgbClr val="FEFEFE"/>
                </a:solidFill>
                <a:latin typeface="Century Gothic"/>
                <a:ea typeface="Century Gothic"/>
                <a:cs typeface="Century Gothic"/>
                <a:sym typeface="Century Gothic"/>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
        <p:nvSpPr>
          <p:cNvPr id="2804" name="Google Shape;2804;p1"/>
          <p:cNvSpPr txBox="1"/>
          <p:nvPr>
            <p:ph idx="1" type="body"/>
          </p:nvPr>
        </p:nvSpPr>
        <p:spPr>
          <a:xfrm>
            <a:off x="1066800" y="2103120"/>
            <a:ext cx="10058400" cy="3849600"/>
          </a:xfrm>
          <a:prstGeom prst="rect">
            <a:avLst/>
          </a:prstGeom>
          <a:noFill/>
          <a:ln>
            <a:noFill/>
          </a:ln>
        </p:spPr>
        <p:txBody>
          <a:bodyPr anchorCtr="0" anchor="t" bIns="45700" lIns="91425" spcFirstLastPara="1" rIns="91425" wrap="square" tIns="45700">
            <a:normAutofit/>
          </a:bodyPr>
          <a:lstStyle>
            <a:lvl1pPr indent="-323850" lvl="0" marL="457200" marR="0" rtl="0" algn="l">
              <a:lnSpc>
                <a:spcPct val="110000"/>
              </a:lnSpc>
              <a:spcBef>
                <a:spcPts val="900"/>
              </a:spcBef>
              <a:spcAft>
                <a:spcPts val="0"/>
              </a:spcAft>
              <a:buClr>
                <a:srgbClr val="FEFEFE"/>
              </a:buClr>
              <a:buSzPts val="1500"/>
              <a:buFont typeface="Garamond"/>
              <a:buChar char="◦"/>
              <a:defRPr b="0" i="0" sz="1500" u="none" cap="none" strike="noStrike">
                <a:solidFill>
                  <a:schemeClr val="lt1"/>
                </a:solidFill>
                <a:latin typeface="Century Gothic"/>
                <a:ea typeface="Century Gothic"/>
                <a:cs typeface="Century Gothic"/>
                <a:sym typeface="Century Gothic"/>
              </a:defRPr>
            </a:lvl1pPr>
            <a:lvl2pPr indent="-311150" lvl="1" marL="914400" marR="0" rtl="0" algn="l">
              <a:lnSpc>
                <a:spcPct val="100000"/>
              </a:lnSpc>
              <a:spcBef>
                <a:spcPts val="500"/>
              </a:spcBef>
              <a:spcAft>
                <a:spcPts val="0"/>
              </a:spcAft>
              <a:buClr>
                <a:srgbClr val="FEFEFE"/>
              </a:buClr>
              <a:buSzPts val="1300"/>
              <a:buFont typeface="Garamond"/>
              <a:buChar char="◦"/>
              <a:defRPr b="0" i="0" sz="1300" u="none" cap="none" strike="noStrike">
                <a:solidFill>
                  <a:schemeClr val="lt1"/>
                </a:solidFill>
                <a:latin typeface="Century Gothic"/>
                <a:ea typeface="Century Gothic"/>
                <a:cs typeface="Century Gothic"/>
                <a:sym typeface="Century Gothic"/>
              </a:defRPr>
            </a:lvl2pPr>
            <a:lvl3pPr indent="-304800" lvl="2" marL="1371600" marR="0" rtl="0" algn="l">
              <a:lnSpc>
                <a:spcPct val="100000"/>
              </a:lnSpc>
              <a:spcBef>
                <a:spcPts val="500"/>
              </a:spcBef>
              <a:spcAft>
                <a:spcPts val="0"/>
              </a:spcAft>
              <a:buClr>
                <a:srgbClr val="FEFEFE"/>
              </a:buClr>
              <a:buSzPts val="1200"/>
              <a:buFont typeface="Garamond"/>
              <a:buChar char="◦"/>
              <a:defRPr b="0" i="0" sz="1200" u="none" cap="none" strike="noStrike">
                <a:solidFill>
                  <a:schemeClr val="lt1"/>
                </a:solidFill>
                <a:latin typeface="Century Gothic"/>
                <a:ea typeface="Century Gothic"/>
                <a:cs typeface="Century Gothic"/>
                <a:sym typeface="Century Gothic"/>
              </a:defRPr>
            </a:lvl3pPr>
            <a:lvl4pPr indent="-304800" lvl="3" marL="1828800" marR="0" rtl="0" algn="l">
              <a:lnSpc>
                <a:spcPct val="100000"/>
              </a:lnSpc>
              <a:spcBef>
                <a:spcPts val="500"/>
              </a:spcBef>
              <a:spcAft>
                <a:spcPts val="0"/>
              </a:spcAft>
              <a:buClr>
                <a:srgbClr val="FEFEFE"/>
              </a:buClr>
              <a:buSzPts val="1200"/>
              <a:buFont typeface="Garamond"/>
              <a:buChar char="◦"/>
              <a:defRPr b="0" i="0" sz="1200" u="none" cap="none" strike="noStrike">
                <a:solidFill>
                  <a:schemeClr val="lt1"/>
                </a:solidFill>
                <a:latin typeface="Century Gothic"/>
                <a:ea typeface="Century Gothic"/>
                <a:cs typeface="Century Gothic"/>
                <a:sym typeface="Century Gothic"/>
              </a:defRPr>
            </a:lvl4pPr>
            <a:lvl5pPr indent="-304800" lvl="4" marL="2286000" marR="0" rtl="0" algn="l">
              <a:lnSpc>
                <a:spcPct val="100000"/>
              </a:lnSpc>
              <a:spcBef>
                <a:spcPts val="500"/>
              </a:spcBef>
              <a:spcAft>
                <a:spcPts val="0"/>
              </a:spcAft>
              <a:buClr>
                <a:srgbClr val="FEFEFE"/>
              </a:buClr>
              <a:buSzPts val="1200"/>
              <a:buFont typeface="Garamond"/>
              <a:buChar char="◦"/>
              <a:defRPr b="0" i="0" sz="1200" u="none" cap="none" strike="noStrike">
                <a:solidFill>
                  <a:schemeClr val="lt1"/>
                </a:solidFill>
                <a:latin typeface="Century Gothic"/>
                <a:ea typeface="Century Gothic"/>
                <a:cs typeface="Century Gothic"/>
                <a:sym typeface="Century Gothic"/>
              </a:defRPr>
            </a:lvl5pPr>
            <a:lvl6pPr indent="-317500" lvl="5" marL="2743200" marR="0" rtl="0" algn="l">
              <a:lnSpc>
                <a:spcPct val="100000"/>
              </a:lnSpc>
              <a:spcBef>
                <a:spcPts val="500"/>
              </a:spcBef>
              <a:spcAft>
                <a:spcPts val="0"/>
              </a:spcAft>
              <a:buClr>
                <a:srgbClr val="FEFEFE"/>
              </a:buClr>
              <a:buSzPts val="1400"/>
              <a:buFont typeface="Garamond"/>
              <a:buChar char="◦"/>
              <a:defRPr b="0" i="0" sz="1400" u="none" cap="none" strike="noStrike">
                <a:solidFill>
                  <a:schemeClr val="lt1"/>
                </a:solidFill>
                <a:latin typeface="Century Gothic"/>
                <a:ea typeface="Century Gothic"/>
                <a:cs typeface="Century Gothic"/>
                <a:sym typeface="Century Gothic"/>
              </a:defRPr>
            </a:lvl6pPr>
            <a:lvl7pPr indent="-317500" lvl="6" marL="3200400" marR="0" rtl="0" algn="l">
              <a:lnSpc>
                <a:spcPct val="100000"/>
              </a:lnSpc>
              <a:spcBef>
                <a:spcPts val="500"/>
              </a:spcBef>
              <a:spcAft>
                <a:spcPts val="0"/>
              </a:spcAft>
              <a:buClr>
                <a:srgbClr val="FEFEFE"/>
              </a:buClr>
              <a:buSzPts val="1400"/>
              <a:buFont typeface="Garamond"/>
              <a:buChar char="◦"/>
              <a:defRPr b="0" i="0" sz="1400" u="none" cap="none" strike="noStrike">
                <a:solidFill>
                  <a:schemeClr val="lt1"/>
                </a:solidFill>
                <a:latin typeface="Century Gothic"/>
                <a:ea typeface="Century Gothic"/>
                <a:cs typeface="Century Gothic"/>
                <a:sym typeface="Century Gothic"/>
              </a:defRPr>
            </a:lvl7pPr>
            <a:lvl8pPr indent="-317500" lvl="7" marL="3657600" marR="0" rtl="0" algn="l">
              <a:lnSpc>
                <a:spcPct val="100000"/>
              </a:lnSpc>
              <a:spcBef>
                <a:spcPts val="500"/>
              </a:spcBef>
              <a:spcAft>
                <a:spcPts val="0"/>
              </a:spcAft>
              <a:buClr>
                <a:srgbClr val="FEFEFE"/>
              </a:buClr>
              <a:buSzPts val="1400"/>
              <a:buFont typeface="Garamond"/>
              <a:buChar char="◦"/>
              <a:defRPr b="0" i="0" sz="1400" u="none" cap="none" strike="noStrike">
                <a:solidFill>
                  <a:schemeClr val="lt1"/>
                </a:solidFill>
                <a:latin typeface="Century Gothic"/>
                <a:ea typeface="Century Gothic"/>
                <a:cs typeface="Century Gothic"/>
                <a:sym typeface="Century Gothic"/>
              </a:defRPr>
            </a:lvl8pPr>
            <a:lvl9pPr indent="-317500" lvl="8" marL="4114800" marR="0" rtl="0" algn="l">
              <a:lnSpc>
                <a:spcPct val="100000"/>
              </a:lnSpc>
              <a:spcBef>
                <a:spcPts val="500"/>
              </a:spcBef>
              <a:spcAft>
                <a:spcPts val="0"/>
              </a:spcAft>
              <a:buClr>
                <a:srgbClr val="FEFEFE"/>
              </a:buClr>
              <a:buSzPts val="1400"/>
              <a:buFont typeface="Garamond"/>
              <a:buChar char="◦"/>
              <a:defRPr b="0" i="0" sz="1400" u="none" cap="none" strike="noStrike">
                <a:solidFill>
                  <a:schemeClr val="lt1"/>
                </a:solidFill>
                <a:latin typeface="Century Gothic"/>
                <a:ea typeface="Century Gothic"/>
                <a:cs typeface="Century Gothic"/>
                <a:sym typeface="Century Gothic"/>
              </a:defRPr>
            </a:lvl9pPr>
          </a:lstStyle>
          <a:p/>
        </p:txBody>
      </p:sp>
      <p:sp>
        <p:nvSpPr>
          <p:cNvPr id="2805" name="Google Shape;2805;p1"/>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marR="0" rtl="0" algn="r">
              <a:spcBef>
                <a:spcPts val="0"/>
              </a:spcBef>
              <a:spcAft>
                <a:spcPts val="0"/>
              </a:spcAft>
              <a:buSzPts val="1400"/>
              <a:buNone/>
              <a:defRPr b="0" i="0" sz="800" u="none" cap="none" strike="noStrike">
                <a:solidFill>
                  <a:srgbClr val="FEFEFE"/>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2806" name="Google Shape;2806;p1"/>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800" u="none" cap="none" strike="noStrike">
                <a:solidFill>
                  <a:srgbClr val="FEFEFE"/>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2807" name="Google Shape;2807;p1"/>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i="0" sz="800" u="none" cap="none" strike="noStrike">
                <a:solidFill>
                  <a:srgbClr val="FEFEFE"/>
                </a:solidFill>
                <a:latin typeface="Century Gothic"/>
                <a:ea typeface="Century Gothic"/>
                <a:cs typeface="Century Gothic"/>
                <a:sym typeface="Century Gothic"/>
              </a:defRPr>
            </a:lvl1pPr>
            <a:lvl2pPr indent="0" lvl="1" marL="0" marR="0" rtl="0" algn="r">
              <a:spcBef>
                <a:spcPts val="0"/>
              </a:spcBef>
              <a:buNone/>
              <a:defRPr b="0" i="0" sz="800" u="none" cap="none" strike="noStrike">
                <a:solidFill>
                  <a:srgbClr val="FEFEFE"/>
                </a:solidFill>
                <a:latin typeface="Century Gothic"/>
                <a:ea typeface="Century Gothic"/>
                <a:cs typeface="Century Gothic"/>
                <a:sym typeface="Century Gothic"/>
              </a:defRPr>
            </a:lvl2pPr>
            <a:lvl3pPr indent="0" lvl="2" marL="0" marR="0" rtl="0" algn="r">
              <a:spcBef>
                <a:spcPts val="0"/>
              </a:spcBef>
              <a:buNone/>
              <a:defRPr b="0" i="0" sz="800" u="none" cap="none" strike="noStrike">
                <a:solidFill>
                  <a:srgbClr val="FEFEFE"/>
                </a:solidFill>
                <a:latin typeface="Century Gothic"/>
                <a:ea typeface="Century Gothic"/>
                <a:cs typeface="Century Gothic"/>
                <a:sym typeface="Century Gothic"/>
              </a:defRPr>
            </a:lvl3pPr>
            <a:lvl4pPr indent="0" lvl="3" marL="0" marR="0" rtl="0" algn="r">
              <a:spcBef>
                <a:spcPts val="0"/>
              </a:spcBef>
              <a:buNone/>
              <a:defRPr b="0" i="0" sz="800" u="none" cap="none" strike="noStrike">
                <a:solidFill>
                  <a:srgbClr val="FEFEFE"/>
                </a:solidFill>
                <a:latin typeface="Century Gothic"/>
                <a:ea typeface="Century Gothic"/>
                <a:cs typeface="Century Gothic"/>
                <a:sym typeface="Century Gothic"/>
              </a:defRPr>
            </a:lvl4pPr>
            <a:lvl5pPr indent="0" lvl="4" marL="0" marR="0" rtl="0" algn="r">
              <a:spcBef>
                <a:spcPts val="0"/>
              </a:spcBef>
              <a:buNone/>
              <a:defRPr b="0" i="0" sz="800" u="none" cap="none" strike="noStrike">
                <a:solidFill>
                  <a:srgbClr val="FEFEFE"/>
                </a:solidFill>
                <a:latin typeface="Century Gothic"/>
                <a:ea typeface="Century Gothic"/>
                <a:cs typeface="Century Gothic"/>
                <a:sym typeface="Century Gothic"/>
              </a:defRPr>
            </a:lvl5pPr>
            <a:lvl6pPr indent="0" lvl="5" marL="0" marR="0" rtl="0" algn="r">
              <a:spcBef>
                <a:spcPts val="0"/>
              </a:spcBef>
              <a:buNone/>
              <a:defRPr b="0" i="0" sz="800" u="none" cap="none" strike="noStrike">
                <a:solidFill>
                  <a:srgbClr val="FEFEFE"/>
                </a:solidFill>
                <a:latin typeface="Century Gothic"/>
                <a:ea typeface="Century Gothic"/>
                <a:cs typeface="Century Gothic"/>
                <a:sym typeface="Century Gothic"/>
              </a:defRPr>
            </a:lvl6pPr>
            <a:lvl7pPr indent="0" lvl="6" marL="0" marR="0" rtl="0" algn="r">
              <a:spcBef>
                <a:spcPts val="0"/>
              </a:spcBef>
              <a:buNone/>
              <a:defRPr b="0" i="0" sz="800" u="none" cap="none" strike="noStrike">
                <a:solidFill>
                  <a:srgbClr val="FEFEFE"/>
                </a:solidFill>
                <a:latin typeface="Century Gothic"/>
                <a:ea typeface="Century Gothic"/>
                <a:cs typeface="Century Gothic"/>
                <a:sym typeface="Century Gothic"/>
              </a:defRPr>
            </a:lvl7pPr>
            <a:lvl8pPr indent="0" lvl="7" marL="0" marR="0" rtl="0" algn="r">
              <a:spcBef>
                <a:spcPts val="0"/>
              </a:spcBef>
              <a:buNone/>
              <a:defRPr b="0" i="0" sz="800" u="none" cap="none" strike="noStrike">
                <a:solidFill>
                  <a:srgbClr val="FEFEFE"/>
                </a:solidFill>
                <a:latin typeface="Century Gothic"/>
                <a:ea typeface="Century Gothic"/>
                <a:cs typeface="Century Gothic"/>
                <a:sym typeface="Century Gothic"/>
              </a:defRPr>
            </a:lvl8pPr>
            <a:lvl9pPr indent="0" lvl="8" marL="0" marR="0" rtl="0" algn="r">
              <a:spcBef>
                <a:spcPts val="0"/>
              </a:spcBef>
              <a:buNone/>
              <a:defRPr b="0" i="0" sz="800" u="none" cap="none" strike="noStrike">
                <a:solidFill>
                  <a:srgbClr val="FEFEFE"/>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22" name="Shape 2822"/>
        <p:cNvGrpSpPr/>
        <p:nvPr/>
      </p:nvGrpSpPr>
      <p:grpSpPr>
        <a:xfrm>
          <a:off x="0" y="0"/>
          <a:ext cx="0" cy="0"/>
          <a:chOff x="0" y="0"/>
          <a:chExt cx="0" cy="0"/>
        </a:xfrm>
      </p:grpSpPr>
      <p:sp>
        <p:nvSpPr>
          <p:cNvPr id="2823" name="Google Shape;2823;p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Century Gothic"/>
              <a:ea typeface="Century Gothic"/>
              <a:cs typeface="Century Gothic"/>
              <a:sym typeface="Century Gothic"/>
            </a:endParaRPr>
          </a:p>
        </p:txBody>
      </p:sp>
      <p:sp>
        <p:nvSpPr>
          <p:cNvPr id="2824" name="Google Shape;2824;p3"/>
          <p:cNvSpPr/>
          <p:nvPr/>
        </p:nvSpPr>
        <p:spPr>
          <a:xfrm>
            <a:off x="234696" y="237744"/>
            <a:ext cx="11722500" cy="6382500"/>
          </a:xfrm>
          <a:prstGeom prst="rect">
            <a:avLst/>
          </a:prstGeom>
          <a:solidFill>
            <a:srgbClr val="BFBFBF">
              <a:alpha val="60000"/>
            </a:srgbClr>
          </a:solidFill>
          <a:ln>
            <a:noFill/>
          </a:ln>
          <a:effectLst>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5" name="Google Shape;2825;p3"/>
          <p:cNvSpPr/>
          <p:nvPr/>
        </p:nvSpPr>
        <p:spPr>
          <a:xfrm>
            <a:off x="371856" y="374904"/>
            <a:ext cx="11448300" cy="6108300"/>
          </a:xfrm>
          <a:prstGeom prst="rect">
            <a:avLst/>
          </a:prstGeom>
          <a:noFill/>
          <a:ln cap="sq" cmpd="sng" w="9525">
            <a:solidFill>
              <a:srgbClr val="262626"/>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26" name="Google Shape;2826;p3"/>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262626"/>
              </a:buClr>
              <a:buSzPts val="4000"/>
              <a:buFont typeface="Century Gothic"/>
              <a:buNone/>
              <a:defRPr b="0" i="0" sz="4000" u="none" cap="none" strike="noStrike">
                <a:solidFill>
                  <a:srgbClr val="262626"/>
                </a:solidFill>
                <a:latin typeface="Century Gothic"/>
                <a:ea typeface="Century Gothic"/>
                <a:cs typeface="Century Gothic"/>
                <a:sym typeface="Century Gothic"/>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p:txBody>
      </p:sp>
      <p:sp>
        <p:nvSpPr>
          <p:cNvPr id="2827" name="Google Shape;2827;p3"/>
          <p:cNvSpPr txBox="1"/>
          <p:nvPr>
            <p:ph idx="1" type="body"/>
          </p:nvPr>
        </p:nvSpPr>
        <p:spPr>
          <a:xfrm>
            <a:off x="1066800" y="2103120"/>
            <a:ext cx="10058400" cy="3849600"/>
          </a:xfrm>
          <a:prstGeom prst="rect">
            <a:avLst/>
          </a:prstGeom>
          <a:noFill/>
          <a:ln>
            <a:noFill/>
          </a:ln>
        </p:spPr>
        <p:txBody>
          <a:bodyPr anchorCtr="0" anchor="t" bIns="45700" lIns="91425" spcFirstLastPara="1" rIns="91425" wrap="square" tIns="45700">
            <a:normAutofit/>
          </a:bodyPr>
          <a:lstStyle>
            <a:lvl1pPr indent="-323850" lvl="0" marL="457200" marR="0" rtl="0" algn="l">
              <a:lnSpc>
                <a:spcPct val="110000"/>
              </a:lnSpc>
              <a:spcBef>
                <a:spcPts val="900"/>
              </a:spcBef>
              <a:spcAft>
                <a:spcPts val="0"/>
              </a:spcAft>
              <a:buClr>
                <a:srgbClr val="262626"/>
              </a:buClr>
              <a:buSzPts val="1500"/>
              <a:buFont typeface="Garamond"/>
              <a:buChar char="◦"/>
              <a:defRPr b="0" i="0" sz="1500" u="none" cap="none" strike="noStrike">
                <a:solidFill>
                  <a:schemeClr val="dk1"/>
                </a:solidFill>
                <a:latin typeface="Century Gothic"/>
                <a:ea typeface="Century Gothic"/>
                <a:cs typeface="Century Gothic"/>
                <a:sym typeface="Century Gothic"/>
              </a:defRPr>
            </a:lvl1pPr>
            <a:lvl2pPr indent="-311150" lvl="1" marL="914400" marR="0" rtl="0" algn="l">
              <a:lnSpc>
                <a:spcPct val="100000"/>
              </a:lnSpc>
              <a:spcBef>
                <a:spcPts val="500"/>
              </a:spcBef>
              <a:spcAft>
                <a:spcPts val="0"/>
              </a:spcAft>
              <a:buClr>
                <a:srgbClr val="262626"/>
              </a:buClr>
              <a:buSzPts val="1300"/>
              <a:buFont typeface="Garamond"/>
              <a:buChar char="◦"/>
              <a:defRPr b="0" i="0" sz="1300" u="none" cap="none" strike="noStrike">
                <a:solidFill>
                  <a:schemeClr val="dk1"/>
                </a:solidFill>
                <a:latin typeface="Century Gothic"/>
                <a:ea typeface="Century Gothic"/>
                <a:cs typeface="Century Gothic"/>
                <a:sym typeface="Century Gothic"/>
              </a:defRPr>
            </a:lvl2pPr>
            <a:lvl3pPr indent="-304800" lvl="2" marL="1371600" marR="0" rtl="0" algn="l">
              <a:lnSpc>
                <a:spcPct val="100000"/>
              </a:lnSpc>
              <a:spcBef>
                <a:spcPts val="500"/>
              </a:spcBef>
              <a:spcAft>
                <a:spcPts val="0"/>
              </a:spcAft>
              <a:buClr>
                <a:srgbClr val="262626"/>
              </a:buClr>
              <a:buSzPts val="1200"/>
              <a:buFont typeface="Garamond"/>
              <a:buChar char="◦"/>
              <a:defRPr b="0" i="0" sz="1200" u="none" cap="none" strike="noStrike">
                <a:solidFill>
                  <a:schemeClr val="dk1"/>
                </a:solidFill>
                <a:latin typeface="Century Gothic"/>
                <a:ea typeface="Century Gothic"/>
                <a:cs typeface="Century Gothic"/>
                <a:sym typeface="Century Gothic"/>
              </a:defRPr>
            </a:lvl3pPr>
            <a:lvl4pPr indent="-304800" lvl="3" marL="1828800" marR="0" rtl="0" algn="l">
              <a:lnSpc>
                <a:spcPct val="100000"/>
              </a:lnSpc>
              <a:spcBef>
                <a:spcPts val="500"/>
              </a:spcBef>
              <a:spcAft>
                <a:spcPts val="0"/>
              </a:spcAft>
              <a:buClr>
                <a:srgbClr val="262626"/>
              </a:buClr>
              <a:buSzPts val="1200"/>
              <a:buFont typeface="Garamond"/>
              <a:buChar char="◦"/>
              <a:defRPr b="0" i="0" sz="1200" u="none" cap="none" strike="noStrike">
                <a:solidFill>
                  <a:schemeClr val="dk1"/>
                </a:solidFill>
                <a:latin typeface="Century Gothic"/>
                <a:ea typeface="Century Gothic"/>
                <a:cs typeface="Century Gothic"/>
                <a:sym typeface="Century Gothic"/>
              </a:defRPr>
            </a:lvl4pPr>
            <a:lvl5pPr indent="-304800" lvl="4" marL="2286000" marR="0" rtl="0" algn="l">
              <a:lnSpc>
                <a:spcPct val="100000"/>
              </a:lnSpc>
              <a:spcBef>
                <a:spcPts val="500"/>
              </a:spcBef>
              <a:spcAft>
                <a:spcPts val="0"/>
              </a:spcAft>
              <a:buClr>
                <a:srgbClr val="262626"/>
              </a:buClr>
              <a:buSzPts val="1200"/>
              <a:buFont typeface="Garamond"/>
              <a:buChar char="◦"/>
              <a:defRPr b="0" i="0" sz="1200" u="none" cap="none" strike="noStrike">
                <a:solidFill>
                  <a:schemeClr val="dk1"/>
                </a:solidFill>
                <a:latin typeface="Century Gothic"/>
                <a:ea typeface="Century Gothic"/>
                <a:cs typeface="Century Gothic"/>
                <a:sym typeface="Century Gothic"/>
              </a:defRPr>
            </a:lvl5pPr>
            <a:lvl6pPr indent="-317500" lvl="5" marL="27432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6pPr>
            <a:lvl7pPr indent="-317500" lvl="6" marL="32004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7pPr>
            <a:lvl8pPr indent="-317500" lvl="7" marL="36576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8pPr>
            <a:lvl9pPr indent="-317500" lvl="8" marL="41148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9pPr>
          </a:lstStyle>
          <a:p/>
        </p:txBody>
      </p:sp>
      <p:sp>
        <p:nvSpPr>
          <p:cNvPr id="2828" name="Google Shape;2828;p3"/>
          <p:cNvSpPr txBox="1"/>
          <p:nvPr>
            <p:ph idx="10" type="dt"/>
          </p:nvPr>
        </p:nvSpPr>
        <p:spPr>
          <a:xfrm>
            <a:off x="7256794" y="6035040"/>
            <a:ext cx="2892900" cy="365700"/>
          </a:xfrm>
          <a:prstGeom prst="rect">
            <a:avLst/>
          </a:prstGeom>
          <a:noFill/>
          <a:ln>
            <a:noFill/>
          </a:ln>
        </p:spPr>
        <p:txBody>
          <a:bodyPr anchorCtr="0" anchor="b" bIns="45700" lIns="91425" spcFirstLastPara="1" rIns="91425" wrap="square" tIns="45700">
            <a:noAutofit/>
          </a:bodyPr>
          <a:lstStyle>
            <a:lvl1pPr lvl="0" marR="0" rtl="0" algn="r">
              <a:spcBef>
                <a:spcPts val="0"/>
              </a:spcBef>
              <a:spcAft>
                <a:spcPts val="0"/>
              </a:spcAft>
              <a:buSzPts val="1400"/>
              <a:buNone/>
              <a:defRPr b="0" i="0" sz="800" u="none" cap="none" strike="noStrike">
                <a:solidFill>
                  <a:srgbClr val="3F3F3F"/>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2829" name="Google Shape;2829;p3"/>
          <p:cNvSpPr txBox="1"/>
          <p:nvPr>
            <p:ph idx="11" type="ftr"/>
          </p:nvPr>
        </p:nvSpPr>
        <p:spPr>
          <a:xfrm>
            <a:off x="1066800" y="6035040"/>
            <a:ext cx="5816700" cy="3657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800" u="none" cap="none" strike="noStrike">
                <a:solidFill>
                  <a:srgbClr val="262626"/>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2830" name="Google Shape;2830;p3"/>
          <p:cNvSpPr txBox="1"/>
          <p:nvPr>
            <p:ph idx="12" type="sldNum"/>
          </p:nvPr>
        </p:nvSpPr>
        <p:spPr>
          <a:xfrm>
            <a:off x="10287000" y="6035040"/>
            <a:ext cx="838200" cy="365700"/>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i="0" sz="800" u="none" cap="none" strike="noStrike">
                <a:solidFill>
                  <a:srgbClr val="3F3F3F"/>
                </a:solidFill>
                <a:latin typeface="Century Gothic"/>
                <a:ea typeface="Century Gothic"/>
                <a:cs typeface="Century Gothic"/>
                <a:sym typeface="Century Gothic"/>
              </a:defRPr>
            </a:lvl1pPr>
            <a:lvl2pPr indent="0" lvl="1" marL="0" marR="0" rtl="0" algn="r">
              <a:spcBef>
                <a:spcPts val="0"/>
              </a:spcBef>
              <a:buNone/>
              <a:defRPr b="0" i="0" sz="800" u="none" cap="none" strike="noStrike">
                <a:solidFill>
                  <a:srgbClr val="3F3F3F"/>
                </a:solidFill>
                <a:latin typeface="Century Gothic"/>
                <a:ea typeface="Century Gothic"/>
                <a:cs typeface="Century Gothic"/>
                <a:sym typeface="Century Gothic"/>
              </a:defRPr>
            </a:lvl2pPr>
            <a:lvl3pPr indent="0" lvl="2" marL="0" marR="0" rtl="0" algn="r">
              <a:spcBef>
                <a:spcPts val="0"/>
              </a:spcBef>
              <a:buNone/>
              <a:defRPr b="0" i="0" sz="800" u="none" cap="none" strike="noStrike">
                <a:solidFill>
                  <a:srgbClr val="3F3F3F"/>
                </a:solidFill>
                <a:latin typeface="Century Gothic"/>
                <a:ea typeface="Century Gothic"/>
                <a:cs typeface="Century Gothic"/>
                <a:sym typeface="Century Gothic"/>
              </a:defRPr>
            </a:lvl3pPr>
            <a:lvl4pPr indent="0" lvl="3" marL="0" marR="0" rtl="0" algn="r">
              <a:spcBef>
                <a:spcPts val="0"/>
              </a:spcBef>
              <a:buNone/>
              <a:defRPr b="0" i="0" sz="800" u="none" cap="none" strike="noStrike">
                <a:solidFill>
                  <a:srgbClr val="3F3F3F"/>
                </a:solidFill>
                <a:latin typeface="Century Gothic"/>
                <a:ea typeface="Century Gothic"/>
                <a:cs typeface="Century Gothic"/>
                <a:sym typeface="Century Gothic"/>
              </a:defRPr>
            </a:lvl4pPr>
            <a:lvl5pPr indent="0" lvl="4" marL="0" marR="0" rtl="0" algn="r">
              <a:spcBef>
                <a:spcPts val="0"/>
              </a:spcBef>
              <a:buNone/>
              <a:defRPr b="0" i="0" sz="800" u="none" cap="none" strike="noStrike">
                <a:solidFill>
                  <a:srgbClr val="3F3F3F"/>
                </a:solidFill>
                <a:latin typeface="Century Gothic"/>
                <a:ea typeface="Century Gothic"/>
                <a:cs typeface="Century Gothic"/>
                <a:sym typeface="Century Gothic"/>
              </a:defRPr>
            </a:lvl5pPr>
            <a:lvl6pPr indent="0" lvl="5" marL="0" marR="0" rtl="0" algn="r">
              <a:spcBef>
                <a:spcPts val="0"/>
              </a:spcBef>
              <a:buNone/>
              <a:defRPr b="0" i="0" sz="800" u="none" cap="none" strike="noStrike">
                <a:solidFill>
                  <a:srgbClr val="3F3F3F"/>
                </a:solidFill>
                <a:latin typeface="Century Gothic"/>
                <a:ea typeface="Century Gothic"/>
                <a:cs typeface="Century Gothic"/>
                <a:sym typeface="Century Gothic"/>
              </a:defRPr>
            </a:lvl6pPr>
            <a:lvl7pPr indent="0" lvl="6" marL="0" marR="0" rtl="0" algn="r">
              <a:spcBef>
                <a:spcPts val="0"/>
              </a:spcBef>
              <a:buNone/>
              <a:defRPr b="0" i="0" sz="800" u="none" cap="none" strike="noStrike">
                <a:solidFill>
                  <a:srgbClr val="3F3F3F"/>
                </a:solidFill>
                <a:latin typeface="Century Gothic"/>
                <a:ea typeface="Century Gothic"/>
                <a:cs typeface="Century Gothic"/>
                <a:sym typeface="Century Gothic"/>
              </a:defRPr>
            </a:lvl7pPr>
            <a:lvl8pPr indent="0" lvl="7" marL="0" marR="0" rtl="0" algn="r">
              <a:spcBef>
                <a:spcPts val="0"/>
              </a:spcBef>
              <a:buNone/>
              <a:defRPr b="0" i="0" sz="800" u="none" cap="none" strike="noStrike">
                <a:solidFill>
                  <a:srgbClr val="3F3F3F"/>
                </a:solidFill>
                <a:latin typeface="Century Gothic"/>
                <a:ea typeface="Century Gothic"/>
                <a:cs typeface="Century Gothic"/>
                <a:sym typeface="Century Gothic"/>
              </a:defRPr>
            </a:lvl8pPr>
            <a:lvl9pPr indent="0" lvl="8" marL="0" marR="0" rtl="0" algn="r">
              <a:spcBef>
                <a:spcPts val="0"/>
              </a:spcBef>
              <a:buNone/>
              <a:defRPr b="0" i="0" sz="800" u="none" cap="none" strike="noStrike">
                <a:solidFill>
                  <a:srgbClr val="3F3F3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 Id="rId3"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 Id="rId3" Type="http://schemas.openxmlformats.org/officeDocument/2006/relationships/image" Target="../media/image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6.jpg"/><Relationship Id="rId4" Type="http://schemas.openxmlformats.org/officeDocument/2006/relationships/hyperlink" Target="https://www.parliament.uk/site-information/glossary/delegated-or-secondary-legislation/" TargetMode="External"/><Relationship Id="rId5" Type="http://schemas.openxmlformats.org/officeDocument/2006/relationships/hyperlink" Target="mailto:2107156@students.uwtsd.ac.uk"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2911" name="Shape 2911"/>
        <p:cNvGrpSpPr/>
        <p:nvPr/>
      </p:nvGrpSpPr>
      <p:grpSpPr>
        <a:xfrm>
          <a:off x="0" y="0"/>
          <a:ext cx="0" cy="0"/>
          <a:chOff x="0" y="0"/>
          <a:chExt cx="0" cy="0"/>
        </a:xfrm>
      </p:grpSpPr>
      <p:pic>
        <p:nvPicPr>
          <p:cNvPr descr="abstract image" id="2912" name="Google Shape;2912;p13"/>
          <p:cNvPicPr preferRelativeResize="0"/>
          <p:nvPr/>
        </p:nvPicPr>
        <p:blipFill rotWithShape="1">
          <a:blip r:embed="rId3">
            <a:alphaModFix/>
          </a:blip>
          <a:srcRect b="0" l="0" r="0" t="0"/>
          <a:stretch/>
        </p:blipFill>
        <p:spPr>
          <a:xfrm>
            <a:off x="20" y="10"/>
            <a:ext cx="12191982" cy="6857991"/>
          </a:xfrm>
          <a:prstGeom prst="rect">
            <a:avLst/>
          </a:prstGeom>
          <a:noFill/>
          <a:ln>
            <a:noFill/>
          </a:ln>
        </p:spPr>
      </p:pic>
      <p:sp>
        <p:nvSpPr>
          <p:cNvPr id="2913" name="Google Shape;2913;p13"/>
          <p:cNvSpPr/>
          <p:nvPr/>
        </p:nvSpPr>
        <p:spPr>
          <a:xfrm>
            <a:off x="5695067" y="1808532"/>
            <a:ext cx="5452500" cy="3240900"/>
          </a:xfrm>
          <a:prstGeom prst="rect">
            <a:avLst/>
          </a:prstGeom>
          <a:solidFill>
            <a:srgbClr val="3F3F3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4" name="Google Shape;2914;p13"/>
          <p:cNvSpPr/>
          <p:nvPr/>
        </p:nvSpPr>
        <p:spPr>
          <a:xfrm>
            <a:off x="5861010" y="1975104"/>
            <a:ext cx="5120700" cy="2907900"/>
          </a:xfrm>
          <a:prstGeom prst="rect">
            <a:avLst/>
          </a:prstGeom>
          <a:noFill/>
          <a:ln cap="sq" cmpd="sng" w="9525">
            <a:solidFill>
              <a:schemeClr val="lt1"/>
            </a:solidFill>
            <a:prstDash val="solid"/>
            <a:miter lim="800000"/>
            <a:headEnd len="sm" w="sm" type="none"/>
            <a:tailEnd len="sm" w="sm" type="none"/>
          </a:ln>
          <a:effectLst>
            <a:softEdge rad="0"/>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5" name="Google Shape;2915;p13"/>
          <p:cNvSpPr txBox="1"/>
          <p:nvPr>
            <p:ph type="ctrTitle"/>
          </p:nvPr>
        </p:nvSpPr>
        <p:spPr>
          <a:xfrm>
            <a:off x="6033793" y="2355458"/>
            <a:ext cx="4775100" cy="1630800"/>
          </a:xfrm>
          <a:prstGeom prst="rect">
            <a:avLst/>
          </a:prstGeom>
          <a:noFill/>
          <a:ln>
            <a:noFill/>
          </a:ln>
        </p:spPr>
        <p:txBody>
          <a:bodyPr anchorCtr="0" anchor="ctr" bIns="45700" lIns="91425" spcFirstLastPara="1" rIns="91425" wrap="square" tIns="45700">
            <a:normAutofit/>
          </a:bodyPr>
          <a:lstStyle/>
          <a:p>
            <a:pPr indent="0" lvl="0" marL="0" rtl="0" algn="ctr">
              <a:lnSpc>
                <a:spcPct val="83000"/>
              </a:lnSpc>
              <a:spcBef>
                <a:spcPts val="0"/>
              </a:spcBef>
              <a:spcAft>
                <a:spcPts val="0"/>
              </a:spcAft>
              <a:buClr>
                <a:schemeClr val="lt1"/>
              </a:buClr>
              <a:buSzPts val="4400"/>
              <a:buFont typeface="Century Gothic"/>
              <a:buNone/>
            </a:pPr>
            <a:r>
              <a:rPr lang="en-GB" sz="4400">
                <a:solidFill>
                  <a:schemeClr val="lt1"/>
                </a:solidFill>
              </a:rPr>
              <a:t>DELEGATED LEGISLATION</a:t>
            </a:r>
            <a:endParaRPr/>
          </a:p>
        </p:txBody>
      </p:sp>
      <p:sp>
        <p:nvSpPr>
          <p:cNvPr id="2916" name="Google Shape;2916;p13"/>
          <p:cNvSpPr txBox="1"/>
          <p:nvPr>
            <p:ph idx="1" type="subTitle"/>
          </p:nvPr>
        </p:nvSpPr>
        <p:spPr>
          <a:xfrm>
            <a:off x="6033793" y="3995988"/>
            <a:ext cx="4775100" cy="559800"/>
          </a:xfrm>
          <a:prstGeom prst="rect">
            <a:avLst/>
          </a:prstGeom>
          <a:noFill/>
          <a:ln>
            <a:noFill/>
          </a:ln>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1800"/>
              <a:buNone/>
            </a:pPr>
            <a:r>
              <a:rPr lang="en-GB">
                <a:solidFill>
                  <a:schemeClr val="lt1"/>
                </a:solidFill>
              </a:rPr>
              <a:t>By Zita Draper and Laura Knight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0" name="Shape 2920"/>
        <p:cNvGrpSpPr/>
        <p:nvPr/>
      </p:nvGrpSpPr>
      <p:grpSpPr>
        <a:xfrm>
          <a:off x="0" y="0"/>
          <a:ext cx="0" cy="0"/>
          <a:chOff x="0" y="0"/>
          <a:chExt cx="0" cy="0"/>
        </a:xfrm>
      </p:grpSpPr>
      <p:sp>
        <p:nvSpPr>
          <p:cNvPr id="2921" name="Google Shape;2921;p14"/>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4000"/>
              <a:buFont typeface="Century Gothic"/>
              <a:buNone/>
            </a:pPr>
            <a:r>
              <a:rPr b="1" i="1" lang="en-GB" u="sng"/>
              <a:t>Content </a:t>
            </a:r>
            <a:r>
              <a:rPr lang="en-GB"/>
              <a:t> </a:t>
            </a:r>
            <a:endParaRPr/>
          </a:p>
        </p:txBody>
      </p:sp>
      <p:grpSp>
        <p:nvGrpSpPr>
          <p:cNvPr id="2922" name="Google Shape;2922;p14"/>
          <p:cNvGrpSpPr/>
          <p:nvPr/>
        </p:nvGrpSpPr>
        <p:grpSpPr>
          <a:xfrm>
            <a:off x="1066800" y="2155212"/>
            <a:ext cx="10058400" cy="3745439"/>
            <a:chOff x="0" y="52092"/>
            <a:chExt cx="10058400" cy="3745439"/>
          </a:xfrm>
        </p:grpSpPr>
        <p:sp>
          <p:nvSpPr>
            <p:cNvPr id="2923" name="Google Shape;2923;p14"/>
            <p:cNvSpPr/>
            <p:nvPr/>
          </p:nvSpPr>
          <p:spPr>
            <a:xfrm>
              <a:off x="0" y="229212"/>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4" name="Google Shape;2924;p14"/>
            <p:cNvSpPr/>
            <p:nvPr/>
          </p:nvSpPr>
          <p:spPr>
            <a:xfrm>
              <a:off x="502920" y="52092"/>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5" name="Google Shape;2925;p14"/>
            <p:cNvSpPr txBox="1"/>
            <p:nvPr/>
          </p:nvSpPr>
          <p:spPr>
            <a:xfrm>
              <a:off x="520213" y="69385"/>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Aims and learning objectives </a:t>
              </a:r>
              <a:endParaRPr b="0" i="0" sz="1200" u="none" cap="none" strike="noStrike">
                <a:solidFill>
                  <a:schemeClr val="lt1"/>
                </a:solidFill>
                <a:latin typeface="Century Gothic"/>
                <a:ea typeface="Century Gothic"/>
                <a:cs typeface="Century Gothic"/>
                <a:sym typeface="Century Gothic"/>
              </a:endParaRPr>
            </a:p>
          </p:txBody>
        </p:sp>
        <p:sp>
          <p:nvSpPr>
            <p:cNvPr id="2926" name="Google Shape;2926;p14"/>
            <p:cNvSpPr/>
            <p:nvPr/>
          </p:nvSpPr>
          <p:spPr>
            <a:xfrm>
              <a:off x="0" y="773532"/>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7" name="Google Shape;2927;p14"/>
            <p:cNvSpPr/>
            <p:nvPr/>
          </p:nvSpPr>
          <p:spPr>
            <a:xfrm>
              <a:off x="502920" y="596412"/>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8" name="Google Shape;2928;p14"/>
            <p:cNvSpPr txBox="1"/>
            <p:nvPr/>
          </p:nvSpPr>
          <p:spPr>
            <a:xfrm>
              <a:off x="520213" y="613705"/>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Kahoot</a:t>
              </a:r>
              <a:endParaRPr b="0" i="0" sz="1200" u="none" cap="none" strike="noStrike">
                <a:solidFill>
                  <a:schemeClr val="lt1"/>
                </a:solidFill>
                <a:latin typeface="Century Gothic"/>
                <a:ea typeface="Century Gothic"/>
                <a:cs typeface="Century Gothic"/>
                <a:sym typeface="Century Gothic"/>
              </a:endParaRPr>
            </a:p>
          </p:txBody>
        </p:sp>
        <p:sp>
          <p:nvSpPr>
            <p:cNvPr id="2929" name="Google Shape;2929;p14"/>
            <p:cNvSpPr/>
            <p:nvPr/>
          </p:nvSpPr>
          <p:spPr>
            <a:xfrm>
              <a:off x="0" y="1317852"/>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0" name="Google Shape;2930;p14"/>
            <p:cNvSpPr/>
            <p:nvPr/>
          </p:nvSpPr>
          <p:spPr>
            <a:xfrm>
              <a:off x="502920" y="1140732"/>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1" name="Google Shape;2931;p14"/>
            <p:cNvSpPr txBox="1"/>
            <p:nvPr/>
          </p:nvSpPr>
          <p:spPr>
            <a:xfrm>
              <a:off x="520213" y="1158025"/>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Delegated Legislation </a:t>
              </a:r>
              <a:endParaRPr b="0" i="0" sz="1200" u="none" cap="none" strike="noStrike">
                <a:solidFill>
                  <a:schemeClr val="lt1"/>
                </a:solidFill>
                <a:latin typeface="Century Gothic"/>
                <a:ea typeface="Century Gothic"/>
                <a:cs typeface="Century Gothic"/>
                <a:sym typeface="Century Gothic"/>
              </a:endParaRPr>
            </a:p>
          </p:txBody>
        </p:sp>
        <p:sp>
          <p:nvSpPr>
            <p:cNvPr id="2932" name="Google Shape;2932;p14"/>
            <p:cNvSpPr/>
            <p:nvPr/>
          </p:nvSpPr>
          <p:spPr>
            <a:xfrm>
              <a:off x="0" y="1862171"/>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3" name="Google Shape;2933;p14"/>
            <p:cNvSpPr/>
            <p:nvPr/>
          </p:nvSpPr>
          <p:spPr>
            <a:xfrm>
              <a:off x="502920" y="1685052"/>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4" name="Google Shape;2934;p14"/>
            <p:cNvSpPr txBox="1"/>
            <p:nvPr/>
          </p:nvSpPr>
          <p:spPr>
            <a:xfrm>
              <a:off x="520213" y="1702345"/>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Activities </a:t>
              </a:r>
              <a:endParaRPr b="0" i="0" sz="1200" u="none" cap="none" strike="noStrike">
                <a:solidFill>
                  <a:schemeClr val="lt1"/>
                </a:solidFill>
                <a:latin typeface="Century Gothic"/>
                <a:ea typeface="Century Gothic"/>
                <a:cs typeface="Century Gothic"/>
                <a:sym typeface="Century Gothic"/>
              </a:endParaRPr>
            </a:p>
          </p:txBody>
        </p:sp>
        <p:sp>
          <p:nvSpPr>
            <p:cNvPr id="2935" name="Google Shape;2935;p14"/>
            <p:cNvSpPr/>
            <p:nvPr/>
          </p:nvSpPr>
          <p:spPr>
            <a:xfrm>
              <a:off x="0" y="2406491"/>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6" name="Google Shape;2936;p14"/>
            <p:cNvSpPr/>
            <p:nvPr/>
          </p:nvSpPr>
          <p:spPr>
            <a:xfrm>
              <a:off x="502920" y="2229371"/>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7" name="Google Shape;2937;p14"/>
            <p:cNvSpPr txBox="1"/>
            <p:nvPr/>
          </p:nvSpPr>
          <p:spPr>
            <a:xfrm>
              <a:off x="520213" y="2246664"/>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Kahoot </a:t>
              </a:r>
              <a:endParaRPr b="0" i="0" sz="1200" u="none" cap="none" strike="noStrike">
                <a:solidFill>
                  <a:schemeClr val="lt1"/>
                </a:solidFill>
                <a:latin typeface="Century Gothic"/>
                <a:ea typeface="Century Gothic"/>
                <a:cs typeface="Century Gothic"/>
                <a:sym typeface="Century Gothic"/>
              </a:endParaRPr>
            </a:p>
          </p:txBody>
        </p:sp>
        <p:sp>
          <p:nvSpPr>
            <p:cNvPr id="2938" name="Google Shape;2938;p14"/>
            <p:cNvSpPr/>
            <p:nvPr/>
          </p:nvSpPr>
          <p:spPr>
            <a:xfrm>
              <a:off x="0" y="2950811"/>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39" name="Google Shape;2939;p14"/>
            <p:cNvSpPr/>
            <p:nvPr/>
          </p:nvSpPr>
          <p:spPr>
            <a:xfrm>
              <a:off x="502920" y="2773691"/>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0" name="Google Shape;2940;p14"/>
            <p:cNvSpPr txBox="1"/>
            <p:nvPr/>
          </p:nvSpPr>
          <p:spPr>
            <a:xfrm>
              <a:off x="520213" y="2790984"/>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Summary </a:t>
              </a:r>
              <a:endParaRPr b="0" i="0" sz="1200" u="none" cap="none" strike="noStrike">
                <a:solidFill>
                  <a:schemeClr val="lt1"/>
                </a:solidFill>
                <a:latin typeface="Century Gothic"/>
                <a:ea typeface="Century Gothic"/>
                <a:cs typeface="Century Gothic"/>
                <a:sym typeface="Century Gothic"/>
              </a:endParaRPr>
            </a:p>
          </p:txBody>
        </p:sp>
        <p:sp>
          <p:nvSpPr>
            <p:cNvPr id="2941" name="Google Shape;2941;p14"/>
            <p:cNvSpPr/>
            <p:nvPr/>
          </p:nvSpPr>
          <p:spPr>
            <a:xfrm>
              <a:off x="0" y="3495131"/>
              <a:ext cx="10058400" cy="302400"/>
            </a:xfrm>
            <a:prstGeom prst="rect">
              <a:avLst/>
            </a:prstGeom>
            <a:solidFill>
              <a:schemeClr val="lt1">
                <a:alpha val="89800"/>
              </a:schemeClr>
            </a:solidFill>
            <a:ln cap="flat" cmpd="sng" w="9525">
              <a:solidFill>
                <a:srgbClr val="EE3E2A"/>
              </a:solidFill>
              <a:prstDash val="solid"/>
              <a:round/>
              <a:headEnd len="sm" w="sm" type="none"/>
              <a:tailEnd len="sm" w="sm" type="none"/>
            </a:ln>
            <a:effectLst>
              <a:outerShdw blurRad="38100" rotWithShape="0" algn="ctr" dir="5400000" dist="1270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2" name="Google Shape;2942;p14"/>
            <p:cNvSpPr/>
            <p:nvPr/>
          </p:nvSpPr>
          <p:spPr>
            <a:xfrm>
              <a:off x="502920" y="3318011"/>
              <a:ext cx="7041000" cy="354300"/>
            </a:xfrm>
            <a:prstGeom prst="roundRect">
              <a:avLst>
                <a:gd fmla="val 16667" name="adj"/>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3" name="Google Shape;2943;p14"/>
            <p:cNvSpPr txBox="1"/>
            <p:nvPr/>
          </p:nvSpPr>
          <p:spPr>
            <a:xfrm>
              <a:off x="520213" y="3335304"/>
              <a:ext cx="7006200" cy="319800"/>
            </a:xfrm>
            <a:prstGeom prst="rect">
              <a:avLst/>
            </a:prstGeom>
            <a:noFill/>
            <a:ln>
              <a:noFill/>
            </a:ln>
          </p:spPr>
          <p:txBody>
            <a:bodyPr anchorCtr="0" anchor="ctr" bIns="0" lIns="266125" spcFirstLastPara="1" rIns="266125" wrap="square" tIns="0">
              <a:noAutofit/>
            </a:bodyPr>
            <a:lstStyle/>
            <a:p>
              <a:pPr indent="0" lvl="0" marL="0" marR="0" rtl="0" algn="l">
                <a:lnSpc>
                  <a:spcPct val="90000"/>
                </a:lnSpc>
                <a:spcBef>
                  <a:spcPts val="0"/>
                </a:spcBef>
                <a:spcAft>
                  <a:spcPts val="0"/>
                </a:spcAft>
                <a:buClr>
                  <a:schemeClr val="lt1"/>
                </a:buClr>
                <a:buSzPts val="1200"/>
                <a:buFont typeface="Century Gothic"/>
                <a:buNone/>
              </a:pPr>
              <a:r>
                <a:rPr b="0" i="0" lang="en-GB" sz="1200" u="none" cap="none" strike="noStrike">
                  <a:solidFill>
                    <a:schemeClr val="lt1"/>
                  </a:solidFill>
                  <a:latin typeface="Century Gothic"/>
                  <a:ea typeface="Century Gothic"/>
                  <a:cs typeface="Century Gothic"/>
                  <a:sym typeface="Century Gothic"/>
                </a:rPr>
                <a:t>Thank you</a:t>
              </a:r>
              <a:endParaRPr b="0" i="0" sz="1200" u="none" cap="none" strike="noStrike">
                <a:solidFill>
                  <a:schemeClr val="lt1"/>
                </a:solidFill>
                <a:latin typeface="Century Gothic"/>
                <a:ea typeface="Century Gothic"/>
                <a:cs typeface="Century Gothic"/>
                <a:sym typeface="Century Gothic"/>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7" name="Shape 2947"/>
        <p:cNvGrpSpPr/>
        <p:nvPr/>
      </p:nvGrpSpPr>
      <p:grpSpPr>
        <a:xfrm>
          <a:off x="0" y="0"/>
          <a:ext cx="0" cy="0"/>
          <a:chOff x="0" y="0"/>
          <a:chExt cx="0" cy="0"/>
        </a:xfrm>
      </p:grpSpPr>
      <p:sp>
        <p:nvSpPr>
          <p:cNvPr id="2948" name="Google Shape;2948;p15"/>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4000"/>
              <a:buFont typeface="Century Gothic"/>
              <a:buNone/>
            </a:pPr>
            <a:r>
              <a:rPr b="1" i="1" lang="en-GB" u="sng"/>
              <a:t>Aims and Learning Objectives </a:t>
            </a:r>
            <a:endParaRPr/>
          </a:p>
        </p:txBody>
      </p:sp>
      <p:grpSp>
        <p:nvGrpSpPr>
          <p:cNvPr id="2949" name="Google Shape;2949;p15"/>
          <p:cNvGrpSpPr/>
          <p:nvPr/>
        </p:nvGrpSpPr>
        <p:grpSpPr>
          <a:xfrm>
            <a:off x="1066800" y="2134371"/>
            <a:ext cx="10058400" cy="3786981"/>
            <a:chOff x="0" y="31251"/>
            <a:chExt cx="10058400" cy="3786981"/>
          </a:xfrm>
        </p:grpSpPr>
        <p:sp>
          <p:nvSpPr>
            <p:cNvPr id="2950" name="Google Shape;2950;p15"/>
            <p:cNvSpPr/>
            <p:nvPr/>
          </p:nvSpPr>
          <p:spPr>
            <a:xfrm>
              <a:off x="0" y="31251"/>
              <a:ext cx="10058400" cy="1845900"/>
            </a:xfrm>
            <a:prstGeom prst="roundRect">
              <a:avLst>
                <a:gd fmla="val 16667" name="adj"/>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1" name="Google Shape;2951;p15"/>
            <p:cNvSpPr txBox="1"/>
            <p:nvPr/>
          </p:nvSpPr>
          <p:spPr>
            <a:xfrm>
              <a:off x="90116" y="121367"/>
              <a:ext cx="9878100" cy="1665900"/>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Century Gothic"/>
                <a:buNone/>
              </a:pPr>
              <a:r>
                <a:rPr b="0" i="0" lang="en-GB" sz="3300" u="none" cap="none" strike="noStrike">
                  <a:solidFill>
                    <a:schemeClr val="lt1"/>
                  </a:solidFill>
                  <a:latin typeface="Century Gothic"/>
                  <a:ea typeface="Century Gothic"/>
                  <a:cs typeface="Century Gothic"/>
                  <a:sym typeface="Century Gothic"/>
                </a:rPr>
                <a:t>* The aim of todays session is to recap the lecture content. </a:t>
              </a:r>
              <a:endParaRPr b="0" i="0" sz="3300" u="none" cap="none" strike="noStrike">
                <a:solidFill>
                  <a:schemeClr val="lt1"/>
                </a:solidFill>
                <a:latin typeface="Century Gothic"/>
                <a:ea typeface="Century Gothic"/>
                <a:cs typeface="Century Gothic"/>
                <a:sym typeface="Century Gothic"/>
              </a:endParaRPr>
            </a:p>
          </p:txBody>
        </p:sp>
        <p:sp>
          <p:nvSpPr>
            <p:cNvPr id="2952" name="Google Shape;2952;p15"/>
            <p:cNvSpPr/>
            <p:nvPr/>
          </p:nvSpPr>
          <p:spPr>
            <a:xfrm>
              <a:off x="0" y="1972332"/>
              <a:ext cx="10058400" cy="1845900"/>
            </a:xfrm>
            <a:prstGeom prst="roundRect">
              <a:avLst>
                <a:gd fmla="val 16667" name="adj"/>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3" name="Google Shape;2953;p15"/>
            <p:cNvSpPr txBox="1"/>
            <p:nvPr/>
          </p:nvSpPr>
          <p:spPr>
            <a:xfrm>
              <a:off x="90116" y="2062448"/>
              <a:ext cx="9878100" cy="1665900"/>
            </a:xfrm>
            <a:prstGeom prst="rect">
              <a:avLst/>
            </a:prstGeom>
            <a:noFill/>
            <a:ln>
              <a:noFill/>
            </a:ln>
          </p:spPr>
          <p:txBody>
            <a:bodyPr anchorCtr="0" anchor="ctr" bIns="125725" lIns="125725" spcFirstLastPara="1" rIns="125725" wrap="square" tIns="125725">
              <a:noAutofit/>
            </a:bodyPr>
            <a:lstStyle/>
            <a:p>
              <a:pPr indent="0" lvl="0" marL="0" marR="0" rtl="0" algn="l">
                <a:lnSpc>
                  <a:spcPct val="90000"/>
                </a:lnSpc>
                <a:spcBef>
                  <a:spcPts val="0"/>
                </a:spcBef>
                <a:spcAft>
                  <a:spcPts val="0"/>
                </a:spcAft>
                <a:buClr>
                  <a:schemeClr val="lt1"/>
                </a:buClr>
                <a:buSzPts val="3300"/>
                <a:buFont typeface="Century Gothic"/>
                <a:buNone/>
              </a:pPr>
              <a:r>
                <a:rPr b="0" i="0" lang="en-GB" sz="3300" u="none" cap="none" strike="noStrike">
                  <a:solidFill>
                    <a:schemeClr val="lt1"/>
                  </a:solidFill>
                  <a:latin typeface="Century Gothic"/>
                  <a:ea typeface="Century Gothic"/>
                  <a:cs typeface="Century Gothic"/>
                  <a:sym typeface="Century Gothic"/>
                </a:rPr>
                <a:t>* By the end of today’s workshop students should be able to understand delegated legislation and apply it to the activities set. </a:t>
              </a:r>
              <a:endParaRPr b="0" i="0" sz="3300" u="none" cap="none" strike="noStrike">
                <a:solidFill>
                  <a:schemeClr val="lt1"/>
                </a:solidFill>
                <a:latin typeface="Century Gothic"/>
                <a:ea typeface="Century Gothic"/>
                <a:cs typeface="Century Gothic"/>
                <a:sym typeface="Century Gothic"/>
              </a:endParaRPr>
            </a:p>
          </p:txBody>
        </p:sp>
      </p:gr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57" name="Shape 2957"/>
        <p:cNvGrpSpPr/>
        <p:nvPr/>
      </p:nvGrpSpPr>
      <p:grpSpPr>
        <a:xfrm>
          <a:off x="0" y="0"/>
          <a:ext cx="0" cy="0"/>
          <a:chOff x="0" y="0"/>
          <a:chExt cx="0" cy="0"/>
        </a:xfrm>
      </p:grpSpPr>
      <p:sp>
        <p:nvSpPr>
          <p:cNvPr id="2958" name="Google Shape;2958;p16"/>
          <p:cNvSpPr txBox="1"/>
          <p:nvPr>
            <p:ph type="title"/>
          </p:nvPr>
        </p:nvSpPr>
        <p:spPr>
          <a:xfrm>
            <a:off x="8344237" y="2192352"/>
            <a:ext cx="3162000" cy="16458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4400"/>
              <a:buFont typeface="Century Gothic"/>
              <a:buNone/>
            </a:pPr>
            <a:r>
              <a:rPr b="1" i="1" lang="en-GB" sz="4400" u="sng"/>
              <a:t>Kahoot </a:t>
            </a:r>
            <a:endParaRPr/>
          </a:p>
        </p:txBody>
      </p:sp>
      <p:grpSp>
        <p:nvGrpSpPr>
          <p:cNvPr id="2959" name="Google Shape;2959;p16"/>
          <p:cNvGrpSpPr/>
          <p:nvPr/>
        </p:nvGrpSpPr>
        <p:grpSpPr>
          <a:xfrm>
            <a:off x="685800" y="1476374"/>
            <a:ext cx="6858000" cy="3600450"/>
            <a:chOff x="0" y="866774"/>
            <a:chExt cx="6858000" cy="3600450"/>
          </a:xfrm>
        </p:grpSpPr>
        <p:sp>
          <p:nvSpPr>
            <p:cNvPr id="2960" name="Google Shape;2960;p16"/>
            <p:cNvSpPr/>
            <p:nvPr/>
          </p:nvSpPr>
          <p:spPr>
            <a:xfrm>
              <a:off x="0" y="866774"/>
              <a:ext cx="6858000" cy="1600200"/>
            </a:xfrm>
            <a:prstGeom prst="roundRect">
              <a:avLst>
                <a:gd fmla="val 10000" name="adj"/>
              </a:avLst>
            </a:prstGeom>
            <a:solidFill>
              <a:srgbClr val="F9CAC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1" name="Google Shape;2961;p16"/>
            <p:cNvSpPr/>
            <p:nvPr/>
          </p:nvSpPr>
          <p:spPr>
            <a:xfrm>
              <a:off x="484060" y="1226819"/>
              <a:ext cx="880200" cy="880200"/>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2" name="Google Shape;2962;p16"/>
            <p:cNvSpPr/>
            <p:nvPr/>
          </p:nvSpPr>
          <p:spPr>
            <a:xfrm>
              <a:off x="1848231" y="866774"/>
              <a:ext cx="5009700" cy="16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3" name="Google Shape;2963;p16"/>
            <p:cNvSpPr txBox="1"/>
            <p:nvPr/>
          </p:nvSpPr>
          <p:spPr>
            <a:xfrm>
              <a:off x="1848231" y="866774"/>
              <a:ext cx="5009700" cy="1600200"/>
            </a:xfrm>
            <a:prstGeom prst="rect">
              <a:avLst/>
            </a:prstGeom>
            <a:noFill/>
            <a:ln>
              <a:noFill/>
            </a:ln>
          </p:spPr>
          <p:txBody>
            <a:bodyPr anchorCtr="0" anchor="ctr" bIns="169350" lIns="169350" spcFirstLastPara="1" rIns="169350" wrap="square" tIns="169350">
              <a:noAutofit/>
            </a:bodyPr>
            <a:lstStyle/>
            <a:p>
              <a:pPr indent="0" lvl="0" marL="0" marR="0" rtl="0" algn="l">
                <a:lnSpc>
                  <a:spcPct val="90000"/>
                </a:lnSpc>
                <a:spcBef>
                  <a:spcPts val="0"/>
                </a:spcBef>
                <a:spcAft>
                  <a:spcPts val="0"/>
                </a:spcAft>
                <a:buClr>
                  <a:schemeClr val="dk1"/>
                </a:buClr>
                <a:buSzPts val="2500"/>
                <a:buFont typeface="Century Gothic"/>
                <a:buNone/>
              </a:pPr>
              <a:r>
                <a:rPr b="0" i="0" lang="en-GB" sz="2500" u="none" cap="none" strike="noStrike">
                  <a:solidFill>
                    <a:schemeClr val="dk1"/>
                  </a:solidFill>
                  <a:latin typeface="Century Gothic"/>
                  <a:ea typeface="Century Gothic"/>
                  <a:cs typeface="Century Gothic"/>
                  <a:sym typeface="Century Gothic"/>
                </a:rPr>
                <a:t>Now is the time for a Kahoot. </a:t>
              </a:r>
              <a:endParaRPr b="0" i="0" sz="2500" u="none" cap="none" strike="noStrike">
                <a:solidFill>
                  <a:schemeClr val="dk1"/>
                </a:solidFill>
                <a:latin typeface="Century Gothic"/>
                <a:ea typeface="Century Gothic"/>
                <a:cs typeface="Century Gothic"/>
                <a:sym typeface="Century Gothic"/>
              </a:endParaRPr>
            </a:p>
          </p:txBody>
        </p:sp>
        <p:sp>
          <p:nvSpPr>
            <p:cNvPr id="2964" name="Google Shape;2964;p16"/>
            <p:cNvSpPr/>
            <p:nvPr/>
          </p:nvSpPr>
          <p:spPr>
            <a:xfrm>
              <a:off x="0" y="2867024"/>
              <a:ext cx="6858000" cy="1600200"/>
            </a:xfrm>
            <a:prstGeom prst="roundRect">
              <a:avLst>
                <a:gd fmla="val 10000" name="adj"/>
              </a:avLst>
            </a:prstGeom>
            <a:solidFill>
              <a:srgbClr val="F9CAC8"/>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5" name="Google Shape;2965;p16"/>
            <p:cNvSpPr/>
            <p:nvPr/>
          </p:nvSpPr>
          <p:spPr>
            <a:xfrm>
              <a:off x="484060" y="3227069"/>
              <a:ext cx="880200" cy="880200"/>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6" name="Google Shape;2966;p16"/>
            <p:cNvSpPr/>
            <p:nvPr/>
          </p:nvSpPr>
          <p:spPr>
            <a:xfrm>
              <a:off x="1848231" y="2867024"/>
              <a:ext cx="5009700" cy="16002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7" name="Google Shape;2967;p16"/>
            <p:cNvSpPr txBox="1"/>
            <p:nvPr/>
          </p:nvSpPr>
          <p:spPr>
            <a:xfrm>
              <a:off x="1848231" y="2867024"/>
              <a:ext cx="5009700" cy="1600200"/>
            </a:xfrm>
            <a:prstGeom prst="rect">
              <a:avLst/>
            </a:prstGeom>
            <a:noFill/>
            <a:ln>
              <a:noFill/>
            </a:ln>
          </p:spPr>
          <p:txBody>
            <a:bodyPr anchorCtr="0" anchor="ctr" bIns="169350" lIns="169350" spcFirstLastPara="1" rIns="169350" wrap="square" tIns="169350">
              <a:noAutofit/>
            </a:bodyPr>
            <a:lstStyle/>
            <a:p>
              <a:pPr indent="0" lvl="0" marL="0" marR="0" rtl="0" algn="l">
                <a:lnSpc>
                  <a:spcPct val="90000"/>
                </a:lnSpc>
                <a:spcBef>
                  <a:spcPts val="0"/>
                </a:spcBef>
                <a:spcAft>
                  <a:spcPts val="0"/>
                </a:spcAft>
                <a:buClr>
                  <a:schemeClr val="dk1"/>
                </a:buClr>
                <a:buSzPts val="2500"/>
                <a:buFont typeface="Century Gothic"/>
                <a:buNone/>
              </a:pPr>
              <a:r>
                <a:rPr b="0" i="0" lang="en-GB" sz="2500" u="none" cap="none" strike="noStrike">
                  <a:solidFill>
                    <a:schemeClr val="dk1"/>
                  </a:solidFill>
                  <a:latin typeface="Century Gothic"/>
                  <a:ea typeface="Century Gothic"/>
                  <a:cs typeface="Century Gothic"/>
                  <a:sym typeface="Century Gothic"/>
                </a:rPr>
                <a:t>Simply go to Kahoot.com and enter the game pin. </a:t>
              </a:r>
              <a:endParaRPr b="0" i="0" sz="2500" u="none" cap="none" strike="noStrike">
                <a:solidFill>
                  <a:schemeClr val="dk1"/>
                </a:solidFill>
                <a:latin typeface="Century Gothic"/>
                <a:ea typeface="Century Gothic"/>
                <a:cs typeface="Century Gothic"/>
                <a:sym typeface="Century Gothic"/>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2" name="Shape 2972"/>
        <p:cNvGrpSpPr/>
        <p:nvPr/>
      </p:nvGrpSpPr>
      <p:grpSpPr>
        <a:xfrm>
          <a:off x="0" y="0"/>
          <a:ext cx="0" cy="0"/>
          <a:chOff x="0" y="0"/>
          <a:chExt cx="0" cy="0"/>
        </a:xfrm>
      </p:grpSpPr>
      <p:sp>
        <p:nvSpPr>
          <p:cNvPr id="2973" name="Google Shape;2973;p17"/>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4000"/>
              <a:buFont typeface="Century Gothic"/>
              <a:buNone/>
            </a:pPr>
            <a:r>
              <a:rPr b="1" i="1" lang="en-GB" u="sng"/>
              <a:t>Delegated Legislation </a:t>
            </a:r>
            <a:endParaRPr b="1" i="1" u="sng"/>
          </a:p>
        </p:txBody>
      </p:sp>
      <p:grpSp>
        <p:nvGrpSpPr>
          <p:cNvPr id="2974" name="Google Shape;2974;p17"/>
          <p:cNvGrpSpPr/>
          <p:nvPr/>
        </p:nvGrpSpPr>
        <p:grpSpPr>
          <a:xfrm>
            <a:off x="1066800" y="2104999"/>
            <a:ext cx="10058400" cy="3845810"/>
            <a:chOff x="0" y="1879"/>
            <a:chExt cx="10058400" cy="3845810"/>
          </a:xfrm>
        </p:grpSpPr>
        <p:cxnSp>
          <p:nvCxnSpPr>
            <p:cNvPr id="2975" name="Google Shape;2975;p17"/>
            <p:cNvCxnSpPr/>
            <p:nvPr/>
          </p:nvCxnSpPr>
          <p:spPr>
            <a:xfrm>
              <a:off x="0" y="1879"/>
              <a:ext cx="100584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2976" name="Google Shape;2976;p17"/>
            <p:cNvSpPr/>
            <p:nvPr/>
          </p:nvSpPr>
          <p:spPr>
            <a:xfrm>
              <a:off x="0" y="1879"/>
              <a:ext cx="10058400" cy="1281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77" name="Google Shape;2977;p17"/>
            <p:cNvSpPr txBox="1"/>
            <p:nvPr/>
          </p:nvSpPr>
          <p:spPr>
            <a:xfrm>
              <a:off x="0" y="1879"/>
              <a:ext cx="10058400" cy="1281900"/>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entury Gothic"/>
                <a:buNone/>
              </a:pPr>
              <a:r>
                <a:rPr b="0" i="0" lang="en-GB" sz="2900" u="none" cap="none" strike="noStrike">
                  <a:solidFill>
                    <a:schemeClr val="dk1"/>
                  </a:solidFill>
                  <a:latin typeface="Century Gothic"/>
                  <a:ea typeface="Century Gothic"/>
                  <a:cs typeface="Century Gothic"/>
                  <a:sym typeface="Century Gothic"/>
                </a:rPr>
                <a:t>What is delegated legislation? – </a:t>
              </a:r>
              <a:endParaRPr b="0" i="0" sz="2900" u="none" cap="none" strike="noStrike">
                <a:solidFill>
                  <a:schemeClr val="dk1"/>
                </a:solidFill>
                <a:latin typeface="Century Gothic"/>
                <a:ea typeface="Century Gothic"/>
                <a:cs typeface="Century Gothic"/>
                <a:sym typeface="Century Gothic"/>
              </a:endParaRPr>
            </a:p>
          </p:txBody>
        </p:sp>
        <p:cxnSp>
          <p:nvCxnSpPr>
            <p:cNvPr id="2978" name="Google Shape;2978;p17"/>
            <p:cNvCxnSpPr/>
            <p:nvPr/>
          </p:nvCxnSpPr>
          <p:spPr>
            <a:xfrm>
              <a:off x="0" y="1283834"/>
              <a:ext cx="100584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2979" name="Google Shape;2979;p17"/>
            <p:cNvSpPr/>
            <p:nvPr/>
          </p:nvSpPr>
          <p:spPr>
            <a:xfrm>
              <a:off x="0" y="1283834"/>
              <a:ext cx="10058400" cy="1281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0" name="Google Shape;2980;p17"/>
            <p:cNvSpPr txBox="1"/>
            <p:nvPr/>
          </p:nvSpPr>
          <p:spPr>
            <a:xfrm>
              <a:off x="0" y="1360034"/>
              <a:ext cx="10058400" cy="1281900"/>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entury Gothic"/>
                <a:buNone/>
              </a:pPr>
              <a:r>
                <a:rPr b="0" i="0" lang="en-GB" sz="2900" u="none" cap="none" strike="noStrike">
                  <a:solidFill>
                    <a:schemeClr val="dk1"/>
                  </a:solidFill>
                  <a:latin typeface="Century Gothic"/>
                  <a:ea typeface="Century Gothic"/>
                  <a:cs typeface="Century Gothic"/>
                  <a:sym typeface="Century Gothic"/>
                </a:rPr>
                <a:t>- It is powers passed down to other bodies to make legislation. Passed down through an act of parliament. </a:t>
              </a:r>
              <a:endParaRPr b="0" i="0" sz="2900" u="none" cap="none" strike="noStrike">
                <a:solidFill>
                  <a:schemeClr val="dk1"/>
                </a:solidFill>
                <a:latin typeface="Century Gothic"/>
                <a:ea typeface="Century Gothic"/>
                <a:cs typeface="Century Gothic"/>
                <a:sym typeface="Century Gothic"/>
              </a:endParaRPr>
            </a:p>
          </p:txBody>
        </p:sp>
        <p:cxnSp>
          <p:nvCxnSpPr>
            <p:cNvPr id="2981" name="Google Shape;2981;p17"/>
            <p:cNvCxnSpPr/>
            <p:nvPr/>
          </p:nvCxnSpPr>
          <p:spPr>
            <a:xfrm>
              <a:off x="0" y="2565789"/>
              <a:ext cx="100584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2982" name="Google Shape;2982;p17"/>
            <p:cNvSpPr/>
            <p:nvPr/>
          </p:nvSpPr>
          <p:spPr>
            <a:xfrm>
              <a:off x="0" y="2565789"/>
              <a:ext cx="10058400" cy="12819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83" name="Google Shape;2983;p17"/>
            <p:cNvSpPr txBox="1"/>
            <p:nvPr/>
          </p:nvSpPr>
          <p:spPr>
            <a:xfrm>
              <a:off x="0" y="2565789"/>
              <a:ext cx="10058400" cy="1281900"/>
            </a:xfrm>
            <a:prstGeom prst="rect">
              <a:avLst/>
            </a:prstGeom>
            <a:noFill/>
            <a:ln>
              <a:noFill/>
            </a:ln>
          </p:spPr>
          <p:txBody>
            <a:bodyPr anchorCtr="0" anchor="t" bIns="110475" lIns="110475" spcFirstLastPara="1" rIns="110475" wrap="square" tIns="110475">
              <a:noAutofit/>
            </a:bodyPr>
            <a:lstStyle/>
            <a:p>
              <a:pPr indent="0" lvl="0" marL="0" marR="0" rtl="0" algn="l">
                <a:lnSpc>
                  <a:spcPct val="90000"/>
                </a:lnSpc>
                <a:spcBef>
                  <a:spcPts val="0"/>
                </a:spcBef>
                <a:spcAft>
                  <a:spcPts val="0"/>
                </a:spcAft>
                <a:buClr>
                  <a:schemeClr val="dk1"/>
                </a:buClr>
                <a:buSzPts val="2900"/>
                <a:buFont typeface="Century Gothic"/>
                <a:buNone/>
              </a:pPr>
              <a:r>
                <a:rPr b="0" i="0" lang="en-GB" sz="2900" u="none" cap="none" strike="noStrike">
                  <a:solidFill>
                    <a:schemeClr val="dk1"/>
                  </a:solidFill>
                  <a:latin typeface="Century Gothic"/>
                  <a:ea typeface="Century Gothic"/>
                  <a:cs typeface="Century Gothic"/>
                  <a:sym typeface="Century Gothic"/>
                </a:rPr>
                <a:t>- Also known as secondary or subordinate legislation. </a:t>
              </a:r>
              <a:endParaRPr b="0" i="0" sz="2900" u="none" cap="none" strike="noStrike">
                <a:solidFill>
                  <a:schemeClr val="dk1"/>
                </a:solidFill>
                <a:latin typeface="Century Gothic"/>
                <a:ea typeface="Century Gothic"/>
                <a:cs typeface="Century Gothic"/>
                <a:sym typeface="Century Gothic"/>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2" name="Shape 3102"/>
        <p:cNvGrpSpPr/>
        <p:nvPr/>
      </p:nvGrpSpPr>
      <p:grpSpPr>
        <a:xfrm>
          <a:off x="0" y="0"/>
          <a:ext cx="0" cy="0"/>
          <a:chOff x="0" y="0"/>
          <a:chExt cx="0" cy="0"/>
        </a:xfrm>
      </p:grpSpPr>
      <p:sp>
        <p:nvSpPr>
          <p:cNvPr id="3103" name="Google Shape;3103;p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4000"/>
              <a:buFont typeface="Century Gothic"/>
              <a:buNone/>
            </a:pPr>
            <a:r>
              <a:rPr b="1" i="1" lang="en-GB" u="sng"/>
              <a:t>Types of delegated legislation </a:t>
            </a:r>
            <a:endParaRPr b="1" i="1" u="sng"/>
          </a:p>
        </p:txBody>
      </p:sp>
      <p:grpSp>
        <p:nvGrpSpPr>
          <p:cNvPr id="3104" name="Google Shape;3104;p1"/>
          <p:cNvGrpSpPr/>
          <p:nvPr/>
        </p:nvGrpSpPr>
        <p:grpSpPr>
          <a:xfrm>
            <a:off x="1365408" y="2106129"/>
            <a:ext cx="9461063" cy="3843533"/>
            <a:chOff x="298608" y="3009"/>
            <a:chExt cx="9461063" cy="3843533"/>
          </a:xfrm>
        </p:grpSpPr>
        <p:sp>
          <p:nvSpPr>
            <p:cNvPr id="3105" name="Google Shape;3105;p1"/>
            <p:cNvSpPr/>
            <p:nvPr/>
          </p:nvSpPr>
          <p:spPr>
            <a:xfrm>
              <a:off x="298608" y="3009"/>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06" name="Google Shape;3106;p1"/>
            <p:cNvSpPr txBox="1"/>
            <p:nvPr/>
          </p:nvSpPr>
          <p:spPr>
            <a:xfrm>
              <a:off x="298608" y="3009"/>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There are three different types: </a:t>
              </a:r>
              <a:endParaRPr b="0" i="0" sz="1900" u="none" cap="none" strike="noStrike">
                <a:solidFill>
                  <a:schemeClr val="lt1"/>
                </a:solidFill>
                <a:latin typeface="Century Gothic"/>
                <a:ea typeface="Century Gothic"/>
                <a:cs typeface="Century Gothic"/>
                <a:sym typeface="Century Gothic"/>
              </a:endParaRPr>
            </a:p>
          </p:txBody>
        </p:sp>
        <p:sp>
          <p:nvSpPr>
            <p:cNvPr id="3107" name="Google Shape;3107;p1"/>
            <p:cNvSpPr/>
            <p:nvPr/>
          </p:nvSpPr>
          <p:spPr>
            <a:xfrm>
              <a:off x="3550890" y="3009"/>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08" name="Google Shape;3108;p1"/>
            <p:cNvSpPr txBox="1"/>
            <p:nvPr/>
          </p:nvSpPr>
          <p:spPr>
            <a:xfrm>
              <a:off x="3550890" y="3009"/>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Orders of council -  Emergency.</a:t>
              </a:r>
              <a:endParaRPr b="0" i="0" sz="1900" u="none" cap="none" strike="noStrike">
                <a:solidFill>
                  <a:schemeClr val="lt1"/>
                </a:solidFill>
                <a:latin typeface="Century Gothic"/>
                <a:ea typeface="Century Gothic"/>
                <a:cs typeface="Century Gothic"/>
                <a:sym typeface="Century Gothic"/>
              </a:endParaRPr>
            </a:p>
          </p:txBody>
        </p:sp>
        <p:sp>
          <p:nvSpPr>
            <p:cNvPr id="3109" name="Google Shape;3109;p1"/>
            <p:cNvSpPr/>
            <p:nvPr/>
          </p:nvSpPr>
          <p:spPr>
            <a:xfrm>
              <a:off x="6803171" y="3009"/>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0" name="Google Shape;3110;p1"/>
            <p:cNvSpPr txBox="1"/>
            <p:nvPr/>
          </p:nvSpPr>
          <p:spPr>
            <a:xfrm>
              <a:off x="6803171" y="3009"/>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Statutory Instruments – Statutory Instruments Act 1946. Most common secondary law. </a:t>
              </a:r>
              <a:endParaRPr b="0" i="0" sz="1900" u="none" cap="none" strike="noStrike">
                <a:solidFill>
                  <a:schemeClr val="lt1"/>
                </a:solidFill>
                <a:latin typeface="Century Gothic"/>
                <a:ea typeface="Century Gothic"/>
                <a:cs typeface="Century Gothic"/>
                <a:sym typeface="Century Gothic"/>
              </a:endParaRPr>
            </a:p>
          </p:txBody>
        </p:sp>
        <p:sp>
          <p:nvSpPr>
            <p:cNvPr id="3111" name="Google Shape;3111;p1"/>
            <p:cNvSpPr/>
            <p:nvPr/>
          </p:nvSpPr>
          <p:spPr>
            <a:xfrm>
              <a:off x="298608" y="2072642"/>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2" name="Google Shape;3112;p1"/>
            <p:cNvSpPr txBox="1"/>
            <p:nvPr/>
          </p:nvSpPr>
          <p:spPr>
            <a:xfrm>
              <a:off x="298608" y="2072642"/>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By-laws – made by the </a:t>
              </a:r>
              <a:r>
                <a:rPr lang="en-GB" sz="1900">
                  <a:solidFill>
                    <a:schemeClr val="lt1"/>
                  </a:solidFill>
                  <a:latin typeface="Century Gothic"/>
                  <a:ea typeface="Century Gothic"/>
                  <a:cs typeface="Century Gothic"/>
                  <a:sym typeface="Century Gothic"/>
                </a:rPr>
                <a:t>local authority </a:t>
              </a:r>
              <a:endParaRPr b="0" i="0" sz="1900" u="none" cap="none" strike="noStrike">
                <a:solidFill>
                  <a:schemeClr val="lt1"/>
                </a:solidFill>
                <a:latin typeface="Century Gothic"/>
                <a:ea typeface="Century Gothic"/>
                <a:cs typeface="Century Gothic"/>
                <a:sym typeface="Century Gothic"/>
              </a:endParaRPr>
            </a:p>
          </p:txBody>
        </p:sp>
        <p:sp>
          <p:nvSpPr>
            <p:cNvPr id="3113" name="Google Shape;3113;p1"/>
            <p:cNvSpPr/>
            <p:nvPr/>
          </p:nvSpPr>
          <p:spPr>
            <a:xfrm>
              <a:off x="3550890" y="2072642"/>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4" name="Google Shape;3114;p1"/>
            <p:cNvSpPr txBox="1"/>
            <p:nvPr/>
          </p:nvSpPr>
          <p:spPr>
            <a:xfrm>
              <a:off x="3550890" y="2072642"/>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 This is to save parliament time because they do not have time to consider elements that could be dealt with by by-laws. </a:t>
              </a:r>
              <a:endParaRPr b="0" i="0" sz="1900" u="none" cap="none" strike="noStrike">
                <a:solidFill>
                  <a:schemeClr val="lt1"/>
                </a:solidFill>
                <a:latin typeface="Century Gothic"/>
                <a:ea typeface="Century Gothic"/>
                <a:cs typeface="Century Gothic"/>
                <a:sym typeface="Century Gothic"/>
              </a:endParaRPr>
            </a:p>
          </p:txBody>
        </p:sp>
        <p:sp>
          <p:nvSpPr>
            <p:cNvPr id="3115" name="Google Shape;3115;p1"/>
            <p:cNvSpPr/>
            <p:nvPr/>
          </p:nvSpPr>
          <p:spPr>
            <a:xfrm>
              <a:off x="6803171" y="2072642"/>
              <a:ext cx="2956500" cy="1773900"/>
            </a:xfrm>
            <a:prstGeom prst="rect">
              <a:avLst/>
            </a:prstGeom>
            <a:solidFill>
              <a:srgbClr val="EE3E2A"/>
            </a:solidFill>
            <a:ln cap="flat" cmpd="sng" w="1905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6" name="Google Shape;3116;p1"/>
            <p:cNvSpPr txBox="1"/>
            <p:nvPr/>
          </p:nvSpPr>
          <p:spPr>
            <a:xfrm>
              <a:off x="6803171" y="2072642"/>
              <a:ext cx="2956500" cy="1773900"/>
            </a:xfrm>
            <a:prstGeom prst="rect">
              <a:avLst/>
            </a:prstGeom>
            <a:noFill/>
            <a:ln>
              <a:noFill/>
            </a:ln>
          </p:spPr>
          <p:txBody>
            <a:bodyPr anchorCtr="0" anchor="ctr" bIns="72375" lIns="72375" spcFirstLastPara="1" rIns="72375" wrap="square" tIns="72375">
              <a:noAutofit/>
            </a:bodyPr>
            <a:lstStyle/>
            <a:p>
              <a:pPr indent="0" lvl="0" marL="0" marR="0" rtl="0" algn="ctr">
                <a:lnSpc>
                  <a:spcPct val="90000"/>
                </a:lnSpc>
                <a:spcBef>
                  <a:spcPts val="0"/>
                </a:spcBef>
                <a:spcAft>
                  <a:spcPts val="0"/>
                </a:spcAft>
                <a:buClr>
                  <a:schemeClr val="lt1"/>
                </a:buClr>
                <a:buSzPts val="1900"/>
                <a:buFont typeface="Century Gothic"/>
                <a:buNone/>
              </a:pPr>
              <a:r>
                <a:rPr b="0" i="0" lang="en-GB" sz="1900" u="none" cap="none" strike="noStrike">
                  <a:solidFill>
                    <a:schemeClr val="lt1"/>
                  </a:solidFill>
                  <a:latin typeface="Century Gothic"/>
                  <a:ea typeface="Century Gothic"/>
                  <a:cs typeface="Century Gothic"/>
                  <a:sym typeface="Century Gothic"/>
                </a:rPr>
                <a:t>- Law can be made quickly and annulled quickly if needed. </a:t>
              </a:r>
              <a:endParaRPr b="0" i="0" sz="1900" u="none" cap="none" strike="noStrike">
                <a:solidFill>
                  <a:schemeClr val="lt1"/>
                </a:solidFill>
                <a:latin typeface="Century Gothic"/>
                <a:ea typeface="Century Gothic"/>
                <a:cs typeface="Century Gothic"/>
                <a:sym typeface="Century Gothic"/>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06" name="Shape 3006"/>
        <p:cNvGrpSpPr/>
        <p:nvPr/>
      </p:nvGrpSpPr>
      <p:grpSpPr>
        <a:xfrm>
          <a:off x="0" y="0"/>
          <a:ext cx="0" cy="0"/>
          <a:chOff x="0" y="0"/>
          <a:chExt cx="0" cy="0"/>
        </a:xfrm>
      </p:grpSpPr>
      <p:sp>
        <p:nvSpPr>
          <p:cNvPr id="3007" name="Google Shape;3007;p19"/>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i="1" lang="en-GB" u="sng"/>
              <a:t>How is delegated legislation passed? </a:t>
            </a:r>
            <a:endParaRPr/>
          </a:p>
        </p:txBody>
      </p:sp>
      <p:grpSp>
        <p:nvGrpSpPr>
          <p:cNvPr id="3008" name="Google Shape;3008;p19"/>
          <p:cNvGrpSpPr/>
          <p:nvPr/>
        </p:nvGrpSpPr>
        <p:grpSpPr>
          <a:xfrm>
            <a:off x="3579323" y="1834098"/>
            <a:ext cx="4700446" cy="4062398"/>
            <a:chOff x="1271902" y="1728"/>
            <a:chExt cx="4700446" cy="4062398"/>
          </a:xfrm>
        </p:grpSpPr>
        <p:sp>
          <p:nvSpPr>
            <p:cNvPr id="3009" name="Google Shape;3009;p19"/>
            <p:cNvSpPr/>
            <p:nvPr/>
          </p:nvSpPr>
          <p:spPr>
            <a:xfrm>
              <a:off x="2944725" y="1728"/>
              <a:ext cx="1354800" cy="880500"/>
            </a:xfrm>
            <a:prstGeom prst="roundRect">
              <a:avLst>
                <a:gd fmla="val 16667" name="adj"/>
              </a:avLst>
            </a:prstGeom>
            <a:solidFill>
              <a:srgbClr val="57903C"/>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0" name="Google Shape;3010;p19"/>
            <p:cNvSpPr txBox="1"/>
            <p:nvPr/>
          </p:nvSpPr>
          <p:spPr>
            <a:xfrm>
              <a:off x="2987712" y="44715"/>
              <a:ext cx="1268700" cy="794700"/>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Century Gothic"/>
                <a:buNone/>
              </a:pPr>
              <a:r>
                <a:rPr b="0" i="0" lang="en-GB" sz="1300" u="none" cap="none" strike="noStrike">
                  <a:solidFill>
                    <a:schemeClr val="lt1"/>
                  </a:solidFill>
                  <a:latin typeface="Century Gothic"/>
                  <a:ea typeface="Century Gothic"/>
                  <a:cs typeface="Century Gothic"/>
                  <a:sym typeface="Century Gothic"/>
                </a:rPr>
                <a:t>Creation/ drafting </a:t>
              </a:r>
              <a:endParaRPr/>
            </a:p>
          </p:txBody>
        </p:sp>
        <p:sp>
          <p:nvSpPr>
            <p:cNvPr id="3011" name="Google Shape;3011;p19"/>
            <p:cNvSpPr/>
            <p:nvPr/>
          </p:nvSpPr>
          <p:spPr>
            <a:xfrm>
              <a:off x="1863190" y="442022"/>
              <a:ext cx="3517800" cy="3517800"/>
            </a:xfrm>
            <a:custGeom>
              <a:rect b="b" l="l" r="r" t="t"/>
              <a:pathLst>
                <a:path extrusionOk="0" h="120000" w="120000">
                  <a:moveTo>
                    <a:pt x="89294" y="7637"/>
                  </a:moveTo>
                  <a:lnTo>
                    <a:pt x="89294" y="7637"/>
                  </a:lnTo>
                </a:path>
              </a:pathLst>
            </a:custGeom>
            <a:noFill/>
            <a:ln cap="flat" cmpd="sng" w="9525">
              <a:solidFill>
                <a:srgbClr val="57903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2" name="Google Shape;3012;p19"/>
            <p:cNvSpPr/>
            <p:nvPr/>
          </p:nvSpPr>
          <p:spPr>
            <a:xfrm>
              <a:off x="4617548" y="1217105"/>
              <a:ext cx="1354800" cy="880500"/>
            </a:xfrm>
            <a:prstGeom prst="roundRect">
              <a:avLst>
                <a:gd fmla="val 16667" name="adj"/>
              </a:avLst>
            </a:prstGeom>
            <a:solidFill>
              <a:srgbClr val="57903C"/>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3" name="Google Shape;3013;p19"/>
            <p:cNvSpPr txBox="1"/>
            <p:nvPr/>
          </p:nvSpPr>
          <p:spPr>
            <a:xfrm>
              <a:off x="4660535" y="1260092"/>
              <a:ext cx="1268700" cy="794700"/>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Century Gothic"/>
                <a:buNone/>
              </a:pPr>
              <a:r>
                <a:rPr b="0" i="0" lang="en-GB" sz="1300" u="none" cap="none" strike="noStrike">
                  <a:solidFill>
                    <a:schemeClr val="lt1"/>
                  </a:solidFill>
                  <a:latin typeface="Century Gothic"/>
                  <a:ea typeface="Century Gothic"/>
                  <a:cs typeface="Century Gothic"/>
                  <a:sym typeface="Century Gothic"/>
                </a:rPr>
                <a:t>Consultation </a:t>
              </a:r>
              <a:endParaRPr/>
            </a:p>
          </p:txBody>
        </p:sp>
        <p:sp>
          <p:nvSpPr>
            <p:cNvPr id="3014" name="Google Shape;3014;p19"/>
            <p:cNvSpPr/>
            <p:nvPr/>
          </p:nvSpPr>
          <p:spPr>
            <a:xfrm>
              <a:off x="1863190" y="442022"/>
              <a:ext cx="3517800" cy="3517800"/>
            </a:xfrm>
            <a:custGeom>
              <a:rect b="b" l="l" r="r" t="t"/>
              <a:pathLst>
                <a:path extrusionOk="0" h="120000" w="120000">
                  <a:moveTo>
                    <a:pt x="119856" y="64154"/>
                  </a:moveTo>
                  <a:lnTo>
                    <a:pt x="119856" y="64154"/>
                  </a:lnTo>
                </a:path>
              </a:pathLst>
            </a:custGeom>
            <a:noFill/>
            <a:ln cap="flat" cmpd="sng" w="9525">
              <a:solidFill>
                <a:srgbClr val="57903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5" name="Google Shape;3015;p19"/>
            <p:cNvSpPr/>
            <p:nvPr/>
          </p:nvSpPr>
          <p:spPr>
            <a:xfrm>
              <a:off x="3978587" y="3183626"/>
              <a:ext cx="1354800" cy="880500"/>
            </a:xfrm>
            <a:prstGeom prst="roundRect">
              <a:avLst>
                <a:gd fmla="val 16667" name="adj"/>
              </a:avLst>
            </a:prstGeom>
            <a:solidFill>
              <a:srgbClr val="57903C"/>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6" name="Google Shape;3016;p19"/>
            <p:cNvSpPr txBox="1"/>
            <p:nvPr/>
          </p:nvSpPr>
          <p:spPr>
            <a:xfrm>
              <a:off x="4021574" y="3226613"/>
              <a:ext cx="1268700" cy="794700"/>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Century Gothic"/>
                <a:buNone/>
              </a:pPr>
              <a:r>
                <a:rPr b="0" i="0" lang="en-GB" sz="1300" u="none" cap="none" strike="noStrike">
                  <a:solidFill>
                    <a:schemeClr val="lt1"/>
                  </a:solidFill>
                  <a:latin typeface="Century Gothic"/>
                  <a:ea typeface="Century Gothic"/>
                  <a:cs typeface="Century Gothic"/>
                  <a:sym typeface="Century Gothic"/>
                </a:rPr>
                <a:t>Parliamentary Scrutiny </a:t>
              </a:r>
              <a:endParaRPr/>
            </a:p>
          </p:txBody>
        </p:sp>
        <p:sp>
          <p:nvSpPr>
            <p:cNvPr id="3017" name="Google Shape;3017;p19"/>
            <p:cNvSpPr/>
            <p:nvPr/>
          </p:nvSpPr>
          <p:spPr>
            <a:xfrm>
              <a:off x="1863190" y="442022"/>
              <a:ext cx="3517800" cy="3517800"/>
            </a:xfrm>
            <a:custGeom>
              <a:rect b="b" l="l" r="r" t="t"/>
              <a:pathLst>
                <a:path extrusionOk="0" h="120000" w="120000">
                  <a:moveTo>
                    <a:pt x="67363" y="119547"/>
                  </a:moveTo>
                  <a:lnTo>
                    <a:pt x="67363" y="119547"/>
                  </a:lnTo>
                </a:path>
              </a:pathLst>
            </a:custGeom>
            <a:noFill/>
            <a:ln cap="flat" cmpd="sng" w="9525">
              <a:solidFill>
                <a:srgbClr val="57903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8" name="Google Shape;3018;p19"/>
            <p:cNvSpPr/>
            <p:nvPr/>
          </p:nvSpPr>
          <p:spPr>
            <a:xfrm>
              <a:off x="1910864" y="3183626"/>
              <a:ext cx="1354800" cy="880500"/>
            </a:xfrm>
            <a:prstGeom prst="roundRect">
              <a:avLst>
                <a:gd fmla="val 16667" name="adj"/>
              </a:avLst>
            </a:prstGeom>
            <a:solidFill>
              <a:srgbClr val="57903C"/>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19" name="Google Shape;3019;p19"/>
            <p:cNvSpPr txBox="1"/>
            <p:nvPr/>
          </p:nvSpPr>
          <p:spPr>
            <a:xfrm>
              <a:off x="1953851" y="3226613"/>
              <a:ext cx="1268700" cy="794700"/>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Century Gothic"/>
                <a:buNone/>
              </a:pPr>
              <a:r>
                <a:rPr b="0" i="0" lang="en-GB" sz="1300" u="none" cap="none" strike="noStrike">
                  <a:solidFill>
                    <a:schemeClr val="lt1"/>
                  </a:solidFill>
                  <a:latin typeface="Century Gothic"/>
                  <a:ea typeface="Century Gothic"/>
                  <a:cs typeface="Century Gothic"/>
                  <a:sym typeface="Century Gothic"/>
                </a:rPr>
                <a:t>Publication</a:t>
              </a:r>
              <a:endParaRPr/>
            </a:p>
          </p:txBody>
        </p:sp>
        <p:sp>
          <p:nvSpPr>
            <p:cNvPr id="3020" name="Google Shape;3020;p19"/>
            <p:cNvSpPr/>
            <p:nvPr/>
          </p:nvSpPr>
          <p:spPr>
            <a:xfrm>
              <a:off x="1863190" y="442022"/>
              <a:ext cx="3517800" cy="3517800"/>
            </a:xfrm>
            <a:custGeom>
              <a:rect b="b" l="l" r="r" t="t"/>
              <a:pathLst>
                <a:path extrusionOk="0" h="120000" w="120000">
                  <a:moveTo>
                    <a:pt x="6365" y="86894"/>
                  </a:moveTo>
                  <a:lnTo>
                    <a:pt x="6365" y="86894"/>
                  </a:lnTo>
                </a:path>
              </a:pathLst>
            </a:custGeom>
            <a:noFill/>
            <a:ln cap="flat" cmpd="sng" w="9525">
              <a:solidFill>
                <a:srgbClr val="57903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1" name="Google Shape;3021;p19"/>
            <p:cNvSpPr/>
            <p:nvPr/>
          </p:nvSpPr>
          <p:spPr>
            <a:xfrm>
              <a:off x="1271902" y="1217105"/>
              <a:ext cx="1354800" cy="880500"/>
            </a:xfrm>
            <a:prstGeom prst="roundRect">
              <a:avLst>
                <a:gd fmla="val 16667" name="adj"/>
              </a:avLst>
            </a:prstGeom>
            <a:solidFill>
              <a:srgbClr val="57903C"/>
            </a:solidFill>
            <a:ln cap="flat" cmpd="sng" w="12700">
              <a:solidFill>
                <a:schemeClr val="lt1"/>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22" name="Google Shape;3022;p19"/>
            <p:cNvSpPr txBox="1"/>
            <p:nvPr/>
          </p:nvSpPr>
          <p:spPr>
            <a:xfrm>
              <a:off x="1314889" y="1260092"/>
              <a:ext cx="1268700" cy="794700"/>
            </a:xfrm>
            <a:prstGeom prst="rect">
              <a:avLst/>
            </a:prstGeom>
            <a:noFill/>
            <a:ln>
              <a:noFill/>
            </a:ln>
          </p:spPr>
          <p:txBody>
            <a:bodyPr anchorCtr="0" anchor="ctr" bIns="49525" lIns="49525" spcFirstLastPara="1" rIns="49525" wrap="square" tIns="49525">
              <a:noAutofit/>
            </a:bodyPr>
            <a:lstStyle/>
            <a:p>
              <a:pPr indent="0" lvl="0" marL="0" marR="0" rtl="0" algn="ctr">
                <a:lnSpc>
                  <a:spcPct val="90000"/>
                </a:lnSpc>
                <a:spcBef>
                  <a:spcPts val="0"/>
                </a:spcBef>
                <a:spcAft>
                  <a:spcPts val="0"/>
                </a:spcAft>
                <a:buClr>
                  <a:schemeClr val="lt1"/>
                </a:buClr>
                <a:buSzPts val="1300"/>
                <a:buFont typeface="Century Gothic"/>
                <a:buNone/>
              </a:pPr>
              <a:r>
                <a:rPr b="0" i="0" lang="en-GB" sz="1300" u="none" cap="none" strike="noStrike">
                  <a:solidFill>
                    <a:schemeClr val="lt1"/>
                  </a:solidFill>
                  <a:latin typeface="Century Gothic"/>
                  <a:ea typeface="Century Gothic"/>
                  <a:cs typeface="Century Gothic"/>
                  <a:sym typeface="Century Gothic"/>
                </a:rPr>
                <a:t>Judicial Review</a:t>
              </a:r>
              <a:endParaRPr/>
            </a:p>
          </p:txBody>
        </p:sp>
        <p:sp>
          <p:nvSpPr>
            <p:cNvPr id="3023" name="Google Shape;3023;p19"/>
            <p:cNvSpPr/>
            <p:nvPr/>
          </p:nvSpPr>
          <p:spPr>
            <a:xfrm>
              <a:off x="1863190" y="442022"/>
              <a:ext cx="3517800" cy="3517800"/>
            </a:xfrm>
            <a:custGeom>
              <a:rect b="b" l="l" r="r" t="t"/>
              <a:pathLst>
                <a:path extrusionOk="0" h="120000" w="120000">
                  <a:moveTo>
                    <a:pt x="14433" y="20966"/>
                  </a:moveTo>
                </a:path>
              </a:pathLst>
            </a:custGeom>
            <a:noFill/>
            <a:ln cap="flat" cmpd="sng" w="9525">
              <a:solidFill>
                <a:srgbClr val="57903C"/>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28" name="Shape 3028"/>
        <p:cNvGrpSpPr/>
        <p:nvPr/>
      </p:nvGrpSpPr>
      <p:grpSpPr>
        <a:xfrm>
          <a:off x="0" y="0"/>
          <a:ext cx="0" cy="0"/>
          <a:chOff x="0" y="0"/>
          <a:chExt cx="0" cy="0"/>
        </a:xfrm>
      </p:grpSpPr>
      <p:sp>
        <p:nvSpPr>
          <p:cNvPr id="3029" name="Google Shape;3029;p20"/>
          <p:cNvSpPr txBox="1"/>
          <p:nvPr>
            <p:ph type="title"/>
          </p:nvPr>
        </p:nvSpPr>
        <p:spPr>
          <a:xfrm>
            <a:off x="8458200" y="607392"/>
            <a:ext cx="3162000" cy="16458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Century Gothic"/>
              <a:buNone/>
            </a:pPr>
            <a:r>
              <a:rPr b="1" i="1" lang="en-GB" u="sng"/>
              <a:t>Devolution </a:t>
            </a:r>
            <a:endParaRPr b="1" i="1" u="sng"/>
          </a:p>
        </p:txBody>
      </p:sp>
      <p:sp>
        <p:nvSpPr>
          <p:cNvPr id="3030" name="Google Shape;3030;p20"/>
          <p:cNvSpPr txBox="1"/>
          <p:nvPr>
            <p:ph idx="2" type="body"/>
          </p:nvPr>
        </p:nvSpPr>
        <p:spPr>
          <a:xfrm>
            <a:off x="8458200" y="2336800"/>
            <a:ext cx="3162000" cy="3606900"/>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SzPts val="1800"/>
              <a:buNone/>
            </a:pPr>
            <a:r>
              <a:t/>
            </a:r>
            <a:endParaRPr/>
          </a:p>
        </p:txBody>
      </p:sp>
      <p:grpSp>
        <p:nvGrpSpPr>
          <p:cNvPr id="3031" name="Google Shape;3031;p20"/>
          <p:cNvGrpSpPr/>
          <p:nvPr/>
        </p:nvGrpSpPr>
        <p:grpSpPr>
          <a:xfrm>
            <a:off x="685800" y="609600"/>
            <a:ext cx="6858000" cy="5334000"/>
            <a:chOff x="0" y="0"/>
            <a:chExt cx="6858000" cy="5334000"/>
          </a:xfrm>
        </p:grpSpPr>
        <p:cxnSp>
          <p:nvCxnSpPr>
            <p:cNvPr id="3032" name="Google Shape;3032;p20"/>
            <p:cNvCxnSpPr/>
            <p:nvPr/>
          </p:nvCxnSpPr>
          <p:spPr>
            <a:xfrm>
              <a:off x="0" y="0"/>
              <a:ext cx="68580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3033" name="Google Shape;3033;p20"/>
            <p:cNvSpPr/>
            <p:nvPr/>
          </p:nvSpPr>
          <p:spPr>
            <a:xfrm>
              <a:off x="0" y="0"/>
              <a:ext cx="68580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4" name="Google Shape;3034;p20"/>
            <p:cNvSpPr txBox="1"/>
            <p:nvPr/>
          </p:nvSpPr>
          <p:spPr>
            <a:xfrm>
              <a:off x="0" y="0"/>
              <a:ext cx="6858000" cy="1333500"/>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Century Gothic"/>
                <a:buNone/>
              </a:pPr>
              <a:r>
                <a:rPr b="0" i="0" lang="en-GB" sz="2000" u="none" cap="none" strike="noStrike">
                  <a:solidFill>
                    <a:schemeClr val="dk1"/>
                  </a:solidFill>
                  <a:latin typeface="Century Gothic"/>
                  <a:ea typeface="Century Gothic"/>
                  <a:cs typeface="Century Gothic"/>
                  <a:sym typeface="Century Gothic"/>
                </a:rPr>
                <a:t>Wales –  Government of Wales Act 1998 , Government of Wales Act 2006 and Wales Act 2017. </a:t>
              </a:r>
              <a:endParaRPr b="0" i="0" sz="2000" u="none" cap="none" strike="noStrike">
                <a:solidFill>
                  <a:schemeClr val="dk1"/>
                </a:solidFill>
                <a:latin typeface="Century Gothic"/>
                <a:ea typeface="Century Gothic"/>
                <a:cs typeface="Century Gothic"/>
                <a:sym typeface="Century Gothic"/>
              </a:endParaRPr>
            </a:p>
          </p:txBody>
        </p:sp>
        <p:cxnSp>
          <p:nvCxnSpPr>
            <p:cNvPr id="3035" name="Google Shape;3035;p20"/>
            <p:cNvCxnSpPr/>
            <p:nvPr/>
          </p:nvCxnSpPr>
          <p:spPr>
            <a:xfrm>
              <a:off x="0" y="1333499"/>
              <a:ext cx="68580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3036" name="Google Shape;3036;p20"/>
            <p:cNvSpPr/>
            <p:nvPr/>
          </p:nvSpPr>
          <p:spPr>
            <a:xfrm>
              <a:off x="0" y="1333500"/>
              <a:ext cx="68580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7" name="Google Shape;3037;p20"/>
            <p:cNvSpPr txBox="1"/>
            <p:nvPr/>
          </p:nvSpPr>
          <p:spPr>
            <a:xfrm>
              <a:off x="0" y="1333500"/>
              <a:ext cx="6858000" cy="1333500"/>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Century Gothic"/>
                <a:buNone/>
              </a:pPr>
              <a:r>
                <a:rPr b="0" i="0" lang="en-GB" sz="2000" u="none" cap="none" strike="noStrike">
                  <a:solidFill>
                    <a:schemeClr val="dk1"/>
                  </a:solidFill>
                  <a:latin typeface="Century Gothic"/>
                  <a:ea typeface="Century Gothic"/>
                  <a:cs typeface="Century Gothic"/>
                  <a:sym typeface="Century Gothic"/>
                </a:rPr>
                <a:t>- Wales has the power to make laws concerning several areas but has considerably less devolved powers than Scotland and northern ireland. Devolution was as a result of a referendum. </a:t>
              </a:r>
              <a:endParaRPr b="0" i="0" sz="2000" u="none" cap="none" strike="noStrike">
                <a:solidFill>
                  <a:schemeClr val="dk1"/>
                </a:solidFill>
                <a:latin typeface="Century Gothic"/>
                <a:ea typeface="Century Gothic"/>
                <a:cs typeface="Century Gothic"/>
                <a:sym typeface="Century Gothic"/>
              </a:endParaRPr>
            </a:p>
          </p:txBody>
        </p:sp>
        <p:cxnSp>
          <p:nvCxnSpPr>
            <p:cNvPr id="3038" name="Google Shape;3038;p20"/>
            <p:cNvCxnSpPr/>
            <p:nvPr/>
          </p:nvCxnSpPr>
          <p:spPr>
            <a:xfrm>
              <a:off x="0" y="2666999"/>
              <a:ext cx="68580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3039" name="Google Shape;3039;p20"/>
            <p:cNvSpPr/>
            <p:nvPr/>
          </p:nvSpPr>
          <p:spPr>
            <a:xfrm>
              <a:off x="0" y="2667000"/>
              <a:ext cx="68580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0" name="Google Shape;3040;p20"/>
            <p:cNvSpPr txBox="1"/>
            <p:nvPr/>
          </p:nvSpPr>
          <p:spPr>
            <a:xfrm>
              <a:off x="0" y="2667000"/>
              <a:ext cx="6858000" cy="1333500"/>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Century Gothic"/>
                <a:buNone/>
              </a:pPr>
              <a:r>
                <a:rPr b="0" i="0" lang="en-GB" sz="2000" u="none" cap="none" strike="noStrike">
                  <a:solidFill>
                    <a:schemeClr val="dk1"/>
                  </a:solidFill>
                  <a:latin typeface="Century Gothic"/>
                  <a:ea typeface="Century Gothic"/>
                  <a:cs typeface="Century Gothic"/>
                  <a:sym typeface="Century Gothic"/>
                </a:rPr>
                <a:t>Scotland –  Has devolved powers as a result of a referendum. They can legislate on criminal justice and youth justice and much more. </a:t>
              </a:r>
              <a:endParaRPr b="0" i="0" sz="2000" u="none" cap="none" strike="noStrike">
                <a:solidFill>
                  <a:schemeClr val="dk1"/>
                </a:solidFill>
                <a:latin typeface="Century Gothic"/>
                <a:ea typeface="Century Gothic"/>
                <a:cs typeface="Century Gothic"/>
                <a:sym typeface="Century Gothic"/>
              </a:endParaRPr>
            </a:p>
          </p:txBody>
        </p:sp>
        <p:cxnSp>
          <p:nvCxnSpPr>
            <p:cNvPr id="3041" name="Google Shape;3041;p20"/>
            <p:cNvCxnSpPr/>
            <p:nvPr/>
          </p:nvCxnSpPr>
          <p:spPr>
            <a:xfrm>
              <a:off x="0" y="4000500"/>
              <a:ext cx="6858000" cy="0"/>
            </a:xfrm>
            <a:prstGeom prst="straightConnector1">
              <a:avLst/>
            </a:prstGeom>
            <a:solidFill>
              <a:srgbClr val="EE3E2A"/>
            </a:solidFill>
            <a:ln cap="flat" cmpd="sng" w="12700">
              <a:solidFill>
                <a:srgbClr val="EE3E2A"/>
              </a:solidFill>
              <a:prstDash val="solid"/>
              <a:round/>
              <a:headEnd len="sm" w="sm" type="none"/>
              <a:tailEnd len="sm" w="sm" type="none"/>
            </a:ln>
          </p:spPr>
        </p:cxnSp>
        <p:sp>
          <p:nvSpPr>
            <p:cNvPr id="3042" name="Google Shape;3042;p20"/>
            <p:cNvSpPr/>
            <p:nvPr/>
          </p:nvSpPr>
          <p:spPr>
            <a:xfrm>
              <a:off x="0" y="4000500"/>
              <a:ext cx="6858000" cy="1333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3" name="Google Shape;3043;p20"/>
            <p:cNvSpPr txBox="1"/>
            <p:nvPr/>
          </p:nvSpPr>
          <p:spPr>
            <a:xfrm>
              <a:off x="0" y="4000500"/>
              <a:ext cx="6858000" cy="1333500"/>
            </a:xfrm>
            <a:prstGeom prst="rect">
              <a:avLst/>
            </a:prstGeom>
            <a:noFill/>
            <a:ln>
              <a:noFill/>
            </a:ln>
          </p:spPr>
          <p:txBody>
            <a:bodyPr anchorCtr="0" anchor="t" bIns="76200" lIns="76200" spcFirstLastPara="1" rIns="76200" wrap="square" tIns="76200">
              <a:noAutofit/>
            </a:bodyPr>
            <a:lstStyle/>
            <a:p>
              <a:pPr indent="0" lvl="0" marL="0" marR="0" rtl="0" algn="l">
                <a:lnSpc>
                  <a:spcPct val="90000"/>
                </a:lnSpc>
                <a:spcBef>
                  <a:spcPts val="0"/>
                </a:spcBef>
                <a:spcAft>
                  <a:spcPts val="0"/>
                </a:spcAft>
                <a:buClr>
                  <a:schemeClr val="dk1"/>
                </a:buClr>
                <a:buSzPts val="2000"/>
                <a:buFont typeface="Century Gothic"/>
                <a:buNone/>
              </a:pPr>
              <a:r>
                <a:rPr b="0" i="0" lang="en-GB" sz="2000" u="none" cap="none" strike="noStrike">
                  <a:solidFill>
                    <a:schemeClr val="dk1"/>
                  </a:solidFill>
                  <a:latin typeface="Century Gothic"/>
                  <a:ea typeface="Century Gothic"/>
                  <a:cs typeface="Century Gothic"/>
                  <a:sym typeface="Century Gothic"/>
                </a:rPr>
                <a:t>Northern Ireland – During the referendum, devolution was not a new concept for norther ireland- instead, it reintroduced/ reinforced devolution. </a:t>
              </a:r>
              <a:endParaRPr b="0" i="0" sz="2000" u="none" cap="none" strike="noStrike">
                <a:solidFill>
                  <a:schemeClr val="dk1"/>
                </a:solidFill>
                <a:latin typeface="Century Gothic"/>
                <a:ea typeface="Century Gothic"/>
                <a:cs typeface="Century Gothic"/>
                <a:sym typeface="Century Gothic"/>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7" name="Shape 3047"/>
        <p:cNvGrpSpPr/>
        <p:nvPr/>
      </p:nvGrpSpPr>
      <p:grpSpPr>
        <a:xfrm>
          <a:off x="0" y="0"/>
          <a:ext cx="0" cy="0"/>
          <a:chOff x="0" y="0"/>
          <a:chExt cx="0" cy="0"/>
        </a:xfrm>
      </p:grpSpPr>
      <p:sp>
        <p:nvSpPr>
          <p:cNvPr id="3048" name="Google Shape;3048;p21"/>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i="1" lang="en-GB" u="sng"/>
              <a:t>Delegated Legislation </a:t>
            </a:r>
            <a:endParaRPr/>
          </a:p>
        </p:txBody>
      </p:sp>
      <p:sp>
        <p:nvSpPr>
          <p:cNvPr id="3049" name="Google Shape;3049;p21"/>
          <p:cNvSpPr txBox="1"/>
          <p:nvPr>
            <p:ph idx="1" type="body"/>
          </p:nvPr>
        </p:nvSpPr>
        <p:spPr>
          <a:xfrm>
            <a:off x="1066800" y="2103120"/>
            <a:ext cx="10058400" cy="3849600"/>
          </a:xfrm>
          <a:prstGeom prst="rect">
            <a:avLst/>
          </a:prstGeom>
          <a:noFill/>
          <a:ln>
            <a:noFill/>
          </a:ln>
        </p:spPr>
        <p:txBody>
          <a:bodyPr anchorCtr="0" anchor="t" bIns="45700" lIns="91425" spcFirstLastPara="1" rIns="91425" wrap="square" tIns="45700">
            <a:normAutofit/>
          </a:bodyPr>
          <a:lstStyle/>
          <a:p>
            <a:pPr indent="-182880" lvl="0" marL="182880" rtl="0" algn="l">
              <a:lnSpc>
                <a:spcPct val="110000"/>
              </a:lnSpc>
              <a:spcBef>
                <a:spcPts val="0"/>
              </a:spcBef>
              <a:spcAft>
                <a:spcPts val="0"/>
              </a:spcAft>
              <a:buSzPts val="1500"/>
              <a:buChar char="◦"/>
            </a:pPr>
            <a:r>
              <a:rPr lang="en-GB"/>
              <a:t>Delegated legislation is important for a number of reasons including;</a:t>
            </a:r>
            <a:endParaRPr/>
          </a:p>
          <a:p>
            <a:pPr indent="0" lvl="0" marL="0" rtl="0" algn="l">
              <a:lnSpc>
                <a:spcPct val="110000"/>
              </a:lnSpc>
              <a:spcBef>
                <a:spcPts val="900"/>
              </a:spcBef>
              <a:spcAft>
                <a:spcPts val="0"/>
              </a:spcAft>
              <a:buSzPts val="1500"/>
              <a:buNone/>
            </a:pPr>
            <a:r>
              <a:rPr lang="en-GB"/>
              <a:t>                1. Allows countries to make laws on areas that are important to that country – Smacking Ban (Wales). </a:t>
            </a:r>
            <a:endParaRPr/>
          </a:p>
          <a:p>
            <a:pPr indent="0" lvl="0" marL="0" rtl="0" algn="l">
              <a:lnSpc>
                <a:spcPct val="110000"/>
              </a:lnSpc>
              <a:spcBef>
                <a:spcPts val="900"/>
              </a:spcBef>
              <a:spcAft>
                <a:spcPts val="0"/>
              </a:spcAft>
              <a:buSzPts val="1500"/>
              <a:buNone/>
            </a:pPr>
            <a:r>
              <a:rPr lang="en-GB"/>
              <a:t>                2.  Changes to the law can be made quickly. </a:t>
            </a:r>
            <a:endParaRPr/>
          </a:p>
          <a:p>
            <a:pPr indent="0" lvl="0" marL="0" rtl="0" algn="l">
              <a:lnSpc>
                <a:spcPct val="110000"/>
              </a:lnSpc>
              <a:spcBef>
                <a:spcPts val="900"/>
              </a:spcBef>
              <a:spcAft>
                <a:spcPts val="0"/>
              </a:spcAft>
              <a:buSzPts val="1500"/>
              <a:buNone/>
            </a:pPr>
            <a:r>
              <a:t/>
            </a:r>
            <a:endParaRPr/>
          </a:p>
          <a:p>
            <a:pPr indent="0" lvl="0" marL="0" rtl="0" algn="l">
              <a:lnSpc>
                <a:spcPct val="110000"/>
              </a:lnSpc>
              <a:spcBef>
                <a:spcPts val="900"/>
              </a:spcBef>
              <a:spcAft>
                <a:spcPts val="0"/>
              </a:spcAft>
              <a:buSzPts val="1500"/>
              <a:buNone/>
            </a:pPr>
            <a:r>
              <a:rPr lang="en-GB"/>
              <a:t>                3. Saves parliament time and money- if debated by parliament would it get the attention it deserves?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53" name="Shape 3053"/>
        <p:cNvGrpSpPr/>
        <p:nvPr/>
      </p:nvGrpSpPr>
      <p:grpSpPr>
        <a:xfrm>
          <a:off x="0" y="0"/>
          <a:ext cx="0" cy="0"/>
          <a:chOff x="0" y="0"/>
          <a:chExt cx="0" cy="0"/>
        </a:xfrm>
      </p:grpSpPr>
      <p:sp>
        <p:nvSpPr>
          <p:cNvPr id="3054" name="Google Shape;3054;p22"/>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i="1" lang="en-GB" u="sng"/>
              <a:t>Delegated Legislation </a:t>
            </a:r>
            <a:endParaRPr/>
          </a:p>
        </p:txBody>
      </p:sp>
      <p:sp>
        <p:nvSpPr>
          <p:cNvPr id="3055" name="Google Shape;3055;p22"/>
          <p:cNvSpPr txBox="1"/>
          <p:nvPr>
            <p:ph idx="1" type="body"/>
          </p:nvPr>
        </p:nvSpPr>
        <p:spPr>
          <a:xfrm>
            <a:off x="1066800" y="2103120"/>
            <a:ext cx="10058400" cy="3849600"/>
          </a:xfrm>
          <a:prstGeom prst="rect">
            <a:avLst/>
          </a:prstGeom>
          <a:noFill/>
          <a:ln>
            <a:noFill/>
          </a:ln>
        </p:spPr>
        <p:txBody>
          <a:bodyPr anchorCtr="0" anchor="t" bIns="45700" lIns="91425" spcFirstLastPara="1" rIns="91425" wrap="square" tIns="45700">
            <a:normAutofit/>
          </a:bodyPr>
          <a:lstStyle/>
          <a:p>
            <a:pPr indent="-182880" lvl="0" marL="182880" rtl="0" algn="l">
              <a:lnSpc>
                <a:spcPct val="110000"/>
              </a:lnSpc>
              <a:spcBef>
                <a:spcPts val="0"/>
              </a:spcBef>
              <a:spcAft>
                <a:spcPts val="0"/>
              </a:spcAft>
              <a:buSzPts val="1500"/>
              <a:buChar char="◦"/>
            </a:pPr>
            <a:r>
              <a:rPr lang="en-GB"/>
              <a:t>Why is delegated legislation not a good idea: </a:t>
            </a:r>
            <a:endParaRPr/>
          </a:p>
          <a:p>
            <a:pPr indent="0" lvl="0" marL="0" rtl="0" algn="l">
              <a:lnSpc>
                <a:spcPct val="110000"/>
              </a:lnSpc>
              <a:spcBef>
                <a:spcPts val="900"/>
              </a:spcBef>
              <a:spcAft>
                <a:spcPts val="0"/>
              </a:spcAft>
              <a:buSzPts val="1500"/>
              <a:buNone/>
            </a:pPr>
            <a:r>
              <a:rPr lang="en-GB"/>
              <a:t>                                   1. It gives powers to non elected individuals.</a:t>
            </a:r>
            <a:endParaRPr/>
          </a:p>
          <a:p>
            <a:pPr indent="0" lvl="0" marL="0" rtl="0" algn="l">
              <a:lnSpc>
                <a:spcPct val="110000"/>
              </a:lnSpc>
              <a:spcBef>
                <a:spcPts val="900"/>
              </a:spcBef>
              <a:spcAft>
                <a:spcPts val="0"/>
              </a:spcAft>
              <a:buSzPts val="1500"/>
              <a:buNone/>
            </a:pPr>
            <a:r>
              <a:rPr lang="en-GB"/>
              <a:t>                                    2. How do the country know who is creating and passing these laws. </a:t>
            </a:r>
            <a:endParaRPr/>
          </a:p>
          <a:p>
            <a:pPr indent="0" lvl="0" marL="0" rtl="0" algn="l">
              <a:lnSpc>
                <a:spcPct val="110000"/>
              </a:lnSpc>
              <a:spcBef>
                <a:spcPts val="900"/>
              </a:spcBef>
              <a:spcAft>
                <a:spcPts val="0"/>
              </a:spcAft>
              <a:buSzPts val="1500"/>
              <a:buNone/>
            </a:pPr>
            <a:r>
              <a:rPr lang="en-GB"/>
              <a:t>                                    3.  Parliamentary control over the legislation</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0" name="Shape 3060"/>
        <p:cNvGrpSpPr/>
        <p:nvPr/>
      </p:nvGrpSpPr>
      <p:grpSpPr>
        <a:xfrm>
          <a:off x="0" y="0"/>
          <a:ext cx="0" cy="0"/>
          <a:chOff x="0" y="0"/>
          <a:chExt cx="0" cy="0"/>
        </a:xfrm>
      </p:grpSpPr>
      <p:sp>
        <p:nvSpPr>
          <p:cNvPr id="3061" name="Google Shape;3061;p23"/>
          <p:cNvSpPr txBox="1"/>
          <p:nvPr>
            <p:ph type="title"/>
          </p:nvPr>
        </p:nvSpPr>
        <p:spPr>
          <a:xfrm>
            <a:off x="1066800" y="642594"/>
            <a:ext cx="10058400" cy="13716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rgbClr val="262626"/>
              </a:buClr>
              <a:buSzPts val="4000"/>
              <a:buFont typeface="Century Gothic"/>
              <a:buNone/>
            </a:pPr>
            <a:r>
              <a:rPr b="1" i="1" lang="en-GB" u="sng"/>
              <a:t>Activity </a:t>
            </a:r>
            <a:endParaRPr b="1" i="1" u="sng"/>
          </a:p>
        </p:txBody>
      </p:sp>
      <p:grpSp>
        <p:nvGrpSpPr>
          <p:cNvPr id="3062" name="Google Shape;3062;p23"/>
          <p:cNvGrpSpPr/>
          <p:nvPr/>
        </p:nvGrpSpPr>
        <p:grpSpPr>
          <a:xfrm>
            <a:off x="1365408" y="2106129"/>
            <a:ext cx="9461063" cy="3843533"/>
            <a:chOff x="298608" y="3009"/>
            <a:chExt cx="9461063" cy="3843533"/>
          </a:xfrm>
        </p:grpSpPr>
        <p:sp>
          <p:nvSpPr>
            <p:cNvPr id="3063" name="Google Shape;3063;p23"/>
            <p:cNvSpPr/>
            <p:nvPr/>
          </p:nvSpPr>
          <p:spPr>
            <a:xfrm>
              <a:off x="298608" y="3009"/>
              <a:ext cx="2956500" cy="1773900"/>
            </a:xfrm>
            <a:prstGeom prst="rect">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4" name="Google Shape;3064;p23"/>
            <p:cNvSpPr txBox="1"/>
            <p:nvPr/>
          </p:nvSpPr>
          <p:spPr>
            <a:xfrm>
              <a:off x="298608" y="3009"/>
              <a:ext cx="2956500" cy="17739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entury Gothic"/>
                <a:buNone/>
              </a:pPr>
              <a:r>
                <a:rPr b="0" i="0" lang="en-GB" sz="1400" u="none" cap="none" strike="noStrike">
                  <a:solidFill>
                    <a:schemeClr val="lt1"/>
                  </a:solidFill>
                  <a:latin typeface="Century Gothic"/>
                  <a:ea typeface="Century Gothic"/>
                  <a:cs typeface="Century Gothic"/>
                  <a:sym typeface="Century Gothic"/>
                </a:rPr>
                <a:t>Look at the Code of Practice associated with the Police and Criminal Evidence Act 1984 – </a:t>
              </a:r>
              <a:endParaRPr b="0" i="0" sz="1400" u="none" cap="none" strike="noStrike">
                <a:solidFill>
                  <a:schemeClr val="lt1"/>
                </a:solidFill>
                <a:latin typeface="Century Gothic"/>
                <a:ea typeface="Century Gothic"/>
                <a:cs typeface="Century Gothic"/>
                <a:sym typeface="Century Gothic"/>
              </a:endParaRPr>
            </a:p>
          </p:txBody>
        </p:sp>
        <p:sp>
          <p:nvSpPr>
            <p:cNvPr id="3065" name="Google Shape;3065;p23"/>
            <p:cNvSpPr/>
            <p:nvPr/>
          </p:nvSpPr>
          <p:spPr>
            <a:xfrm>
              <a:off x="3550890" y="3009"/>
              <a:ext cx="2956500" cy="1773900"/>
            </a:xfrm>
            <a:prstGeom prst="rect">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6" name="Google Shape;3066;p23"/>
            <p:cNvSpPr txBox="1"/>
            <p:nvPr/>
          </p:nvSpPr>
          <p:spPr>
            <a:xfrm>
              <a:off x="3550890" y="3009"/>
              <a:ext cx="2956500" cy="17739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entury Gothic"/>
                <a:buNone/>
              </a:pPr>
              <a:r>
                <a:rPr b="0" i="0" lang="en-GB" sz="1400" u="none" cap="none" strike="noStrike">
                  <a:solidFill>
                    <a:schemeClr val="lt1"/>
                  </a:solidFill>
                  <a:latin typeface="Century Gothic"/>
                  <a:ea typeface="Century Gothic"/>
                  <a:cs typeface="Century Gothic"/>
                  <a:sym typeface="Century Gothic"/>
                </a:rPr>
                <a:t>Answer the following; </a:t>
              </a:r>
              <a:endParaRPr b="0" i="0" sz="1400" u="none" cap="none" strike="noStrike">
                <a:solidFill>
                  <a:schemeClr val="lt1"/>
                </a:solidFill>
                <a:latin typeface="Century Gothic"/>
                <a:ea typeface="Century Gothic"/>
                <a:cs typeface="Century Gothic"/>
                <a:sym typeface="Century Gothic"/>
              </a:endParaRPr>
            </a:p>
          </p:txBody>
        </p:sp>
        <p:sp>
          <p:nvSpPr>
            <p:cNvPr id="3067" name="Google Shape;3067;p23"/>
            <p:cNvSpPr/>
            <p:nvPr/>
          </p:nvSpPr>
          <p:spPr>
            <a:xfrm>
              <a:off x="6803171" y="3009"/>
              <a:ext cx="2956500" cy="1773900"/>
            </a:xfrm>
            <a:prstGeom prst="rect">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68" name="Google Shape;3068;p23"/>
            <p:cNvSpPr txBox="1"/>
            <p:nvPr/>
          </p:nvSpPr>
          <p:spPr>
            <a:xfrm>
              <a:off x="6803171" y="3009"/>
              <a:ext cx="2956500" cy="17739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entury Gothic"/>
                <a:buNone/>
              </a:pPr>
              <a:r>
                <a:rPr b="0" i="0" lang="en-GB" sz="1400" u="none" cap="none" strike="noStrike">
                  <a:solidFill>
                    <a:schemeClr val="lt1"/>
                  </a:solidFill>
                  <a:latin typeface="Century Gothic"/>
                  <a:ea typeface="Century Gothic"/>
                  <a:cs typeface="Century Gothic"/>
                  <a:sym typeface="Century Gothic"/>
                </a:rPr>
                <a:t>What does the Code cover?</a:t>
              </a:r>
              <a:endParaRPr b="0" i="0" sz="1400" u="none" cap="none" strike="noStrike">
                <a:solidFill>
                  <a:schemeClr val="lt1"/>
                </a:solidFill>
                <a:latin typeface="Century Gothic"/>
                <a:ea typeface="Century Gothic"/>
                <a:cs typeface="Century Gothic"/>
                <a:sym typeface="Century Gothic"/>
              </a:endParaRPr>
            </a:p>
          </p:txBody>
        </p:sp>
        <p:sp>
          <p:nvSpPr>
            <p:cNvPr id="3069" name="Google Shape;3069;p23"/>
            <p:cNvSpPr/>
            <p:nvPr/>
          </p:nvSpPr>
          <p:spPr>
            <a:xfrm>
              <a:off x="1924749" y="2072642"/>
              <a:ext cx="2956500" cy="1773900"/>
            </a:xfrm>
            <a:prstGeom prst="rect">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0" name="Google Shape;3070;p23"/>
            <p:cNvSpPr txBox="1"/>
            <p:nvPr/>
          </p:nvSpPr>
          <p:spPr>
            <a:xfrm>
              <a:off x="1924749" y="2072642"/>
              <a:ext cx="2956500" cy="17739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entury Gothic"/>
                <a:buNone/>
              </a:pPr>
              <a:r>
                <a:rPr b="0" i="0" lang="en-GB" sz="1400" u="none" cap="none" strike="noStrike">
                  <a:solidFill>
                    <a:schemeClr val="lt1"/>
                  </a:solidFill>
                  <a:latin typeface="Century Gothic"/>
                  <a:ea typeface="Century Gothic"/>
                  <a:cs typeface="Century Gothic"/>
                  <a:sym typeface="Century Gothic"/>
                </a:rPr>
                <a:t>Which new codes came into force from 23</a:t>
              </a:r>
              <a:r>
                <a:rPr b="0" baseline="30000" i="0" lang="en-GB" sz="1400" u="none" cap="none" strike="noStrike">
                  <a:solidFill>
                    <a:schemeClr val="lt1"/>
                  </a:solidFill>
                  <a:latin typeface="Century Gothic"/>
                  <a:ea typeface="Century Gothic"/>
                  <a:cs typeface="Century Gothic"/>
                  <a:sym typeface="Century Gothic"/>
                </a:rPr>
                <a:t>rd</a:t>
              </a:r>
              <a:r>
                <a:rPr b="0" i="0" lang="en-GB" sz="1400" u="none" cap="none" strike="noStrike">
                  <a:solidFill>
                    <a:schemeClr val="lt1"/>
                  </a:solidFill>
                  <a:latin typeface="Century Gothic"/>
                  <a:ea typeface="Century Gothic"/>
                  <a:cs typeface="Century Gothic"/>
                  <a:sym typeface="Century Gothic"/>
                </a:rPr>
                <a:t> February 2017?</a:t>
              </a:r>
              <a:endParaRPr b="0" i="0" sz="1400" u="none" cap="none" strike="noStrike">
                <a:solidFill>
                  <a:schemeClr val="lt1"/>
                </a:solidFill>
                <a:latin typeface="Century Gothic"/>
                <a:ea typeface="Century Gothic"/>
                <a:cs typeface="Century Gothic"/>
                <a:sym typeface="Century Gothic"/>
              </a:endParaRPr>
            </a:p>
          </p:txBody>
        </p:sp>
        <p:sp>
          <p:nvSpPr>
            <p:cNvPr id="3071" name="Google Shape;3071;p23"/>
            <p:cNvSpPr/>
            <p:nvPr/>
          </p:nvSpPr>
          <p:spPr>
            <a:xfrm>
              <a:off x="5177030" y="2072642"/>
              <a:ext cx="2956500" cy="1773900"/>
            </a:xfrm>
            <a:prstGeom prst="rect">
              <a:avLst/>
            </a:prstGeom>
            <a:gradFill>
              <a:gsLst>
                <a:gs pos="0">
                  <a:srgbClr val="EE3C28"/>
                </a:gs>
                <a:gs pos="50000">
                  <a:srgbClr val="EF3924"/>
                </a:gs>
                <a:gs pos="100000">
                  <a:srgbClr val="EE3924"/>
                </a:gs>
              </a:gsLst>
              <a:lin ang="5400012" scaled="0"/>
            </a:gradFill>
            <a:ln>
              <a:noFill/>
            </a:ln>
            <a:effectLst>
              <a:outerShdw blurRad="57150" rotWithShape="0" algn="ctr" dir="5400000" dist="19050">
                <a:srgbClr val="000000">
                  <a:alpha val="6275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2" name="Google Shape;3072;p23"/>
            <p:cNvSpPr txBox="1"/>
            <p:nvPr/>
          </p:nvSpPr>
          <p:spPr>
            <a:xfrm>
              <a:off x="5177030" y="2072642"/>
              <a:ext cx="2956500" cy="1773900"/>
            </a:xfrm>
            <a:prstGeom prst="rect">
              <a:avLst/>
            </a:prstGeom>
            <a:noFill/>
            <a:ln>
              <a:noFill/>
            </a:ln>
          </p:spPr>
          <p:txBody>
            <a:bodyPr anchorCtr="0" anchor="ctr" bIns="53325" lIns="53325" spcFirstLastPara="1" rIns="53325" wrap="square" tIns="53325">
              <a:noAutofit/>
            </a:bodyPr>
            <a:lstStyle/>
            <a:p>
              <a:pPr indent="0" lvl="0" marL="0" marR="0" rtl="0" algn="ctr">
                <a:lnSpc>
                  <a:spcPct val="90000"/>
                </a:lnSpc>
                <a:spcBef>
                  <a:spcPts val="0"/>
                </a:spcBef>
                <a:spcAft>
                  <a:spcPts val="0"/>
                </a:spcAft>
                <a:buClr>
                  <a:schemeClr val="lt1"/>
                </a:buClr>
                <a:buSzPts val="1400"/>
                <a:buFont typeface="Century Gothic"/>
                <a:buNone/>
              </a:pPr>
              <a:r>
                <a:rPr b="0" i="0" lang="en-GB" sz="1400" u="none" cap="none" strike="noStrike">
                  <a:solidFill>
                    <a:schemeClr val="lt1"/>
                  </a:solidFill>
                  <a:latin typeface="Century Gothic"/>
                  <a:ea typeface="Century Gothic"/>
                  <a:cs typeface="Century Gothic"/>
                  <a:sym typeface="Century Gothic"/>
                </a:rPr>
                <a:t>Look at Code E Revised Code of Practice on Audio Recording Interviews with suspects. The Code says that suspects should be handed a notice at the conclusion of an interview which explains what?</a:t>
              </a:r>
              <a:endParaRPr b="0" i="0" sz="1400" u="none" cap="none" strike="noStrike">
                <a:solidFill>
                  <a:schemeClr val="lt1"/>
                </a:solidFill>
                <a:latin typeface="Century Gothic"/>
                <a:ea typeface="Century Gothic"/>
                <a:cs typeface="Century Gothic"/>
                <a:sym typeface="Century Gothic"/>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77" name="Shape 3077"/>
        <p:cNvGrpSpPr/>
        <p:nvPr/>
      </p:nvGrpSpPr>
      <p:grpSpPr>
        <a:xfrm>
          <a:off x="0" y="0"/>
          <a:ext cx="0" cy="0"/>
          <a:chOff x="0" y="0"/>
          <a:chExt cx="0" cy="0"/>
        </a:xfrm>
      </p:grpSpPr>
      <p:pic>
        <p:nvPicPr>
          <p:cNvPr descr="Red toy person in front of two lines of white figures" id="3078" name="Google Shape;3078;p24"/>
          <p:cNvPicPr preferRelativeResize="0"/>
          <p:nvPr/>
        </p:nvPicPr>
        <p:blipFill rotWithShape="1">
          <a:blip r:embed="rId3">
            <a:alphaModFix/>
          </a:blip>
          <a:srcRect b="0" l="12288" r="8427" t="0"/>
          <a:stretch/>
        </p:blipFill>
        <p:spPr>
          <a:xfrm>
            <a:off x="228599" y="237744"/>
            <a:ext cx="7696200" cy="6382514"/>
          </a:xfrm>
          <a:prstGeom prst="rect">
            <a:avLst/>
          </a:prstGeom>
          <a:noFill/>
          <a:ln>
            <a:noFill/>
          </a:ln>
        </p:spPr>
      </p:pic>
      <p:sp>
        <p:nvSpPr>
          <p:cNvPr id="3079" name="Google Shape;3079;p24"/>
          <p:cNvSpPr txBox="1"/>
          <p:nvPr>
            <p:ph type="title"/>
          </p:nvPr>
        </p:nvSpPr>
        <p:spPr>
          <a:xfrm>
            <a:off x="8477250" y="603504"/>
            <a:ext cx="3144900" cy="16458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Century Gothic"/>
              <a:buNone/>
            </a:pPr>
            <a:r>
              <a:rPr b="1" i="1" lang="en-GB" u="sng"/>
              <a:t>Activity </a:t>
            </a:r>
            <a:endParaRPr b="1" i="1" u="sng"/>
          </a:p>
        </p:txBody>
      </p:sp>
      <p:sp>
        <p:nvSpPr>
          <p:cNvPr id="3080" name="Google Shape;3080;p24"/>
          <p:cNvSpPr txBox="1"/>
          <p:nvPr>
            <p:ph idx="1" type="body"/>
          </p:nvPr>
        </p:nvSpPr>
        <p:spPr>
          <a:xfrm>
            <a:off x="8477250" y="2386584"/>
            <a:ext cx="3144900" cy="3511200"/>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SzPts val="1800"/>
              <a:buNone/>
            </a:pPr>
            <a:r>
              <a:rPr lang="en-GB"/>
              <a:t>Find some examples of subjects that are inside the Assembly’s legislative competence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4" name="Shape 3084"/>
        <p:cNvGrpSpPr/>
        <p:nvPr/>
      </p:nvGrpSpPr>
      <p:grpSpPr>
        <a:xfrm>
          <a:off x="0" y="0"/>
          <a:ext cx="0" cy="0"/>
          <a:chOff x="0" y="0"/>
          <a:chExt cx="0" cy="0"/>
        </a:xfrm>
      </p:grpSpPr>
      <p:pic>
        <p:nvPicPr>
          <p:cNvPr id="3085" name="Google Shape;3085;p25"/>
          <p:cNvPicPr preferRelativeResize="0"/>
          <p:nvPr/>
        </p:nvPicPr>
        <p:blipFill rotWithShape="1">
          <a:blip r:embed="rId3">
            <a:alphaModFix/>
          </a:blip>
          <a:srcRect b="0" l="13809" r="18361" t="0"/>
          <a:stretch/>
        </p:blipFill>
        <p:spPr>
          <a:xfrm>
            <a:off x="228599" y="237744"/>
            <a:ext cx="7696200" cy="6382511"/>
          </a:xfrm>
          <a:prstGeom prst="rect">
            <a:avLst/>
          </a:prstGeom>
          <a:noFill/>
          <a:ln>
            <a:noFill/>
          </a:ln>
        </p:spPr>
      </p:pic>
      <p:sp>
        <p:nvSpPr>
          <p:cNvPr id="3086" name="Google Shape;3086;p25"/>
          <p:cNvSpPr txBox="1"/>
          <p:nvPr>
            <p:ph type="title"/>
          </p:nvPr>
        </p:nvSpPr>
        <p:spPr>
          <a:xfrm>
            <a:off x="8477250" y="603504"/>
            <a:ext cx="3144900" cy="16458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Century Gothic"/>
              <a:buNone/>
            </a:pPr>
            <a:r>
              <a:rPr b="1" i="1" lang="en-GB" u="sng"/>
              <a:t>Kahoot </a:t>
            </a:r>
            <a:endParaRPr/>
          </a:p>
        </p:txBody>
      </p:sp>
      <p:sp>
        <p:nvSpPr>
          <p:cNvPr id="3087" name="Google Shape;3087;p25"/>
          <p:cNvSpPr txBox="1"/>
          <p:nvPr>
            <p:ph idx="1" type="body"/>
          </p:nvPr>
        </p:nvSpPr>
        <p:spPr>
          <a:xfrm>
            <a:off x="8477250" y="2386584"/>
            <a:ext cx="3144900" cy="3511200"/>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SzPts val="1800"/>
              <a:buNone/>
            </a:pPr>
            <a:r>
              <a:rPr lang="en-GB"/>
              <a:t>Now is the time for the Kahoot. </a:t>
            </a:r>
            <a:endParaRPr/>
          </a:p>
          <a:p>
            <a:pPr indent="0" lvl="0" marL="0" rtl="0" algn="l">
              <a:lnSpc>
                <a:spcPct val="110000"/>
              </a:lnSpc>
              <a:spcBef>
                <a:spcPts val="800"/>
              </a:spcBef>
              <a:spcAft>
                <a:spcPts val="0"/>
              </a:spcAft>
              <a:buSzPts val="1800"/>
              <a:buNone/>
            </a:pPr>
            <a:r>
              <a:t/>
            </a:r>
            <a:endParaRPr/>
          </a:p>
          <a:p>
            <a:pPr indent="0" lvl="0" marL="0" rtl="0" algn="l">
              <a:lnSpc>
                <a:spcPct val="110000"/>
              </a:lnSpc>
              <a:spcBef>
                <a:spcPts val="800"/>
              </a:spcBef>
              <a:spcAft>
                <a:spcPts val="0"/>
              </a:spcAft>
              <a:buSzPts val="1800"/>
              <a:buNone/>
            </a:pPr>
            <a:r>
              <a:rPr lang="en-GB"/>
              <a:t>The same one as was done at the start to test if your knowledge has improved.</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91" name="Shape 3091"/>
        <p:cNvGrpSpPr/>
        <p:nvPr/>
      </p:nvGrpSpPr>
      <p:grpSpPr>
        <a:xfrm>
          <a:off x="0" y="0"/>
          <a:ext cx="0" cy="0"/>
          <a:chOff x="0" y="0"/>
          <a:chExt cx="0" cy="0"/>
        </a:xfrm>
      </p:grpSpPr>
      <p:sp>
        <p:nvSpPr>
          <p:cNvPr id="3092" name="Google Shape;3092;p26"/>
          <p:cNvSpPr txBox="1"/>
          <p:nvPr>
            <p:ph type="title"/>
          </p:nvPr>
        </p:nvSpPr>
        <p:spPr>
          <a:xfrm>
            <a:off x="8458200" y="607392"/>
            <a:ext cx="3162000" cy="1645800"/>
          </a:xfrm>
          <a:prstGeom prst="rect">
            <a:avLst/>
          </a:prstGeom>
          <a:noFill/>
          <a:ln>
            <a:noFill/>
          </a:ln>
        </p:spPr>
        <p:txBody>
          <a:bodyPr anchorCtr="0" anchor="b" bIns="45700" lIns="91425" spcFirstLastPara="1" rIns="91425" wrap="square" tIns="45700">
            <a:normAutofit/>
          </a:bodyPr>
          <a:lstStyle/>
          <a:p>
            <a:pPr indent="0" lvl="0" marL="0" rtl="0" algn="l">
              <a:lnSpc>
                <a:spcPct val="100000"/>
              </a:lnSpc>
              <a:spcBef>
                <a:spcPts val="0"/>
              </a:spcBef>
              <a:spcAft>
                <a:spcPts val="0"/>
              </a:spcAft>
              <a:buClr>
                <a:schemeClr val="dk1"/>
              </a:buClr>
              <a:buSzPts val="3200"/>
              <a:buFont typeface="Century Gothic"/>
              <a:buNone/>
            </a:pPr>
            <a:r>
              <a:rPr b="1" i="1" lang="en-GB" u="sng"/>
              <a:t>References </a:t>
            </a:r>
            <a:endParaRPr b="1" i="1" u="sng"/>
          </a:p>
        </p:txBody>
      </p:sp>
      <p:pic>
        <p:nvPicPr>
          <p:cNvPr id="3093" name="Google Shape;3093;p26"/>
          <p:cNvPicPr preferRelativeResize="0"/>
          <p:nvPr/>
        </p:nvPicPr>
        <p:blipFill rotWithShape="1">
          <a:blip r:embed="rId3">
            <a:alphaModFix/>
          </a:blip>
          <a:srcRect b="0" l="0" r="0" t="0"/>
          <a:stretch/>
        </p:blipFill>
        <p:spPr>
          <a:xfrm>
            <a:off x="1057422" y="503935"/>
            <a:ext cx="4500098" cy="5850129"/>
          </a:xfrm>
          <a:prstGeom prst="rect">
            <a:avLst/>
          </a:prstGeom>
          <a:solidFill>
            <a:srgbClr val="FFFFFF"/>
          </a:solidFill>
          <a:ln>
            <a:noFill/>
          </a:ln>
        </p:spPr>
      </p:pic>
      <p:sp>
        <p:nvSpPr>
          <p:cNvPr id="3094" name="Google Shape;3094;p26"/>
          <p:cNvSpPr txBox="1"/>
          <p:nvPr>
            <p:ph idx="2" type="body"/>
          </p:nvPr>
        </p:nvSpPr>
        <p:spPr>
          <a:xfrm>
            <a:off x="8458200" y="2336800"/>
            <a:ext cx="3162000" cy="3606900"/>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100000"/>
              </a:lnSpc>
              <a:spcBef>
                <a:spcPts val="0"/>
              </a:spcBef>
              <a:spcAft>
                <a:spcPts val="0"/>
              </a:spcAft>
              <a:buSzPct val="100000"/>
              <a:buNone/>
            </a:pPr>
            <a:r>
              <a:rPr lang="en-GB" sz="1400"/>
              <a:t>Lisa Weebly, ‘ Public Law’ Oxford University press 2015. </a:t>
            </a:r>
            <a:endParaRPr/>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rPr lang="en-GB" sz="1400" u="sng">
                <a:solidFill>
                  <a:schemeClr val="hlink"/>
                </a:solidFill>
                <a:hlinkClick r:id="rId4"/>
              </a:rPr>
              <a:t>Delegated legislation - UK Parliament</a:t>
            </a:r>
            <a:r>
              <a:rPr lang="en-GB" sz="1400"/>
              <a:t> </a:t>
            </a:r>
            <a:endParaRPr/>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t/>
            </a:r>
            <a:endParaRPr sz="1400"/>
          </a:p>
          <a:p>
            <a:pPr indent="0" lvl="0" marL="0" rtl="0" algn="l">
              <a:lnSpc>
                <a:spcPct val="100000"/>
              </a:lnSpc>
              <a:spcBef>
                <a:spcPts val="800"/>
              </a:spcBef>
              <a:spcAft>
                <a:spcPts val="0"/>
              </a:spcAft>
              <a:buSzPct val="100000"/>
              <a:buNone/>
            </a:pPr>
            <a:r>
              <a:rPr lang="en-GB" sz="1400"/>
              <a:t>My contact information: </a:t>
            </a:r>
            <a:r>
              <a:rPr lang="en-GB" sz="1400" u="sng">
                <a:solidFill>
                  <a:schemeClr val="hlink"/>
                </a:solidFill>
                <a:hlinkClick r:id="rId5"/>
              </a:rPr>
              <a:t>2107156@students.uwtsd.ac.uk</a:t>
            </a:r>
            <a:r>
              <a:rPr lang="en-GB" sz="1400"/>
              <a:t>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98" name="Shape 3098"/>
        <p:cNvGrpSpPr/>
        <p:nvPr/>
      </p:nvGrpSpPr>
      <p:grpSpPr>
        <a:xfrm>
          <a:off x="0" y="0"/>
          <a:ext cx="0" cy="0"/>
          <a:chOff x="0" y="0"/>
          <a:chExt cx="0" cy="0"/>
        </a:xfrm>
      </p:grpSpPr>
      <p:sp>
        <p:nvSpPr>
          <p:cNvPr id="3099" name="Google Shape;3099;p27"/>
          <p:cNvSpPr txBox="1"/>
          <p:nvPr>
            <p:ph type="ctrTitle"/>
          </p:nvPr>
        </p:nvSpPr>
        <p:spPr>
          <a:xfrm>
            <a:off x="1629103" y="2244830"/>
            <a:ext cx="8933700" cy="2437200"/>
          </a:xfrm>
          <a:prstGeom prst="rect">
            <a:avLst/>
          </a:prstGeom>
          <a:noFill/>
          <a:ln>
            <a:noFill/>
          </a:ln>
        </p:spPr>
        <p:txBody>
          <a:bodyPr anchorCtr="0" anchor="ctr" bIns="45700" lIns="91425" spcFirstLastPara="1" rIns="91425" wrap="square" tIns="45700">
            <a:normAutofit/>
          </a:bodyPr>
          <a:lstStyle/>
          <a:p>
            <a:pPr indent="0" lvl="0" marL="0" rtl="0" algn="ctr">
              <a:lnSpc>
                <a:spcPct val="83000"/>
              </a:lnSpc>
              <a:spcBef>
                <a:spcPts val="0"/>
              </a:spcBef>
              <a:spcAft>
                <a:spcPts val="0"/>
              </a:spcAft>
              <a:buClr>
                <a:srgbClr val="262626"/>
              </a:buClr>
              <a:buSzPts val="6800"/>
              <a:buFont typeface="Century Gothic"/>
              <a:buNone/>
            </a:pPr>
            <a:r>
              <a:rPr lang="en-GB"/>
              <a:t>THANK YOU</a:t>
            </a:r>
            <a:endParaRPr/>
          </a:p>
        </p:txBody>
      </p:sp>
      <p:sp>
        <p:nvSpPr>
          <p:cNvPr id="3100" name="Google Shape;3100;p27"/>
          <p:cNvSpPr txBox="1"/>
          <p:nvPr>
            <p:ph idx="1" type="subTitle"/>
          </p:nvPr>
        </p:nvSpPr>
        <p:spPr>
          <a:xfrm>
            <a:off x="1629101" y="4682062"/>
            <a:ext cx="8936700" cy="457200"/>
          </a:xfrm>
          <a:prstGeom prst="rect">
            <a:avLst/>
          </a:prstGeom>
          <a:noFill/>
          <a:ln>
            <a:noFill/>
          </a:ln>
        </p:spPr>
        <p:txBody>
          <a:bodyPr anchorCtr="0" anchor="t" bIns="45700" lIns="91425" spcFirstLastPara="1" rIns="91425" wrap="square" tIns="45700">
            <a:normAutofit/>
          </a:bodyPr>
          <a:lstStyle/>
          <a:p>
            <a:pPr indent="0" lvl="0" marL="0" rtl="0" algn="ctr">
              <a:lnSpc>
                <a:spcPct val="110000"/>
              </a:lnSpc>
              <a:spcBef>
                <a:spcPts val="0"/>
              </a:spcBef>
              <a:spcAft>
                <a:spcPts val="0"/>
              </a:spcAft>
              <a:buSzPts val="1800"/>
              <a:buNone/>
            </a:pPr>
            <a:r>
              <a:rPr lang="en-GB"/>
              <a:t>Any Questions?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avonVTI">
  <a:themeElements>
    <a:clrScheme name="FIVE">
      <a:dk1>
        <a:srgbClr val="000000"/>
      </a:dk1>
      <a:lt1>
        <a:srgbClr val="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avonVTI">
  <a:themeElements>
    <a:clrScheme name="FIVE">
      <a:dk1>
        <a:srgbClr val="000000"/>
      </a:dk1>
      <a:lt1>
        <a:srgbClr val="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