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heme/theme3.xml" ContentType="application/vnd.openxmlformats-officedocument.theme+xml"/>
  <Override PartName="/ppt/theme/theme4.xml" ContentType="application/vnd.openxmlformats-officedocument.theme+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notesSlides/notesSlide1.xml" ContentType="application/vnd.openxmlformats-officedocument.presentationml.notesSlide+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notesSlides/notesSlide2.xml" ContentType="application/vnd.openxmlformats-officedocument.presentationml.notesSlide+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notesSlides/notesSlide3.xml" ContentType="application/vnd.openxmlformats-officedocument.presentationml.notesSlide+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Lst>
  <p:notesMasterIdLst>
    <p:notesMasterId r:id="rId16"/>
  </p:notesMasterIdLst>
  <p:handoutMasterIdLst>
    <p:handoutMasterId r:id="rId17"/>
  </p:handoutMasterIdLst>
  <p:sldIdLst>
    <p:sldId id="259" r:id="rId3"/>
    <p:sldId id="270" r:id="rId4"/>
    <p:sldId id="271" r:id="rId5"/>
    <p:sldId id="260" r:id="rId6"/>
    <p:sldId id="257" r:id="rId7"/>
    <p:sldId id="258" r:id="rId8"/>
    <p:sldId id="263" r:id="rId9"/>
    <p:sldId id="264" r:id="rId10"/>
    <p:sldId id="266" r:id="rId11"/>
    <p:sldId id="265" r:id="rId12"/>
    <p:sldId id="267" r:id="rId13"/>
    <p:sldId id="268" r:id="rId14"/>
    <p:sldId id="272" r:id="rId1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78" autoAdjust="0"/>
    <p:restoredTop sz="94660"/>
  </p:normalViewPr>
  <p:slideViewPr>
    <p:cSldViewPr snapToGrid="0">
      <p:cViewPr varScale="1">
        <p:scale>
          <a:sx n="86" d="100"/>
          <a:sy n="86" d="100"/>
        </p:scale>
        <p:origin x="614" y="53"/>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微软雅黑" panose="020B0503020204020204" charset="-122"/>
              <a:ea typeface="微软雅黑" panose="020B0503020204020204"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微软雅黑" panose="020B0503020204020204" charset="-122"/>
                <a:ea typeface="微软雅黑" panose="020B0503020204020204" charset="-122"/>
              </a:rPr>
              <a:t>2019/4/28</a:t>
            </a:fld>
            <a:endParaRPr lang="zh-CN" altLang="en-US">
              <a:latin typeface="微软雅黑" panose="020B0503020204020204" charset="-122"/>
              <a:ea typeface="微软雅黑" panose="020B0503020204020204"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微软雅黑" panose="020B0503020204020204" charset="-122"/>
              <a:ea typeface="微软雅黑" panose="020B0503020204020204"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微软雅黑" panose="020B0503020204020204" charset="-122"/>
                <a:ea typeface="微软雅黑" panose="020B0503020204020204" charset="-122"/>
              </a:rPr>
              <a:t>‹#›</a:t>
            </a:fld>
            <a:endParaRPr lang="zh-CN" altLang="en-US">
              <a:latin typeface="微软雅黑" panose="020B0503020204020204" charset="-122"/>
              <a:ea typeface="微软雅黑" panose="020B0503020204020204"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charset="-122"/>
                <a:ea typeface="微软雅黑" panose="020B050302020402020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charset="-122"/>
                <a:ea typeface="微软雅黑" panose="020B0503020204020204" charset="-122"/>
              </a:defRPr>
            </a:lvl1pPr>
          </a:lstStyle>
          <a:p>
            <a:fld id="{1AC49D05-6128-4D0D-A32A-06A5E73B386C}" type="datetimeFigureOut">
              <a:rPr lang="zh-CN" altLang="en-US" smtClean="0"/>
              <a:t>2019/4/28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charset="-122"/>
                <a:ea typeface="微软雅黑" panose="020B050302020402020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charset="-122"/>
                <a:ea typeface="微软雅黑" panose="020B0503020204020204" charset="-122"/>
              </a:defRPr>
            </a:lvl1pPr>
          </a:lstStyle>
          <a:p>
            <a:fld id="{5849F42C-2DAE-424C-A4B8-3140182C3E9F}"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2pPr>
    <a:lvl3pPr marL="9144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3pPr>
    <a:lvl4pPr marL="13716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4pPr>
    <a:lvl5pPr marL="18288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D2F650B-2009-F746-828B-29A4399531AB}" type="slidenum">
              <a:rPr kumimoji="1" lang="zh-CN" altLang="en-US" smtClean="0"/>
              <a:t>1</a:t>
            </a:fld>
            <a:endParaRPr kumimoji="1"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D2F650B-2009-F746-828B-29A4399531AB}" type="slidenum">
              <a:rPr kumimoji="1" lang="zh-CN" altLang="en-US" smtClean="0"/>
              <a:t>2</a:t>
            </a:fld>
            <a:endParaRPr kumimoji="1"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D2F650B-2009-F746-828B-29A4399531AB}" type="slidenum">
              <a:rPr kumimoji="1" lang="zh-CN" altLang="en-US" smtClean="0"/>
              <a:t>4</a:t>
            </a:fld>
            <a:endParaRPr kumimoji="1"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Master" Target="../slideMasters/slideMaster1.xml"/><Relationship Id="rId5" Type="http://schemas.openxmlformats.org/officeDocument/2006/relationships/tags" Target="../tags/tag11.xml"/><Relationship Id="rId4" Type="http://schemas.openxmlformats.org/officeDocument/2006/relationships/tags" Target="../tags/tag10.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slideMaster" Target="../slideMasters/slideMaster1.xml"/><Relationship Id="rId5" Type="http://schemas.openxmlformats.org/officeDocument/2006/relationships/tags" Target="../tags/tag16.xml"/><Relationship Id="rId4" Type="http://schemas.openxmlformats.org/officeDocument/2006/relationships/tags" Target="../tags/tag15.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Master" Target="../slideMasters/slideMaster1.xml"/><Relationship Id="rId5" Type="http://schemas.openxmlformats.org/officeDocument/2006/relationships/tags" Target="../tags/tag21.xml"/><Relationship Id="rId4" Type="http://schemas.openxmlformats.org/officeDocument/2006/relationships/tags" Target="../tags/tag20.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4.xml"/><Relationship Id="rId7" Type="http://schemas.openxmlformats.org/officeDocument/2006/relationships/slideMaster" Target="../slideMasters/slideMaster1.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5.xml"/><Relationship Id="rId3" Type="http://schemas.openxmlformats.org/officeDocument/2006/relationships/tags" Target="../tags/tag30.xml"/><Relationship Id="rId7" Type="http://schemas.openxmlformats.org/officeDocument/2006/relationships/tags" Target="../tags/tag34.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tags" Target="../tags/tag36.xml"/><Relationship Id="rId5" Type="http://schemas.openxmlformats.org/officeDocument/2006/relationships/slideMaster" Target="../slideMasters/slideMaster1.xml"/><Relationship Id="rId4" Type="http://schemas.openxmlformats.org/officeDocument/2006/relationships/tags" Target="../tags/tag39.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tags" Target="../tags/tag40.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5.xml"/><Relationship Id="rId7" Type="http://schemas.openxmlformats.org/officeDocument/2006/relationships/slideMaster" Target="../slideMasters/slideMaster1.xml"/><Relationship Id="rId2" Type="http://schemas.openxmlformats.org/officeDocument/2006/relationships/tags" Target="../tags/tag44.xml"/><Relationship Id="rId1" Type="http://schemas.openxmlformats.org/officeDocument/2006/relationships/tags" Target="../tags/tag43.xml"/><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tags" Target="../tags/tag49.xml"/><Relationship Id="rId6" Type="http://schemas.openxmlformats.org/officeDocument/2006/relationships/slideMaster" Target="../slideMasters/slideMaster1.xml"/><Relationship Id="rId5" Type="http://schemas.openxmlformats.org/officeDocument/2006/relationships/tags" Target="../tags/tag53.xml"/><Relationship Id="rId4" Type="http://schemas.openxmlformats.org/officeDocument/2006/relationships/tags" Target="../tags/tag52.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6.xml"/><Relationship Id="rId2" Type="http://schemas.openxmlformats.org/officeDocument/2006/relationships/tags" Target="../tags/tag55.xml"/><Relationship Id="rId1" Type="http://schemas.openxmlformats.org/officeDocument/2006/relationships/tags" Target="../tags/tag54.xml"/><Relationship Id="rId5" Type="http://schemas.openxmlformats.org/officeDocument/2006/relationships/slideMaster" Target="../slideMasters/slideMaster1.xml"/><Relationship Id="rId4" Type="http://schemas.openxmlformats.org/officeDocument/2006/relationships/tags" Target="../tags/tag57.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0.xml"/><Relationship Id="rId2" Type="http://schemas.openxmlformats.org/officeDocument/2006/relationships/tags" Target="../tags/tag59.xml"/><Relationship Id="rId1" Type="http://schemas.openxmlformats.org/officeDocument/2006/relationships/tags" Target="../tags/tag58.xml"/><Relationship Id="rId5" Type="http://schemas.openxmlformats.org/officeDocument/2006/relationships/slideMaster" Target="../slideMasters/slideMaster1.xml"/><Relationship Id="rId4" Type="http://schemas.openxmlformats.org/officeDocument/2006/relationships/tags" Target="../tags/tag61.xml"/></Relationships>
</file>

<file path=ppt/slideLayouts/_rels/slideLayout12.xml.rels><?xml version="1.0" encoding="UTF-8" standalone="yes"?>
<Relationships xmlns="http://schemas.openxmlformats.org/package/2006/relationships"><Relationship Id="rId8" Type="http://schemas.openxmlformats.org/officeDocument/2006/relationships/tags" Target="../tags/tag75.xml"/><Relationship Id="rId13" Type="http://schemas.openxmlformats.org/officeDocument/2006/relationships/image" Target="../media/image2.png"/><Relationship Id="rId3" Type="http://schemas.openxmlformats.org/officeDocument/2006/relationships/tags" Target="../tags/tag70.xml"/><Relationship Id="rId7" Type="http://schemas.openxmlformats.org/officeDocument/2006/relationships/tags" Target="../tags/tag74.xml"/><Relationship Id="rId12" Type="http://schemas.openxmlformats.org/officeDocument/2006/relationships/slideMaster" Target="../slideMasters/slideMaster2.xml"/><Relationship Id="rId2" Type="http://schemas.openxmlformats.org/officeDocument/2006/relationships/tags" Target="../tags/tag69.xml"/><Relationship Id="rId1" Type="http://schemas.openxmlformats.org/officeDocument/2006/relationships/tags" Target="../tags/tag68.xml"/><Relationship Id="rId6" Type="http://schemas.openxmlformats.org/officeDocument/2006/relationships/tags" Target="../tags/tag73.xml"/><Relationship Id="rId11" Type="http://schemas.openxmlformats.org/officeDocument/2006/relationships/tags" Target="../tags/tag78.xml"/><Relationship Id="rId5" Type="http://schemas.openxmlformats.org/officeDocument/2006/relationships/tags" Target="../tags/tag72.xml"/><Relationship Id="rId10" Type="http://schemas.openxmlformats.org/officeDocument/2006/relationships/tags" Target="../tags/tag77.xml"/><Relationship Id="rId4" Type="http://schemas.openxmlformats.org/officeDocument/2006/relationships/tags" Target="../tags/tag71.xml"/><Relationship Id="rId9" Type="http://schemas.openxmlformats.org/officeDocument/2006/relationships/tags" Target="../tags/tag76.xml"/></Relationships>
</file>

<file path=ppt/slideLayouts/_rels/slideLayout13.xml.rels><?xml version="1.0" encoding="UTF-8" standalone="yes"?>
<Relationships xmlns="http://schemas.openxmlformats.org/package/2006/relationships"><Relationship Id="rId3" Type="http://schemas.openxmlformats.org/officeDocument/2006/relationships/tags" Target="../tags/tag81.xml"/><Relationship Id="rId2" Type="http://schemas.openxmlformats.org/officeDocument/2006/relationships/tags" Target="../tags/tag80.xml"/><Relationship Id="rId1" Type="http://schemas.openxmlformats.org/officeDocument/2006/relationships/tags" Target="../tags/tag79.xml"/><Relationship Id="rId6" Type="http://schemas.openxmlformats.org/officeDocument/2006/relationships/slideMaster" Target="../slideMasters/slideMaster2.xml"/><Relationship Id="rId5" Type="http://schemas.openxmlformats.org/officeDocument/2006/relationships/tags" Target="../tags/tag83.xml"/><Relationship Id="rId4" Type="http://schemas.openxmlformats.org/officeDocument/2006/relationships/tags" Target="../tags/tag82.xml"/></Relationships>
</file>

<file path=ppt/slideLayouts/_rels/slideLayout14.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86.xml"/><Relationship Id="rId7" Type="http://schemas.openxmlformats.org/officeDocument/2006/relationships/tags" Target="../tags/tag90.xml"/><Relationship Id="rId2" Type="http://schemas.openxmlformats.org/officeDocument/2006/relationships/tags" Target="../tags/tag85.xml"/><Relationship Id="rId1" Type="http://schemas.openxmlformats.org/officeDocument/2006/relationships/tags" Target="../tags/tag84.xml"/><Relationship Id="rId6" Type="http://schemas.openxmlformats.org/officeDocument/2006/relationships/tags" Target="../tags/tag89.xml"/><Relationship Id="rId5" Type="http://schemas.openxmlformats.org/officeDocument/2006/relationships/tags" Target="../tags/tag88.xml"/><Relationship Id="rId4" Type="http://schemas.openxmlformats.org/officeDocument/2006/relationships/tags" Target="../tags/tag87.xml"/></Relationships>
</file>

<file path=ppt/slideLayouts/_rels/slideLayout15.xml.rels><?xml version="1.0" encoding="UTF-8" standalone="yes"?>
<Relationships xmlns="http://schemas.openxmlformats.org/package/2006/relationships"><Relationship Id="rId3" Type="http://schemas.openxmlformats.org/officeDocument/2006/relationships/tags" Target="../tags/tag93.xml"/><Relationship Id="rId7" Type="http://schemas.openxmlformats.org/officeDocument/2006/relationships/slideMaster" Target="../slideMasters/slideMaster2.xml"/><Relationship Id="rId2" Type="http://schemas.openxmlformats.org/officeDocument/2006/relationships/tags" Target="../tags/tag92.xml"/><Relationship Id="rId1" Type="http://schemas.openxmlformats.org/officeDocument/2006/relationships/tags" Target="../tags/tag91.xml"/><Relationship Id="rId6" Type="http://schemas.openxmlformats.org/officeDocument/2006/relationships/tags" Target="../tags/tag96.xml"/><Relationship Id="rId5" Type="http://schemas.openxmlformats.org/officeDocument/2006/relationships/tags" Target="../tags/tag95.xml"/><Relationship Id="rId4" Type="http://schemas.openxmlformats.org/officeDocument/2006/relationships/tags" Target="../tags/tag94.xml"/></Relationships>
</file>

<file path=ppt/slideLayouts/_rels/slideLayout16.xml.rels><?xml version="1.0" encoding="UTF-8" standalone="yes"?>
<Relationships xmlns="http://schemas.openxmlformats.org/package/2006/relationships"><Relationship Id="rId8" Type="http://schemas.openxmlformats.org/officeDocument/2006/relationships/tags" Target="../tags/tag104.xml"/><Relationship Id="rId3" Type="http://schemas.openxmlformats.org/officeDocument/2006/relationships/tags" Target="../tags/tag99.xml"/><Relationship Id="rId7" Type="http://schemas.openxmlformats.org/officeDocument/2006/relationships/tags" Target="../tags/tag103.xml"/><Relationship Id="rId2" Type="http://schemas.openxmlformats.org/officeDocument/2006/relationships/tags" Target="../tags/tag98.xml"/><Relationship Id="rId1" Type="http://schemas.openxmlformats.org/officeDocument/2006/relationships/tags" Target="../tags/tag97.xml"/><Relationship Id="rId6" Type="http://schemas.openxmlformats.org/officeDocument/2006/relationships/tags" Target="../tags/tag102.xml"/><Relationship Id="rId5" Type="http://schemas.openxmlformats.org/officeDocument/2006/relationships/tags" Target="../tags/tag101.xml"/><Relationship Id="rId4" Type="http://schemas.openxmlformats.org/officeDocument/2006/relationships/tags" Target="../tags/tag100.xml"/><Relationship Id="rId9"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tags" Target="../tags/tag107.xml"/><Relationship Id="rId2" Type="http://schemas.openxmlformats.org/officeDocument/2006/relationships/tags" Target="../tags/tag106.xml"/><Relationship Id="rId1" Type="http://schemas.openxmlformats.org/officeDocument/2006/relationships/tags" Target="../tags/tag105.xml"/><Relationship Id="rId5" Type="http://schemas.openxmlformats.org/officeDocument/2006/relationships/slideMaster" Target="../slideMasters/slideMaster2.xml"/><Relationship Id="rId4" Type="http://schemas.openxmlformats.org/officeDocument/2006/relationships/tags" Target="../tags/tag108.xml"/></Relationships>
</file>

<file path=ppt/slideLayouts/_rels/slideLayout18.xml.rels><?xml version="1.0" encoding="UTF-8" standalone="yes"?>
<Relationships xmlns="http://schemas.openxmlformats.org/package/2006/relationships"><Relationship Id="rId3" Type="http://schemas.openxmlformats.org/officeDocument/2006/relationships/tags" Target="../tags/tag111.xml"/><Relationship Id="rId2" Type="http://schemas.openxmlformats.org/officeDocument/2006/relationships/tags" Target="../tags/tag110.xml"/><Relationship Id="rId1" Type="http://schemas.openxmlformats.org/officeDocument/2006/relationships/tags" Target="../tags/tag109.xml"/><Relationship Id="rId4"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tags" Target="../tags/tag114.xml"/><Relationship Id="rId7" Type="http://schemas.openxmlformats.org/officeDocument/2006/relationships/slideMaster" Target="../slideMasters/slideMaster2.xml"/><Relationship Id="rId2" Type="http://schemas.openxmlformats.org/officeDocument/2006/relationships/tags" Target="../tags/tag113.xml"/><Relationship Id="rId1" Type="http://schemas.openxmlformats.org/officeDocument/2006/relationships/tags" Target="../tags/tag112.xml"/><Relationship Id="rId6" Type="http://schemas.openxmlformats.org/officeDocument/2006/relationships/tags" Target="../tags/tag117.xml"/><Relationship Id="rId5" Type="http://schemas.openxmlformats.org/officeDocument/2006/relationships/tags" Target="../tags/tag116.xml"/><Relationship Id="rId4" Type="http://schemas.openxmlformats.org/officeDocument/2006/relationships/tags" Target="../tags/tag115.xml"/></Relationships>
</file>

<file path=ppt/slideLayouts/_rels/slideLayout20.xml.rels><?xml version="1.0" encoding="UTF-8" standalone="yes"?>
<Relationships xmlns="http://schemas.openxmlformats.org/package/2006/relationships"><Relationship Id="rId3" Type="http://schemas.openxmlformats.org/officeDocument/2006/relationships/tags" Target="../tags/tag120.xml"/><Relationship Id="rId2" Type="http://schemas.openxmlformats.org/officeDocument/2006/relationships/tags" Target="../tags/tag119.xml"/><Relationship Id="rId1" Type="http://schemas.openxmlformats.org/officeDocument/2006/relationships/tags" Target="../tags/tag118.xml"/><Relationship Id="rId6" Type="http://schemas.openxmlformats.org/officeDocument/2006/relationships/slideMaster" Target="../slideMasters/slideMaster2.xml"/><Relationship Id="rId5" Type="http://schemas.openxmlformats.org/officeDocument/2006/relationships/tags" Target="../tags/tag122.xml"/><Relationship Id="rId4" Type="http://schemas.openxmlformats.org/officeDocument/2006/relationships/tags" Target="../tags/tag121.xml"/></Relationships>
</file>

<file path=ppt/slideLayouts/_rels/slideLayout21.xml.rels><?xml version="1.0" encoding="UTF-8" standalone="yes"?>
<Relationships xmlns="http://schemas.openxmlformats.org/package/2006/relationships"><Relationship Id="rId3" Type="http://schemas.openxmlformats.org/officeDocument/2006/relationships/tags" Target="../tags/tag125.xml"/><Relationship Id="rId2" Type="http://schemas.openxmlformats.org/officeDocument/2006/relationships/tags" Target="../tags/tag124.xml"/><Relationship Id="rId1" Type="http://schemas.openxmlformats.org/officeDocument/2006/relationships/tags" Target="../tags/tag123.xml"/><Relationship Id="rId5" Type="http://schemas.openxmlformats.org/officeDocument/2006/relationships/slideMaster" Target="../slideMasters/slideMaster2.xml"/><Relationship Id="rId4" Type="http://schemas.openxmlformats.org/officeDocument/2006/relationships/tags" Target="../tags/tag126.xml"/></Relationships>
</file>

<file path=ppt/slideLayouts/_rels/slideLayout22.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129.xml"/><Relationship Id="rId7" Type="http://schemas.openxmlformats.org/officeDocument/2006/relationships/tags" Target="../tags/tag133.xml"/><Relationship Id="rId2" Type="http://schemas.openxmlformats.org/officeDocument/2006/relationships/tags" Target="../tags/tag128.xml"/><Relationship Id="rId1" Type="http://schemas.openxmlformats.org/officeDocument/2006/relationships/tags" Target="../tags/tag127.xml"/><Relationship Id="rId6" Type="http://schemas.openxmlformats.org/officeDocument/2006/relationships/tags" Target="../tags/tag132.xml"/><Relationship Id="rId5" Type="http://schemas.openxmlformats.org/officeDocument/2006/relationships/tags" Target="../tags/tag131.xml"/><Relationship Id="rId4" Type="http://schemas.openxmlformats.org/officeDocument/2006/relationships/tags" Target="../tags/tag13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1"/>
            </p:custDataLst>
          </p:nvPr>
        </p:nvSpPr>
        <p:spPr>
          <a:xfrm>
            <a:off x="669882" y="2588281"/>
            <a:ext cx="10852237" cy="899167"/>
          </a:xfrm>
        </p:spPr>
        <p:txBody>
          <a:bodyPr lIns="101600" tIns="38100" rIns="25400" bIns="38100" anchor="t" anchorCtr="0">
            <a:noAutofit/>
          </a:bodyPr>
          <a:lstStyle>
            <a:lvl1pPr algn="ctr">
              <a:defRPr sz="5400" b="0" spc="600">
                <a:effectLst>
                  <a:outerShdw blurRad="38100" dist="38100" dir="2700000" algn="tl">
                    <a:srgbClr val="000000">
                      <a:alpha val="43137"/>
                    </a:srgbClr>
                  </a:outerShdw>
                </a:effectLst>
              </a:defRPr>
            </a:lvl1pPr>
          </a:lstStyle>
          <a:p>
            <a:r>
              <a:rPr lang="zh-CN" altLang="en-US" dirty="0"/>
              <a:t>单击此处编辑标题</a:t>
            </a:r>
          </a:p>
        </p:txBody>
      </p:sp>
      <p:sp>
        <p:nvSpPr>
          <p:cNvPr id="3" name="副标题 2"/>
          <p:cNvSpPr>
            <a:spLocks noGrp="1"/>
          </p:cNvSpPr>
          <p:nvPr>
            <p:ph type="subTitle" idx="1" hasCustomPrompt="1"/>
            <p:custDataLst>
              <p:tags r:id="rId2"/>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2019/4/28</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dirty="0">
                <a:sym typeface="+mn-ea"/>
              </a:rPr>
              <a:t>单击此处编辑母版标题样式</a:t>
            </a:r>
          </a:p>
        </p:txBody>
      </p:sp>
      <p:sp>
        <p:nvSpPr>
          <p:cNvPr id="3" name="内容占位符 2"/>
          <p:cNvSpPr>
            <a:spLocks noGrp="1"/>
          </p:cNvSpPr>
          <p:nvPr>
            <p:ph idx="1"/>
            <p:custDataLst>
              <p:tags r:id="rId2"/>
            </p:custDataLst>
          </p:nvPr>
        </p:nvSpPr>
        <p:spPr>
          <a:xfrm>
            <a:off x="669882" y="1296000"/>
            <a:ext cx="10852237" cy="5041355"/>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2019/4/28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Autofit/>
          </a:bodyPr>
          <a:lstStyle>
            <a:lvl1pPr>
              <a:defRPr sz="3600" b="0" u="none" strike="noStrike" kern="1200" cap="none" spc="300" normalizeH="0">
                <a:solidFill>
                  <a:schemeClr val="tx1"/>
                </a:solidFill>
                <a:effectLst>
                  <a:outerShdw blurRad="38100" dist="38100" dir="2700000" algn="tl">
                    <a:srgbClr val="000000">
                      <a:alpha val="43137"/>
                    </a:srgbClr>
                  </a:outerShdw>
                </a:effectLst>
                <a:uFillTx/>
              </a:defRPr>
            </a:lvl1pPr>
          </a:lstStyle>
          <a:p>
            <a:r>
              <a:rPr lang="zh-CN" altLang="en-US" dirty="0"/>
              <a:t>单击此处编辑母版标题样式</a:t>
            </a:r>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2019/4/28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dirty="0">
                <a:sym typeface="+mn-ea"/>
              </a:rPr>
              <a:t>单击此处编辑母版标题样式</a:t>
            </a:r>
          </a:p>
        </p:txBody>
      </p:sp>
      <p:sp>
        <p:nvSpPr>
          <p:cNvPr id="3" name="内容占位符 2"/>
          <p:cNvSpPr>
            <a:spLocks noGrp="1"/>
          </p:cNvSpPr>
          <p:nvPr>
            <p:ph sz="half" idx="1"/>
            <p:custDataLst>
              <p:tags r:id="rId2"/>
            </p:custDataLst>
          </p:nvPr>
        </p:nvSpPr>
        <p:spPr>
          <a:xfrm>
            <a:off x="669930" y="1296000"/>
            <a:ext cx="5283242" cy="5040000"/>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内容占位符 3"/>
          <p:cNvSpPr>
            <a:spLocks noGrp="1"/>
          </p:cNvSpPr>
          <p:nvPr>
            <p:ph sz="half" idx="2"/>
            <p:custDataLst>
              <p:tags r:id="rId3"/>
            </p:custDataLst>
          </p:nvPr>
        </p:nvSpPr>
        <p:spPr>
          <a:xfrm>
            <a:off x="6238877" y="1296000"/>
            <a:ext cx="5283242" cy="5040000"/>
          </a:xfrm>
        </p:spPr>
        <p:txBody>
          <a:bodyPr>
            <a:noAutofit/>
          </a:bodyPr>
          <a:lstStyle>
            <a:lvl1pPr>
              <a:defRPr sz="1600">
                <a:solidFill>
                  <a:schemeClr val="tx1">
                    <a:lumMod val="75000"/>
                    <a:lumOff val="25000"/>
                  </a:schemeClr>
                </a:solidFill>
              </a:defRPr>
            </a:lvl1pPr>
            <a:lvl2pPr>
              <a:defRPr sz="16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2019/4/28</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dirty="0">
                <a:sym typeface="+mn-ea"/>
              </a:rPr>
              <a:t>单击此处编辑母版标题样式</a:t>
            </a:r>
          </a:p>
        </p:txBody>
      </p:sp>
      <p:sp>
        <p:nvSpPr>
          <p:cNvPr id="3" name="文本占位符 2"/>
          <p:cNvSpPr>
            <a:spLocks noGrp="1"/>
          </p:cNvSpPr>
          <p:nvPr>
            <p:ph type="body" idx="1" hasCustomPrompt="1"/>
            <p:custDataLst>
              <p:tags r:id="rId2"/>
            </p:custDataLst>
          </p:nvPr>
        </p:nvSpPr>
        <p:spPr>
          <a:xfrm>
            <a:off x="669930" y="1296000"/>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1" u="none" strike="noStrike" kern="1200" cap="none" spc="200" normalizeH="0" baseline="0">
                <a:solidFill>
                  <a:schemeClr val="tx1"/>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69925" y="1789043"/>
            <a:ext cx="5283200"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4"/>
            </p:custDataLst>
          </p:nvPr>
        </p:nvSpPr>
        <p:spPr>
          <a:xfrm>
            <a:off x="6235750" y="1296000"/>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1" i="0" u="none" strike="noStrike" kern="1200" cap="none" spc="200" normalizeH="0" baseline="0" noProof="1" dirty="0">
                <a:solidFill>
                  <a:schemeClr val="tx1"/>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789043"/>
            <a:ext cx="5283242"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2019/4/28</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2019/4/28</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2019/4/28</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2"/>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2019/4/28</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mj-lt"/>
                <a:ea typeface="+mj-ea"/>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defRPr>
            </a:lvl1pPr>
            <a:lvl2pPr indent="0" eaLnBrk="1" fontAlgn="auto" latinLnBrk="0" hangingPunct="1">
              <a:defRPr>
                <a:solidFill>
                  <a:schemeClr val="tx1">
                    <a:lumMod val="75000"/>
                    <a:lumOff val="25000"/>
                  </a:schemeClr>
                </a:solidFill>
              </a:defRPr>
            </a:lvl2pPr>
            <a:lvl3pPr indent="0" eaLnBrk="1" fontAlgn="auto" latinLnBrk="0" hangingPunct="1">
              <a:defRPr>
                <a:solidFill>
                  <a:schemeClr val="tx1">
                    <a:lumMod val="75000"/>
                    <a:lumOff val="25000"/>
                  </a:schemeClr>
                </a:solidFill>
              </a:defRPr>
            </a:lvl3pPr>
            <a:lvl4pPr indent="0" eaLnBrk="1" fontAlgn="auto" latinLnBrk="0" hangingPunct="1">
              <a:defRPr>
                <a:solidFill>
                  <a:schemeClr val="tx1">
                    <a:lumMod val="75000"/>
                    <a:lumOff val="25000"/>
                  </a:schemeClr>
                </a:solidFill>
              </a:defRPr>
            </a:lvl4pPr>
            <a:lvl5pPr indent="0" eaLnBrk="1" fontAlgn="auto" latinLnBrk="0" hangingPunct="1">
              <a:defRPr>
                <a:solidFill>
                  <a:schemeClr val="tx1">
                    <a:lumMod val="75000"/>
                    <a:lumOff val="25000"/>
                  </a:schemeClr>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2019/4/28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2019/4/28</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2019/4/28</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dirty="0">
                <a:solidFill>
                  <a:schemeClr val="tx1"/>
                </a:solidFill>
                <a:effectLst>
                  <a:outerShdw blurRad="38100" dist="38100" dir="2700000" algn="tl">
                    <a:srgbClr val="000000">
                      <a:alpha val="43137"/>
                    </a:srgbClr>
                  </a:outerShdw>
                </a:effectLst>
                <a:uFillTx/>
                <a:latin typeface="+mj-lt"/>
                <a:ea typeface="+mj-ea"/>
                <a:cs typeface="+mj-cs"/>
                <a:sym typeface="+mn-ea"/>
              </a:defRPr>
            </a:lvl1pPr>
          </a:lstStyle>
          <a:p>
            <a:pPr lvl="0"/>
            <a:r>
              <a:rPr>
                <a:sym typeface="+mn-ea"/>
              </a:rPr>
              <a:t>单击此处编辑标题</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6" name="图片 5"/>
          <p:cNvPicPr>
            <a:picLocks noChangeAspect="1"/>
          </p:cNvPicPr>
          <p:nvPr>
            <p:custDataLst>
              <p:tags r:id="rId1"/>
            </p:custDataLst>
          </p:nvPr>
        </p:nvPicPr>
        <p:blipFill>
          <a:blip r:embed="rId13"/>
          <a:stretch>
            <a:fillRect/>
          </a:stretch>
        </p:blipFill>
        <p:spPr>
          <a:xfrm>
            <a:off x="0" y="0"/>
            <a:ext cx="12192000" cy="6858000"/>
          </a:xfrm>
          <a:prstGeom prst="rect">
            <a:avLst/>
          </a:prstGeom>
        </p:spPr>
      </p:pic>
      <p:sp>
        <p:nvSpPr>
          <p:cNvPr id="22" name="矩形 21"/>
          <p:cNvSpPr/>
          <p:nvPr>
            <p:custDataLst>
              <p:tags r:id="rId2"/>
            </p:custDataLst>
          </p:nvPr>
        </p:nvSpPr>
        <p:spPr>
          <a:xfrm>
            <a:off x="11564228" y="2034741"/>
            <a:ext cx="627772" cy="198266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3" name="矩形 22"/>
          <p:cNvSpPr/>
          <p:nvPr>
            <p:custDataLst>
              <p:tags r:id="rId3"/>
            </p:custDataLst>
          </p:nvPr>
        </p:nvSpPr>
        <p:spPr>
          <a:xfrm>
            <a:off x="11564228" y="3681411"/>
            <a:ext cx="344179" cy="3441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4" name="圆角矩形 29"/>
          <p:cNvSpPr/>
          <p:nvPr>
            <p:custDataLst>
              <p:tags r:id="rId4"/>
            </p:custDataLst>
          </p:nvPr>
        </p:nvSpPr>
        <p:spPr>
          <a:xfrm>
            <a:off x="9759462" y="4187986"/>
            <a:ext cx="1351572" cy="60300"/>
          </a:xfrm>
          <a:prstGeom prst="roundRect">
            <a:avLst>
              <a:gd name="adj" fmla="val 5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 name="标题 1"/>
          <p:cNvSpPr>
            <a:spLocks noGrp="1"/>
          </p:cNvSpPr>
          <p:nvPr>
            <p:ph type="ctrTitle" hasCustomPrompt="1"/>
            <p:custDataLst>
              <p:tags r:id="rId5"/>
            </p:custDataLst>
          </p:nvPr>
        </p:nvSpPr>
        <p:spPr>
          <a:xfrm>
            <a:off x="4885055" y="848360"/>
            <a:ext cx="6393180" cy="3261995"/>
          </a:xfrm>
        </p:spPr>
        <p:txBody>
          <a:bodyPr lIns="90000" tIns="46800" rIns="90000" bIns="0" anchor="b" anchorCtr="0">
            <a:noAutofit/>
          </a:bodyPr>
          <a:lstStyle>
            <a:lvl1pPr algn="r">
              <a:lnSpc>
                <a:spcPct val="130000"/>
              </a:lnSpc>
              <a:defRPr sz="8000" spc="200" baseline="0">
                <a:solidFill>
                  <a:schemeClr val="bg1"/>
                </a:solidFill>
                <a:latin typeface="汉仪旗黑-85S" panose="00020600040101010101" pitchFamily="18" charset="-122"/>
                <a:ea typeface="汉仪旗黑-85S" panose="00020600040101010101" pitchFamily="18" charset="-122"/>
              </a:defRPr>
            </a:lvl1pPr>
          </a:lstStyle>
          <a:p>
            <a:r>
              <a:rPr lang="zh-CN" altLang="en-US" dirty="0"/>
              <a:t>单击此处编辑标题</a:t>
            </a:r>
          </a:p>
        </p:txBody>
      </p:sp>
      <p:sp>
        <p:nvSpPr>
          <p:cNvPr id="3" name="副标题 2"/>
          <p:cNvSpPr>
            <a:spLocks noGrp="1"/>
          </p:cNvSpPr>
          <p:nvPr>
            <p:ph type="subTitle" idx="1" hasCustomPrompt="1"/>
            <p:custDataLst>
              <p:tags r:id="rId6"/>
            </p:custDataLst>
          </p:nvPr>
        </p:nvSpPr>
        <p:spPr>
          <a:xfrm>
            <a:off x="4825366" y="4335692"/>
            <a:ext cx="6393224" cy="1788968"/>
          </a:xfrm>
        </p:spPr>
        <p:txBody>
          <a:bodyPr lIns="90000" tIns="0" rIns="90000" bIns="46800">
            <a:normAutofit/>
          </a:bodyPr>
          <a:lstStyle>
            <a:lvl1pPr marL="0" indent="0" algn="r" eaLnBrk="1" fontAlgn="auto" latinLnBrk="0" hangingPunct="1">
              <a:lnSpc>
                <a:spcPct val="130000"/>
              </a:lnSpc>
              <a:buNone/>
              <a:defRPr sz="1200" u="none" strike="noStrike" kern="1200" cap="none" spc="200" normalizeH="0" baseline="0">
                <a:solidFill>
                  <a:schemeClr val="bg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16" name="日期占位符 15"/>
          <p:cNvSpPr>
            <a:spLocks noGrp="1"/>
          </p:cNvSpPr>
          <p:nvPr>
            <p:ph type="dt" sz="half" idx="10"/>
            <p:custDataLst>
              <p:tags r:id="rId7"/>
            </p:custDataLst>
          </p:nvPr>
        </p:nvSpPr>
        <p:spPr/>
        <p:txBody>
          <a:bodyPr/>
          <a:lstStyle/>
          <a:p>
            <a:fld id="{760FBDFE-C587-4B4C-A407-44438C67B59E}" type="datetimeFigureOut">
              <a:rPr lang="zh-CN" altLang="en-US" smtClean="0"/>
              <a:t>2019/4/28</a:t>
            </a:fld>
            <a:endParaRPr lang="zh-CN" altLang="en-US"/>
          </a:p>
        </p:txBody>
      </p:sp>
      <p:sp>
        <p:nvSpPr>
          <p:cNvPr id="17" name="页脚占位符 16"/>
          <p:cNvSpPr>
            <a:spLocks noGrp="1"/>
          </p:cNvSpPr>
          <p:nvPr>
            <p:ph type="ftr" sz="quarter" idx="11"/>
            <p:custDataLst>
              <p:tags r:id="rId8"/>
            </p:custDataLst>
          </p:nvPr>
        </p:nvSpPr>
        <p:spPr/>
        <p:txBody>
          <a:bodyPr/>
          <a:lstStyle/>
          <a:p>
            <a:endParaRPr lang="zh-CN" altLang="en-US" dirty="0"/>
          </a:p>
        </p:txBody>
      </p:sp>
      <p:sp>
        <p:nvSpPr>
          <p:cNvPr id="18" name="灯片编号占位符 17"/>
          <p:cNvSpPr>
            <a:spLocks noGrp="1"/>
          </p:cNvSpPr>
          <p:nvPr>
            <p:ph type="sldNum" sz="quarter" idx="12"/>
            <p:custDataLst>
              <p:tags r:id="rId9"/>
            </p:custDataLst>
          </p:nvPr>
        </p:nvSpPr>
        <p:spPr/>
        <p:txBody>
          <a:bodyPr/>
          <a:lstStyle/>
          <a:p>
            <a:fld id="{49AE70B2-8BF9-45C0-BB95-33D1B9D3A854}" type="slidenum">
              <a:rPr lang="zh-CN" altLang="en-US" smtClean="0"/>
              <a:t>‹#›</a:t>
            </a:fld>
            <a:endParaRPr lang="zh-CN" altLang="en-US" dirty="0"/>
          </a:p>
        </p:txBody>
      </p:sp>
      <p:sp>
        <p:nvSpPr>
          <p:cNvPr id="5" name="文本占位符 4"/>
          <p:cNvSpPr>
            <a:spLocks noGrp="1"/>
          </p:cNvSpPr>
          <p:nvPr>
            <p:ph type="body" sz="quarter" idx="13" hasCustomPrompt="1"/>
            <p:custDataLst>
              <p:tags r:id="rId10"/>
            </p:custDataLst>
          </p:nvPr>
        </p:nvSpPr>
        <p:spPr>
          <a:xfrm>
            <a:off x="449933" y="5341385"/>
            <a:ext cx="2273843" cy="653979"/>
          </a:xfrm>
        </p:spPr>
        <p:txBody>
          <a:bodyPr anchor="ctr">
            <a:normAutofit/>
          </a:bodyPr>
          <a:lstStyle>
            <a:lvl1pPr marL="0" indent="0" algn="ctr">
              <a:lnSpc>
                <a:spcPct val="130000"/>
              </a:lnSpc>
              <a:buNone/>
              <a:defRPr sz="1400" spc="200" baseline="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dirty="0"/>
              <a:t>编辑文本</a:t>
            </a:r>
          </a:p>
        </p:txBody>
      </p:sp>
      <p:sp>
        <p:nvSpPr>
          <p:cNvPr id="26" name="文本占位符 25"/>
          <p:cNvSpPr>
            <a:spLocks noGrp="1"/>
          </p:cNvSpPr>
          <p:nvPr>
            <p:ph type="body" sz="quarter" idx="14" hasCustomPrompt="1"/>
            <p:custDataLst>
              <p:tags r:id="rId11"/>
            </p:custDataLst>
          </p:nvPr>
        </p:nvSpPr>
        <p:spPr>
          <a:xfrm>
            <a:off x="449933" y="5600907"/>
            <a:ext cx="2273843" cy="653979"/>
          </a:xfrm>
        </p:spPr>
        <p:txBody>
          <a:bodyPr anchor="ctr">
            <a:normAutofit/>
          </a:bodyPr>
          <a:lstStyle>
            <a:lvl1pPr marL="0" indent="0" algn="ctr">
              <a:lnSpc>
                <a:spcPct val="130000"/>
              </a:lnSpc>
              <a:buNone/>
              <a:defRPr sz="1400" spc="200" baseline="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dirty="0"/>
              <a:t>编辑文本</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90000" tIns="46800" rIns="90000" bIns="468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idx="1"/>
            <p:custDataLst>
              <p:tags r:id="rId2"/>
            </p:custDataLst>
          </p:nvPr>
        </p:nvSpPr>
        <p:spPr>
          <a:xfrm>
            <a:off x="669882" y="952508"/>
            <a:ext cx="10852237" cy="5388907"/>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2019/4/28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11" name="菱形 10"/>
          <p:cNvSpPr/>
          <p:nvPr>
            <p:custDataLst>
              <p:tags r:id="rId1"/>
            </p:custDataLst>
          </p:nvPr>
        </p:nvSpPr>
        <p:spPr>
          <a:xfrm>
            <a:off x="5681188" y="3022052"/>
            <a:ext cx="813894" cy="813894"/>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title" hasCustomPrompt="1"/>
            <p:custDataLst>
              <p:tags r:id="rId2"/>
            </p:custDataLst>
          </p:nvPr>
        </p:nvSpPr>
        <p:spPr>
          <a:xfrm>
            <a:off x="2070100" y="3818890"/>
            <a:ext cx="8051800" cy="814070"/>
          </a:xfrm>
        </p:spPr>
        <p:txBody>
          <a:bodyPr lIns="90000" tIns="0" rIns="90000" bIns="0" anchor="t" anchorCtr="0">
            <a:normAutofit/>
          </a:bodyPr>
          <a:lstStyle>
            <a:lvl1pPr algn="ctr">
              <a:defRPr sz="4000" u="none" strike="noStrike" kern="1200" cap="none" spc="200" normalizeH="0" baseline="0">
                <a:solidFill>
                  <a:schemeClr val="bg1"/>
                </a:solidFill>
                <a:uFillTx/>
                <a:latin typeface="汉仪旗黑-85S" panose="00020600040101010101" pitchFamily="18" charset="-122"/>
                <a:ea typeface="汉仪旗黑-85S" panose="00020600040101010101" pitchFamily="18" charset="-122"/>
              </a:defRPr>
            </a:lvl1pPr>
          </a:lstStyle>
          <a:p>
            <a:r>
              <a:rPr lang="zh-CN" altLang="en-US" dirty="0"/>
              <a:t>单击此处编辑标题</a:t>
            </a:r>
          </a:p>
        </p:txBody>
      </p:sp>
      <p:sp>
        <p:nvSpPr>
          <p:cNvPr id="3" name="文本占位符 2"/>
          <p:cNvSpPr>
            <a:spLocks noGrp="1"/>
          </p:cNvSpPr>
          <p:nvPr>
            <p:ph type="body" idx="1"/>
            <p:custDataLst>
              <p:tags r:id="rId3"/>
            </p:custDataLst>
          </p:nvPr>
        </p:nvSpPr>
        <p:spPr>
          <a:xfrm>
            <a:off x="2070100" y="4665345"/>
            <a:ext cx="8051800" cy="1078230"/>
          </a:xfrm>
        </p:spPr>
        <p:txBody>
          <a:bodyPr lIns="90000" tIns="0" rIns="90000" bIns="46800">
            <a:normAutofit/>
          </a:bodyPr>
          <a:lstStyle>
            <a:lvl1pPr marL="0" indent="0" algn="ctr" eaLnBrk="1" fontAlgn="auto" latinLnBrk="0" hangingPunct="1">
              <a:buNone/>
              <a:defRPr kumimoji="0" lang="zh-CN" altLang="en-US" sz="1600" b="0" i="0" u="none" strike="noStrike" kern="1200" cap="none" spc="200" normalizeH="0" baseline="0" noProof="1">
                <a:solidFill>
                  <a:schemeClr val="bg1"/>
                </a:solidFill>
                <a:uFillTx/>
                <a:latin typeface="微软雅黑" panose="020B0503020204020204" charset="-122"/>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12" name="矩形 11"/>
          <p:cNvSpPr/>
          <p:nvPr>
            <p:custDataLst>
              <p:tags r:id="rId4"/>
            </p:custDataLst>
          </p:nvPr>
        </p:nvSpPr>
        <p:spPr>
          <a:xfrm>
            <a:off x="158262" y="123092"/>
            <a:ext cx="11869615" cy="6559061"/>
          </a:xfrm>
          <a:prstGeom prst="rect">
            <a:avLst/>
          </a:prstGeom>
          <a:noFill/>
          <a:ln w="63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2019/4/28</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sz="half" idx="1"/>
            <p:custDataLst>
              <p:tags r:id="rId2"/>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3"/>
            </p:custDataLst>
          </p:nvPr>
        </p:nvSpPr>
        <p:spPr>
          <a:xfrm>
            <a:off x="6238877" y="952508"/>
            <a:ext cx="5283242" cy="5388907"/>
          </a:xfrm>
        </p:spPr>
        <p:txBody>
          <a:bodyPr>
            <a:noAutofit/>
          </a:bodyPr>
          <a:lstStyle>
            <a:lvl1pPr>
              <a:defRPr sz="1600">
                <a:solidFill>
                  <a:schemeClr val="tx1">
                    <a:lumMod val="75000"/>
                    <a:lumOff val="25000"/>
                  </a:schemeClr>
                </a:solidFill>
                <a:latin typeface="微软雅黑" panose="020B0503020204020204" charset="-122"/>
                <a:ea typeface="微软雅黑" panose="020B0503020204020204" charset="-122"/>
              </a:defRPr>
            </a:lvl1pPr>
            <a:lvl2pPr>
              <a:defRPr sz="1600">
                <a:solidFill>
                  <a:schemeClr val="tx1">
                    <a:lumMod val="75000"/>
                    <a:lumOff val="25000"/>
                  </a:schemeClr>
                </a:solidFill>
                <a:latin typeface="微软雅黑" panose="020B0503020204020204" charset="-122"/>
                <a:ea typeface="微软雅黑" panose="020B0503020204020204" charset="-122"/>
              </a:defRPr>
            </a:lvl2pPr>
            <a:lvl3pPr>
              <a:defRPr sz="1600">
                <a:solidFill>
                  <a:schemeClr val="tx1">
                    <a:lumMod val="75000"/>
                    <a:lumOff val="25000"/>
                  </a:schemeClr>
                </a:solidFill>
                <a:latin typeface="微软雅黑" panose="020B0503020204020204" charset="-122"/>
                <a:ea typeface="微软雅黑" panose="020B0503020204020204" charset="-122"/>
              </a:defRPr>
            </a:lvl3pPr>
            <a:lvl4pPr>
              <a:defRPr sz="1600">
                <a:solidFill>
                  <a:schemeClr val="tx1">
                    <a:lumMod val="75000"/>
                    <a:lumOff val="25000"/>
                  </a:schemeClr>
                </a:solidFill>
                <a:latin typeface="微软雅黑" panose="020B0503020204020204" charset="-122"/>
                <a:ea typeface="微软雅黑" panose="020B0503020204020204" charset="-122"/>
              </a:defRPr>
            </a:lvl4pPr>
            <a:lvl5pPr>
              <a:defRPr sz="1600">
                <a:solidFill>
                  <a:schemeClr val="tx1">
                    <a:lumMod val="75000"/>
                    <a:lumOff val="25000"/>
                  </a:schemeClr>
                </a:solidFill>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2019/4/28</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75000"/>
                    <a:lumOff val="25000"/>
                  </a:schemeClr>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2019/4/28</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2019/4/28</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2019/4/28</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2019/4/28</a:t>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1pPr>
            <a:lvl2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2pPr>
            <a:lvl3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3pPr>
            <a:lvl4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4pPr>
            <a:lvl5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2019/4/28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2019/4/28</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15" name="矩形 14"/>
          <p:cNvSpPr/>
          <p:nvPr>
            <p:custDataLst>
              <p:tags r:id="rId1"/>
            </p:custDataLst>
          </p:nvPr>
        </p:nvSpPr>
        <p:spPr>
          <a:xfrm>
            <a:off x="11564228" y="2042926"/>
            <a:ext cx="627772" cy="198266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6" name="矩形 15"/>
          <p:cNvSpPr/>
          <p:nvPr>
            <p:custDataLst>
              <p:tags r:id="rId2"/>
            </p:custDataLst>
          </p:nvPr>
        </p:nvSpPr>
        <p:spPr>
          <a:xfrm>
            <a:off x="11564228" y="3681411"/>
            <a:ext cx="344179" cy="3441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 name="标题 1"/>
          <p:cNvSpPr>
            <a:spLocks noGrp="1"/>
          </p:cNvSpPr>
          <p:nvPr>
            <p:ph type="title" hasCustomPrompt="1"/>
            <p:custDataLst>
              <p:tags r:id="rId3"/>
            </p:custDataLst>
          </p:nvPr>
        </p:nvSpPr>
        <p:spPr>
          <a:xfrm>
            <a:off x="5979795" y="2270998"/>
            <a:ext cx="5346247" cy="1526519"/>
          </a:xfrm>
        </p:spPr>
        <p:txBody>
          <a:bodyPr vert="horz" lIns="90000" tIns="46800" rIns="90000" bIns="46800" rtlCol="0" anchor="ctr" anchorCtr="0">
            <a:noAutofit/>
          </a:bodyPr>
          <a:lstStyle>
            <a:lvl1pPr marL="0" marR="0" algn="r" defTabSz="914400" rtl="0" eaLnBrk="1" fontAlgn="auto" latinLnBrk="0" hangingPunct="1">
              <a:lnSpc>
                <a:spcPct val="130000"/>
              </a:lnSpc>
              <a:buNone/>
              <a:defRPr kumimoji="0" lang="zh-CN" altLang="en-US" sz="8000" b="1" i="0" u="none" strike="noStrike" kern="1200" cap="none" spc="200" normalizeH="0" baseline="0" noProof="1" dirty="0">
                <a:solidFill>
                  <a:schemeClr val="bg1"/>
                </a:solidFill>
                <a:uFillTx/>
                <a:latin typeface="Arial" panose="020B0604020202020204" pitchFamily="34" charset="0"/>
                <a:ea typeface="汉仪旗黑-85S" panose="00020600040101010101" pitchFamily="18" charset="-122"/>
                <a:cs typeface="Arial" panose="020B0604020202020204" pitchFamily="34" charset="0"/>
                <a:sym typeface="+mn-ea"/>
              </a:defRPr>
            </a:lvl1pPr>
          </a:lstStyle>
          <a:p>
            <a:pPr lvl="0"/>
            <a:r>
              <a:rPr dirty="0">
                <a:sym typeface="+mn-ea"/>
              </a:rPr>
              <a:t>编辑标题</a:t>
            </a: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2019/4/28</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
        <p:nvSpPr>
          <p:cNvPr id="8" name="副标题 2"/>
          <p:cNvSpPr>
            <a:spLocks noGrp="1"/>
          </p:cNvSpPr>
          <p:nvPr>
            <p:ph type="subTitle" idx="1"/>
            <p:custDataLst>
              <p:tags r:id="rId7"/>
            </p:custDataLst>
          </p:nvPr>
        </p:nvSpPr>
        <p:spPr>
          <a:xfrm>
            <a:off x="6973642" y="3855088"/>
            <a:ext cx="4352400" cy="417600"/>
          </a:xfrm>
        </p:spPr>
        <p:txBody>
          <a:bodyPr>
            <a:normAutofit/>
          </a:bodyPr>
          <a:lstStyle>
            <a:lvl1pPr marL="0" indent="0" algn="r">
              <a:buNone/>
              <a:defRPr sz="1600">
                <a:solidFill>
                  <a:schemeClr val="bg1"/>
                </a:solidFill>
                <a:latin typeface="微软雅黑" panose="020B0503020204020204" charset="-122"/>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1.xml"/><Relationship Id="rId18" Type="http://schemas.openxmlformats.org/officeDocument/2006/relationships/tags" Target="../tags/tag6.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5.xml"/><Relationship Id="rId2" Type="http://schemas.openxmlformats.org/officeDocument/2006/relationships/slideLayout" Target="../slideLayouts/slideLayout2.xml"/><Relationship Id="rId16" Type="http://schemas.openxmlformats.org/officeDocument/2006/relationships/tags" Target="../tags/tag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3.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ags" Target="../tags/tag62.xml"/><Relationship Id="rId18" Type="http://schemas.openxmlformats.org/officeDocument/2006/relationships/tags" Target="../tags/tag67.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17" Type="http://schemas.openxmlformats.org/officeDocument/2006/relationships/tags" Target="../tags/tag66.xml"/><Relationship Id="rId2" Type="http://schemas.openxmlformats.org/officeDocument/2006/relationships/slideLayout" Target="../slideLayouts/slideLayout13.xml"/><Relationship Id="rId16" Type="http://schemas.openxmlformats.org/officeDocument/2006/relationships/tags" Target="../tags/tag65.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ags" Target="../tags/tag64.xml"/><Relationship Id="rId10" Type="http://schemas.openxmlformats.org/officeDocument/2006/relationships/slideLayout" Target="../slideLayouts/slideLayout21.xml"/><Relationship Id="rId19" Type="http://schemas.openxmlformats.org/officeDocument/2006/relationships/image" Target="../media/image1.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ags" Target="../tags/tag6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9"/>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69882" y="432000"/>
            <a:ext cx="10852237" cy="648000"/>
          </a:xfrm>
          <a:prstGeom prst="rect">
            <a:avLst/>
          </a:prstGeom>
        </p:spPr>
        <p:txBody>
          <a:bodyPr vert="horz" lIns="101600" tIns="38100" rIns="76200" bIns="38100" rtlCol="0" anchor="ctr" anchorCtr="0">
            <a:noAutofit/>
          </a:bodyPr>
          <a:lstStyle/>
          <a:p>
            <a:r>
              <a:rPr lang="zh-CN" altLang="en-US" dirty="0"/>
              <a:t>单击此处编辑母版标题样式</a:t>
            </a:r>
          </a:p>
        </p:txBody>
      </p:sp>
      <p:sp>
        <p:nvSpPr>
          <p:cNvPr id="3" name="文本占位符 2"/>
          <p:cNvSpPr>
            <a:spLocks noGrp="1"/>
          </p:cNvSpPr>
          <p:nvPr>
            <p:ph type="body" idx="1"/>
            <p:custDataLst>
              <p:tags r:id="rId14"/>
            </p:custDataLst>
          </p:nvPr>
        </p:nvSpPr>
        <p:spPr>
          <a:xfrm>
            <a:off x="669882" y="1296000"/>
            <a:ext cx="10852237" cy="5040000"/>
          </a:xfrm>
          <a:prstGeom prst="rect">
            <a:avLst/>
          </a:prstGeom>
        </p:spPr>
        <p:txBody>
          <a:bodyPr vert="horz" lIns="101600" tIns="0" rIns="82550" bIns="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5"/>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t>2019/4/28</a:t>
            </a:fld>
            <a:endParaRPr lang="zh-CN" altLang="en-US"/>
          </a:p>
        </p:txBody>
      </p:sp>
      <p:sp>
        <p:nvSpPr>
          <p:cNvPr id="5" name="页脚占位符 4"/>
          <p:cNvSpPr>
            <a:spLocks noGrp="1"/>
          </p:cNvSpPr>
          <p:nvPr>
            <p:ph type="ftr" sz="quarter" idx="3"/>
            <p:custDataLst>
              <p:tags r:id="rId16"/>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t>‹#›</a:t>
            </a:fld>
            <a:endParaRPr lang="zh-CN" altLang="en-US" dirty="0"/>
          </a:p>
        </p:txBody>
      </p:sp>
      <p:sp>
        <p:nvSpPr>
          <p:cNvPr id="7" name="KSO_TEMPLATE" hidden="1"/>
          <p:cNvSpPr/>
          <p:nvPr>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mn-lt"/>
          <a:ea typeface="+mn-ea"/>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9"/>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69882" y="443230"/>
            <a:ext cx="10852237" cy="441964"/>
          </a:xfrm>
          <a:prstGeom prst="rect">
            <a:avLst/>
          </a:prstGeom>
        </p:spPr>
        <p:txBody>
          <a:bodyPr vert="horz" lIns="90000" tIns="46800" rIns="90000" bIns="46800" rtlCol="0" anchor="t" anchorCtr="0">
            <a:normAutofit/>
          </a:bodyPr>
          <a:lstStyle/>
          <a:p>
            <a:r>
              <a:rPr lang="zh-CN" altLang="en-US" dirty="0"/>
              <a:t>单击此处编辑母版标题样式</a:t>
            </a:r>
          </a:p>
        </p:txBody>
      </p:sp>
      <p:sp>
        <p:nvSpPr>
          <p:cNvPr id="3" name="文本占位符 2"/>
          <p:cNvSpPr>
            <a:spLocks noGrp="1"/>
          </p:cNvSpPr>
          <p:nvPr>
            <p:ph type="body" idx="1"/>
            <p:custDataLst>
              <p:tags r:id="rId14"/>
            </p:custDataLst>
          </p:nvPr>
        </p:nvSpPr>
        <p:spPr>
          <a:xfrm>
            <a:off x="669882" y="952508"/>
            <a:ext cx="10852237" cy="5388907"/>
          </a:xfrm>
          <a:prstGeom prst="rect">
            <a:avLst/>
          </a:prstGeom>
        </p:spPr>
        <p:txBody>
          <a:bodyPr vert="horz" lIns="90000" tIns="46800" rIns="90000" bIns="4680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5"/>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t>2019/4/28</a:t>
            </a:fld>
            <a:endParaRPr lang="zh-CN" altLang="en-US"/>
          </a:p>
        </p:txBody>
      </p:sp>
      <p:sp>
        <p:nvSpPr>
          <p:cNvPr id="5" name="页脚占位符 4"/>
          <p:cNvSpPr>
            <a:spLocks noGrp="1"/>
          </p:cNvSpPr>
          <p:nvPr>
            <p:ph type="ftr" sz="quarter" idx="3"/>
            <p:custDataLst>
              <p:tags r:id="rId16"/>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t>‹#›</a:t>
            </a:fld>
            <a:endParaRPr lang="zh-CN" altLang="en-US" dirty="0"/>
          </a:p>
        </p:txBody>
      </p:sp>
      <p:sp>
        <p:nvSpPr>
          <p:cNvPr id="7" name="KSO_TEMPLATE" hidden="1"/>
          <p:cNvSpPr/>
          <p:nvPr>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fontAlgn="auto" latinLnBrk="0" hangingPunct="1">
        <a:lnSpc>
          <a:spcPct val="130000"/>
        </a:lnSpc>
        <a:spcBef>
          <a:spcPct val="0"/>
        </a:spcBef>
        <a:buNone/>
        <a:defRPr sz="2400" b="1"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audio" Target="../media/media1.m4a"/><Relationship Id="rId3" Type="http://schemas.openxmlformats.org/officeDocument/2006/relationships/tags" Target="../tags/tag136.xml"/><Relationship Id="rId7" Type="http://schemas.microsoft.com/office/2007/relationships/media" Target="../media/media1.m4a"/><Relationship Id="rId12" Type="http://schemas.openxmlformats.org/officeDocument/2006/relationships/image" Target="../media/image4.png"/><Relationship Id="rId2" Type="http://schemas.openxmlformats.org/officeDocument/2006/relationships/tags" Target="../tags/tag135.xml"/><Relationship Id="rId1" Type="http://schemas.openxmlformats.org/officeDocument/2006/relationships/tags" Target="../tags/tag134.xml"/><Relationship Id="rId6" Type="http://schemas.openxmlformats.org/officeDocument/2006/relationships/tags" Target="../tags/tag139.xml"/><Relationship Id="rId11" Type="http://schemas.openxmlformats.org/officeDocument/2006/relationships/image" Target="../media/image3.png"/><Relationship Id="rId5" Type="http://schemas.openxmlformats.org/officeDocument/2006/relationships/tags" Target="../tags/tag138.xml"/><Relationship Id="rId10" Type="http://schemas.openxmlformats.org/officeDocument/2006/relationships/notesSlide" Target="../notesSlides/notesSlide1.xml"/><Relationship Id="rId4" Type="http://schemas.openxmlformats.org/officeDocument/2006/relationships/tags" Target="../tags/tag137.xml"/><Relationship Id="rId9"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3" Type="http://schemas.openxmlformats.org/officeDocument/2006/relationships/tags" Target="../tags/tag142.xml"/><Relationship Id="rId7" Type="http://schemas.openxmlformats.org/officeDocument/2006/relationships/slideLayout" Target="../slideLayouts/slideLayout14.xml"/><Relationship Id="rId2" Type="http://schemas.openxmlformats.org/officeDocument/2006/relationships/tags" Target="../tags/tag141.xml"/><Relationship Id="rId1" Type="http://schemas.openxmlformats.org/officeDocument/2006/relationships/tags" Target="../tags/tag140.xml"/><Relationship Id="rId6" Type="http://schemas.openxmlformats.org/officeDocument/2006/relationships/audio" Target="../media/media2.m4a"/><Relationship Id="rId5" Type="http://schemas.microsoft.com/office/2007/relationships/media" Target="../media/media2.m4a"/><Relationship Id="rId4" Type="http://schemas.openxmlformats.org/officeDocument/2006/relationships/tags" Target="../tags/tag143.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44.xml"/><Relationship Id="rId5" Type="http://schemas.openxmlformats.org/officeDocument/2006/relationships/image" Target="../media/image4.png"/><Relationship Id="rId4"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8" Type="http://schemas.openxmlformats.org/officeDocument/2006/relationships/tags" Target="../tags/tag152.xml"/><Relationship Id="rId13" Type="http://schemas.openxmlformats.org/officeDocument/2006/relationships/tags" Target="../tags/tag157.xml"/><Relationship Id="rId18" Type="http://schemas.openxmlformats.org/officeDocument/2006/relationships/tags" Target="../tags/tag162.xml"/><Relationship Id="rId26" Type="http://schemas.openxmlformats.org/officeDocument/2006/relationships/image" Target="../media/image4.png"/><Relationship Id="rId3" Type="http://schemas.openxmlformats.org/officeDocument/2006/relationships/tags" Target="../tags/tag147.xml"/><Relationship Id="rId21" Type="http://schemas.openxmlformats.org/officeDocument/2006/relationships/tags" Target="../tags/tag165.xml"/><Relationship Id="rId7" Type="http://schemas.openxmlformats.org/officeDocument/2006/relationships/tags" Target="../tags/tag151.xml"/><Relationship Id="rId12" Type="http://schemas.openxmlformats.org/officeDocument/2006/relationships/tags" Target="../tags/tag156.xml"/><Relationship Id="rId17" Type="http://schemas.openxmlformats.org/officeDocument/2006/relationships/tags" Target="../tags/tag161.xml"/><Relationship Id="rId25" Type="http://schemas.openxmlformats.org/officeDocument/2006/relationships/notesSlide" Target="../notesSlides/notesSlide3.xml"/><Relationship Id="rId2" Type="http://schemas.openxmlformats.org/officeDocument/2006/relationships/tags" Target="../tags/tag146.xml"/><Relationship Id="rId16" Type="http://schemas.openxmlformats.org/officeDocument/2006/relationships/tags" Target="../tags/tag160.xml"/><Relationship Id="rId20" Type="http://schemas.openxmlformats.org/officeDocument/2006/relationships/tags" Target="../tags/tag164.xml"/><Relationship Id="rId1" Type="http://schemas.openxmlformats.org/officeDocument/2006/relationships/tags" Target="../tags/tag145.xml"/><Relationship Id="rId6" Type="http://schemas.openxmlformats.org/officeDocument/2006/relationships/tags" Target="../tags/tag150.xml"/><Relationship Id="rId11" Type="http://schemas.openxmlformats.org/officeDocument/2006/relationships/tags" Target="../tags/tag155.xml"/><Relationship Id="rId24" Type="http://schemas.openxmlformats.org/officeDocument/2006/relationships/slideLayout" Target="../slideLayouts/slideLayout18.xml"/><Relationship Id="rId5" Type="http://schemas.openxmlformats.org/officeDocument/2006/relationships/tags" Target="../tags/tag149.xml"/><Relationship Id="rId15" Type="http://schemas.openxmlformats.org/officeDocument/2006/relationships/tags" Target="../tags/tag159.xml"/><Relationship Id="rId23" Type="http://schemas.openxmlformats.org/officeDocument/2006/relationships/audio" Target="../media/media4.m4a"/><Relationship Id="rId10" Type="http://schemas.openxmlformats.org/officeDocument/2006/relationships/tags" Target="../tags/tag154.xml"/><Relationship Id="rId19" Type="http://schemas.openxmlformats.org/officeDocument/2006/relationships/tags" Target="../tags/tag163.xml"/><Relationship Id="rId4" Type="http://schemas.openxmlformats.org/officeDocument/2006/relationships/tags" Target="../tags/tag148.xml"/><Relationship Id="rId9" Type="http://schemas.openxmlformats.org/officeDocument/2006/relationships/tags" Target="../tags/tag153.xml"/><Relationship Id="rId14" Type="http://schemas.openxmlformats.org/officeDocument/2006/relationships/tags" Target="../tags/tag158.xml"/><Relationship Id="rId22" Type="http://schemas.microsoft.com/office/2007/relationships/media" Target="../media/media4.m4a"/></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166.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167.xml"/><Relationship Id="rId6" Type="http://schemas.openxmlformats.org/officeDocument/2006/relationships/image" Target="../media/image4.png"/><Relationship Id="rId5" Type="http://schemas.openxmlformats.org/officeDocument/2006/relationships/slide" Target="slide7.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4.png"/><Relationship Id="rId2" Type="http://schemas.microsoft.com/office/2007/relationships/media" Target="../media/media7.m4a"/><Relationship Id="rId1" Type="http://schemas.openxmlformats.org/officeDocument/2006/relationships/tags" Target="../tags/tag168.xml"/><Relationship Id="rId6" Type="http://schemas.openxmlformats.org/officeDocument/2006/relationships/slide" Target="slide6.xml"/><Relationship Id="rId5" Type="http://schemas.openxmlformats.org/officeDocument/2006/relationships/image" Target="../media/image5.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169.xml"/><Relationship Id="rId6" Type="http://schemas.openxmlformats.org/officeDocument/2006/relationships/image" Target="../media/image4.png"/><Relationship Id="rId5" Type="http://schemas.openxmlformats.org/officeDocument/2006/relationships/slide" Target="slide9.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4.png"/><Relationship Id="rId2" Type="http://schemas.microsoft.com/office/2007/relationships/media" Target="../media/media9.m4a"/><Relationship Id="rId1" Type="http://schemas.openxmlformats.org/officeDocument/2006/relationships/tags" Target="../tags/tag170.xml"/><Relationship Id="rId6" Type="http://schemas.openxmlformats.org/officeDocument/2006/relationships/slide" Target="slide8.xml"/><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171.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4.png"/><Relationship Id="rId2" Type="http://schemas.microsoft.com/office/2007/relationships/media" Target="../media/media11.m4a"/><Relationship Id="rId1" Type="http://schemas.openxmlformats.org/officeDocument/2006/relationships/tags" Target="../tags/tag17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73.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74.xml"/><Relationship Id="rId5" Type="http://schemas.openxmlformats.org/officeDocument/2006/relationships/image" Target="../media/image4.png"/><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ctrTitle"/>
            <p:custDataLst>
              <p:tags r:id="rId2"/>
            </p:custDataLst>
          </p:nvPr>
        </p:nvSpPr>
        <p:spPr>
          <a:xfrm>
            <a:off x="538480" y="848360"/>
            <a:ext cx="10739755" cy="3261995"/>
          </a:xfrm>
        </p:spPr>
        <p:txBody>
          <a:bodyPr/>
          <a:lstStyle/>
          <a:p>
            <a:r>
              <a:rPr lang="en-US" altLang="zh-CN"/>
              <a:t>Analysis OF Tencent Music</a:t>
            </a:r>
          </a:p>
        </p:txBody>
      </p:sp>
      <p:sp>
        <p:nvSpPr>
          <p:cNvPr id="32" name="副标题 31"/>
          <p:cNvSpPr>
            <a:spLocks noGrp="1"/>
          </p:cNvSpPr>
          <p:nvPr>
            <p:ph type="subTitle" idx="1"/>
            <p:custDataLst>
              <p:tags r:id="rId3"/>
            </p:custDataLst>
          </p:nvPr>
        </p:nvSpPr>
        <p:spPr/>
        <p:txBody>
          <a:bodyPr/>
          <a:lstStyle/>
          <a:p>
            <a:r>
              <a:rPr lang="en-US" altLang="zh-CN"/>
              <a:t>From the perspective of the external environment</a:t>
            </a:r>
          </a:p>
        </p:txBody>
      </p:sp>
      <p:sp>
        <p:nvSpPr>
          <p:cNvPr id="6" name="文本占位符 5"/>
          <p:cNvSpPr>
            <a:spLocks noGrp="1"/>
          </p:cNvSpPr>
          <p:nvPr>
            <p:ph type="body" sz="quarter" idx="13"/>
            <p:custDataLst>
              <p:tags r:id="rId4"/>
            </p:custDataLst>
          </p:nvPr>
        </p:nvSpPr>
        <p:spPr/>
        <p:txBody>
          <a:bodyPr/>
          <a:lstStyle/>
          <a:p>
            <a:r>
              <a:rPr lang="en-US" altLang="zh-CN"/>
              <a:t>Tong WU(1804266)</a:t>
            </a:r>
          </a:p>
        </p:txBody>
      </p:sp>
      <p:sp>
        <p:nvSpPr>
          <p:cNvPr id="7" name="文本占位符 6"/>
          <p:cNvSpPr>
            <a:spLocks noGrp="1"/>
          </p:cNvSpPr>
          <p:nvPr>
            <p:ph type="body" sz="quarter" idx="14"/>
            <p:custDataLst>
              <p:tags r:id="rId5"/>
            </p:custDataLst>
          </p:nvPr>
        </p:nvSpPr>
        <p:spPr/>
        <p:txBody>
          <a:bodyPr/>
          <a:lstStyle/>
          <a:p>
            <a:r>
              <a:rPr lang="en-US" altLang="zh-CN"/>
              <a:t>25/4/2019</a:t>
            </a:r>
          </a:p>
        </p:txBody>
      </p:sp>
      <p:pic>
        <p:nvPicPr>
          <p:cNvPr id="8" name="图片 7"/>
          <p:cNvPicPr>
            <a:picLocks noChangeAspect="1"/>
          </p:cNvPicPr>
          <p:nvPr>
            <p:custDataLst>
              <p:tags r:id="rId6"/>
            </p:custDataLst>
          </p:nvPr>
        </p:nvPicPr>
        <p:blipFill>
          <a:blip r:embed="rId11" cstate="email"/>
          <a:stretch>
            <a:fillRect/>
          </a:stretch>
        </p:blipFill>
        <p:spPr>
          <a:xfrm>
            <a:off x="9942080" y="411150"/>
            <a:ext cx="1489075" cy="507389"/>
          </a:xfrm>
          <a:prstGeom prst="rect">
            <a:avLst/>
          </a:prstGeom>
        </p:spPr>
      </p:pic>
      <p:pic>
        <p:nvPicPr>
          <p:cNvPr id="3" name="音频 2">
            <a:hlinkClick r:id="" action="ppaction://media"/>
            <a:extLst>
              <a:ext uri="{FF2B5EF4-FFF2-40B4-BE49-F238E27FC236}">
                <a16:creationId xmlns:a16="http://schemas.microsoft.com/office/drawing/2014/main" id="{A11364BB-B7B3-400A-9CA7-B8E20AB0B7D6}"/>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9590"/>
    </mc:Choice>
    <mc:Fallback>
      <p:transition spd="slow" advTm="19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本框 13"/>
          <p:cNvSpPr txBox="1"/>
          <p:nvPr>
            <p:custDataLst>
              <p:tags r:id="rId2"/>
            </p:custDataLst>
          </p:nvPr>
        </p:nvSpPr>
        <p:spPr>
          <a:xfrm>
            <a:off x="5217640" y="3136612"/>
            <a:ext cx="1719580" cy="583565"/>
          </a:xfrm>
          <a:prstGeom prst="rect">
            <a:avLst/>
          </a:prstGeom>
          <a:noFill/>
        </p:spPr>
        <p:txBody>
          <a:bodyPr wrap="none" rtlCol="0">
            <a:spAutoFit/>
          </a:bodyPr>
          <a:lstStyle/>
          <a:p>
            <a:r>
              <a:rPr lang="en-US" altLang="zh-CN" sz="3200" dirty="0">
                <a:solidFill>
                  <a:schemeClr val="bg1"/>
                </a:solidFill>
                <a:effectLst>
                  <a:innerShdw blurRad="38100" dist="25400">
                    <a:prstClr val="black">
                      <a:alpha val="25000"/>
                    </a:prstClr>
                  </a:innerShdw>
                </a:effectLst>
                <a:latin typeface="Arial" panose="020B0604020202020204" pitchFamily="34" charset="0"/>
                <a:cs typeface="Arial" panose="020B0604020202020204" pitchFamily="34" charset="0"/>
              </a:rPr>
              <a:t>Part one</a:t>
            </a:r>
          </a:p>
        </p:txBody>
      </p:sp>
      <p:sp>
        <p:nvSpPr>
          <p:cNvPr id="9" name="TextBox 2"/>
          <p:cNvSpPr txBox="1"/>
          <p:nvPr>
            <p:custDataLst>
              <p:tags r:id="rId3"/>
            </p:custDataLst>
          </p:nvPr>
        </p:nvSpPr>
        <p:spPr>
          <a:xfrm>
            <a:off x="1993900" y="1231265"/>
            <a:ext cx="8128000" cy="1568450"/>
          </a:xfrm>
          <a:prstGeom prst="rect">
            <a:avLst/>
          </a:prstGeom>
          <a:noFill/>
        </p:spPr>
        <p:txBody>
          <a:bodyPr wrap="square" rtlCol="0">
            <a:spAutoFit/>
          </a:bodyPr>
          <a:lstStyle/>
          <a:p>
            <a:pPr marR="0" algn="ctr" defTabSz="914400" fontAlgn="auto">
              <a:spcBef>
                <a:spcPts val="0"/>
              </a:spcBef>
              <a:spcAft>
                <a:spcPts val="0"/>
              </a:spcAft>
              <a:buClrTx/>
              <a:buSzTx/>
              <a:buFontTx/>
              <a:defRPr/>
            </a:pPr>
            <a:r>
              <a:rPr lang="en-US" altLang="zh-CN" sz="9600" spc="150">
                <a:solidFill>
                  <a:schemeClr val="bg1"/>
                </a:solidFill>
                <a:latin typeface="Arial" panose="020B0604020202020204" pitchFamily="34" charset="0"/>
                <a:ea typeface="HYQiHei 95S" pitchFamily="18" charset="-122"/>
                <a:cs typeface="Arial" panose="020B0604020202020204" pitchFamily="34" charset="0"/>
                <a:sym typeface="+mn-lt"/>
              </a:rPr>
              <a:t>Intrduction</a:t>
            </a:r>
          </a:p>
        </p:txBody>
      </p:sp>
      <p:sp>
        <p:nvSpPr>
          <p:cNvPr id="2" name="标题 1"/>
          <p:cNvSpPr>
            <a:spLocks noGrp="1"/>
          </p:cNvSpPr>
          <p:nvPr>
            <p:ph type="title"/>
            <p:custDataLst>
              <p:tags r:id="rId4"/>
            </p:custDataLst>
          </p:nvPr>
        </p:nvSpPr>
        <p:spPr/>
        <p:txBody>
          <a:bodyPr/>
          <a:lstStyle/>
          <a:p>
            <a:r>
              <a:rPr lang="en-US" altLang="zh-CN"/>
              <a:t>what is Tencent Music</a:t>
            </a:r>
          </a:p>
        </p:txBody>
      </p:sp>
      <p:pic>
        <p:nvPicPr>
          <p:cNvPr id="4" name="音频 3">
            <a:hlinkClick r:id="" action="ppaction://media"/>
            <a:extLst>
              <a:ext uri="{FF2B5EF4-FFF2-40B4-BE49-F238E27FC236}">
                <a16:creationId xmlns:a16="http://schemas.microsoft.com/office/drawing/2014/main" id="{4138EC05-06F1-4450-8FE7-9A42334AC18C}"/>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630"/>
    </mc:Choice>
    <mc:Fallback>
      <p:transition spd="slow" advTm="5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253615" y="355600"/>
            <a:ext cx="8051800" cy="814070"/>
          </a:xfrm>
        </p:spPr>
        <p:txBody>
          <a:bodyPr/>
          <a:lstStyle/>
          <a:p>
            <a:pPr algn="ctr"/>
            <a:r>
              <a:rPr lang="en-US" altLang="zh-CN"/>
              <a:t>Tencent Music</a:t>
            </a:r>
          </a:p>
        </p:txBody>
      </p:sp>
      <p:sp>
        <p:nvSpPr>
          <p:cNvPr id="3" name="文本占位符 2"/>
          <p:cNvSpPr>
            <a:spLocks noGrp="1"/>
          </p:cNvSpPr>
          <p:nvPr>
            <p:ph type="body" idx="1"/>
          </p:nvPr>
        </p:nvSpPr>
        <p:spPr>
          <a:xfrm>
            <a:off x="206375" y="1101090"/>
            <a:ext cx="10679430" cy="4662805"/>
          </a:xfrm>
        </p:spPr>
        <p:txBody>
          <a:bodyPr/>
          <a:lstStyle/>
          <a:p>
            <a:pPr algn="just"/>
            <a:r>
              <a:rPr lang="zh-CN" altLang="en-US" b="1"/>
              <a:t>Tencent Music Entertainment Group (TME) is the leader of Chinese music entertainment services. It includes music streaming media and social entertainment. It covers cool dog music, QQ music, cool music, and national K songs. With content, technology and data support, Tencent Music provides users with online music, online yangko and live music services</a:t>
            </a:r>
          </a:p>
        </p:txBody>
      </p:sp>
      <p:pic>
        <p:nvPicPr>
          <p:cNvPr id="10" name="音频 9">
            <a:hlinkClick r:id="" action="ppaction://media"/>
            <a:extLst>
              <a:ext uri="{FF2B5EF4-FFF2-40B4-BE49-F238E27FC236}">
                <a16:creationId xmlns:a16="http://schemas.microsoft.com/office/drawing/2014/main" id="{C15DF535-8FBE-44C9-BBB8-53A881AB8C6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78938"/>
    </mc:Choice>
    <mc:Fallback>
      <p:transition spd="slow" advTm="78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菱形 53"/>
          <p:cNvSpPr/>
          <p:nvPr>
            <p:custDataLst>
              <p:tags r:id="rId2"/>
            </p:custDataLst>
          </p:nvPr>
        </p:nvSpPr>
        <p:spPr>
          <a:xfrm>
            <a:off x="1537795" y="1990989"/>
            <a:ext cx="2898530" cy="289853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5" name="TextBox 2"/>
          <p:cNvSpPr txBox="1"/>
          <p:nvPr>
            <p:custDataLst>
              <p:tags r:id="rId3"/>
            </p:custDataLst>
          </p:nvPr>
        </p:nvSpPr>
        <p:spPr>
          <a:xfrm>
            <a:off x="1576705" y="3027680"/>
            <a:ext cx="2893060" cy="829945"/>
          </a:xfrm>
          <a:prstGeom prst="rect">
            <a:avLst/>
          </a:prstGeom>
          <a:noFill/>
        </p:spPr>
        <p:txBody>
          <a:bodyPr wrap="square" rtlCol="0">
            <a:spAutoFit/>
          </a:bodyPr>
          <a:lstStyle/>
          <a:p>
            <a:pPr marR="0" algn="ctr" defTabSz="914400" fontAlgn="auto">
              <a:spcBef>
                <a:spcPts val="0"/>
              </a:spcBef>
              <a:spcAft>
                <a:spcPts val="0"/>
              </a:spcAft>
              <a:buClrTx/>
              <a:buSzTx/>
              <a:buFontTx/>
              <a:defRPr/>
            </a:pPr>
            <a:r>
              <a:rPr lang="en-US" altLang="zh-CN" sz="4800" spc="150" dirty="0">
                <a:solidFill>
                  <a:schemeClr val="accent2"/>
                </a:solidFill>
                <a:latin typeface="Arial" panose="020B0604020202020204" pitchFamily="34" charset="0"/>
                <a:ea typeface="HYQiHei 80S" pitchFamily="18" charset="-122"/>
                <a:cs typeface="Arial" panose="020B0604020202020204" pitchFamily="34" charset="0"/>
                <a:sym typeface="+mn-lt"/>
              </a:rPr>
              <a:t>Contents</a:t>
            </a:r>
          </a:p>
        </p:txBody>
      </p:sp>
      <p:sp>
        <p:nvSpPr>
          <p:cNvPr id="57" name="椭圆 56"/>
          <p:cNvSpPr/>
          <p:nvPr>
            <p:custDataLst>
              <p:tags r:id="rId4"/>
            </p:custDataLst>
          </p:nvPr>
        </p:nvSpPr>
        <p:spPr>
          <a:xfrm flipH="1">
            <a:off x="2948031" y="1951960"/>
            <a:ext cx="78058" cy="7805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9" name="椭圆 58"/>
          <p:cNvSpPr/>
          <p:nvPr>
            <p:custDataLst>
              <p:tags r:id="rId5"/>
            </p:custDataLst>
          </p:nvPr>
        </p:nvSpPr>
        <p:spPr>
          <a:xfrm flipH="1">
            <a:off x="1498766" y="3403872"/>
            <a:ext cx="78058" cy="7805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60" name="椭圆 59"/>
          <p:cNvSpPr/>
          <p:nvPr>
            <p:custDataLst>
              <p:tags r:id="rId6"/>
            </p:custDataLst>
          </p:nvPr>
        </p:nvSpPr>
        <p:spPr>
          <a:xfrm flipH="1">
            <a:off x="2941955" y="4850490"/>
            <a:ext cx="78058" cy="7805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8" name="椭圆 57"/>
          <p:cNvSpPr/>
          <p:nvPr>
            <p:custDataLst>
              <p:tags r:id="rId7"/>
            </p:custDataLst>
          </p:nvPr>
        </p:nvSpPr>
        <p:spPr>
          <a:xfrm flipH="1">
            <a:off x="4391838" y="3401225"/>
            <a:ext cx="78058" cy="7805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81" name="矩形 80"/>
          <p:cNvSpPr/>
          <p:nvPr>
            <p:custDataLst>
              <p:tags r:id="rId8"/>
            </p:custDataLst>
          </p:nvPr>
        </p:nvSpPr>
        <p:spPr>
          <a:xfrm>
            <a:off x="11236036" y="5682797"/>
            <a:ext cx="955963" cy="2311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82" name="矩形 81"/>
          <p:cNvSpPr/>
          <p:nvPr>
            <p:custDataLst>
              <p:tags r:id="rId9"/>
            </p:custDataLst>
          </p:nvPr>
        </p:nvSpPr>
        <p:spPr>
          <a:xfrm>
            <a:off x="10952751" y="5682797"/>
            <a:ext cx="201997" cy="23114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 name="文本框 12"/>
          <p:cNvSpPr txBox="1"/>
          <p:nvPr>
            <p:custDataLst>
              <p:tags r:id="rId10"/>
            </p:custDataLst>
          </p:nvPr>
        </p:nvSpPr>
        <p:spPr>
          <a:xfrm>
            <a:off x="5528945" y="421640"/>
            <a:ext cx="928370" cy="706755"/>
          </a:xfrm>
          <a:prstGeom prst="rect">
            <a:avLst/>
          </a:prstGeom>
          <a:noFill/>
        </p:spPr>
        <p:txBody>
          <a:bodyPr wrap="squar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HYQiHei 95S" pitchFamily="18" charset="-122"/>
                <a:cs typeface="Arial" panose="020B0604020202020204" pitchFamily="34" charset="0"/>
                <a:sym typeface="+mn-lt"/>
              </a:rPr>
              <a:t>01</a:t>
            </a:r>
          </a:p>
        </p:txBody>
      </p:sp>
      <p:sp>
        <p:nvSpPr>
          <p:cNvPr id="3" name="TextBox 2"/>
          <p:cNvSpPr txBox="1"/>
          <p:nvPr>
            <p:custDataLst>
              <p:tags r:id="rId11"/>
            </p:custDataLst>
          </p:nvPr>
        </p:nvSpPr>
        <p:spPr>
          <a:xfrm>
            <a:off x="6672580" y="421640"/>
            <a:ext cx="2967355" cy="398780"/>
          </a:xfrm>
          <a:prstGeom prst="rect">
            <a:avLst/>
          </a:prstGeom>
          <a:noFill/>
        </p:spPr>
        <p:txBody>
          <a:bodyPr wrap="square" rtlCol="0">
            <a:spAutoFit/>
          </a:bodyPr>
          <a:lstStyle/>
          <a:p>
            <a:pPr marL="0" indent="0" algn="l">
              <a:lnSpc>
                <a:spcPct val="100000"/>
              </a:lnSpc>
              <a:spcBef>
                <a:spcPts val="0"/>
              </a:spcBef>
              <a:spcAft>
                <a:spcPts val="0"/>
              </a:spcAft>
              <a:buSzPct val="100000"/>
              <a:defRPr/>
            </a:pPr>
            <a:r>
              <a:rPr lang="en-US" altLang="zh-CN" sz="2000" spc="150">
                <a:solidFill>
                  <a:schemeClr val="bg1"/>
                </a:solidFill>
                <a:latin typeface="微软雅黑" panose="020B0503020204020204" charset="-122"/>
                <a:ea typeface="微软雅黑" panose="020B0503020204020204" charset="-122"/>
                <a:cs typeface="Gen Jyuu GothicL Medium" panose="020B0302020203020207" pitchFamily="34" charset="-128"/>
                <a:sym typeface="+mn-lt"/>
              </a:rPr>
              <a:t>Political</a:t>
            </a:r>
          </a:p>
        </p:txBody>
      </p:sp>
      <p:sp>
        <p:nvSpPr>
          <p:cNvPr id="5" name="文本框 12"/>
          <p:cNvSpPr txBox="1"/>
          <p:nvPr>
            <p:custDataLst>
              <p:tags r:id="rId12"/>
            </p:custDataLst>
          </p:nvPr>
        </p:nvSpPr>
        <p:spPr>
          <a:xfrm>
            <a:off x="5528945" y="1482725"/>
            <a:ext cx="928370" cy="706755"/>
          </a:xfrm>
          <a:prstGeom prst="rect">
            <a:avLst/>
          </a:prstGeom>
          <a:noFill/>
        </p:spPr>
        <p:txBody>
          <a:bodyPr wrap="squar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HYQiHei 95S" pitchFamily="18" charset="-122"/>
                <a:cs typeface="Arial" panose="020B0604020202020204" pitchFamily="34" charset="0"/>
                <a:sym typeface="+mn-lt"/>
              </a:rPr>
              <a:t>02</a:t>
            </a:r>
          </a:p>
        </p:txBody>
      </p:sp>
      <p:sp>
        <p:nvSpPr>
          <p:cNvPr id="6" name="TextBox 2"/>
          <p:cNvSpPr txBox="1"/>
          <p:nvPr>
            <p:custDataLst>
              <p:tags r:id="rId13"/>
            </p:custDataLst>
          </p:nvPr>
        </p:nvSpPr>
        <p:spPr>
          <a:xfrm>
            <a:off x="6672580" y="1482725"/>
            <a:ext cx="2967355" cy="398780"/>
          </a:xfrm>
          <a:prstGeom prst="rect">
            <a:avLst/>
          </a:prstGeom>
          <a:noFill/>
        </p:spPr>
        <p:txBody>
          <a:bodyPr wrap="square" rtlCol="0">
            <a:spAutoFit/>
          </a:bodyPr>
          <a:lstStyle/>
          <a:p>
            <a:pPr marL="0" indent="0" algn="l">
              <a:lnSpc>
                <a:spcPct val="100000"/>
              </a:lnSpc>
              <a:spcBef>
                <a:spcPts val="0"/>
              </a:spcBef>
              <a:spcAft>
                <a:spcPts val="0"/>
              </a:spcAft>
              <a:buSzPct val="100000"/>
              <a:defRPr/>
            </a:pPr>
            <a:r>
              <a:rPr lang="en-US" altLang="zh-CN" sz="2000" spc="150">
                <a:solidFill>
                  <a:schemeClr val="bg1"/>
                </a:solidFill>
                <a:latin typeface="微软雅黑" panose="020B0503020204020204" charset="-122"/>
                <a:ea typeface="微软雅黑" panose="020B0503020204020204" charset="-122"/>
                <a:cs typeface="Gen Jyuu GothicL Medium" panose="020B0302020203020207" pitchFamily="34" charset="-128"/>
                <a:sym typeface="+mn-lt"/>
              </a:rPr>
              <a:t>Envrioment</a:t>
            </a:r>
          </a:p>
        </p:txBody>
      </p:sp>
      <p:sp>
        <p:nvSpPr>
          <p:cNvPr id="8" name="文本框 12"/>
          <p:cNvSpPr txBox="1"/>
          <p:nvPr>
            <p:custDataLst>
              <p:tags r:id="rId14"/>
            </p:custDataLst>
          </p:nvPr>
        </p:nvSpPr>
        <p:spPr>
          <a:xfrm>
            <a:off x="5534660" y="2544445"/>
            <a:ext cx="928370" cy="706755"/>
          </a:xfrm>
          <a:prstGeom prst="rect">
            <a:avLst/>
          </a:prstGeom>
          <a:noFill/>
        </p:spPr>
        <p:txBody>
          <a:bodyPr wrap="squar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HYQiHei 95S" pitchFamily="18" charset="-122"/>
                <a:cs typeface="Arial" panose="020B0604020202020204" pitchFamily="34" charset="0"/>
                <a:sym typeface="+mn-lt"/>
              </a:rPr>
              <a:t>03</a:t>
            </a:r>
          </a:p>
        </p:txBody>
      </p:sp>
      <p:sp>
        <p:nvSpPr>
          <p:cNvPr id="9" name="TextBox 2"/>
          <p:cNvSpPr txBox="1"/>
          <p:nvPr>
            <p:custDataLst>
              <p:tags r:id="rId15"/>
            </p:custDataLst>
          </p:nvPr>
        </p:nvSpPr>
        <p:spPr>
          <a:xfrm>
            <a:off x="6678295" y="2544445"/>
            <a:ext cx="2967355" cy="398780"/>
          </a:xfrm>
          <a:prstGeom prst="rect">
            <a:avLst/>
          </a:prstGeom>
          <a:noFill/>
        </p:spPr>
        <p:txBody>
          <a:bodyPr wrap="square" rtlCol="0">
            <a:spAutoFit/>
          </a:bodyPr>
          <a:lstStyle/>
          <a:p>
            <a:pPr marL="0" indent="0" algn="l">
              <a:lnSpc>
                <a:spcPct val="100000"/>
              </a:lnSpc>
              <a:spcBef>
                <a:spcPts val="0"/>
              </a:spcBef>
              <a:spcAft>
                <a:spcPts val="0"/>
              </a:spcAft>
              <a:buSzPct val="100000"/>
              <a:defRPr/>
            </a:pPr>
            <a:r>
              <a:rPr lang="en-US" altLang="zh-CN" sz="2000" spc="150">
                <a:solidFill>
                  <a:schemeClr val="bg1"/>
                </a:solidFill>
                <a:latin typeface="微软雅黑" panose="020B0503020204020204" charset="-122"/>
                <a:ea typeface="微软雅黑" panose="020B0503020204020204" charset="-122"/>
                <a:cs typeface="Gen Jyuu GothicL Medium" panose="020B0302020203020207" pitchFamily="34" charset="-128"/>
                <a:sym typeface="+mn-lt"/>
              </a:rPr>
              <a:t>Social</a:t>
            </a:r>
          </a:p>
        </p:txBody>
      </p:sp>
      <p:sp>
        <p:nvSpPr>
          <p:cNvPr id="11" name="文本框 12"/>
          <p:cNvSpPr txBox="1"/>
          <p:nvPr>
            <p:custDataLst>
              <p:tags r:id="rId16"/>
            </p:custDataLst>
          </p:nvPr>
        </p:nvSpPr>
        <p:spPr>
          <a:xfrm>
            <a:off x="5528945" y="3605530"/>
            <a:ext cx="928370" cy="706755"/>
          </a:xfrm>
          <a:prstGeom prst="rect">
            <a:avLst/>
          </a:prstGeom>
          <a:noFill/>
        </p:spPr>
        <p:txBody>
          <a:bodyPr wrap="squar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HYQiHei 95S" pitchFamily="18" charset="-122"/>
                <a:cs typeface="Arial" panose="020B0604020202020204" pitchFamily="34" charset="0"/>
                <a:sym typeface="+mn-lt"/>
              </a:rPr>
              <a:t>04</a:t>
            </a:r>
          </a:p>
        </p:txBody>
      </p:sp>
      <p:sp>
        <p:nvSpPr>
          <p:cNvPr id="12" name="TextBox 2"/>
          <p:cNvSpPr txBox="1"/>
          <p:nvPr>
            <p:custDataLst>
              <p:tags r:id="rId17"/>
            </p:custDataLst>
          </p:nvPr>
        </p:nvSpPr>
        <p:spPr>
          <a:xfrm>
            <a:off x="6672580" y="3605530"/>
            <a:ext cx="2967355" cy="398780"/>
          </a:xfrm>
          <a:prstGeom prst="rect">
            <a:avLst/>
          </a:prstGeom>
          <a:noFill/>
        </p:spPr>
        <p:txBody>
          <a:bodyPr wrap="square" rtlCol="0">
            <a:spAutoFit/>
          </a:bodyPr>
          <a:lstStyle/>
          <a:p>
            <a:pPr marL="0" indent="0" algn="l">
              <a:lnSpc>
                <a:spcPct val="100000"/>
              </a:lnSpc>
              <a:spcBef>
                <a:spcPts val="0"/>
              </a:spcBef>
              <a:spcAft>
                <a:spcPts val="0"/>
              </a:spcAft>
              <a:buSzPct val="100000"/>
              <a:defRPr/>
            </a:pPr>
            <a:r>
              <a:rPr lang="en-US" altLang="zh-CN" sz="2000" spc="150">
                <a:solidFill>
                  <a:schemeClr val="bg1"/>
                </a:solidFill>
                <a:latin typeface="微软雅黑" panose="020B0503020204020204" charset="-122"/>
                <a:ea typeface="微软雅黑" panose="020B0503020204020204" charset="-122"/>
                <a:cs typeface="Gen Jyuu GothicL Medium" panose="020B0302020203020207" pitchFamily="34" charset="-128"/>
                <a:sym typeface="+mn-lt"/>
              </a:rPr>
              <a:t>Technology</a:t>
            </a:r>
          </a:p>
        </p:txBody>
      </p:sp>
      <p:sp>
        <p:nvSpPr>
          <p:cNvPr id="30" name="文本框 12"/>
          <p:cNvSpPr txBox="1"/>
          <p:nvPr>
            <p:custDataLst>
              <p:tags r:id="rId18"/>
            </p:custDataLst>
          </p:nvPr>
        </p:nvSpPr>
        <p:spPr>
          <a:xfrm>
            <a:off x="5528945" y="4667250"/>
            <a:ext cx="928370" cy="706755"/>
          </a:xfrm>
          <a:prstGeom prst="rect">
            <a:avLst/>
          </a:prstGeom>
          <a:noFill/>
        </p:spPr>
        <p:txBody>
          <a:bodyPr wrap="squar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HYQiHei 95S" pitchFamily="18" charset="-122"/>
                <a:cs typeface="Arial" panose="020B0604020202020204" pitchFamily="34" charset="0"/>
                <a:sym typeface="+mn-lt"/>
              </a:rPr>
              <a:t>05</a:t>
            </a:r>
          </a:p>
        </p:txBody>
      </p:sp>
      <p:sp>
        <p:nvSpPr>
          <p:cNvPr id="31" name="TextBox 2"/>
          <p:cNvSpPr txBox="1"/>
          <p:nvPr>
            <p:custDataLst>
              <p:tags r:id="rId19"/>
            </p:custDataLst>
          </p:nvPr>
        </p:nvSpPr>
        <p:spPr>
          <a:xfrm>
            <a:off x="6672580" y="4667250"/>
            <a:ext cx="2967355" cy="706755"/>
          </a:xfrm>
          <a:prstGeom prst="rect">
            <a:avLst/>
          </a:prstGeom>
          <a:noFill/>
        </p:spPr>
        <p:txBody>
          <a:bodyPr wrap="square" rtlCol="0">
            <a:spAutoFit/>
          </a:bodyPr>
          <a:lstStyle/>
          <a:p>
            <a:pPr>
              <a:defRPr/>
            </a:pPr>
            <a:r>
              <a:rPr lang="en-US" altLang="zh-CN" sz="2000" spc="150">
                <a:solidFill>
                  <a:schemeClr val="bg1"/>
                </a:solidFill>
                <a:latin typeface="微软雅黑" panose="020B0503020204020204" charset="-122"/>
                <a:ea typeface="微软雅黑" panose="020B0503020204020204" charset="-122"/>
                <a:cs typeface="Gen Jyuu GothicL Medium" panose="020B0302020203020207" pitchFamily="34" charset="-128"/>
                <a:sym typeface="+mn-lt"/>
              </a:rPr>
              <a:t>Conlusion &amp; Recommendation</a:t>
            </a:r>
          </a:p>
        </p:txBody>
      </p:sp>
      <p:sp>
        <p:nvSpPr>
          <p:cNvPr id="35" name="文本框 12"/>
          <p:cNvSpPr txBox="1"/>
          <p:nvPr>
            <p:custDataLst>
              <p:tags r:id="rId20"/>
            </p:custDataLst>
          </p:nvPr>
        </p:nvSpPr>
        <p:spPr>
          <a:xfrm>
            <a:off x="5528945" y="5728335"/>
            <a:ext cx="928370" cy="706755"/>
          </a:xfrm>
          <a:prstGeom prst="rect">
            <a:avLst/>
          </a:prstGeom>
          <a:noFill/>
        </p:spPr>
        <p:txBody>
          <a:bodyPr wrap="squar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HYQiHei 95S" pitchFamily="18" charset="-122"/>
                <a:cs typeface="Arial" panose="020B0604020202020204" pitchFamily="34" charset="0"/>
                <a:sym typeface="+mn-lt"/>
              </a:rPr>
              <a:t>06</a:t>
            </a:r>
          </a:p>
        </p:txBody>
      </p:sp>
      <p:sp>
        <p:nvSpPr>
          <p:cNvPr id="36" name="TextBox 2"/>
          <p:cNvSpPr txBox="1"/>
          <p:nvPr>
            <p:custDataLst>
              <p:tags r:id="rId21"/>
            </p:custDataLst>
          </p:nvPr>
        </p:nvSpPr>
        <p:spPr>
          <a:xfrm>
            <a:off x="6672580" y="5728335"/>
            <a:ext cx="2967355" cy="398780"/>
          </a:xfrm>
          <a:prstGeom prst="rect">
            <a:avLst/>
          </a:prstGeom>
          <a:noFill/>
        </p:spPr>
        <p:txBody>
          <a:bodyPr wrap="square" rtlCol="0">
            <a:spAutoFit/>
          </a:bodyPr>
          <a:lstStyle/>
          <a:p>
            <a:pPr>
              <a:defRPr/>
            </a:pPr>
            <a:r>
              <a:rPr lang="en-US" altLang="zh-CN" sz="2000" spc="150">
                <a:solidFill>
                  <a:schemeClr val="bg1"/>
                </a:solidFill>
                <a:latin typeface="微软雅黑" panose="020B0503020204020204" charset="-122"/>
                <a:ea typeface="微软雅黑" panose="020B0503020204020204" charset="-122"/>
                <a:cs typeface="Gen Jyuu GothicL Medium" panose="020B0302020203020207" pitchFamily="34" charset="-128"/>
                <a:sym typeface="+mn-lt"/>
              </a:rPr>
              <a:t>Reference</a:t>
            </a:r>
          </a:p>
        </p:txBody>
      </p:sp>
      <p:pic>
        <p:nvPicPr>
          <p:cNvPr id="13" name="音频 12">
            <a:hlinkClick r:id="" action="ppaction://media"/>
            <a:extLst>
              <a:ext uri="{FF2B5EF4-FFF2-40B4-BE49-F238E27FC236}">
                <a16:creationId xmlns:a16="http://schemas.microsoft.com/office/drawing/2014/main" id="{8E11A6C7-975F-4097-8581-C07151E5AD19}"/>
              </a:ext>
            </a:extLst>
          </p:cNvPr>
          <p:cNvPicPr>
            <a:picLocks noChangeAspect="1"/>
          </p:cNvPicPr>
          <p:nvPr>
            <a:audioFile r:link="rId23"/>
            <p:extLst>
              <p:ext uri="{DAA4B4D4-6D71-4841-9C94-3DE7FCFB9230}">
                <p14:media xmlns:p14="http://schemas.microsoft.com/office/powerpoint/2010/main" r:embed="rId22"/>
              </p:ext>
            </p:extLst>
          </p:nvPr>
        </p:nvPicPr>
        <p:blipFill>
          <a:blip r:embed="rId26"/>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7521"/>
    </mc:Choice>
    <mc:Fallback>
      <p:transition spd="slow" advTm="7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ln w="10160">
                  <a:solidFill>
                    <a:schemeClr val="accent5"/>
                  </a:solidFill>
                  <a:prstDash val="solid"/>
                </a:ln>
                <a:solidFill>
                  <a:srgbClr val="FFFFFF"/>
                </a:solidFill>
                <a:effectLst>
                  <a:outerShdw blurRad="38100" dist="22860" dir="5400000" algn="tl" rotWithShape="0">
                    <a:srgbClr val="000000">
                      <a:alpha val="30000"/>
                    </a:srgbClr>
                  </a:outerShdw>
                </a:effectLst>
              </a:rPr>
              <a:t>Political</a:t>
            </a:r>
          </a:p>
        </p:txBody>
      </p:sp>
      <p:sp>
        <p:nvSpPr>
          <p:cNvPr id="3" name="内容占位符 2"/>
          <p:cNvSpPr>
            <a:spLocks noGrp="1"/>
          </p:cNvSpPr>
          <p:nvPr>
            <p:ph idx="1"/>
          </p:nvPr>
        </p:nvSpPr>
        <p:spPr/>
        <p:txBody>
          <a:bodyPr/>
          <a:lstStyle/>
          <a:p>
            <a:r>
              <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rPr>
              <a:t>Goverment support</a:t>
            </a:r>
          </a:p>
          <a:p>
            <a:endPar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endParaRPr>
          </a:p>
          <a:p>
            <a:pPr marL="0" indent="0">
              <a:buNone/>
            </a:pPr>
            <a:endPar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endParaRPr>
          </a:p>
          <a:p>
            <a:endPar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endParaRPr>
          </a:p>
          <a:p>
            <a:r>
              <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rPr>
              <a:t>Gradually formal protection of intellectual property rights</a:t>
            </a:r>
          </a:p>
          <a:p>
            <a:endPar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endParaRPr>
          </a:p>
          <a:p>
            <a:endPar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endParaRPr>
          </a:p>
          <a:p>
            <a:pPr marL="0" indent="0">
              <a:buNone/>
            </a:pPr>
            <a:endPar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endParaRPr>
          </a:p>
          <a:p>
            <a:r>
              <a:rPr lang="en-US" altLang="zh-CN">
                <a:ln w="12700" cmpd="sng">
                  <a:solidFill>
                    <a:schemeClr val="bg1"/>
                  </a:solidFill>
                  <a:prstDash val="solid"/>
                </a:ln>
                <a:solidFill>
                  <a:schemeClr val="bg1"/>
                </a:solidFill>
                <a:effectLst>
                  <a:outerShdw blurRad="38100" dist="22860" dir="5400000" algn="tl" rotWithShape="0">
                    <a:srgbClr val="000000">
                      <a:alpha val="30000"/>
                    </a:srgbClr>
                  </a:outerShdw>
                </a:effectLst>
              </a:rPr>
              <a:t>Encourage online payment to increase spending power</a:t>
            </a:r>
          </a:p>
        </p:txBody>
      </p:sp>
      <p:pic>
        <p:nvPicPr>
          <p:cNvPr id="6" name="音频 5">
            <a:hlinkClick r:id="" action="ppaction://media"/>
            <a:extLst>
              <a:ext uri="{FF2B5EF4-FFF2-40B4-BE49-F238E27FC236}">
                <a16:creationId xmlns:a16="http://schemas.microsoft.com/office/drawing/2014/main" id="{4B1FCA79-252F-466A-A3A8-510AC5414223}"/>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62888"/>
    </mc:Choice>
    <mc:Fallback>
      <p:transition spd="slow" advTm="62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ln w="10160">
                  <a:solidFill>
                    <a:schemeClr val="accent5"/>
                  </a:solidFill>
                  <a:prstDash val="solid"/>
                </a:ln>
                <a:solidFill>
                  <a:srgbClr val="FFFFFF"/>
                </a:solidFill>
                <a:effectLst>
                  <a:outerShdw blurRad="38100" dist="22860" dir="5400000" algn="tl" rotWithShape="0">
                    <a:srgbClr val="000000">
                      <a:alpha val="30000"/>
                    </a:srgbClr>
                  </a:outerShdw>
                </a:effectLst>
              </a:rPr>
              <a:t>Economy</a:t>
            </a:r>
          </a:p>
        </p:txBody>
      </p:sp>
      <p:sp>
        <p:nvSpPr>
          <p:cNvPr id="3" name="内容占位符 2"/>
          <p:cNvSpPr>
            <a:spLocks noGrp="1"/>
          </p:cNvSpPr>
          <p:nvPr>
            <p:ph idx="1"/>
          </p:nvPr>
        </p:nvSpPr>
        <p:spPr/>
        <p:txBody>
          <a:bodyPr/>
          <a:lstStyle/>
          <a:p>
            <a:pPr marL="0" indent="0">
              <a:buNone/>
            </a:pPr>
            <a:endParaRPr lang="zh-CN" altLang="en-US">
              <a:solidFill>
                <a:schemeClr val="bg1"/>
              </a:solidFill>
            </a:endParaRPr>
          </a:p>
          <a:p>
            <a:r>
              <a:rPr lang="zh-CN" altLang="en-US">
                <a:solidFill>
                  <a:schemeClr val="bg1"/>
                </a:solidFill>
              </a:rPr>
              <a:t>Major consumer groups have strong spending power</a:t>
            </a:r>
          </a:p>
          <a:p>
            <a:endParaRPr lang="zh-CN" altLang="en-US">
              <a:solidFill>
                <a:schemeClr val="bg1"/>
              </a:solidFill>
            </a:endParaRPr>
          </a:p>
          <a:p>
            <a:endParaRPr lang="zh-CN" altLang="en-US">
              <a:solidFill>
                <a:schemeClr val="bg1"/>
              </a:solidFill>
            </a:endParaRPr>
          </a:p>
          <a:p>
            <a:r>
              <a:rPr lang="en-US" altLang="zh-CN">
                <a:solidFill>
                  <a:schemeClr val="bg1"/>
                </a:solidFill>
              </a:rPr>
              <a:t>China's GDP is slowly growing, and the proportion of entertainment consumption in second- and third-tier cities is gradually rising.</a:t>
            </a:r>
          </a:p>
          <a:p>
            <a:endParaRPr lang="en-US" altLang="zh-CN">
              <a:solidFill>
                <a:schemeClr val="bg1"/>
              </a:solidFill>
            </a:endParaRPr>
          </a:p>
          <a:p>
            <a:endParaRPr lang="en-US" altLang="zh-CN">
              <a:solidFill>
                <a:schemeClr val="bg1"/>
              </a:solidFill>
            </a:endParaRPr>
          </a:p>
          <a:p>
            <a:r>
              <a:rPr lang="en-US" altLang="zh-CN">
                <a:solidFill>
                  <a:schemeClr val="bg1"/>
                </a:solidFill>
              </a:rPr>
              <a:t>The CN-US trade war has affected some income, such as the raw materials of musical instruments or musical instruments.</a:t>
            </a:r>
          </a:p>
        </p:txBody>
      </p:sp>
      <p:sp>
        <p:nvSpPr>
          <p:cNvPr id="4" name="右箭头 3">
            <a:hlinkClick r:id="rId5" action="ppaction://hlinksldjump"/>
          </p:cNvPr>
          <p:cNvSpPr/>
          <p:nvPr/>
        </p:nvSpPr>
        <p:spPr>
          <a:xfrm>
            <a:off x="9463066" y="5858565"/>
            <a:ext cx="1174750" cy="47879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9" name="音频 8">
            <a:hlinkClick r:id="" action="ppaction://media"/>
            <a:extLst>
              <a:ext uri="{FF2B5EF4-FFF2-40B4-BE49-F238E27FC236}">
                <a16:creationId xmlns:a16="http://schemas.microsoft.com/office/drawing/2014/main" id="{7524B04B-8843-496C-B734-2D513F15C01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2653"/>
    </mc:Choice>
    <mc:Fallback>
      <p:transition spd="slow" advTm="52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ln w="10160">
                  <a:solidFill>
                    <a:schemeClr val="accent5"/>
                  </a:solidFill>
                  <a:prstDash val="solid"/>
                </a:ln>
                <a:solidFill>
                  <a:srgbClr val="FFFFFF"/>
                </a:solidFill>
                <a:effectLst>
                  <a:outerShdw blurRad="38100" dist="22860" dir="5400000" algn="tl" rotWithShape="0">
                    <a:srgbClr val="000000">
                      <a:alpha val="30000"/>
                    </a:srgbClr>
                  </a:outerShdw>
                </a:effectLst>
              </a:rPr>
              <a:t>GDP</a:t>
            </a:r>
          </a:p>
        </p:txBody>
      </p:sp>
      <p:pic>
        <p:nvPicPr>
          <p:cNvPr id="3" name="图片 20" descr="中国GDP"/>
          <p:cNvPicPr>
            <a:picLocks noGrp="1" noChangeAspect="1"/>
          </p:cNvPicPr>
          <p:nvPr>
            <p:ph idx="1"/>
          </p:nvPr>
        </p:nvPicPr>
        <p:blipFill>
          <a:blip r:embed="rId5"/>
          <a:stretch>
            <a:fillRect/>
          </a:stretch>
        </p:blipFill>
        <p:spPr>
          <a:xfrm>
            <a:off x="749300" y="1169035"/>
            <a:ext cx="9734550" cy="2934335"/>
          </a:xfrm>
          <a:prstGeom prst="rect">
            <a:avLst/>
          </a:prstGeom>
          <a:noFill/>
          <a:ln w="9525">
            <a:noFill/>
          </a:ln>
        </p:spPr>
      </p:pic>
      <p:sp>
        <p:nvSpPr>
          <p:cNvPr id="4" name="文本框 3"/>
          <p:cNvSpPr txBox="1"/>
          <p:nvPr/>
        </p:nvSpPr>
        <p:spPr>
          <a:xfrm>
            <a:off x="831850" y="4427220"/>
            <a:ext cx="8286115" cy="1198880"/>
          </a:xfrm>
          <a:prstGeom prst="rect">
            <a:avLst/>
          </a:prstGeom>
          <a:noFill/>
        </p:spPr>
        <p:txBody>
          <a:bodyPr wrap="square" rtlCol="0">
            <a:spAutoFit/>
          </a:bodyPr>
          <a:lstStyle/>
          <a:p>
            <a:r>
              <a:rPr lang="zh-CN" altLang="en-US">
                <a:solidFill>
                  <a:schemeClr val="bg1"/>
                </a:solidFill>
                <a:effectLst>
                  <a:outerShdw blurRad="38100" dist="19050" dir="2700000" algn="tl" rotWithShape="0">
                    <a:schemeClr val="dk1">
                      <a:alpha val="40000"/>
                    </a:schemeClr>
                  </a:outerShdw>
                </a:effectLst>
              </a:rPr>
              <a:t>With the trend of globalisation, people's lifestyles and values are becoming more and more similar in different parts of the world. The increasing tendency of GDP </a:t>
            </a:r>
            <a:r>
              <a:rPr lang="en-US" altLang="zh-CN">
                <a:solidFill>
                  <a:schemeClr val="bg1"/>
                </a:solidFill>
                <a:effectLst>
                  <a:outerShdw blurRad="38100" dist="19050" dir="2700000" algn="tl" rotWithShape="0">
                    <a:schemeClr val="dk1">
                      <a:alpha val="40000"/>
                    </a:schemeClr>
                  </a:outerShdw>
                </a:effectLst>
              </a:rPr>
              <a:t>in China</a:t>
            </a:r>
            <a:r>
              <a:rPr lang="zh-CN" altLang="en-US">
                <a:solidFill>
                  <a:schemeClr val="bg1"/>
                </a:solidFill>
                <a:effectLst>
                  <a:outerShdw blurRad="38100" dist="19050" dir="2700000" algn="tl" rotWithShape="0">
                    <a:schemeClr val="dk1">
                      <a:alpha val="40000"/>
                    </a:schemeClr>
                  </a:outerShdw>
                </a:effectLst>
              </a:rPr>
              <a:t> also reflects that the income of the public has improved than before, which cause Chinese spending more money on entertainment.</a:t>
            </a:r>
          </a:p>
        </p:txBody>
      </p:sp>
      <p:sp>
        <p:nvSpPr>
          <p:cNvPr id="5" name="左箭头 4">
            <a:hlinkClick r:id="rId6" action="ppaction://hlinksldjump"/>
          </p:cNvPr>
          <p:cNvSpPr/>
          <p:nvPr/>
        </p:nvSpPr>
        <p:spPr>
          <a:xfrm>
            <a:off x="7710663" y="5688965"/>
            <a:ext cx="1708150" cy="61468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音频 6">
            <a:hlinkClick r:id="" action="ppaction://media"/>
            <a:extLst>
              <a:ext uri="{FF2B5EF4-FFF2-40B4-BE49-F238E27FC236}">
                <a16:creationId xmlns:a16="http://schemas.microsoft.com/office/drawing/2014/main" id="{75E6B44E-343C-4B7F-BDDB-6EF9DA93BAF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cSld>
  <p:clrMapOvr>
    <a:masterClrMapping/>
  </p:clrMapOvr>
  <p:transition advTm="4007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solidFill>
                  <a:schemeClr val="bg1"/>
                </a:solidFill>
              </a:rPr>
              <a:t>Social</a:t>
            </a:r>
          </a:p>
        </p:txBody>
      </p:sp>
      <p:sp>
        <p:nvSpPr>
          <p:cNvPr id="3" name="内容占位符 2"/>
          <p:cNvSpPr>
            <a:spLocks noGrp="1"/>
          </p:cNvSpPr>
          <p:nvPr>
            <p:ph idx="1"/>
          </p:nvPr>
        </p:nvSpPr>
        <p:spPr/>
        <p:txBody>
          <a:bodyPr/>
          <a:lstStyle/>
          <a:p>
            <a:r>
              <a:rPr lang="zh-CN" altLang="en-US">
                <a:solidFill>
                  <a:schemeClr val="bg1"/>
                </a:solidFill>
              </a:rPr>
              <a:t>The public gradually agrees with the entertainment industry</a:t>
            </a:r>
          </a:p>
          <a:p>
            <a:endParaRPr lang="zh-CN" altLang="en-US">
              <a:solidFill>
                <a:schemeClr val="bg1"/>
              </a:solidFill>
            </a:endParaRPr>
          </a:p>
          <a:p>
            <a:endParaRPr lang="zh-CN" altLang="en-US">
              <a:solidFill>
                <a:schemeClr val="bg1"/>
              </a:solidFill>
            </a:endParaRPr>
          </a:p>
          <a:p>
            <a:endParaRPr lang="zh-CN" altLang="en-US">
              <a:solidFill>
                <a:schemeClr val="bg1"/>
              </a:solidFill>
            </a:endParaRPr>
          </a:p>
          <a:p>
            <a:r>
              <a:rPr lang="zh-CN" altLang="en-US">
                <a:solidFill>
                  <a:schemeClr val="bg1"/>
                </a:solidFill>
              </a:rPr>
              <a:t>Music company company operations are gradually becoming commercialized</a:t>
            </a:r>
          </a:p>
          <a:p>
            <a:endParaRPr lang="zh-CN" altLang="en-US">
              <a:solidFill>
                <a:schemeClr val="bg1"/>
              </a:solidFill>
            </a:endParaRPr>
          </a:p>
          <a:p>
            <a:endParaRPr lang="zh-CN" altLang="en-US">
              <a:solidFill>
                <a:schemeClr val="bg1"/>
              </a:solidFill>
            </a:endParaRPr>
          </a:p>
          <a:p>
            <a:endParaRPr lang="zh-CN" altLang="en-US">
              <a:solidFill>
                <a:schemeClr val="bg1"/>
              </a:solidFill>
            </a:endParaRPr>
          </a:p>
          <a:p>
            <a:r>
              <a:rPr lang="zh-CN" altLang="en-US">
                <a:solidFill>
                  <a:schemeClr val="bg1"/>
                </a:solidFill>
              </a:rPr>
              <a:t>Both the company and the company's stars have a higher social status.</a:t>
            </a:r>
          </a:p>
        </p:txBody>
      </p:sp>
      <p:sp>
        <p:nvSpPr>
          <p:cNvPr id="4" name="右箭头 3">
            <a:hlinkClick r:id="rId5" action="ppaction://hlinksldjump"/>
          </p:cNvPr>
          <p:cNvSpPr/>
          <p:nvPr/>
        </p:nvSpPr>
        <p:spPr>
          <a:xfrm>
            <a:off x="9966960" y="6026150"/>
            <a:ext cx="1671955" cy="6775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音频 6">
            <a:hlinkClick r:id="" action="ppaction://media"/>
            <a:extLst>
              <a:ext uri="{FF2B5EF4-FFF2-40B4-BE49-F238E27FC236}">
                <a16:creationId xmlns:a16="http://schemas.microsoft.com/office/drawing/2014/main" id="{08D6575B-7F73-4E42-8E0C-95FC7D867CC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64451"/>
    </mc:Choice>
    <mc:Fallback>
      <p:transition spd="slow" advTm="64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solidFill>
                  <a:schemeClr val="bg1"/>
                </a:solidFill>
              </a:rPr>
              <a:t>Social relationship analysis</a:t>
            </a:r>
          </a:p>
        </p:txBody>
      </p:sp>
      <p:pic>
        <p:nvPicPr>
          <p:cNvPr id="3" name="图表 3"/>
          <p:cNvPicPr>
            <a:picLocks noGrp="1" noChangeAspect="1"/>
          </p:cNvPicPr>
          <p:nvPr>
            <p:ph idx="1"/>
          </p:nvPr>
        </p:nvPicPr>
        <p:blipFill>
          <a:blip r:embed="rId5"/>
          <a:stretch>
            <a:fillRect/>
          </a:stretch>
        </p:blipFill>
        <p:spPr>
          <a:xfrm>
            <a:off x="775335" y="1079500"/>
            <a:ext cx="7658735" cy="3953510"/>
          </a:xfrm>
          <a:prstGeom prst="rect">
            <a:avLst/>
          </a:prstGeom>
          <a:noFill/>
          <a:ln w="9525">
            <a:noFill/>
          </a:ln>
        </p:spPr>
      </p:pic>
      <p:sp>
        <p:nvSpPr>
          <p:cNvPr id="4" name="文本框 3"/>
          <p:cNvSpPr txBox="1"/>
          <p:nvPr/>
        </p:nvSpPr>
        <p:spPr>
          <a:xfrm>
            <a:off x="8433435" y="1079500"/>
            <a:ext cx="3774440" cy="5354320"/>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zh-CN" altLang="en-US">
              <a:solidFill>
                <a:schemeClr val="bg1"/>
              </a:solidFill>
            </a:endParaRPr>
          </a:p>
          <a:p>
            <a:r>
              <a:rPr lang="zh-CN" altLang="en-US">
                <a:solidFill>
                  <a:schemeClr val="bg1"/>
                </a:solidFill>
              </a:rPr>
              <a:t>Analysis of the Hofstede model of the Chinese masses and the American masses</a:t>
            </a:r>
          </a:p>
          <a:p>
            <a:r>
              <a:rPr lang="en-US" altLang="zh-CN">
                <a:solidFill>
                  <a:schemeClr val="bg1"/>
                </a:solidFill>
              </a:rPr>
              <a:t>1.The rate of uncertainty avoidance is lower, which would make Chinese people refuse high risk things. Music Industry is in high risk .</a:t>
            </a:r>
          </a:p>
          <a:p>
            <a:r>
              <a:rPr lang="en-US" altLang="zh-CN">
                <a:solidFill>
                  <a:schemeClr val="bg1"/>
                </a:solidFill>
              </a:rPr>
              <a:t>2. the rate of long term orientation is much higher than the USA. In this case, Chinese prefer make long term plan, The music industry is like a fast food industry, which is often very challenging. Therefore, investors are often reluctant to invest in this industry, and most people are only willing to regard the music industry as a sideline.</a:t>
            </a:r>
          </a:p>
        </p:txBody>
      </p:sp>
      <p:sp>
        <p:nvSpPr>
          <p:cNvPr id="5" name="左箭头 4">
            <a:hlinkClick r:id="rId6" action="ppaction://hlinksldjump"/>
          </p:cNvPr>
          <p:cNvSpPr/>
          <p:nvPr/>
        </p:nvSpPr>
        <p:spPr>
          <a:xfrm>
            <a:off x="1140460" y="5944235"/>
            <a:ext cx="1150620" cy="52959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音频 10">
            <a:hlinkClick r:id="" action="ppaction://media"/>
            <a:extLst>
              <a:ext uri="{FF2B5EF4-FFF2-40B4-BE49-F238E27FC236}">
                <a16:creationId xmlns:a16="http://schemas.microsoft.com/office/drawing/2014/main" id="{B9A6778C-4697-4976-B23E-C915668FBDC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cSld>
  <p:clrMapOvr>
    <a:masterClrMapping/>
  </p:clrMapOvr>
  <p:transition advTm="8120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solidFill>
                  <a:schemeClr val="bg1"/>
                </a:solidFill>
              </a:rPr>
              <a:t>Technology</a:t>
            </a:r>
          </a:p>
        </p:txBody>
      </p:sp>
      <p:sp>
        <p:nvSpPr>
          <p:cNvPr id="3" name="内容占位符 2"/>
          <p:cNvSpPr>
            <a:spLocks noGrp="1"/>
          </p:cNvSpPr>
          <p:nvPr>
            <p:ph idx="1"/>
          </p:nvPr>
        </p:nvSpPr>
        <p:spPr/>
        <p:txBody>
          <a:bodyPr/>
          <a:lstStyle/>
          <a:p>
            <a:r>
              <a:rPr lang="zh-CN" altLang="en-US">
                <a:solidFill>
                  <a:schemeClr val="bg1"/>
                </a:solidFill>
              </a:rPr>
              <a:t>Electronic music is gradually accepted by the majority of viewers, and this is the trump card of Tencent music.</a:t>
            </a:r>
          </a:p>
          <a:p>
            <a:endParaRPr lang="zh-CN" altLang="en-US">
              <a:solidFill>
                <a:schemeClr val="bg1"/>
              </a:solidFill>
            </a:endParaRPr>
          </a:p>
          <a:p>
            <a:pPr marL="0" indent="0">
              <a:buNone/>
            </a:pPr>
            <a:endParaRPr lang="zh-CN" altLang="en-US">
              <a:solidFill>
                <a:schemeClr val="bg1"/>
              </a:solidFill>
            </a:endParaRPr>
          </a:p>
          <a:p>
            <a:r>
              <a:rPr lang="zh-CN" altLang="en-US">
                <a:solidFill>
                  <a:schemeClr val="bg1"/>
                </a:solidFill>
              </a:rPr>
              <a:t>The improvement of music equipment has led to a gradual reduction in the cost of concerts, which has led to more concerts organized by Tencent Music.</a:t>
            </a:r>
          </a:p>
          <a:p>
            <a:endParaRPr lang="zh-CN" altLang="en-US">
              <a:solidFill>
                <a:schemeClr val="bg1"/>
              </a:solidFill>
            </a:endParaRPr>
          </a:p>
          <a:p>
            <a:pPr marL="0" indent="0">
              <a:buNone/>
            </a:pPr>
            <a:endParaRPr lang="zh-CN" altLang="en-US">
              <a:solidFill>
                <a:schemeClr val="bg1"/>
              </a:solidFill>
            </a:endParaRPr>
          </a:p>
          <a:p>
            <a:r>
              <a:rPr lang="zh-CN" altLang="en-US">
                <a:solidFill>
                  <a:schemeClr val="bg1"/>
                </a:solidFill>
              </a:rPr>
              <a:t>Live technology and VR technology are effectively combined to give customers a better consumer experience.</a:t>
            </a:r>
          </a:p>
        </p:txBody>
      </p:sp>
      <p:pic>
        <p:nvPicPr>
          <p:cNvPr id="4" name="音频 3">
            <a:hlinkClick r:id="" action="ppaction://media"/>
            <a:extLst>
              <a:ext uri="{FF2B5EF4-FFF2-40B4-BE49-F238E27FC236}">
                <a16:creationId xmlns:a16="http://schemas.microsoft.com/office/drawing/2014/main" id="{553E106F-5DAD-430C-B13A-29F57236DC38}"/>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8604"/>
    </mc:Choice>
    <mc:Fallback>
      <p:transition spd="slow" advTm="48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solidFill>
                  <a:schemeClr val="bg1"/>
                </a:solidFill>
              </a:rPr>
              <a:t>Techonology Change lifestyle</a:t>
            </a:r>
          </a:p>
        </p:txBody>
      </p:sp>
      <p:pic>
        <p:nvPicPr>
          <p:cNvPr id="4" name="内容占位符 3"/>
          <p:cNvPicPr>
            <a:picLocks noGrp="1" noChangeAspect="1"/>
          </p:cNvPicPr>
          <p:nvPr>
            <p:ph idx="1"/>
          </p:nvPr>
        </p:nvPicPr>
        <p:blipFill>
          <a:blip r:embed="rId5"/>
          <a:stretch>
            <a:fillRect/>
          </a:stretch>
        </p:blipFill>
        <p:spPr>
          <a:xfrm>
            <a:off x="669925" y="1025525"/>
            <a:ext cx="3141345" cy="1861185"/>
          </a:xfrm>
          <a:prstGeom prst="rect">
            <a:avLst/>
          </a:prstGeom>
        </p:spPr>
      </p:pic>
      <p:sp>
        <p:nvSpPr>
          <p:cNvPr id="5" name="文本框 4"/>
          <p:cNvSpPr txBox="1"/>
          <p:nvPr/>
        </p:nvSpPr>
        <p:spPr>
          <a:xfrm>
            <a:off x="5744210" y="1079500"/>
            <a:ext cx="5887085" cy="1753235"/>
          </a:xfrm>
          <a:prstGeom prst="rect">
            <a:avLst/>
          </a:prstGeom>
          <a:noFill/>
        </p:spPr>
        <p:txBody>
          <a:bodyPr wrap="square" rtlCol="0">
            <a:spAutoFit/>
          </a:bodyPr>
          <a:lstStyle/>
          <a:p>
            <a:r>
              <a:rPr lang="zh-CN" altLang="en-US">
                <a:solidFill>
                  <a:schemeClr val="bg1"/>
                </a:solidFill>
              </a:rPr>
              <a:t>In September 2017, Tencent Music launched the artificial intelligence synthesis song ‘A.I. Love’. As the technology is still in development, sales are not as high as expected</a:t>
            </a:r>
            <a:r>
              <a:rPr lang="en-US" altLang="zh-CN">
                <a:solidFill>
                  <a:schemeClr val="bg1"/>
                </a:solidFill>
              </a:rPr>
              <a:t>.</a:t>
            </a:r>
          </a:p>
          <a:p>
            <a:endParaRPr lang="en-US" altLang="zh-CN">
              <a:solidFill>
                <a:schemeClr val="bg1"/>
              </a:solidFill>
            </a:endParaRPr>
          </a:p>
          <a:p>
            <a:endParaRPr lang="en-US" altLang="zh-CN">
              <a:solidFill>
                <a:schemeClr val="bg1"/>
              </a:solidFill>
            </a:endParaRPr>
          </a:p>
        </p:txBody>
      </p:sp>
      <p:pic>
        <p:nvPicPr>
          <p:cNvPr id="6" name="图片 5"/>
          <p:cNvPicPr>
            <a:picLocks noChangeAspect="1"/>
          </p:cNvPicPr>
          <p:nvPr/>
        </p:nvPicPr>
        <p:blipFill>
          <a:blip r:embed="rId6"/>
          <a:stretch>
            <a:fillRect/>
          </a:stretch>
        </p:blipFill>
        <p:spPr>
          <a:xfrm>
            <a:off x="756920" y="3702050"/>
            <a:ext cx="2132330" cy="2132330"/>
          </a:xfrm>
          <a:prstGeom prst="rect">
            <a:avLst/>
          </a:prstGeom>
        </p:spPr>
      </p:pic>
      <p:sp>
        <p:nvSpPr>
          <p:cNvPr id="7" name="文本框 6"/>
          <p:cNvSpPr txBox="1"/>
          <p:nvPr/>
        </p:nvSpPr>
        <p:spPr>
          <a:xfrm>
            <a:off x="2983865" y="3509010"/>
            <a:ext cx="3758565" cy="1754326"/>
          </a:xfrm>
          <a:prstGeom prst="rect">
            <a:avLst/>
          </a:prstGeom>
          <a:noFill/>
        </p:spPr>
        <p:txBody>
          <a:bodyPr wrap="square" rtlCol="0">
            <a:spAutoFit/>
          </a:bodyPr>
          <a:lstStyle/>
          <a:p>
            <a:endParaRPr lang="zh-CN" altLang="en-US" dirty="0">
              <a:solidFill>
                <a:schemeClr val="bg1"/>
              </a:solidFill>
            </a:endParaRPr>
          </a:p>
          <a:p>
            <a:r>
              <a:rPr lang="zh-CN" altLang="en-US" dirty="0">
                <a:solidFill>
                  <a:schemeClr val="bg1"/>
                </a:solidFill>
              </a:rPr>
              <a:t>With the popularity of aluminum in space, the weight of the product is not particularly high </a:t>
            </a:r>
            <a:r>
              <a:rPr lang="en-US" altLang="zh-CN" dirty="0">
                <a:solidFill>
                  <a:schemeClr val="bg1"/>
                </a:solidFill>
              </a:rPr>
              <a:t>as before</a:t>
            </a:r>
            <a:r>
              <a:rPr lang="zh-CN" altLang="en-US" dirty="0">
                <a:solidFill>
                  <a:schemeClr val="bg1"/>
                </a:solidFill>
              </a:rPr>
              <a:t>, which also makes the portable drums have consumers.</a:t>
            </a:r>
          </a:p>
        </p:txBody>
      </p:sp>
      <p:pic>
        <p:nvPicPr>
          <p:cNvPr id="16" name="音频 15">
            <a:hlinkClick r:id="" action="ppaction://media"/>
            <a:extLst>
              <a:ext uri="{FF2B5EF4-FFF2-40B4-BE49-F238E27FC236}">
                <a16:creationId xmlns:a16="http://schemas.microsoft.com/office/drawing/2014/main" id="{3E104067-055D-4C19-A632-4D416329169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0308"/>
    </mc:Choice>
    <mc:Fallback>
      <p:transition spd="slow" advTm="40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solidFill>
                  <a:schemeClr val="bg1"/>
                </a:solidFill>
              </a:rPr>
              <a:t>Conclusion</a:t>
            </a:r>
          </a:p>
        </p:txBody>
      </p:sp>
      <p:sp>
        <p:nvSpPr>
          <p:cNvPr id="3" name="内容占位符 2"/>
          <p:cNvSpPr>
            <a:spLocks noGrp="1"/>
          </p:cNvSpPr>
          <p:nvPr>
            <p:ph idx="1"/>
          </p:nvPr>
        </p:nvSpPr>
        <p:spPr/>
        <p:txBody>
          <a:bodyPr/>
          <a:lstStyle/>
          <a:p>
            <a:pPr marL="0" indent="0">
              <a:buNone/>
            </a:pPr>
            <a:r>
              <a:rPr lang="en-US" altLang="zh-CN" dirty="0">
                <a:solidFill>
                  <a:schemeClr val="bg1"/>
                </a:solidFill>
              </a:rPr>
              <a:t>1.</a:t>
            </a:r>
            <a:r>
              <a:rPr lang="zh-CN" altLang="en-US" dirty="0">
                <a:solidFill>
                  <a:schemeClr val="bg1"/>
                </a:solidFill>
              </a:rPr>
              <a:t>Tencent Music has enough consumer groups, and the consumer </a:t>
            </a:r>
            <a:r>
              <a:rPr lang="en-US" altLang="zh-CN" dirty="0">
                <a:solidFill>
                  <a:schemeClr val="bg1"/>
                </a:solidFill>
              </a:rPr>
              <a:t>group has strong spending power.</a:t>
            </a:r>
          </a:p>
          <a:p>
            <a:pPr marL="0" indent="0">
              <a:buNone/>
            </a:pPr>
            <a:endParaRPr lang="zh-CN" altLang="en-US" dirty="0">
              <a:solidFill>
                <a:schemeClr val="bg1"/>
              </a:solidFill>
            </a:endParaRPr>
          </a:p>
          <a:p>
            <a:pPr marL="0" indent="0">
              <a:buNone/>
            </a:pPr>
            <a:r>
              <a:rPr lang="en-US" altLang="zh-CN" dirty="0">
                <a:solidFill>
                  <a:schemeClr val="bg1"/>
                </a:solidFill>
              </a:rPr>
              <a:t>2. The society's recognition of the music industry began to rise, making Tencent music quickly occupy the market.</a:t>
            </a:r>
          </a:p>
          <a:p>
            <a:pPr marL="0" indent="0">
              <a:buNone/>
            </a:pPr>
            <a:endParaRPr lang="en-US" altLang="zh-CN" dirty="0">
              <a:solidFill>
                <a:schemeClr val="bg1"/>
              </a:solidFill>
            </a:endParaRPr>
          </a:p>
          <a:p>
            <a:pPr marL="0" indent="0">
              <a:buNone/>
            </a:pPr>
            <a:r>
              <a:rPr lang="en-US" altLang="zh-CN" dirty="0">
                <a:solidFill>
                  <a:schemeClr val="bg1"/>
                </a:solidFill>
              </a:rPr>
              <a:t>3. Technology has changed the way traditional concerts are made, allowing Tencent Entertainment to better integrate digital strategies.</a:t>
            </a:r>
          </a:p>
        </p:txBody>
      </p:sp>
      <p:pic>
        <p:nvPicPr>
          <p:cNvPr id="6" name="音频 5">
            <a:hlinkClick r:id="" action="ppaction://media"/>
            <a:extLst>
              <a:ext uri="{FF2B5EF4-FFF2-40B4-BE49-F238E27FC236}">
                <a16:creationId xmlns:a16="http://schemas.microsoft.com/office/drawing/2014/main" id="{7B9C8A3A-C4BD-4C60-B438-267BA4D1555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7535"/>
    </mc:Choice>
    <mc:Fallback>
      <p:transition spd="slow" advTm="37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solidFill>
                  <a:schemeClr val="bg1"/>
                </a:solidFill>
              </a:rPr>
              <a:t>Bibliography</a:t>
            </a:r>
          </a:p>
        </p:txBody>
      </p:sp>
      <p:sp>
        <p:nvSpPr>
          <p:cNvPr id="3" name="内容占位符 2"/>
          <p:cNvSpPr>
            <a:spLocks noGrp="1"/>
          </p:cNvSpPr>
          <p:nvPr>
            <p:ph idx="1"/>
          </p:nvPr>
        </p:nvSpPr>
        <p:spPr>
          <a:xfrm>
            <a:off x="455930" y="553720"/>
            <a:ext cx="11503660" cy="3829050"/>
          </a:xfrm>
        </p:spPr>
        <p:txBody>
          <a:bodyPr/>
          <a:lstStyle/>
          <a:p>
            <a:pPr marL="0" indent="0">
              <a:buNone/>
            </a:pPr>
            <a:endParaRPr lang="zh-CN" altLang="en-US">
              <a:solidFill>
                <a:schemeClr val="bg1"/>
              </a:solidFill>
            </a:endParaRPr>
          </a:p>
          <a:p>
            <a:r>
              <a:rPr lang="zh-CN" altLang="en-US">
                <a:solidFill>
                  <a:schemeClr val="bg1"/>
                </a:solidFill>
              </a:rPr>
              <a:t>1.Xie, G. (2019). The introduction of Tencent Music. [online] Available at: http://www.tencentmusic.com/zh-cn/company.html [Accessed 19 Apr. 2019].</a:t>
            </a:r>
          </a:p>
          <a:p>
            <a:r>
              <a:rPr lang="zh-CN" altLang="en-US">
                <a:solidFill>
                  <a:schemeClr val="bg1"/>
                </a:solidFill>
              </a:rPr>
              <a:t>2.Michael E. Porter, Competitive advantage, New York: The Free Press, 1985: 33-167.</a:t>
            </a:r>
          </a:p>
          <a:p>
            <a:r>
              <a:rPr lang="zh-CN" altLang="en-US">
                <a:solidFill>
                  <a:schemeClr val="bg1"/>
                </a:solidFill>
              </a:rPr>
              <a:t>3.Jeffrey F. Rayport and John J. Sviokla, "Exploiting the virtual value chain", HBR, Nov-Dec, 1995: 75-99.</a:t>
            </a:r>
          </a:p>
          <a:p>
            <a:r>
              <a:rPr lang="zh-CN" altLang="en-US">
                <a:solidFill>
                  <a:schemeClr val="bg1"/>
                </a:solidFill>
              </a:rPr>
              <a:t>4.Liu, Y. (2019). Tencent Music Financial Analysis. [online] 36kr.com. Available at: https://36kr.com/p/5081915 [Accessed 19 Apr. 2019].</a:t>
            </a:r>
          </a:p>
          <a:p>
            <a:r>
              <a:rPr lang="zh-CN" altLang="en-US">
                <a:solidFill>
                  <a:schemeClr val="bg1"/>
                </a:solidFill>
              </a:rPr>
              <a:t>5.FangGong, Y. and Song, W. (2019). Capital game: Tencent Ali investment full comparison. [online] 36kr.com. Available at: https://36kr.com/p/5195748 [Accessed 19 Apr. 2019].</a:t>
            </a:r>
          </a:p>
          <a:p>
            <a:r>
              <a:rPr lang="zh-CN" altLang="en-US">
                <a:solidFill>
                  <a:schemeClr val="bg1"/>
                </a:solidFill>
              </a:rPr>
              <a:t>6.Xie, Z. (2019). Tencent Music Human Resource Management Strategy. [online] Tencentmusic.com. Available at: http://www.tencentmusic.com/zh-cn/company.html#p3 [Accessed 19 Apr. 2019].</a:t>
            </a:r>
          </a:p>
          <a:p>
            <a:r>
              <a:rPr lang="zh-CN" altLang="en-US">
                <a:solidFill>
                  <a:schemeClr val="bg1"/>
                </a:solidFill>
              </a:rPr>
              <a:t>7.Zhang, W. (2017). Tencent Music Entertainment Group Brings Artificial Intelligence Contract to Wang Lihong's New Album Conference. [online] Hbxcw.com. Available at: http://www.hbxcw.com/yule/redian/20170920/93931.html [Accessed 19 Apr. 2019].</a:t>
            </a:r>
          </a:p>
          <a:p>
            <a:r>
              <a:rPr lang="zh-CN" altLang="en-US">
                <a:solidFill>
                  <a:schemeClr val="bg1"/>
                </a:solidFill>
              </a:rPr>
              <a:t>8.Li, G. (2019). Tencent's music is listed at a value of 146.6 billion, and the billionaires in the music field are born soon.. [online] Available at: https://wallstreetcn.com/articles/3452658 [Accessed 19 Apr. 2019].</a:t>
            </a:r>
          </a:p>
          <a:p>
            <a:r>
              <a:rPr lang="zh-CN" altLang="en-US">
                <a:solidFill>
                  <a:schemeClr val="bg1"/>
                </a:solidFill>
              </a:rPr>
              <a:t>9.Gao, X. (2019). Avoiding competition with Tencent Music overseas. [online] 36kr.com. Available at: https://36kr.com/p/5194130 [Accessed 19 Apr. 2019].</a:t>
            </a:r>
          </a:p>
          <a:p>
            <a:r>
              <a:rPr lang="zh-CN" altLang="en-US">
                <a:solidFill>
                  <a:schemeClr val="bg1"/>
                </a:solidFill>
              </a:rPr>
              <a:t>10.Zou, D. (2019). Ticket information analysis. [online] Tencent Music Finance Network. Available at: https://y.qq.com/portal/piao_wu.html [Accessed 19 Apr. 2019].</a:t>
            </a:r>
          </a:p>
          <a:p>
            <a:r>
              <a:rPr lang="zh-CN" altLang="en-US">
                <a:solidFill>
                  <a:schemeClr val="bg1"/>
                </a:solidFill>
              </a:rPr>
              <a:t>11.Shi, C. (2019). "Brain brains" line: a song made online for a few hours, worth tens of millions. [Blog] CiWeiGongShe. Available at: https://36kr.com/p/5190796 [Accessed 19 Apr. 2019].</a:t>
            </a:r>
          </a:p>
        </p:txBody>
      </p:sp>
      <p:pic>
        <p:nvPicPr>
          <p:cNvPr id="4" name="音频 3">
            <a:hlinkClick r:id="" action="ppaction://media"/>
            <a:extLst>
              <a:ext uri="{FF2B5EF4-FFF2-40B4-BE49-F238E27FC236}">
                <a16:creationId xmlns:a16="http://schemas.microsoft.com/office/drawing/2014/main" id="{ADE9F044-28FD-4318-BD36-ED5C51D788E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6110"/>
    </mc:Choice>
    <mc:Fallback>
      <p:transition spd="slow" advTm="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87308"/>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87308"/>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TEMPLATE_THUMBS_INDEX" val="1、2、3、6、8、10、11、12、15"/>
  <p:tag name="KSO_WM_TEMPLATE_SUBCATEGORY" val="0"/>
  <p:tag name="KSO_WM_TAG_VERSION" val="1.0"/>
  <p:tag name="KSO_WM_BEAUTIFY_FLAG" val="#wm#"/>
  <p:tag name="KSO_WM_TEMPLATE_CATEGORY" val="custom"/>
  <p:tag name="KSO_WM_TEMPLATE_INDEX" val="20187308"/>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39"/>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39"/>
</p:tagLst>
</file>

<file path=ppt/tags/tag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7.xml><?xml version="1.0" encoding="utf-8"?>
<p:tagLst xmlns:a="http://schemas.openxmlformats.org/drawingml/2006/main" xmlns:r="http://schemas.openxmlformats.org/officeDocument/2006/relationships" xmlns:p="http://schemas.openxmlformats.org/presentationml/2006/main">
  <p:tag name="KSO_WM_TEMPLATE_THUMBS_INDEX" val="1、8"/>
  <p:tag name="KSO_WM_TEMPLATE_SUBCATEGORY" val="0"/>
  <p:tag name="KSO_WM_UNIT_SHOW_EDIT_AREA_INDICATION" val="0"/>
  <p:tag name="KSO_WM_TAG_VERSION" val="1.0"/>
  <p:tag name="KSO_WM_BEAUTIFY_FLAG" val="#wm#"/>
  <p:tag name="KSO_WM_TEMPLATE_CATEGORY" val="custom"/>
  <p:tag name="KSO_WM_TEMPLATE_INDEX" val="20200239"/>
</p:tagLst>
</file>

<file path=ppt/tags/tag68.xml><?xml version="1.0" encoding="utf-8"?>
<p:tagLst xmlns:a="http://schemas.openxmlformats.org/drawingml/2006/main" xmlns:r="http://schemas.openxmlformats.org/officeDocument/2006/relationships" xmlns:p="http://schemas.openxmlformats.org/presentationml/2006/main">
  <p:tag name="KSO_WM_UNIT_LARGE_SHAPE"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7.xml><?xml version="1.0" encoding="utf-8"?>
<p:tagLst xmlns:a="http://schemas.openxmlformats.org/drawingml/2006/main" xmlns:r="http://schemas.openxmlformats.org/officeDocument/2006/relationships" xmlns:p="http://schemas.openxmlformats.org/presentationml/2006/main">
  <p:tag name="KSO_WM_UNIT_LARGE_SHAPE" val="1"/>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4.xml><?xml version="1.0" encoding="utf-8"?>
<p:tagLst xmlns:a="http://schemas.openxmlformats.org/drawingml/2006/main" xmlns:r="http://schemas.openxmlformats.org/officeDocument/2006/relationships" xmlns:p="http://schemas.openxmlformats.org/presentationml/2006/main">
  <p:tag name="KSO_WM_TEMPLATE_THUMBS_INDEX" val="1、8"/>
  <p:tag name="KSO_WM_SLIDE_COVER_HASPICTURE" val="2"/>
  <p:tag name="KSO_WM_SLIDE_ID" val="custom20200239_1"/>
  <p:tag name="KSO_WM_TEMPLATE_SUBCATEGORY" val="0"/>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0239"/>
  <p:tag name="KSO_WM_SLIDE_LAYOUT" val="a_b_j"/>
  <p:tag name="KSO_WM_SLIDE_LAYOUT_CNT" val="1_3_1"/>
  <p:tag name="KSO_WM_SLIDE_MODEL_TYPE" val="cover"/>
</p:tagLst>
</file>

<file path=ppt/tags/tag135.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4"/>
  <p:tag name="KSO_WM_UNIT_HIGHLIGHT" val="0"/>
  <p:tag name="KSO_WM_UNIT_COMPATIBLE" val="0"/>
  <p:tag name="KSO_WM_UNIT_DIAGRAM_ISNUMVISUAL" val="0"/>
  <p:tag name="KSO_WM_UNIT_DIAGRAM_ISREFERUNIT" val="0"/>
  <p:tag name="KSO_WM_UNIT_TYPE" val="a"/>
  <p:tag name="KSO_WM_UNIT_INDEX" val="1"/>
  <p:tag name="KSO_WM_UNIT_ID" val="custom20200239_1*a*1"/>
  <p:tag name="KSO_WM_TEMPLATE_CATEGORY" val="custom"/>
  <p:tag name="KSO_WM_TEMPLATE_INDEX" val="20200239"/>
  <p:tag name="KSO_WM_UNIT_LAYERLEVEL" val="1"/>
  <p:tag name="KSO_WM_TAG_VERSION" val="1.0"/>
  <p:tag name="KSO_WM_BEAUTIFY_FLAG" val="#wm#"/>
  <p:tag name="KSO_WM_UNIT_PRESET_TEXT" val="商业计划书"/>
</p:tagLst>
</file>

<file path=ppt/tags/tag136.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80"/>
  <p:tag name="KSO_WM_UNIT_HIGHLIGHT" val="0"/>
  <p:tag name="KSO_WM_UNIT_COMPATIBLE" val="0"/>
  <p:tag name="KSO_WM_UNIT_DIAGRAM_ISNUMVISUAL" val="0"/>
  <p:tag name="KSO_WM_UNIT_DIAGRAM_ISREFERUNIT" val="0"/>
  <p:tag name="KSO_WM_UNIT_TYPE" val="b"/>
  <p:tag name="KSO_WM_UNIT_INDEX" val="1"/>
  <p:tag name="KSO_WM_UNIT_ID" val="custom20200239_1*b*1"/>
  <p:tag name="KSO_WM_TEMPLATE_CATEGORY" val="custom"/>
  <p:tag name="KSO_WM_TEMPLATE_INDEX" val="20200239"/>
  <p:tag name="KSO_WM_UNIT_LAYERLEVEL" val="1"/>
  <p:tag name="KSO_WM_TAG_VERSION" val="1.0"/>
  <p:tag name="KSO_WM_BEAUTIFY_FLAG" val="#wm#"/>
  <p:tag name="KSO_WM_UNIT_PRESET_TEXT" val="点击此处添加副标题"/>
</p:tagLst>
</file>

<file path=ppt/tags/tag137.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5"/>
  <p:tag name="KSO_WM_UNIT_HIGHLIGHT" val="0"/>
  <p:tag name="KSO_WM_UNIT_COMPATIBLE" val="0"/>
  <p:tag name="KSO_WM_UNIT_DIAGRAM_ISNUMVISUAL" val="0"/>
  <p:tag name="KSO_WM_UNIT_DIAGRAM_ISREFERUNIT" val="0"/>
  <p:tag name="KSO_WM_UNIT_TYPE" val="b"/>
  <p:tag name="KSO_WM_UNIT_INDEX" val="2"/>
  <p:tag name="KSO_WM_UNIT_ID" val="custom20200239_1*b*2"/>
  <p:tag name="KSO_WM_TEMPLATE_CATEGORY" val="custom"/>
  <p:tag name="KSO_WM_TEMPLATE_INDEX" val="20200239"/>
  <p:tag name="KSO_WM_UNIT_LAYERLEVEL" val="1"/>
  <p:tag name="KSO_WM_TAG_VERSION" val="1.0"/>
  <p:tag name="KSO_WM_BEAUTIFY_FLAG" val="#wm#"/>
  <p:tag name="KSO_WM_UNIT_PRESET_TEXT" val="汇报人：小明"/>
</p:tagLst>
</file>

<file path=ppt/tags/tag138.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5"/>
  <p:tag name="KSO_WM_UNIT_HIGHLIGHT" val="0"/>
  <p:tag name="KSO_WM_UNIT_COMPATIBLE" val="0"/>
  <p:tag name="KSO_WM_UNIT_DIAGRAM_ISNUMVISUAL" val="0"/>
  <p:tag name="KSO_WM_UNIT_DIAGRAM_ISREFERUNIT" val="0"/>
  <p:tag name="KSO_WM_UNIT_TYPE" val="b"/>
  <p:tag name="KSO_WM_UNIT_INDEX" val="3"/>
  <p:tag name="KSO_WM_UNIT_ID" val="custom20200239_1*b*3"/>
  <p:tag name="KSO_WM_TEMPLATE_CATEGORY" val="custom"/>
  <p:tag name="KSO_WM_TEMPLATE_INDEX" val="20200239"/>
  <p:tag name="KSO_WM_UNIT_LAYERLEVEL" val="1"/>
  <p:tag name="KSO_WM_TAG_VERSION" val="1.0"/>
  <p:tag name="KSO_WM_BEAUTIFY_FLAG" val="#wm#"/>
  <p:tag name="KSO_WM_UNIT_PRESET_TEXT" val="2019/01/01"/>
</p:tagLst>
</file>

<file path=ppt/tags/tag139.xml><?xml version="1.0" encoding="utf-8"?>
<p:tagLst xmlns:a="http://schemas.openxmlformats.org/drawingml/2006/main" xmlns:r="http://schemas.openxmlformats.org/officeDocument/2006/relationships" xmlns:p="http://schemas.openxmlformats.org/presentationml/2006/main">
  <p:tag name="KSO_WM_UNIT_VALUE" val="141*413"/>
  <p:tag name="KSO_WM_UNIT_HIGHLIGHT" val="0"/>
  <p:tag name="KSO_WM_UNIT_COMPATIBLE" val="0"/>
  <p:tag name="KSO_WM_UNIT_DIAGRAM_ISNUMVISUAL" val="0"/>
  <p:tag name="KSO_WM_UNIT_DIAGRAM_ISREFERUNIT" val="0"/>
  <p:tag name="KSO_WM_UNIT_TYPE" val="j"/>
  <p:tag name="KSO_WM_UNIT_INDEX" val="1"/>
  <p:tag name="KSO_WM_UNIT_ID" val="custom20200239_1*j*1"/>
  <p:tag name="KSO_WM_TEMPLATE_CATEGORY" val="custom"/>
  <p:tag name="KSO_WM_TEMPLATE_INDEX" val="20200239"/>
  <p:tag name="KSO_WM_UNIT_LAYERLEVEL" val="1"/>
  <p:tag name="KSO_WM_TAG_VERSION" val="1.0"/>
  <p:tag name="KSO_WM_BEAUTIFY_FLAG" val="#wm#"/>
</p:tagLst>
</file>

<file path=ppt/tags/tag140.xml><?xml version="1.0" encoding="utf-8"?>
<p:tagLst xmlns:a="http://schemas.openxmlformats.org/drawingml/2006/main" xmlns:r="http://schemas.openxmlformats.org/officeDocument/2006/relationships" xmlns:p="http://schemas.openxmlformats.org/presentationml/2006/main">
  <p:tag name="KSO_WM_SLIDE_ID" val="custom20200239_7"/>
  <p:tag name="KSO_WM_TEMPLATE_SUBCATEGORY" val="0"/>
  <p:tag name="KSO_WM_SLIDE_TYPE" val="sectionTitle"/>
  <p:tag name="KSO_WM_SLIDE_SUBTYPE" val="pureTxt"/>
  <p:tag name="KSO_WM_SLIDE_ITEM_CNT" val="0"/>
  <p:tag name="KSO_WM_SLIDE_INDEX" val="7"/>
  <p:tag name="KSO_WM_TAG_VERSION" val="1.0"/>
  <p:tag name="KSO_WM_BEAUTIFY_FLAG" val="#wm#"/>
  <p:tag name="KSO_WM_TEMPLATE_CATEGORY" val="custom"/>
  <p:tag name="KSO_WM_TEMPLATE_INDEX" val="20200239"/>
  <p:tag name="KSO_WM_SLIDE_LAYOUT" val="a_b_e"/>
  <p:tag name="KSO_WM_SLIDE_LAYOUT_CNT" val="1_1_1"/>
</p:tagLst>
</file>

<file path=ppt/tags/tag1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0239_7*i*1"/>
  <p:tag name="KSO_WM_TEMPLATE_CATEGORY" val="custom"/>
  <p:tag name="KSO_WM_TEMPLATE_INDEX" val="20200239"/>
  <p:tag name="KSO_WM_UNIT_LAYERLEVEL" val="1"/>
  <p:tag name="KSO_WM_TAG_VERSION" val="1.0"/>
  <p:tag name="KSO_WM_BEAUTIFY_FLAG" val="#wm#"/>
</p:tagLst>
</file>

<file path=ppt/tags/tag142.xml><?xml version="1.0" encoding="utf-8"?>
<p:tagLst xmlns:a="http://schemas.openxmlformats.org/drawingml/2006/main" xmlns:r="http://schemas.openxmlformats.org/officeDocument/2006/relationships" xmlns:p="http://schemas.openxmlformats.org/presentationml/2006/main">
  <p:tag name="KSO_WM_UNIT_NOCLEAR" val="0"/>
  <p:tag name="KSO_WM_UNIT_VALUE" val="2"/>
  <p:tag name="KSO_WM_UNIT_HIGHLIGHT" val="0"/>
  <p:tag name="KSO_WM_UNIT_COMPATIBLE" val="0"/>
  <p:tag name="KSO_WM_UNIT_DIAGRAM_ISNUMVISUAL" val="0"/>
  <p:tag name="KSO_WM_UNIT_DIAGRAM_ISREFERUNIT" val="0"/>
  <p:tag name="KSO_WM_UNIT_TYPE" val="e"/>
  <p:tag name="KSO_WM_UNIT_INDEX" val="1"/>
  <p:tag name="KSO_WM_UNIT_ID" val="custom20200239_7*e*1"/>
  <p:tag name="KSO_WM_TEMPLATE_CATEGORY" val="custom"/>
  <p:tag name="KSO_WM_TEMPLATE_INDEX" val="20200239"/>
  <p:tag name="KSO_WM_UNIT_LAYERLEVEL" val="1"/>
  <p:tag name="KSO_WM_TAG_VERSION" val="1.0"/>
  <p:tag name="KSO_WM_BEAUTIFY_FLAG" val="#wm#"/>
  <p:tag name="KSO_WM_UNIT_PRESET_TEXT" val="01"/>
</p:tagLst>
</file>

<file path=ppt/tags/tag143.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5"/>
  <p:tag name="KSO_WM_UNIT_HIGHLIGHT" val="0"/>
  <p:tag name="KSO_WM_UNIT_COMPATIBLE" val="0"/>
  <p:tag name="KSO_WM_UNIT_DIAGRAM_ISNUMVISUAL" val="0"/>
  <p:tag name="KSO_WM_UNIT_DIAGRAM_ISREFERUNIT" val="0"/>
  <p:tag name="KSO_WM_UNIT_TYPE" val="a"/>
  <p:tag name="KSO_WM_UNIT_INDEX" val="1"/>
  <p:tag name="KSO_WM_UNIT_ID" val="custom20200239_7*a*1"/>
  <p:tag name="KSO_WM_TEMPLATE_CATEGORY" val="custom"/>
  <p:tag name="KSO_WM_TEMPLATE_INDEX" val="20200239"/>
  <p:tag name="KSO_WM_UNIT_LAYERLEVEL" val="1"/>
  <p:tag name="KSO_WM_TAG_VERSION" val="1.0"/>
  <p:tag name="KSO_WM_BEAUTIFY_FLAG" val="#wm#"/>
  <p:tag name="KSO_WM_UNIT_PRESET_TEXT" val="点击此处添加小标题"/>
</p:tagLst>
</file>

<file path=ppt/tags/tag14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0239"/>
</p:tagLst>
</file>

<file path=ppt/tags/tag145.xml><?xml version="1.0" encoding="utf-8"?>
<p:tagLst xmlns:a="http://schemas.openxmlformats.org/drawingml/2006/main" xmlns:r="http://schemas.openxmlformats.org/officeDocument/2006/relationships" xmlns:p="http://schemas.openxmlformats.org/presentationml/2006/main">
  <p:tag name="KSO_WM_SLIDE_ID" val="custom20200239_4"/>
  <p:tag name="KSO_WM_TEMPLATE_SUBCATEGORY" val="0"/>
  <p:tag name="KSO_WM_SLIDE_TYPE" val="contents"/>
  <p:tag name="KSO_WM_SLIDE_SUBTYPE" val="diag"/>
  <p:tag name="KSO_WM_SLIDE_ITEM_CNT" val="6"/>
  <p:tag name="KSO_WM_SLIDE_INDEX" val="4"/>
  <p:tag name="KSO_WM_DIAGRAM_GROUP_CODE" val="l1-1"/>
  <p:tag name="KSO_WM_SLIDE_DIAGTYPE" val="l"/>
  <p:tag name="KSO_WM_TAG_VERSION" val="1.0"/>
  <p:tag name="KSO_WM_BEAUTIFY_FLAG" val="#wm#"/>
  <p:tag name="KSO_WM_TEMPLATE_CATEGORY" val="custom"/>
  <p:tag name="KSO_WM_TEMPLATE_INDEX" val="20200239"/>
  <p:tag name="KSO_WM_SLIDE_LAYOUT" val="a_b_l"/>
  <p:tag name="KSO_WM_SLIDE_LAYOUT_CNT" val="1_1_1"/>
</p:tagLst>
</file>

<file path=ppt/tags/tag1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00239_4*i*1"/>
  <p:tag name="KSO_WM_TEMPLATE_CATEGORY" val="custom"/>
  <p:tag name="KSO_WM_TEMPLATE_INDEX" val="20200239"/>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147.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b"/>
  <p:tag name="KSO_WM_UNIT_INDEX" val="1"/>
  <p:tag name="KSO_WM_UNIT_ID" val="custom20200239_4*b*1"/>
  <p:tag name="KSO_WM_TEMPLATE_CATEGORY" val="custom"/>
  <p:tag name="KSO_WM_TEMPLATE_INDEX" val="20200239"/>
  <p:tag name="KSO_WM_UNIT_LAYERLEVEL" val="1"/>
  <p:tag name="KSO_WM_TAG_VERSION" val="1.0"/>
  <p:tag name="KSO_WM_BEAUTIFY_FLAG" val="#wm#"/>
  <p:tag name="KSO_WM_UNIT_PRESET_TEXT" val="CONTENTS"/>
  <p:tag name="KSO_WM_UNIT_TEXT_FILL_FORE_SCHEMECOLOR_INDEX" val="6"/>
  <p:tag name="KSO_WM_UNIT_TEXT_FILL_TYPE" val="1"/>
  <p:tag name="KSO_WM_UNIT_USESOURCEFORMAT_APPLY" val="1"/>
</p:tagLst>
</file>

<file path=ppt/tags/tag1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00239_4*i*2"/>
  <p:tag name="KSO_WM_TEMPLATE_CATEGORY" val="custom"/>
  <p:tag name="KSO_WM_TEMPLATE_INDEX" val="20200239"/>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 name="KSO_WM_UNIT_USESOURCEFORMAT_APPLY" val="1"/>
</p:tagLst>
</file>

<file path=ppt/tags/tag1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custom20200239_4*i*3"/>
  <p:tag name="KSO_WM_TEMPLATE_CATEGORY" val="custom"/>
  <p:tag name="KSO_WM_TEMPLATE_INDEX" val="20200239"/>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 name="KSO_WM_UNIT_USESOURCEFORMAT_APPLY" val="1"/>
</p:tagLst>
</file>

<file path=ppt/tags/tag1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4"/>
  <p:tag name="KSO_WM_UNIT_ID" val="custom20200239_4*i*4"/>
  <p:tag name="KSO_WM_TEMPLATE_CATEGORY" val="custom"/>
  <p:tag name="KSO_WM_TEMPLATE_INDEX" val="20200239"/>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 name="KSO_WM_UNIT_USESOURCEFORMAT_APPLY" val="1"/>
</p:tagLst>
</file>

<file path=ppt/tags/tag1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5"/>
  <p:tag name="KSO_WM_UNIT_ID" val="custom20200239_4*i*5"/>
  <p:tag name="KSO_WM_TEMPLATE_CATEGORY" val="custom"/>
  <p:tag name="KSO_WM_TEMPLATE_INDEX" val="20200239"/>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 name="KSO_WM_UNIT_USESOURCEFORMAT_APPLY" val="1"/>
</p:tagLst>
</file>

<file path=ppt/tags/tag1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6"/>
  <p:tag name="KSO_WM_UNIT_ID" val="custom20200239_4*i*6"/>
  <p:tag name="KSO_WM_TEMPLATE_CATEGORY" val="custom"/>
  <p:tag name="KSO_WM_TEMPLATE_INDEX" val="20200239"/>
  <p:tag name="KSO_WM_UNIT_LAYERLEVEL" val="1"/>
  <p:tag name="KSO_WM_TAG_VERSION" val="1.0"/>
  <p:tag name="KSO_WM_BEAUTIFY_FLAG" val="#wm#"/>
  <p:tag name="KSO_WM_UNIT_FILL_FORE_SCHEMECOLOR_INDEX" val="7"/>
  <p:tag name="KSO_WM_UNIT_FILL_TYPE" val="1"/>
  <p:tag name="KSO_WM_UNIT_TEXT_FILL_FORE_SCHEMECOLOR_INDEX" val="2"/>
  <p:tag name="KSO_WM_UNIT_TEXT_FILL_TYPE" val="1"/>
  <p:tag name="KSO_WM_UNIT_USESOURCEFORMAT_APPLY" val="1"/>
</p:tagLst>
</file>

<file path=ppt/tags/tag1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7"/>
  <p:tag name="KSO_WM_UNIT_ID" val="custom20200239_4*i*7"/>
  <p:tag name="KSO_WM_TEMPLATE_CATEGORY" val="custom"/>
  <p:tag name="KSO_WM_TEMPLATE_INDEX" val="20200239"/>
  <p:tag name="KSO_WM_UNIT_LAYERLEVEL" val="1"/>
  <p:tag name="KSO_WM_TAG_VERSION" val="1.0"/>
  <p:tag name="KSO_WM_BEAUTIFY_FLAG" val="#wm#"/>
  <p:tag name="KSO_WM_UNIT_FILL_FORE_SCHEMECOLOR_INDEX" val="8"/>
  <p:tag name="KSO_WM_UNIT_FILL_TYPE" val="1"/>
  <p:tag name="KSO_WM_UNIT_TEXT_FILL_FORE_SCHEMECOLOR_INDEX" val="2"/>
  <p:tag name="KSO_WM_UNIT_TEXT_FILL_TYPE" val="1"/>
  <p:tag name="KSO_WM_UNIT_USESOURCEFORMAT_APPLY" val="1"/>
</p:tagLst>
</file>

<file path=ppt/tags/tag1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custom20200239_6*l_h_i*1_1_1"/>
  <p:tag name="KSO_WM_TEMPLATE_CATEGORY" val="custom"/>
  <p:tag name="KSO_WM_TEMPLATE_INDEX" val="2020023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55.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custom20200239_6*l_h_a*1_1_1"/>
  <p:tag name="KSO_WM_TEMPLATE_CATEGORY" val="custom"/>
  <p:tag name="KSO_WM_TEMPLATE_INDEX" val="20200239"/>
  <p:tag name="KSO_WM_UNIT_LAYERLEVEL" val="1_1_1"/>
  <p:tag name="KSO_WM_TAG_VERSION" val="1.0"/>
  <p:tag name="KSO_WM_BEAUTIFY_FLAG" val="#wm#"/>
  <p:tag name="KSO_WM_UNIT_PRESET_TEXT" val="点击此处添加小标题"/>
  <p:tag name="KSO_WM_UNIT_TEXT_FILL_FORE_SCHEMECOLOR_INDEX" val="14"/>
  <p:tag name="KSO_WM_UNIT_TEXT_FILL_TYPE" val="1"/>
  <p:tag name="KSO_WM_UNIT_USESOURCEFORMAT_APPLY" val="1"/>
</p:tagLst>
</file>

<file path=ppt/tags/tag1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custom20200239_6*l_h_i*1_2_1"/>
  <p:tag name="KSO_WM_TEMPLATE_CATEGORY" val="custom"/>
  <p:tag name="KSO_WM_TEMPLATE_INDEX" val="2020023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57.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custom20200239_6*l_h_a*1_2_1"/>
  <p:tag name="KSO_WM_TEMPLATE_CATEGORY" val="custom"/>
  <p:tag name="KSO_WM_TEMPLATE_INDEX" val="20200239"/>
  <p:tag name="KSO_WM_UNIT_LAYERLEVEL" val="1_1_1"/>
  <p:tag name="KSO_WM_TAG_VERSION" val="1.0"/>
  <p:tag name="KSO_WM_BEAUTIFY_FLAG" val="#wm#"/>
  <p:tag name="KSO_WM_UNIT_PRESET_TEXT" val="点击此处添加小标题"/>
  <p:tag name="KSO_WM_UNIT_TEXT_FILL_FORE_SCHEMECOLOR_INDEX" val="14"/>
  <p:tag name="KSO_WM_UNIT_TEXT_FILL_TYPE" val="1"/>
  <p:tag name="KSO_WM_UNIT_USESOURCEFORMAT_APPLY" val="1"/>
</p:tagLst>
</file>

<file path=ppt/tags/tag1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custom20200239_6*l_h_i*1_3_1"/>
  <p:tag name="KSO_WM_TEMPLATE_CATEGORY" val="custom"/>
  <p:tag name="KSO_WM_TEMPLATE_INDEX" val="2020023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59.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custom20200239_6*l_h_a*1_3_1"/>
  <p:tag name="KSO_WM_TEMPLATE_CATEGORY" val="custom"/>
  <p:tag name="KSO_WM_TEMPLATE_INDEX" val="20200239"/>
  <p:tag name="KSO_WM_UNIT_LAYERLEVEL" val="1_1_1"/>
  <p:tag name="KSO_WM_TAG_VERSION" val="1.0"/>
  <p:tag name="KSO_WM_BEAUTIFY_FLAG" val="#wm#"/>
  <p:tag name="KSO_WM_UNIT_PRESET_TEXT" val="点击此处添加小标题"/>
  <p:tag name="KSO_WM_UNIT_TEXT_FILL_FORE_SCHEMECOLOR_INDEX" val="14"/>
  <p:tag name="KSO_WM_UNIT_TEXT_FILL_TYPE" val="1"/>
  <p:tag name="KSO_WM_UNIT_USESOURCEFORMAT_APPLY" val="1"/>
</p:tagLst>
</file>

<file path=ppt/tags/tag1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custom20200239_6*l_h_i*1_4_1"/>
  <p:tag name="KSO_WM_TEMPLATE_CATEGORY" val="custom"/>
  <p:tag name="KSO_WM_TEMPLATE_INDEX" val="2020023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61.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4_1"/>
  <p:tag name="KSO_WM_UNIT_ID" val="custom20200239_6*l_h_a*1_4_1"/>
  <p:tag name="KSO_WM_TEMPLATE_CATEGORY" val="custom"/>
  <p:tag name="KSO_WM_TEMPLATE_INDEX" val="20200239"/>
  <p:tag name="KSO_WM_UNIT_LAYERLEVEL" val="1_1_1"/>
  <p:tag name="KSO_WM_TAG_VERSION" val="1.0"/>
  <p:tag name="KSO_WM_BEAUTIFY_FLAG" val="#wm#"/>
  <p:tag name="KSO_WM_UNIT_PRESET_TEXT" val="点击此处添加小标题"/>
  <p:tag name="KSO_WM_UNIT_TEXT_FILL_FORE_SCHEMECOLOR_INDEX" val="14"/>
  <p:tag name="KSO_WM_UNIT_TEXT_FILL_TYPE" val="1"/>
  <p:tag name="KSO_WM_UNIT_USESOURCEFORMAT_APPLY" val="1"/>
</p:tagLst>
</file>

<file path=ppt/tags/tag1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5_1"/>
  <p:tag name="KSO_WM_UNIT_ID" val="custom20200239_6*l_h_i*1_5_1"/>
  <p:tag name="KSO_WM_TEMPLATE_CATEGORY" val="custom"/>
  <p:tag name="KSO_WM_TEMPLATE_INDEX" val="2020023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63.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5_1"/>
  <p:tag name="KSO_WM_UNIT_ID" val="custom20200239_6*l_h_a*1_5_1"/>
  <p:tag name="KSO_WM_TEMPLATE_CATEGORY" val="custom"/>
  <p:tag name="KSO_WM_TEMPLATE_INDEX" val="20200239"/>
  <p:tag name="KSO_WM_UNIT_LAYERLEVEL" val="1_1_1"/>
  <p:tag name="KSO_WM_TAG_VERSION" val="1.0"/>
  <p:tag name="KSO_WM_BEAUTIFY_FLAG" val="#wm#"/>
  <p:tag name="KSO_WM_UNIT_PRESET_TEXT" val="点击此处添加小标题"/>
  <p:tag name="KSO_WM_UNIT_TEXT_FILL_FORE_SCHEMECOLOR_INDEX" val="14"/>
  <p:tag name="KSO_WM_UNIT_TEXT_FILL_TYPE" val="1"/>
  <p:tag name="KSO_WM_UNIT_USESOURCEFORMAT_APPLY" val="1"/>
</p:tagLst>
</file>

<file path=ppt/tags/tag1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6_1"/>
  <p:tag name="KSO_WM_UNIT_ID" val="custom20200239_6*l_h_i*1_6_1"/>
  <p:tag name="KSO_WM_TEMPLATE_CATEGORY" val="custom"/>
  <p:tag name="KSO_WM_TEMPLATE_INDEX" val="2020023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65.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6_1"/>
  <p:tag name="KSO_WM_UNIT_ID" val="custom20200239_6*l_h_a*1_6_1"/>
  <p:tag name="KSO_WM_TEMPLATE_CATEGORY" val="custom"/>
  <p:tag name="KSO_WM_TEMPLATE_INDEX" val="20200239"/>
  <p:tag name="KSO_WM_UNIT_LAYERLEVEL" val="1_1_1"/>
  <p:tag name="KSO_WM_TAG_VERSION" val="1.0"/>
  <p:tag name="KSO_WM_BEAUTIFY_FLAG" val="#wm#"/>
  <p:tag name="KSO_WM_UNIT_PRESET_TEXT" val="点击此处添加小标题"/>
  <p:tag name="KSO_WM_UNIT_TEXT_FILL_FORE_SCHEMECOLOR_INDEX" val="14"/>
  <p:tag name="KSO_WM_UNIT_TEXT_FILL_TYPE" val="1"/>
  <p:tag name="KSO_WM_UNIT_USESOURCEFORMAT_APPLY" val="1"/>
</p:tagLst>
</file>

<file path=ppt/tags/tag16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ags/tag16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ags/tag16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ags/tag16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ags/tag17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ags/tag17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ags/tag17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ags/tag17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ags/tag17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7308"/>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A239">
      <a:dk1>
        <a:srgbClr val="000000"/>
      </a:dk1>
      <a:lt1>
        <a:srgbClr val="FFFFFF"/>
      </a:lt1>
      <a:dk2>
        <a:srgbClr val="110E32"/>
      </a:dk2>
      <a:lt2>
        <a:srgbClr val="FFFFFF"/>
      </a:lt2>
      <a:accent1>
        <a:srgbClr val="00BBD7"/>
      </a:accent1>
      <a:accent2>
        <a:srgbClr val="FFCE00"/>
      </a:accent2>
      <a:accent3>
        <a:srgbClr val="30DFFF"/>
      </a:accent3>
      <a:accent4>
        <a:srgbClr val="3CF1F0"/>
      </a:accent4>
      <a:accent5>
        <a:srgbClr val="9FF3F1"/>
      </a:accent5>
      <a:accent6>
        <a:srgbClr val="40EDCA"/>
      </a:accent6>
      <a:hlink>
        <a:srgbClr val="304FFE"/>
      </a:hlink>
      <a:folHlink>
        <a:srgbClr val="492067"/>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573</Words>
  <Application>Microsoft Office PowerPoint</Application>
  <PresentationFormat>宽屏</PresentationFormat>
  <Paragraphs>92</Paragraphs>
  <Slides>13</Slides>
  <Notes>3</Notes>
  <HiddenSlides>0</HiddenSlides>
  <MMClips>13</MMClips>
  <ScaleCrop>false</ScaleCrop>
  <HeadingPairs>
    <vt:vector size="6" baseType="variant">
      <vt:variant>
        <vt:lpstr>已用的字体</vt:lpstr>
      </vt:variant>
      <vt:variant>
        <vt:i4>3</vt:i4>
      </vt:variant>
      <vt:variant>
        <vt:lpstr>主题</vt:lpstr>
      </vt:variant>
      <vt:variant>
        <vt:i4>2</vt:i4>
      </vt:variant>
      <vt:variant>
        <vt:lpstr>幻灯片标题</vt:lpstr>
      </vt:variant>
      <vt:variant>
        <vt:i4>13</vt:i4>
      </vt:variant>
    </vt:vector>
  </HeadingPairs>
  <TitlesOfParts>
    <vt:vector size="18" baseType="lpstr">
      <vt:lpstr>汉仪旗黑-85S</vt:lpstr>
      <vt:lpstr>微软雅黑</vt:lpstr>
      <vt:lpstr>Arial</vt:lpstr>
      <vt:lpstr>Office 主题​​</vt:lpstr>
      <vt:lpstr>1_Office 主题​​</vt:lpstr>
      <vt:lpstr>Analysis OF Tencent Music</vt:lpstr>
      <vt:lpstr>what is Tencent Music</vt:lpstr>
      <vt:lpstr>Tencent Music</vt:lpstr>
      <vt:lpstr>PowerPoint 演示文稿</vt:lpstr>
      <vt:lpstr>Political</vt:lpstr>
      <vt:lpstr>Economy</vt:lpstr>
      <vt:lpstr>GDP</vt:lpstr>
      <vt:lpstr>Social</vt:lpstr>
      <vt:lpstr>Social relationship analysis</vt:lpstr>
      <vt:lpstr>Technology</vt:lpstr>
      <vt:lpstr>Techonology Change lifestyle</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Tencent Music</dc:title>
  <dc:creator/>
  <cp:lastModifiedBy>Tong Wu (1804266)</cp:lastModifiedBy>
  <cp:revision>13</cp:revision>
  <dcterms:created xsi:type="dcterms:W3CDTF">2019-04-27T20:41:00Z</dcterms:created>
  <dcterms:modified xsi:type="dcterms:W3CDTF">2019-04-28T13:59:41Z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2052-11.1.0.8597</vt:lpwstr>
  </property>
</Properties>
</file>