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8" r:id="rId2"/>
    <p:sldId id="259" r:id="rId3"/>
    <p:sldId id="260" r:id="rId4"/>
    <p:sldId id="261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CB89E2-474A-11AB-13C9-B9E9AD16BBF9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3E0DBA-BE99-C26C-6596-D480ED9C8A33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B1E875E-858B-4EC4-9ABB-E066B8754F9E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pPr marL="0" marR="0" lvl="0" indent="0" algn="r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6/30/2026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289F5F-42A8-378D-F8C1-F781E7C48AD1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1ECED4-5A47-3C30-8393-3FC964BDFCAF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D1C4741-9C7B-4268-AC36-EAB0922B8D3F}" type="slidenum">
              <a:t>‹#›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978765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6DE4FD-85C6-E71D-B421-225983F87EAC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99455A-CDCE-474F-4C8D-41F6E9C0804E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1A7B7A5-D08D-474F-A1BA-868CD207E129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7918BB34-0B50-3725-B3C7-44DA30256E3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56632C5-6A9A-67FB-8B7D-2544FAD32476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CED00D-2BEC-4DFE-ACC7-25711647396C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E6C7EB-8A62-1C8F-AE57-FC705D490102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BA106915-6F29-4A96-B281-A14DFEF8016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258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738F4C-86E2-E0A7-C2A1-74152E7D22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E7A6C7-2E40-4101-75D4-5065D49F808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DD96AA-FD0C-A356-3E96-741FB2FAAF9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C30DDB8-CFF4-47AF-8361-1FEE2407F8EF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88BE6214-5974-7396-60C3-E4D646D760EC}"/>
              </a:ext>
            </a:extLst>
          </p:cNvPr>
          <p:cNvGrpSpPr/>
          <p:nvPr/>
        </p:nvGrpSpPr>
        <p:grpSpPr>
          <a:xfrm>
            <a:off x="-1" y="-8467"/>
            <a:ext cx="12192006" cy="6866467"/>
            <a:chOff x="-1" y="-8467"/>
            <a:chExt cx="12192006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48A0707A-C40C-DF9C-2E90-7CC0FCA9BA25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CC85AA80-AB98-9E17-E713-F02432E8274A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F4C3DED5-5603-42FA-0B08-C5770E78B5FC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FCC7B666-A416-0F8E-33BB-EF242DFEB369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536B06FA-F1C3-E84E-0516-DFD209E514A3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29C3182D-0C7A-FCD8-156F-C02AA1048DBD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A1820892-C942-D6C0-2CE1-521B2E59B6B8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890A69F6-3DDD-D86B-EA2C-A965E93BA657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D4F0B130-391B-6254-A84E-053AC9FDF4FE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18339034-2638-6C71-6638-1F70573E26F5}"/>
                </a:ext>
              </a:extLst>
            </p:cNvPr>
            <p:cNvSpPr/>
            <p:nvPr/>
          </p:nvSpPr>
          <p:spPr>
            <a:xfrm rot="10799991">
              <a:off x="-1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44FA7F59-8F6B-B634-AA16-D90CC1A0B07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6612B415-6B43-8299-1617-1DFBADDEE8A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027C7C4D-69E7-0EDE-1167-8DB9E74236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89E517-BFEB-4962-A31C-F72E34225AFA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4141D31D-7C33-D1A9-8080-EE015DDDD2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958C3010-5A03-D930-7E24-0F740E08B3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3ECA82-A376-4127-9B5A-05BA4199CE0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834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4A84F-A3E4-A349-D66C-075E1F260A7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A105E-B1F7-61F4-1F41-2F3E02A18A9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E2694-9A62-1E84-C367-5C90238B2B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C83C39-595A-4095-833D-5D0FEFE04C99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54219B-2AFE-23E8-E43E-EA9B001D0F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E568C6-10D3-C027-9924-9D7672007C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EAC425-BE36-45FC-A9D7-B24A70A1477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72715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5766A-32CE-A8C1-D9D1-BB7CE9B00D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D8EAEC-686B-3902-5A37-0A69CE2210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11F9D4-CFAA-3221-CE9B-081FF1CAB8D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1D2811-9688-4976-9D46-7245E3D8CE89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7CCF9-6422-70AA-6F8C-EE8AA384EC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65C425-8FEB-9968-A4EB-2816AD0F04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4969D0-31A5-48E0-9B17-50D63004AD4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389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58689-D841-32F7-C682-2885124C1E2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521A7-6AF3-6254-E2B2-C700C1D4A2D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587B57-C8C3-FC4A-6860-C9B4B90A104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25F8F6-C5DD-B26C-87AA-95AD8DC0A94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422AE6-7B20-4FB7-A4B5-5DE239D3E04D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A406E6-DFE8-1B42-46AF-6D56007C521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22B7D1-BC6B-2306-7F34-10CC4D630E9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734593-52BF-4463-8811-0CCEC9E700E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200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72C0D-9F02-4534-8AF8-FE3745B1790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5D5C5C-734D-3841-5D4B-B11C8ED9477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826618-A861-9F2B-2783-DDA98A406F0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3D34C8-A85D-9AB3-E4D7-64D39150D3B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3D6D08-E1C6-59C2-A79A-6A4D80476BE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6EFC78-5DC7-ABFE-1539-1AC2564B31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A4101F-BEE9-4508-AC0B-E5A64B824088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65D37A-D817-761D-C4A1-F3D6E382DE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A97D93-D171-118F-BEFD-BEC4E095B52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5F42E1-E189-42B8-B7E4-23EA5F51155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742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47DD5-93AA-9C25-C5E2-C9CFAFA3958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D4A70-5A0E-5C7F-B519-3AC8A328D90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00BC4E-3FC0-4D2A-A597-915106457F4D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08106B-818E-66CD-2F15-17959D4D96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FADBF8-AAF5-47A8-EEFB-E9568218A2A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5761D7-5FED-467F-BDB7-C99F47FDA36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048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E86571-6EBD-625B-90B8-16C2340C964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1F50F8-DD3E-4ACA-9046-2E7EFF78FCBB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C5F273-9BB9-FFD2-C585-B81B654D14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7F6931-45A0-B7EA-2FCF-E10A2059F0D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D2FBE3-45F9-41AD-B372-62316719D0C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256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AC996-1B63-CF2C-16E0-08D1CEC07F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A9D74-B613-0611-573B-D86BC70B9B7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0E469D-09DA-E645-8CA6-2ADAE76DE84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02E626-ED06-1202-3190-5CCFD044BC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7D292B-B7CF-4E92-B144-D7A86BD7F75A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B75EDE-6AEE-E834-E64E-B3D1D64A6D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3324AE-7494-E147-0150-B68E5731B82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5A1100-9DA7-4A38-8160-3B6CC7B272B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274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E352A-C2B6-CA56-C4E1-07309551C5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424DB4-EF11-48D7-C668-22FB6AE3D260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A2B1AF-53F6-D110-85DB-B0C29817948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667685-8C70-D61C-641E-452C6B7215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4760DA-93F5-4A88-BA6A-D37FE5AF3830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D21F8-FCB4-F162-A0D7-6BA941EB3D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4714F2-BCC5-D361-CDCE-DA2223D121D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16FF0A-7258-41C8-A222-1AC8A54007B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680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D3E69-E688-4172-193F-4E0824568A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2278CF-6D8D-28F1-5137-D75FC2CBE4D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3983E-A89B-83CB-0CEB-17452ADBE2F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6F0AA0-62CD-4732-B847-1A8DC1426CEA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91628C-67DF-036D-3868-35C9F1CEB4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87124-3760-FD0D-FABB-0DF7A87AA2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969291-1DBF-4D0C-82D6-9D8E4D19933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679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CA4EB-A2F6-6651-0A80-03238B7A466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6E704415-AA3B-10EA-6734-C57B4C645FA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0BEE13E-6C5C-BF69-721D-FC55F96A9DA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99F1875-F8F5-9704-879D-35E3A279A7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57B064-9581-4FCB-8C3F-756153C1DCA1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BC4F1C5-C732-C2BD-37D4-70A13E8ACB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1E7E707-3108-FB01-3C0F-28B8B60B7B4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36298F-DE05-43F3-8939-5D94B9EFDAAE}" type="slidenum">
              <a:t>‹#›</a:t>
            </a:fld>
            <a:endParaRPr lang="en-US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ACD24E6F-DB18-5EBB-360B-65E98B416EC9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5B7F0FC4-0266-D29B-D770-F41355A5F715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8591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5B431-CEBF-B33F-E751-1B51703A70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1415AE-6E8C-C928-4B95-01ABA306C66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6B3AEF-B8D4-1742-2BB7-17D75E7F26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FC376E-DC60-4E09-93CA-238B1DAAF3DD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1B0875-35B3-B985-E3C8-06424F67614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18646-DB33-DBF3-5A13-E2A76EA80CA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A88062-1391-4A86-AD40-BFA728CCBD5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777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62EF0-EA7E-C847-247C-C7EE5BDD57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CDB1C9DD-3AA4-BBFC-F894-5AB3D1DFCF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0447208-AD63-F75C-E04F-4BC57ABF874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3D8D325-4045-E1CA-F87D-7AD47F501D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3E285E-A55B-4B96-A2D5-33CF32FA1827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BD7270C-850C-3369-923C-0C451C914B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F9D2C43-0378-68F3-20BA-26D36E915A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C68C17-643C-4A8B-BBE9-D4468CCB7582}" type="slidenum">
              <a:t>‹#›</a:t>
            </a:fld>
            <a:endParaRPr lang="en-US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6FB693C2-C219-7C88-BC98-638E26228F24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D15DD814-47CC-FB90-791E-CE4BC9BB084B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40337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6FEE6-FE1E-2247-B9B8-7556AAA7A07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2CA9588A-E2D9-4DDB-88E8-D1F31E36F1D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0BFA05B-A9DE-580C-7A93-7C9416721E4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1A0C3E6-6AE0-BD40-FA5C-A433E2500E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D1D3E8-DDAF-4262-A7E9-5A345134CD41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8263C78-F04C-7C71-00CD-0202D72E868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12D0845-82BC-5F0B-1EEA-D987364307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AB3ECA-838C-4DA3-8773-54A78DE45F1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0425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FA3BE-581F-A65D-C962-44E1ACE65B4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3B0A23-E430-D943-081A-9619BE30B4B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BA5E0-6918-673F-D195-964F92D308A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E97035-6788-406F-ACB3-7C014CF18C83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1F1AF-9C67-FAC3-8AF8-BFF41801B4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F6962A-184F-6311-CAAE-19E4953E46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4A68F0-98F7-4060-B733-C56955C29EC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647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56A743-FE22-F15C-51EA-6016EAD3E28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D12E3A-3182-C8BF-0118-BEF92123D36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5D7D1-ACDB-B38C-1DBC-5335119EF91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479BB4-B2D4-4B82-B008-C8AA67744423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FFBD34-8BAC-3F28-D49F-562B86048F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45520-9534-8F28-1288-25841611E8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A6FEF4-0D2D-4EE3-9DF9-88ACE222DEA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9730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rgbClr val="2C3C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16769-3C58-3667-8AFE-E04BD61C23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055355" cy="4007403"/>
          </a:xfrm>
        </p:spPr>
        <p:txBody>
          <a:bodyPr>
            <a:noAutofit/>
          </a:bodyPr>
          <a:lstStyle>
            <a:lvl1pPr>
              <a:defRPr sz="9000"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24B72B-5018-B814-E602-AA8049B62B41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09593" y="5427000"/>
            <a:ext cx="9144000" cy="745199"/>
          </a:xfrm>
        </p:spPr>
        <p:txBody>
          <a:bodyPr>
            <a:noAutofit/>
          </a:bodyPr>
          <a:lstStyle>
            <a:lvl1pPr>
              <a:defRPr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12D7610-7288-B812-6D43-059E30650A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50CA500-A424-5970-7B08-4E579413076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00565242-B469-4F91-B183-062408F165AE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7CE55-DDF5-719F-65A0-6F9987144E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C95924D1-7201-4CEF-BCEB-5889EF94A3F7}" type="slidenum"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033C2B5-2C58-B71B-CA09-028726D355C4}"/>
              </a:ext>
            </a:extLst>
          </p:cNvPr>
          <p:cNvSpPr/>
          <p:nvPr/>
        </p:nvSpPr>
        <p:spPr>
          <a:xfrm>
            <a:off x="11250896" y="464819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+- f7 0 f5"/>
              <a:gd name="f13" fmla="+- f6 0 f5"/>
              <a:gd name="f14" fmla="*/ f9 f0 1"/>
              <a:gd name="f15" fmla="*/ f13 1 6351"/>
              <a:gd name="f16" fmla="*/ f12 1 745197"/>
              <a:gd name="f17" fmla="*/ 0 f13 1"/>
              <a:gd name="f18" fmla="*/ 0 f12 1"/>
              <a:gd name="f19" fmla="*/ 745198 f12 1"/>
              <a:gd name="f20" fmla="*/ f14 1 f2"/>
              <a:gd name="f21" fmla="*/ f17 1 6351"/>
              <a:gd name="f22" fmla="*/ f18 1 745197"/>
              <a:gd name="f23" fmla="*/ f19 1 745197"/>
              <a:gd name="f24" fmla="*/ f5 1 f15"/>
              <a:gd name="f25" fmla="*/ f6 1 f15"/>
              <a:gd name="f26" fmla="*/ f5 1 f16"/>
              <a:gd name="f27" fmla="*/ f7 1 f16"/>
              <a:gd name="f28" fmla="+- f20 0 f1"/>
              <a:gd name="f29" fmla="*/ f21 1 f15"/>
              <a:gd name="f30" fmla="*/ f22 1 f16"/>
              <a:gd name="f31" fmla="*/ f23 1 f16"/>
              <a:gd name="f32" fmla="*/ f24 f10 1"/>
              <a:gd name="f33" fmla="*/ f25 f10 1"/>
              <a:gd name="f34" fmla="*/ f27 f11 1"/>
              <a:gd name="f35" fmla="*/ f26 f11 1"/>
              <a:gd name="f36" fmla="*/ f29 f10 1"/>
              <a:gd name="f37" fmla="*/ f30 f11 1"/>
              <a:gd name="f38" fmla="*/ f31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7"/>
              </a:cxn>
              <a:cxn ang="f28">
                <a:pos x="f36" y="f38"/>
              </a:cxn>
            </a:cxnLst>
            <a:rect l="f32" t="f35" r="f33" b="f34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62BF9D1-53D5-947B-DE14-CDE26B7B7D82}"/>
              </a:ext>
            </a:extLst>
          </p:cNvPr>
          <p:cNvSpPr/>
          <p:nvPr/>
        </p:nvSpPr>
        <p:spPr>
          <a:xfrm>
            <a:off x="685800" y="499869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10923933"/>
              <a:gd name="f8" fmla="val 10923934"/>
              <a:gd name="f9" fmla="val 1"/>
              <a:gd name="f10" fmla="+- 0 0 -90"/>
              <a:gd name="f11" fmla="abs f3"/>
              <a:gd name="f12" fmla="abs f4"/>
              <a:gd name="f13" fmla="abs f5"/>
              <a:gd name="f14" fmla="*/ f3 1 10923933"/>
              <a:gd name="f15" fmla="val f6"/>
              <a:gd name="f16" fmla="+- f6 0 f6"/>
              <a:gd name="f17" fmla="+- f7 0 f6"/>
              <a:gd name="f18" fmla="*/ f10 f0 1"/>
              <a:gd name="f19" fmla="?: f11 f3 1"/>
              <a:gd name="f20" fmla="?: f12 f4 1"/>
              <a:gd name="f21" fmla="?: f13 f5 1"/>
              <a:gd name="f22" fmla="*/ f17 1 10923933"/>
              <a:gd name="f23" fmla="*/ f16 1 0"/>
              <a:gd name="f24" fmla="*/ f18 1 f2"/>
              <a:gd name="f25" fmla="*/ f19 1 10923933"/>
              <a:gd name="f26" fmla="*/ f20 1 21600"/>
              <a:gd name="f27" fmla="*/ 21600 f20 1"/>
              <a:gd name="f28" fmla="*/ 10923934 1 f22"/>
              <a:gd name="f29" fmla="*/ 0 1 f23"/>
              <a:gd name="f30" fmla="*/ 0 1 f22"/>
              <a:gd name="f31" fmla="*/ 1 1 f23"/>
              <a:gd name="f32" fmla="*/ 10923933 1 f22"/>
              <a:gd name="f33" fmla="+- f24 0 f1"/>
              <a:gd name="f34" fmla="min f26 f25"/>
              <a:gd name="f35" fmla="*/ f27 1 f21"/>
              <a:gd name="f36" fmla="*/ f30 f14 1"/>
              <a:gd name="f37" fmla="*/ f32 f14 1"/>
              <a:gd name="f38" fmla="*/ f28 f14 1"/>
              <a:gd name="f39" fmla="val f35"/>
              <a:gd name="f40" fmla="*/ f6 f34 1"/>
              <a:gd name="f41" fmla="*/ f9 f34 1"/>
              <a:gd name="f42" fmla="+- f39 0 f15"/>
              <a:gd name="f43" fmla="*/ f42 1 0"/>
              <a:gd name="f44" fmla="*/ f31 f43 1"/>
              <a:gd name="f45" fmla="*/ f29 f43 1"/>
              <a:gd name="f46" fmla="*/ f45 f34 1"/>
              <a:gd name="f47" fmla="*/ f44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38" y="f46"/>
              </a:cxn>
              <a:cxn ang="f33">
                <a:pos x="f36" y="f47"/>
              </a:cxn>
            </a:cxnLst>
            <a:rect l="f36" t="f46" r="f37" b="f47"/>
            <a:pathLst>
              <a:path w="10923933">
                <a:moveTo>
                  <a:pt x="f8" y="f40"/>
                </a:moveTo>
                <a:lnTo>
                  <a:pt x="f6" y="f41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15EC124-FF28-CDEF-1884-D80BA835C7D6}"/>
              </a:ext>
            </a:extLst>
          </p:cNvPr>
          <p:cNvSpPr/>
          <p:nvPr/>
        </p:nvSpPr>
        <p:spPr>
          <a:xfrm>
            <a:off x="10998567" y="4730630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0 f13 1"/>
              <a:gd name="f20" fmla="*/ 0 f14 1"/>
              <a:gd name="f21" fmla="*/ 526935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7EF6CBA-9E49-7B29-4EB1-DCF262F3EA7D}"/>
              </a:ext>
            </a:extLst>
          </p:cNvPr>
          <p:cNvSpPr/>
          <p:nvPr/>
        </p:nvSpPr>
        <p:spPr>
          <a:xfrm>
            <a:off x="10976146" y="473063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526935 f13 1"/>
              <a:gd name="f20" fmla="*/ 0 f14 1"/>
              <a:gd name="f21" fmla="*/ 0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812878598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0C417-3B6D-EA39-0C95-27C2B283DD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12665" y="687784"/>
            <a:ext cx="3363254" cy="199339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26665C7B-7D23-B94B-BC89-8939B97A9C8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758414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D69A8216-F7CA-532C-6323-513F74A6062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212793" y="2880360"/>
            <a:ext cx="3363254" cy="327461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8">
            <a:extLst>
              <a:ext uri="{FF2B5EF4-FFF2-40B4-BE49-F238E27FC236}">
                <a16:creationId xmlns:a16="http://schemas.microsoft.com/office/drawing/2014/main" id="{83EEB305-CF6A-B982-ED4F-DB929E5FFE3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8212665" y="6343951"/>
            <a:ext cx="2012064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DC0F098-BC85-A89B-9C25-6E179AC2044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224720" y="6343951"/>
            <a:ext cx="92237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4CC3500-8507-4A2D-9698-FA6EABB1DA98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7E863BBA-6832-6CB7-BB53-259C50851B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6343951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74CBC27-8EE4-4BAA-8E6D-561A9BBA9C5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995785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rgbClr val="2C3C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21B4F-A26D-AAB8-9644-47D8DC9445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4175" y="4419596"/>
            <a:ext cx="10963656" cy="1352242"/>
          </a:xfrm>
        </p:spPr>
        <p:txBody>
          <a:bodyPr anchor="b">
            <a:noAutofit/>
          </a:bodyPr>
          <a:lstStyle>
            <a:lvl1pPr>
              <a:defRPr sz="7000"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30ADA0-B10B-5DF6-C8F7-F8497BFAAFFF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14175" y="5943600"/>
            <a:ext cx="10963656" cy="609603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14">
            <a:extLst>
              <a:ext uri="{FF2B5EF4-FFF2-40B4-BE49-F238E27FC236}">
                <a16:creationId xmlns:a16="http://schemas.microsoft.com/office/drawing/2014/main" id="{ABB7C002-5B7A-B077-91B0-7DBEFB9A808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41148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449378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rgbClr val="2C3C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095D3-E542-82FC-9993-E4B3ABCE8E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46" y="685800"/>
            <a:ext cx="7080510" cy="3200400"/>
          </a:xfrm>
        </p:spPr>
        <p:txBody>
          <a:bodyPr>
            <a:noAutofit/>
          </a:bodyPr>
          <a:lstStyle>
            <a:lvl1pPr>
              <a:defRPr sz="7000"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33A8B6-C018-E58D-72CB-D69CC4C34B1E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4476746" y="5277551"/>
            <a:ext cx="7080510" cy="894648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25">
            <a:extLst>
              <a:ext uri="{FF2B5EF4-FFF2-40B4-BE49-F238E27FC236}">
                <a16:creationId xmlns:a16="http://schemas.microsoft.com/office/drawing/2014/main" id="{1890F03A-9EE2-5600-2765-A5EC8839B28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388925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9741D5-3EDB-672A-2F49-AC07CB4B839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476746" y="6343951"/>
            <a:ext cx="2100486" cy="365129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01E59C3-039D-C2D7-1429-4B0DB319FD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635142" y="6343951"/>
            <a:ext cx="1458906" cy="365129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5BFE67A0-D123-4435-B05A-0C9D8842F0D2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62EA104-CD7E-8EA1-9A6D-0E5D8A9D9A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E3F3A839-8A83-4B2A-A02E-912452902F84}" type="slidenum">
              <a:t>‹#›</a:t>
            </a:fld>
            <a:endParaRPr lang="en-US"/>
          </a:p>
        </p:txBody>
      </p:sp>
      <p:cxnSp>
        <p:nvCxnSpPr>
          <p:cNvPr id="8" name="Straight Connector 17">
            <a:extLst>
              <a:ext uri="{FF2B5EF4-FFF2-40B4-BE49-F238E27FC236}">
                <a16:creationId xmlns:a16="http://schemas.microsoft.com/office/drawing/2014/main" id="{A3D8ADF0-3F78-4D6F-FC76-C4EC4FEA1C17}"/>
              </a:ext>
            </a:extLst>
          </p:cNvPr>
          <p:cNvCxnSpPr/>
          <p:nvPr/>
        </p:nvCxnSpPr>
        <p:spPr>
          <a:xfrm>
            <a:off x="4479801" y="4876796"/>
            <a:ext cx="7077456" cy="0"/>
          </a:xfrm>
          <a:prstGeom prst="straightConnector1">
            <a:avLst/>
          </a:prstGeom>
          <a:noFill/>
          <a:ln w="31747" cap="rnd">
            <a:solidFill>
              <a:srgbClr val="E76618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2310142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solidFill>
          <a:srgbClr val="2C3C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73958-6594-65EC-225D-E4CD9F8D423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04079" y="685800"/>
            <a:ext cx="4872224" cy="2743200"/>
          </a:xfrm>
        </p:spPr>
        <p:txBody>
          <a:bodyPr>
            <a:noAutofit/>
          </a:bodyPr>
          <a:lstStyle>
            <a:lvl1pPr>
              <a:defRPr sz="7000"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0BCFB1-19D6-F936-D2EE-F7ECA6A8AE0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702552" y="5277551"/>
            <a:ext cx="4873752" cy="894639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17">
            <a:extLst>
              <a:ext uri="{FF2B5EF4-FFF2-40B4-BE49-F238E27FC236}">
                <a16:creationId xmlns:a16="http://schemas.microsoft.com/office/drawing/2014/main" id="{5A8B0475-C1D0-0D5F-7F77-DE96B8B4752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609600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4DF17-1549-D2B5-AAA5-053DDF8356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02552" y="6343951"/>
            <a:ext cx="2100486" cy="365129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2F3FE322-842E-1F30-5F88-F131A808F47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618884" y="6343951"/>
            <a:ext cx="1475164" cy="365129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AF0BE124-3574-475A-A392-43254B12AB94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1FA8A5D-D8C2-049A-6366-4DEC7BD8EB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786D0C86-0A48-4F47-BF1A-ECFDAD596FDA}" type="slidenum">
              <a:t>‹#›</a:t>
            </a:fld>
            <a:endParaRPr lang="en-US"/>
          </a:p>
        </p:txBody>
      </p:sp>
      <p:cxnSp>
        <p:nvCxnSpPr>
          <p:cNvPr id="8" name="Straight Connector 9">
            <a:extLst>
              <a:ext uri="{FF2B5EF4-FFF2-40B4-BE49-F238E27FC236}">
                <a16:creationId xmlns:a16="http://schemas.microsoft.com/office/drawing/2014/main" id="{602E0EB3-D8E0-BC34-2E29-538C48AA1283}"/>
              </a:ext>
            </a:extLst>
          </p:cNvPr>
          <p:cNvCxnSpPr/>
          <p:nvPr/>
        </p:nvCxnSpPr>
        <p:spPr>
          <a:xfrm>
            <a:off x="6704079" y="4876796"/>
            <a:ext cx="4873752" cy="0"/>
          </a:xfrm>
          <a:prstGeom prst="straightConnector1">
            <a:avLst/>
          </a:prstGeom>
          <a:noFill/>
          <a:ln w="31747" cap="rnd">
            <a:solidFill>
              <a:srgbClr val="E76618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5455786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solidFill>
          <a:srgbClr val="2C3C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22">
            <a:extLst>
              <a:ext uri="{FF2B5EF4-FFF2-40B4-BE49-F238E27FC236}">
                <a16:creationId xmlns:a16="http://schemas.microsoft.com/office/drawing/2014/main" id="{A5BB4B64-0FB9-CC43-7705-E40FFE347589}"/>
              </a:ext>
            </a:extLst>
          </p:cNvPr>
          <p:cNvCxnSpPr/>
          <p:nvPr/>
        </p:nvCxnSpPr>
        <p:spPr>
          <a:xfrm>
            <a:off x="612648" y="4876796"/>
            <a:ext cx="7077456" cy="0"/>
          </a:xfrm>
          <a:prstGeom prst="straightConnector1">
            <a:avLst/>
          </a:prstGeom>
          <a:noFill/>
          <a:ln w="31747" cap="rnd">
            <a:solidFill>
              <a:srgbClr val="E76618"/>
            </a:solidFill>
            <a:prstDash val="solid"/>
            <a:miter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0967982F-75D9-457E-C141-094D11075E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7080510" cy="3200400"/>
          </a:xfrm>
        </p:spPr>
        <p:txBody>
          <a:bodyPr>
            <a:noAutofit/>
          </a:bodyPr>
          <a:lstStyle>
            <a:lvl1pPr>
              <a:defRPr sz="7000"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E2C00BBC-6226-9EF1-83E0-F968AE2B6951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12648" y="5277551"/>
            <a:ext cx="7080510" cy="894648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87E3F010-F84D-90CC-8643-B2FE887D0EB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338703"/>
            <a:ext cx="2070485" cy="365129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F6B9D315-F171-9F51-36E8-9BA9D5A09A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887364" y="6338703"/>
            <a:ext cx="1392576" cy="365129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E78C2C04-82B7-479C-9DFB-A7067A99CE46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EB27F35B-9F13-AE20-5B16-A1C77D91BA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279940" y="6342296"/>
            <a:ext cx="429210" cy="365129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92EE095E-7F01-4EFF-9AE2-A5614818F64A}" type="slidenum">
              <a:t>‹#›</a:t>
            </a:fld>
            <a:endParaRPr lang="en-US"/>
          </a:p>
        </p:txBody>
      </p:sp>
      <p:sp>
        <p:nvSpPr>
          <p:cNvPr id="8" name="Picture Placeholder 25">
            <a:extLst>
              <a:ext uri="{FF2B5EF4-FFF2-40B4-BE49-F238E27FC236}">
                <a16:creationId xmlns:a16="http://schemas.microsoft.com/office/drawing/2014/main" id="{67F08239-D1A1-E4BF-C4C0-432D2BAEE29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302752" y="0"/>
            <a:ext cx="388925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2911190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7E39411D-11FE-E948-2014-980B5C9D5E0D}"/>
              </a:ext>
            </a:extLst>
          </p:cNvPr>
          <p:cNvSpPr/>
          <p:nvPr/>
        </p:nvSpPr>
        <p:spPr>
          <a:xfrm>
            <a:off x="11250896" y="514492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+- f7 0 f5"/>
              <a:gd name="f13" fmla="+- f6 0 f5"/>
              <a:gd name="f14" fmla="*/ f9 f0 1"/>
              <a:gd name="f15" fmla="*/ f13 1 6351"/>
              <a:gd name="f16" fmla="*/ f12 1 745197"/>
              <a:gd name="f17" fmla="*/ 0 f13 1"/>
              <a:gd name="f18" fmla="*/ 0 f12 1"/>
              <a:gd name="f19" fmla="*/ 745198 f12 1"/>
              <a:gd name="f20" fmla="*/ f14 1 f2"/>
              <a:gd name="f21" fmla="*/ f17 1 6351"/>
              <a:gd name="f22" fmla="*/ f18 1 745197"/>
              <a:gd name="f23" fmla="*/ f19 1 745197"/>
              <a:gd name="f24" fmla="*/ f5 1 f15"/>
              <a:gd name="f25" fmla="*/ f6 1 f15"/>
              <a:gd name="f26" fmla="*/ f5 1 f16"/>
              <a:gd name="f27" fmla="*/ f7 1 f16"/>
              <a:gd name="f28" fmla="+- f20 0 f1"/>
              <a:gd name="f29" fmla="*/ f21 1 f15"/>
              <a:gd name="f30" fmla="*/ f22 1 f16"/>
              <a:gd name="f31" fmla="*/ f23 1 f16"/>
              <a:gd name="f32" fmla="*/ f24 f10 1"/>
              <a:gd name="f33" fmla="*/ f25 f10 1"/>
              <a:gd name="f34" fmla="*/ f27 f11 1"/>
              <a:gd name="f35" fmla="*/ f26 f11 1"/>
              <a:gd name="f36" fmla="*/ f29 f10 1"/>
              <a:gd name="f37" fmla="*/ f30 f11 1"/>
              <a:gd name="f38" fmla="*/ f31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7"/>
              </a:cxn>
              <a:cxn ang="f28">
                <a:pos x="f36" y="f38"/>
              </a:cxn>
            </a:cxnLst>
            <a:rect l="f32" t="f35" r="f33" b="f34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8030E56C-1A80-682E-58FA-D8C2A33B8E07}"/>
              </a:ext>
            </a:extLst>
          </p:cNvPr>
          <p:cNvSpPr/>
          <p:nvPr/>
        </p:nvSpPr>
        <p:spPr>
          <a:xfrm>
            <a:off x="685800" y="549542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10923933"/>
              <a:gd name="f8" fmla="val 10923934"/>
              <a:gd name="f9" fmla="val 1"/>
              <a:gd name="f10" fmla="+- 0 0 -90"/>
              <a:gd name="f11" fmla="abs f3"/>
              <a:gd name="f12" fmla="abs f4"/>
              <a:gd name="f13" fmla="abs f5"/>
              <a:gd name="f14" fmla="*/ f3 1 10923933"/>
              <a:gd name="f15" fmla="val f6"/>
              <a:gd name="f16" fmla="+- f6 0 f6"/>
              <a:gd name="f17" fmla="+- f7 0 f6"/>
              <a:gd name="f18" fmla="*/ f10 f0 1"/>
              <a:gd name="f19" fmla="?: f11 f3 1"/>
              <a:gd name="f20" fmla="?: f12 f4 1"/>
              <a:gd name="f21" fmla="?: f13 f5 1"/>
              <a:gd name="f22" fmla="*/ f17 1 10923933"/>
              <a:gd name="f23" fmla="*/ f16 1 0"/>
              <a:gd name="f24" fmla="*/ f18 1 f2"/>
              <a:gd name="f25" fmla="*/ f19 1 10923933"/>
              <a:gd name="f26" fmla="*/ f20 1 21600"/>
              <a:gd name="f27" fmla="*/ 21600 f20 1"/>
              <a:gd name="f28" fmla="*/ 10923934 1 f22"/>
              <a:gd name="f29" fmla="*/ 0 1 f23"/>
              <a:gd name="f30" fmla="*/ 0 1 f22"/>
              <a:gd name="f31" fmla="*/ 1 1 f23"/>
              <a:gd name="f32" fmla="*/ 10923933 1 f22"/>
              <a:gd name="f33" fmla="+- f24 0 f1"/>
              <a:gd name="f34" fmla="min f26 f25"/>
              <a:gd name="f35" fmla="*/ f27 1 f21"/>
              <a:gd name="f36" fmla="*/ f30 f14 1"/>
              <a:gd name="f37" fmla="*/ f32 f14 1"/>
              <a:gd name="f38" fmla="*/ f28 f14 1"/>
              <a:gd name="f39" fmla="val f35"/>
              <a:gd name="f40" fmla="*/ f6 f34 1"/>
              <a:gd name="f41" fmla="*/ f9 f34 1"/>
              <a:gd name="f42" fmla="+- f39 0 f15"/>
              <a:gd name="f43" fmla="*/ f42 1 0"/>
              <a:gd name="f44" fmla="*/ f31 f43 1"/>
              <a:gd name="f45" fmla="*/ f29 f43 1"/>
              <a:gd name="f46" fmla="*/ f45 f34 1"/>
              <a:gd name="f47" fmla="*/ f44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38" y="f46"/>
              </a:cxn>
              <a:cxn ang="f33">
                <a:pos x="f36" y="f47"/>
              </a:cxn>
            </a:cxnLst>
            <a:rect l="f36" t="f46" r="f37" b="f47"/>
            <a:pathLst>
              <a:path w="10923933">
                <a:moveTo>
                  <a:pt x="f8" y="f40"/>
                </a:moveTo>
                <a:lnTo>
                  <a:pt x="f6" y="f41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18537432-D442-DF49-377F-FA68B174D22E}"/>
              </a:ext>
            </a:extLst>
          </p:cNvPr>
          <p:cNvSpPr/>
          <p:nvPr/>
        </p:nvSpPr>
        <p:spPr>
          <a:xfrm>
            <a:off x="10998567" y="522735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0 f13 1"/>
              <a:gd name="f20" fmla="*/ 0 f14 1"/>
              <a:gd name="f21" fmla="*/ 526935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5A4F052A-8A43-BDDA-4D02-1C3D78F6057C}"/>
              </a:ext>
            </a:extLst>
          </p:cNvPr>
          <p:cNvSpPr/>
          <p:nvPr/>
        </p:nvSpPr>
        <p:spPr>
          <a:xfrm>
            <a:off x="10976146" y="5227368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526935 f13 1"/>
              <a:gd name="f20" fmla="*/ 0 f14 1"/>
              <a:gd name="f21" fmla="*/ 0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5ED2B2A-16AE-8652-39E6-9B6E926CAC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1600200"/>
            <a:ext cx="10483925" cy="3492870"/>
          </a:xfrm>
        </p:spPr>
        <p:txBody>
          <a:bodyPr anchor="b">
            <a:noAutofit/>
          </a:bodyPr>
          <a:lstStyle>
            <a:lvl1pPr>
              <a:defRPr sz="9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CBB3F219-02D8-8858-C624-1CB58610FAA3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12648" y="5931310"/>
            <a:ext cx="10483925" cy="816860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6F8CB3E-91FF-5C05-BCFD-7533DD1C02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234113"/>
            <a:ext cx="2805406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B13893F1-DF9E-8FE4-1799-4727C36F15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21507" y="234113"/>
            <a:ext cx="2875065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CEB73DC-65B9-446A-9C62-6191145CD7BB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187FD15A-FC2C-3A5E-8476-A200A1085B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234113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F0CA02E-EEDA-4B5A-8800-30445A431EA8}" type="slidenum">
              <a:t>‹#›</a:t>
            </a:fld>
            <a:endParaRPr lang="en-US"/>
          </a:p>
        </p:txBody>
      </p:sp>
      <p:pic>
        <p:nvPicPr>
          <p:cNvPr id="11" name="Line">
            <a:extLst>
              <a:ext uri="{FF2B5EF4-FFF2-40B4-BE49-F238E27FC236}">
                <a16:creationId xmlns:a16="http://schemas.microsoft.com/office/drawing/2014/main" id="{A1458960-6F38-83DE-2A68-8D91AD8587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971800" y="4038603"/>
            <a:ext cx="10923934" cy="74519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0908988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Pr>
        <a:solidFill>
          <a:srgbClr val="4861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F67A6095-A032-D277-20DF-18AE01C1F323}"/>
              </a:ext>
            </a:extLst>
          </p:cNvPr>
          <p:cNvSpPr/>
          <p:nvPr/>
        </p:nvSpPr>
        <p:spPr>
          <a:xfrm>
            <a:off x="11250896" y="4645152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+- f7 0 f5"/>
              <a:gd name="f13" fmla="+- f6 0 f5"/>
              <a:gd name="f14" fmla="*/ f9 f0 1"/>
              <a:gd name="f15" fmla="*/ f13 1 6351"/>
              <a:gd name="f16" fmla="*/ f12 1 745197"/>
              <a:gd name="f17" fmla="*/ 0 f13 1"/>
              <a:gd name="f18" fmla="*/ 0 f12 1"/>
              <a:gd name="f19" fmla="*/ 745198 f12 1"/>
              <a:gd name="f20" fmla="*/ f14 1 f2"/>
              <a:gd name="f21" fmla="*/ f17 1 6351"/>
              <a:gd name="f22" fmla="*/ f18 1 745197"/>
              <a:gd name="f23" fmla="*/ f19 1 745197"/>
              <a:gd name="f24" fmla="*/ f5 1 f15"/>
              <a:gd name="f25" fmla="*/ f6 1 f15"/>
              <a:gd name="f26" fmla="*/ f5 1 f16"/>
              <a:gd name="f27" fmla="*/ f7 1 f16"/>
              <a:gd name="f28" fmla="+- f20 0 f1"/>
              <a:gd name="f29" fmla="*/ f21 1 f15"/>
              <a:gd name="f30" fmla="*/ f22 1 f16"/>
              <a:gd name="f31" fmla="*/ f23 1 f16"/>
              <a:gd name="f32" fmla="*/ f24 f10 1"/>
              <a:gd name="f33" fmla="*/ f25 f10 1"/>
              <a:gd name="f34" fmla="*/ f27 f11 1"/>
              <a:gd name="f35" fmla="*/ f26 f11 1"/>
              <a:gd name="f36" fmla="*/ f29 f10 1"/>
              <a:gd name="f37" fmla="*/ f30 f11 1"/>
              <a:gd name="f38" fmla="*/ f31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7"/>
              </a:cxn>
              <a:cxn ang="f28">
                <a:pos x="f36" y="f38"/>
              </a:cxn>
            </a:cxnLst>
            <a:rect l="f32" t="f35" r="f33" b="f34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54A02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E552E3EB-47FE-2898-D59B-B9E5FA33C183}"/>
              </a:ext>
            </a:extLst>
          </p:cNvPr>
          <p:cNvSpPr/>
          <p:nvPr/>
        </p:nvSpPr>
        <p:spPr>
          <a:xfrm>
            <a:off x="685800" y="4995650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10923933"/>
              <a:gd name="f8" fmla="val 10923934"/>
              <a:gd name="f9" fmla="val 1"/>
              <a:gd name="f10" fmla="+- 0 0 -90"/>
              <a:gd name="f11" fmla="abs f3"/>
              <a:gd name="f12" fmla="abs f4"/>
              <a:gd name="f13" fmla="abs f5"/>
              <a:gd name="f14" fmla="*/ f3 1 10923933"/>
              <a:gd name="f15" fmla="val f6"/>
              <a:gd name="f16" fmla="+- f6 0 f6"/>
              <a:gd name="f17" fmla="+- f7 0 f6"/>
              <a:gd name="f18" fmla="*/ f10 f0 1"/>
              <a:gd name="f19" fmla="?: f11 f3 1"/>
              <a:gd name="f20" fmla="?: f12 f4 1"/>
              <a:gd name="f21" fmla="?: f13 f5 1"/>
              <a:gd name="f22" fmla="*/ f17 1 10923933"/>
              <a:gd name="f23" fmla="*/ f16 1 0"/>
              <a:gd name="f24" fmla="*/ f18 1 f2"/>
              <a:gd name="f25" fmla="*/ f19 1 10923933"/>
              <a:gd name="f26" fmla="*/ f20 1 21600"/>
              <a:gd name="f27" fmla="*/ 21600 f20 1"/>
              <a:gd name="f28" fmla="*/ 10923934 1 f22"/>
              <a:gd name="f29" fmla="*/ 0 1 f23"/>
              <a:gd name="f30" fmla="*/ 0 1 f22"/>
              <a:gd name="f31" fmla="*/ 1 1 f23"/>
              <a:gd name="f32" fmla="*/ 10923933 1 f22"/>
              <a:gd name="f33" fmla="+- f24 0 f1"/>
              <a:gd name="f34" fmla="min f26 f25"/>
              <a:gd name="f35" fmla="*/ f27 1 f21"/>
              <a:gd name="f36" fmla="*/ f30 f14 1"/>
              <a:gd name="f37" fmla="*/ f32 f14 1"/>
              <a:gd name="f38" fmla="*/ f28 f14 1"/>
              <a:gd name="f39" fmla="val f35"/>
              <a:gd name="f40" fmla="*/ f6 f34 1"/>
              <a:gd name="f41" fmla="*/ f9 f34 1"/>
              <a:gd name="f42" fmla="+- f39 0 f15"/>
              <a:gd name="f43" fmla="*/ f42 1 0"/>
              <a:gd name="f44" fmla="*/ f31 f43 1"/>
              <a:gd name="f45" fmla="*/ f29 f43 1"/>
              <a:gd name="f46" fmla="*/ f45 f34 1"/>
              <a:gd name="f47" fmla="*/ f44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38" y="f46"/>
              </a:cxn>
              <a:cxn ang="f33">
                <a:pos x="f36" y="f47"/>
              </a:cxn>
            </a:cxnLst>
            <a:rect l="f36" t="f46" r="f37" b="f47"/>
            <a:pathLst>
              <a:path w="10923933">
                <a:moveTo>
                  <a:pt x="f8" y="f40"/>
                </a:moveTo>
                <a:lnTo>
                  <a:pt x="f6" y="f41"/>
                </a:lnTo>
              </a:path>
            </a:pathLst>
          </a:custGeom>
          <a:noFill/>
          <a:ln w="31729" cap="flat">
            <a:solidFill>
              <a:srgbClr val="54A02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DB23C49C-B741-73A1-CDF6-4DD6F3F9EF81}"/>
              </a:ext>
            </a:extLst>
          </p:cNvPr>
          <p:cNvSpPr/>
          <p:nvPr/>
        </p:nvSpPr>
        <p:spPr>
          <a:xfrm>
            <a:off x="10998567" y="4727585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0 f13 1"/>
              <a:gd name="f20" fmla="*/ 0 f14 1"/>
              <a:gd name="f21" fmla="*/ 526935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54A02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ACE8D259-B21D-328A-9FCA-5E81736CBAA8}"/>
              </a:ext>
            </a:extLst>
          </p:cNvPr>
          <p:cNvSpPr/>
          <p:nvPr/>
        </p:nvSpPr>
        <p:spPr>
          <a:xfrm>
            <a:off x="10976146" y="4727585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526935 f13 1"/>
              <a:gd name="f20" fmla="*/ 0 f14 1"/>
              <a:gd name="f21" fmla="*/ 0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54A02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E7FD314-7368-E229-7049-40A432E92B88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09593" y="5431536"/>
            <a:ext cx="9144000" cy="745199"/>
          </a:xfrm>
        </p:spPr>
        <p:txBody>
          <a:bodyPr>
            <a:noAutofit/>
          </a:bodyPr>
          <a:lstStyle>
            <a:lvl1pPr>
              <a:defRPr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1F9BB48-7D94-54A3-524E-DE245E948C8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084AF55C-9B56-DF80-0793-F45D681DA8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EBEBEB"/>
                </a:solidFill>
              </a:defRPr>
            </a:lvl1pPr>
          </a:lstStyle>
          <a:p>
            <a:pPr lvl="0"/>
            <a:fld id="{0AE49A0F-3516-4491-8A25-8C098B9AB4A1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341917F-AA15-D231-C18E-939FF1A8D80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EBEBEB"/>
                </a:solidFill>
              </a:defRPr>
            </a:lvl1pPr>
          </a:lstStyle>
          <a:p>
            <a:pPr lvl="0"/>
            <a:fld id="{B0784C5D-A2F1-489B-9581-A53E410C0D99}" type="slidenum">
              <a:t>‹#›</a:t>
            </a:fld>
            <a:endParaRPr lang="en-US"/>
          </a:p>
        </p:txBody>
      </p:sp>
      <p:sp>
        <p:nvSpPr>
          <p:cNvPr id="10" name="Title 6">
            <a:extLst>
              <a:ext uri="{FF2B5EF4-FFF2-40B4-BE49-F238E27FC236}">
                <a16:creationId xmlns:a16="http://schemas.microsoft.com/office/drawing/2014/main" id="{65972C6C-ADD7-E07D-85EB-A0D81C4032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058400" cy="3355848"/>
          </a:xfrm>
        </p:spPr>
        <p:txBody>
          <a:bodyPr>
            <a:noAutofit/>
          </a:bodyPr>
          <a:lstStyle>
            <a:lvl1pPr>
              <a:defRPr sz="9000"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019393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3878CF54-15A8-F62E-406E-D90F966D45DE}"/>
              </a:ext>
            </a:extLst>
          </p:cNvPr>
          <p:cNvSpPr/>
          <p:nvPr/>
        </p:nvSpPr>
        <p:spPr>
          <a:xfrm>
            <a:off x="11250896" y="2172321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+- f7 0 f5"/>
              <a:gd name="f13" fmla="+- f6 0 f5"/>
              <a:gd name="f14" fmla="*/ f9 f0 1"/>
              <a:gd name="f15" fmla="*/ f13 1 6351"/>
              <a:gd name="f16" fmla="*/ f12 1 745197"/>
              <a:gd name="f17" fmla="*/ 0 f13 1"/>
              <a:gd name="f18" fmla="*/ 0 f12 1"/>
              <a:gd name="f19" fmla="*/ 745198 f12 1"/>
              <a:gd name="f20" fmla="*/ f14 1 f2"/>
              <a:gd name="f21" fmla="*/ f17 1 6351"/>
              <a:gd name="f22" fmla="*/ f18 1 745197"/>
              <a:gd name="f23" fmla="*/ f19 1 745197"/>
              <a:gd name="f24" fmla="*/ f5 1 f15"/>
              <a:gd name="f25" fmla="*/ f6 1 f15"/>
              <a:gd name="f26" fmla="*/ f5 1 f16"/>
              <a:gd name="f27" fmla="*/ f7 1 f16"/>
              <a:gd name="f28" fmla="+- f20 0 f1"/>
              <a:gd name="f29" fmla="*/ f21 1 f15"/>
              <a:gd name="f30" fmla="*/ f22 1 f16"/>
              <a:gd name="f31" fmla="*/ f23 1 f16"/>
              <a:gd name="f32" fmla="*/ f24 f10 1"/>
              <a:gd name="f33" fmla="*/ f25 f10 1"/>
              <a:gd name="f34" fmla="*/ f27 f11 1"/>
              <a:gd name="f35" fmla="*/ f26 f11 1"/>
              <a:gd name="f36" fmla="*/ f29 f10 1"/>
              <a:gd name="f37" fmla="*/ f30 f11 1"/>
              <a:gd name="f38" fmla="*/ f31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7"/>
              </a:cxn>
              <a:cxn ang="f28">
                <a:pos x="f36" y="f38"/>
              </a:cxn>
            </a:cxnLst>
            <a:rect l="f32" t="f35" r="f33" b="f34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F93A34D5-A481-B2D1-570B-A9DD9BC8B3EA}"/>
              </a:ext>
            </a:extLst>
          </p:cNvPr>
          <p:cNvSpPr/>
          <p:nvPr/>
        </p:nvSpPr>
        <p:spPr>
          <a:xfrm>
            <a:off x="685800" y="2522820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10923933"/>
              <a:gd name="f8" fmla="val 10923934"/>
              <a:gd name="f9" fmla="val 1"/>
              <a:gd name="f10" fmla="+- 0 0 -90"/>
              <a:gd name="f11" fmla="abs f3"/>
              <a:gd name="f12" fmla="abs f4"/>
              <a:gd name="f13" fmla="abs f5"/>
              <a:gd name="f14" fmla="*/ f3 1 10923933"/>
              <a:gd name="f15" fmla="val f6"/>
              <a:gd name="f16" fmla="+- f6 0 f6"/>
              <a:gd name="f17" fmla="+- f7 0 f6"/>
              <a:gd name="f18" fmla="*/ f10 f0 1"/>
              <a:gd name="f19" fmla="?: f11 f3 1"/>
              <a:gd name="f20" fmla="?: f12 f4 1"/>
              <a:gd name="f21" fmla="?: f13 f5 1"/>
              <a:gd name="f22" fmla="*/ f17 1 10923933"/>
              <a:gd name="f23" fmla="*/ f16 1 0"/>
              <a:gd name="f24" fmla="*/ f18 1 f2"/>
              <a:gd name="f25" fmla="*/ f19 1 10923933"/>
              <a:gd name="f26" fmla="*/ f20 1 21600"/>
              <a:gd name="f27" fmla="*/ 21600 f20 1"/>
              <a:gd name="f28" fmla="*/ 10923934 1 f22"/>
              <a:gd name="f29" fmla="*/ 0 1 f23"/>
              <a:gd name="f30" fmla="*/ 0 1 f22"/>
              <a:gd name="f31" fmla="*/ 1 1 f23"/>
              <a:gd name="f32" fmla="*/ 10923933 1 f22"/>
              <a:gd name="f33" fmla="+- f24 0 f1"/>
              <a:gd name="f34" fmla="min f26 f25"/>
              <a:gd name="f35" fmla="*/ f27 1 f21"/>
              <a:gd name="f36" fmla="*/ f30 f14 1"/>
              <a:gd name="f37" fmla="*/ f32 f14 1"/>
              <a:gd name="f38" fmla="*/ f28 f14 1"/>
              <a:gd name="f39" fmla="val f35"/>
              <a:gd name="f40" fmla="*/ f6 f34 1"/>
              <a:gd name="f41" fmla="*/ f9 f34 1"/>
              <a:gd name="f42" fmla="+- f39 0 f15"/>
              <a:gd name="f43" fmla="*/ f42 1 0"/>
              <a:gd name="f44" fmla="*/ f31 f43 1"/>
              <a:gd name="f45" fmla="*/ f29 f43 1"/>
              <a:gd name="f46" fmla="*/ f45 f34 1"/>
              <a:gd name="f47" fmla="*/ f44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38" y="f46"/>
              </a:cxn>
              <a:cxn ang="f33">
                <a:pos x="f36" y="f47"/>
              </a:cxn>
            </a:cxnLst>
            <a:rect l="f36" t="f46" r="f37" b="f47"/>
            <a:pathLst>
              <a:path w="10923933">
                <a:moveTo>
                  <a:pt x="f8" y="f40"/>
                </a:moveTo>
                <a:lnTo>
                  <a:pt x="f6" y="f41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4" name="Freeform: Shape 9">
            <a:extLst>
              <a:ext uri="{FF2B5EF4-FFF2-40B4-BE49-F238E27FC236}">
                <a16:creationId xmlns:a16="http://schemas.microsoft.com/office/drawing/2014/main" id="{34C2918B-FAB0-7A00-EB4C-DF0122CB85C9}"/>
              </a:ext>
            </a:extLst>
          </p:cNvPr>
          <p:cNvSpPr/>
          <p:nvPr/>
        </p:nvSpPr>
        <p:spPr>
          <a:xfrm>
            <a:off x="10998567" y="2254754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0 f13 1"/>
              <a:gd name="f20" fmla="*/ 0 f14 1"/>
              <a:gd name="f21" fmla="*/ 526935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5" name="Freeform: Shape 10">
            <a:extLst>
              <a:ext uri="{FF2B5EF4-FFF2-40B4-BE49-F238E27FC236}">
                <a16:creationId xmlns:a16="http://schemas.microsoft.com/office/drawing/2014/main" id="{E1860D19-1B88-104B-1876-36F8C3818F82}"/>
              </a:ext>
            </a:extLst>
          </p:cNvPr>
          <p:cNvSpPr/>
          <p:nvPr/>
        </p:nvSpPr>
        <p:spPr>
          <a:xfrm>
            <a:off x="10976146" y="2254754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526935 f13 1"/>
              <a:gd name="f20" fmla="*/ 0 f14 1"/>
              <a:gd name="f21" fmla="*/ 0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8DA46D9-638C-C8D3-985B-468878EAFC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181" y="685800"/>
            <a:ext cx="9141412" cy="1532790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1C6A135-C3A3-5F96-CD7B-4FC6A745A80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181" y="2958705"/>
            <a:ext cx="9141412" cy="3213494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buNone/>
              <a:defRPr/>
            </a:lvl1pPr>
            <a:lvl2pPr marL="228600" indent="0">
              <a:lnSpc>
                <a:spcPct val="150000"/>
              </a:lnSpc>
              <a:buNone/>
              <a:defRPr sz="1800"/>
            </a:lvl2pPr>
            <a:lvl3pPr marL="457200" indent="0">
              <a:lnSpc>
                <a:spcPct val="150000"/>
              </a:lnSpc>
              <a:buNone/>
              <a:defRPr sz="1800"/>
            </a:lvl3pPr>
            <a:lvl4pPr marL="685800" indent="0">
              <a:lnSpc>
                <a:spcPct val="150000"/>
              </a:lnSpc>
              <a:buNone/>
              <a:defRPr sz="1800"/>
            </a:lvl4pPr>
            <a:lvl5pPr marL="914400" indent="0">
              <a:lnSpc>
                <a:spcPct val="150000"/>
              </a:lnSpc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C91D70FD-08E4-B845-BC76-5B3C1637B6F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56EA0B3B-AC43-8B7D-5EA3-8E1FFBFB693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C351F-D949-4789-9DAA-442F8F91A587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954D852-D68C-01E4-7B35-BE1DF5A959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B74790-E005-40B9-8EB1-AB2B9E65497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5698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8E029-9A10-C928-C9DC-F7A573803D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3" y="685800"/>
            <a:ext cx="5480300" cy="1818046"/>
          </a:xfrm>
        </p:spPr>
        <p:txBody>
          <a:bodyPr>
            <a:noAutofit/>
          </a:bodyPr>
          <a:lstStyle>
            <a:lvl1pPr>
              <a:defRPr sz="9000"/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C19F0812-F83E-BCA8-2F2F-A72C8A26C78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547725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FD2D45B6-08E0-2ED5-741F-760E0E5A733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03" y="3189765"/>
            <a:ext cx="5480300" cy="2982425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buNone/>
              <a:defRPr/>
            </a:lvl1pPr>
            <a:lvl2pPr marL="228600" indent="0">
              <a:lnSpc>
                <a:spcPct val="150000"/>
              </a:lnSpc>
              <a:buNone/>
              <a:defRPr sz="1800"/>
            </a:lvl2pPr>
            <a:lvl3pPr marL="457200" indent="0">
              <a:lnSpc>
                <a:spcPct val="150000"/>
              </a:lnSpc>
              <a:buNone/>
              <a:defRPr sz="1800"/>
            </a:lvl3pPr>
            <a:lvl4pPr marL="685800" indent="0">
              <a:lnSpc>
                <a:spcPct val="150000"/>
              </a:lnSpc>
              <a:buNone/>
              <a:defRPr sz="1800"/>
            </a:lvl4pPr>
            <a:lvl5pPr>
              <a:lnSpc>
                <a:spcPct val="150000"/>
              </a:lnSpc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15">
            <a:extLst>
              <a:ext uri="{FF2B5EF4-FFF2-40B4-BE49-F238E27FC236}">
                <a16:creationId xmlns:a16="http://schemas.microsoft.com/office/drawing/2014/main" id="{0B36EC55-7E26-04F8-9F26-9DC159791B5D}"/>
              </a:ext>
            </a:extLst>
          </p:cNvPr>
          <p:cNvCxnSpPr/>
          <p:nvPr/>
        </p:nvCxnSpPr>
        <p:spPr>
          <a:xfrm>
            <a:off x="6096003" y="2743200"/>
            <a:ext cx="5477256" cy="0"/>
          </a:xfrm>
          <a:prstGeom prst="straightConnector1">
            <a:avLst/>
          </a:prstGeom>
          <a:noFill/>
          <a:ln w="31747" cap="rnd">
            <a:solidFill>
              <a:srgbClr val="E76618"/>
            </a:solidFill>
            <a:prstDash val="solid"/>
            <a:miter/>
          </a:ln>
        </p:spPr>
      </p:cxn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9EADA17-9D88-898B-18EB-C0697E50BD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96003" y="6343951"/>
            <a:ext cx="2985397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89206550-4DE3-2843-34FB-3B5D77251CC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535884" y="6343951"/>
            <a:ext cx="155310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F2BE5AD-5B40-4266-8F59-83BBDBBBFF6B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3EFCADD4-4087-448F-F09E-521362E2B0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6343951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324C320-7CEC-46ED-B789-75498EF8693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5840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BDD06-056D-D5DC-8A31-F9E91375A6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1824822"/>
            <a:ext cx="6397755" cy="1527971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8481FDEE-62BB-E94A-F3AC-F675A6881CA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3505196"/>
            <a:ext cx="4568955" cy="1645197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7852D0B-FA25-0D90-6D95-B9BE348225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BECB642-40DD-AFA0-9548-1019A3AEED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32D21B-D62B-4151-B1D5-389BB5BF10F2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555EC8-0C44-8A28-0956-3A8E4DD233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D00943-55FC-4AAE-8413-EAFE2588C6EC}" type="slidenum">
              <a:t>‹#›</a:t>
            </a:fld>
            <a:endParaRPr lang="en-US"/>
          </a:p>
        </p:txBody>
      </p:sp>
      <p:sp>
        <p:nvSpPr>
          <p:cNvPr id="7" name="Freeform: Shape 8">
            <a:extLst>
              <a:ext uri="{FF2B5EF4-FFF2-40B4-BE49-F238E27FC236}">
                <a16:creationId xmlns:a16="http://schemas.microsoft.com/office/drawing/2014/main" id="{FC2122DA-BCDD-563E-E8C8-136585B890F9}"/>
              </a:ext>
            </a:extLst>
          </p:cNvPr>
          <p:cNvSpPr/>
          <p:nvPr/>
        </p:nvSpPr>
        <p:spPr>
          <a:xfrm>
            <a:off x="11250896" y="579119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+- f7 0 f5"/>
              <a:gd name="f13" fmla="+- f6 0 f5"/>
              <a:gd name="f14" fmla="*/ f9 f0 1"/>
              <a:gd name="f15" fmla="*/ f13 1 6351"/>
              <a:gd name="f16" fmla="*/ f12 1 745197"/>
              <a:gd name="f17" fmla="*/ 0 f13 1"/>
              <a:gd name="f18" fmla="*/ 0 f12 1"/>
              <a:gd name="f19" fmla="*/ 745198 f12 1"/>
              <a:gd name="f20" fmla="*/ f14 1 f2"/>
              <a:gd name="f21" fmla="*/ f17 1 6351"/>
              <a:gd name="f22" fmla="*/ f18 1 745197"/>
              <a:gd name="f23" fmla="*/ f19 1 745197"/>
              <a:gd name="f24" fmla="*/ f5 1 f15"/>
              <a:gd name="f25" fmla="*/ f6 1 f15"/>
              <a:gd name="f26" fmla="*/ f5 1 f16"/>
              <a:gd name="f27" fmla="*/ f7 1 f16"/>
              <a:gd name="f28" fmla="+- f20 0 f1"/>
              <a:gd name="f29" fmla="*/ f21 1 f15"/>
              <a:gd name="f30" fmla="*/ f22 1 f16"/>
              <a:gd name="f31" fmla="*/ f23 1 f16"/>
              <a:gd name="f32" fmla="*/ f24 f10 1"/>
              <a:gd name="f33" fmla="*/ f25 f10 1"/>
              <a:gd name="f34" fmla="*/ f27 f11 1"/>
              <a:gd name="f35" fmla="*/ f26 f11 1"/>
              <a:gd name="f36" fmla="*/ f29 f10 1"/>
              <a:gd name="f37" fmla="*/ f30 f11 1"/>
              <a:gd name="f38" fmla="*/ f31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7"/>
              </a:cxn>
              <a:cxn ang="f28">
                <a:pos x="f36" y="f38"/>
              </a:cxn>
            </a:cxnLst>
            <a:rect l="f32" t="f35" r="f33" b="f34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8" name="Freeform: Shape 9">
            <a:extLst>
              <a:ext uri="{FF2B5EF4-FFF2-40B4-BE49-F238E27FC236}">
                <a16:creationId xmlns:a16="http://schemas.microsoft.com/office/drawing/2014/main" id="{58493D44-2D8C-771B-164B-F1645650583E}"/>
              </a:ext>
            </a:extLst>
          </p:cNvPr>
          <p:cNvSpPr/>
          <p:nvPr/>
        </p:nvSpPr>
        <p:spPr>
          <a:xfrm>
            <a:off x="685800" y="614169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10923933"/>
              <a:gd name="f8" fmla="val 10923934"/>
              <a:gd name="f9" fmla="val 1"/>
              <a:gd name="f10" fmla="+- 0 0 -90"/>
              <a:gd name="f11" fmla="abs f3"/>
              <a:gd name="f12" fmla="abs f4"/>
              <a:gd name="f13" fmla="abs f5"/>
              <a:gd name="f14" fmla="*/ f3 1 10923933"/>
              <a:gd name="f15" fmla="val f6"/>
              <a:gd name="f16" fmla="+- f6 0 f6"/>
              <a:gd name="f17" fmla="+- f7 0 f6"/>
              <a:gd name="f18" fmla="*/ f10 f0 1"/>
              <a:gd name="f19" fmla="?: f11 f3 1"/>
              <a:gd name="f20" fmla="?: f12 f4 1"/>
              <a:gd name="f21" fmla="?: f13 f5 1"/>
              <a:gd name="f22" fmla="*/ f17 1 10923933"/>
              <a:gd name="f23" fmla="*/ f16 1 0"/>
              <a:gd name="f24" fmla="*/ f18 1 f2"/>
              <a:gd name="f25" fmla="*/ f19 1 10923933"/>
              <a:gd name="f26" fmla="*/ f20 1 21600"/>
              <a:gd name="f27" fmla="*/ 21600 f20 1"/>
              <a:gd name="f28" fmla="*/ 10923934 1 f22"/>
              <a:gd name="f29" fmla="*/ 0 1 f23"/>
              <a:gd name="f30" fmla="*/ 0 1 f22"/>
              <a:gd name="f31" fmla="*/ 1 1 f23"/>
              <a:gd name="f32" fmla="*/ 10923933 1 f22"/>
              <a:gd name="f33" fmla="+- f24 0 f1"/>
              <a:gd name="f34" fmla="min f26 f25"/>
              <a:gd name="f35" fmla="*/ f27 1 f21"/>
              <a:gd name="f36" fmla="*/ f30 f14 1"/>
              <a:gd name="f37" fmla="*/ f32 f14 1"/>
              <a:gd name="f38" fmla="*/ f28 f14 1"/>
              <a:gd name="f39" fmla="val f35"/>
              <a:gd name="f40" fmla="*/ f6 f34 1"/>
              <a:gd name="f41" fmla="*/ f9 f34 1"/>
              <a:gd name="f42" fmla="+- f39 0 f15"/>
              <a:gd name="f43" fmla="*/ f42 1 0"/>
              <a:gd name="f44" fmla="*/ f31 f43 1"/>
              <a:gd name="f45" fmla="*/ f29 f43 1"/>
              <a:gd name="f46" fmla="*/ f45 f34 1"/>
              <a:gd name="f47" fmla="*/ f44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38" y="f46"/>
              </a:cxn>
              <a:cxn ang="f33">
                <a:pos x="f36" y="f47"/>
              </a:cxn>
            </a:cxnLst>
            <a:rect l="f36" t="f46" r="f37" b="f47"/>
            <a:pathLst>
              <a:path w="10923933">
                <a:moveTo>
                  <a:pt x="f8" y="f40"/>
                </a:moveTo>
                <a:lnTo>
                  <a:pt x="f6" y="f41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9" name="Freeform: Shape 10">
            <a:extLst>
              <a:ext uri="{FF2B5EF4-FFF2-40B4-BE49-F238E27FC236}">
                <a16:creationId xmlns:a16="http://schemas.microsoft.com/office/drawing/2014/main" id="{0DBF96DF-B0BB-C92A-5C4F-B5F107249CAE}"/>
              </a:ext>
            </a:extLst>
          </p:cNvPr>
          <p:cNvSpPr/>
          <p:nvPr/>
        </p:nvSpPr>
        <p:spPr>
          <a:xfrm>
            <a:off x="10998567" y="5873630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0 f13 1"/>
              <a:gd name="f20" fmla="*/ 0 f14 1"/>
              <a:gd name="f21" fmla="*/ 526935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2921AA6E-D03F-0D9C-403B-2ABBF1E8F041}"/>
              </a:ext>
            </a:extLst>
          </p:cNvPr>
          <p:cNvSpPr/>
          <p:nvPr/>
        </p:nvSpPr>
        <p:spPr>
          <a:xfrm>
            <a:off x="10976146" y="587363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526935 f13 1"/>
              <a:gd name="f20" fmla="*/ 0 f14 1"/>
              <a:gd name="f21" fmla="*/ 0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5394977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BF3462A2-F1D6-D594-4430-6525062F812B}"/>
              </a:ext>
            </a:extLst>
          </p:cNvPr>
          <p:cNvSpPr/>
          <p:nvPr/>
        </p:nvSpPr>
        <p:spPr>
          <a:xfrm>
            <a:off x="968459" y="5410203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+- f7 0 f5"/>
              <a:gd name="f13" fmla="+- f6 0 f5"/>
              <a:gd name="f14" fmla="*/ f9 f0 1"/>
              <a:gd name="f15" fmla="*/ f13 1 6296"/>
              <a:gd name="f16" fmla="*/ f12 1 742941"/>
              <a:gd name="f17" fmla="*/ 0 f13 1"/>
              <a:gd name="f18" fmla="*/ 0 f12 1"/>
              <a:gd name="f19" fmla="*/ 742942 f12 1"/>
              <a:gd name="f20" fmla="*/ f14 1 f2"/>
              <a:gd name="f21" fmla="*/ f17 1 6296"/>
              <a:gd name="f22" fmla="*/ f18 1 742941"/>
              <a:gd name="f23" fmla="*/ f19 1 742941"/>
              <a:gd name="f24" fmla="*/ f5 1 f15"/>
              <a:gd name="f25" fmla="*/ f6 1 f15"/>
              <a:gd name="f26" fmla="*/ f5 1 f16"/>
              <a:gd name="f27" fmla="*/ f7 1 f16"/>
              <a:gd name="f28" fmla="+- f20 0 f1"/>
              <a:gd name="f29" fmla="*/ f21 1 f15"/>
              <a:gd name="f30" fmla="*/ f22 1 f16"/>
              <a:gd name="f31" fmla="*/ f23 1 f16"/>
              <a:gd name="f32" fmla="*/ f24 f10 1"/>
              <a:gd name="f33" fmla="*/ f25 f10 1"/>
              <a:gd name="f34" fmla="*/ f27 f11 1"/>
              <a:gd name="f35" fmla="*/ f26 f11 1"/>
              <a:gd name="f36" fmla="*/ f29 f10 1"/>
              <a:gd name="f37" fmla="*/ f30 f11 1"/>
              <a:gd name="f38" fmla="*/ f31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7"/>
              </a:cxn>
              <a:cxn ang="f28">
                <a:pos x="f36" y="f38"/>
              </a:cxn>
            </a:cxnLst>
            <a:rect l="f32" t="f35" r="f33" b="f34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2C3C4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2A416E04-3430-A5BE-E54B-3C8990E04F3E}"/>
              </a:ext>
            </a:extLst>
          </p:cNvPr>
          <p:cNvSpPr/>
          <p:nvPr/>
        </p:nvSpPr>
        <p:spPr>
          <a:xfrm>
            <a:off x="581247" y="5761881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+- f7 0 f5"/>
              <a:gd name="f12" fmla="+- f6 0 f5"/>
              <a:gd name="f13" fmla="*/ f8 f0 1"/>
              <a:gd name="f14" fmla="*/ f12 1 742942"/>
              <a:gd name="f15" fmla="*/ f11 1 6296"/>
              <a:gd name="f16" fmla="*/ 742942 f12 1"/>
              <a:gd name="f17" fmla="*/ 0 f11 1"/>
              <a:gd name="f18" fmla="*/ 0 f12 1"/>
              <a:gd name="f19" fmla="*/ f13 1 f2"/>
              <a:gd name="f20" fmla="*/ f16 1 742942"/>
              <a:gd name="f21" fmla="*/ f17 1 6296"/>
              <a:gd name="f22" fmla="*/ f18 1 742942"/>
              <a:gd name="f23" fmla="*/ f5 1 f14"/>
              <a:gd name="f24" fmla="*/ f6 1 f14"/>
              <a:gd name="f25" fmla="*/ f5 1 f15"/>
              <a:gd name="f26" fmla="*/ f7 1 f15"/>
              <a:gd name="f27" fmla="+- f19 0 f1"/>
              <a:gd name="f28" fmla="*/ f20 1 f14"/>
              <a:gd name="f29" fmla="*/ f21 1 f15"/>
              <a:gd name="f30" fmla="*/ f22 1 f14"/>
              <a:gd name="f31" fmla="*/ f23 f9 1"/>
              <a:gd name="f32" fmla="*/ f24 f9 1"/>
              <a:gd name="f33" fmla="*/ f26 f10 1"/>
              <a:gd name="f34" fmla="*/ f25 f10 1"/>
              <a:gd name="f35" fmla="*/ f28 f9 1"/>
              <a:gd name="f36" fmla="*/ f29 f10 1"/>
              <a:gd name="f37" fmla="*/ f30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6"/>
              </a:cxn>
              <a:cxn ang="f27">
                <a:pos x="f37" y="f36"/>
              </a:cxn>
            </a:cxnLst>
            <a:rect l="f31" t="f34" r="f32" b="f33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2C3C4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6A620543-5525-AD78-F083-777EBF0B0E30}"/>
              </a:ext>
            </a:extLst>
          </p:cNvPr>
          <p:cNvSpPr/>
          <p:nvPr/>
        </p:nvSpPr>
        <p:spPr>
          <a:xfrm>
            <a:off x="718343" y="5492380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+- f7 0 f5"/>
              <a:gd name="f12" fmla="+- f6 0 f5"/>
              <a:gd name="f13" fmla="*/ f8 f0 1"/>
              <a:gd name="f14" fmla="*/ f12 1 525338"/>
              <a:gd name="f15" fmla="*/ f11 1 525339"/>
              <a:gd name="f16" fmla="*/ 525339 f12 1"/>
              <a:gd name="f17" fmla="*/ 0 f11 1"/>
              <a:gd name="f18" fmla="*/ 0 f12 1"/>
              <a:gd name="f19" fmla="*/ 525339 f11 1"/>
              <a:gd name="f20" fmla="*/ f13 1 f2"/>
              <a:gd name="f21" fmla="*/ f16 1 525338"/>
              <a:gd name="f22" fmla="*/ f17 1 525339"/>
              <a:gd name="f23" fmla="*/ f18 1 525338"/>
              <a:gd name="f24" fmla="*/ f19 1 525339"/>
              <a:gd name="f25" fmla="*/ f5 1 f14"/>
              <a:gd name="f26" fmla="*/ f6 1 f14"/>
              <a:gd name="f27" fmla="*/ f5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41"/>
              </a:cxn>
            </a:cxnLst>
            <a:rect l="f34" t="f37" r="f35" b="f36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2C3C4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152AAF04-159E-3E7F-608E-2D509B27B6BA}"/>
              </a:ext>
            </a:extLst>
          </p:cNvPr>
          <p:cNvSpPr/>
          <p:nvPr/>
        </p:nvSpPr>
        <p:spPr>
          <a:xfrm>
            <a:off x="696077" y="5492389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+- f7 0 f5"/>
              <a:gd name="f13" fmla="+- f6 0 f5"/>
              <a:gd name="f14" fmla="*/ f9 f0 1"/>
              <a:gd name="f15" fmla="*/ f13 1 525342"/>
              <a:gd name="f16" fmla="*/ f12 1 525339"/>
              <a:gd name="f17" fmla="*/ 525343 f13 1"/>
              <a:gd name="f18" fmla="*/ 525339 f12 1"/>
              <a:gd name="f19" fmla="*/ 0 f13 1"/>
              <a:gd name="f20" fmla="*/ 0 f12 1"/>
              <a:gd name="f21" fmla="*/ f14 1 f2"/>
              <a:gd name="f22" fmla="*/ f17 1 525342"/>
              <a:gd name="f23" fmla="*/ f18 1 525339"/>
              <a:gd name="f24" fmla="*/ f19 1 525342"/>
              <a:gd name="f25" fmla="*/ f20 1 525339"/>
              <a:gd name="f26" fmla="*/ f5 1 f15"/>
              <a:gd name="f27" fmla="*/ f6 1 f15"/>
              <a:gd name="f28" fmla="*/ f5 1 f16"/>
              <a:gd name="f29" fmla="*/ f7 1 f16"/>
              <a:gd name="f30" fmla="+- f21 0 f1"/>
              <a:gd name="f31" fmla="*/ f22 1 f15"/>
              <a:gd name="f32" fmla="*/ f23 1 f16"/>
              <a:gd name="f33" fmla="*/ f24 1 f15"/>
              <a:gd name="f34" fmla="*/ f25 1 f16"/>
              <a:gd name="f35" fmla="*/ f26 f10 1"/>
              <a:gd name="f36" fmla="*/ f27 f10 1"/>
              <a:gd name="f37" fmla="*/ f29 f11 1"/>
              <a:gd name="f38" fmla="*/ f28 f11 1"/>
              <a:gd name="f39" fmla="*/ f31 f10 1"/>
              <a:gd name="f40" fmla="*/ f32 f11 1"/>
              <a:gd name="f41" fmla="*/ f33 f10 1"/>
              <a:gd name="f42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39" y="f40"/>
              </a:cxn>
              <a:cxn ang="f30">
                <a:pos x="f41" y="f42"/>
              </a:cxn>
            </a:cxnLst>
            <a:rect l="f35" t="f38" r="f36" b="f37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2C3C4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34FEC8A-0D09-7C62-9183-64D533C11D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4677" y="685800"/>
            <a:ext cx="3652525" cy="4102455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3A8E8225-2610-4186-789F-FEEE4FB972F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1603" y="685800"/>
            <a:ext cx="6394700" cy="5454999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77C8C794-5659-E02B-01C3-6C52B4F308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A802303-57D4-7D03-3A07-862F13595E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43147D-B0F9-448A-A22E-08D5D923B6FC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8640C304-B185-2223-1627-852B75A87F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98CA94-CF84-40F9-8B8A-813FCB760ED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1165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4">
            <a:extLst>
              <a:ext uri="{FF2B5EF4-FFF2-40B4-BE49-F238E27FC236}">
                <a16:creationId xmlns:a16="http://schemas.microsoft.com/office/drawing/2014/main" id="{14D30820-3E55-609B-573F-887D8AD774EC}"/>
              </a:ext>
            </a:extLst>
          </p:cNvPr>
          <p:cNvCxnSpPr/>
          <p:nvPr/>
        </p:nvCxnSpPr>
        <p:spPr>
          <a:xfrm>
            <a:off x="612648" y="2359152"/>
            <a:ext cx="6336792" cy="0"/>
          </a:xfrm>
          <a:prstGeom prst="straightConnector1">
            <a:avLst/>
          </a:prstGeom>
          <a:noFill/>
          <a:ln w="31747" cap="rnd">
            <a:solidFill>
              <a:srgbClr val="E76618"/>
            </a:solidFill>
            <a:prstDash val="solid"/>
            <a:miter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C6F199FF-5391-8D76-F326-05D497C731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6391372" cy="1371993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E1DFAEE4-0FC0-7C34-443F-18BB4D12149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776" y="2742642"/>
            <a:ext cx="6391244" cy="342954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783DF706-BB4C-A2A2-CFFC-C4C94FDD21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776" y="6346868"/>
            <a:ext cx="2805406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8">
            <a:extLst>
              <a:ext uri="{FF2B5EF4-FFF2-40B4-BE49-F238E27FC236}">
                <a16:creationId xmlns:a16="http://schemas.microsoft.com/office/drawing/2014/main" id="{CB6C1D9E-17C3-2110-108D-E17EAF7B24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886891" y="6346868"/>
            <a:ext cx="1607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14EF13B-F221-4FAD-9154-0DE34D443B21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11">
            <a:extLst>
              <a:ext uri="{FF2B5EF4-FFF2-40B4-BE49-F238E27FC236}">
                <a16:creationId xmlns:a16="http://schemas.microsoft.com/office/drawing/2014/main" id="{C533E621-3E60-1C21-122D-BD1403682C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530928" y="6346868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4847189-1F35-4FBE-A48A-30D68AABA9B5}" type="slidenum">
              <a:t>‹#›</a:t>
            </a:fld>
            <a:endParaRPr lang="en-US"/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12B9768-97E2-58DA-4A22-B23143F7682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631545" y="0"/>
            <a:ext cx="45604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0150265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19C3D-40C2-4B2D-6306-16C2D6609CA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18303" y="685800"/>
            <a:ext cx="6858000" cy="1111535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E58FFFCD-7B34-E272-CBC1-85805C716AA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410027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2ABACFA2-1B3D-DBD3-FB49-F9787ABD3FE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718303" y="1965960"/>
            <a:ext cx="6858000" cy="420019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518A79F1-3F02-C0E0-38AB-03C2CA0E4DE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724393" y="6343951"/>
            <a:ext cx="342291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BE5FBC7E-2DEE-75F5-C758-CCD0B75F1D4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945703" y="6343951"/>
            <a:ext cx="21508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E96BC1D-39C9-4D7D-99A7-A65A024456E2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F8B9015A-F627-55E7-9F67-682A7E67C7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6343951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3670771-2315-4999-BF26-C19F783A1FE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5390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300CF-D2CF-09D7-CB3C-9FFEC05812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10403" y="685800"/>
            <a:ext cx="4561667" cy="1371261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FD5BF170-7CFA-A96D-6ADB-50CC895EE22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63904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44245D8B-8BDC-79C4-F368-2CF16CED33A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020735" y="2286000"/>
            <a:ext cx="4561667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481E428F-3DA9-2C9F-B321-58840488783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20735" y="6343951"/>
            <a:ext cx="2105095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E1F0F23-7A98-13B0-4FF8-605F06D6B4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375068" y="6343951"/>
            <a:ext cx="1772024" cy="365129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fld id="{E8CFE922-4E18-4499-A0F6-1E2B267CCAAE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0734A7-AF45-29E2-D697-F937D62799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6343951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7D061B5-0182-4106-8853-E12EAA10BBF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7011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9FCC-5727-7549-B35A-973944B6BB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685800"/>
            <a:ext cx="4572000" cy="1371261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5D37F9EC-397A-D61E-A9A0-6B2D30E602A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3" y="2286000"/>
            <a:ext cx="4561667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749872A3-028D-5802-F93A-E5C72AA45B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9603" y="6343951"/>
            <a:ext cx="2105095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EE8619-9D0B-E734-693D-D21C6A4B999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963927" y="6343951"/>
            <a:ext cx="1772024" cy="365129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fld id="{CB830D4C-8FBB-4DDD-BCAA-78A4BF30056E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7CC8F675-F1A1-9FA8-634C-36A3D0AFC92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735961" y="6343951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F463115-19CE-4D2A-AD6B-C66829A78100}" type="slidenum">
              <a:t>‹#›</a:t>
            </a:fld>
            <a:endParaRPr lang="en-US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3642D527-4B5F-F9B6-7367-749C09C657D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801538" y="0"/>
            <a:ext cx="63904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5493804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8547-0E4D-CF11-BB52-1C8E21DDE5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5702" y="685800"/>
            <a:ext cx="3364992" cy="1996299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C05194B9-43A6-BD12-BBA3-C44A9C5F288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5702" y="2880360"/>
            <a:ext cx="3364992" cy="3234854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F84E29F-A6DF-F6D1-99B3-4E204EFDECF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5702" y="6343951"/>
            <a:ext cx="2012064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FBD592C-C0C4-289B-F4D5-C2490EBD2C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627757" y="6343951"/>
            <a:ext cx="92237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FC6EA53-EC1F-4166-9203-975F797160C8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Slide Number Placeholder 9">
            <a:extLst>
              <a:ext uri="{FF2B5EF4-FFF2-40B4-BE49-F238E27FC236}">
                <a16:creationId xmlns:a16="http://schemas.microsoft.com/office/drawing/2014/main" id="{A8024790-0838-6F76-EDBF-292D126A39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550130" y="6343951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3E964D7-7D06-4DFD-AD17-D9C7AFAECDBC}" type="slidenum">
              <a:t>‹#›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EA5B919D-52E4-28E6-8209-8148C21764F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607853" y="0"/>
            <a:ext cx="758414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922481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0B03-9775-562E-6B3B-D42380F6072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39203" y="685800"/>
            <a:ext cx="2748119" cy="274320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53FBFD16-90C4-3BF8-D6AC-F7D77BB1027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02725EED-8D3E-DFEE-A503-782A7C828CA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839203" y="3703320"/>
            <a:ext cx="2743200" cy="2476058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05D958E1-35B1-3657-662E-9C19661F2C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8839203" y="6343951"/>
            <a:ext cx="1404463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2FE9FD53-0217-363F-2C54-874E6D5FDE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292522" y="6343951"/>
            <a:ext cx="854570" cy="365129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fld id="{644EE964-9F93-47D7-8E43-56F0E790CE2C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5EB570-198A-3383-7130-6F2AF0DA06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6343951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F21438B-150A-45B2-B5F8-FD239616DF6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8120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8ECEB-06ED-635C-ED6C-5511CD2BD3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5692" y="685800"/>
            <a:ext cx="2748110" cy="274320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398FC892-90CC-4BFF-57AD-04885CCE664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6689" y="3703320"/>
            <a:ext cx="2743200" cy="2476058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2144D06B-122F-91FE-C1A9-19CB673577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5692" y="6343951"/>
            <a:ext cx="1404463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C023B5-4DF5-0602-7B0B-F78BFF78CB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069022" y="6343951"/>
            <a:ext cx="854570" cy="365129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fld id="{E0757310-646F-40D7-BD1F-760C0328443E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FDC335F-3D4D-C7C0-ECAA-4C8E8375D2B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923592" y="6343951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D87D64B-58E8-42BB-B242-E6A6757FBE17}" type="slidenum">
              <a:t>‹#›</a:t>
            </a:fld>
            <a:endParaRPr lang="en-US"/>
          </a:p>
        </p:txBody>
      </p:sp>
      <p:sp>
        <p:nvSpPr>
          <p:cNvPr id="7" name="Picture Placeholder 3">
            <a:extLst>
              <a:ext uri="{FF2B5EF4-FFF2-40B4-BE49-F238E27FC236}">
                <a16:creationId xmlns:a16="http://schemas.microsoft.com/office/drawing/2014/main" id="{733CFFB9-3665-DF35-B42D-210A7AC8DCD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962396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05160188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220DF-A5D4-2E70-04FF-60EC1D0600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4343400"/>
            <a:ext cx="4019519" cy="1159934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8196E748-67CB-E187-5A97-7D31BCF1A52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38862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9BFB0C19-0698-7FB8-9684-AC73967DD2F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1603" y="4343400"/>
            <a:ext cx="6400800" cy="1159934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AA6A6AAA-D7BF-EDE9-5871-69638C1F50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041A4827-B1A3-10E4-9EE6-C2915ED7DB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12C43C-D880-4E72-9423-525654D813DC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8F94B1-FB7A-EE88-AC44-B151F0A6F1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81CA31-F6CF-4172-A065-A8DE863C23A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23524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AB31B-8028-C997-A851-95481936493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3886200"/>
            <a:ext cx="3044951" cy="2245126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1B64A305-A912-668C-5009-4C43EB22467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344332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080A6D4D-4719-A4B7-C1D6-5E1F7E87AE2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267203" y="3886200"/>
            <a:ext cx="7315200" cy="2245126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CED78EC0-E7D5-2B10-BA22-E549C9A745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CDE85874-A8CC-E9E5-BDEE-A30637F47C5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447250-6E0D-4325-9D81-5A1AEB73F788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39C6B0-A6D7-E36F-9DDF-04AF437D00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8E45E2-BE9B-4A72-815C-0BC7B428BAA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10211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84DF8-4264-8412-4838-8443DE455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685800"/>
            <a:ext cx="3044951" cy="2035719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81F284AC-0058-D3C4-D2BA-B4E66038950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259156" y="685800"/>
            <a:ext cx="7315200" cy="2014660"/>
          </a:xfrm>
        </p:spPr>
        <p:txBody>
          <a:bodyPr anchor="b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EB07B3FE-2E8F-0696-46A9-B7E7FFD58C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9603" y="2896371"/>
            <a:ext cx="2791023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091732-6D89-3968-87FC-B5E6F88571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565895" y="2896371"/>
            <a:ext cx="155938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DBC7CB5-CDE6-4447-82D1-5B3CF4DB9109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99D81E15-F9FB-FAC1-7720-969721EDCC0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5155" y="2896371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4E3169F-4E1D-4DB9-BD64-8AEB1BD14725}" type="slidenum">
              <a:t>‹#›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C46745F8-EE15-33B1-2CE6-EA7A702E611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3414671"/>
            <a:ext cx="12191996" cy="344332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055244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A5B5B-2EB9-C72A-C2C2-90683DA70A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9"/>
            <a:ext cx="5483355" cy="1388315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02D59BA5-2967-BD60-CBC8-E2EAC219B72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2651760"/>
            <a:ext cx="5483355" cy="352184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CD4AFA01-73ED-272D-A748-04B1D57C86F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717795" y="685809"/>
            <a:ext cx="4864607" cy="548637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cxnSp>
        <p:nvCxnSpPr>
          <p:cNvPr id="5" name="Straight Connector 2">
            <a:extLst>
              <a:ext uri="{FF2B5EF4-FFF2-40B4-BE49-F238E27FC236}">
                <a16:creationId xmlns:a16="http://schemas.microsoft.com/office/drawing/2014/main" id="{5188130A-93DB-ADEE-5AA9-B6A4E46C20EC}"/>
              </a:ext>
            </a:extLst>
          </p:cNvPr>
          <p:cNvCxnSpPr/>
          <p:nvPr/>
        </p:nvCxnSpPr>
        <p:spPr>
          <a:xfrm>
            <a:off x="609603" y="2362233"/>
            <a:ext cx="5486400" cy="0"/>
          </a:xfrm>
          <a:prstGeom prst="straightConnector1">
            <a:avLst/>
          </a:prstGeom>
          <a:noFill/>
          <a:ln w="31747" cap="rnd">
            <a:solidFill>
              <a:srgbClr val="E76618"/>
            </a:solidFill>
            <a:prstDash val="solid"/>
            <a:miter/>
          </a:ln>
        </p:spPr>
      </p:cxnSp>
      <p:sp>
        <p:nvSpPr>
          <p:cNvPr id="6" name="Footer Placeholder 7">
            <a:extLst>
              <a:ext uri="{FF2B5EF4-FFF2-40B4-BE49-F238E27FC236}">
                <a16:creationId xmlns:a16="http://schemas.microsoft.com/office/drawing/2014/main" id="{0916067F-59DD-A2B8-D12E-7C07631B77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343951"/>
            <a:ext cx="2805406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C6339E-0154-BD71-6A53-42959A0AEB9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893929" y="6343951"/>
            <a:ext cx="220264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3786D2C-694B-497D-AF37-4CBE212BDBB1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19CD21FA-353F-7D17-FAEA-59C279DE5A0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6343951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AB78752-A196-427C-B48F-8F09C5CEFFB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51244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3F781-0FB7-6BB7-D4AA-AC19FDCD4FD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9755" cy="898526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cxnSp>
        <p:nvCxnSpPr>
          <p:cNvPr id="3" name="Straight Connector 6">
            <a:extLst>
              <a:ext uri="{FF2B5EF4-FFF2-40B4-BE49-F238E27FC236}">
                <a16:creationId xmlns:a16="http://schemas.microsoft.com/office/drawing/2014/main" id="{899E9B3A-2CD7-204C-B9B7-2968D690E3D5}"/>
              </a:ext>
            </a:extLst>
          </p:cNvPr>
          <p:cNvCxnSpPr/>
          <p:nvPr/>
        </p:nvCxnSpPr>
        <p:spPr>
          <a:xfrm>
            <a:off x="609603" y="1904996"/>
            <a:ext cx="10972800" cy="0"/>
          </a:xfrm>
          <a:prstGeom prst="straightConnector1">
            <a:avLst/>
          </a:prstGeom>
          <a:noFill/>
          <a:ln w="31747" cap="rnd">
            <a:solidFill>
              <a:srgbClr val="E76618"/>
            </a:solidFill>
            <a:prstDash val="solid"/>
            <a:miter/>
          </a:ln>
        </p:spPr>
      </p:cxn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F4C83766-B085-1001-B241-04F29E5FBA8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3" y="2286009"/>
            <a:ext cx="5479477" cy="298765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AFAB025F-CC51-A720-CD2F-7F27BD6DDDC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715573" y="2285305"/>
            <a:ext cx="4863775" cy="388619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E36F1C8D-0050-43AF-DF5B-AD0B959498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343951"/>
            <a:ext cx="2642936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41BB0E7-B575-E03F-587C-787927701D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686595" y="6343951"/>
            <a:ext cx="144969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CD321C4-1D2B-42BE-8B99-1DF7E9B41765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495FCF0B-C2B8-0E2A-4620-DF8C3A23BC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36294" y="6343951"/>
            <a:ext cx="4430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43C8072-5928-4EC3-A8AF-6E95246F32C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63117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452A2-79A3-5DCB-CFE0-7658FA7FA18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89903" y="685809"/>
            <a:ext cx="5486400" cy="1388306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5">
            <a:extLst>
              <a:ext uri="{FF2B5EF4-FFF2-40B4-BE49-F238E27FC236}">
                <a16:creationId xmlns:a16="http://schemas.microsoft.com/office/drawing/2014/main" id="{7AC96621-D39F-582B-7996-62289FC8008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16662" y="685809"/>
            <a:ext cx="4864607" cy="548637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30F8B2F0-D13D-0D9C-6D51-0DE40B993C7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89903" y="2650333"/>
            <a:ext cx="5486400" cy="3521857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14">
            <a:extLst>
              <a:ext uri="{FF2B5EF4-FFF2-40B4-BE49-F238E27FC236}">
                <a16:creationId xmlns:a16="http://schemas.microsoft.com/office/drawing/2014/main" id="{901E352B-1A52-3C60-9FC8-FDB9118452D5}"/>
              </a:ext>
            </a:extLst>
          </p:cNvPr>
          <p:cNvCxnSpPr/>
          <p:nvPr/>
        </p:nvCxnSpPr>
        <p:spPr>
          <a:xfrm>
            <a:off x="6089903" y="2362215"/>
            <a:ext cx="5486401" cy="0"/>
          </a:xfrm>
          <a:prstGeom prst="straightConnector1">
            <a:avLst/>
          </a:prstGeom>
          <a:noFill/>
          <a:ln w="31747" cap="rnd">
            <a:solidFill>
              <a:srgbClr val="E76618"/>
            </a:solidFill>
            <a:prstDash val="solid"/>
            <a:miter/>
          </a:ln>
        </p:spPr>
      </p:cxnSp>
      <p:sp>
        <p:nvSpPr>
          <p:cNvPr id="6" name="Footer Placeholder 7">
            <a:extLst>
              <a:ext uri="{FF2B5EF4-FFF2-40B4-BE49-F238E27FC236}">
                <a16:creationId xmlns:a16="http://schemas.microsoft.com/office/drawing/2014/main" id="{62994086-C5C5-3F71-C7FA-0E942603A5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343951"/>
            <a:ext cx="2805406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E7DE88-E32B-52D6-E761-BD975C0DD2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893929" y="6343951"/>
            <a:ext cx="220264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0A8A0EF-B6C2-45E1-9089-7CB871406731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BF546A3D-B138-FCC0-2D97-7120C7BFE8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6343951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0837093-7913-4915-AB46-3DC49C73BC7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76551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33955-5B01-E5C4-5414-6B488FA940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685800"/>
            <a:ext cx="4564767" cy="142680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64FF3622-DB89-4741-7017-F061720C41A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09603" y="2514600"/>
            <a:ext cx="4564767" cy="363659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120674F5-65B7-15C6-18D9-18D16516EC6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790063" y="685800"/>
            <a:ext cx="5792339" cy="5465396"/>
          </a:xfrm>
        </p:spPr>
        <p:txBody>
          <a:bodyPr anchor="b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50DD53E3-5C7A-0862-5518-7516A20FD59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5DCCC6B3-47BE-9C01-B86C-567377EA06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5699A2-80CD-4ED5-A370-C10AAE681AE7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06D3F2-D172-196E-B311-1D362BE820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20D327-0ACB-4DCA-A32F-8D48B4B074D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8566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340F4-FC07-E0F9-D1F4-FBCD4DFE55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891101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8">
            <a:extLst>
              <a:ext uri="{FF2B5EF4-FFF2-40B4-BE49-F238E27FC236}">
                <a16:creationId xmlns:a16="http://schemas.microsoft.com/office/drawing/2014/main" id="{43B36327-32C0-81A6-C685-965FFB06711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12648" y="2057400"/>
            <a:ext cx="2740155" cy="409150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C218B96C-F927-B874-15CB-2CE5741D460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810003" y="2057400"/>
            <a:ext cx="7766300" cy="409150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3181AB12-DEE4-51B9-62B5-06AB7246886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4205949-6FBE-B081-73FC-5449CDF4BAD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89B91D-C850-4F5E-B50F-43E46F73D82F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438945-B7D6-DF0A-6E54-B95AC26A30D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02BDAC-D157-49B8-9654-D0961312169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17535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78174404-4128-2C72-ED14-BD89E0562CE7}"/>
              </a:ext>
            </a:extLst>
          </p:cNvPr>
          <p:cNvSpPr/>
          <p:nvPr/>
        </p:nvSpPr>
        <p:spPr>
          <a:xfrm>
            <a:off x="11250896" y="4343400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+- f7 0 f5"/>
              <a:gd name="f13" fmla="+- f6 0 f5"/>
              <a:gd name="f14" fmla="*/ f9 f0 1"/>
              <a:gd name="f15" fmla="*/ f13 1 6351"/>
              <a:gd name="f16" fmla="*/ f12 1 745197"/>
              <a:gd name="f17" fmla="*/ 0 f13 1"/>
              <a:gd name="f18" fmla="*/ 0 f12 1"/>
              <a:gd name="f19" fmla="*/ 745198 f12 1"/>
              <a:gd name="f20" fmla="*/ f14 1 f2"/>
              <a:gd name="f21" fmla="*/ f17 1 6351"/>
              <a:gd name="f22" fmla="*/ f18 1 745197"/>
              <a:gd name="f23" fmla="*/ f19 1 745197"/>
              <a:gd name="f24" fmla="*/ f5 1 f15"/>
              <a:gd name="f25" fmla="*/ f6 1 f15"/>
              <a:gd name="f26" fmla="*/ f5 1 f16"/>
              <a:gd name="f27" fmla="*/ f7 1 f16"/>
              <a:gd name="f28" fmla="+- f20 0 f1"/>
              <a:gd name="f29" fmla="*/ f21 1 f15"/>
              <a:gd name="f30" fmla="*/ f22 1 f16"/>
              <a:gd name="f31" fmla="*/ f23 1 f16"/>
              <a:gd name="f32" fmla="*/ f24 f10 1"/>
              <a:gd name="f33" fmla="*/ f25 f10 1"/>
              <a:gd name="f34" fmla="*/ f27 f11 1"/>
              <a:gd name="f35" fmla="*/ f26 f11 1"/>
              <a:gd name="f36" fmla="*/ f29 f10 1"/>
              <a:gd name="f37" fmla="*/ f30 f11 1"/>
              <a:gd name="f38" fmla="*/ f31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7"/>
              </a:cxn>
              <a:cxn ang="f28">
                <a:pos x="f36" y="f38"/>
              </a:cxn>
            </a:cxnLst>
            <a:rect l="f32" t="f35" r="f33" b="f34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47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3" name="Freeform: Shape 7">
            <a:extLst>
              <a:ext uri="{FF2B5EF4-FFF2-40B4-BE49-F238E27FC236}">
                <a16:creationId xmlns:a16="http://schemas.microsoft.com/office/drawing/2014/main" id="{DDE66A80-015C-F8CE-1AB5-AFA43B4CC495}"/>
              </a:ext>
            </a:extLst>
          </p:cNvPr>
          <p:cNvSpPr/>
          <p:nvPr/>
        </p:nvSpPr>
        <p:spPr>
          <a:xfrm>
            <a:off x="685800" y="4693898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10923933"/>
              <a:gd name="f8" fmla="val 10923934"/>
              <a:gd name="f9" fmla="val 1"/>
              <a:gd name="f10" fmla="+- 0 0 -90"/>
              <a:gd name="f11" fmla="abs f3"/>
              <a:gd name="f12" fmla="abs f4"/>
              <a:gd name="f13" fmla="abs f5"/>
              <a:gd name="f14" fmla="*/ f3 1 10923933"/>
              <a:gd name="f15" fmla="val f6"/>
              <a:gd name="f16" fmla="+- f6 0 f6"/>
              <a:gd name="f17" fmla="+- f7 0 f6"/>
              <a:gd name="f18" fmla="*/ f10 f0 1"/>
              <a:gd name="f19" fmla="?: f11 f3 1"/>
              <a:gd name="f20" fmla="?: f12 f4 1"/>
              <a:gd name="f21" fmla="?: f13 f5 1"/>
              <a:gd name="f22" fmla="*/ f17 1 10923933"/>
              <a:gd name="f23" fmla="*/ f16 1 0"/>
              <a:gd name="f24" fmla="*/ f18 1 f2"/>
              <a:gd name="f25" fmla="*/ f19 1 10923933"/>
              <a:gd name="f26" fmla="*/ f20 1 21600"/>
              <a:gd name="f27" fmla="*/ 21600 f20 1"/>
              <a:gd name="f28" fmla="*/ 10923934 1 f22"/>
              <a:gd name="f29" fmla="*/ 0 1 f23"/>
              <a:gd name="f30" fmla="*/ 0 1 f22"/>
              <a:gd name="f31" fmla="*/ 1 1 f23"/>
              <a:gd name="f32" fmla="*/ 10923933 1 f22"/>
              <a:gd name="f33" fmla="+- f24 0 f1"/>
              <a:gd name="f34" fmla="min f26 f25"/>
              <a:gd name="f35" fmla="*/ f27 1 f21"/>
              <a:gd name="f36" fmla="*/ f30 f14 1"/>
              <a:gd name="f37" fmla="*/ f32 f14 1"/>
              <a:gd name="f38" fmla="*/ f28 f14 1"/>
              <a:gd name="f39" fmla="val f35"/>
              <a:gd name="f40" fmla="*/ f6 f34 1"/>
              <a:gd name="f41" fmla="*/ f9 f34 1"/>
              <a:gd name="f42" fmla="+- f39 0 f15"/>
              <a:gd name="f43" fmla="*/ f42 1 0"/>
              <a:gd name="f44" fmla="*/ f31 f43 1"/>
              <a:gd name="f45" fmla="*/ f29 f43 1"/>
              <a:gd name="f46" fmla="*/ f45 f34 1"/>
              <a:gd name="f47" fmla="*/ f44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38" y="f46"/>
              </a:cxn>
              <a:cxn ang="f33">
                <a:pos x="f36" y="f47"/>
              </a:cxn>
            </a:cxnLst>
            <a:rect l="f36" t="f46" r="f37" b="f47"/>
            <a:pathLst>
              <a:path w="10923933">
                <a:moveTo>
                  <a:pt x="f8" y="f40"/>
                </a:moveTo>
                <a:lnTo>
                  <a:pt x="f6" y="f41"/>
                </a:lnTo>
              </a:path>
            </a:pathLst>
          </a:custGeom>
          <a:noFill/>
          <a:ln w="31747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EDC9F385-398A-00C0-3800-A2116A3B9FD7}"/>
              </a:ext>
            </a:extLst>
          </p:cNvPr>
          <p:cNvSpPr/>
          <p:nvPr/>
        </p:nvSpPr>
        <p:spPr>
          <a:xfrm>
            <a:off x="10998567" y="442583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0 f13 1"/>
              <a:gd name="f20" fmla="*/ 0 f14 1"/>
              <a:gd name="f21" fmla="*/ 526935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47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A2CD103C-EF9D-967B-4190-32D0E2D2BBD3}"/>
              </a:ext>
            </a:extLst>
          </p:cNvPr>
          <p:cNvSpPr/>
          <p:nvPr/>
        </p:nvSpPr>
        <p:spPr>
          <a:xfrm>
            <a:off x="10976146" y="442583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526935 f13 1"/>
              <a:gd name="f20" fmla="*/ 0 f14 1"/>
              <a:gd name="f21" fmla="*/ 0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47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6" name="Title 14">
            <a:extLst>
              <a:ext uri="{FF2B5EF4-FFF2-40B4-BE49-F238E27FC236}">
                <a16:creationId xmlns:a16="http://schemas.microsoft.com/office/drawing/2014/main" id="{5B4A0863-CE7D-5A5F-1C3D-B31E42678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025460"/>
            <a:ext cx="9144000" cy="868680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12">
            <a:extLst>
              <a:ext uri="{FF2B5EF4-FFF2-40B4-BE49-F238E27FC236}">
                <a16:creationId xmlns:a16="http://schemas.microsoft.com/office/drawing/2014/main" id="{218C067F-D6A5-EDD0-C43E-5AA915F4593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2481" y="1143000"/>
            <a:ext cx="10115678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1873499B-1C1B-3FE3-2793-40A4661117D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01EBCC1-48C0-7D3E-A346-3F618653438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732EB655-966A-413D-A3CB-3833774A5349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D5E9EB0C-F3CF-A87A-D2C5-3015686593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42F55677-59FD-4E03-B27E-1CA19B052BE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38860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D348AC4C-62B8-16DB-971E-C4200572A884}"/>
              </a:ext>
            </a:extLst>
          </p:cNvPr>
          <p:cNvSpPr/>
          <p:nvPr/>
        </p:nvSpPr>
        <p:spPr>
          <a:xfrm>
            <a:off x="11254005" y="729224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+- f7 0 f5"/>
              <a:gd name="f13" fmla="+- f6 0 f5"/>
              <a:gd name="f14" fmla="*/ f9 f0 1"/>
              <a:gd name="f15" fmla="*/ f13 1 6296"/>
              <a:gd name="f16" fmla="*/ f12 1 742941"/>
              <a:gd name="f17" fmla="*/ 0 f13 1"/>
              <a:gd name="f18" fmla="*/ 0 f12 1"/>
              <a:gd name="f19" fmla="*/ 742942 f12 1"/>
              <a:gd name="f20" fmla="*/ f14 1 f2"/>
              <a:gd name="f21" fmla="*/ f17 1 6296"/>
              <a:gd name="f22" fmla="*/ f18 1 742941"/>
              <a:gd name="f23" fmla="*/ f19 1 742941"/>
              <a:gd name="f24" fmla="*/ f5 1 f15"/>
              <a:gd name="f25" fmla="*/ f6 1 f15"/>
              <a:gd name="f26" fmla="*/ f5 1 f16"/>
              <a:gd name="f27" fmla="*/ f7 1 f16"/>
              <a:gd name="f28" fmla="+- f20 0 f1"/>
              <a:gd name="f29" fmla="*/ f21 1 f15"/>
              <a:gd name="f30" fmla="*/ f22 1 f16"/>
              <a:gd name="f31" fmla="*/ f23 1 f16"/>
              <a:gd name="f32" fmla="*/ f24 f10 1"/>
              <a:gd name="f33" fmla="*/ f25 f10 1"/>
              <a:gd name="f34" fmla="*/ f27 f11 1"/>
              <a:gd name="f35" fmla="*/ f26 f11 1"/>
              <a:gd name="f36" fmla="*/ f29 f10 1"/>
              <a:gd name="f37" fmla="*/ f30 f11 1"/>
              <a:gd name="f38" fmla="*/ f31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7"/>
              </a:cxn>
              <a:cxn ang="f28">
                <a:pos x="f36" y="f38"/>
              </a:cxn>
            </a:cxnLst>
            <a:rect l="f32" t="f35" r="f33" b="f34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3D573FE7-F8D9-7C87-D161-B8ABD2DAAEEE}"/>
              </a:ext>
            </a:extLst>
          </p:cNvPr>
          <p:cNvSpPr/>
          <p:nvPr/>
        </p:nvSpPr>
        <p:spPr>
          <a:xfrm>
            <a:off x="10866793" y="1080912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+- f7 0 f5"/>
              <a:gd name="f12" fmla="+- f6 0 f5"/>
              <a:gd name="f13" fmla="*/ f8 f0 1"/>
              <a:gd name="f14" fmla="*/ f12 1 742942"/>
              <a:gd name="f15" fmla="*/ f11 1 6296"/>
              <a:gd name="f16" fmla="*/ 742942 f12 1"/>
              <a:gd name="f17" fmla="*/ 0 f11 1"/>
              <a:gd name="f18" fmla="*/ 0 f12 1"/>
              <a:gd name="f19" fmla="*/ f13 1 f2"/>
              <a:gd name="f20" fmla="*/ f16 1 742942"/>
              <a:gd name="f21" fmla="*/ f17 1 6296"/>
              <a:gd name="f22" fmla="*/ f18 1 742942"/>
              <a:gd name="f23" fmla="*/ f5 1 f14"/>
              <a:gd name="f24" fmla="*/ f6 1 f14"/>
              <a:gd name="f25" fmla="*/ f5 1 f15"/>
              <a:gd name="f26" fmla="*/ f7 1 f15"/>
              <a:gd name="f27" fmla="+- f19 0 f1"/>
              <a:gd name="f28" fmla="*/ f20 1 f14"/>
              <a:gd name="f29" fmla="*/ f21 1 f15"/>
              <a:gd name="f30" fmla="*/ f22 1 f14"/>
              <a:gd name="f31" fmla="*/ f23 f9 1"/>
              <a:gd name="f32" fmla="*/ f24 f9 1"/>
              <a:gd name="f33" fmla="*/ f26 f10 1"/>
              <a:gd name="f34" fmla="*/ f25 f10 1"/>
              <a:gd name="f35" fmla="*/ f28 f9 1"/>
              <a:gd name="f36" fmla="*/ f29 f10 1"/>
              <a:gd name="f37" fmla="*/ f30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6"/>
              </a:cxn>
              <a:cxn ang="f27">
                <a:pos x="f37" y="f36"/>
              </a:cxn>
            </a:cxnLst>
            <a:rect l="f31" t="f34" r="f32" b="f33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3BDCFE97-5A15-BCA2-FB3E-B94FE386B11D}"/>
              </a:ext>
            </a:extLst>
          </p:cNvPr>
          <p:cNvSpPr/>
          <p:nvPr/>
        </p:nvSpPr>
        <p:spPr>
          <a:xfrm>
            <a:off x="11003889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+- f7 0 f5"/>
              <a:gd name="f12" fmla="+- f6 0 f5"/>
              <a:gd name="f13" fmla="*/ f8 f0 1"/>
              <a:gd name="f14" fmla="*/ f12 1 525338"/>
              <a:gd name="f15" fmla="*/ f11 1 525339"/>
              <a:gd name="f16" fmla="*/ 525339 f12 1"/>
              <a:gd name="f17" fmla="*/ 0 f11 1"/>
              <a:gd name="f18" fmla="*/ 0 f12 1"/>
              <a:gd name="f19" fmla="*/ 525339 f11 1"/>
              <a:gd name="f20" fmla="*/ f13 1 f2"/>
              <a:gd name="f21" fmla="*/ f16 1 525338"/>
              <a:gd name="f22" fmla="*/ f17 1 525339"/>
              <a:gd name="f23" fmla="*/ f18 1 525338"/>
              <a:gd name="f24" fmla="*/ f19 1 525339"/>
              <a:gd name="f25" fmla="*/ f5 1 f14"/>
              <a:gd name="f26" fmla="*/ f6 1 f14"/>
              <a:gd name="f27" fmla="*/ f5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41"/>
              </a:cxn>
            </a:cxnLst>
            <a:rect l="f34" t="f37" r="f35" b="f36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FEBE7E21-8F0D-687F-8C96-4AD6B0645D73}"/>
              </a:ext>
            </a:extLst>
          </p:cNvPr>
          <p:cNvSpPr/>
          <p:nvPr/>
        </p:nvSpPr>
        <p:spPr>
          <a:xfrm>
            <a:off x="10981623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+- f7 0 f5"/>
              <a:gd name="f13" fmla="+- f6 0 f5"/>
              <a:gd name="f14" fmla="*/ f9 f0 1"/>
              <a:gd name="f15" fmla="*/ f13 1 525342"/>
              <a:gd name="f16" fmla="*/ f12 1 525339"/>
              <a:gd name="f17" fmla="*/ 525343 f13 1"/>
              <a:gd name="f18" fmla="*/ 525339 f12 1"/>
              <a:gd name="f19" fmla="*/ 0 f13 1"/>
              <a:gd name="f20" fmla="*/ 0 f12 1"/>
              <a:gd name="f21" fmla="*/ f14 1 f2"/>
              <a:gd name="f22" fmla="*/ f17 1 525342"/>
              <a:gd name="f23" fmla="*/ f18 1 525339"/>
              <a:gd name="f24" fmla="*/ f19 1 525342"/>
              <a:gd name="f25" fmla="*/ f20 1 525339"/>
              <a:gd name="f26" fmla="*/ f5 1 f15"/>
              <a:gd name="f27" fmla="*/ f6 1 f15"/>
              <a:gd name="f28" fmla="*/ f5 1 f16"/>
              <a:gd name="f29" fmla="*/ f7 1 f16"/>
              <a:gd name="f30" fmla="+- f21 0 f1"/>
              <a:gd name="f31" fmla="*/ f22 1 f15"/>
              <a:gd name="f32" fmla="*/ f23 1 f16"/>
              <a:gd name="f33" fmla="*/ f24 1 f15"/>
              <a:gd name="f34" fmla="*/ f25 1 f16"/>
              <a:gd name="f35" fmla="*/ f26 f10 1"/>
              <a:gd name="f36" fmla="*/ f27 f10 1"/>
              <a:gd name="f37" fmla="*/ f29 f11 1"/>
              <a:gd name="f38" fmla="*/ f28 f11 1"/>
              <a:gd name="f39" fmla="*/ f31 f10 1"/>
              <a:gd name="f40" fmla="*/ f32 f11 1"/>
              <a:gd name="f41" fmla="*/ f33 f10 1"/>
              <a:gd name="f42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39" y="f40"/>
              </a:cxn>
              <a:cxn ang="f30">
                <a:pos x="f41" y="f42"/>
              </a:cxn>
            </a:cxnLst>
            <a:rect l="f35" t="f38" r="f36" b="f37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6" name="Title 12">
            <a:extLst>
              <a:ext uri="{FF2B5EF4-FFF2-40B4-BE49-F238E27FC236}">
                <a16:creationId xmlns:a16="http://schemas.microsoft.com/office/drawing/2014/main" id="{CA27060A-63BA-731D-C207-16374AB480D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4859871"/>
            <a:ext cx="9144000" cy="1097280"/>
          </a:xfrm>
        </p:spPr>
        <p:txBody>
          <a:bodyPr/>
          <a:lstStyle>
            <a:lvl1pPr>
              <a:lnSpc>
                <a:spcPct val="110000"/>
              </a:lnSpc>
              <a:defRPr sz="1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12">
            <a:extLst>
              <a:ext uri="{FF2B5EF4-FFF2-40B4-BE49-F238E27FC236}">
                <a16:creationId xmlns:a16="http://schemas.microsoft.com/office/drawing/2014/main" id="{33C18B5A-FB63-C9F7-1F10-6B84A55D61A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2481" y="1600200"/>
            <a:ext cx="9171111" cy="3259671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894F788E-DD70-F8E4-6D30-98ED1E73BA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E6F83331-DD3E-961B-0EF9-2884D4756FD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fld id="{04E571B3-AD0D-4359-A2BA-A1FB37E5C3B7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BAFB5D85-B729-BB17-E31E-FD6647B022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fld id="{46B76E42-4E65-4CE2-8BEB-ECF76F5E206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66764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rgbClr val="4861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4">
            <a:extLst>
              <a:ext uri="{FF2B5EF4-FFF2-40B4-BE49-F238E27FC236}">
                <a16:creationId xmlns:a16="http://schemas.microsoft.com/office/drawing/2014/main" id="{B24CA639-28B9-ECD9-8CDC-EA46FADBD32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257800"/>
            <a:ext cx="9144000" cy="868680"/>
          </a:xfrm>
        </p:spPr>
        <p:txBody>
          <a:bodyPr/>
          <a:lstStyle>
            <a:lvl1pPr>
              <a:lnSpc>
                <a:spcPct val="110000"/>
              </a:lnSpc>
              <a:defRPr sz="1800"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8AA8B1A0-7284-357C-F520-3F975534B96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2481" y="1143000"/>
            <a:ext cx="10115678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9543A9-D9B9-47FB-A9A3-6D312E6A38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A40140AE-C046-587A-60FA-687366EC35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9BFCEE4F-8EA7-4139-A2E7-0A4E2C27652E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D6AA0FF9-2E7E-2577-EDCF-C46BC0FCA1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366188-9EF0-4E2F-9749-6F0935D9FE15}" type="slidenum">
              <a:t>‹#›</a:t>
            </a:fld>
            <a:endParaRPr lang="en-US"/>
          </a:p>
        </p:txBody>
      </p:sp>
      <p:sp>
        <p:nvSpPr>
          <p:cNvPr id="7" name="Freeform: Shape 5">
            <a:extLst>
              <a:ext uri="{FF2B5EF4-FFF2-40B4-BE49-F238E27FC236}">
                <a16:creationId xmlns:a16="http://schemas.microsoft.com/office/drawing/2014/main" id="{8A38C542-F1C1-5C10-8F93-1AEFD348B05D}"/>
              </a:ext>
            </a:extLst>
          </p:cNvPr>
          <p:cNvSpPr/>
          <p:nvPr/>
        </p:nvSpPr>
        <p:spPr>
          <a:xfrm>
            <a:off x="11250896" y="4562060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+- f7 0 f5"/>
              <a:gd name="f13" fmla="+- f6 0 f5"/>
              <a:gd name="f14" fmla="*/ f9 f0 1"/>
              <a:gd name="f15" fmla="*/ f13 1 6351"/>
              <a:gd name="f16" fmla="*/ f12 1 745197"/>
              <a:gd name="f17" fmla="*/ 0 f13 1"/>
              <a:gd name="f18" fmla="*/ 0 f12 1"/>
              <a:gd name="f19" fmla="*/ 745198 f12 1"/>
              <a:gd name="f20" fmla="*/ f14 1 f2"/>
              <a:gd name="f21" fmla="*/ f17 1 6351"/>
              <a:gd name="f22" fmla="*/ f18 1 745197"/>
              <a:gd name="f23" fmla="*/ f19 1 745197"/>
              <a:gd name="f24" fmla="*/ f5 1 f15"/>
              <a:gd name="f25" fmla="*/ f6 1 f15"/>
              <a:gd name="f26" fmla="*/ f5 1 f16"/>
              <a:gd name="f27" fmla="*/ f7 1 f16"/>
              <a:gd name="f28" fmla="+- f20 0 f1"/>
              <a:gd name="f29" fmla="*/ f21 1 f15"/>
              <a:gd name="f30" fmla="*/ f22 1 f16"/>
              <a:gd name="f31" fmla="*/ f23 1 f16"/>
              <a:gd name="f32" fmla="*/ f24 f10 1"/>
              <a:gd name="f33" fmla="*/ f25 f10 1"/>
              <a:gd name="f34" fmla="*/ f27 f11 1"/>
              <a:gd name="f35" fmla="*/ f26 f11 1"/>
              <a:gd name="f36" fmla="*/ f29 f10 1"/>
              <a:gd name="f37" fmla="*/ f30 f11 1"/>
              <a:gd name="f38" fmla="*/ f31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7"/>
              </a:cxn>
              <a:cxn ang="f28">
                <a:pos x="f36" y="f38"/>
              </a:cxn>
            </a:cxnLst>
            <a:rect l="f32" t="f35" r="f33" b="f34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47" cap="flat">
            <a:solidFill>
              <a:srgbClr val="54A02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8" name="Freeform: Shape 6">
            <a:extLst>
              <a:ext uri="{FF2B5EF4-FFF2-40B4-BE49-F238E27FC236}">
                <a16:creationId xmlns:a16="http://schemas.microsoft.com/office/drawing/2014/main" id="{AA0CBEAE-72F0-5572-E979-E0F5BF5659A6}"/>
              </a:ext>
            </a:extLst>
          </p:cNvPr>
          <p:cNvSpPr/>
          <p:nvPr/>
        </p:nvSpPr>
        <p:spPr>
          <a:xfrm>
            <a:off x="685800" y="4912559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10923933"/>
              <a:gd name="f8" fmla="val 10923934"/>
              <a:gd name="f9" fmla="val 1"/>
              <a:gd name="f10" fmla="+- 0 0 -90"/>
              <a:gd name="f11" fmla="abs f3"/>
              <a:gd name="f12" fmla="abs f4"/>
              <a:gd name="f13" fmla="abs f5"/>
              <a:gd name="f14" fmla="*/ f3 1 10923933"/>
              <a:gd name="f15" fmla="val f6"/>
              <a:gd name="f16" fmla="+- f6 0 f6"/>
              <a:gd name="f17" fmla="+- f7 0 f6"/>
              <a:gd name="f18" fmla="*/ f10 f0 1"/>
              <a:gd name="f19" fmla="?: f11 f3 1"/>
              <a:gd name="f20" fmla="?: f12 f4 1"/>
              <a:gd name="f21" fmla="?: f13 f5 1"/>
              <a:gd name="f22" fmla="*/ f17 1 10923933"/>
              <a:gd name="f23" fmla="*/ f16 1 0"/>
              <a:gd name="f24" fmla="*/ f18 1 f2"/>
              <a:gd name="f25" fmla="*/ f19 1 10923933"/>
              <a:gd name="f26" fmla="*/ f20 1 21600"/>
              <a:gd name="f27" fmla="*/ 21600 f20 1"/>
              <a:gd name="f28" fmla="*/ 10923934 1 f22"/>
              <a:gd name="f29" fmla="*/ 0 1 f23"/>
              <a:gd name="f30" fmla="*/ 0 1 f22"/>
              <a:gd name="f31" fmla="*/ 1 1 f23"/>
              <a:gd name="f32" fmla="*/ 10923933 1 f22"/>
              <a:gd name="f33" fmla="+- f24 0 f1"/>
              <a:gd name="f34" fmla="min f26 f25"/>
              <a:gd name="f35" fmla="*/ f27 1 f21"/>
              <a:gd name="f36" fmla="*/ f30 f14 1"/>
              <a:gd name="f37" fmla="*/ f32 f14 1"/>
              <a:gd name="f38" fmla="*/ f28 f14 1"/>
              <a:gd name="f39" fmla="val f35"/>
              <a:gd name="f40" fmla="*/ f6 f34 1"/>
              <a:gd name="f41" fmla="*/ f9 f34 1"/>
              <a:gd name="f42" fmla="+- f39 0 f15"/>
              <a:gd name="f43" fmla="*/ f42 1 0"/>
              <a:gd name="f44" fmla="*/ f31 f43 1"/>
              <a:gd name="f45" fmla="*/ f29 f43 1"/>
              <a:gd name="f46" fmla="*/ f45 f34 1"/>
              <a:gd name="f47" fmla="*/ f44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38" y="f46"/>
              </a:cxn>
              <a:cxn ang="f33">
                <a:pos x="f36" y="f47"/>
              </a:cxn>
            </a:cxnLst>
            <a:rect l="f36" t="f46" r="f37" b="f47"/>
            <a:pathLst>
              <a:path w="10923933">
                <a:moveTo>
                  <a:pt x="f8" y="f40"/>
                </a:moveTo>
                <a:lnTo>
                  <a:pt x="f6" y="f41"/>
                </a:lnTo>
              </a:path>
            </a:pathLst>
          </a:custGeom>
          <a:noFill/>
          <a:ln w="31747" cap="flat">
            <a:solidFill>
              <a:srgbClr val="54A02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31563A2-DF5D-4AF1-9A3B-AA3126857871}"/>
              </a:ext>
            </a:extLst>
          </p:cNvPr>
          <p:cNvSpPr/>
          <p:nvPr/>
        </p:nvSpPr>
        <p:spPr>
          <a:xfrm>
            <a:off x="10998567" y="464449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0 f13 1"/>
              <a:gd name="f20" fmla="*/ 0 f14 1"/>
              <a:gd name="f21" fmla="*/ 526935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47" cap="flat">
            <a:solidFill>
              <a:srgbClr val="54A02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7985A60B-F290-BE7D-5D51-4AFA28E6D774}"/>
              </a:ext>
            </a:extLst>
          </p:cNvPr>
          <p:cNvSpPr/>
          <p:nvPr/>
        </p:nvSpPr>
        <p:spPr>
          <a:xfrm>
            <a:off x="10976146" y="4644502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526935 f13 1"/>
              <a:gd name="f20" fmla="*/ 0 f14 1"/>
              <a:gd name="f21" fmla="*/ 0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47" cap="flat">
            <a:solidFill>
              <a:srgbClr val="54A02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54738343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rgbClr val="2C3C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C533D179-69F5-709C-90D7-9812052ED7B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22477" y="685800"/>
            <a:ext cx="9140955" cy="2699775"/>
          </a:xfrm>
        </p:spPr>
        <p:txBody>
          <a:bodyPr>
            <a:noAutofit/>
          </a:bodyPr>
          <a:lstStyle>
            <a:lvl1pPr marL="164592" indent="-164592">
              <a:spcBef>
                <a:spcPts val="0"/>
              </a:spcBef>
              <a:buNone/>
              <a:defRPr sz="5400" cap="all"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DA601B9-6DE0-F9FE-4F0D-C1CCBD56C6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345C832-63DE-3B4F-9740-81985B98C8C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86B661A7-45CE-4632-BA84-BBDDCC18655F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45D636-EB80-AD02-8DA8-2EA8F3F1B4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8F4D87B8-C1E4-4683-B5EB-0CF21B3F9500}" type="slidenum">
              <a:t>‹#›</a:t>
            </a:fld>
            <a:endParaRPr lang="en-US"/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F943EEBC-BD60-18B6-F33D-09C22AA5A421}"/>
              </a:ext>
            </a:extLst>
          </p:cNvPr>
          <p:cNvSpPr/>
          <p:nvPr/>
        </p:nvSpPr>
        <p:spPr>
          <a:xfrm>
            <a:off x="11250896" y="4562060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+- f7 0 f5"/>
              <a:gd name="f13" fmla="+- f6 0 f5"/>
              <a:gd name="f14" fmla="*/ f9 f0 1"/>
              <a:gd name="f15" fmla="*/ f13 1 6351"/>
              <a:gd name="f16" fmla="*/ f12 1 745197"/>
              <a:gd name="f17" fmla="*/ 0 f13 1"/>
              <a:gd name="f18" fmla="*/ 0 f12 1"/>
              <a:gd name="f19" fmla="*/ 745198 f12 1"/>
              <a:gd name="f20" fmla="*/ f14 1 f2"/>
              <a:gd name="f21" fmla="*/ f17 1 6351"/>
              <a:gd name="f22" fmla="*/ f18 1 745197"/>
              <a:gd name="f23" fmla="*/ f19 1 745197"/>
              <a:gd name="f24" fmla="*/ f5 1 f15"/>
              <a:gd name="f25" fmla="*/ f6 1 f15"/>
              <a:gd name="f26" fmla="*/ f5 1 f16"/>
              <a:gd name="f27" fmla="*/ f7 1 f16"/>
              <a:gd name="f28" fmla="+- f20 0 f1"/>
              <a:gd name="f29" fmla="*/ f21 1 f15"/>
              <a:gd name="f30" fmla="*/ f22 1 f16"/>
              <a:gd name="f31" fmla="*/ f23 1 f16"/>
              <a:gd name="f32" fmla="*/ f24 f10 1"/>
              <a:gd name="f33" fmla="*/ f25 f10 1"/>
              <a:gd name="f34" fmla="*/ f27 f11 1"/>
              <a:gd name="f35" fmla="*/ f26 f11 1"/>
              <a:gd name="f36" fmla="*/ f29 f10 1"/>
              <a:gd name="f37" fmla="*/ f30 f11 1"/>
              <a:gd name="f38" fmla="*/ f31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7"/>
              </a:cxn>
              <a:cxn ang="f28">
                <a:pos x="f36" y="f38"/>
              </a:cxn>
            </a:cxnLst>
            <a:rect l="f32" t="f35" r="f33" b="f34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AB459B40-A38C-1157-6E9F-DE62FB30B260}"/>
              </a:ext>
            </a:extLst>
          </p:cNvPr>
          <p:cNvSpPr/>
          <p:nvPr/>
        </p:nvSpPr>
        <p:spPr>
          <a:xfrm>
            <a:off x="685800" y="4912559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10923933"/>
              <a:gd name="f8" fmla="val 10923934"/>
              <a:gd name="f9" fmla="val 1"/>
              <a:gd name="f10" fmla="+- 0 0 -90"/>
              <a:gd name="f11" fmla="abs f3"/>
              <a:gd name="f12" fmla="abs f4"/>
              <a:gd name="f13" fmla="abs f5"/>
              <a:gd name="f14" fmla="*/ f3 1 10923933"/>
              <a:gd name="f15" fmla="val f6"/>
              <a:gd name="f16" fmla="+- f6 0 f6"/>
              <a:gd name="f17" fmla="+- f7 0 f6"/>
              <a:gd name="f18" fmla="*/ f10 f0 1"/>
              <a:gd name="f19" fmla="?: f11 f3 1"/>
              <a:gd name="f20" fmla="?: f12 f4 1"/>
              <a:gd name="f21" fmla="?: f13 f5 1"/>
              <a:gd name="f22" fmla="*/ f17 1 10923933"/>
              <a:gd name="f23" fmla="*/ f16 1 0"/>
              <a:gd name="f24" fmla="*/ f18 1 f2"/>
              <a:gd name="f25" fmla="*/ f19 1 10923933"/>
              <a:gd name="f26" fmla="*/ f20 1 21600"/>
              <a:gd name="f27" fmla="*/ 21600 f20 1"/>
              <a:gd name="f28" fmla="*/ 10923934 1 f22"/>
              <a:gd name="f29" fmla="*/ 0 1 f23"/>
              <a:gd name="f30" fmla="*/ 0 1 f22"/>
              <a:gd name="f31" fmla="*/ 1 1 f23"/>
              <a:gd name="f32" fmla="*/ 10923933 1 f22"/>
              <a:gd name="f33" fmla="+- f24 0 f1"/>
              <a:gd name="f34" fmla="min f26 f25"/>
              <a:gd name="f35" fmla="*/ f27 1 f21"/>
              <a:gd name="f36" fmla="*/ f30 f14 1"/>
              <a:gd name="f37" fmla="*/ f32 f14 1"/>
              <a:gd name="f38" fmla="*/ f28 f14 1"/>
              <a:gd name="f39" fmla="val f35"/>
              <a:gd name="f40" fmla="*/ f6 f34 1"/>
              <a:gd name="f41" fmla="*/ f9 f34 1"/>
              <a:gd name="f42" fmla="+- f39 0 f15"/>
              <a:gd name="f43" fmla="*/ f42 1 0"/>
              <a:gd name="f44" fmla="*/ f31 f43 1"/>
              <a:gd name="f45" fmla="*/ f29 f43 1"/>
              <a:gd name="f46" fmla="*/ f45 f34 1"/>
              <a:gd name="f47" fmla="*/ f44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38" y="f46"/>
              </a:cxn>
              <a:cxn ang="f33">
                <a:pos x="f36" y="f47"/>
              </a:cxn>
            </a:cxnLst>
            <a:rect l="f36" t="f46" r="f37" b="f47"/>
            <a:pathLst>
              <a:path w="10923933">
                <a:moveTo>
                  <a:pt x="f8" y="f40"/>
                </a:moveTo>
                <a:lnTo>
                  <a:pt x="f6" y="f41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8" name="Freeform: Shape 10">
            <a:extLst>
              <a:ext uri="{FF2B5EF4-FFF2-40B4-BE49-F238E27FC236}">
                <a16:creationId xmlns:a16="http://schemas.microsoft.com/office/drawing/2014/main" id="{885A3A0F-D035-AA35-A048-DD9DE7C57879}"/>
              </a:ext>
            </a:extLst>
          </p:cNvPr>
          <p:cNvSpPr/>
          <p:nvPr/>
        </p:nvSpPr>
        <p:spPr>
          <a:xfrm>
            <a:off x="10998567" y="464449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0 f13 1"/>
              <a:gd name="f20" fmla="*/ 0 f14 1"/>
              <a:gd name="f21" fmla="*/ 526935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96FD08F-E967-DAAA-CEF6-5DF41BD3E278}"/>
              </a:ext>
            </a:extLst>
          </p:cNvPr>
          <p:cNvSpPr/>
          <p:nvPr/>
        </p:nvSpPr>
        <p:spPr>
          <a:xfrm>
            <a:off x="10976146" y="464449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526935 f13 1"/>
              <a:gd name="f20" fmla="*/ 0 f14 1"/>
              <a:gd name="f21" fmla="*/ 0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E76618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9F76601F-B3E2-5349-147A-46C801E88F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0"/>
            <a:ext cx="10058400" cy="669468"/>
          </a:xfrm>
        </p:spPr>
        <p:txBody>
          <a:bodyPr anchor="ctr"/>
          <a:lstStyle>
            <a:lvl1pPr>
              <a:lnSpc>
                <a:spcPct val="120000"/>
              </a:lnSpc>
              <a:defRPr sz="1800"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32599756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rgbClr val="E7661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25BD594A-B181-821A-47D7-5ACEE8AFB806}"/>
              </a:ext>
            </a:extLst>
          </p:cNvPr>
          <p:cNvSpPr/>
          <p:nvPr/>
        </p:nvSpPr>
        <p:spPr>
          <a:xfrm>
            <a:off x="11254005" y="729224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+- f7 0 f5"/>
              <a:gd name="f13" fmla="+- f6 0 f5"/>
              <a:gd name="f14" fmla="*/ f9 f0 1"/>
              <a:gd name="f15" fmla="*/ f13 1 6296"/>
              <a:gd name="f16" fmla="*/ f12 1 742941"/>
              <a:gd name="f17" fmla="*/ 0 f13 1"/>
              <a:gd name="f18" fmla="*/ 0 f12 1"/>
              <a:gd name="f19" fmla="*/ 742942 f12 1"/>
              <a:gd name="f20" fmla="*/ f14 1 f2"/>
              <a:gd name="f21" fmla="*/ f17 1 6296"/>
              <a:gd name="f22" fmla="*/ f18 1 742941"/>
              <a:gd name="f23" fmla="*/ f19 1 742941"/>
              <a:gd name="f24" fmla="*/ f5 1 f15"/>
              <a:gd name="f25" fmla="*/ f6 1 f15"/>
              <a:gd name="f26" fmla="*/ f5 1 f16"/>
              <a:gd name="f27" fmla="*/ f7 1 f16"/>
              <a:gd name="f28" fmla="+- f20 0 f1"/>
              <a:gd name="f29" fmla="*/ f21 1 f15"/>
              <a:gd name="f30" fmla="*/ f22 1 f16"/>
              <a:gd name="f31" fmla="*/ f23 1 f16"/>
              <a:gd name="f32" fmla="*/ f24 f10 1"/>
              <a:gd name="f33" fmla="*/ f25 f10 1"/>
              <a:gd name="f34" fmla="*/ f27 f11 1"/>
              <a:gd name="f35" fmla="*/ f26 f11 1"/>
              <a:gd name="f36" fmla="*/ f29 f10 1"/>
              <a:gd name="f37" fmla="*/ f30 f11 1"/>
              <a:gd name="f38" fmla="*/ f31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7"/>
              </a:cxn>
              <a:cxn ang="f28">
                <a:pos x="f36" y="f38"/>
              </a:cxn>
            </a:cxnLst>
            <a:rect l="f32" t="f35" r="f33" b="f34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2C3C4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A9CBC316-C118-95A0-5621-DD51854A1C07}"/>
              </a:ext>
            </a:extLst>
          </p:cNvPr>
          <p:cNvSpPr/>
          <p:nvPr/>
        </p:nvSpPr>
        <p:spPr>
          <a:xfrm>
            <a:off x="10866793" y="1080912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+- f7 0 f5"/>
              <a:gd name="f12" fmla="+- f6 0 f5"/>
              <a:gd name="f13" fmla="*/ f8 f0 1"/>
              <a:gd name="f14" fmla="*/ f12 1 742942"/>
              <a:gd name="f15" fmla="*/ f11 1 6296"/>
              <a:gd name="f16" fmla="*/ 742942 f12 1"/>
              <a:gd name="f17" fmla="*/ 0 f11 1"/>
              <a:gd name="f18" fmla="*/ 0 f12 1"/>
              <a:gd name="f19" fmla="*/ f13 1 f2"/>
              <a:gd name="f20" fmla="*/ f16 1 742942"/>
              <a:gd name="f21" fmla="*/ f17 1 6296"/>
              <a:gd name="f22" fmla="*/ f18 1 742942"/>
              <a:gd name="f23" fmla="*/ f5 1 f14"/>
              <a:gd name="f24" fmla="*/ f6 1 f14"/>
              <a:gd name="f25" fmla="*/ f5 1 f15"/>
              <a:gd name="f26" fmla="*/ f7 1 f15"/>
              <a:gd name="f27" fmla="+- f19 0 f1"/>
              <a:gd name="f28" fmla="*/ f20 1 f14"/>
              <a:gd name="f29" fmla="*/ f21 1 f15"/>
              <a:gd name="f30" fmla="*/ f22 1 f14"/>
              <a:gd name="f31" fmla="*/ f23 f9 1"/>
              <a:gd name="f32" fmla="*/ f24 f9 1"/>
              <a:gd name="f33" fmla="*/ f26 f10 1"/>
              <a:gd name="f34" fmla="*/ f25 f10 1"/>
              <a:gd name="f35" fmla="*/ f28 f9 1"/>
              <a:gd name="f36" fmla="*/ f29 f10 1"/>
              <a:gd name="f37" fmla="*/ f30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6"/>
              </a:cxn>
              <a:cxn ang="f27">
                <a:pos x="f37" y="f36"/>
              </a:cxn>
            </a:cxnLst>
            <a:rect l="f31" t="f34" r="f32" b="f33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2C3C4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1B7012D5-F30D-33F5-BBB7-0373E32616DA}"/>
              </a:ext>
            </a:extLst>
          </p:cNvPr>
          <p:cNvSpPr/>
          <p:nvPr/>
        </p:nvSpPr>
        <p:spPr>
          <a:xfrm>
            <a:off x="11003889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+- f7 0 f5"/>
              <a:gd name="f12" fmla="+- f6 0 f5"/>
              <a:gd name="f13" fmla="*/ f8 f0 1"/>
              <a:gd name="f14" fmla="*/ f12 1 525338"/>
              <a:gd name="f15" fmla="*/ f11 1 525339"/>
              <a:gd name="f16" fmla="*/ 525339 f12 1"/>
              <a:gd name="f17" fmla="*/ 0 f11 1"/>
              <a:gd name="f18" fmla="*/ 0 f12 1"/>
              <a:gd name="f19" fmla="*/ 525339 f11 1"/>
              <a:gd name="f20" fmla="*/ f13 1 f2"/>
              <a:gd name="f21" fmla="*/ f16 1 525338"/>
              <a:gd name="f22" fmla="*/ f17 1 525339"/>
              <a:gd name="f23" fmla="*/ f18 1 525338"/>
              <a:gd name="f24" fmla="*/ f19 1 525339"/>
              <a:gd name="f25" fmla="*/ f5 1 f14"/>
              <a:gd name="f26" fmla="*/ f6 1 f14"/>
              <a:gd name="f27" fmla="*/ f5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41"/>
              </a:cxn>
            </a:cxnLst>
            <a:rect l="f34" t="f37" r="f35" b="f36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2C3C4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E0D038AE-1D6D-5F55-7AA8-CD5220BF954F}"/>
              </a:ext>
            </a:extLst>
          </p:cNvPr>
          <p:cNvSpPr/>
          <p:nvPr/>
        </p:nvSpPr>
        <p:spPr>
          <a:xfrm>
            <a:off x="10981623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+- f7 0 f5"/>
              <a:gd name="f13" fmla="+- f6 0 f5"/>
              <a:gd name="f14" fmla="*/ f9 f0 1"/>
              <a:gd name="f15" fmla="*/ f13 1 525342"/>
              <a:gd name="f16" fmla="*/ f12 1 525339"/>
              <a:gd name="f17" fmla="*/ 525343 f13 1"/>
              <a:gd name="f18" fmla="*/ 525339 f12 1"/>
              <a:gd name="f19" fmla="*/ 0 f13 1"/>
              <a:gd name="f20" fmla="*/ 0 f12 1"/>
              <a:gd name="f21" fmla="*/ f14 1 f2"/>
              <a:gd name="f22" fmla="*/ f17 1 525342"/>
              <a:gd name="f23" fmla="*/ f18 1 525339"/>
              <a:gd name="f24" fmla="*/ f19 1 525342"/>
              <a:gd name="f25" fmla="*/ f20 1 525339"/>
              <a:gd name="f26" fmla="*/ f5 1 f15"/>
              <a:gd name="f27" fmla="*/ f6 1 f15"/>
              <a:gd name="f28" fmla="*/ f5 1 f16"/>
              <a:gd name="f29" fmla="*/ f7 1 f16"/>
              <a:gd name="f30" fmla="+- f21 0 f1"/>
              <a:gd name="f31" fmla="*/ f22 1 f15"/>
              <a:gd name="f32" fmla="*/ f23 1 f16"/>
              <a:gd name="f33" fmla="*/ f24 1 f15"/>
              <a:gd name="f34" fmla="*/ f25 1 f16"/>
              <a:gd name="f35" fmla="*/ f26 f10 1"/>
              <a:gd name="f36" fmla="*/ f27 f10 1"/>
              <a:gd name="f37" fmla="*/ f29 f11 1"/>
              <a:gd name="f38" fmla="*/ f28 f11 1"/>
              <a:gd name="f39" fmla="*/ f31 f10 1"/>
              <a:gd name="f40" fmla="*/ f32 f11 1"/>
              <a:gd name="f41" fmla="*/ f33 f10 1"/>
              <a:gd name="f42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39" y="f40"/>
              </a:cxn>
              <a:cxn ang="f30">
                <a:pos x="f41" y="f42"/>
              </a:cxn>
            </a:cxnLst>
            <a:rect l="f35" t="f38" r="f36" b="f37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2C3C4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D3DC7261-BB81-8BFD-7EC6-50BAE6A71E7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1600200"/>
            <a:ext cx="10055355" cy="3657600"/>
          </a:xfrm>
        </p:spPr>
        <p:txBody>
          <a:bodyPr anchor="b">
            <a:noAutofit/>
          </a:bodyPr>
          <a:lstStyle>
            <a:lvl1pPr marL="164592" indent="-164592">
              <a:spcBef>
                <a:spcPts val="0"/>
              </a:spcBef>
              <a:buNone/>
              <a:defRPr sz="5400" cap="all">
                <a:solidFill>
                  <a:srgbClr val="2C3C43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D16BF774-ABB4-5FF5-23E3-69AABD2709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2">
            <a:extLst>
              <a:ext uri="{FF2B5EF4-FFF2-40B4-BE49-F238E27FC236}">
                <a16:creationId xmlns:a16="http://schemas.microsoft.com/office/drawing/2014/main" id="{E8373ED6-729C-DD85-E4E8-2BC25F82BDB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fld id="{637C2A08-4B9D-446F-A763-6E18859979AC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C6DDF1A7-F204-1B27-9248-C33F3C47E40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fld id="{279E5AF7-BE15-462C-A970-4E7271048B98}" type="slidenum">
              <a:t>‹#›</a:t>
            </a:fld>
            <a:endParaRPr lang="en-US"/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09071364-6FB3-BED6-BE22-88D61CB162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0"/>
            <a:ext cx="10058400" cy="669468"/>
          </a:xfrm>
        </p:spPr>
        <p:txBody>
          <a:bodyPr anchor="ctr"/>
          <a:lstStyle>
            <a:lvl1pPr>
              <a:lnSpc>
                <a:spcPct val="120000"/>
              </a:lnSpc>
              <a:defRPr sz="1800">
                <a:solidFill>
                  <a:srgbClr val="2C3C43"/>
                </a:solidFill>
              </a:defRPr>
            </a:lvl1pPr>
          </a:lstStyle>
          <a:p>
            <a:pPr lvl="0"/>
            <a:r>
              <a:rPr lang="en-US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412455890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rgbClr val="4861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FB8DF75C-BDBB-491C-CCD3-00CD7BEFDD35}"/>
              </a:ext>
            </a:extLst>
          </p:cNvPr>
          <p:cNvSpPr/>
          <p:nvPr/>
        </p:nvSpPr>
        <p:spPr>
          <a:xfrm>
            <a:off x="11250896" y="543014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+- f7 0 f5"/>
              <a:gd name="f13" fmla="+- f6 0 f5"/>
              <a:gd name="f14" fmla="*/ f9 f0 1"/>
              <a:gd name="f15" fmla="*/ f13 1 6351"/>
              <a:gd name="f16" fmla="*/ f12 1 745197"/>
              <a:gd name="f17" fmla="*/ 0 f13 1"/>
              <a:gd name="f18" fmla="*/ 0 f12 1"/>
              <a:gd name="f19" fmla="*/ 745198 f12 1"/>
              <a:gd name="f20" fmla="*/ f14 1 f2"/>
              <a:gd name="f21" fmla="*/ f17 1 6351"/>
              <a:gd name="f22" fmla="*/ f18 1 745197"/>
              <a:gd name="f23" fmla="*/ f19 1 745197"/>
              <a:gd name="f24" fmla="*/ f5 1 f15"/>
              <a:gd name="f25" fmla="*/ f6 1 f15"/>
              <a:gd name="f26" fmla="*/ f5 1 f16"/>
              <a:gd name="f27" fmla="*/ f7 1 f16"/>
              <a:gd name="f28" fmla="+- f20 0 f1"/>
              <a:gd name="f29" fmla="*/ f21 1 f15"/>
              <a:gd name="f30" fmla="*/ f22 1 f16"/>
              <a:gd name="f31" fmla="*/ f23 1 f16"/>
              <a:gd name="f32" fmla="*/ f24 f10 1"/>
              <a:gd name="f33" fmla="*/ f25 f10 1"/>
              <a:gd name="f34" fmla="*/ f27 f11 1"/>
              <a:gd name="f35" fmla="*/ f26 f11 1"/>
              <a:gd name="f36" fmla="*/ f29 f10 1"/>
              <a:gd name="f37" fmla="*/ f30 f11 1"/>
              <a:gd name="f38" fmla="*/ f31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7"/>
              </a:cxn>
              <a:cxn ang="f28">
                <a:pos x="f36" y="f38"/>
              </a:cxn>
            </a:cxnLst>
            <a:rect l="f32" t="f35" r="f33" b="f34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54A02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604A8E75-9B3E-6914-52CA-0DDA1EB8EAA6}"/>
              </a:ext>
            </a:extLst>
          </p:cNvPr>
          <p:cNvSpPr/>
          <p:nvPr/>
        </p:nvSpPr>
        <p:spPr>
          <a:xfrm>
            <a:off x="685800" y="5780644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10923933"/>
              <a:gd name="f8" fmla="val 10923934"/>
              <a:gd name="f9" fmla="val 1"/>
              <a:gd name="f10" fmla="+- 0 0 -90"/>
              <a:gd name="f11" fmla="abs f3"/>
              <a:gd name="f12" fmla="abs f4"/>
              <a:gd name="f13" fmla="abs f5"/>
              <a:gd name="f14" fmla="*/ f3 1 10923933"/>
              <a:gd name="f15" fmla="val f6"/>
              <a:gd name="f16" fmla="+- f6 0 f6"/>
              <a:gd name="f17" fmla="+- f7 0 f6"/>
              <a:gd name="f18" fmla="*/ f10 f0 1"/>
              <a:gd name="f19" fmla="?: f11 f3 1"/>
              <a:gd name="f20" fmla="?: f12 f4 1"/>
              <a:gd name="f21" fmla="?: f13 f5 1"/>
              <a:gd name="f22" fmla="*/ f17 1 10923933"/>
              <a:gd name="f23" fmla="*/ f16 1 0"/>
              <a:gd name="f24" fmla="*/ f18 1 f2"/>
              <a:gd name="f25" fmla="*/ f19 1 10923933"/>
              <a:gd name="f26" fmla="*/ f20 1 21600"/>
              <a:gd name="f27" fmla="*/ 21600 f20 1"/>
              <a:gd name="f28" fmla="*/ 10923934 1 f22"/>
              <a:gd name="f29" fmla="*/ 0 1 f23"/>
              <a:gd name="f30" fmla="*/ 0 1 f22"/>
              <a:gd name="f31" fmla="*/ 1 1 f23"/>
              <a:gd name="f32" fmla="*/ 10923933 1 f22"/>
              <a:gd name="f33" fmla="+- f24 0 f1"/>
              <a:gd name="f34" fmla="min f26 f25"/>
              <a:gd name="f35" fmla="*/ f27 1 f21"/>
              <a:gd name="f36" fmla="*/ f30 f14 1"/>
              <a:gd name="f37" fmla="*/ f32 f14 1"/>
              <a:gd name="f38" fmla="*/ f28 f14 1"/>
              <a:gd name="f39" fmla="val f35"/>
              <a:gd name="f40" fmla="*/ f6 f34 1"/>
              <a:gd name="f41" fmla="*/ f9 f34 1"/>
              <a:gd name="f42" fmla="+- f39 0 f15"/>
              <a:gd name="f43" fmla="*/ f42 1 0"/>
              <a:gd name="f44" fmla="*/ f31 f43 1"/>
              <a:gd name="f45" fmla="*/ f29 f43 1"/>
              <a:gd name="f46" fmla="*/ f45 f34 1"/>
              <a:gd name="f47" fmla="*/ f44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38" y="f46"/>
              </a:cxn>
              <a:cxn ang="f33">
                <a:pos x="f36" y="f47"/>
              </a:cxn>
            </a:cxnLst>
            <a:rect l="f36" t="f46" r="f37" b="f47"/>
            <a:pathLst>
              <a:path w="10923933">
                <a:moveTo>
                  <a:pt x="f8" y="f40"/>
                </a:moveTo>
                <a:lnTo>
                  <a:pt x="f6" y="f41"/>
                </a:lnTo>
              </a:path>
            </a:pathLst>
          </a:custGeom>
          <a:noFill/>
          <a:ln w="31729" cap="flat">
            <a:solidFill>
              <a:srgbClr val="54A02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D5870C72-29F8-B7C5-AB96-9E91FF9C4C46}"/>
              </a:ext>
            </a:extLst>
          </p:cNvPr>
          <p:cNvSpPr/>
          <p:nvPr/>
        </p:nvSpPr>
        <p:spPr>
          <a:xfrm>
            <a:off x="10998567" y="551257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0 f13 1"/>
              <a:gd name="f20" fmla="*/ 0 f14 1"/>
              <a:gd name="f21" fmla="*/ 526935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54A02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D7D1078A-6E8D-D406-B627-796C7FD256E1}"/>
              </a:ext>
            </a:extLst>
          </p:cNvPr>
          <p:cNvSpPr/>
          <p:nvPr/>
        </p:nvSpPr>
        <p:spPr>
          <a:xfrm>
            <a:off x="10976146" y="5512588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+- f7 0 f5"/>
              <a:gd name="f14" fmla="+- f6 0 f5"/>
              <a:gd name="f15" fmla="*/ f10 f0 1"/>
              <a:gd name="f16" fmla="*/ f14 1 529937"/>
              <a:gd name="f17" fmla="*/ f13 1 526934"/>
              <a:gd name="f18" fmla="*/ 529938 f14 1"/>
              <a:gd name="f19" fmla="*/ 526935 f13 1"/>
              <a:gd name="f20" fmla="*/ 0 f14 1"/>
              <a:gd name="f21" fmla="*/ 0 f13 1"/>
              <a:gd name="f22" fmla="*/ f15 1 f2"/>
              <a:gd name="f23" fmla="*/ f18 1 529937"/>
              <a:gd name="f24" fmla="*/ f19 1 526934"/>
              <a:gd name="f25" fmla="*/ f20 1 529937"/>
              <a:gd name="f26" fmla="*/ f21 1 526934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</a:cxnLst>
            <a:rect l="f36" t="f39" r="f37" b="f38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54A021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3ACE48F4-9EC0-9E82-A5B4-2B57D3B55BA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868680"/>
            <a:ext cx="9140955" cy="3660745"/>
          </a:xfrm>
        </p:spPr>
        <p:txBody>
          <a:bodyPr anchor="ctr">
            <a:noAutofit/>
          </a:bodyPr>
          <a:lstStyle>
            <a:lvl1pPr marL="164592" indent="-164592">
              <a:lnSpc>
                <a:spcPct val="110000"/>
              </a:lnSpc>
              <a:spcBef>
                <a:spcPts val="0"/>
              </a:spcBef>
              <a:buNone/>
              <a:defRPr sz="5400" cap="all"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C117346A-F834-3061-0A85-860536BE09D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2">
            <a:extLst>
              <a:ext uri="{FF2B5EF4-FFF2-40B4-BE49-F238E27FC236}">
                <a16:creationId xmlns:a16="http://schemas.microsoft.com/office/drawing/2014/main" id="{8F43BBA4-4862-F57A-F408-9C18D788E5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E3AC2DC2-29BD-4F97-8CCA-B6EA28758A57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D19BB089-9C75-19D0-6987-FE4EFB14270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7897091D-C953-48E6-9CD6-DA0BFBFFD5C0}" type="slidenum">
              <a:t>‹#›</a:t>
            </a:fld>
            <a:endParaRPr lang="en-US"/>
          </a:p>
        </p:txBody>
      </p:sp>
      <p:sp>
        <p:nvSpPr>
          <p:cNvPr id="10" name="Title 12">
            <a:extLst>
              <a:ext uri="{FF2B5EF4-FFF2-40B4-BE49-F238E27FC236}">
                <a16:creationId xmlns:a16="http://schemas.microsoft.com/office/drawing/2014/main" id="{1E693B42-3231-4607-9779-E0501D56A7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4617720"/>
            <a:ext cx="9140955" cy="788605"/>
          </a:xfrm>
        </p:spPr>
        <p:txBody>
          <a:bodyPr/>
          <a:lstStyle>
            <a:lvl1pPr>
              <a:lnSpc>
                <a:spcPct val="120000"/>
              </a:lnSpc>
              <a:defRPr sz="1800">
                <a:solidFill>
                  <a:srgbClr val="EBEBEB"/>
                </a:solidFill>
              </a:defRPr>
            </a:lvl1pPr>
          </a:lstStyle>
          <a:p>
            <a:pPr lvl="0"/>
            <a:r>
              <a:rPr lang="en-US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176372775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C1F83-945D-B6B8-A516-445F2F5084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1133170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2ECD5A-C476-44D5-0612-93FABFAB14E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0080" y="1878561"/>
            <a:ext cx="5074920" cy="55983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D5D7A02-09CE-04CA-D244-0C4FA083677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97570" y="1878561"/>
            <a:ext cx="5075560" cy="55983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CCDAEC5B-3CD0-28FD-5A4E-BAFFACF6121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3" y="2514600"/>
            <a:ext cx="5075240" cy="365919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11">
            <a:extLst>
              <a:ext uri="{FF2B5EF4-FFF2-40B4-BE49-F238E27FC236}">
                <a16:creationId xmlns:a16="http://schemas.microsoft.com/office/drawing/2014/main" id="{7C051D87-4853-CF93-1E66-C9EBE153919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497570" y="2514600"/>
            <a:ext cx="5075560" cy="365919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4DF43E14-CD7E-F00D-04E5-7633733AC8D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7ECD8925-6B55-CDC8-7CEA-41C675FCE4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6CED67-0E56-45B1-8E39-FB9BBAAF1591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34A1D5-A7FD-1BF0-E8D5-1D28B81244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17A713-248F-420A-BAAF-121FFF748AC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58189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10DD6-623B-5AF2-CB77-715AA0F6F16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1133170"/>
          </a:xfrm>
        </p:spPr>
        <p:txBody>
          <a:bodyPr anchor="b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E8AF57F-0297-9EA2-4EE1-A92B69F9BB8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2478048A-C981-104F-4B59-CBAB44A5D2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51C0B2-BB59-4A61-A82C-707E00243C0E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369CD1-6369-254A-47F0-CA65ABA00F2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A97D0E-ECF3-4D11-8656-D90B3460E12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46227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1D745-7DEC-2768-E0CF-95EC9F4B4DE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364391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D2468D49-4EF4-48D4-2112-8AA9775D888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12648" y="4526280"/>
            <a:ext cx="3654555" cy="1621112"/>
          </a:xfrm>
        </p:spPr>
        <p:txBody>
          <a:bodyPr anchor="b">
            <a:noAutofit/>
          </a:bodyPr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D19DA28-4CC6-94CE-D953-BDCC144C8A6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876796" y="685800"/>
            <a:ext cx="6699497" cy="54864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3A063F43-D356-D0C4-FA2D-BAF12C7333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011C515F-D7A9-7277-DCCD-0DB0B95A93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8E94E4-32D3-4ED2-8285-54A7B87AB8BB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BB2FD8-219C-CA28-0773-DA9A0A8A78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F562E0-23CD-4E0A-B44D-3268F35E086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98366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3FC93-16F0-232A-EEED-44205681B97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3643911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47107056-CDE3-82CE-1D67-A97B54B39F4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12648" y="4526280"/>
            <a:ext cx="3654555" cy="1621112"/>
          </a:xfrm>
        </p:spPr>
        <p:txBody>
          <a:bodyPr anchor="b">
            <a:no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D3C147B4-6E91-6162-46C7-03D5A82703A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872042" y="685800"/>
            <a:ext cx="6699497" cy="544263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D10B0AA9-57DA-D6BE-A25E-779E9355B6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5F6E9A45-FAF5-9B0B-F7D2-98C8DA0626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69CBFD-B620-442D-85B0-91F89DE0283E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7B31BA-A497-6CFD-E236-CD390DAFD3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166BD0-0A0C-4237-80E3-7054A6D143C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984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E6A99443-C409-53AB-63D7-C3939BB73FA9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A561C5A7-89AB-2ADF-BD05-3F81CE6EA478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91DDACF0-84F3-CFED-3558-F977761D458A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DCEE2EBC-FA1C-3DDF-9778-3E6DE678665F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FDE0CBC0-FD17-6A5C-90B6-7E45ED4F92EB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421D550D-11C0-EFFC-D0EA-9BD4027A5D96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5DAAB88B-F97F-024D-DF8F-C3D57304E1CB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A47EB1AF-C716-71C5-EB7B-B546A4821DD4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0126240D-92AB-A8AD-FAC5-5B2BBC6B36F6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4B0A4365-FCCF-92E5-8C56-B9ED634586A6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49F79F41-4D24-81B3-A6E7-38E3A13F50BB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E1AE1812-E165-93F9-67A7-C1CA862E89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23BF1B01-596D-874D-0E83-0E6463F8C41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2DBCD4E9-8557-B898-0475-46E2D13B3D4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7238D18F-6258-480D-A341-05297BCC711F}" type="datetime1">
              <a:rPr lang="en-US"/>
              <a:pPr lvl="0"/>
              <a:t>6/30/2026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34323CE5-6015-0732-DB9B-487AC30D7054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BE9A06EF-E99C-3D17-2FCB-FD4D81F8100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B1C9F73D-9850-4C33-ADA1-8F5CCBF844A4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  <p:sldLayoutId id="2147483686" r:id="rId38"/>
    <p:sldLayoutId id="2147483687" r:id="rId39"/>
    <p:sldLayoutId id="2147483688" r:id="rId40"/>
    <p:sldLayoutId id="2147483689" r:id="rId41"/>
    <p:sldLayoutId id="2147483690" r:id="rId42"/>
    <p:sldLayoutId id="2147483691" r:id="rId43"/>
    <p:sldLayoutId id="2147483692" r:id="rId44"/>
    <p:sldLayoutId id="2147483693" r:id="rId45"/>
    <p:sldLayoutId id="2147483694" r:id="rId46"/>
    <p:sldLayoutId id="2147483695" r:id="rId47"/>
    <p:sldLayoutId id="2147483696" r:id="rId48"/>
    <p:sldLayoutId id="2147483697" r:id="rId49"/>
    <p:sldLayoutId id="2147483698" r:id="rId50"/>
    <p:sldLayoutId id="2147483699" r:id="rId51"/>
    <p:sldLayoutId id="2147483700" r:id="rId52"/>
    <p:sldLayoutId id="2147483701" r:id="rId53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584853C3-79A4-2623-786B-AC80550C0F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07365" y="213759"/>
            <a:ext cx="8784979" cy="1409337"/>
          </a:xfrm>
        </p:spPr>
        <p:txBody>
          <a:bodyPr/>
          <a:lstStyle/>
          <a:p>
            <a:pPr lvl="0"/>
            <a:r>
              <a:rPr lang="en-US" sz="4400"/>
              <a:t>Introduction</a:t>
            </a:r>
            <a:br>
              <a:rPr lang="en-US" sz="4400"/>
            </a:br>
            <a:br>
              <a:rPr lang="en-US" sz="1800"/>
            </a:br>
            <a:br>
              <a:rPr lang="en-US" sz="4400"/>
            </a:br>
            <a:endParaRPr lang="en-US" sz="4400"/>
          </a:p>
        </p:txBody>
      </p:sp>
      <p:sp>
        <p:nvSpPr>
          <p:cNvPr id="3" name="Subtitle 3">
            <a:extLst>
              <a:ext uri="{FF2B5EF4-FFF2-40B4-BE49-F238E27FC236}">
                <a16:creationId xmlns:a16="http://schemas.microsoft.com/office/drawing/2014/main" id="{BCB18C68-62A4-BCE5-D566-AE41D7692EE1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09593" y="5427000"/>
            <a:ext cx="9144000" cy="745199"/>
          </a:xfrm>
        </p:spPr>
        <p:txBody>
          <a:bodyPr>
            <a:noAutofit/>
          </a:bodyPr>
          <a:lstStyle/>
          <a:p>
            <a:pPr lvl="0"/>
            <a:r>
              <a:rPr lang="en-US">
                <a:solidFill>
                  <a:srgbClr val="EBEBEB"/>
                </a:solidFill>
              </a:rPr>
              <a:t>Idris Hashemi</a:t>
            </a:r>
          </a:p>
          <a:p>
            <a:pPr lvl="0"/>
            <a:r>
              <a:rPr lang="en-US">
                <a:solidFill>
                  <a:srgbClr val="EBEBEB"/>
                </a:solidFill>
              </a:rPr>
              <a:t>Student number: 2535868</a:t>
            </a:r>
          </a:p>
          <a:p>
            <a:pPr lvl="0"/>
            <a:r>
              <a:rPr lang="en-US">
                <a:solidFill>
                  <a:srgbClr val="EBEBEB"/>
                </a:solidFill>
              </a:rPr>
              <a:t>2535868@Student.uwtsd.ac.uk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DC12FBA5-D461-0884-79BE-8742AE7DFC39}"/>
              </a:ext>
            </a:extLst>
          </p:cNvPr>
          <p:cNvSpPr txBox="1"/>
          <p:nvPr/>
        </p:nvSpPr>
        <p:spPr>
          <a:xfrm>
            <a:off x="263356" y="1623096"/>
            <a:ext cx="8784979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Trebuchet MS"/>
              </a:rPr>
              <a:t>Overview of my digital capability development journey</a:t>
            </a:r>
            <a:endParaRPr lang="en-GB" sz="1800" b="0" i="0" u="none" strike="noStrike" kern="1200" cap="none" spc="0" baseline="0">
              <a:solidFill>
                <a:srgbClr val="FF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Trebuchet MS"/>
              </a:rPr>
              <a:t>Evidence from JISC assessment, LinkedIn Learning, and Excel work</a:t>
            </a:r>
            <a:endParaRPr lang="en-GB" sz="1800" b="0" i="0" u="none" strike="noStrike" kern="1200" cap="none" spc="0" baseline="0">
              <a:solidFill>
                <a:srgbClr val="FF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Trebuchet MS"/>
              </a:rPr>
              <a:t>Aim: to reflect on progress and identify future goals</a:t>
            </a:r>
            <a:endParaRPr lang="en-GB" sz="1800" b="0" i="0" u="none" strike="noStrike" kern="1200" cap="none" spc="0" baseline="0">
              <a:solidFill>
                <a:srgbClr val="FF0000"/>
              </a:solidFill>
              <a:uFillTx/>
              <a:latin typeface="Trebuchet MS"/>
            </a:endParaRP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13E225DE-E62B-C250-D1D4-4A6578D7FBE9}"/>
              </a:ext>
            </a:extLst>
          </p:cNvPr>
          <p:cNvSpPr txBox="1"/>
          <p:nvPr/>
        </p:nvSpPr>
        <p:spPr>
          <a:xfrm>
            <a:off x="407365" y="3429000"/>
            <a:ext cx="6705596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0000"/>
                </a:solidFill>
                <a:uFillTx/>
                <a:latin typeface="Trebuchet MS"/>
              </a:rPr>
              <a:t>In this presentation I’ll show how my digital skills have developed using assessments, training and practical Excel work.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DFC1B-9662-641A-4573-AE6F8F9CE45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35356" y="404667"/>
            <a:ext cx="10963656" cy="761996"/>
          </a:xfrm>
          <a:solidFill>
            <a:srgbClr val="87A3B0"/>
          </a:solidFill>
          <a:ln w="19046" cap="rnd">
            <a:solidFill>
              <a:srgbClr val="000000"/>
            </a:solidFill>
            <a:prstDash val="solid"/>
          </a:ln>
        </p:spPr>
        <p:txBody>
          <a:bodyPr/>
          <a:lstStyle/>
          <a:p>
            <a:pPr lvl="0"/>
            <a:r>
              <a:rPr lang="en-GB" b="1">
                <a:solidFill>
                  <a:srgbClr val="000000"/>
                </a:solidFill>
              </a:rPr>
              <a:t>Skills Developed</a:t>
            </a:r>
            <a:endParaRPr lang="en-GB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5934D-FAC6-C3E1-C075-4B2411191F0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9338" y="1844820"/>
            <a:ext cx="12025338" cy="2232251"/>
          </a:xfrm>
        </p:spPr>
        <p:txBody>
          <a:bodyPr/>
          <a:lstStyle/>
          <a:p>
            <a:pPr lvl="0"/>
            <a:r>
              <a:rPr lang="en-GB" sz="1400" b="1"/>
              <a:t>Improved Office 365 proficiency (Word, Excel, PowerPoint, Teams)</a:t>
            </a:r>
          </a:p>
          <a:p>
            <a:pPr lvl="0"/>
            <a:r>
              <a:rPr lang="en-GB" sz="1400" b="1"/>
              <a:t>Strengthened data analysis and information management</a:t>
            </a:r>
            <a:endParaRPr lang="en-GB" sz="1400"/>
          </a:p>
          <a:p>
            <a:pPr lvl="0"/>
            <a:r>
              <a:rPr lang="en-GB" sz="1400" b="1"/>
              <a:t>Enhanced digital communication and collaboration</a:t>
            </a:r>
            <a:endParaRPr lang="en-GB" sz="1400"/>
          </a:p>
          <a:p>
            <a:pPr lvl="0"/>
            <a:r>
              <a:rPr lang="en-GB" sz="1400" b="1"/>
              <a:t>Developed problem‑solving and digital wellbeing awareness</a:t>
            </a:r>
            <a:endParaRPr lang="en-GB" sz="1400"/>
          </a:p>
          <a:p>
            <a:pPr lvl="0"/>
            <a:r>
              <a:rPr lang="en-GB" sz="1400"/>
              <a:t>So, in these skills came from using Office 365 </a:t>
            </a:r>
          </a:p>
          <a:p>
            <a:pPr lvl="0"/>
            <a:r>
              <a:rPr lang="en-GB" sz="1400"/>
              <a:t>regularly, completing online training, and working on my assignments and my Digital capability report.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73F8E-F66B-1021-77D2-0CCA4A9ECF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12793" y="6894"/>
            <a:ext cx="3363254" cy="1993392"/>
          </a:xfrm>
        </p:spPr>
        <p:txBody>
          <a:bodyPr>
            <a:normAutofit/>
          </a:bodyPr>
          <a:lstStyle/>
          <a:p>
            <a:pPr lvl="0"/>
            <a:r>
              <a:rPr lang="en-GB" sz="3800" b="1"/>
              <a:t>Examples of Work Completed </a:t>
            </a:r>
            <a:endParaRPr lang="en-GB" sz="3800"/>
          </a:p>
        </p:txBody>
      </p:sp>
      <p:pic>
        <p:nvPicPr>
          <p:cNvPr id="3" name="Content Placeholder 15" descr="The diagram illustrates various digital skills and competencies, such as digital proficiency, wellbeing, productivity, identity management, literacy in information, learning, media, problem-solving, collaboration, creation, and participation.&#10;&#10;AI-generated content may be incorrect.">
            <a:extLst>
              <a:ext uri="{FF2B5EF4-FFF2-40B4-BE49-F238E27FC236}">
                <a16:creationId xmlns:a16="http://schemas.microsoft.com/office/drawing/2014/main" id="{56F378A2-20FF-7655-21D6-6E32C127634A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tretch>
            <a:fillRect/>
          </a:stretch>
        </p:blipFill>
        <p:spPr>
          <a:xfrm>
            <a:off x="23289" y="0"/>
            <a:ext cx="7584143" cy="3284982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16EC1D-35F3-0A45-DF1C-9753C6BDCB8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212793" y="2005251"/>
            <a:ext cx="3363254" cy="1639775"/>
          </a:xfrm>
        </p:spPr>
        <p:txBody>
          <a:bodyPr>
            <a:noAutofit/>
          </a:bodyPr>
          <a:lstStyle/>
          <a:p>
            <a:pPr lvl="0"/>
            <a:r>
              <a:rPr lang="en-GB" sz="1400"/>
              <a:t> Digital capability report</a:t>
            </a:r>
          </a:p>
          <a:p>
            <a:pPr lvl="0"/>
            <a:r>
              <a:rPr lang="en-GB" sz="1400"/>
              <a:t> In my report I would find out what the different elements are, how I've scored them. I was guided by several resources relating to each element that I did.</a:t>
            </a:r>
          </a:p>
          <a:p>
            <a:pPr lvl="0"/>
            <a:endParaRPr lang="en-GB" sz="1400"/>
          </a:p>
          <a:p>
            <a:pPr marL="0" lvl="0" indent="0">
              <a:buNone/>
            </a:pPr>
            <a:r>
              <a:rPr lang="en-GB" sz="1400"/>
              <a:t>Here are the main pieces of evidence that show my digital skills: the JISC assessment, online training, and my Excel project</a:t>
            </a:r>
            <a:endParaRPr lang="en-US" sz="1400"/>
          </a:p>
        </p:txBody>
      </p:sp>
      <p:pic>
        <p:nvPicPr>
          <p:cNvPr id="5" name="Picture 17" descr="The image displays a table with dates, days of the week, and sales data for coffee, including units sold, price per unit, revenue, and customer satisfaction.&#10;&#10;AI-generated content may be incorrect.">
            <a:extLst>
              <a:ext uri="{FF2B5EF4-FFF2-40B4-BE49-F238E27FC236}">
                <a16:creationId xmlns:a16="http://schemas.microsoft.com/office/drawing/2014/main" id="{B2087E4F-DBBA-2C6D-B835-40175698D8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89" y="3303260"/>
            <a:ext cx="4880289" cy="285623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19" descr="The image shows a document with a header indicating it's a digital skills report for BrightWave Cafￃﾩ, featuring sections on email marketing and social media engagement.&#10;&#10;AI-generated content may be incorrect.">
            <a:extLst>
              <a:ext uri="{FF2B5EF4-FFF2-40B4-BE49-F238E27FC236}">
                <a16:creationId xmlns:a16="http://schemas.microsoft.com/office/drawing/2014/main" id="{58DCDE77-5C2E-2594-7580-A1DE3FEDDD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760" y="3418310"/>
            <a:ext cx="3935687" cy="29998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91C11-8215-DC18-9EA9-CA0F27797BC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Challenges and Improvements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D03A9-079C-E09E-4B6A-055448CBF08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/>
              <a:t>Challenge: mastering advanced Excel functions</a:t>
            </a:r>
            <a:endParaRPr lang="en-GB"/>
          </a:p>
          <a:p>
            <a:pPr lvl="0"/>
            <a:r>
              <a:rPr lang="en-GB" b="1"/>
              <a:t>Challenge: finding time for self‑learning</a:t>
            </a:r>
            <a:endParaRPr lang="en-GB"/>
          </a:p>
          <a:p>
            <a:pPr lvl="0"/>
            <a:r>
              <a:rPr lang="en-GB" b="1"/>
              <a:t>Improvement: completed extra LinkedIn Learning modules</a:t>
            </a:r>
            <a:endParaRPr lang="en-GB"/>
          </a:p>
          <a:p>
            <a:pPr lvl="0"/>
            <a:r>
              <a:rPr lang="en-GB" b="1"/>
              <a:t>Improvement: applied Excel skills to real datasets</a:t>
            </a:r>
            <a:endParaRPr lang="en-GB"/>
          </a:p>
          <a:p>
            <a:pPr lvl="0"/>
            <a:r>
              <a:rPr lang="en-GB" b="1"/>
              <a:t>Ongoing goal: develop specialist software knowledge</a:t>
            </a:r>
            <a:endParaRPr lang="en-GB"/>
          </a:p>
          <a:p>
            <a:pPr lvl="0"/>
            <a:endParaRPr lang="en-GB"/>
          </a:p>
          <a:p>
            <a:pPr lvl="0"/>
            <a:endParaRPr lang="en-GB"/>
          </a:p>
          <a:p>
            <a:pPr lvl="0"/>
            <a:r>
              <a:rPr lang="en-GB"/>
              <a:t>I found some parts difficult, especially advanced Excel. I improved by doing more training and practising on real data.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82AFC-8043-059D-0822-39DDA54E78E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Future Goals and Application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41E45-E328-D69D-B828-3C956905FCB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800" b="1">
                <a:latin typeface="Times New Roman" pitchFamily="18"/>
                <a:cs typeface="Times New Roman" pitchFamily="18"/>
              </a:rPr>
              <a:t>Continue improving data analysis and digital communication</a:t>
            </a:r>
          </a:p>
          <a:p>
            <a:pPr lvl="0">
              <a:lnSpc>
                <a:spcPct val="90000"/>
              </a:lnSpc>
            </a:pPr>
            <a:r>
              <a:rPr lang="en-GB" sz="2800" b="1">
                <a:latin typeface="Times New Roman" pitchFamily="18"/>
                <a:cs typeface="Times New Roman" pitchFamily="18"/>
              </a:rPr>
              <a:t>Apply skills in future university assignments and career projects</a:t>
            </a:r>
          </a:p>
          <a:p>
            <a:pPr lvl="0">
              <a:lnSpc>
                <a:spcPct val="90000"/>
              </a:lnSpc>
            </a:pPr>
            <a:r>
              <a:rPr lang="en-GB" sz="2800" b="1">
                <a:latin typeface="Times New Roman" pitchFamily="18"/>
                <a:cs typeface="Times New Roman" pitchFamily="18"/>
              </a:rPr>
              <a:t>Maintain good digital analysis</a:t>
            </a:r>
          </a:p>
          <a:p>
            <a:pPr lvl="0">
              <a:lnSpc>
                <a:spcPct val="90000"/>
              </a:lnSpc>
            </a:pPr>
            <a:endParaRPr lang="en-GB" sz="2800"/>
          </a:p>
          <a:p>
            <a:pPr lvl="0">
              <a:lnSpc>
                <a:spcPct val="90000"/>
              </a:lnSpc>
            </a:pPr>
            <a:r>
              <a:rPr lang="en-GB" sz="2800">
                <a:latin typeface="Times New Roman" pitchFamily="18"/>
                <a:cs typeface="Times New Roman" pitchFamily="18"/>
              </a:rPr>
              <a:t>These are the ways I want to keep developing my digital skills and use them in my studies and future job.</a:t>
            </a:r>
          </a:p>
          <a:p>
            <a:pPr lvl="0">
              <a:lnSpc>
                <a:spcPct val="90000"/>
              </a:lnSpc>
            </a:pPr>
            <a:endParaRPr lang="en-GB" sz="28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25DDE-32ED-97F6-8A5C-74CCFC34739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Conclusion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69886-4B06-77A8-733F-6C446DDD263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/>
              <a:t>Demonstrated growth in digital capability</a:t>
            </a:r>
            <a:endParaRPr lang="en-GB"/>
          </a:p>
          <a:p>
            <a:pPr lvl="0"/>
            <a:r>
              <a:rPr lang="en-GB" b="1"/>
              <a:t>Completed verified training and practical data analysis</a:t>
            </a:r>
            <a:endParaRPr lang="en-GB"/>
          </a:p>
          <a:p>
            <a:pPr lvl="0"/>
            <a:r>
              <a:rPr lang="en-GB" b="1"/>
              <a:t>Clear action plan for ongoing development</a:t>
            </a:r>
            <a:endParaRPr lang="en-GB"/>
          </a:p>
          <a:p>
            <a:pPr lvl="0"/>
            <a:r>
              <a:rPr lang="en-GB" b="1"/>
              <a:t>Confident in applying digital skills to future challenges</a:t>
            </a:r>
          </a:p>
          <a:p>
            <a:pPr lvl="0"/>
            <a:endParaRPr lang="en-GB" b="1"/>
          </a:p>
          <a:p>
            <a:pPr lvl="0"/>
            <a:r>
              <a:rPr lang="en-GB"/>
              <a:t>Overall, I really want to improved my digital capability and have a clear plan to keep developing these skills, that im really looking forward to and exited about the project.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361</Words>
  <Application>Microsoft Office PowerPoint</Application>
  <PresentationFormat>Widescreen</PresentationFormat>
  <Paragraphs>43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Arial</vt:lpstr>
      <vt:lpstr>Times New Roman</vt:lpstr>
      <vt:lpstr>Trebuchet MS</vt:lpstr>
      <vt:lpstr>Wingdings 3</vt:lpstr>
      <vt:lpstr>Facet</vt:lpstr>
      <vt:lpstr>Introduction   </vt:lpstr>
      <vt:lpstr>Skills Developed</vt:lpstr>
      <vt:lpstr>Examples of Work Completed </vt:lpstr>
      <vt:lpstr>Challenges and Improvements</vt:lpstr>
      <vt:lpstr>Future Goals and Application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Idres Hashemi (2535868)</dc:creator>
  <cp:lastModifiedBy>Scott James</cp:lastModifiedBy>
  <cp:revision>2</cp:revision>
  <dcterms:created xsi:type="dcterms:W3CDTF">2026-06-29T20:33:07Z</dcterms:created>
  <dcterms:modified xsi:type="dcterms:W3CDTF">2026-06-30T18:08:38Z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