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9E93D0-7AC6-0F9A-5A2F-D65574CBA0CE}" v="111" dt="2026-10-11T18:52:12.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e McCullock (2519544)" userId="S::2519544@student.uwtsd.ac.uk::f0674a8d-3a2a-4017-9e99-3b170f4f5974" providerId="AD" clId="Web-{F6E88D97-B8FB-9AAB-669A-9C748FDB889D}"/>
    <pc:docChg chg="modSld">
      <pc:chgData name="Denise McCullock (2519544)" userId="S::2519544@student.uwtsd.ac.uk::f0674a8d-3a2a-4017-9e99-3b170f4f5974" providerId="AD" clId="Web-{F6E88D97-B8FB-9AAB-669A-9C748FDB889D}" dt="2026-10-07T09:28:52.439" v="64" actId="20577"/>
      <pc:docMkLst>
        <pc:docMk/>
      </pc:docMkLst>
      <pc:sldChg chg="modSp">
        <pc:chgData name="Denise McCullock (2519544)" userId="S::2519544@student.uwtsd.ac.uk::f0674a8d-3a2a-4017-9e99-3b170f4f5974" providerId="AD" clId="Web-{F6E88D97-B8FB-9AAB-669A-9C748FDB889D}" dt="2026-10-07T08:49:56.348" v="1" actId="20577"/>
        <pc:sldMkLst>
          <pc:docMk/>
          <pc:sldMk cId="1812460293" sldId="261"/>
        </pc:sldMkLst>
        <pc:graphicFrameChg chg="modGraphic">
          <ac:chgData name="Denise McCullock (2519544)" userId="S::2519544@student.uwtsd.ac.uk::f0674a8d-3a2a-4017-9e99-3b170f4f5974" providerId="AD" clId="Web-{F6E88D97-B8FB-9AAB-669A-9C748FDB889D}" dt="2026-10-07T08:49:56.348" v="1" actId="20577"/>
          <ac:graphicFrameMkLst>
            <pc:docMk/>
            <pc:sldMk cId="1812460293" sldId="261"/>
            <ac:graphicFrameMk id="30" creationId="{7CB8614D-E468-B44C-863A-5BBAD722CDBC}"/>
          </ac:graphicFrameMkLst>
        </pc:graphicFrameChg>
      </pc:sldChg>
      <pc:sldChg chg="modSp">
        <pc:chgData name="Denise McCullock (2519544)" userId="S::2519544@student.uwtsd.ac.uk::f0674a8d-3a2a-4017-9e99-3b170f4f5974" providerId="AD" clId="Web-{F6E88D97-B8FB-9AAB-669A-9C748FDB889D}" dt="2026-10-07T08:50:39.693" v="3" actId="20577"/>
        <pc:sldMkLst>
          <pc:docMk/>
          <pc:sldMk cId="997509443" sldId="262"/>
        </pc:sldMkLst>
        <pc:graphicFrameChg chg="modGraphic">
          <ac:chgData name="Denise McCullock (2519544)" userId="S::2519544@student.uwtsd.ac.uk::f0674a8d-3a2a-4017-9e99-3b170f4f5974" providerId="AD" clId="Web-{F6E88D97-B8FB-9AAB-669A-9C748FDB889D}" dt="2026-10-07T08:50:39.693" v="3" actId="20577"/>
          <ac:graphicFrameMkLst>
            <pc:docMk/>
            <pc:sldMk cId="997509443" sldId="262"/>
            <ac:graphicFrameMk id="20" creationId="{09C5A7BD-CB9C-0DD2-D7A1-AC052644305A}"/>
          </ac:graphicFrameMkLst>
        </pc:graphicFrameChg>
      </pc:sldChg>
      <pc:sldChg chg="modSp">
        <pc:chgData name="Denise McCullock (2519544)" userId="S::2519544@student.uwtsd.ac.uk::f0674a8d-3a2a-4017-9e99-3b170f4f5974" providerId="AD" clId="Web-{F6E88D97-B8FB-9AAB-669A-9C748FDB889D}" dt="2026-10-07T08:51:40.772" v="7" actId="1076"/>
        <pc:sldMkLst>
          <pc:docMk/>
          <pc:sldMk cId="785875489" sldId="263"/>
        </pc:sldMkLst>
        <pc:graphicFrameChg chg="mod modGraphic">
          <ac:chgData name="Denise McCullock (2519544)" userId="S::2519544@student.uwtsd.ac.uk::f0674a8d-3a2a-4017-9e99-3b170f4f5974" providerId="AD" clId="Web-{F6E88D97-B8FB-9AAB-669A-9C748FDB889D}" dt="2026-10-07T08:51:40.772" v="7" actId="1076"/>
          <ac:graphicFrameMkLst>
            <pc:docMk/>
            <pc:sldMk cId="785875489" sldId="263"/>
            <ac:graphicFrameMk id="18" creationId="{70C31380-8079-8716-0E5B-CC8341F06056}"/>
          </ac:graphicFrameMkLst>
        </pc:graphicFrameChg>
      </pc:sldChg>
      <pc:sldChg chg="modSp">
        <pc:chgData name="Denise McCullock (2519544)" userId="S::2519544@student.uwtsd.ac.uk::f0674a8d-3a2a-4017-9e99-3b170f4f5974" providerId="AD" clId="Web-{F6E88D97-B8FB-9AAB-669A-9C748FDB889D}" dt="2026-10-07T09:28:52.439" v="64" actId="20577"/>
        <pc:sldMkLst>
          <pc:docMk/>
          <pc:sldMk cId="3343842783" sldId="264"/>
        </pc:sldMkLst>
        <pc:spChg chg="mod">
          <ac:chgData name="Denise McCullock (2519544)" userId="S::2519544@student.uwtsd.ac.uk::f0674a8d-3a2a-4017-9e99-3b170f4f5974" providerId="AD" clId="Web-{F6E88D97-B8FB-9AAB-669A-9C748FDB889D}" dt="2026-10-07T09:23:59.991" v="45" actId="1076"/>
          <ac:spMkLst>
            <pc:docMk/>
            <pc:sldMk cId="3343842783" sldId="264"/>
            <ac:spMk id="2" creationId="{22196954-32A4-F94F-58C8-B7B27F3175F2}"/>
          </ac:spMkLst>
        </pc:spChg>
        <pc:spChg chg="mod">
          <ac:chgData name="Denise McCullock (2519544)" userId="S::2519544@student.uwtsd.ac.uk::f0674a8d-3a2a-4017-9e99-3b170f4f5974" providerId="AD" clId="Web-{F6E88D97-B8FB-9AAB-669A-9C748FDB889D}" dt="2026-10-07T09:28:52.439" v="64" actId="20577"/>
          <ac:spMkLst>
            <pc:docMk/>
            <pc:sldMk cId="3343842783" sldId="264"/>
            <ac:spMk id="3" creationId="{87BE89FD-06A2-2E1F-645F-F0EAABB38EC9}"/>
          </ac:spMkLst>
        </pc:spChg>
      </pc:sldChg>
    </pc:docChg>
  </pc:docChgLst>
  <pc:docChgLst>
    <pc:chgData clId="Web-{939E93D0-7AC6-0F9A-5A2F-D65574CBA0CE}"/>
    <pc:docChg chg="modSld">
      <pc:chgData name="" userId="" providerId="" clId="Web-{939E93D0-7AC6-0F9A-5A2F-D65574CBA0CE}" dt="2026-10-07T10:19:21.543" v="0" actId="20577"/>
      <pc:docMkLst>
        <pc:docMk/>
      </pc:docMkLst>
      <pc:sldChg chg="modSp">
        <pc:chgData name="" userId="" providerId="" clId="Web-{939E93D0-7AC6-0F9A-5A2F-D65574CBA0CE}" dt="2026-10-07T10:19:21.543" v="0" actId="20577"/>
        <pc:sldMkLst>
          <pc:docMk/>
          <pc:sldMk cId="3343842783" sldId="264"/>
        </pc:sldMkLst>
        <pc:spChg chg="mod">
          <ac:chgData name="" userId="" providerId="" clId="Web-{939E93D0-7AC6-0F9A-5A2F-D65574CBA0CE}" dt="2026-10-07T10:19:21.543" v="0" actId="20577"/>
          <ac:spMkLst>
            <pc:docMk/>
            <pc:sldMk cId="3343842783" sldId="264"/>
            <ac:spMk id="2" creationId="{22196954-32A4-F94F-58C8-B7B27F3175F2}"/>
          </ac:spMkLst>
        </pc:spChg>
      </pc:sldChg>
    </pc:docChg>
  </pc:docChgLst>
  <pc:docChgLst>
    <pc:chgData name="Denise McCullock (2519544)" userId="S::2519544@student.uwtsd.ac.uk::f0674a8d-3a2a-4017-9e99-3b170f4f5974" providerId="AD" clId="Web-{08128126-147B-CF1D-5D27-26070FE4C1A6}"/>
    <pc:docChg chg="mod addSld delSld modSld addMainMaster delMainMaster">
      <pc:chgData name="Denise McCullock (2519544)" userId="S::2519544@student.uwtsd.ac.uk::f0674a8d-3a2a-4017-9e99-3b170f4f5974" providerId="AD" clId="Web-{08128126-147B-CF1D-5D27-26070FE4C1A6}" dt="2026-10-02T17:22:31.255" v="2228"/>
      <pc:docMkLst>
        <pc:docMk/>
      </pc:docMkLst>
      <pc:sldChg chg="addSp delSp modSp new mod setBg modClrScheme setClrOvrMap delDesignElem chgLayout">
        <pc:chgData name="Denise McCullock (2519544)" userId="S::2519544@student.uwtsd.ac.uk::f0674a8d-3a2a-4017-9e99-3b170f4f5974" providerId="AD" clId="Web-{08128126-147B-CF1D-5D27-26070FE4C1A6}" dt="2026-10-02T14:46:49.511" v="908" actId="20577"/>
        <pc:sldMkLst>
          <pc:docMk/>
          <pc:sldMk cId="3049056725" sldId="256"/>
        </pc:sldMkLst>
        <pc:spChg chg="mod ord">
          <ac:chgData name="Denise McCullock (2519544)" userId="S::2519544@student.uwtsd.ac.uk::f0674a8d-3a2a-4017-9e99-3b170f4f5974" providerId="AD" clId="Web-{08128126-147B-CF1D-5D27-26070FE4C1A6}" dt="2026-10-02T14:46:49.511" v="908" actId="20577"/>
          <ac:spMkLst>
            <pc:docMk/>
            <pc:sldMk cId="3049056725" sldId="256"/>
            <ac:spMk id="2" creationId="{4ABE5A28-891A-331F-C4CE-E411402FE814}"/>
          </ac:spMkLst>
        </pc:spChg>
        <pc:spChg chg="mod ord">
          <ac:chgData name="Denise McCullock (2519544)" userId="S::2519544@student.uwtsd.ac.uk::f0674a8d-3a2a-4017-9e99-3b170f4f5974" providerId="AD" clId="Web-{08128126-147B-CF1D-5D27-26070FE4C1A6}" dt="2026-10-02T14:41:21.607" v="891" actId="1076"/>
          <ac:spMkLst>
            <pc:docMk/>
            <pc:sldMk cId="3049056725" sldId="256"/>
            <ac:spMk id="3" creationId="{5CECEEAE-2198-337B-1D91-28084AB4D9C6}"/>
          </ac:spMkLst>
        </pc:spChg>
        <pc:picChg chg="add mod ord">
          <ac:chgData name="Denise McCullock (2519544)" userId="S::2519544@student.uwtsd.ac.uk::f0674a8d-3a2a-4017-9e99-3b170f4f5974" providerId="AD" clId="Web-{08128126-147B-CF1D-5D27-26070FE4C1A6}" dt="2026-10-02T14:41:54.249" v="894" actId="1076"/>
          <ac:picMkLst>
            <pc:docMk/>
            <pc:sldMk cId="3049056725" sldId="256"/>
            <ac:picMk id="43" creationId="{E9394DA0-326D-253A-17F5-00CA681601DF}"/>
          </ac:picMkLst>
        </pc:picChg>
      </pc:sldChg>
      <pc:sldChg chg="addSp delSp modSp new mod setBg modClrScheme delDesignElem chgLayout">
        <pc:chgData name="Denise McCullock (2519544)" userId="S::2519544@student.uwtsd.ac.uk::f0674a8d-3a2a-4017-9e99-3b170f4f5974" providerId="AD" clId="Web-{08128126-147B-CF1D-5D27-26070FE4C1A6}" dt="2026-10-02T15:22:50.471" v="1192" actId="20577"/>
        <pc:sldMkLst>
          <pc:docMk/>
          <pc:sldMk cId="466103226" sldId="257"/>
        </pc:sldMkLst>
        <pc:spChg chg="mod ord">
          <ac:chgData name="Denise McCullock (2519544)" userId="S::2519544@student.uwtsd.ac.uk::f0674a8d-3a2a-4017-9e99-3b170f4f5974" providerId="AD" clId="Web-{08128126-147B-CF1D-5D27-26070FE4C1A6}" dt="2026-10-02T15:12:18.738" v="1047" actId="14100"/>
          <ac:spMkLst>
            <pc:docMk/>
            <pc:sldMk cId="466103226" sldId="257"/>
            <ac:spMk id="2" creationId="{7D79476C-8947-7E2F-C849-36B7BBF0D645}"/>
          </ac:spMkLst>
        </pc:spChg>
        <pc:graphicFrameChg chg="add mod ord modGraphic">
          <ac:chgData name="Denise McCullock (2519544)" userId="S::2519544@student.uwtsd.ac.uk::f0674a8d-3a2a-4017-9e99-3b170f4f5974" providerId="AD" clId="Web-{08128126-147B-CF1D-5D27-26070FE4C1A6}" dt="2026-10-02T15:22:50.471" v="1192" actId="20577"/>
          <ac:graphicFrameMkLst>
            <pc:docMk/>
            <pc:sldMk cId="466103226" sldId="257"/>
            <ac:graphicFrameMk id="79" creationId="{8FA80814-3AFB-0B78-83D3-E43F9C34D385}"/>
          </ac:graphicFrameMkLst>
        </pc:graphicFrameChg>
      </pc:sldChg>
      <pc:sldChg chg="addSp delSp modSp new mod modClrScheme chgLayout">
        <pc:chgData name="Denise McCullock (2519544)" userId="S::2519544@student.uwtsd.ac.uk::f0674a8d-3a2a-4017-9e99-3b170f4f5974" providerId="AD" clId="Web-{08128126-147B-CF1D-5D27-26070FE4C1A6}" dt="2026-10-02T16:35:46.933" v="2227" actId="20577"/>
        <pc:sldMkLst>
          <pc:docMk/>
          <pc:sldMk cId="3982139629" sldId="258"/>
        </pc:sldMkLst>
        <pc:spChg chg="mod">
          <ac:chgData name="Denise McCullock (2519544)" userId="S::2519544@student.uwtsd.ac.uk::f0674a8d-3a2a-4017-9e99-3b170f4f5974" providerId="AD" clId="Web-{08128126-147B-CF1D-5D27-26070FE4C1A6}" dt="2026-10-02T15:54:35.564" v="1718"/>
          <ac:spMkLst>
            <pc:docMk/>
            <pc:sldMk cId="3982139629" sldId="258"/>
            <ac:spMk id="2" creationId="{BB199892-06F7-86BF-C9E8-BE9588ED3720}"/>
          </ac:spMkLst>
        </pc:spChg>
        <pc:spChg chg="add del mod">
          <ac:chgData name="Denise McCullock (2519544)" userId="S::2519544@student.uwtsd.ac.uk::f0674a8d-3a2a-4017-9e99-3b170f4f5974" providerId="AD" clId="Web-{08128126-147B-CF1D-5D27-26070FE4C1A6}" dt="2026-10-02T16:22:35.142" v="1998" actId="20577"/>
          <ac:spMkLst>
            <pc:docMk/>
            <pc:sldMk cId="3982139629" sldId="258"/>
            <ac:spMk id="3" creationId="{6B1A9FEF-7E8A-95E6-148B-4328EC0F01F8}"/>
          </ac:spMkLst>
        </pc:spChg>
        <pc:spChg chg="mod">
          <ac:chgData name="Denise McCullock (2519544)" userId="S::2519544@student.uwtsd.ac.uk::f0674a8d-3a2a-4017-9e99-3b170f4f5974" providerId="AD" clId="Web-{08128126-147B-CF1D-5D27-26070FE4C1A6}" dt="2026-10-02T15:54:35.564" v="1718"/>
          <ac:spMkLst>
            <pc:docMk/>
            <pc:sldMk cId="3982139629" sldId="258"/>
            <ac:spMk id="4" creationId="{7DCCAAFF-FA34-F8CB-00E9-A24A0DCC0CF0}"/>
          </ac:spMkLst>
        </pc:spChg>
        <pc:spChg chg="mod">
          <ac:chgData name="Denise McCullock (2519544)" userId="S::2519544@student.uwtsd.ac.uk::f0674a8d-3a2a-4017-9e99-3b170f4f5974" providerId="AD" clId="Web-{08128126-147B-CF1D-5D27-26070FE4C1A6}" dt="2026-10-02T15:54:35.564" v="1718"/>
          <ac:spMkLst>
            <pc:docMk/>
            <pc:sldMk cId="3982139629" sldId="258"/>
            <ac:spMk id="5" creationId="{813C5DFA-9390-D5FF-0C59-CAC1AF97BE83}"/>
          </ac:spMkLst>
        </pc:spChg>
        <pc:spChg chg="mod">
          <ac:chgData name="Denise McCullock (2519544)" userId="S::2519544@student.uwtsd.ac.uk::f0674a8d-3a2a-4017-9e99-3b170f4f5974" providerId="AD" clId="Web-{08128126-147B-CF1D-5D27-26070FE4C1A6}" dt="2026-10-02T15:54:35.564" v="1718"/>
          <ac:spMkLst>
            <pc:docMk/>
            <pc:sldMk cId="3982139629" sldId="258"/>
            <ac:spMk id="6" creationId="{BC7A0147-34E3-DA33-DC1D-319FA00B9B26}"/>
          </ac:spMkLst>
        </pc:spChg>
        <pc:spChg chg="add mod">
          <ac:chgData name="Denise McCullock (2519544)" userId="S::2519544@student.uwtsd.ac.uk::f0674a8d-3a2a-4017-9e99-3b170f4f5974" providerId="AD" clId="Web-{08128126-147B-CF1D-5D27-26070FE4C1A6}" dt="2026-10-02T16:24:06.957" v="2056" actId="20577"/>
          <ac:spMkLst>
            <pc:docMk/>
            <pc:sldMk cId="3982139629" sldId="258"/>
            <ac:spMk id="106" creationId="{914333C6-2984-3869-2755-977A1BF321F1}"/>
          </ac:spMkLst>
        </pc:spChg>
        <pc:spChg chg="add mod">
          <ac:chgData name="Denise McCullock (2519544)" userId="S::2519544@student.uwtsd.ac.uk::f0674a8d-3a2a-4017-9e99-3b170f4f5974" providerId="AD" clId="Web-{08128126-147B-CF1D-5D27-26070FE4C1A6}" dt="2026-10-02T16:29:08.549" v="2129" actId="14100"/>
          <ac:spMkLst>
            <pc:docMk/>
            <pc:sldMk cId="3982139629" sldId="258"/>
            <ac:spMk id="107" creationId="{B0E083EA-5EAF-60F1-2FF7-A7DA17F999BF}"/>
          </ac:spMkLst>
        </pc:spChg>
        <pc:spChg chg="add mod">
          <ac:chgData name="Denise McCullock (2519544)" userId="S::2519544@student.uwtsd.ac.uk::f0674a8d-3a2a-4017-9e99-3b170f4f5974" providerId="AD" clId="Web-{08128126-147B-CF1D-5D27-26070FE4C1A6}" dt="2026-10-02T16:31:50.579" v="2136" actId="20577"/>
          <ac:spMkLst>
            <pc:docMk/>
            <pc:sldMk cId="3982139629" sldId="258"/>
            <ac:spMk id="108" creationId="{94D2FF9D-412C-7ECD-715C-B5AFD334BF7D}"/>
          </ac:spMkLst>
        </pc:spChg>
        <pc:spChg chg="add mod">
          <ac:chgData name="Denise McCullock (2519544)" userId="S::2519544@student.uwtsd.ac.uk::f0674a8d-3a2a-4017-9e99-3b170f4f5974" providerId="AD" clId="Web-{08128126-147B-CF1D-5D27-26070FE4C1A6}" dt="2026-10-02T16:35:46.933" v="2227" actId="20577"/>
          <ac:spMkLst>
            <pc:docMk/>
            <pc:sldMk cId="3982139629" sldId="258"/>
            <ac:spMk id="109" creationId="{4864122E-C085-567C-9A37-79D35255B269}"/>
          </ac:spMkLst>
        </pc:spChg>
      </pc:sldChg>
      <pc:sldChg chg="new">
        <pc:chgData name="Denise McCullock (2519544)" userId="S::2519544@student.uwtsd.ac.uk::f0674a8d-3a2a-4017-9e99-3b170f4f5974" providerId="AD" clId="Web-{08128126-147B-CF1D-5D27-26070FE4C1A6}" dt="2026-10-02T17:22:31.255" v="2228"/>
        <pc:sldMkLst>
          <pc:docMk/>
          <pc:sldMk cId="210417384" sldId="259"/>
        </pc:sldMkLst>
      </pc:sldChg>
      <pc:sldMasterChg chg="add addSldLayout modSldLayout">
        <pc:chgData name="Denise McCullock (2519544)" userId="S::2519544@student.uwtsd.ac.uk::f0674a8d-3a2a-4017-9e99-3b170f4f5974" providerId="AD" clId="Web-{08128126-147B-CF1D-5D27-26070FE4C1A6}" dt="2026-10-02T14:26:35.611" v="876"/>
        <pc:sldMasterMkLst>
          <pc:docMk/>
          <pc:sldMasterMk cId="1531338701" sldId="2147483870"/>
        </pc:sldMasterMkLst>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4211512525" sldId="2147483871"/>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2777829074" sldId="2147483872"/>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1357786403" sldId="2147483873"/>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3268847265" sldId="2147483874"/>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458679970" sldId="2147483875"/>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3399476571" sldId="2147483876"/>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3139702190" sldId="2147483877"/>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81273126" sldId="2147483878"/>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4268845011" sldId="2147483879"/>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4082549877" sldId="2147483880"/>
          </pc:sldLayoutMkLst>
        </pc:sldLayoutChg>
        <pc:sldLayoutChg chg="add mod replId">
          <pc:chgData name="Denise McCullock (2519544)" userId="S::2519544@student.uwtsd.ac.uk::f0674a8d-3a2a-4017-9e99-3b170f4f5974" providerId="AD" clId="Web-{08128126-147B-CF1D-5D27-26070FE4C1A6}" dt="2026-10-02T14:26:35.611" v="876"/>
          <pc:sldLayoutMkLst>
            <pc:docMk/>
            <pc:sldMasterMk cId="1531338701" sldId="2147483870"/>
            <pc:sldLayoutMk cId="2263498765" sldId="2147483881"/>
          </pc:sldLayoutMkLst>
        </pc:sldLayoutChg>
      </pc:sldMasterChg>
    </pc:docChg>
  </pc:docChgLst>
  <pc:docChgLst>
    <pc:chgData name="Denise McCullock (2519544)" userId="S::2519544@student.uwtsd.ac.uk::f0674a8d-3a2a-4017-9e99-3b170f4f5974" providerId="AD" clId="Web-{A34999D0-1A70-633A-3E67-1CF1B2FF0CAE}"/>
    <pc:docChg chg="addSld modSld">
      <pc:chgData name="Denise McCullock (2519544)" userId="S::2519544@student.uwtsd.ac.uk::f0674a8d-3a2a-4017-9e99-3b170f4f5974" providerId="AD" clId="Web-{A34999D0-1A70-633A-3E67-1CF1B2FF0CAE}" dt="2026-10-05T11:24:10.193" v="357" actId="20577"/>
      <pc:docMkLst>
        <pc:docMk/>
      </pc:docMkLst>
      <pc:sldChg chg="modSp">
        <pc:chgData name="Denise McCullock (2519544)" userId="S::2519544@student.uwtsd.ac.uk::f0674a8d-3a2a-4017-9e99-3b170f4f5974" providerId="AD" clId="Web-{A34999D0-1A70-633A-3E67-1CF1B2FF0CAE}" dt="2026-10-05T11:11:24.457" v="231" actId="20577"/>
        <pc:sldMkLst>
          <pc:docMk/>
          <pc:sldMk cId="466103226" sldId="257"/>
        </pc:sldMkLst>
        <pc:graphicFrameChg chg="modGraphic">
          <ac:chgData name="Denise McCullock (2519544)" userId="S::2519544@student.uwtsd.ac.uk::f0674a8d-3a2a-4017-9e99-3b170f4f5974" providerId="AD" clId="Web-{A34999D0-1A70-633A-3E67-1CF1B2FF0CAE}" dt="2026-10-05T11:11:24.457" v="231" actId="20577"/>
          <ac:graphicFrameMkLst>
            <pc:docMk/>
            <pc:sldMk cId="466103226" sldId="257"/>
            <ac:graphicFrameMk id="79" creationId="{8FA80814-3AFB-0B78-83D3-E43F9C34D385}"/>
          </ac:graphicFrameMkLst>
        </pc:graphicFrameChg>
      </pc:sldChg>
      <pc:sldChg chg="modSp">
        <pc:chgData name="Denise McCullock (2519544)" userId="S::2519544@student.uwtsd.ac.uk::f0674a8d-3a2a-4017-9e99-3b170f4f5974" providerId="AD" clId="Web-{A34999D0-1A70-633A-3E67-1CF1B2FF0CAE}" dt="2026-10-05T11:12:51.193" v="237" actId="20577"/>
        <pc:sldMkLst>
          <pc:docMk/>
          <pc:sldMk cId="3982139629" sldId="258"/>
        </pc:sldMkLst>
        <pc:spChg chg="mod">
          <ac:chgData name="Denise McCullock (2519544)" userId="S::2519544@student.uwtsd.ac.uk::f0674a8d-3a2a-4017-9e99-3b170f4f5974" providerId="AD" clId="Web-{A34999D0-1A70-633A-3E67-1CF1B2FF0CAE}" dt="2026-10-05T11:12:51.193" v="237" actId="20577"/>
          <ac:spMkLst>
            <pc:docMk/>
            <pc:sldMk cId="3982139629" sldId="258"/>
            <ac:spMk id="3" creationId="{6B1A9FEF-7E8A-95E6-148B-4328EC0F01F8}"/>
          </ac:spMkLst>
        </pc:spChg>
        <pc:spChg chg="mod">
          <ac:chgData name="Denise McCullock (2519544)" userId="S::2519544@student.uwtsd.ac.uk::f0674a8d-3a2a-4017-9e99-3b170f4f5974" providerId="AD" clId="Web-{A34999D0-1A70-633A-3E67-1CF1B2FF0CAE}" dt="2026-10-05T11:12:16.630" v="232" actId="14100"/>
          <ac:spMkLst>
            <pc:docMk/>
            <pc:sldMk cId="3982139629" sldId="258"/>
            <ac:spMk id="108" creationId="{94D2FF9D-412C-7ECD-715C-B5AFD334BF7D}"/>
          </ac:spMkLst>
        </pc:spChg>
      </pc:sldChg>
      <pc:sldChg chg="modSp">
        <pc:chgData name="Denise McCullock (2519544)" userId="S::2519544@student.uwtsd.ac.uk::f0674a8d-3a2a-4017-9e99-3b170f4f5974" providerId="AD" clId="Web-{A34999D0-1A70-633A-3E67-1CF1B2FF0CAE}" dt="2026-10-05T11:18:08.755" v="308" actId="1076"/>
        <pc:sldMkLst>
          <pc:docMk/>
          <pc:sldMk cId="1812460293" sldId="261"/>
        </pc:sldMkLst>
        <pc:graphicFrameChg chg="mod modGraphic">
          <ac:chgData name="Denise McCullock (2519544)" userId="S::2519544@student.uwtsd.ac.uk::f0674a8d-3a2a-4017-9e99-3b170f4f5974" providerId="AD" clId="Web-{A34999D0-1A70-633A-3E67-1CF1B2FF0CAE}" dt="2026-10-05T11:18:08.755" v="308" actId="1076"/>
          <ac:graphicFrameMkLst>
            <pc:docMk/>
            <pc:sldMk cId="1812460293" sldId="261"/>
            <ac:graphicFrameMk id="30" creationId="{7CB8614D-E468-B44C-863A-5BBAD722CDBC}"/>
          </ac:graphicFrameMkLst>
        </pc:graphicFrameChg>
      </pc:sldChg>
      <pc:sldChg chg="modSp">
        <pc:chgData name="Denise McCullock (2519544)" userId="S::2519544@student.uwtsd.ac.uk::f0674a8d-3a2a-4017-9e99-3b170f4f5974" providerId="AD" clId="Web-{A34999D0-1A70-633A-3E67-1CF1B2FF0CAE}" dt="2026-10-05T11:20:05.972" v="332" actId="20577"/>
        <pc:sldMkLst>
          <pc:docMk/>
          <pc:sldMk cId="997509443" sldId="262"/>
        </pc:sldMkLst>
        <pc:graphicFrameChg chg="modGraphic">
          <ac:chgData name="Denise McCullock (2519544)" userId="S::2519544@student.uwtsd.ac.uk::f0674a8d-3a2a-4017-9e99-3b170f4f5974" providerId="AD" clId="Web-{A34999D0-1A70-633A-3E67-1CF1B2FF0CAE}" dt="2026-10-05T11:20:05.972" v="332" actId="20577"/>
          <ac:graphicFrameMkLst>
            <pc:docMk/>
            <pc:sldMk cId="997509443" sldId="262"/>
            <ac:graphicFrameMk id="20" creationId="{09C5A7BD-CB9C-0DD2-D7A1-AC052644305A}"/>
          </ac:graphicFrameMkLst>
        </pc:graphicFrameChg>
      </pc:sldChg>
      <pc:sldChg chg="modSp">
        <pc:chgData name="Denise McCullock (2519544)" userId="S::2519544@student.uwtsd.ac.uk::f0674a8d-3a2a-4017-9e99-3b170f4f5974" providerId="AD" clId="Web-{A34999D0-1A70-633A-3E67-1CF1B2FF0CAE}" dt="2026-10-05T11:22:07.498" v="354" actId="20577"/>
        <pc:sldMkLst>
          <pc:docMk/>
          <pc:sldMk cId="785875489" sldId="263"/>
        </pc:sldMkLst>
        <pc:graphicFrameChg chg="modGraphic">
          <ac:chgData name="Denise McCullock (2519544)" userId="S::2519544@student.uwtsd.ac.uk::f0674a8d-3a2a-4017-9e99-3b170f4f5974" providerId="AD" clId="Web-{A34999D0-1A70-633A-3E67-1CF1B2FF0CAE}" dt="2026-10-05T11:22:07.498" v="354" actId="20577"/>
          <ac:graphicFrameMkLst>
            <pc:docMk/>
            <pc:sldMk cId="785875489" sldId="263"/>
            <ac:graphicFrameMk id="18" creationId="{70C31380-8079-8716-0E5B-CC8341F06056}"/>
          </ac:graphicFrameMkLst>
        </pc:graphicFrameChg>
      </pc:sldChg>
      <pc:sldChg chg="modSp">
        <pc:chgData name="Denise McCullock (2519544)" userId="S::2519544@student.uwtsd.ac.uk::f0674a8d-3a2a-4017-9e99-3b170f4f5974" providerId="AD" clId="Web-{A34999D0-1A70-633A-3E67-1CF1B2FF0CAE}" dt="2026-10-05T11:23:07.018" v="356" actId="20577"/>
        <pc:sldMkLst>
          <pc:docMk/>
          <pc:sldMk cId="3343842783" sldId="264"/>
        </pc:sldMkLst>
        <pc:spChg chg="mod">
          <ac:chgData name="Denise McCullock (2519544)" userId="S::2519544@student.uwtsd.ac.uk::f0674a8d-3a2a-4017-9e99-3b170f4f5974" providerId="AD" clId="Web-{A34999D0-1A70-633A-3E67-1CF1B2FF0CAE}" dt="2026-10-05T11:23:07.018" v="356" actId="20577"/>
          <ac:spMkLst>
            <pc:docMk/>
            <pc:sldMk cId="3343842783" sldId="264"/>
            <ac:spMk id="2" creationId="{22196954-32A4-F94F-58C8-B7B27F3175F2}"/>
          </ac:spMkLst>
        </pc:spChg>
        <pc:spChg chg="mod">
          <ac:chgData name="Denise McCullock (2519544)" userId="S::2519544@student.uwtsd.ac.uk::f0674a8d-3a2a-4017-9e99-3b170f4f5974" providerId="AD" clId="Web-{A34999D0-1A70-633A-3E67-1CF1B2FF0CAE}" dt="2026-10-05T09:52:34.627" v="49" actId="14100"/>
          <ac:spMkLst>
            <pc:docMk/>
            <pc:sldMk cId="3343842783" sldId="264"/>
            <ac:spMk id="3" creationId="{87BE89FD-06A2-2E1F-645F-F0EAABB38EC9}"/>
          </ac:spMkLst>
        </pc:spChg>
      </pc:sldChg>
      <pc:sldChg chg="addSp delSp modSp new">
        <pc:chgData name="Denise McCullock (2519544)" userId="S::2519544@student.uwtsd.ac.uk::f0674a8d-3a2a-4017-9e99-3b170f4f5974" providerId="AD" clId="Web-{A34999D0-1A70-633A-3E67-1CF1B2FF0CAE}" dt="2026-10-05T10:02:56.242" v="125" actId="20577"/>
        <pc:sldMkLst>
          <pc:docMk/>
          <pc:sldMk cId="1225038237" sldId="265"/>
        </pc:sldMkLst>
        <pc:spChg chg="mod">
          <ac:chgData name="Denise McCullock (2519544)" userId="S::2519544@student.uwtsd.ac.uk::f0674a8d-3a2a-4017-9e99-3b170f4f5974" providerId="AD" clId="Web-{A34999D0-1A70-633A-3E67-1CF1B2FF0CAE}" dt="2026-10-05T10:01:55.959" v="119"/>
          <ac:spMkLst>
            <pc:docMk/>
            <pc:sldMk cId="1225038237" sldId="265"/>
            <ac:spMk id="2" creationId="{FB0A5CAE-C9AF-F3DA-36CC-2AC814C51158}"/>
          </ac:spMkLst>
        </pc:spChg>
        <pc:spChg chg="add del mod">
          <ac:chgData name="Denise McCullock (2519544)" userId="S::2519544@student.uwtsd.ac.uk::f0674a8d-3a2a-4017-9e99-3b170f4f5974" providerId="AD" clId="Web-{A34999D0-1A70-633A-3E67-1CF1B2FF0CAE}" dt="2026-10-05T10:02:56.242" v="125" actId="20577"/>
          <ac:spMkLst>
            <pc:docMk/>
            <pc:sldMk cId="1225038237" sldId="265"/>
            <ac:spMk id="3" creationId="{63D092B4-F564-20E8-80FF-028295DC8DF9}"/>
          </ac:spMkLst>
        </pc:spChg>
        <pc:spChg chg="mod">
          <ac:chgData name="Denise McCullock (2519544)" userId="S::2519544@student.uwtsd.ac.uk::f0674a8d-3a2a-4017-9e99-3b170f4f5974" providerId="AD" clId="Web-{A34999D0-1A70-633A-3E67-1CF1B2FF0CAE}" dt="2026-10-05T10:01:55.959" v="119"/>
          <ac:spMkLst>
            <pc:docMk/>
            <pc:sldMk cId="1225038237" sldId="265"/>
            <ac:spMk id="4" creationId="{9BFDAB2D-3A1F-8A7B-961E-1FC49A374FF3}"/>
          </ac:spMkLst>
        </pc:spChg>
        <pc:spChg chg="mod">
          <ac:chgData name="Denise McCullock (2519544)" userId="S::2519544@student.uwtsd.ac.uk::f0674a8d-3a2a-4017-9e99-3b170f4f5974" providerId="AD" clId="Web-{A34999D0-1A70-633A-3E67-1CF1B2FF0CAE}" dt="2026-10-05T10:01:55.959" v="119"/>
          <ac:spMkLst>
            <pc:docMk/>
            <pc:sldMk cId="1225038237" sldId="265"/>
            <ac:spMk id="5" creationId="{A2916626-5F5D-C9C9-8DA0-CA3680B01859}"/>
          </ac:spMkLst>
        </pc:spChg>
        <pc:spChg chg="mod">
          <ac:chgData name="Denise McCullock (2519544)" userId="S::2519544@student.uwtsd.ac.uk::f0674a8d-3a2a-4017-9e99-3b170f4f5974" providerId="AD" clId="Web-{A34999D0-1A70-633A-3E67-1CF1B2FF0CAE}" dt="2026-10-05T10:01:55.959" v="119"/>
          <ac:spMkLst>
            <pc:docMk/>
            <pc:sldMk cId="1225038237" sldId="265"/>
            <ac:spMk id="6" creationId="{EBAB98C9-312E-8135-DB79-AE01C35A6449}"/>
          </ac:spMkLst>
        </pc:spChg>
      </pc:sldChg>
      <pc:sldChg chg="addSp delSp modSp new mod modClrScheme chgLayout">
        <pc:chgData name="Denise McCullock (2519544)" userId="S::2519544@student.uwtsd.ac.uk::f0674a8d-3a2a-4017-9e99-3b170f4f5974" providerId="AD" clId="Web-{A34999D0-1A70-633A-3E67-1CF1B2FF0CAE}" dt="2026-10-05T10:12:19.956" v="155" actId="20577"/>
        <pc:sldMkLst>
          <pc:docMk/>
          <pc:sldMk cId="3886087913" sldId="266"/>
        </pc:sldMkLst>
        <pc:spChg chg="mod">
          <ac:chgData name="Denise McCullock (2519544)" userId="S::2519544@student.uwtsd.ac.uk::f0674a8d-3a2a-4017-9e99-3b170f4f5974" providerId="AD" clId="Web-{A34999D0-1A70-633A-3E67-1CF1B2FF0CAE}" dt="2026-10-05T10:10:18.401" v="144" actId="14100"/>
          <ac:spMkLst>
            <pc:docMk/>
            <pc:sldMk cId="3886087913" sldId="266"/>
            <ac:spMk id="2" creationId="{814A20FE-E501-9342-073A-94D06D435EA6}"/>
          </ac:spMkLst>
        </pc:spChg>
        <pc:spChg chg="mod">
          <ac:chgData name="Denise McCullock (2519544)" userId="S::2519544@student.uwtsd.ac.uk::f0674a8d-3a2a-4017-9e99-3b170f4f5974" providerId="AD" clId="Web-{A34999D0-1A70-633A-3E67-1CF1B2FF0CAE}" dt="2026-10-05T10:09:56.070" v="141"/>
          <ac:spMkLst>
            <pc:docMk/>
            <pc:sldMk cId="3886087913" sldId="266"/>
            <ac:spMk id="4" creationId="{23D76CA1-28E2-3A7E-263C-B29BD11BB2B7}"/>
          </ac:spMkLst>
        </pc:spChg>
        <pc:spChg chg="mod">
          <ac:chgData name="Denise McCullock (2519544)" userId="S::2519544@student.uwtsd.ac.uk::f0674a8d-3a2a-4017-9e99-3b170f4f5974" providerId="AD" clId="Web-{A34999D0-1A70-633A-3E67-1CF1B2FF0CAE}" dt="2026-10-05T10:09:56.070" v="141"/>
          <ac:spMkLst>
            <pc:docMk/>
            <pc:sldMk cId="3886087913" sldId="266"/>
            <ac:spMk id="5" creationId="{18966F82-06FB-053C-354C-B2BBA4C585E0}"/>
          </ac:spMkLst>
        </pc:spChg>
        <pc:spChg chg="mod">
          <ac:chgData name="Denise McCullock (2519544)" userId="S::2519544@student.uwtsd.ac.uk::f0674a8d-3a2a-4017-9e99-3b170f4f5974" providerId="AD" clId="Web-{A34999D0-1A70-633A-3E67-1CF1B2FF0CAE}" dt="2026-10-05T10:09:56.070" v="141"/>
          <ac:spMkLst>
            <pc:docMk/>
            <pc:sldMk cId="3886087913" sldId="266"/>
            <ac:spMk id="6" creationId="{21305B25-1CB3-16EE-F859-687B432400DB}"/>
          </ac:spMkLst>
        </pc:spChg>
        <pc:spChg chg="add mod">
          <ac:chgData name="Denise McCullock (2519544)" userId="S::2519544@student.uwtsd.ac.uk::f0674a8d-3a2a-4017-9e99-3b170f4f5974" providerId="AD" clId="Web-{A34999D0-1A70-633A-3E67-1CF1B2FF0CAE}" dt="2026-10-05T10:12:19.956" v="155" actId="20577"/>
          <ac:spMkLst>
            <pc:docMk/>
            <pc:sldMk cId="3886087913" sldId="266"/>
            <ac:spMk id="15" creationId="{2E207D0E-C5BD-EA84-2441-740103D4BC80}"/>
          </ac:spMkLst>
        </pc:spChg>
        <pc:picChg chg="add mod">
          <ac:chgData name="Denise McCullock (2519544)" userId="S::2519544@student.uwtsd.ac.uk::f0674a8d-3a2a-4017-9e99-3b170f4f5974" providerId="AD" clId="Web-{A34999D0-1A70-633A-3E67-1CF1B2FF0CAE}" dt="2026-10-05T10:10:52.357" v="148" actId="14100"/>
          <ac:picMkLst>
            <pc:docMk/>
            <pc:sldMk cId="3886087913" sldId="266"/>
            <ac:picMk id="14" creationId="{FE575790-B144-719C-3BD7-2AF3B82A4780}"/>
          </ac:picMkLst>
        </pc:picChg>
      </pc:sldChg>
      <pc:sldChg chg="delSp modSp new">
        <pc:chgData name="Denise McCullock (2519544)" userId="S::2519544@student.uwtsd.ac.uk::f0674a8d-3a2a-4017-9e99-3b170f4f5974" providerId="AD" clId="Web-{A34999D0-1A70-633A-3E67-1CF1B2FF0CAE}" dt="2026-10-05T11:24:10.193" v="357" actId="20577"/>
        <pc:sldMkLst>
          <pc:docMk/>
          <pc:sldMk cId="272220245" sldId="267"/>
        </pc:sldMkLst>
        <pc:spChg chg="mod">
          <ac:chgData name="Denise McCullock (2519544)" userId="S::2519544@student.uwtsd.ac.uk::f0674a8d-3a2a-4017-9e99-3b170f4f5974" providerId="AD" clId="Web-{A34999D0-1A70-633A-3E67-1CF1B2FF0CAE}" dt="2026-10-05T11:24:10.193" v="357" actId="20577"/>
          <ac:spMkLst>
            <pc:docMk/>
            <pc:sldMk cId="272220245" sldId="267"/>
            <ac:spMk id="2" creationId="{A643D5AB-D50F-D774-54CB-A363687EBE98}"/>
          </ac:spMkLst>
        </pc:spChg>
        <pc:spChg chg="mod">
          <ac:chgData name="Denise McCullock (2519544)" userId="S::2519544@student.uwtsd.ac.uk::f0674a8d-3a2a-4017-9e99-3b170f4f5974" providerId="AD" clId="Web-{A34999D0-1A70-633A-3E67-1CF1B2FF0CAE}" dt="2026-10-05T11:03:06.818" v="228" actId="20577"/>
          <ac:spMkLst>
            <pc:docMk/>
            <pc:sldMk cId="272220245" sldId="267"/>
            <ac:spMk id="3" creationId="{8ABF80C0-5D68-EFF9-E450-7B69EC120D18}"/>
          </ac:spMkLst>
        </pc:spChg>
      </pc:sldChg>
    </pc:docChg>
  </pc:docChgLst>
  <pc:docChgLst>
    <pc:chgData name="Denise McCullock (2519544)" userId="S::2519544@student.uwtsd.ac.uk::f0674a8d-3a2a-4017-9e99-3b170f4f5974" providerId="AD" clId="Web-{26B9D6CB-9F27-B850-9A15-00CD4A8E54A3}"/>
    <pc:docChg chg="addSld delSld modSld">
      <pc:chgData name="Denise McCullock (2519544)" userId="S::2519544@student.uwtsd.ac.uk::f0674a8d-3a2a-4017-9e99-3b170f4f5974" providerId="AD" clId="Web-{26B9D6CB-9F27-B850-9A15-00CD4A8E54A3}" dt="2026-10-02T20:11:06.586" v="572"/>
      <pc:docMkLst>
        <pc:docMk/>
      </pc:docMkLst>
      <pc:sldChg chg="modSp">
        <pc:chgData name="Denise McCullock (2519544)" userId="S::2519544@student.uwtsd.ac.uk::f0674a8d-3a2a-4017-9e99-3b170f4f5974" providerId="AD" clId="Web-{26B9D6CB-9F27-B850-9A15-00CD4A8E54A3}" dt="2026-10-02T19:27:30.654" v="399" actId="20577"/>
        <pc:sldMkLst>
          <pc:docMk/>
          <pc:sldMk cId="3982139629" sldId="258"/>
        </pc:sldMkLst>
        <pc:spChg chg="mod">
          <ac:chgData name="Denise McCullock (2519544)" userId="S::2519544@student.uwtsd.ac.uk::f0674a8d-3a2a-4017-9e99-3b170f4f5974" providerId="AD" clId="Web-{26B9D6CB-9F27-B850-9A15-00CD4A8E54A3}" dt="2026-10-02T19:27:30.654" v="399" actId="20577"/>
          <ac:spMkLst>
            <pc:docMk/>
            <pc:sldMk cId="3982139629" sldId="258"/>
            <ac:spMk id="2" creationId="{BB199892-06F7-86BF-C9E8-BE9588ED3720}"/>
          </ac:spMkLst>
        </pc:spChg>
      </pc:sldChg>
      <pc:sldChg chg="addSp delSp modSp mod modClrScheme chgLayout">
        <pc:chgData name="Denise McCullock (2519544)" userId="S::2519544@student.uwtsd.ac.uk::f0674a8d-3a2a-4017-9e99-3b170f4f5974" providerId="AD" clId="Web-{26B9D6CB-9F27-B850-9A15-00CD4A8E54A3}" dt="2026-10-02T19:27:13.294" v="397" actId="20577"/>
        <pc:sldMkLst>
          <pc:docMk/>
          <pc:sldMk cId="210417384" sldId="259"/>
        </pc:sldMkLst>
        <pc:spChg chg="mod">
          <ac:chgData name="Denise McCullock (2519544)" userId="S::2519544@student.uwtsd.ac.uk::f0674a8d-3a2a-4017-9e99-3b170f4f5974" providerId="AD" clId="Web-{26B9D6CB-9F27-B850-9A15-00CD4A8E54A3}" dt="2026-10-02T19:27:13.294" v="397" actId="20577"/>
          <ac:spMkLst>
            <pc:docMk/>
            <pc:sldMk cId="210417384" sldId="259"/>
            <ac:spMk id="2" creationId="{4683F703-67DA-95EA-97D4-E37585F63204}"/>
          </ac:spMkLst>
        </pc:spChg>
        <pc:spChg chg="mod">
          <ac:chgData name="Denise McCullock (2519544)" userId="S::2519544@student.uwtsd.ac.uk::f0674a8d-3a2a-4017-9e99-3b170f4f5974" providerId="AD" clId="Web-{26B9D6CB-9F27-B850-9A15-00CD4A8E54A3}" dt="2026-10-02T18:40:40.344" v="189" actId="20577"/>
          <ac:spMkLst>
            <pc:docMk/>
            <pc:sldMk cId="210417384" sldId="259"/>
            <ac:spMk id="3" creationId="{CA47B52E-2E6E-9E17-FC19-74468BD634AF}"/>
          </ac:spMkLst>
        </pc:spChg>
        <pc:spChg chg="mod">
          <ac:chgData name="Denise McCullock (2519544)" userId="S::2519544@student.uwtsd.ac.uk::f0674a8d-3a2a-4017-9e99-3b170f4f5974" providerId="AD" clId="Web-{26B9D6CB-9F27-B850-9A15-00CD4A8E54A3}" dt="2026-10-02T18:07:54.979" v="81"/>
          <ac:spMkLst>
            <pc:docMk/>
            <pc:sldMk cId="210417384" sldId="259"/>
            <ac:spMk id="4" creationId="{9E181A23-8245-CB91-4DE8-10D5E81A76D5}"/>
          </ac:spMkLst>
        </pc:spChg>
        <pc:spChg chg="mod">
          <ac:chgData name="Denise McCullock (2519544)" userId="S::2519544@student.uwtsd.ac.uk::f0674a8d-3a2a-4017-9e99-3b170f4f5974" providerId="AD" clId="Web-{26B9D6CB-9F27-B850-9A15-00CD4A8E54A3}" dt="2026-10-02T18:07:54.979" v="81"/>
          <ac:spMkLst>
            <pc:docMk/>
            <pc:sldMk cId="210417384" sldId="259"/>
            <ac:spMk id="5" creationId="{46CF237C-7D58-4659-DEEE-C34C1AE82487}"/>
          </ac:spMkLst>
        </pc:spChg>
        <pc:spChg chg="mod">
          <ac:chgData name="Denise McCullock (2519544)" userId="S::2519544@student.uwtsd.ac.uk::f0674a8d-3a2a-4017-9e99-3b170f4f5974" providerId="AD" clId="Web-{26B9D6CB-9F27-B850-9A15-00CD4A8E54A3}" dt="2026-10-02T18:07:54.979" v="81"/>
          <ac:spMkLst>
            <pc:docMk/>
            <pc:sldMk cId="210417384" sldId="259"/>
            <ac:spMk id="6" creationId="{A6AAA82A-0FAE-0F11-53A1-4159CAE938D7}"/>
          </ac:spMkLst>
        </pc:spChg>
        <pc:picChg chg="add mod ord">
          <ac:chgData name="Denise McCullock (2519544)" userId="S::2519544@student.uwtsd.ac.uk::f0674a8d-3a2a-4017-9e99-3b170f4f5974" providerId="AD" clId="Web-{26B9D6CB-9F27-B850-9A15-00CD4A8E54A3}" dt="2026-10-02T18:09:22.841" v="92" actId="14100"/>
          <ac:picMkLst>
            <pc:docMk/>
            <pc:sldMk cId="210417384" sldId="259"/>
            <ac:picMk id="8" creationId="{BCE3B612-3B44-A700-AD0A-5FE7CC1E2C8E}"/>
          </ac:picMkLst>
        </pc:picChg>
      </pc:sldChg>
      <pc:sldChg chg="addSp delSp modSp new">
        <pc:chgData name="Denise McCullock (2519544)" userId="S::2519544@student.uwtsd.ac.uk::f0674a8d-3a2a-4017-9e99-3b170f4f5974" providerId="AD" clId="Web-{26B9D6CB-9F27-B850-9A15-00CD4A8E54A3}" dt="2026-10-02T19:27:49.642" v="403" actId="20577"/>
        <pc:sldMkLst>
          <pc:docMk/>
          <pc:sldMk cId="402721534" sldId="260"/>
        </pc:sldMkLst>
        <pc:spChg chg="mod">
          <ac:chgData name="Denise McCullock (2519544)" userId="S::2519544@student.uwtsd.ac.uk::f0674a8d-3a2a-4017-9e99-3b170f4f5974" providerId="AD" clId="Web-{26B9D6CB-9F27-B850-9A15-00CD4A8E54A3}" dt="2026-10-02T19:27:49.642" v="403" actId="20577"/>
          <ac:spMkLst>
            <pc:docMk/>
            <pc:sldMk cId="402721534" sldId="260"/>
            <ac:spMk id="2" creationId="{914962F4-41AC-1998-194E-7E948491293E}"/>
          </ac:spMkLst>
        </pc:spChg>
        <pc:spChg chg="mod">
          <ac:chgData name="Denise McCullock (2519544)" userId="S::2519544@student.uwtsd.ac.uk::f0674a8d-3a2a-4017-9e99-3b170f4f5974" providerId="AD" clId="Web-{26B9D6CB-9F27-B850-9A15-00CD4A8E54A3}" dt="2026-10-02T18:40:18.921" v="188" actId="20577"/>
          <ac:spMkLst>
            <pc:docMk/>
            <pc:sldMk cId="402721534" sldId="260"/>
            <ac:spMk id="3" creationId="{66FED281-1FB7-0B3B-3B73-674596AFC833}"/>
          </ac:spMkLst>
        </pc:spChg>
        <pc:spChg chg="mod">
          <ac:chgData name="Denise McCullock (2519544)" userId="S::2519544@student.uwtsd.ac.uk::f0674a8d-3a2a-4017-9e99-3b170f4f5974" providerId="AD" clId="Web-{26B9D6CB-9F27-B850-9A15-00CD4A8E54A3}" dt="2026-10-02T18:17:21.361" v="132"/>
          <ac:spMkLst>
            <pc:docMk/>
            <pc:sldMk cId="402721534" sldId="260"/>
            <ac:spMk id="5" creationId="{77BE10CA-16A8-88E0-DB93-BB7C7D1FFF78}"/>
          </ac:spMkLst>
        </pc:spChg>
        <pc:spChg chg="mod">
          <ac:chgData name="Denise McCullock (2519544)" userId="S::2519544@student.uwtsd.ac.uk::f0674a8d-3a2a-4017-9e99-3b170f4f5974" providerId="AD" clId="Web-{26B9D6CB-9F27-B850-9A15-00CD4A8E54A3}" dt="2026-10-02T18:17:21.361" v="132"/>
          <ac:spMkLst>
            <pc:docMk/>
            <pc:sldMk cId="402721534" sldId="260"/>
            <ac:spMk id="6" creationId="{2DAF6A89-9E08-3B75-C5DE-18F568AEBC6A}"/>
          </ac:spMkLst>
        </pc:spChg>
        <pc:spChg chg="mod">
          <ac:chgData name="Denise McCullock (2519544)" userId="S::2519544@student.uwtsd.ac.uk::f0674a8d-3a2a-4017-9e99-3b170f4f5974" providerId="AD" clId="Web-{26B9D6CB-9F27-B850-9A15-00CD4A8E54A3}" dt="2026-10-02T18:17:21.361" v="132"/>
          <ac:spMkLst>
            <pc:docMk/>
            <pc:sldMk cId="402721534" sldId="260"/>
            <ac:spMk id="7" creationId="{9C7EAF4A-89E7-FBE2-7301-DEA2F3383223}"/>
          </ac:spMkLst>
        </pc:spChg>
        <pc:picChg chg="add mod">
          <ac:chgData name="Denise McCullock (2519544)" userId="S::2519544@student.uwtsd.ac.uk::f0674a8d-3a2a-4017-9e99-3b170f4f5974" providerId="AD" clId="Web-{26B9D6CB-9F27-B850-9A15-00CD4A8E54A3}" dt="2026-10-02T18:25:24.001" v="159" actId="14100"/>
          <ac:picMkLst>
            <pc:docMk/>
            <pc:sldMk cId="402721534" sldId="260"/>
            <ac:picMk id="9" creationId="{9CA8FAD3-3039-4FCE-BB3E-A0090EC6ABD5}"/>
          </ac:picMkLst>
        </pc:picChg>
      </pc:sldChg>
      <pc:sldChg chg="addSp delSp modSp new mod modClrScheme chgLayout">
        <pc:chgData name="Denise McCullock (2519544)" userId="S::2519544@student.uwtsd.ac.uk::f0674a8d-3a2a-4017-9e99-3b170f4f5974" providerId="AD" clId="Web-{26B9D6CB-9F27-B850-9A15-00CD4A8E54A3}" dt="2026-10-02T20:09:28.739" v="571" actId="14100"/>
        <pc:sldMkLst>
          <pc:docMk/>
          <pc:sldMk cId="1812460293" sldId="261"/>
        </pc:sldMkLst>
        <pc:spChg chg="mod">
          <ac:chgData name="Denise McCullock (2519544)" userId="S::2519544@student.uwtsd.ac.uk::f0674a8d-3a2a-4017-9e99-3b170f4f5974" providerId="AD" clId="Web-{26B9D6CB-9F27-B850-9A15-00CD4A8E54A3}" dt="2026-10-02T20:09:28.739" v="571" actId="14100"/>
          <ac:spMkLst>
            <pc:docMk/>
            <pc:sldMk cId="1812460293" sldId="261"/>
            <ac:spMk id="2" creationId="{43C33D49-943D-1B7D-7B40-D279BAB791F7}"/>
          </ac:spMkLst>
        </pc:spChg>
        <pc:spChg chg="mod">
          <ac:chgData name="Denise McCullock (2519544)" userId="S::2519544@student.uwtsd.ac.uk::f0674a8d-3a2a-4017-9e99-3b170f4f5974" providerId="AD" clId="Web-{26B9D6CB-9F27-B850-9A15-00CD4A8E54A3}" dt="2026-10-02T20:05:39.122" v="548"/>
          <ac:spMkLst>
            <pc:docMk/>
            <pc:sldMk cId="1812460293" sldId="261"/>
            <ac:spMk id="5" creationId="{B3CCB93B-CC90-7407-F0B1-EFBDD7313BC1}"/>
          </ac:spMkLst>
        </pc:spChg>
        <pc:spChg chg="mod">
          <ac:chgData name="Denise McCullock (2519544)" userId="S::2519544@student.uwtsd.ac.uk::f0674a8d-3a2a-4017-9e99-3b170f4f5974" providerId="AD" clId="Web-{26B9D6CB-9F27-B850-9A15-00CD4A8E54A3}" dt="2026-10-02T20:05:39.122" v="548"/>
          <ac:spMkLst>
            <pc:docMk/>
            <pc:sldMk cId="1812460293" sldId="261"/>
            <ac:spMk id="6" creationId="{087D1382-A185-2223-E8AA-04FDA5F4EAF7}"/>
          </ac:spMkLst>
        </pc:spChg>
        <pc:spChg chg="mod">
          <ac:chgData name="Denise McCullock (2519544)" userId="S::2519544@student.uwtsd.ac.uk::f0674a8d-3a2a-4017-9e99-3b170f4f5974" providerId="AD" clId="Web-{26B9D6CB-9F27-B850-9A15-00CD4A8E54A3}" dt="2026-10-02T20:05:39.122" v="548"/>
          <ac:spMkLst>
            <pc:docMk/>
            <pc:sldMk cId="1812460293" sldId="261"/>
            <ac:spMk id="7" creationId="{82E080A0-45F8-7553-7B7B-C47D860F21C2}"/>
          </ac:spMkLst>
        </pc:spChg>
        <pc:graphicFrameChg chg="add mod modGraphic">
          <ac:chgData name="Denise McCullock (2519544)" userId="S::2519544@student.uwtsd.ac.uk::f0674a8d-3a2a-4017-9e99-3b170f4f5974" providerId="AD" clId="Web-{26B9D6CB-9F27-B850-9A15-00CD4A8E54A3}" dt="2026-10-02T20:09:10.489" v="570" actId="14100"/>
          <ac:graphicFrameMkLst>
            <pc:docMk/>
            <pc:sldMk cId="1812460293" sldId="261"/>
            <ac:graphicFrameMk id="30" creationId="{7CB8614D-E468-B44C-863A-5BBAD722CDBC}"/>
          </ac:graphicFrameMkLst>
        </pc:graphicFrameChg>
      </pc:sldChg>
      <pc:sldChg chg="addSp delSp modSp new mod modClrScheme chgLayout">
        <pc:chgData name="Denise McCullock (2519544)" userId="S::2519544@student.uwtsd.ac.uk::f0674a8d-3a2a-4017-9e99-3b170f4f5974" providerId="AD" clId="Web-{26B9D6CB-9F27-B850-9A15-00CD4A8E54A3}" dt="2026-10-02T20:04:31.402" v="540" actId="14100"/>
        <pc:sldMkLst>
          <pc:docMk/>
          <pc:sldMk cId="997509443" sldId="262"/>
        </pc:sldMkLst>
        <pc:spChg chg="mod">
          <ac:chgData name="Denise McCullock (2519544)" userId="S::2519544@student.uwtsd.ac.uk::f0674a8d-3a2a-4017-9e99-3b170f4f5974" providerId="AD" clId="Web-{26B9D6CB-9F27-B850-9A15-00CD4A8E54A3}" dt="2026-10-02T20:04:24.433" v="539" actId="14100"/>
          <ac:spMkLst>
            <pc:docMk/>
            <pc:sldMk cId="997509443" sldId="262"/>
            <ac:spMk id="2" creationId="{DBBA796C-A429-0643-060A-A824730D83C8}"/>
          </ac:spMkLst>
        </pc:spChg>
        <pc:spChg chg="mod">
          <ac:chgData name="Denise McCullock (2519544)" userId="S::2519544@student.uwtsd.ac.uk::f0674a8d-3a2a-4017-9e99-3b170f4f5974" providerId="AD" clId="Web-{26B9D6CB-9F27-B850-9A15-00CD4A8E54A3}" dt="2026-10-02T19:12:52.079" v="348"/>
          <ac:spMkLst>
            <pc:docMk/>
            <pc:sldMk cId="997509443" sldId="262"/>
            <ac:spMk id="4" creationId="{A77D8376-9705-4FFC-4A4D-12CA08236E6A}"/>
          </ac:spMkLst>
        </pc:spChg>
        <pc:spChg chg="mod">
          <ac:chgData name="Denise McCullock (2519544)" userId="S::2519544@student.uwtsd.ac.uk::f0674a8d-3a2a-4017-9e99-3b170f4f5974" providerId="AD" clId="Web-{26B9D6CB-9F27-B850-9A15-00CD4A8E54A3}" dt="2026-10-02T19:12:52.079" v="348"/>
          <ac:spMkLst>
            <pc:docMk/>
            <pc:sldMk cId="997509443" sldId="262"/>
            <ac:spMk id="5" creationId="{1986A96A-5A73-98D0-145A-A3CAB3EB13BA}"/>
          </ac:spMkLst>
        </pc:spChg>
        <pc:spChg chg="mod">
          <ac:chgData name="Denise McCullock (2519544)" userId="S::2519544@student.uwtsd.ac.uk::f0674a8d-3a2a-4017-9e99-3b170f4f5974" providerId="AD" clId="Web-{26B9D6CB-9F27-B850-9A15-00CD4A8E54A3}" dt="2026-10-02T19:12:52.079" v="348"/>
          <ac:spMkLst>
            <pc:docMk/>
            <pc:sldMk cId="997509443" sldId="262"/>
            <ac:spMk id="6" creationId="{86BEFC19-512F-2363-2C88-FA77A71B7849}"/>
          </ac:spMkLst>
        </pc:spChg>
        <pc:graphicFrameChg chg="add mod modGraphic">
          <ac:chgData name="Denise McCullock (2519544)" userId="S::2519544@student.uwtsd.ac.uk::f0674a8d-3a2a-4017-9e99-3b170f4f5974" providerId="AD" clId="Web-{26B9D6CB-9F27-B850-9A15-00CD4A8E54A3}" dt="2026-10-02T20:04:31.402" v="540" actId="14100"/>
          <ac:graphicFrameMkLst>
            <pc:docMk/>
            <pc:sldMk cId="997509443" sldId="262"/>
            <ac:graphicFrameMk id="20" creationId="{09C5A7BD-CB9C-0DD2-D7A1-AC052644305A}"/>
          </ac:graphicFrameMkLst>
        </pc:graphicFrameChg>
      </pc:sldChg>
      <pc:sldChg chg="addSp delSp modSp new mod modClrScheme chgLayout">
        <pc:chgData name="Denise McCullock (2519544)" userId="S::2519544@student.uwtsd.ac.uk::f0674a8d-3a2a-4017-9e99-3b170f4f5974" providerId="AD" clId="Web-{26B9D6CB-9F27-B850-9A15-00CD4A8E54A3}" dt="2026-10-02T19:56:17.104" v="538" actId="14100"/>
        <pc:sldMkLst>
          <pc:docMk/>
          <pc:sldMk cId="785875489" sldId="263"/>
        </pc:sldMkLst>
        <pc:spChg chg="mod">
          <ac:chgData name="Denise McCullock (2519544)" userId="S::2519544@student.uwtsd.ac.uk::f0674a8d-3a2a-4017-9e99-3b170f4f5974" providerId="AD" clId="Web-{26B9D6CB-9F27-B850-9A15-00CD4A8E54A3}" dt="2026-10-02T19:56:17.104" v="538" actId="14100"/>
          <ac:spMkLst>
            <pc:docMk/>
            <pc:sldMk cId="785875489" sldId="263"/>
            <ac:spMk id="2" creationId="{E32D2BE9-8430-2989-1D92-EE46F8DAA75B}"/>
          </ac:spMkLst>
        </pc:spChg>
        <pc:spChg chg="mod">
          <ac:chgData name="Denise McCullock (2519544)" userId="S::2519544@student.uwtsd.ac.uk::f0674a8d-3a2a-4017-9e99-3b170f4f5974" providerId="AD" clId="Web-{26B9D6CB-9F27-B850-9A15-00CD4A8E54A3}" dt="2026-10-02T19:41:36.154" v="451"/>
          <ac:spMkLst>
            <pc:docMk/>
            <pc:sldMk cId="785875489" sldId="263"/>
            <ac:spMk id="4" creationId="{04523A6B-F39A-EB21-9A53-DC9634618DD4}"/>
          </ac:spMkLst>
        </pc:spChg>
        <pc:spChg chg="mod">
          <ac:chgData name="Denise McCullock (2519544)" userId="S::2519544@student.uwtsd.ac.uk::f0674a8d-3a2a-4017-9e99-3b170f4f5974" providerId="AD" clId="Web-{26B9D6CB-9F27-B850-9A15-00CD4A8E54A3}" dt="2026-10-02T19:41:36.154" v="451"/>
          <ac:spMkLst>
            <pc:docMk/>
            <pc:sldMk cId="785875489" sldId="263"/>
            <ac:spMk id="5" creationId="{9C4C5574-F2D2-12DE-1A07-D74AA4315381}"/>
          </ac:spMkLst>
        </pc:spChg>
        <pc:spChg chg="mod">
          <ac:chgData name="Denise McCullock (2519544)" userId="S::2519544@student.uwtsd.ac.uk::f0674a8d-3a2a-4017-9e99-3b170f4f5974" providerId="AD" clId="Web-{26B9D6CB-9F27-B850-9A15-00CD4A8E54A3}" dt="2026-10-02T19:41:36.154" v="451"/>
          <ac:spMkLst>
            <pc:docMk/>
            <pc:sldMk cId="785875489" sldId="263"/>
            <ac:spMk id="6" creationId="{504910F8-F4A5-F59F-007E-3B69A0ADBDA3}"/>
          </ac:spMkLst>
        </pc:spChg>
        <pc:graphicFrameChg chg="add mod modGraphic">
          <ac:chgData name="Denise McCullock (2519544)" userId="S::2519544@student.uwtsd.ac.uk::f0674a8d-3a2a-4017-9e99-3b170f4f5974" providerId="AD" clId="Web-{26B9D6CB-9F27-B850-9A15-00CD4A8E54A3}" dt="2026-10-02T19:56:00.713" v="536" actId="14100"/>
          <ac:graphicFrameMkLst>
            <pc:docMk/>
            <pc:sldMk cId="785875489" sldId="263"/>
            <ac:graphicFrameMk id="18" creationId="{70C31380-8079-8716-0E5B-CC8341F06056}"/>
          </ac:graphicFrameMkLst>
        </pc:graphicFrameChg>
      </pc:sldChg>
      <pc:sldChg chg="new">
        <pc:chgData name="Denise McCullock (2519544)" userId="S::2519544@student.uwtsd.ac.uk::f0674a8d-3a2a-4017-9e99-3b170f4f5974" providerId="AD" clId="Web-{26B9D6CB-9F27-B850-9A15-00CD4A8E54A3}" dt="2026-10-02T20:11:06.586" v="572"/>
        <pc:sldMkLst>
          <pc:docMk/>
          <pc:sldMk cId="3343842783" sldId="264"/>
        </pc:sldMkLst>
      </pc:sldChg>
    </pc:docChg>
  </pc:docChgLst>
  <pc:docChgLst>
    <pc:chgData name="Denise McCullock (2519544)" userId="S::2519544@student.uwtsd.ac.uk::f0674a8d-3a2a-4017-9e99-3b170f4f5974" providerId="AD" clId="Web-{939E93D0-7AC6-0F9A-5A2F-D65574CBA0CE}"/>
    <pc:docChg chg="modSld sldOrd">
      <pc:chgData name="Denise McCullock (2519544)" userId="S::2519544@student.uwtsd.ac.uk::f0674a8d-3a2a-4017-9e99-3b170f4f5974" providerId="AD" clId="Web-{939E93D0-7AC6-0F9A-5A2F-D65574CBA0CE}" dt="2026-10-11T18:52:12.938" v="131" actId="20577"/>
      <pc:docMkLst>
        <pc:docMk/>
      </pc:docMkLst>
      <pc:sldChg chg="modSp">
        <pc:chgData name="Denise McCullock (2519544)" userId="S::2519544@student.uwtsd.ac.uk::f0674a8d-3a2a-4017-9e99-3b170f4f5974" providerId="AD" clId="Web-{939E93D0-7AC6-0F9A-5A2F-D65574CBA0CE}" dt="2026-10-05T09:28:58.990" v="41" actId="20577"/>
        <pc:sldMkLst>
          <pc:docMk/>
          <pc:sldMk cId="3049056725" sldId="256"/>
        </pc:sldMkLst>
        <pc:spChg chg="mod">
          <ac:chgData name="Denise McCullock (2519544)" userId="S::2519544@student.uwtsd.ac.uk::f0674a8d-3a2a-4017-9e99-3b170f4f5974" providerId="AD" clId="Web-{939E93D0-7AC6-0F9A-5A2F-D65574CBA0CE}" dt="2026-10-05T09:28:58.990" v="41" actId="20577"/>
          <ac:spMkLst>
            <pc:docMk/>
            <pc:sldMk cId="3049056725" sldId="256"/>
            <ac:spMk id="2" creationId="{4ABE5A28-891A-331F-C4CE-E411402FE814}"/>
          </ac:spMkLst>
        </pc:spChg>
      </pc:sldChg>
      <pc:sldChg chg="modSp">
        <pc:chgData name="Denise McCullock (2519544)" userId="S::2519544@student.uwtsd.ac.uk::f0674a8d-3a2a-4017-9e99-3b170f4f5974" providerId="AD" clId="Web-{939E93D0-7AC6-0F9A-5A2F-D65574CBA0CE}" dt="2026-10-05T09:08:21.077" v="1" actId="20577"/>
        <pc:sldMkLst>
          <pc:docMk/>
          <pc:sldMk cId="3982139629" sldId="258"/>
        </pc:sldMkLst>
        <pc:spChg chg="mod">
          <ac:chgData name="Denise McCullock (2519544)" userId="S::2519544@student.uwtsd.ac.uk::f0674a8d-3a2a-4017-9e99-3b170f4f5974" providerId="AD" clId="Web-{939E93D0-7AC6-0F9A-5A2F-D65574CBA0CE}" dt="2026-10-05T09:08:21.077" v="1" actId="20577"/>
          <ac:spMkLst>
            <pc:docMk/>
            <pc:sldMk cId="3982139629" sldId="258"/>
            <ac:spMk id="106" creationId="{914333C6-2984-3869-2755-977A1BF321F1}"/>
          </ac:spMkLst>
        </pc:spChg>
      </pc:sldChg>
      <pc:sldChg chg="modSp">
        <pc:chgData name="Denise McCullock (2519544)" userId="S::2519544@student.uwtsd.ac.uk::f0674a8d-3a2a-4017-9e99-3b170f4f5974" providerId="AD" clId="Web-{939E93D0-7AC6-0F9A-5A2F-D65574CBA0CE}" dt="2026-10-05T09:41:18.968" v="62" actId="14100"/>
        <pc:sldMkLst>
          <pc:docMk/>
          <pc:sldMk cId="1812460293" sldId="261"/>
        </pc:sldMkLst>
        <pc:spChg chg="mod">
          <ac:chgData name="Denise McCullock (2519544)" userId="S::2519544@student.uwtsd.ac.uk::f0674a8d-3a2a-4017-9e99-3b170f4f5974" providerId="AD" clId="Web-{939E93D0-7AC6-0F9A-5A2F-D65574CBA0CE}" dt="2026-10-05T09:36:56.266" v="45"/>
          <ac:spMkLst>
            <pc:docMk/>
            <pc:sldMk cId="1812460293" sldId="261"/>
            <ac:spMk id="2" creationId="{43C33D49-943D-1B7D-7B40-D279BAB791F7}"/>
          </ac:spMkLst>
        </pc:spChg>
        <pc:graphicFrameChg chg="mod modGraphic">
          <ac:chgData name="Denise McCullock (2519544)" userId="S::2519544@student.uwtsd.ac.uk::f0674a8d-3a2a-4017-9e99-3b170f4f5974" providerId="AD" clId="Web-{939E93D0-7AC6-0F9A-5A2F-D65574CBA0CE}" dt="2026-10-05T09:41:18.968" v="62" actId="14100"/>
          <ac:graphicFrameMkLst>
            <pc:docMk/>
            <pc:sldMk cId="1812460293" sldId="261"/>
            <ac:graphicFrameMk id="30" creationId="{7CB8614D-E468-B44C-863A-5BBAD722CDBC}"/>
          </ac:graphicFrameMkLst>
        </pc:graphicFrameChg>
      </pc:sldChg>
      <pc:sldChg chg="modSp">
        <pc:chgData name="Denise McCullock (2519544)" userId="S::2519544@student.uwtsd.ac.uk::f0674a8d-3a2a-4017-9e99-3b170f4f5974" providerId="AD" clId="Web-{939E93D0-7AC6-0F9A-5A2F-D65574CBA0CE}" dt="2026-10-11T18:27:15.386" v="99" actId="20577"/>
        <pc:sldMkLst>
          <pc:docMk/>
          <pc:sldMk cId="997509443" sldId="262"/>
        </pc:sldMkLst>
        <pc:graphicFrameChg chg="modGraphic">
          <ac:chgData name="Denise McCullock (2519544)" userId="S::2519544@student.uwtsd.ac.uk::f0674a8d-3a2a-4017-9e99-3b170f4f5974" providerId="AD" clId="Web-{939E93D0-7AC6-0F9A-5A2F-D65574CBA0CE}" dt="2026-10-11T18:27:15.386" v="99" actId="20577"/>
          <ac:graphicFrameMkLst>
            <pc:docMk/>
            <pc:sldMk cId="997509443" sldId="262"/>
            <ac:graphicFrameMk id="20" creationId="{09C5A7BD-CB9C-0DD2-D7A1-AC052644305A}"/>
          </ac:graphicFrameMkLst>
        </pc:graphicFrameChg>
      </pc:sldChg>
      <pc:sldChg chg="modSp">
        <pc:chgData name="Denise McCullock (2519544)" userId="S::2519544@student.uwtsd.ac.uk::f0674a8d-3a2a-4017-9e99-3b170f4f5974" providerId="AD" clId="Web-{939E93D0-7AC6-0F9A-5A2F-D65574CBA0CE}" dt="2026-10-11T18:37:59.059" v="102" actId="20577"/>
        <pc:sldMkLst>
          <pc:docMk/>
          <pc:sldMk cId="785875489" sldId="263"/>
        </pc:sldMkLst>
        <pc:graphicFrameChg chg="modGraphic">
          <ac:chgData name="Denise McCullock (2519544)" userId="S::2519544@student.uwtsd.ac.uk::f0674a8d-3a2a-4017-9e99-3b170f4f5974" providerId="AD" clId="Web-{939E93D0-7AC6-0F9A-5A2F-D65574CBA0CE}" dt="2026-10-11T18:37:59.059" v="102" actId="20577"/>
          <ac:graphicFrameMkLst>
            <pc:docMk/>
            <pc:sldMk cId="785875489" sldId="263"/>
            <ac:graphicFrameMk id="18" creationId="{70C31380-8079-8716-0E5B-CC8341F06056}"/>
          </ac:graphicFrameMkLst>
        </pc:graphicFrameChg>
      </pc:sldChg>
      <pc:sldChg chg="modSp">
        <pc:chgData name="Denise McCullock (2519544)" userId="S::2519544@student.uwtsd.ac.uk::f0674a8d-3a2a-4017-9e99-3b170f4f5974" providerId="AD" clId="Web-{939E93D0-7AC6-0F9A-5A2F-D65574CBA0CE}" dt="2026-10-05T09:46:47.783" v="74" actId="20577"/>
        <pc:sldMkLst>
          <pc:docMk/>
          <pc:sldMk cId="3343842783" sldId="264"/>
        </pc:sldMkLst>
        <pc:spChg chg="mod">
          <ac:chgData name="Denise McCullock (2519544)" userId="S::2519544@student.uwtsd.ac.uk::f0674a8d-3a2a-4017-9e99-3b170f4f5974" providerId="AD" clId="Web-{939E93D0-7AC6-0F9A-5A2F-D65574CBA0CE}" dt="2026-10-05T09:46:47.783" v="74" actId="20577"/>
          <ac:spMkLst>
            <pc:docMk/>
            <pc:sldMk cId="3343842783" sldId="264"/>
            <ac:spMk id="2" creationId="{22196954-32A4-F94F-58C8-B7B27F3175F2}"/>
          </ac:spMkLst>
        </pc:spChg>
      </pc:sldChg>
      <pc:sldChg chg="modSp ord">
        <pc:chgData name="Denise McCullock (2519544)" userId="S::2519544@student.uwtsd.ac.uk::f0674a8d-3a2a-4017-9e99-3b170f4f5974" providerId="AD" clId="Web-{939E93D0-7AC6-0F9A-5A2F-D65574CBA0CE}" dt="2026-10-11T18:52:12.938" v="131" actId="20577"/>
        <pc:sldMkLst>
          <pc:docMk/>
          <pc:sldMk cId="1225038237" sldId="265"/>
        </pc:sldMkLst>
        <pc:spChg chg="mod">
          <ac:chgData name="Denise McCullock (2519544)" userId="S::2519544@student.uwtsd.ac.uk::f0674a8d-3a2a-4017-9e99-3b170f4f5974" providerId="AD" clId="Web-{939E93D0-7AC6-0F9A-5A2F-D65574CBA0CE}" dt="2026-10-11T18:52:12.938" v="131" actId="20577"/>
          <ac:spMkLst>
            <pc:docMk/>
            <pc:sldMk cId="1225038237" sldId="265"/>
            <ac:spMk id="3" creationId="{63D092B4-F564-20E8-80FF-028295DC8DF9}"/>
          </ac:spMkLst>
        </pc:spChg>
      </pc:sldChg>
      <pc:sldChg chg="ord">
        <pc:chgData name="Denise McCullock (2519544)" userId="S::2519544@student.uwtsd.ac.uk::f0674a8d-3a2a-4017-9e99-3b170f4f5974" providerId="AD" clId="Web-{939E93D0-7AC6-0F9A-5A2F-D65574CBA0CE}" dt="2026-10-11T18:20:04.989" v="96"/>
        <pc:sldMkLst>
          <pc:docMk/>
          <pc:sldMk cId="3886087913" sldId="266"/>
        </pc:sldMkLst>
      </pc:sldChg>
      <pc:sldChg chg="modSp ord">
        <pc:chgData name="Denise McCullock (2519544)" userId="S::2519544@student.uwtsd.ac.uk::f0674a8d-3a2a-4017-9e99-3b170f4f5974" providerId="AD" clId="Web-{939E93D0-7AC6-0F9A-5A2F-D65574CBA0CE}" dt="2026-10-11T18:51:05.139" v="126" actId="20577"/>
        <pc:sldMkLst>
          <pc:docMk/>
          <pc:sldMk cId="272220245" sldId="267"/>
        </pc:sldMkLst>
        <pc:spChg chg="mod">
          <ac:chgData name="Denise McCullock (2519544)" userId="S::2519544@student.uwtsd.ac.uk::f0674a8d-3a2a-4017-9e99-3b170f4f5974" providerId="AD" clId="Web-{939E93D0-7AC6-0F9A-5A2F-D65574CBA0CE}" dt="2026-10-11T18:51:05.139" v="126" actId="20577"/>
          <ac:spMkLst>
            <pc:docMk/>
            <pc:sldMk cId="272220245" sldId="267"/>
            <ac:spMk id="3" creationId="{8ABF80C0-5D68-EFF9-E450-7B69EC120D1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C4AD77-C0B1-4727-84E9-4F4CC65E4B6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9D1F0AE-D20F-406A-B201-2FA0F38D09AB}">
      <dgm:prSet custT="1"/>
      <dgm:spPr/>
      <dgm:t>
        <a:bodyPr/>
        <a:lstStyle/>
        <a:p>
          <a:pPr rtl="0">
            <a:lnSpc>
              <a:spcPct val="100000"/>
            </a:lnSpc>
          </a:pPr>
          <a:r>
            <a:rPr lang="en-US" sz="1800" b="1">
              <a:solidFill>
                <a:schemeClr val="tx1"/>
              </a:solidFill>
            </a:rPr>
            <a:t>●</a:t>
          </a:r>
          <a:r>
            <a:rPr lang="en-US" sz="2000" b="1">
              <a:solidFill>
                <a:schemeClr val="tx1"/>
              </a:solidFill>
            </a:rPr>
            <a:t> </a:t>
          </a:r>
          <a:r>
            <a:rPr lang="en-US" sz="2000" b="1">
              <a:solidFill>
                <a:schemeClr val="tx1"/>
              </a:solidFill>
              <a:latin typeface="Avenir Next LT Pro"/>
            </a:rPr>
            <a:t>Case Study</a:t>
          </a:r>
          <a:r>
            <a:rPr lang="en-US" sz="2000" b="1">
              <a:solidFill>
                <a:srgbClr val="000000"/>
              </a:solidFill>
              <a:latin typeface="Avenir Next LT Pro"/>
            </a:rPr>
            <a:t>:</a:t>
          </a:r>
          <a:r>
            <a:rPr lang="en-US" sz="1800" b="1"/>
            <a:t> </a:t>
          </a:r>
          <a:r>
            <a:rPr lang="en-US" sz="1800" b="1">
              <a:latin typeface="Avenir Next LT Pro"/>
            </a:rPr>
            <a:t>Shona is three years old and has recently joined nursery. She experiences separation anxiety, limited verbal communication and difficulty engaging in group play.</a:t>
          </a:r>
          <a:endParaRPr lang="en-US" sz="1800" b="1"/>
        </a:p>
      </dgm:t>
    </dgm:pt>
    <dgm:pt modelId="{E540B36C-0D39-4564-8EBF-526AEE910FD3}" type="parTrans" cxnId="{1DB50E0E-6DC4-4B1C-A33A-C92CF5F66D36}">
      <dgm:prSet/>
      <dgm:spPr/>
      <dgm:t>
        <a:bodyPr/>
        <a:lstStyle/>
        <a:p>
          <a:endParaRPr lang="en-US"/>
        </a:p>
      </dgm:t>
    </dgm:pt>
    <dgm:pt modelId="{1218BE3F-EF66-45F2-A779-645CD178C782}" type="sibTrans" cxnId="{1DB50E0E-6DC4-4B1C-A33A-C92CF5F66D36}">
      <dgm:prSet/>
      <dgm:spPr/>
      <dgm:t>
        <a:bodyPr/>
        <a:lstStyle/>
        <a:p>
          <a:pPr>
            <a:lnSpc>
              <a:spcPct val="100000"/>
            </a:lnSpc>
          </a:pPr>
          <a:endParaRPr lang="en-US"/>
        </a:p>
      </dgm:t>
    </dgm:pt>
    <dgm:pt modelId="{EDA07E6E-0D53-4D46-A3B2-AA8E2E699EB5}">
      <dgm:prSet custT="1"/>
      <dgm:spPr/>
      <dgm:t>
        <a:bodyPr/>
        <a:lstStyle/>
        <a:p>
          <a:pPr rtl="0">
            <a:lnSpc>
              <a:spcPct val="100000"/>
            </a:lnSpc>
          </a:pPr>
          <a:r>
            <a:rPr lang="en-US" sz="1800" b="1">
              <a:solidFill>
                <a:schemeClr val="tx1"/>
              </a:solidFill>
              <a:latin typeface="Avenir Next LT Pro"/>
            </a:rPr>
            <a:t>●</a:t>
          </a:r>
          <a:r>
            <a:rPr lang="en-US" sz="2000" b="1">
              <a:solidFill>
                <a:schemeClr val="tx1"/>
              </a:solidFill>
              <a:latin typeface="Avenir Next LT Pro"/>
            </a:rPr>
            <a:t> Theoretical Focus:</a:t>
          </a:r>
          <a:r>
            <a:rPr lang="en-US" sz="1800" b="1">
              <a:latin typeface="Avenir Next LT Pro"/>
            </a:rPr>
            <a:t> Apply Erikson’s psychosocial theory, particularly the initiative versus guilt stage (Erikson,1963).</a:t>
          </a:r>
        </a:p>
      </dgm:t>
    </dgm:pt>
    <dgm:pt modelId="{BF1E5417-A5D7-4246-9ADE-FA82732A9DCC}" type="parTrans" cxnId="{1B457B40-D863-4E9A-94B1-0A02D92E70C7}">
      <dgm:prSet/>
      <dgm:spPr/>
      <dgm:t>
        <a:bodyPr/>
        <a:lstStyle/>
        <a:p>
          <a:endParaRPr lang="en-US"/>
        </a:p>
      </dgm:t>
    </dgm:pt>
    <dgm:pt modelId="{62DD6321-8BF9-4A25-8A15-92AF84D90A1E}" type="sibTrans" cxnId="{1B457B40-D863-4E9A-94B1-0A02D92E70C7}">
      <dgm:prSet/>
      <dgm:spPr/>
      <dgm:t>
        <a:bodyPr/>
        <a:lstStyle/>
        <a:p>
          <a:pPr>
            <a:lnSpc>
              <a:spcPct val="100000"/>
            </a:lnSpc>
          </a:pPr>
          <a:endParaRPr lang="en-US"/>
        </a:p>
      </dgm:t>
    </dgm:pt>
    <dgm:pt modelId="{AC2F36C4-DFE2-4D93-870C-496AF2F74D05}">
      <dgm:prSet custT="1"/>
      <dgm:spPr/>
      <dgm:t>
        <a:bodyPr/>
        <a:lstStyle/>
        <a:p>
          <a:pPr>
            <a:lnSpc>
              <a:spcPct val="100000"/>
            </a:lnSpc>
          </a:pPr>
          <a:r>
            <a:rPr lang="en-US" sz="1800" b="1">
              <a:solidFill>
                <a:schemeClr val="tx1"/>
              </a:solidFill>
              <a:latin typeface="Avenir Next LT Pro"/>
            </a:rPr>
            <a:t>● </a:t>
          </a:r>
          <a:r>
            <a:rPr lang="en-US" sz="2000" b="1">
              <a:solidFill>
                <a:schemeClr val="tx1"/>
              </a:solidFill>
              <a:latin typeface="Avenir Next LT Pro"/>
            </a:rPr>
            <a:t>Application:</a:t>
          </a:r>
          <a:r>
            <a:rPr lang="en-US" sz="1800" b="1">
              <a:latin typeface="Avenir Next LT Pro"/>
            </a:rPr>
            <a:t> To explore how this theory can inform support for Shona’s confidence, participation and opportunities to initiate play.</a:t>
          </a:r>
        </a:p>
      </dgm:t>
    </dgm:pt>
    <dgm:pt modelId="{4BC178C2-3EBE-4A13-AD43-C564E53DA06F}" type="parTrans" cxnId="{4A1E7A85-E3C9-433C-942A-9FFE5450E8E8}">
      <dgm:prSet/>
      <dgm:spPr/>
      <dgm:t>
        <a:bodyPr/>
        <a:lstStyle/>
        <a:p>
          <a:endParaRPr lang="en-US"/>
        </a:p>
      </dgm:t>
    </dgm:pt>
    <dgm:pt modelId="{1EBD5683-69D3-4555-9653-6E6B7FB1DD8F}" type="sibTrans" cxnId="{4A1E7A85-E3C9-433C-942A-9FFE5450E8E8}">
      <dgm:prSet/>
      <dgm:spPr/>
      <dgm:t>
        <a:bodyPr/>
        <a:lstStyle/>
        <a:p>
          <a:pPr>
            <a:lnSpc>
              <a:spcPct val="100000"/>
            </a:lnSpc>
          </a:pPr>
          <a:endParaRPr lang="en-US"/>
        </a:p>
      </dgm:t>
    </dgm:pt>
    <dgm:pt modelId="{0B325E2A-D4D6-4842-92BD-3EEB7BC150D5}">
      <dgm:prSet custT="1"/>
      <dgm:spPr/>
      <dgm:t>
        <a:bodyPr/>
        <a:lstStyle/>
        <a:p>
          <a:pPr>
            <a:lnSpc>
              <a:spcPct val="100000"/>
            </a:lnSpc>
          </a:pPr>
          <a:r>
            <a:rPr lang="en-US" sz="1800" b="1" dirty="0">
              <a:solidFill>
                <a:schemeClr val="tx1"/>
              </a:solidFill>
              <a:latin typeface="Avenir Next LT Pro"/>
            </a:rPr>
            <a:t>●</a:t>
          </a:r>
          <a:r>
            <a:rPr lang="en-US" sz="2000" b="1" dirty="0">
              <a:solidFill>
                <a:schemeClr val="tx1"/>
              </a:solidFill>
              <a:latin typeface="Avenir Next LT Pro"/>
            </a:rPr>
            <a:t> Presentation aim:</a:t>
          </a:r>
          <a:r>
            <a:rPr lang="en-US" sz="1800" b="1" dirty="0">
              <a:latin typeface="Avenir Next LT Pro"/>
            </a:rPr>
            <a:t> Apply and evaluate Erikson's psychosocial theory in relation to Shona's needs. Suggest appropriate support for Shona’s emotional and social development.</a:t>
          </a:r>
          <a:br>
            <a:rPr lang="en-US" sz="1800" b="1" dirty="0">
              <a:latin typeface="Avenir Next LT Pro"/>
            </a:rPr>
          </a:br>
          <a:endParaRPr lang="en-US" sz="1800" b="1" dirty="0">
            <a:latin typeface="Avenir Next LT Pro"/>
          </a:endParaRPr>
        </a:p>
      </dgm:t>
    </dgm:pt>
    <dgm:pt modelId="{D90B9038-3BF8-4051-A01C-1E47F0CC1FBC}" type="parTrans" cxnId="{E253789E-A1C6-46A3-BF50-1954007BFBCF}">
      <dgm:prSet/>
      <dgm:spPr/>
      <dgm:t>
        <a:bodyPr/>
        <a:lstStyle/>
        <a:p>
          <a:endParaRPr lang="en-US"/>
        </a:p>
      </dgm:t>
    </dgm:pt>
    <dgm:pt modelId="{5E1E49AB-7D29-4E72-AB49-8A12992CF8F5}" type="sibTrans" cxnId="{E253789E-A1C6-46A3-BF50-1954007BFBCF}">
      <dgm:prSet/>
      <dgm:spPr/>
      <dgm:t>
        <a:bodyPr/>
        <a:lstStyle/>
        <a:p>
          <a:endParaRPr lang="en-US"/>
        </a:p>
      </dgm:t>
    </dgm:pt>
    <dgm:pt modelId="{9FA974F7-35BD-450F-9976-E05156E2F28F}" type="pres">
      <dgm:prSet presAssocID="{98C4AD77-C0B1-4727-84E9-4F4CC65E4B60}" presName="outerComposite" presStyleCnt="0">
        <dgm:presLayoutVars>
          <dgm:chMax val="5"/>
          <dgm:dir/>
          <dgm:resizeHandles val="exact"/>
        </dgm:presLayoutVars>
      </dgm:prSet>
      <dgm:spPr/>
    </dgm:pt>
    <dgm:pt modelId="{51A11F78-738A-4007-9ECB-E50ED825A642}" type="pres">
      <dgm:prSet presAssocID="{98C4AD77-C0B1-4727-84E9-4F4CC65E4B60}" presName="dummyMaxCanvas" presStyleCnt="0">
        <dgm:presLayoutVars/>
      </dgm:prSet>
      <dgm:spPr/>
    </dgm:pt>
    <dgm:pt modelId="{84BEA643-4E5E-4CBF-878A-6593953CD7B3}" type="pres">
      <dgm:prSet presAssocID="{98C4AD77-C0B1-4727-84E9-4F4CC65E4B60}" presName="FourNodes_1" presStyleLbl="node1" presStyleIdx="0" presStyleCnt="4">
        <dgm:presLayoutVars>
          <dgm:bulletEnabled val="1"/>
        </dgm:presLayoutVars>
      </dgm:prSet>
      <dgm:spPr/>
    </dgm:pt>
    <dgm:pt modelId="{2C2ACEB1-98E1-46F2-84AB-1D9ABE715C05}" type="pres">
      <dgm:prSet presAssocID="{98C4AD77-C0B1-4727-84E9-4F4CC65E4B60}" presName="FourNodes_2" presStyleLbl="node1" presStyleIdx="1" presStyleCnt="4">
        <dgm:presLayoutVars>
          <dgm:bulletEnabled val="1"/>
        </dgm:presLayoutVars>
      </dgm:prSet>
      <dgm:spPr/>
    </dgm:pt>
    <dgm:pt modelId="{8C69B791-1CB8-4009-ABC1-A194C647CFE4}" type="pres">
      <dgm:prSet presAssocID="{98C4AD77-C0B1-4727-84E9-4F4CC65E4B60}" presName="FourNodes_3" presStyleLbl="node1" presStyleIdx="2" presStyleCnt="4">
        <dgm:presLayoutVars>
          <dgm:bulletEnabled val="1"/>
        </dgm:presLayoutVars>
      </dgm:prSet>
      <dgm:spPr/>
    </dgm:pt>
    <dgm:pt modelId="{B62D9A79-5DD0-4365-87D4-3C3F58502141}" type="pres">
      <dgm:prSet presAssocID="{98C4AD77-C0B1-4727-84E9-4F4CC65E4B60}" presName="FourNodes_4" presStyleLbl="node1" presStyleIdx="3" presStyleCnt="4">
        <dgm:presLayoutVars>
          <dgm:bulletEnabled val="1"/>
        </dgm:presLayoutVars>
      </dgm:prSet>
      <dgm:spPr/>
    </dgm:pt>
    <dgm:pt modelId="{BA18CE47-068A-4D68-AF1A-E8E517552EA9}" type="pres">
      <dgm:prSet presAssocID="{98C4AD77-C0B1-4727-84E9-4F4CC65E4B60}" presName="FourConn_1-2" presStyleLbl="fgAccFollowNode1" presStyleIdx="0" presStyleCnt="3">
        <dgm:presLayoutVars>
          <dgm:bulletEnabled val="1"/>
        </dgm:presLayoutVars>
      </dgm:prSet>
      <dgm:spPr/>
    </dgm:pt>
    <dgm:pt modelId="{C52BDC0C-531E-4593-BA60-C5F3A78E0F14}" type="pres">
      <dgm:prSet presAssocID="{98C4AD77-C0B1-4727-84E9-4F4CC65E4B60}" presName="FourConn_2-3" presStyleLbl="fgAccFollowNode1" presStyleIdx="1" presStyleCnt="3">
        <dgm:presLayoutVars>
          <dgm:bulletEnabled val="1"/>
        </dgm:presLayoutVars>
      </dgm:prSet>
      <dgm:spPr/>
    </dgm:pt>
    <dgm:pt modelId="{E03EAFDB-671D-4847-850C-3C01FB196CAE}" type="pres">
      <dgm:prSet presAssocID="{98C4AD77-C0B1-4727-84E9-4F4CC65E4B60}" presName="FourConn_3-4" presStyleLbl="fgAccFollowNode1" presStyleIdx="2" presStyleCnt="3">
        <dgm:presLayoutVars>
          <dgm:bulletEnabled val="1"/>
        </dgm:presLayoutVars>
      </dgm:prSet>
      <dgm:spPr/>
    </dgm:pt>
    <dgm:pt modelId="{D4C85C64-A114-49FA-AD28-936908A4209B}" type="pres">
      <dgm:prSet presAssocID="{98C4AD77-C0B1-4727-84E9-4F4CC65E4B60}" presName="FourNodes_1_text" presStyleLbl="node1" presStyleIdx="3" presStyleCnt="4">
        <dgm:presLayoutVars>
          <dgm:bulletEnabled val="1"/>
        </dgm:presLayoutVars>
      </dgm:prSet>
      <dgm:spPr/>
    </dgm:pt>
    <dgm:pt modelId="{13D9F966-FB97-48F3-900B-4B2E26266B96}" type="pres">
      <dgm:prSet presAssocID="{98C4AD77-C0B1-4727-84E9-4F4CC65E4B60}" presName="FourNodes_2_text" presStyleLbl="node1" presStyleIdx="3" presStyleCnt="4">
        <dgm:presLayoutVars>
          <dgm:bulletEnabled val="1"/>
        </dgm:presLayoutVars>
      </dgm:prSet>
      <dgm:spPr/>
    </dgm:pt>
    <dgm:pt modelId="{00E4DB13-D99E-4631-A0B1-97D89D94619F}" type="pres">
      <dgm:prSet presAssocID="{98C4AD77-C0B1-4727-84E9-4F4CC65E4B60}" presName="FourNodes_3_text" presStyleLbl="node1" presStyleIdx="3" presStyleCnt="4">
        <dgm:presLayoutVars>
          <dgm:bulletEnabled val="1"/>
        </dgm:presLayoutVars>
      </dgm:prSet>
      <dgm:spPr/>
    </dgm:pt>
    <dgm:pt modelId="{6DCE06F1-B0B9-454F-9758-8B0ACA286052}" type="pres">
      <dgm:prSet presAssocID="{98C4AD77-C0B1-4727-84E9-4F4CC65E4B60}" presName="FourNodes_4_text" presStyleLbl="node1" presStyleIdx="3" presStyleCnt="4">
        <dgm:presLayoutVars>
          <dgm:bulletEnabled val="1"/>
        </dgm:presLayoutVars>
      </dgm:prSet>
      <dgm:spPr/>
    </dgm:pt>
  </dgm:ptLst>
  <dgm:cxnLst>
    <dgm:cxn modelId="{5D85BB0A-8685-4143-85A2-22EF3D284E86}" type="presOf" srcId="{0B325E2A-D4D6-4842-92BD-3EEB7BC150D5}" destId="{B62D9A79-5DD0-4365-87D4-3C3F58502141}" srcOrd="0" destOrd="0" presId="urn:microsoft.com/office/officeart/2005/8/layout/vProcess5"/>
    <dgm:cxn modelId="{1DB50E0E-6DC4-4B1C-A33A-C92CF5F66D36}" srcId="{98C4AD77-C0B1-4727-84E9-4F4CC65E4B60}" destId="{49D1F0AE-D20F-406A-B201-2FA0F38D09AB}" srcOrd="0" destOrd="0" parTransId="{E540B36C-0D39-4564-8EBF-526AEE910FD3}" sibTransId="{1218BE3F-EF66-45F2-A779-645CD178C782}"/>
    <dgm:cxn modelId="{A1BB9D17-1457-4C94-B864-24B77525C976}" type="presOf" srcId="{62DD6321-8BF9-4A25-8A15-92AF84D90A1E}" destId="{C52BDC0C-531E-4593-BA60-C5F3A78E0F14}" srcOrd="0" destOrd="0" presId="urn:microsoft.com/office/officeart/2005/8/layout/vProcess5"/>
    <dgm:cxn modelId="{4AFB3E30-89A0-4E57-A0EA-FEFF9A0EE7DC}" type="presOf" srcId="{EDA07E6E-0D53-4D46-A3B2-AA8E2E699EB5}" destId="{13D9F966-FB97-48F3-900B-4B2E26266B96}" srcOrd="1" destOrd="0" presId="urn:microsoft.com/office/officeart/2005/8/layout/vProcess5"/>
    <dgm:cxn modelId="{1B457B40-D863-4E9A-94B1-0A02D92E70C7}" srcId="{98C4AD77-C0B1-4727-84E9-4F4CC65E4B60}" destId="{EDA07E6E-0D53-4D46-A3B2-AA8E2E699EB5}" srcOrd="1" destOrd="0" parTransId="{BF1E5417-A5D7-4246-9ADE-FA82732A9DCC}" sibTransId="{62DD6321-8BF9-4A25-8A15-92AF84D90A1E}"/>
    <dgm:cxn modelId="{421CE05F-84C3-486A-972A-69B57B5D06EF}" type="presOf" srcId="{49D1F0AE-D20F-406A-B201-2FA0F38D09AB}" destId="{D4C85C64-A114-49FA-AD28-936908A4209B}" srcOrd="1" destOrd="0" presId="urn:microsoft.com/office/officeart/2005/8/layout/vProcess5"/>
    <dgm:cxn modelId="{804E756D-ECF4-4FFC-A0EC-1FDDC1DCC278}" type="presOf" srcId="{AC2F36C4-DFE2-4D93-870C-496AF2F74D05}" destId="{00E4DB13-D99E-4631-A0B1-97D89D94619F}" srcOrd="1" destOrd="0" presId="urn:microsoft.com/office/officeart/2005/8/layout/vProcess5"/>
    <dgm:cxn modelId="{EF6C254F-ACDE-49EF-AB3F-8FFCA8B9C70B}" type="presOf" srcId="{49D1F0AE-D20F-406A-B201-2FA0F38D09AB}" destId="{84BEA643-4E5E-4CBF-878A-6593953CD7B3}" srcOrd="0" destOrd="0" presId="urn:microsoft.com/office/officeart/2005/8/layout/vProcess5"/>
    <dgm:cxn modelId="{42C4B978-06EB-4E78-B0CC-055F0344C44A}" type="presOf" srcId="{AC2F36C4-DFE2-4D93-870C-496AF2F74D05}" destId="{8C69B791-1CB8-4009-ABC1-A194C647CFE4}" srcOrd="0" destOrd="0" presId="urn:microsoft.com/office/officeart/2005/8/layout/vProcess5"/>
    <dgm:cxn modelId="{CF426A7A-8835-491C-933A-C2CB1D57E894}" type="presOf" srcId="{EDA07E6E-0D53-4D46-A3B2-AA8E2E699EB5}" destId="{2C2ACEB1-98E1-46F2-84AB-1D9ABE715C05}" srcOrd="0" destOrd="0" presId="urn:microsoft.com/office/officeart/2005/8/layout/vProcess5"/>
    <dgm:cxn modelId="{4A1E7A85-E3C9-433C-942A-9FFE5450E8E8}" srcId="{98C4AD77-C0B1-4727-84E9-4F4CC65E4B60}" destId="{AC2F36C4-DFE2-4D93-870C-496AF2F74D05}" srcOrd="2" destOrd="0" parTransId="{4BC178C2-3EBE-4A13-AD43-C564E53DA06F}" sibTransId="{1EBD5683-69D3-4555-9653-6E6B7FB1DD8F}"/>
    <dgm:cxn modelId="{E32B8E9A-B6DE-43E7-8C8B-6B3519CDA71F}" type="presOf" srcId="{1EBD5683-69D3-4555-9653-6E6B7FB1DD8F}" destId="{E03EAFDB-671D-4847-850C-3C01FB196CAE}" srcOrd="0" destOrd="0" presId="urn:microsoft.com/office/officeart/2005/8/layout/vProcess5"/>
    <dgm:cxn modelId="{E253789E-A1C6-46A3-BF50-1954007BFBCF}" srcId="{98C4AD77-C0B1-4727-84E9-4F4CC65E4B60}" destId="{0B325E2A-D4D6-4842-92BD-3EEB7BC150D5}" srcOrd="3" destOrd="0" parTransId="{D90B9038-3BF8-4051-A01C-1E47F0CC1FBC}" sibTransId="{5E1E49AB-7D29-4E72-AB49-8A12992CF8F5}"/>
    <dgm:cxn modelId="{AFC787B0-3EE0-4BB5-853C-8E476C158B4D}" type="presOf" srcId="{98C4AD77-C0B1-4727-84E9-4F4CC65E4B60}" destId="{9FA974F7-35BD-450F-9976-E05156E2F28F}" srcOrd="0" destOrd="0" presId="urn:microsoft.com/office/officeart/2005/8/layout/vProcess5"/>
    <dgm:cxn modelId="{26A6BBB4-FE1C-4191-90D5-ADE5B2B97CE4}" type="presOf" srcId="{0B325E2A-D4D6-4842-92BD-3EEB7BC150D5}" destId="{6DCE06F1-B0B9-454F-9758-8B0ACA286052}" srcOrd="1" destOrd="0" presId="urn:microsoft.com/office/officeart/2005/8/layout/vProcess5"/>
    <dgm:cxn modelId="{43B956BB-10F5-4DFC-8E90-B146E7E8735D}" type="presOf" srcId="{1218BE3F-EF66-45F2-A779-645CD178C782}" destId="{BA18CE47-068A-4D68-AF1A-E8E517552EA9}" srcOrd="0" destOrd="0" presId="urn:microsoft.com/office/officeart/2005/8/layout/vProcess5"/>
    <dgm:cxn modelId="{A6059829-DABF-43E8-8B5A-EB8A5297B6AF}" type="presParOf" srcId="{9FA974F7-35BD-450F-9976-E05156E2F28F}" destId="{51A11F78-738A-4007-9ECB-E50ED825A642}" srcOrd="0" destOrd="0" presId="urn:microsoft.com/office/officeart/2005/8/layout/vProcess5"/>
    <dgm:cxn modelId="{C90E422D-736D-4E1F-AE5B-D69EBB17C4C6}" type="presParOf" srcId="{9FA974F7-35BD-450F-9976-E05156E2F28F}" destId="{84BEA643-4E5E-4CBF-878A-6593953CD7B3}" srcOrd="1" destOrd="0" presId="urn:microsoft.com/office/officeart/2005/8/layout/vProcess5"/>
    <dgm:cxn modelId="{81DFFF73-9A83-45CC-8049-B04DD66EA2E4}" type="presParOf" srcId="{9FA974F7-35BD-450F-9976-E05156E2F28F}" destId="{2C2ACEB1-98E1-46F2-84AB-1D9ABE715C05}" srcOrd="2" destOrd="0" presId="urn:microsoft.com/office/officeart/2005/8/layout/vProcess5"/>
    <dgm:cxn modelId="{04E7C39A-14EB-4416-AA74-20A749D9F220}" type="presParOf" srcId="{9FA974F7-35BD-450F-9976-E05156E2F28F}" destId="{8C69B791-1CB8-4009-ABC1-A194C647CFE4}" srcOrd="3" destOrd="0" presId="urn:microsoft.com/office/officeart/2005/8/layout/vProcess5"/>
    <dgm:cxn modelId="{326A3432-261C-40E7-A0E8-A4AE175456D2}" type="presParOf" srcId="{9FA974F7-35BD-450F-9976-E05156E2F28F}" destId="{B62D9A79-5DD0-4365-87D4-3C3F58502141}" srcOrd="4" destOrd="0" presId="urn:microsoft.com/office/officeart/2005/8/layout/vProcess5"/>
    <dgm:cxn modelId="{BCCCB62B-A6C0-4773-9C05-021A3B781A2C}" type="presParOf" srcId="{9FA974F7-35BD-450F-9976-E05156E2F28F}" destId="{BA18CE47-068A-4D68-AF1A-E8E517552EA9}" srcOrd="5" destOrd="0" presId="urn:microsoft.com/office/officeart/2005/8/layout/vProcess5"/>
    <dgm:cxn modelId="{1ECC2964-4F7C-4C83-8D0F-CFE6CFB84E4F}" type="presParOf" srcId="{9FA974F7-35BD-450F-9976-E05156E2F28F}" destId="{C52BDC0C-531E-4593-BA60-C5F3A78E0F14}" srcOrd="6" destOrd="0" presId="urn:microsoft.com/office/officeart/2005/8/layout/vProcess5"/>
    <dgm:cxn modelId="{8F3265FE-C81D-4C2D-A543-9D90A26B6E50}" type="presParOf" srcId="{9FA974F7-35BD-450F-9976-E05156E2F28F}" destId="{E03EAFDB-671D-4847-850C-3C01FB196CAE}" srcOrd="7" destOrd="0" presId="urn:microsoft.com/office/officeart/2005/8/layout/vProcess5"/>
    <dgm:cxn modelId="{0E767153-CB63-4F70-B162-F55958937EF9}" type="presParOf" srcId="{9FA974F7-35BD-450F-9976-E05156E2F28F}" destId="{D4C85C64-A114-49FA-AD28-936908A4209B}" srcOrd="8" destOrd="0" presId="urn:microsoft.com/office/officeart/2005/8/layout/vProcess5"/>
    <dgm:cxn modelId="{76C4A4FD-A8EC-43F1-9B8B-CE0E0BA2F24D}" type="presParOf" srcId="{9FA974F7-35BD-450F-9976-E05156E2F28F}" destId="{13D9F966-FB97-48F3-900B-4B2E26266B96}" srcOrd="9" destOrd="0" presId="urn:microsoft.com/office/officeart/2005/8/layout/vProcess5"/>
    <dgm:cxn modelId="{07062690-A635-48BD-8BBA-83A41BA11734}" type="presParOf" srcId="{9FA974F7-35BD-450F-9976-E05156E2F28F}" destId="{00E4DB13-D99E-4631-A0B1-97D89D94619F}" srcOrd="10" destOrd="0" presId="urn:microsoft.com/office/officeart/2005/8/layout/vProcess5"/>
    <dgm:cxn modelId="{E1DFAE31-C5D5-4E25-BD35-8B1AB579B4DB}" type="presParOf" srcId="{9FA974F7-35BD-450F-9976-E05156E2F28F}" destId="{6DCE06F1-B0B9-454F-9758-8B0ACA28605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1BD4B9-EB79-4A47-B8B5-ACF366748473}"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B8DA08E4-A8F7-4119-B95B-7F8CF5B792C1}">
      <dgm:prSet/>
      <dgm:spPr/>
      <dgm:t>
        <a:bodyPr/>
        <a:lstStyle/>
        <a:p>
          <a:pPr algn="l">
            <a:lnSpc>
              <a:spcPct val="90000"/>
            </a:lnSpc>
          </a:pPr>
          <a:r>
            <a:rPr lang="en-US" sz="2200" b="1" dirty="0">
              <a:solidFill>
                <a:srgbClr val="000000"/>
              </a:solidFill>
              <a:latin typeface="Arial Nova"/>
              <a:ea typeface="+mn-ea"/>
              <a:cs typeface="+mn-cs"/>
            </a:rPr>
            <a:t>Consistent support:</a:t>
          </a:r>
          <a:r>
            <a:rPr lang="en-US" sz="2200" dirty="0">
              <a:solidFill>
                <a:srgbClr val="FFFFFF"/>
              </a:solidFill>
              <a:latin typeface="Arial Nova"/>
              <a:ea typeface="+mn-ea"/>
              <a:cs typeface="+mn-cs"/>
            </a:rPr>
            <a:t> A familiar key person and predictable arrival routine agreed with carers may help Shona settle, allowing her to explore and initiate activities.</a:t>
          </a:r>
        </a:p>
      </dgm:t>
    </dgm:pt>
    <dgm:pt modelId="{EB7F8113-906A-4C2E-986E-8D4AF4C5215F}" type="parTrans" cxnId="{3FCDF63D-B9E1-4194-AFB3-77E44B4BEC41}">
      <dgm:prSet/>
      <dgm:spPr/>
      <dgm:t>
        <a:bodyPr/>
        <a:lstStyle/>
        <a:p>
          <a:endParaRPr lang="en-US"/>
        </a:p>
      </dgm:t>
    </dgm:pt>
    <dgm:pt modelId="{B2033A08-EDC6-44CF-9944-5E2C1BA542E3}" type="sibTrans" cxnId="{3FCDF63D-B9E1-4194-AFB3-77E44B4BEC41}">
      <dgm:prSet/>
      <dgm:spPr/>
      <dgm:t>
        <a:bodyPr/>
        <a:lstStyle/>
        <a:p>
          <a:pPr>
            <a:lnSpc>
              <a:spcPct val="100000"/>
            </a:lnSpc>
          </a:pPr>
          <a:endParaRPr lang="en-US"/>
        </a:p>
      </dgm:t>
    </dgm:pt>
    <dgm:pt modelId="{3848819C-45C0-4AA2-B50B-731E903AED32}">
      <dgm:prSet/>
      <dgm:spPr/>
      <dgm:t>
        <a:bodyPr/>
        <a:lstStyle/>
        <a:p>
          <a:pPr algn="l">
            <a:lnSpc>
              <a:spcPct val="90000"/>
            </a:lnSpc>
          </a:pPr>
          <a:r>
            <a:rPr lang="en-US" sz="2200" b="1" dirty="0">
              <a:solidFill>
                <a:srgbClr val="000000"/>
              </a:solidFill>
              <a:latin typeface="Arial Nova"/>
              <a:ea typeface="+mn-ea"/>
              <a:cs typeface="+mn-cs"/>
            </a:rPr>
            <a:t>Manageable choices</a:t>
          </a:r>
          <a:r>
            <a:rPr lang="en-US" sz="2200" b="1" dirty="0">
              <a:solidFill>
                <a:srgbClr val="FFFFFF"/>
              </a:solidFill>
              <a:latin typeface="Arial Nova"/>
              <a:ea typeface="+mn-ea"/>
              <a:cs typeface="+mn-cs"/>
            </a:rPr>
            <a:t>:</a:t>
          </a:r>
          <a:r>
            <a:rPr lang="en-US" sz="2200" dirty="0">
              <a:solidFill>
                <a:srgbClr val="FFFFFF"/>
              </a:solidFill>
              <a:latin typeface="Arial Nova"/>
              <a:ea typeface="+mn-ea"/>
              <a:cs typeface="+mn-cs"/>
            </a:rPr>
            <a:t> Offer two activities, such as painting or blocks, and allow time to respond. This supports autonomy and gives Shona opportunities to make decisions.</a:t>
          </a:r>
        </a:p>
      </dgm:t>
    </dgm:pt>
    <dgm:pt modelId="{26946E35-C65E-4859-86AF-DDC963274CF5}" type="parTrans" cxnId="{658480D0-8525-4222-8E9E-B6C094AEE107}">
      <dgm:prSet/>
      <dgm:spPr/>
      <dgm:t>
        <a:bodyPr/>
        <a:lstStyle/>
        <a:p>
          <a:endParaRPr lang="en-US"/>
        </a:p>
      </dgm:t>
    </dgm:pt>
    <dgm:pt modelId="{0B5EA6A4-BD63-4EF8-9F6E-6CE5EBD0BC41}" type="sibTrans" cxnId="{658480D0-8525-4222-8E9E-B6C094AEE107}">
      <dgm:prSet/>
      <dgm:spPr/>
      <dgm:t>
        <a:bodyPr/>
        <a:lstStyle/>
        <a:p>
          <a:pPr>
            <a:lnSpc>
              <a:spcPct val="100000"/>
            </a:lnSpc>
          </a:pPr>
          <a:endParaRPr lang="en-US"/>
        </a:p>
      </dgm:t>
    </dgm:pt>
    <dgm:pt modelId="{ABB680A9-F151-4FE9-9CF4-609F48A58B5E}">
      <dgm:prSet/>
      <dgm:spPr/>
      <dgm:t>
        <a:bodyPr/>
        <a:lstStyle/>
        <a:p>
          <a:pPr algn="l" rtl="0">
            <a:lnSpc>
              <a:spcPct val="90000"/>
            </a:lnSpc>
          </a:pPr>
          <a:r>
            <a:rPr lang="en-US" sz="2200" b="1" dirty="0">
              <a:solidFill>
                <a:srgbClr val="000000"/>
              </a:solidFill>
              <a:latin typeface="Arial Nova"/>
              <a:ea typeface="+mn-ea"/>
              <a:cs typeface="+mn-cs"/>
            </a:rPr>
            <a:t>Encouragement:</a:t>
          </a:r>
          <a:r>
            <a:rPr lang="en-US" sz="2200" dirty="0">
              <a:solidFill>
                <a:srgbClr val="000000"/>
              </a:solidFill>
              <a:latin typeface="Arial Nova"/>
              <a:ea typeface="+mn-ea"/>
              <a:cs typeface="+mn-cs"/>
            </a:rPr>
            <a:t> </a:t>
          </a:r>
          <a:r>
            <a:rPr lang="en-US" sz="2200" dirty="0">
              <a:solidFill>
                <a:srgbClr val="FFFFFF"/>
              </a:solidFill>
              <a:latin typeface="Arial Nova"/>
              <a:ea typeface="+mn-ea"/>
              <a:cs typeface="+mn-cs"/>
            </a:rPr>
            <a:t>Acknowledge her efforts and respond gently to mistakes. In Erikson’s framework, this supports initiative while reducing the risk of discouraging her attempts.</a:t>
          </a:r>
        </a:p>
      </dgm:t>
    </dgm:pt>
    <dgm:pt modelId="{6DA12F29-708A-404B-8366-13D5A7042F57}" type="parTrans" cxnId="{C7AE8C3F-E9A8-4560-91CD-8DD7AB4825C2}">
      <dgm:prSet/>
      <dgm:spPr/>
      <dgm:t>
        <a:bodyPr/>
        <a:lstStyle/>
        <a:p>
          <a:endParaRPr lang="en-US"/>
        </a:p>
      </dgm:t>
    </dgm:pt>
    <dgm:pt modelId="{B515A0E5-06C1-4435-AAAE-909F1D4DBE9F}" type="sibTrans" cxnId="{C7AE8C3F-E9A8-4560-91CD-8DD7AB4825C2}">
      <dgm:prSet/>
      <dgm:spPr/>
      <dgm:t>
        <a:bodyPr/>
        <a:lstStyle/>
        <a:p>
          <a:pPr>
            <a:lnSpc>
              <a:spcPct val="100000"/>
            </a:lnSpc>
          </a:pPr>
          <a:endParaRPr lang="en-US"/>
        </a:p>
      </dgm:t>
    </dgm:pt>
    <dgm:pt modelId="{1CADD6C1-04CD-4195-BA64-DCAA48EAA0E3}">
      <dgm:prSet/>
      <dgm:spPr/>
      <dgm:t>
        <a:bodyPr/>
        <a:lstStyle/>
        <a:p>
          <a:pPr algn="l">
            <a:lnSpc>
              <a:spcPct val="100000"/>
            </a:lnSpc>
          </a:pPr>
          <a:r>
            <a:rPr lang="en-US" sz="2200" dirty="0">
              <a:solidFill>
                <a:srgbClr val="FFFFFF"/>
              </a:solidFill>
              <a:latin typeface="Arial Nova"/>
              <a:ea typeface="+mn-ea"/>
              <a:cs typeface="+mn-cs"/>
            </a:rPr>
            <a:t>(Erikson, 1963; Department for Education, 2026; Hohmann, 2024)</a:t>
          </a:r>
        </a:p>
      </dgm:t>
    </dgm:pt>
    <dgm:pt modelId="{C338CE16-7BDD-4D94-AC4E-F1804417BD77}" type="parTrans" cxnId="{16E2C535-38D3-48AB-A3BC-9576752CB257}">
      <dgm:prSet/>
      <dgm:spPr/>
      <dgm:t>
        <a:bodyPr/>
        <a:lstStyle/>
        <a:p>
          <a:endParaRPr lang="en-US"/>
        </a:p>
      </dgm:t>
    </dgm:pt>
    <dgm:pt modelId="{4F858BB7-8E84-4C13-85D4-060BDFC13EE4}" type="sibTrans" cxnId="{16E2C535-38D3-48AB-A3BC-9576752CB257}">
      <dgm:prSet/>
      <dgm:spPr/>
      <dgm:t>
        <a:bodyPr/>
        <a:lstStyle/>
        <a:p>
          <a:endParaRPr lang="en-US"/>
        </a:p>
      </dgm:t>
    </dgm:pt>
    <dgm:pt modelId="{B8BFA2C4-1AD8-4848-B9E8-23E9ABB26715}" type="pres">
      <dgm:prSet presAssocID="{001BD4B9-EB79-4A47-B8B5-ACF366748473}" presName="linear" presStyleCnt="0">
        <dgm:presLayoutVars>
          <dgm:animLvl val="lvl"/>
          <dgm:resizeHandles val="exact"/>
        </dgm:presLayoutVars>
      </dgm:prSet>
      <dgm:spPr/>
    </dgm:pt>
    <dgm:pt modelId="{3B0DAA90-5CCD-4E6C-A872-5D69CDE2B886}" type="pres">
      <dgm:prSet presAssocID="{B8DA08E4-A8F7-4119-B95B-7F8CF5B792C1}" presName="parentText" presStyleLbl="node1" presStyleIdx="0" presStyleCnt="4">
        <dgm:presLayoutVars>
          <dgm:chMax val="0"/>
          <dgm:bulletEnabled val="1"/>
        </dgm:presLayoutVars>
      </dgm:prSet>
      <dgm:spPr/>
    </dgm:pt>
    <dgm:pt modelId="{2786691D-BDE8-49DD-8E0A-72528E86256E}" type="pres">
      <dgm:prSet presAssocID="{B2033A08-EDC6-44CF-9944-5E2C1BA542E3}" presName="spacer" presStyleCnt="0"/>
      <dgm:spPr/>
    </dgm:pt>
    <dgm:pt modelId="{EE542299-EDBF-40C6-827E-A015FA5BCB20}" type="pres">
      <dgm:prSet presAssocID="{3848819C-45C0-4AA2-B50B-731E903AED32}" presName="parentText" presStyleLbl="node1" presStyleIdx="1" presStyleCnt="4">
        <dgm:presLayoutVars>
          <dgm:chMax val="0"/>
          <dgm:bulletEnabled val="1"/>
        </dgm:presLayoutVars>
      </dgm:prSet>
      <dgm:spPr/>
    </dgm:pt>
    <dgm:pt modelId="{A71F1F78-A527-4843-911B-FD225FD6AB50}" type="pres">
      <dgm:prSet presAssocID="{0B5EA6A4-BD63-4EF8-9F6E-6CE5EBD0BC41}" presName="spacer" presStyleCnt="0"/>
      <dgm:spPr/>
    </dgm:pt>
    <dgm:pt modelId="{F6D726B7-B22D-416B-9931-900FB6317ECB}" type="pres">
      <dgm:prSet presAssocID="{ABB680A9-F151-4FE9-9CF4-609F48A58B5E}" presName="parentText" presStyleLbl="node1" presStyleIdx="2" presStyleCnt="4">
        <dgm:presLayoutVars>
          <dgm:chMax val="0"/>
          <dgm:bulletEnabled val="1"/>
        </dgm:presLayoutVars>
      </dgm:prSet>
      <dgm:spPr/>
    </dgm:pt>
    <dgm:pt modelId="{ED85B4C6-8941-418E-A594-5C089797C97F}" type="pres">
      <dgm:prSet presAssocID="{B515A0E5-06C1-4435-AAAE-909F1D4DBE9F}" presName="spacer" presStyleCnt="0"/>
      <dgm:spPr/>
    </dgm:pt>
    <dgm:pt modelId="{CABA0172-7F4E-4FE6-83A2-5B853A667D56}" type="pres">
      <dgm:prSet presAssocID="{1CADD6C1-04CD-4195-BA64-DCAA48EAA0E3}" presName="parentText" presStyleLbl="node1" presStyleIdx="3" presStyleCnt="4">
        <dgm:presLayoutVars>
          <dgm:chMax val="0"/>
          <dgm:bulletEnabled val="1"/>
        </dgm:presLayoutVars>
      </dgm:prSet>
      <dgm:spPr/>
    </dgm:pt>
  </dgm:ptLst>
  <dgm:cxnLst>
    <dgm:cxn modelId="{66C09A1F-A6B2-4D56-AC8D-A91FBC5690B7}" type="presOf" srcId="{001BD4B9-EB79-4A47-B8B5-ACF366748473}" destId="{B8BFA2C4-1AD8-4848-B9E8-23E9ABB26715}" srcOrd="0" destOrd="0" presId="urn:microsoft.com/office/officeart/2005/8/layout/vList2"/>
    <dgm:cxn modelId="{16E2C535-38D3-48AB-A3BC-9576752CB257}" srcId="{001BD4B9-EB79-4A47-B8B5-ACF366748473}" destId="{1CADD6C1-04CD-4195-BA64-DCAA48EAA0E3}" srcOrd="3" destOrd="0" parTransId="{C338CE16-7BDD-4D94-AC4E-F1804417BD77}" sibTransId="{4F858BB7-8E84-4C13-85D4-060BDFC13EE4}"/>
    <dgm:cxn modelId="{3FCDF63D-B9E1-4194-AFB3-77E44B4BEC41}" srcId="{001BD4B9-EB79-4A47-B8B5-ACF366748473}" destId="{B8DA08E4-A8F7-4119-B95B-7F8CF5B792C1}" srcOrd="0" destOrd="0" parTransId="{EB7F8113-906A-4C2E-986E-8D4AF4C5215F}" sibTransId="{B2033A08-EDC6-44CF-9944-5E2C1BA542E3}"/>
    <dgm:cxn modelId="{C7AE8C3F-E9A8-4560-91CD-8DD7AB4825C2}" srcId="{001BD4B9-EB79-4A47-B8B5-ACF366748473}" destId="{ABB680A9-F151-4FE9-9CF4-609F48A58B5E}" srcOrd="2" destOrd="0" parTransId="{6DA12F29-708A-404B-8366-13D5A7042F57}" sibTransId="{B515A0E5-06C1-4435-AAAE-909F1D4DBE9F}"/>
    <dgm:cxn modelId="{DE969C43-C52A-402D-A00D-253926CCB7F9}" type="presOf" srcId="{1CADD6C1-04CD-4195-BA64-DCAA48EAA0E3}" destId="{CABA0172-7F4E-4FE6-83A2-5B853A667D56}" srcOrd="0" destOrd="0" presId="urn:microsoft.com/office/officeart/2005/8/layout/vList2"/>
    <dgm:cxn modelId="{6E8E3A71-4278-4CD0-BB32-2120696329AA}" type="presOf" srcId="{3848819C-45C0-4AA2-B50B-731E903AED32}" destId="{EE542299-EDBF-40C6-827E-A015FA5BCB20}" srcOrd="0" destOrd="0" presId="urn:microsoft.com/office/officeart/2005/8/layout/vList2"/>
    <dgm:cxn modelId="{8EB810B7-AC1C-410B-972C-FEC030EBD6FD}" type="presOf" srcId="{B8DA08E4-A8F7-4119-B95B-7F8CF5B792C1}" destId="{3B0DAA90-5CCD-4E6C-A872-5D69CDE2B886}" srcOrd="0" destOrd="0" presId="urn:microsoft.com/office/officeart/2005/8/layout/vList2"/>
    <dgm:cxn modelId="{658480D0-8525-4222-8E9E-B6C094AEE107}" srcId="{001BD4B9-EB79-4A47-B8B5-ACF366748473}" destId="{3848819C-45C0-4AA2-B50B-731E903AED32}" srcOrd="1" destOrd="0" parTransId="{26946E35-C65E-4859-86AF-DDC963274CF5}" sibTransId="{0B5EA6A4-BD63-4EF8-9F6E-6CE5EBD0BC41}"/>
    <dgm:cxn modelId="{8452BEF8-226A-4634-9688-A46D5E004148}" type="presOf" srcId="{ABB680A9-F151-4FE9-9CF4-609F48A58B5E}" destId="{F6D726B7-B22D-416B-9931-900FB6317ECB}" srcOrd="0" destOrd="0" presId="urn:microsoft.com/office/officeart/2005/8/layout/vList2"/>
    <dgm:cxn modelId="{54CC0F4C-1750-4F1F-8CE3-F62A07E7FB72}" type="presParOf" srcId="{B8BFA2C4-1AD8-4848-B9E8-23E9ABB26715}" destId="{3B0DAA90-5CCD-4E6C-A872-5D69CDE2B886}" srcOrd="0" destOrd="0" presId="urn:microsoft.com/office/officeart/2005/8/layout/vList2"/>
    <dgm:cxn modelId="{2E0A7D10-77A0-496B-BE42-E5E116DA17DF}" type="presParOf" srcId="{B8BFA2C4-1AD8-4848-B9E8-23E9ABB26715}" destId="{2786691D-BDE8-49DD-8E0A-72528E86256E}" srcOrd="1" destOrd="0" presId="urn:microsoft.com/office/officeart/2005/8/layout/vList2"/>
    <dgm:cxn modelId="{7015AAC8-9F15-4766-831E-53889FB6DDBE}" type="presParOf" srcId="{B8BFA2C4-1AD8-4848-B9E8-23E9ABB26715}" destId="{EE542299-EDBF-40C6-827E-A015FA5BCB20}" srcOrd="2" destOrd="0" presId="urn:microsoft.com/office/officeart/2005/8/layout/vList2"/>
    <dgm:cxn modelId="{0452BFF0-B6B3-404A-9631-C7341F8495B6}" type="presParOf" srcId="{B8BFA2C4-1AD8-4848-B9E8-23E9ABB26715}" destId="{A71F1F78-A527-4843-911B-FD225FD6AB50}" srcOrd="3" destOrd="0" presId="urn:microsoft.com/office/officeart/2005/8/layout/vList2"/>
    <dgm:cxn modelId="{6F4192B6-EC28-4B37-9E84-885B03B07ED7}" type="presParOf" srcId="{B8BFA2C4-1AD8-4848-B9E8-23E9ABB26715}" destId="{F6D726B7-B22D-416B-9931-900FB6317ECB}" srcOrd="4" destOrd="0" presId="urn:microsoft.com/office/officeart/2005/8/layout/vList2"/>
    <dgm:cxn modelId="{E1175140-C40A-404F-BF43-FABB880E0883}" type="presParOf" srcId="{B8BFA2C4-1AD8-4848-B9E8-23E9ABB26715}" destId="{ED85B4C6-8941-418E-A594-5C089797C97F}" srcOrd="5" destOrd="0" presId="urn:microsoft.com/office/officeart/2005/8/layout/vList2"/>
    <dgm:cxn modelId="{194AD512-7508-4277-814D-457F7551889C}" type="presParOf" srcId="{B8BFA2C4-1AD8-4848-B9E8-23E9ABB26715}" destId="{CABA0172-7F4E-4FE6-83A2-5B853A667D5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55B0AF-6E5B-4C5D-8B19-91B662E7026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D86BF8D-FAA2-4678-AE30-D0C624A4DA42}">
      <dgm:prSet/>
      <dgm:spPr/>
      <dgm:t>
        <a:bodyPr/>
        <a:lstStyle/>
        <a:p>
          <a:pPr algn="l">
            <a:lnSpc>
              <a:spcPct val="90000"/>
            </a:lnSpc>
          </a:pPr>
          <a:r>
            <a:rPr lang="en-US" sz="2000" b="1" dirty="0">
              <a:solidFill>
                <a:srgbClr val="000000"/>
              </a:solidFill>
              <a:latin typeface="Arial Nova"/>
              <a:ea typeface="+mn-ea"/>
              <a:cs typeface="+mn-cs"/>
            </a:rPr>
            <a:t>Supported peer play:</a:t>
          </a:r>
          <a:r>
            <a:rPr lang="en-US" sz="2000" b="1" dirty="0">
              <a:solidFill>
                <a:srgbClr val="FFFFFF"/>
              </a:solidFill>
              <a:latin typeface="Arial Nova"/>
              <a:ea typeface="+mn-ea"/>
              <a:cs typeface="+mn-cs"/>
            </a:rPr>
            <a:t> </a:t>
          </a:r>
          <a:r>
            <a:rPr lang="en-US" sz="2000" dirty="0">
              <a:solidFill>
                <a:srgbClr val="FFFFFF"/>
              </a:solidFill>
              <a:latin typeface="Arial Nova"/>
              <a:ea typeface="+mn-ea"/>
              <a:cs typeface="+mn-cs"/>
            </a:rPr>
            <a:t>Begin with a preferred activity alongside one peer. Invite Shona to suggest what happens next, giving her manageable opportunities to </a:t>
          </a:r>
          <a:r>
            <a:rPr lang="en-US" sz="2000" dirty="0" err="1">
              <a:solidFill>
                <a:srgbClr val="FFFFFF"/>
              </a:solidFill>
              <a:latin typeface="Arial Nova"/>
              <a:ea typeface="+mn-ea"/>
              <a:cs typeface="+mn-cs"/>
            </a:rPr>
            <a:t>practise</a:t>
          </a:r>
          <a:r>
            <a:rPr lang="en-US" sz="2000" dirty="0">
              <a:solidFill>
                <a:srgbClr val="FFFFFF"/>
              </a:solidFill>
              <a:latin typeface="Arial Nova"/>
              <a:ea typeface="+mn-ea"/>
              <a:cs typeface="+mn-cs"/>
            </a:rPr>
            <a:t> initiative.</a:t>
          </a:r>
        </a:p>
      </dgm:t>
    </dgm:pt>
    <dgm:pt modelId="{6FA5B757-F3BD-4910-976C-C776549004D3}" type="parTrans" cxnId="{9B4CB27F-9BCF-4471-A1AA-CBA2596D3D1C}">
      <dgm:prSet/>
      <dgm:spPr/>
      <dgm:t>
        <a:bodyPr/>
        <a:lstStyle/>
        <a:p>
          <a:endParaRPr lang="en-US"/>
        </a:p>
      </dgm:t>
    </dgm:pt>
    <dgm:pt modelId="{2A84FCF1-FC7A-4E61-A9D9-3E6040124E28}" type="sibTrans" cxnId="{9B4CB27F-9BCF-4471-A1AA-CBA2596D3D1C}">
      <dgm:prSet/>
      <dgm:spPr/>
      <dgm:t>
        <a:bodyPr/>
        <a:lstStyle/>
        <a:p>
          <a:endParaRPr lang="en-US"/>
        </a:p>
      </dgm:t>
    </dgm:pt>
    <dgm:pt modelId="{78EA0B4C-B73D-44FD-8FEC-A4CFD397E78C}">
      <dgm:prSet/>
      <dgm:spPr/>
      <dgm:t>
        <a:bodyPr/>
        <a:lstStyle/>
        <a:p>
          <a:pPr algn="l" rtl="0">
            <a:lnSpc>
              <a:spcPct val="90000"/>
            </a:lnSpc>
          </a:pPr>
          <a:r>
            <a:rPr lang="en-US" sz="2000" b="1" dirty="0">
              <a:solidFill>
                <a:srgbClr val="000000"/>
              </a:solidFill>
              <a:latin typeface="Arial Nova"/>
              <a:ea typeface="+mn-ea"/>
              <a:cs typeface="+mn-cs"/>
            </a:rPr>
            <a:t>Communication support:</a:t>
          </a:r>
          <a:r>
            <a:rPr lang="en-US" sz="2000" dirty="0">
              <a:solidFill>
                <a:srgbClr val="FFFFFF"/>
              </a:solidFill>
              <a:latin typeface="Arial Nova"/>
              <a:ea typeface="+mn-ea"/>
              <a:cs typeface="+mn-cs"/>
            </a:rPr>
            <a:t> Model short phrases, gestures and turn-taking without forcing speech. This helps Shona express choices and contribute her own ideas (Department for Education, 2023).</a:t>
          </a:r>
        </a:p>
      </dgm:t>
    </dgm:pt>
    <dgm:pt modelId="{389C7223-3689-4DBE-AD55-177A7CCF2922}" type="parTrans" cxnId="{9A2AAED1-E44A-407C-BC6A-40915F840EF5}">
      <dgm:prSet/>
      <dgm:spPr/>
      <dgm:t>
        <a:bodyPr/>
        <a:lstStyle/>
        <a:p>
          <a:endParaRPr lang="en-US"/>
        </a:p>
      </dgm:t>
    </dgm:pt>
    <dgm:pt modelId="{EB632010-6E95-4858-A9EC-00319D6B4F86}" type="sibTrans" cxnId="{9A2AAED1-E44A-407C-BC6A-40915F840EF5}">
      <dgm:prSet/>
      <dgm:spPr/>
      <dgm:t>
        <a:bodyPr/>
        <a:lstStyle/>
        <a:p>
          <a:endParaRPr lang="en-US"/>
        </a:p>
      </dgm:t>
    </dgm:pt>
    <dgm:pt modelId="{408F973A-F5BF-4A9F-9876-F9D92392EF38}">
      <dgm:prSet/>
      <dgm:spPr/>
      <dgm:t>
        <a:bodyPr/>
        <a:lstStyle/>
        <a:p>
          <a:pPr algn="l">
            <a:lnSpc>
              <a:spcPct val="90000"/>
            </a:lnSpc>
          </a:pPr>
          <a:r>
            <a:rPr lang="en-US" sz="2000" b="1" dirty="0">
              <a:solidFill>
                <a:srgbClr val="000000"/>
              </a:solidFill>
              <a:latin typeface="Arial Nova"/>
              <a:ea typeface="+mn-ea"/>
              <a:cs typeface="+mn-cs"/>
            </a:rPr>
            <a:t>Child-led exploration:</a:t>
          </a:r>
          <a:r>
            <a:rPr lang="en-US" sz="2000" b="1" dirty="0">
              <a:solidFill>
                <a:srgbClr val="FFFFFF"/>
              </a:solidFill>
              <a:latin typeface="Arial Nova"/>
              <a:ea typeface="+mn-ea"/>
              <a:cs typeface="+mn-cs"/>
            </a:rPr>
            <a:t> </a:t>
          </a:r>
          <a:r>
            <a:rPr lang="en-US" sz="2000" dirty="0">
              <a:solidFill>
                <a:srgbClr val="FFFFFF"/>
              </a:solidFill>
              <a:latin typeface="Arial Nova"/>
              <a:ea typeface="+mn-ea"/>
              <a:cs typeface="+mn-cs"/>
            </a:rPr>
            <a:t>Let Shona lead a simple pretend-play activity and choose outdoor activities. These provide opportunities to develop initiative and purpose (Erikson, 1963; Skene et al., 2022).</a:t>
          </a:r>
        </a:p>
      </dgm:t>
    </dgm:pt>
    <dgm:pt modelId="{FFAE6981-28DB-4814-985A-263345DD134E}" type="parTrans" cxnId="{AFCF5F4D-8D88-4A40-8264-C82DF85975D7}">
      <dgm:prSet/>
      <dgm:spPr/>
      <dgm:t>
        <a:bodyPr/>
        <a:lstStyle/>
        <a:p>
          <a:endParaRPr lang="en-US"/>
        </a:p>
      </dgm:t>
    </dgm:pt>
    <dgm:pt modelId="{A5381A0C-0EE1-4D54-A023-E3DC4266FC6D}" type="sibTrans" cxnId="{AFCF5F4D-8D88-4A40-8264-C82DF85975D7}">
      <dgm:prSet/>
      <dgm:spPr/>
      <dgm:t>
        <a:bodyPr/>
        <a:lstStyle/>
        <a:p>
          <a:endParaRPr lang="en-US"/>
        </a:p>
      </dgm:t>
    </dgm:pt>
    <dgm:pt modelId="{9AA1AAE8-51B7-48F5-BF5B-8CB5D556ACC1}">
      <dgm:prSet/>
      <dgm:spPr/>
      <dgm:t>
        <a:bodyPr/>
        <a:lstStyle/>
        <a:p>
          <a:pPr algn="l">
            <a:lnSpc>
              <a:spcPct val="90000"/>
            </a:lnSpc>
          </a:pPr>
          <a:r>
            <a:rPr lang="en-US" sz="2000" dirty="0">
              <a:solidFill>
                <a:srgbClr val="FFFFFF"/>
              </a:solidFill>
              <a:latin typeface="Arial Nova"/>
              <a:ea typeface="+mn-ea"/>
              <a:cs typeface="+mn-cs"/>
            </a:rPr>
            <a:t>The key person and carers should review her settling, communication and participation. If concerns persist, involve the nursery’s special educational needs coordinator and seek appropriate specialist advice (Department for Education, 2023).</a:t>
          </a:r>
        </a:p>
      </dgm:t>
    </dgm:pt>
    <dgm:pt modelId="{5AC784C2-7DAF-424D-826F-73DE0EE2AF94}" type="parTrans" cxnId="{D9D4B203-BAC7-4208-A9CA-5EEF98C88ACB}">
      <dgm:prSet/>
      <dgm:spPr/>
      <dgm:t>
        <a:bodyPr/>
        <a:lstStyle/>
        <a:p>
          <a:endParaRPr lang="en-US"/>
        </a:p>
      </dgm:t>
    </dgm:pt>
    <dgm:pt modelId="{C1D7DFFC-04C1-4C98-A50A-2EE48CD8D153}" type="sibTrans" cxnId="{D9D4B203-BAC7-4208-A9CA-5EEF98C88ACB}">
      <dgm:prSet/>
      <dgm:spPr/>
      <dgm:t>
        <a:bodyPr/>
        <a:lstStyle/>
        <a:p>
          <a:endParaRPr lang="en-US"/>
        </a:p>
      </dgm:t>
    </dgm:pt>
    <dgm:pt modelId="{2B538CC3-7ACD-4490-9227-4207A6579AC1}" type="pres">
      <dgm:prSet presAssocID="{EB55B0AF-6E5B-4C5D-8B19-91B662E70268}" presName="linear" presStyleCnt="0">
        <dgm:presLayoutVars>
          <dgm:animLvl val="lvl"/>
          <dgm:resizeHandles val="exact"/>
        </dgm:presLayoutVars>
      </dgm:prSet>
      <dgm:spPr/>
    </dgm:pt>
    <dgm:pt modelId="{7EC7116F-28C0-4CA0-B2D4-73DE1431FAC1}" type="pres">
      <dgm:prSet presAssocID="{3D86BF8D-FAA2-4678-AE30-D0C624A4DA42}" presName="parentText" presStyleLbl="node1" presStyleIdx="0" presStyleCnt="4">
        <dgm:presLayoutVars>
          <dgm:chMax val="0"/>
          <dgm:bulletEnabled val="1"/>
        </dgm:presLayoutVars>
      </dgm:prSet>
      <dgm:spPr/>
    </dgm:pt>
    <dgm:pt modelId="{01FA9DA8-5D0B-4101-B54E-E2AE526CFB2B}" type="pres">
      <dgm:prSet presAssocID="{2A84FCF1-FC7A-4E61-A9D9-3E6040124E28}" presName="spacer" presStyleCnt="0"/>
      <dgm:spPr/>
    </dgm:pt>
    <dgm:pt modelId="{1B8C2BEB-0A75-44B3-AA08-1858397B7A57}" type="pres">
      <dgm:prSet presAssocID="{78EA0B4C-B73D-44FD-8FEC-A4CFD397E78C}" presName="parentText" presStyleLbl="node1" presStyleIdx="1" presStyleCnt="4">
        <dgm:presLayoutVars>
          <dgm:chMax val="0"/>
          <dgm:bulletEnabled val="1"/>
        </dgm:presLayoutVars>
      </dgm:prSet>
      <dgm:spPr/>
    </dgm:pt>
    <dgm:pt modelId="{BADD884B-D3FE-4859-A8A9-E8BCE75923A9}" type="pres">
      <dgm:prSet presAssocID="{EB632010-6E95-4858-A9EC-00319D6B4F86}" presName="spacer" presStyleCnt="0"/>
      <dgm:spPr/>
    </dgm:pt>
    <dgm:pt modelId="{AD080907-B0F2-41C7-945F-5BB30EF0C459}" type="pres">
      <dgm:prSet presAssocID="{408F973A-F5BF-4A9F-9876-F9D92392EF38}" presName="parentText" presStyleLbl="node1" presStyleIdx="2" presStyleCnt="4">
        <dgm:presLayoutVars>
          <dgm:chMax val="0"/>
          <dgm:bulletEnabled val="1"/>
        </dgm:presLayoutVars>
      </dgm:prSet>
      <dgm:spPr/>
    </dgm:pt>
    <dgm:pt modelId="{937089D6-A646-490F-B8F4-C50D3C167D5D}" type="pres">
      <dgm:prSet presAssocID="{A5381A0C-0EE1-4D54-A023-E3DC4266FC6D}" presName="spacer" presStyleCnt="0"/>
      <dgm:spPr/>
    </dgm:pt>
    <dgm:pt modelId="{A199BCBE-7BBD-4CA4-9C2E-7291FC5854E2}" type="pres">
      <dgm:prSet presAssocID="{9AA1AAE8-51B7-48F5-BF5B-8CB5D556ACC1}" presName="parentText" presStyleLbl="node1" presStyleIdx="3" presStyleCnt="4">
        <dgm:presLayoutVars>
          <dgm:chMax val="0"/>
          <dgm:bulletEnabled val="1"/>
        </dgm:presLayoutVars>
      </dgm:prSet>
      <dgm:spPr/>
    </dgm:pt>
  </dgm:ptLst>
  <dgm:cxnLst>
    <dgm:cxn modelId="{D9D4B203-BAC7-4208-A9CA-5EEF98C88ACB}" srcId="{EB55B0AF-6E5B-4C5D-8B19-91B662E70268}" destId="{9AA1AAE8-51B7-48F5-BF5B-8CB5D556ACC1}" srcOrd="3" destOrd="0" parTransId="{5AC784C2-7DAF-424D-826F-73DE0EE2AF94}" sibTransId="{C1D7DFFC-04C1-4C98-A50A-2EE48CD8D153}"/>
    <dgm:cxn modelId="{EF3DAB1C-B8BF-4BF5-B6E6-F94F94D59036}" type="presOf" srcId="{78EA0B4C-B73D-44FD-8FEC-A4CFD397E78C}" destId="{1B8C2BEB-0A75-44B3-AA08-1858397B7A57}" srcOrd="0" destOrd="0" presId="urn:microsoft.com/office/officeart/2005/8/layout/vList2"/>
    <dgm:cxn modelId="{3EC28323-8458-4D8C-831B-74D43C1FDDC0}" type="presOf" srcId="{3D86BF8D-FAA2-4678-AE30-D0C624A4DA42}" destId="{7EC7116F-28C0-4CA0-B2D4-73DE1431FAC1}" srcOrd="0" destOrd="0" presId="urn:microsoft.com/office/officeart/2005/8/layout/vList2"/>
    <dgm:cxn modelId="{A6878423-2843-44CE-8ADE-4DC2627EE582}" type="presOf" srcId="{408F973A-F5BF-4A9F-9876-F9D92392EF38}" destId="{AD080907-B0F2-41C7-945F-5BB30EF0C459}" srcOrd="0" destOrd="0" presId="urn:microsoft.com/office/officeart/2005/8/layout/vList2"/>
    <dgm:cxn modelId="{AFCF5F4D-8D88-4A40-8264-C82DF85975D7}" srcId="{EB55B0AF-6E5B-4C5D-8B19-91B662E70268}" destId="{408F973A-F5BF-4A9F-9876-F9D92392EF38}" srcOrd="2" destOrd="0" parTransId="{FFAE6981-28DB-4814-985A-263345DD134E}" sibTransId="{A5381A0C-0EE1-4D54-A023-E3DC4266FC6D}"/>
    <dgm:cxn modelId="{29EB6B72-D1BA-47F9-BDB8-558A9783B4B8}" type="presOf" srcId="{EB55B0AF-6E5B-4C5D-8B19-91B662E70268}" destId="{2B538CC3-7ACD-4490-9227-4207A6579AC1}" srcOrd="0" destOrd="0" presId="urn:microsoft.com/office/officeart/2005/8/layout/vList2"/>
    <dgm:cxn modelId="{9B4CB27F-9BCF-4471-A1AA-CBA2596D3D1C}" srcId="{EB55B0AF-6E5B-4C5D-8B19-91B662E70268}" destId="{3D86BF8D-FAA2-4678-AE30-D0C624A4DA42}" srcOrd="0" destOrd="0" parTransId="{6FA5B757-F3BD-4910-976C-C776549004D3}" sibTransId="{2A84FCF1-FC7A-4E61-A9D9-3E6040124E28}"/>
    <dgm:cxn modelId="{5A6E01B0-8ECD-4C12-BDCB-02856BD52964}" type="presOf" srcId="{9AA1AAE8-51B7-48F5-BF5B-8CB5D556ACC1}" destId="{A199BCBE-7BBD-4CA4-9C2E-7291FC5854E2}" srcOrd="0" destOrd="0" presId="urn:microsoft.com/office/officeart/2005/8/layout/vList2"/>
    <dgm:cxn modelId="{9A2AAED1-E44A-407C-BC6A-40915F840EF5}" srcId="{EB55B0AF-6E5B-4C5D-8B19-91B662E70268}" destId="{78EA0B4C-B73D-44FD-8FEC-A4CFD397E78C}" srcOrd="1" destOrd="0" parTransId="{389C7223-3689-4DBE-AD55-177A7CCF2922}" sibTransId="{EB632010-6E95-4858-A9EC-00319D6B4F86}"/>
    <dgm:cxn modelId="{E72D5EAE-0C6D-45AA-89DB-C9D45D37A23E}" type="presParOf" srcId="{2B538CC3-7ACD-4490-9227-4207A6579AC1}" destId="{7EC7116F-28C0-4CA0-B2D4-73DE1431FAC1}" srcOrd="0" destOrd="0" presId="urn:microsoft.com/office/officeart/2005/8/layout/vList2"/>
    <dgm:cxn modelId="{935B51F0-8080-4953-A249-CEF29799BC9B}" type="presParOf" srcId="{2B538CC3-7ACD-4490-9227-4207A6579AC1}" destId="{01FA9DA8-5D0B-4101-B54E-E2AE526CFB2B}" srcOrd="1" destOrd="0" presId="urn:microsoft.com/office/officeart/2005/8/layout/vList2"/>
    <dgm:cxn modelId="{9E024DA6-2326-4F28-98C1-E3E734CDCD20}" type="presParOf" srcId="{2B538CC3-7ACD-4490-9227-4207A6579AC1}" destId="{1B8C2BEB-0A75-44B3-AA08-1858397B7A57}" srcOrd="2" destOrd="0" presId="urn:microsoft.com/office/officeart/2005/8/layout/vList2"/>
    <dgm:cxn modelId="{08698CB5-8167-4827-B937-A064712BE878}" type="presParOf" srcId="{2B538CC3-7ACD-4490-9227-4207A6579AC1}" destId="{BADD884B-D3FE-4859-A8A9-E8BCE75923A9}" srcOrd="3" destOrd="0" presId="urn:microsoft.com/office/officeart/2005/8/layout/vList2"/>
    <dgm:cxn modelId="{FCA3E1FC-BCC7-4F1F-9F8A-77E45CBD321D}" type="presParOf" srcId="{2B538CC3-7ACD-4490-9227-4207A6579AC1}" destId="{AD080907-B0F2-41C7-945F-5BB30EF0C459}" srcOrd="4" destOrd="0" presId="urn:microsoft.com/office/officeart/2005/8/layout/vList2"/>
    <dgm:cxn modelId="{D41191E2-5642-4379-8BCD-F571996FE771}" type="presParOf" srcId="{2B538CC3-7ACD-4490-9227-4207A6579AC1}" destId="{937089D6-A646-490F-B8F4-C50D3C167D5D}" srcOrd="5" destOrd="0" presId="urn:microsoft.com/office/officeart/2005/8/layout/vList2"/>
    <dgm:cxn modelId="{426E9B15-51D9-4CF5-A6B7-F09EDF276A9B}" type="presParOf" srcId="{2B538CC3-7ACD-4490-9227-4207A6579AC1}" destId="{A199BCBE-7BBD-4CA4-9C2E-7291FC5854E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6870BD-5F03-4E97-B0BE-736BE64C284D}"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050312B6-B139-4CF2-B15D-E17AF00CD785}">
      <dgm:prSet custT="0"/>
      <dgm:spPr/>
      <dgm:t>
        <a:bodyPr/>
        <a:lstStyle/>
        <a:p>
          <a:pPr algn="l" rtl="0">
            <a:lnSpc>
              <a:spcPct val="90000"/>
            </a:lnSpc>
          </a:pPr>
          <a:r>
            <a:rPr lang="en-US" sz="1700" b="1" dirty="0">
              <a:solidFill>
                <a:srgbClr val="000000"/>
              </a:solidFill>
              <a:latin typeface="Arial Nova"/>
              <a:ea typeface="+mn-ea"/>
              <a:cs typeface="+mn-cs"/>
            </a:rPr>
            <a:t>Nature—biological influences:</a:t>
          </a:r>
          <a:r>
            <a:rPr lang="en-US" sz="1700" dirty="0">
              <a:solidFill>
                <a:srgbClr val="FFFFFF"/>
              </a:solidFill>
              <a:latin typeface="Arial Nova"/>
              <a:ea typeface="+mn-ea"/>
              <a:cs typeface="+mn-cs"/>
            </a:rPr>
            <a:t> Temperament and developing emotional regulation may influence how Shona responds to unfamiliar people and separation. However, the case does not establish her temperament or identify a biological cause for her difficulties (van Trijp et al., 2021)</a:t>
          </a:r>
          <a:br>
            <a:rPr lang="en-US" sz="1700" dirty="0">
              <a:latin typeface="Arial Nova"/>
              <a:ea typeface="+mn-ea"/>
              <a:cs typeface="+mn-cs"/>
            </a:rPr>
          </a:br>
          <a:endParaRPr lang="en-US" sz="1700" dirty="0">
            <a:solidFill>
              <a:srgbClr val="FFFFFF"/>
            </a:solidFill>
            <a:latin typeface="Arial Nova"/>
            <a:ea typeface="+mn-ea"/>
            <a:cs typeface="+mn-cs"/>
          </a:endParaRPr>
        </a:p>
      </dgm:t>
    </dgm:pt>
    <dgm:pt modelId="{0B674A10-3C65-489E-B2D5-48A9770E50DF}" type="parTrans" cxnId="{9B1C946B-1003-4499-B420-F183CAA84E3A}">
      <dgm:prSet/>
      <dgm:spPr/>
      <dgm:t>
        <a:bodyPr/>
        <a:lstStyle/>
        <a:p>
          <a:endParaRPr lang="en-US"/>
        </a:p>
      </dgm:t>
    </dgm:pt>
    <dgm:pt modelId="{A01AEA40-F543-43D8-AC3A-AB2DD9678008}" type="sibTrans" cxnId="{9B1C946B-1003-4499-B420-F183CAA84E3A}">
      <dgm:prSet/>
      <dgm:spPr/>
      <dgm:t>
        <a:bodyPr/>
        <a:lstStyle/>
        <a:p>
          <a:endParaRPr lang="en-US"/>
        </a:p>
      </dgm:t>
    </dgm:pt>
    <dgm:pt modelId="{3C30CCD6-5DC1-468D-8108-77FAB1AADDF4}">
      <dgm:prSet/>
      <dgm:spPr/>
      <dgm:t>
        <a:bodyPr/>
        <a:lstStyle/>
        <a:p>
          <a:pPr algn="l" rtl="0">
            <a:lnSpc>
              <a:spcPct val="90000"/>
            </a:lnSpc>
          </a:pPr>
          <a:r>
            <a:rPr lang="en-US" sz="1700" b="1" dirty="0">
              <a:solidFill>
                <a:srgbClr val="000000"/>
              </a:solidFill>
              <a:latin typeface="Arial Nova"/>
              <a:ea typeface="+mn-ea"/>
              <a:cs typeface="+mn-cs"/>
            </a:rPr>
            <a:t>Nurture—environmental influences: </a:t>
          </a:r>
          <a:r>
            <a:rPr lang="en-US" sz="1700" dirty="0">
              <a:solidFill>
                <a:srgbClr val="FFFFFF"/>
              </a:solidFill>
              <a:latin typeface="Arial Nova"/>
              <a:ea typeface="+mn-ea"/>
              <a:cs typeface="+mn-cs"/>
            </a:rPr>
            <a:t>Her recent nursery transition, relationships with practitioners and opportunities for communication and play may shape her adjustment. Erikson highlights how social experiences can support autonomy and initiative (Erikson, 1963).</a:t>
          </a:r>
          <a:br>
            <a:rPr lang="en-US" sz="1700" dirty="0">
              <a:latin typeface="Arial Nova"/>
              <a:ea typeface="+mn-ea"/>
              <a:cs typeface="+mn-cs"/>
            </a:rPr>
          </a:br>
          <a:endParaRPr lang="en-US" sz="1700" dirty="0">
            <a:solidFill>
              <a:srgbClr val="FFFFFF"/>
            </a:solidFill>
            <a:latin typeface="Arial Nova"/>
            <a:ea typeface="+mn-ea"/>
            <a:cs typeface="+mn-cs"/>
          </a:endParaRPr>
        </a:p>
      </dgm:t>
    </dgm:pt>
    <dgm:pt modelId="{BBFADB64-9D99-41C3-8EC4-CC5116718FEF}" type="parTrans" cxnId="{184EACBB-690C-4B9E-A7F4-8A7217899EBC}">
      <dgm:prSet/>
      <dgm:spPr/>
      <dgm:t>
        <a:bodyPr/>
        <a:lstStyle/>
        <a:p>
          <a:endParaRPr lang="en-US"/>
        </a:p>
      </dgm:t>
    </dgm:pt>
    <dgm:pt modelId="{F108290E-74B8-4640-80C9-B5DAEC55E2D6}" type="sibTrans" cxnId="{184EACBB-690C-4B9E-A7F4-8A7217899EBC}">
      <dgm:prSet/>
      <dgm:spPr/>
      <dgm:t>
        <a:bodyPr/>
        <a:lstStyle/>
        <a:p>
          <a:endParaRPr lang="en-US"/>
        </a:p>
      </dgm:t>
    </dgm:pt>
    <dgm:pt modelId="{EFFE7E7E-D9E2-4FAC-A2C7-9723D8BFFE95}">
      <dgm:prSet/>
      <dgm:spPr/>
      <dgm:t>
        <a:bodyPr/>
        <a:lstStyle/>
        <a:p>
          <a:pPr algn="l">
            <a:lnSpc>
              <a:spcPct val="90000"/>
            </a:lnSpc>
          </a:pPr>
          <a:r>
            <a:rPr lang="en-US" sz="1700" b="1" dirty="0">
              <a:solidFill>
                <a:srgbClr val="000000"/>
              </a:solidFill>
              <a:latin typeface="Arial Nova"/>
              <a:ea typeface="+mn-ea"/>
              <a:cs typeface="+mn-cs"/>
            </a:rPr>
            <a:t>Interaction: </a:t>
          </a:r>
          <a:r>
            <a:rPr lang="en-US" sz="1700" dirty="0">
              <a:solidFill>
                <a:srgbClr val="FFFFFF"/>
              </a:solidFill>
              <a:latin typeface="Arial Nova"/>
              <a:ea typeface="+mn-ea"/>
              <a:cs typeface="+mn-cs"/>
            </a:rPr>
            <a:t>Biological characteristics and environmental experiences may work together. Research identifies associations between temperament, wellbeing and the quality of nursery interactions, although these findings cannot establish the causes of Shona’s </a:t>
          </a:r>
          <a:r>
            <a:rPr lang="en-US" sz="1700" dirty="0" err="1">
              <a:solidFill>
                <a:srgbClr val="FFFFFF"/>
              </a:solidFill>
              <a:latin typeface="Arial Nova"/>
              <a:ea typeface="+mn-ea"/>
              <a:cs typeface="+mn-cs"/>
            </a:rPr>
            <a:t>behaviour</a:t>
          </a:r>
          <a:r>
            <a:rPr lang="en-US" sz="1700" dirty="0">
              <a:solidFill>
                <a:srgbClr val="FFFFFF"/>
              </a:solidFill>
              <a:latin typeface="Arial Nova"/>
              <a:ea typeface="+mn-ea"/>
              <a:cs typeface="+mn-cs"/>
            </a:rPr>
            <a:t> (van Trijp et al., 2021).</a:t>
          </a:r>
          <a:br>
            <a:rPr lang="en-US" sz="1700" dirty="0">
              <a:latin typeface="Arial Nova"/>
              <a:ea typeface="+mn-ea"/>
              <a:cs typeface="+mn-cs"/>
            </a:rPr>
          </a:br>
          <a:endParaRPr lang="en-US" sz="1700" dirty="0">
            <a:solidFill>
              <a:srgbClr val="FFFFFF"/>
            </a:solidFill>
            <a:latin typeface="Arial Nova"/>
            <a:ea typeface="+mn-ea"/>
            <a:cs typeface="+mn-cs"/>
          </a:endParaRPr>
        </a:p>
      </dgm:t>
    </dgm:pt>
    <dgm:pt modelId="{BFF24F7E-A14A-4D78-BA30-CC460F9A4D7F}" type="parTrans" cxnId="{8527093F-498E-4EEA-BC50-30999E1C4D30}">
      <dgm:prSet/>
      <dgm:spPr/>
      <dgm:t>
        <a:bodyPr/>
        <a:lstStyle/>
        <a:p>
          <a:endParaRPr lang="en-US"/>
        </a:p>
      </dgm:t>
    </dgm:pt>
    <dgm:pt modelId="{3699CA0B-5873-4BD1-B831-4DB9CA70B6E2}" type="sibTrans" cxnId="{8527093F-498E-4EEA-BC50-30999E1C4D30}">
      <dgm:prSet/>
      <dgm:spPr/>
      <dgm:t>
        <a:bodyPr/>
        <a:lstStyle/>
        <a:p>
          <a:endParaRPr lang="en-US"/>
        </a:p>
      </dgm:t>
    </dgm:pt>
    <dgm:pt modelId="{26E32F9C-7042-439C-A8E6-50D7DDF39890}">
      <dgm:prSet/>
      <dgm:spPr/>
      <dgm:t>
        <a:bodyPr/>
        <a:lstStyle/>
        <a:p>
          <a:pPr algn="l">
            <a:lnSpc>
              <a:spcPct val="90000"/>
            </a:lnSpc>
          </a:pPr>
          <a:r>
            <a:rPr lang="en-US" sz="1700" dirty="0">
              <a:solidFill>
                <a:srgbClr val="FFFFFF"/>
              </a:solidFill>
              <a:latin typeface="Arial Nova"/>
              <a:ea typeface="+mn-ea"/>
              <a:cs typeface="+mn-cs"/>
            </a:rPr>
            <a:t>The available information cannot determine which influence contributes more. Environmental support provides a practical starting point because practitioners can adapt routines, relationships and play opportunities to Shona’s individual needs.</a:t>
          </a:r>
        </a:p>
      </dgm:t>
    </dgm:pt>
    <dgm:pt modelId="{8A326D5B-1860-4172-BE50-C94D8E7D9DAB}" type="parTrans" cxnId="{FB9133AF-F20A-44FB-B539-414A3C840F8F}">
      <dgm:prSet/>
      <dgm:spPr/>
      <dgm:t>
        <a:bodyPr/>
        <a:lstStyle/>
        <a:p>
          <a:endParaRPr lang="en-US"/>
        </a:p>
      </dgm:t>
    </dgm:pt>
    <dgm:pt modelId="{8A77087B-2D4C-406A-83E3-DAAC81FEE636}" type="sibTrans" cxnId="{FB9133AF-F20A-44FB-B539-414A3C840F8F}">
      <dgm:prSet/>
      <dgm:spPr/>
      <dgm:t>
        <a:bodyPr/>
        <a:lstStyle/>
        <a:p>
          <a:endParaRPr lang="en-US"/>
        </a:p>
      </dgm:t>
    </dgm:pt>
    <dgm:pt modelId="{8747AF10-5650-414E-93CD-1CC61F2CBC32}" type="pres">
      <dgm:prSet presAssocID="{EA6870BD-5F03-4E97-B0BE-736BE64C284D}" presName="linear" presStyleCnt="0">
        <dgm:presLayoutVars>
          <dgm:animLvl val="lvl"/>
          <dgm:resizeHandles val="exact"/>
        </dgm:presLayoutVars>
      </dgm:prSet>
      <dgm:spPr/>
    </dgm:pt>
    <dgm:pt modelId="{1DD0F342-6292-4CFE-9FEE-CA356BCE204A}" type="pres">
      <dgm:prSet presAssocID="{050312B6-B139-4CF2-B15D-E17AF00CD785}" presName="parentText" presStyleLbl="node1" presStyleIdx="0" presStyleCnt="4">
        <dgm:presLayoutVars>
          <dgm:chMax val="0"/>
          <dgm:bulletEnabled val="1"/>
        </dgm:presLayoutVars>
      </dgm:prSet>
      <dgm:spPr/>
    </dgm:pt>
    <dgm:pt modelId="{05992C36-5612-4B15-8ADA-B71963F17ADF}" type="pres">
      <dgm:prSet presAssocID="{A01AEA40-F543-43D8-AC3A-AB2DD9678008}" presName="spacer" presStyleCnt="0"/>
      <dgm:spPr/>
    </dgm:pt>
    <dgm:pt modelId="{F7356561-6133-45AF-94E9-8B5D16601C1C}" type="pres">
      <dgm:prSet presAssocID="{3C30CCD6-5DC1-468D-8108-77FAB1AADDF4}" presName="parentText" presStyleLbl="node1" presStyleIdx="1" presStyleCnt="4">
        <dgm:presLayoutVars>
          <dgm:chMax val="0"/>
          <dgm:bulletEnabled val="1"/>
        </dgm:presLayoutVars>
      </dgm:prSet>
      <dgm:spPr/>
    </dgm:pt>
    <dgm:pt modelId="{5FC58064-7879-483A-BA19-B6E37EFE9FAA}" type="pres">
      <dgm:prSet presAssocID="{F108290E-74B8-4640-80C9-B5DAEC55E2D6}" presName="spacer" presStyleCnt="0"/>
      <dgm:spPr/>
    </dgm:pt>
    <dgm:pt modelId="{790707B0-81F5-493B-8F11-B8C91A2C1438}" type="pres">
      <dgm:prSet presAssocID="{EFFE7E7E-D9E2-4FAC-A2C7-9723D8BFFE95}" presName="parentText" presStyleLbl="node1" presStyleIdx="2" presStyleCnt="4">
        <dgm:presLayoutVars>
          <dgm:chMax val="0"/>
          <dgm:bulletEnabled val="1"/>
        </dgm:presLayoutVars>
      </dgm:prSet>
      <dgm:spPr/>
    </dgm:pt>
    <dgm:pt modelId="{EE3E8B67-8420-4139-9335-A2C02E37DC56}" type="pres">
      <dgm:prSet presAssocID="{3699CA0B-5873-4BD1-B831-4DB9CA70B6E2}" presName="spacer" presStyleCnt="0"/>
      <dgm:spPr/>
    </dgm:pt>
    <dgm:pt modelId="{218C9FDA-6225-4478-A115-16A679037790}" type="pres">
      <dgm:prSet presAssocID="{26E32F9C-7042-439C-A8E6-50D7DDF39890}" presName="parentText" presStyleLbl="node1" presStyleIdx="3" presStyleCnt="4">
        <dgm:presLayoutVars>
          <dgm:chMax val="0"/>
          <dgm:bulletEnabled val="1"/>
        </dgm:presLayoutVars>
      </dgm:prSet>
      <dgm:spPr/>
    </dgm:pt>
  </dgm:ptLst>
  <dgm:cxnLst>
    <dgm:cxn modelId="{EDF5C811-E557-4658-8475-55056259951C}" type="presOf" srcId="{050312B6-B139-4CF2-B15D-E17AF00CD785}" destId="{1DD0F342-6292-4CFE-9FEE-CA356BCE204A}" srcOrd="0" destOrd="0" presId="urn:microsoft.com/office/officeart/2005/8/layout/vList2"/>
    <dgm:cxn modelId="{8527093F-498E-4EEA-BC50-30999E1C4D30}" srcId="{EA6870BD-5F03-4E97-B0BE-736BE64C284D}" destId="{EFFE7E7E-D9E2-4FAC-A2C7-9723D8BFFE95}" srcOrd="2" destOrd="0" parTransId="{BFF24F7E-A14A-4D78-BA30-CC460F9A4D7F}" sibTransId="{3699CA0B-5873-4BD1-B831-4DB9CA70B6E2}"/>
    <dgm:cxn modelId="{95D25E5D-A5C1-45ED-90D0-A9831DC5E4AC}" type="presOf" srcId="{3C30CCD6-5DC1-468D-8108-77FAB1AADDF4}" destId="{F7356561-6133-45AF-94E9-8B5D16601C1C}" srcOrd="0" destOrd="0" presId="urn:microsoft.com/office/officeart/2005/8/layout/vList2"/>
    <dgm:cxn modelId="{9B1C946B-1003-4499-B420-F183CAA84E3A}" srcId="{EA6870BD-5F03-4E97-B0BE-736BE64C284D}" destId="{050312B6-B139-4CF2-B15D-E17AF00CD785}" srcOrd="0" destOrd="0" parTransId="{0B674A10-3C65-489E-B2D5-48A9770E50DF}" sibTransId="{A01AEA40-F543-43D8-AC3A-AB2DD9678008}"/>
    <dgm:cxn modelId="{E8A84474-F1C7-47BE-B23F-E8BEE172D982}" type="presOf" srcId="{26E32F9C-7042-439C-A8E6-50D7DDF39890}" destId="{218C9FDA-6225-4478-A115-16A679037790}" srcOrd="0" destOrd="0" presId="urn:microsoft.com/office/officeart/2005/8/layout/vList2"/>
    <dgm:cxn modelId="{FB9133AF-F20A-44FB-B539-414A3C840F8F}" srcId="{EA6870BD-5F03-4E97-B0BE-736BE64C284D}" destId="{26E32F9C-7042-439C-A8E6-50D7DDF39890}" srcOrd="3" destOrd="0" parTransId="{8A326D5B-1860-4172-BE50-C94D8E7D9DAB}" sibTransId="{8A77087B-2D4C-406A-83E3-DAAC81FEE636}"/>
    <dgm:cxn modelId="{184EACBB-690C-4B9E-A7F4-8A7217899EBC}" srcId="{EA6870BD-5F03-4E97-B0BE-736BE64C284D}" destId="{3C30CCD6-5DC1-468D-8108-77FAB1AADDF4}" srcOrd="1" destOrd="0" parTransId="{BBFADB64-9D99-41C3-8EC4-CC5116718FEF}" sibTransId="{F108290E-74B8-4640-80C9-B5DAEC55E2D6}"/>
    <dgm:cxn modelId="{84695DCA-7E67-4528-8DD7-55F302A45C79}" type="presOf" srcId="{EA6870BD-5F03-4E97-B0BE-736BE64C284D}" destId="{8747AF10-5650-414E-93CD-1CC61F2CBC32}" srcOrd="0" destOrd="0" presId="urn:microsoft.com/office/officeart/2005/8/layout/vList2"/>
    <dgm:cxn modelId="{229555D8-DC6A-47EC-A041-FFBC3C6F6EBD}" type="presOf" srcId="{EFFE7E7E-D9E2-4FAC-A2C7-9723D8BFFE95}" destId="{790707B0-81F5-493B-8F11-B8C91A2C1438}" srcOrd="0" destOrd="0" presId="urn:microsoft.com/office/officeart/2005/8/layout/vList2"/>
    <dgm:cxn modelId="{8AF5B7D3-3479-4884-B751-FA2D98EB34FA}" type="presParOf" srcId="{8747AF10-5650-414E-93CD-1CC61F2CBC32}" destId="{1DD0F342-6292-4CFE-9FEE-CA356BCE204A}" srcOrd="0" destOrd="0" presId="urn:microsoft.com/office/officeart/2005/8/layout/vList2"/>
    <dgm:cxn modelId="{E66CBD9E-6FF9-476D-B614-801BF0AE2077}" type="presParOf" srcId="{8747AF10-5650-414E-93CD-1CC61F2CBC32}" destId="{05992C36-5612-4B15-8ADA-B71963F17ADF}" srcOrd="1" destOrd="0" presId="urn:microsoft.com/office/officeart/2005/8/layout/vList2"/>
    <dgm:cxn modelId="{C9370FC6-E410-4E8E-BC44-C42169F2D362}" type="presParOf" srcId="{8747AF10-5650-414E-93CD-1CC61F2CBC32}" destId="{F7356561-6133-45AF-94E9-8B5D16601C1C}" srcOrd="2" destOrd="0" presId="urn:microsoft.com/office/officeart/2005/8/layout/vList2"/>
    <dgm:cxn modelId="{A01D77EA-A8EB-468F-9B4D-DAA5BE22A780}" type="presParOf" srcId="{8747AF10-5650-414E-93CD-1CC61F2CBC32}" destId="{5FC58064-7879-483A-BA19-B6E37EFE9FAA}" srcOrd="3" destOrd="0" presId="urn:microsoft.com/office/officeart/2005/8/layout/vList2"/>
    <dgm:cxn modelId="{9F461BD5-23D4-47BE-AC56-FD1D41AC71C2}" type="presParOf" srcId="{8747AF10-5650-414E-93CD-1CC61F2CBC32}" destId="{790707B0-81F5-493B-8F11-B8C91A2C1438}" srcOrd="4" destOrd="0" presId="urn:microsoft.com/office/officeart/2005/8/layout/vList2"/>
    <dgm:cxn modelId="{755F3BD1-E0FB-4B24-BACA-6B0932286F6D}" type="presParOf" srcId="{8747AF10-5650-414E-93CD-1CC61F2CBC32}" destId="{EE3E8B67-8420-4139-9335-A2C02E37DC56}" srcOrd="5" destOrd="0" presId="urn:microsoft.com/office/officeart/2005/8/layout/vList2"/>
    <dgm:cxn modelId="{94425776-9F39-4CD1-B9C8-828FADE6E0EA}" type="presParOf" srcId="{8747AF10-5650-414E-93CD-1CC61F2CBC32}" destId="{218C9FDA-6225-4478-A115-16A67903779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EA643-4E5E-4CBF-878A-6593953CD7B3}">
      <dsp:nvSpPr>
        <dsp:cNvPr id="0" name=""/>
        <dsp:cNvSpPr/>
      </dsp:nvSpPr>
      <dsp:spPr>
        <a:xfrm>
          <a:off x="0" y="0"/>
          <a:ext cx="8917539" cy="10746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1" kern="1200">
              <a:solidFill>
                <a:schemeClr val="tx1"/>
              </a:solidFill>
            </a:rPr>
            <a:t>●</a:t>
          </a:r>
          <a:r>
            <a:rPr lang="en-US" sz="2000" b="1" kern="1200">
              <a:solidFill>
                <a:schemeClr val="tx1"/>
              </a:solidFill>
            </a:rPr>
            <a:t> </a:t>
          </a:r>
          <a:r>
            <a:rPr lang="en-US" sz="2000" b="1" kern="1200">
              <a:solidFill>
                <a:schemeClr val="tx1"/>
              </a:solidFill>
              <a:latin typeface="Avenir Next LT Pro"/>
            </a:rPr>
            <a:t>Case Study</a:t>
          </a:r>
          <a:r>
            <a:rPr lang="en-US" sz="2000" b="1" kern="1200">
              <a:solidFill>
                <a:srgbClr val="000000"/>
              </a:solidFill>
              <a:latin typeface="Avenir Next LT Pro"/>
            </a:rPr>
            <a:t>:</a:t>
          </a:r>
          <a:r>
            <a:rPr lang="en-US" sz="1800" b="1" kern="1200"/>
            <a:t> </a:t>
          </a:r>
          <a:r>
            <a:rPr lang="en-US" sz="1800" b="1" kern="1200">
              <a:latin typeface="Avenir Next LT Pro"/>
            </a:rPr>
            <a:t>Shona is three years old and has recently joined nursery. She experiences separation anxiety, limited verbal communication and difficulty engaging in group play.</a:t>
          </a:r>
          <a:endParaRPr lang="en-US" sz="1800" b="1" kern="1200"/>
        </a:p>
      </dsp:txBody>
      <dsp:txXfrm>
        <a:off x="31474" y="31474"/>
        <a:ext cx="7667153" cy="1011655"/>
      </dsp:txXfrm>
    </dsp:sp>
    <dsp:sp modelId="{2C2ACEB1-98E1-46F2-84AB-1D9ABE715C05}">
      <dsp:nvSpPr>
        <dsp:cNvPr id="0" name=""/>
        <dsp:cNvSpPr/>
      </dsp:nvSpPr>
      <dsp:spPr>
        <a:xfrm>
          <a:off x="746843" y="1269986"/>
          <a:ext cx="8917539" cy="107460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100000"/>
            </a:lnSpc>
            <a:spcBef>
              <a:spcPct val="0"/>
            </a:spcBef>
            <a:spcAft>
              <a:spcPct val="35000"/>
            </a:spcAft>
            <a:buNone/>
          </a:pPr>
          <a:r>
            <a:rPr lang="en-US" sz="1800" b="1" kern="1200">
              <a:solidFill>
                <a:schemeClr val="tx1"/>
              </a:solidFill>
              <a:latin typeface="Avenir Next LT Pro"/>
            </a:rPr>
            <a:t>●</a:t>
          </a:r>
          <a:r>
            <a:rPr lang="en-US" sz="2000" b="1" kern="1200">
              <a:solidFill>
                <a:schemeClr val="tx1"/>
              </a:solidFill>
              <a:latin typeface="Avenir Next LT Pro"/>
            </a:rPr>
            <a:t> Theoretical Focus:</a:t>
          </a:r>
          <a:r>
            <a:rPr lang="en-US" sz="1800" b="1" kern="1200">
              <a:latin typeface="Avenir Next LT Pro"/>
            </a:rPr>
            <a:t> Apply Erikson’s psychosocial theory, particularly the initiative versus guilt stage (Erikson,1963).</a:t>
          </a:r>
        </a:p>
      </dsp:txBody>
      <dsp:txXfrm>
        <a:off x="778317" y="1301460"/>
        <a:ext cx="7409254" cy="1011655"/>
      </dsp:txXfrm>
    </dsp:sp>
    <dsp:sp modelId="{8C69B791-1CB8-4009-ABC1-A194C647CFE4}">
      <dsp:nvSpPr>
        <dsp:cNvPr id="0" name=""/>
        <dsp:cNvSpPr/>
      </dsp:nvSpPr>
      <dsp:spPr>
        <a:xfrm>
          <a:off x="1482540" y="2539972"/>
          <a:ext cx="8917539" cy="107460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1" kern="1200">
              <a:solidFill>
                <a:schemeClr val="tx1"/>
              </a:solidFill>
              <a:latin typeface="Avenir Next LT Pro"/>
            </a:rPr>
            <a:t>● </a:t>
          </a:r>
          <a:r>
            <a:rPr lang="en-US" sz="2000" b="1" kern="1200">
              <a:solidFill>
                <a:schemeClr val="tx1"/>
              </a:solidFill>
              <a:latin typeface="Avenir Next LT Pro"/>
            </a:rPr>
            <a:t>Application:</a:t>
          </a:r>
          <a:r>
            <a:rPr lang="en-US" sz="1800" b="1" kern="1200">
              <a:latin typeface="Avenir Next LT Pro"/>
            </a:rPr>
            <a:t> To explore how this theory can inform support for Shona’s confidence, participation and opportunities to initiate play.</a:t>
          </a:r>
        </a:p>
      </dsp:txBody>
      <dsp:txXfrm>
        <a:off x="1514014" y="2571446"/>
        <a:ext cx="7420401" cy="1011655"/>
      </dsp:txXfrm>
    </dsp:sp>
    <dsp:sp modelId="{B62D9A79-5DD0-4365-87D4-3C3F58502141}">
      <dsp:nvSpPr>
        <dsp:cNvPr id="0" name=""/>
        <dsp:cNvSpPr/>
      </dsp:nvSpPr>
      <dsp:spPr>
        <a:xfrm>
          <a:off x="2229384" y="3809959"/>
          <a:ext cx="8917539" cy="107460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b="1" kern="1200" dirty="0">
              <a:solidFill>
                <a:schemeClr val="tx1"/>
              </a:solidFill>
              <a:latin typeface="Avenir Next LT Pro"/>
            </a:rPr>
            <a:t>●</a:t>
          </a:r>
          <a:r>
            <a:rPr lang="en-US" sz="2000" b="1" kern="1200" dirty="0">
              <a:solidFill>
                <a:schemeClr val="tx1"/>
              </a:solidFill>
              <a:latin typeface="Avenir Next LT Pro"/>
            </a:rPr>
            <a:t> Presentation aim:</a:t>
          </a:r>
          <a:r>
            <a:rPr lang="en-US" sz="1800" b="1" kern="1200" dirty="0">
              <a:latin typeface="Avenir Next LT Pro"/>
            </a:rPr>
            <a:t> Apply and evaluate Erikson's psychosocial theory in relation to Shona's needs. Suggest appropriate support for Shona’s emotional and social development.</a:t>
          </a:r>
          <a:br>
            <a:rPr lang="en-US" sz="1800" b="1" kern="1200" dirty="0">
              <a:latin typeface="Avenir Next LT Pro"/>
            </a:rPr>
          </a:br>
          <a:endParaRPr lang="en-US" sz="1800" b="1" kern="1200" dirty="0">
            <a:latin typeface="Avenir Next LT Pro"/>
          </a:endParaRPr>
        </a:p>
      </dsp:txBody>
      <dsp:txXfrm>
        <a:off x="2260858" y="3841433"/>
        <a:ext cx="7409254" cy="1011655"/>
      </dsp:txXfrm>
    </dsp:sp>
    <dsp:sp modelId="{BA18CE47-068A-4D68-AF1A-E8E517552EA9}">
      <dsp:nvSpPr>
        <dsp:cNvPr id="0" name=""/>
        <dsp:cNvSpPr/>
      </dsp:nvSpPr>
      <dsp:spPr>
        <a:xfrm>
          <a:off x="8219046" y="823048"/>
          <a:ext cx="698492" cy="69849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100000"/>
            </a:lnSpc>
            <a:spcBef>
              <a:spcPct val="0"/>
            </a:spcBef>
            <a:spcAft>
              <a:spcPct val="35000"/>
            </a:spcAft>
            <a:buNone/>
          </a:pPr>
          <a:endParaRPr lang="en-US" sz="2900" kern="1200"/>
        </a:p>
      </dsp:txBody>
      <dsp:txXfrm>
        <a:off x="8376207" y="823048"/>
        <a:ext cx="384170" cy="525615"/>
      </dsp:txXfrm>
    </dsp:sp>
    <dsp:sp modelId="{C52BDC0C-531E-4593-BA60-C5F3A78E0F14}">
      <dsp:nvSpPr>
        <dsp:cNvPr id="0" name=""/>
        <dsp:cNvSpPr/>
      </dsp:nvSpPr>
      <dsp:spPr>
        <a:xfrm>
          <a:off x="8965890" y="2093035"/>
          <a:ext cx="698492" cy="69849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100000"/>
            </a:lnSpc>
            <a:spcBef>
              <a:spcPct val="0"/>
            </a:spcBef>
            <a:spcAft>
              <a:spcPct val="35000"/>
            </a:spcAft>
            <a:buNone/>
          </a:pPr>
          <a:endParaRPr lang="en-US" sz="2900" kern="1200"/>
        </a:p>
      </dsp:txBody>
      <dsp:txXfrm>
        <a:off x="9123051" y="2093035"/>
        <a:ext cx="384170" cy="525615"/>
      </dsp:txXfrm>
    </dsp:sp>
    <dsp:sp modelId="{E03EAFDB-671D-4847-850C-3C01FB196CAE}">
      <dsp:nvSpPr>
        <dsp:cNvPr id="0" name=""/>
        <dsp:cNvSpPr/>
      </dsp:nvSpPr>
      <dsp:spPr>
        <a:xfrm>
          <a:off x="9701587" y="3363021"/>
          <a:ext cx="698492" cy="69849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100000"/>
            </a:lnSpc>
            <a:spcBef>
              <a:spcPct val="0"/>
            </a:spcBef>
            <a:spcAft>
              <a:spcPct val="35000"/>
            </a:spcAft>
            <a:buNone/>
          </a:pPr>
          <a:endParaRPr lang="en-US" sz="2900" kern="1200"/>
        </a:p>
      </dsp:txBody>
      <dsp:txXfrm>
        <a:off x="9858748" y="3363021"/>
        <a:ext cx="384170" cy="525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DAA90-5CCD-4E6C-A872-5D69CDE2B886}">
      <dsp:nvSpPr>
        <dsp:cNvPr id="0" name=""/>
        <dsp:cNvSpPr/>
      </dsp:nvSpPr>
      <dsp:spPr>
        <a:xfrm>
          <a:off x="0" y="75215"/>
          <a:ext cx="10710508" cy="12033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rgbClr val="000000"/>
              </a:solidFill>
              <a:latin typeface="Arial Nova"/>
              <a:ea typeface="+mn-ea"/>
              <a:cs typeface="+mn-cs"/>
            </a:rPr>
            <a:t>Consistent support:</a:t>
          </a:r>
          <a:r>
            <a:rPr lang="en-US" sz="2200" kern="1200" dirty="0">
              <a:solidFill>
                <a:srgbClr val="FFFFFF"/>
              </a:solidFill>
              <a:latin typeface="Arial Nova"/>
              <a:ea typeface="+mn-ea"/>
              <a:cs typeface="+mn-cs"/>
            </a:rPr>
            <a:t> A familiar key person and predictable arrival routine agreed with carers may help Shona settle, allowing her to explore and initiate activities.</a:t>
          </a:r>
        </a:p>
      </dsp:txBody>
      <dsp:txXfrm>
        <a:off x="58742" y="133957"/>
        <a:ext cx="10593024" cy="1085861"/>
      </dsp:txXfrm>
    </dsp:sp>
    <dsp:sp modelId="{EE542299-EDBF-40C6-827E-A015FA5BCB20}">
      <dsp:nvSpPr>
        <dsp:cNvPr id="0" name=""/>
        <dsp:cNvSpPr/>
      </dsp:nvSpPr>
      <dsp:spPr>
        <a:xfrm>
          <a:off x="0" y="1341920"/>
          <a:ext cx="10710508" cy="120334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solidFill>
                <a:srgbClr val="000000"/>
              </a:solidFill>
              <a:latin typeface="Arial Nova"/>
              <a:ea typeface="+mn-ea"/>
              <a:cs typeface="+mn-cs"/>
            </a:rPr>
            <a:t>Manageable choices</a:t>
          </a:r>
          <a:r>
            <a:rPr lang="en-US" sz="2200" b="1" kern="1200" dirty="0">
              <a:solidFill>
                <a:srgbClr val="FFFFFF"/>
              </a:solidFill>
              <a:latin typeface="Arial Nova"/>
              <a:ea typeface="+mn-ea"/>
              <a:cs typeface="+mn-cs"/>
            </a:rPr>
            <a:t>:</a:t>
          </a:r>
          <a:r>
            <a:rPr lang="en-US" sz="2200" kern="1200" dirty="0">
              <a:solidFill>
                <a:srgbClr val="FFFFFF"/>
              </a:solidFill>
              <a:latin typeface="Arial Nova"/>
              <a:ea typeface="+mn-ea"/>
              <a:cs typeface="+mn-cs"/>
            </a:rPr>
            <a:t> Offer two activities, such as painting or blocks, and allow time to respond. This supports autonomy and gives Shona opportunities to make decisions.</a:t>
          </a:r>
        </a:p>
      </dsp:txBody>
      <dsp:txXfrm>
        <a:off x="58742" y="1400662"/>
        <a:ext cx="10593024" cy="1085861"/>
      </dsp:txXfrm>
    </dsp:sp>
    <dsp:sp modelId="{F6D726B7-B22D-416B-9931-900FB6317ECB}">
      <dsp:nvSpPr>
        <dsp:cNvPr id="0" name=""/>
        <dsp:cNvSpPr/>
      </dsp:nvSpPr>
      <dsp:spPr>
        <a:xfrm>
          <a:off x="0" y="2608626"/>
          <a:ext cx="10710508" cy="120334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b="1" kern="1200" dirty="0">
              <a:solidFill>
                <a:srgbClr val="000000"/>
              </a:solidFill>
              <a:latin typeface="Arial Nova"/>
              <a:ea typeface="+mn-ea"/>
              <a:cs typeface="+mn-cs"/>
            </a:rPr>
            <a:t>Encouragement:</a:t>
          </a:r>
          <a:r>
            <a:rPr lang="en-US" sz="2200" kern="1200" dirty="0">
              <a:solidFill>
                <a:srgbClr val="000000"/>
              </a:solidFill>
              <a:latin typeface="Arial Nova"/>
              <a:ea typeface="+mn-ea"/>
              <a:cs typeface="+mn-cs"/>
            </a:rPr>
            <a:t> </a:t>
          </a:r>
          <a:r>
            <a:rPr lang="en-US" sz="2200" kern="1200" dirty="0">
              <a:solidFill>
                <a:srgbClr val="FFFFFF"/>
              </a:solidFill>
              <a:latin typeface="Arial Nova"/>
              <a:ea typeface="+mn-ea"/>
              <a:cs typeface="+mn-cs"/>
            </a:rPr>
            <a:t>Acknowledge her efforts and respond gently to mistakes. In Erikson’s framework, this supports initiative while reducing the risk of discouraging her attempts.</a:t>
          </a:r>
        </a:p>
      </dsp:txBody>
      <dsp:txXfrm>
        <a:off x="58742" y="2667368"/>
        <a:ext cx="10593024" cy="1085861"/>
      </dsp:txXfrm>
    </dsp:sp>
    <dsp:sp modelId="{CABA0172-7F4E-4FE6-83A2-5B853A667D56}">
      <dsp:nvSpPr>
        <dsp:cNvPr id="0" name=""/>
        <dsp:cNvSpPr/>
      </dsp:nvSpPr>
      <dsp:spPr>
        <a:xfrm>
          <a:off x="0" y="3875331"/>
          <a:ext cx="10710508" cy="12033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US" sz="2200" kern="1200" dirty="0">
              <a:solidFill>
                <a:srgbClr val="FFFFFF"/>
              </a:solidFill>
              <a:latin typeface="Arial Nova"/>
              <a:ea typeface="+mn-ea"/>
              <a:cs typeface="+mn-cs"/>
            </a:rPr>
            <a:t>(Erikson, 1963; Department for Education, 2026; Hohmann, 2024)</a:t>
          </a:r>
        </a:p>
      </dsp:txBody>
      <dsp:txXfrm>
        <a:off x="58742" y="3934073"/>
        <a:ext cx="10593024" cy="10858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7116F-28C0-4CA0-B2D4-73DE1431FAC1}">
      <dsp:nvSpPr>
        <dsp:cNvPr id="0" name=""/>
        <dsp:cNvSpPr/>
      </dsp:nvSpPr>
      <dsp:spPr>
        <a:xfrm>
          <a:off x="0" y="92105"/>
          <a:ext cx="11098153" cy="10939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000000"/>
              </a:solidFill>
              <a:latin typeface="Arial Nova"/>
              <a:ea typeface="+mn-ea"/>
              <a:cs typeface="+mn-cs"/>
            </a:rPr>
            <a:t>Supported peer play:</a:t>
          </a:r>
          <a:r>
            <a:rPr lang="en-US" sz="2000" b="1" kern="1200" dirty="0">
              <a:solidFill>
                <a:srgbClr val="FFFFFF"/>
              </a:solidFill>
              <a:latin typeface="Arial Nova"/>
              <a:ea typeface="+mn-ea"/>
              <a:cs typeface="+mn-cs"/>
            </a:rPr>
            <a:t> </a:t>
          </a:r>
          <a:r>
            <a:rPr lang="en-US" sz="2000" kern="1200" dirty="0">
              <a:solidFill>
                <a:srgbClr val="FFFFFF"/>
              </a:solidFill>
              <a:latin typeface="Arial Nova"/>
              <a:ea typeface="+mn-ea"/>
              <a:cs typeface="+mn-cs"/>
            </a:rPr>
            <a:t>Begin with a preferred activity alongside one peer. Invite Shona to suggest what happens next, giving her manageable opportunities to </a:t>
          </a:r>
          <a:r>
            <a:rPr lang="en-US" sz="2000" kern="1200" dirty="0" err="1">
              <a:solidFill>
                <a:srgbClr val="FFFFFF"/>
              </a:solidFill>
              <a:latin typeface="Arial Nova"/>
              <a:ea typeface="+mn-ea"/>
              <a:cs typeface="+mn-cs"/>
            </a:rPr>
            <a:t>practise</a:t>
          </a:r>
          <a:r>
            <a:rPr lang="en-US" sz="2000" kern="1200" dirty="0">
              <a:solidFill>
                <a:srgbClr val="FFFFFF"/>
              </a:solidFill>
              <a:latin typeface="Arial Nova"/>
              <a:ea typeface="+mn-ea"/>
              <a:cs typeface="+mn-cs"/>
            </a:rPr>
            <a:t> initiative.</a:t>
          </a:r>
        </a:p>
      </dsp:txBody>
      <dsp:txXfrm>
        <a:off x="53402" y="145507"/>
        <a:ext cx="10991349" cy="987146"/>
      </dsp:txXfrm>
    </dsp:sp>
    <dsp:sp modelId="{1B8C2BEB-0A75-44B3-AA08-1858397B7A57}">
      <dsp:nvSpPr>
        <dsp:cNvPr id="0" name=""/>
        <dsp:cNvSpPr/>
      </dsp:nvSpPr>
      <dsp:spPr>
        <a:xfrm>
          <a:off x="0" y="1243655"/>
          <a:ext cx="11098153" cy="10939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dirty="0">
              <a:solidFill>
                <a:srgbClr val="000000"/>
              </a:solidFill>
              <a:latin typeface="Arial Nova"/>
              <a:ea typeface="+mn-ea"/>
              <a:cs typeface="+mn-cs"/>
            </a:rPr>
            <a:t>Communication support:</a:t>
          </a:r>
          <a:r>
            <a:rPr lang="en-US" sz="2000" kern="1200" dirty="0">
              <a:solidFill>
                <a:srgbClr val="FFFFFF"/>
              </a:solidFill>
              <a:latin typeface="Arial Nova"/>
              <a:ea typeface="+mn-ea"/>
              <a:cs typeface="+mn-cs"/>
            </a:rPr>
            <a:t> Model short phrases, gestures and turn-taking without forcing speech. This helps Shona express choices and contribute her own ideas (Department for Education, 2023).</a:t>
          </a:r>
        </a:p>
      </dsp:txBody>
      <dsp:txXfrm>
        <a:off x="53402" y="1297057"/>
        <a:ext cx="10991349" cy="987146"/>
      </dsp:txXfrm>
    </dsp:sp>
    <dsp:sp modelId="{AD080907-B0F2-41C7-945F-5BB30EF0C459}">
      <dsp:nvSpPr>
        <dsp:cNvPr id="0" name=""/>
        <dsp:cNvSpPr/>
      </dsp:nvSpPr>
      <dsp:spPr>
        <a:xfrm>
          <a:off x="0" y="2395205"/>
          <a:ext cx="11098153" cy="10939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000000"/>
              </a:solidFill>
              <a:latin typeface="Arial Nova"/>
              <a:ea typeface="+mn-ea"/>
              <a:cs typeface="+mn-cs"/>
            </a:rPr>
            <a:t>Child-led exploration:</a:t>
          </a:r>
          <a:r>
            <a:rPr lang="en-US" sz="2000" b="1" kern="1200" dirty="0">
              <a:solidFill>
                <a:srgbClr val="FFFFFF"/>
              </a:solidFill>
              <a:latin typeface="Arial Nova"/>
              <a:ea typeface="+mn-ea"/>
              <a:cs typeface="+mn-cs"/>
            </a:rPr>
            <a:t> </a:t>
          </a:r>
          <a:r>
            <a:rPr lang="en-US" sz="2000" kern="1200" dirty="0">
              <a:solidFill>
                <a:srgbClr val="FFFFFF"/>
              </a:solidFill>
              <a:latin typeface="Arial Nova"/>
              <a:ea typeface="+mn-ea"/>
              <a:cs typeface="+mn-cs"/>
            </a:rPr>
            <a:t>Let Shona lead a simple pretend-play activity and choose outdoor activities. These provide opportunities to develop initiative and purpose (Erikson, 1963; Skene et al., 2022).</a:t>
          </a:r>
        </a:p>
      </dsp:txBody>
      <dsp:txXfrm>
        <a:off x="53402" y="2448607"/>
        <a:ext cx="10991349" cy="987146"/>
      </dsp:txXfrm>
    </dsp:sp>
    <dsp:sp modelId="{A199BCBE-7BBD-4CA4-9C2E-7291FC5854E2}">
      <dsp:nvSpPr>
        <dsp:cNvPr id="0" name=""/>
        <dsp:cNvSpPr/>
      </dsp:nvSpPr>
      <dsp:spPr>
        <a:xfrm>
          <a:off x="0" y="3546755"/>
          <a:ext cx="11098153" cy="10939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rgbClr val="FFFFFF"/>
              </a:solidFill>
              <a:latin typeface="Arial Nova"/>
              <a:ea typeface="+mn-ea"/>
              <a:cs typeface="+mn-cs"/>
            </a:rPr>
            <a:t>The key person and carers should review her settling, communication and participation. If concerns persist, involve the nursery’s special educational needs coordinator and seek appropriate specialist advice (Department for Education, 2023).</a:t>
          </a:r>
        </a:p>
      </dsp:txBody>
      <dsp:txXfrm>
        <a:off x="53402" y="3600157"/>
        <a:ext cx="10991349" cy="9871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0F342-6292-4CFE-9FEE-CA356BCE204A}">
      <dsp:nvSpPr>
        <dsp:cNvPr id="0" name=""/>
        <dsp:cNvSpPr/>
      </dsp:nvSpPr>
      <dsp:spPr>
        <a:xfrm>
          <a:off x="0" y="84587"/>
          <a:ext cx="11212453" cy="1193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1" kern="1200" dirty="0">
              <a:solidFill>
                <a:srgbClr val="000000"/>
              </a:solidFill>
              <a:latin typeface="Arial Nova"/>
              <a:ea typeface="+mn-ea"/>
              <a:cs typeface="+mn-cs"/>
            </a:rPr>
            <a:t>Nature—biological influences:</a:t>
          </a:r>
          <a:r>
            <a:rPr lang="en-US" sz="1700" kern="1200" dirty="0">
              <a:solidFill>
                <a:srgbClr val="FFFFFF"/>
              </a:solidFill>
              <a:latin typeface="Arial Nova"/>
              <a:ea typeface="+mn-ea"/>
              <a:cs typeface="+mn-cs"/>
            </a:rPr>
            <a:t> Temperament and developing emotional regulation may influence how Shona responds to unfamiliar people and separation. However, the case does not establish her temperament or identify a biological cause for her difficulties (van Trijp et al., 2021)</a:t>
          </a:r>
          <a:br>
            <a:rPr lang="en-US" sz="1700" kern="1200" dirty="0">
              <a:latin typeface="Arial Nova"/>
              <a:ea typeface="+mn-ea"/>
              <a:cs typeface="+mn-cs"/>
            </a:rPr>
          </a:br>
          <a:endParaRPr lang="en-US" sz="1700" kern="1200" dirty="0">
            <a:solidFill>
              <a:srgbClr val="FFFFFF"/>
            </a:solidFill>
            <a:latin typeface="Arial Nova"/>
            <a:ea typeface="+mn-ea"/>
            <a:cs typeface="+mn-cs"/>
          </a:endParaRPr>
        </a:p>
      </dsp:txBody>
      <dsp:txXfrm>
        <a:off x="58257" y="142844"/>
        <a:ext cx="11095939" cy="1076886"/>
      </dsp:txXfrm>
    </dsp:sp>
    <dsp:sp modelId="{F7356561-6133-45AF-94E9-8B5D16601C1C}">
      <dsp:nvSpPr>
        <dsp:cNvPr id="0" name=""/>
        <dsp:cNvSpPr/>
      </dsp:nvSpPr>
      <dsp:spPr>
        <a:xfrm>
          <a:off x="0" y="1326947"/>
          <a:ext cx="11212453" cy="11934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1" kern="1200" dirty="0">
              <a:solidFill>
                <a:srgbClr val="000000"/>
              </a:solidFill>
              <a:latin typeface="Arial Nova"/>
              <a:ea typeface="+mn-ea"/>
              <a:cs typeface="+mn-cs"/>
            </a:rPr>
            <a:t>Nurture—environmental influences: </a:t>
          </a:r>
          <a:r>
            <a:rPr lang="en-US" sz="1700" kern="1200" dirty="0">
              <a:solidFill>
                <a:srgbClr val="FFFFFF"/>
              </a:solidFill>
              <a:latin typeface="Arial Nova"/>
              <a:ea typeface="+mn-ea"/>
              <a:cs typeface="+mn-cs"/>
            </a:rPr>
            <a:t>Her recent nursery transition, relationships with practitioners and opportunities for communication and play may shape her adjustment. Erikson highlights how social experiences can support autonomy and initiative (Erikson, 1963).</a:t>
          </a:r>
          <a:br>
            <a:rPr lang="en-US" sz="1700" kern="1200" dirty="0">
              <a:latin typeface="Arial Nova"/>
              <a:ea typeface="+mn-ea"/>
              <a:cs typeface="+mn-cs"/>
            </a:rPr>
          </a:br>
          <a:endParaRPr lang="en-US" sz="1700" kern="1200" dirty="0">
            <a:solidFill>
              <a:srgbClr val="FFFFFF"/>
            </a:solidFill>
            <a:latin typeface="Arial Nova"/>
            <a:ea typeface="+mn-ea"/>
            <a:cs typeface="+mn-cs"/>
          </a:endParaRPr>
        </a:p>
      </dsp:txBody>
      <dsp:txXfrm>
        <a:off x="58257" y="1385204"/>
        <a:ext cx="11095939" cy="1076886"/>
      </dsp:txXfrm>
    </dsp:sp>
    <dsp:sp modelId="{790707B0-81F5-493B-8F11-B8C91A2C1438}">
      <dsp:nvSpPr>
        <dsp:cNvPr id="0" name=""/>
        <dsp:cNvSpPr/>
      </dsp:nvSpPr>
      <dsp:spPr>
        <a:xfrm>
          <a:off x="0" y="2569307"/>
          <a:ext cx="11212453" cy="11934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kern="1200" dirty="0">
              <a:solidFill>
                <a:srgbClr val="000000"/>
              </a:solidFill>
              <a:latin typeface="Arial Nova"/>
              <a:ea typeface="+mn-ea"/>
              <a:cs typeface="+mn-cs"/>
            </a:rPr>
            <a:t>Interaction: </a:t>
          </a:r>
          <a:r>
            <a:rPr lang="en-US" sz="1700" kern="1200" dirty="0">
              <a:solidFill>
                <a:srgbClr val="FFFFFF"/>
              </a:solidFill>
              <a:latin typeface="Arial Nova"/>
              <a:ea typeface="+mn-ea"/>
              <a:cs typeface="+mn-cs"/>
            </a:rPr>
            <a:t>Biological characteristics and environmental experiences may work together. Research identifies associations between temperament, wellbeing and the quality of nursery interactions, although these findings cannot establish the causes of Shona’s </a:t>
          </a:r>
          <a:r>
            <a:rPr lang="en-US" sz="1700" kern="1200" dirty="0" err="1">
              <a:solidFill>
                <a:srgbClr val="FFFFFF"/>
              </a:solidFill>
              <a:latin typeface="Arial Nova"/>
              <a:ea typeface="+mn-ea"/>
              <a:cs typeface="+mn-cs"/>
            </a:rPr>
            <a:t>behaviour</a:t>
          </a:r>
          <a:r>
            <a:rPr lang="en-US" sz="1700" kern="1200" dirty="0">
              <a:solidFill>
                <a:srgbClr val="FFFFFF"/>
              </a:solidFill>
              <a:latin typeface="Arial Nova"/>
              <a:ea typeface="+mn-ea"/>
              <a:cs typeface="+mn-cs"/>
            </a:rPr>
            <a:t> (van Trijp et al., 2021).</a:t>
          </a:r>
          <a:br>
            <a:rPr lang="en-US" sz="1700" kern="1200" dirty="0">
              <a:latin typeface="Arial Nova"/>
              <a:ea typeface="+mn-ea"/>
              <a:cs typeface="+mn-cs"/>
            </a:rPr>
          </a:br>
          <a:endParaRPr lang="en-US" sz="1700" kern="1200" dirty="0">
            <a:solidFill>
              <a:srgbClr val="FFFFFF"/>
            </a:solidFill>
            <a:latin typeface="Arial Nova"/>
            <a:ea typeface="+mn-ea"/>
            <a:cs typeface="+mn-cs"/>
          </a:endParaRPr>
        </a:p>
      </dsp:txBody>
      <dsp:txXfrm>
        <a:off x="58257" y="2627564"/>
        <a:ext cx="11095939" cy="1076886"/>
      </dsp:txXfrm>
    </dsp:sp>
    <dsp:sp modelId="{218C9FDA-6225-4478-A115-16A679037790}">
      <dsp:nvSpPr>
        <dsp:cNvPr id="0" name=""/>
        <dsp:cNvSpPr/>
      </dsp:nvSpPr>
      <dsp:spPr>
        <a:xfrm>
          <a:off x="0" y="3811667"/>
          <a:ext cx="11212453" cy="11934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Arial Nova"/>
              <a:ea typeface="+mn-ea"/>
              <a:cs typeface="+mn-cs"/>
            </a:rPr>
            <a:t>The available information cannot determine which influence contributes more. Environmental support provides a practical starting point because practitioners can adapt routines, relationships and play opportunities to Shona’s individual needs.</a:t>
          </a:r>
        </a:p>
      </dsp:txBody>
      <dsp:txXfrm>
        <a:off x="58257" y="3869924"/>
        <a:ext cx="11095939" cy="107688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10/11/2026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211512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10/11/2026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77829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10/11/2026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357786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10/11/2026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268847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10/11/2026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58679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10/11/2026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399476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10/11/2026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139702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10/11/2026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81273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10/11/2026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268845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10/11/2026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082549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10/11/2026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63498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10/11/2026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1531338701"/>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288" userDrawn="1">
          <p15:clr>
            <a:srgbClr val="F26B43"/>
          </p15:clr>
        </p15:guide>
        <p15:guide id="4" pos="288" userDrawn="1">
          <p15:clr>
            <a:srgbClr val="F26B43"/>
          </p15:clr>
        </p15:guide>
        <p15:guide id="5" orient="horz" pos="4032" userDrawn="1">
          <p15:clr>
            <a:srgbClr val="F26B43"/>
          </p15:clr>
        </p15:guide>
        <p15:guide id="6" pos="7392" userDrawn="1">
          <p15:clr>
            <a:srgbClr val="F26B43"/>
          </p15:clr>
        </p15:guide>
        <p15:guide id="7" pos="5112" userDrawn="1">
          <p15:clr>
            <a:srgbClr val="F26B43"/>
          </p15:clr>
        </p15:guide>
        <p15:guide id="8" pos="2544" userDrawn="1">
          <p15:clr>
            <a:srgbClr val="F26B43"/>
          </p15:clr>
        </p15:guide>
        <p15:guide id="9" pos="864" userDrawn="1">
          <p15:clr>
            <a:srgbClr val="F26B43"/>
          </p15:clr>
        </p15:guide>
        <p15:guide id="10" orient="horz" pos="648" userDrawn="1">
          <p15:clr>
            <a:srgbClr val="F26B43"/>
          </p15:clr>
        </p15:guide>
        <p15:guide id="11" pos="681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E9394DA0-326D-253A-17F5-00CA681601DF}"/>
              </a:ext>
            </a:extLst>
          </p:cNvPr>
          <p:cNvPicPr>
            <a:picLocks noChangeAspect="1"/>
          </p:cNvPicPr>
          <p:nvPr/>
        </p:nvPicPr>
        <p:blipFill>
          <a:blip r:embed="rId2"/>
          <a:srcRect l="9092" t="31012" r="-7" b="-7"/>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4ABE5A28-891A-331F-C4CE-E411402FE814}"/>
              </a:ext>
            </a:extLst>
          </p:cNvPr>
          <p:cNvSpPr>
            <a:spLocks noGrp="1"/>
          </p:cNvSpPr>
          <p:nvPr>
            <p:ph type="ctrTitle"/>
          </p:nvPr>
        </p:nvSpPr>
        <p:spPr>
          <a:xfrm>
            <a:off x="2639706" y="657"/>
            <a:ext cx="6912870" cy="2557325"/>
          </a:xfrm>
        </p:spPr>
        <p:txBody>
          <a:bodyPr>
            <a:normAutofit fontScale="90000"/>
          </a:bodyPr>
          <a:lstStyle/>
          <a:p>
            <a:pPr algn="l">
              <a:lnSpc>
                <a:spcPct val="90000"/>
              </a:lnSpc>
            </a:pPr>
            <a:br>
              <a:rPr lang="en-GB" sz="2900" b="0">
                <a:solidFill>
                  <a:schemeClr val="bg1"/>
                </a:solidFill>
                <a:latin typeface="Nimbus Sans"/>
                <a:ea typeface="Nimbus Sans"/>
                <a:cs typeface="Nimbus Sans"/>
              </a:rPr>
            </a:br>
            <a:r>
              <a:rPr lang="en-GB" sz="3200" b="0">
                <a:solidFill>
                  <a:schemeClr val="bg1"/>
                </a:solidFill>
                <a:latin typeface="Arial Nova"/>
                <a:ea typeface="Nimbus Sans"/>
                <a:cs typeface="Nimbus Sans"/>
              </a:rPr>
              <a:t>Psychology in Health and Social Care</a:t>
            </a:r>
            <a:br>
              <a:rPr lang="en-GB" sz="3200" b="0">
                <a:latin typeface="Arial Nova"/>
                <a:ea typeface="Nimbus Sans"/>
                <a:cs typeface="Nimbus Sans"/>
              </a:rPr>
            </a:br>
            <a:br>
              <a:rPr lang="en-GB" sz="2900" b="0">
                <a:solidFill>
                  <a:schemeClr val="bg1"/>
                </a:solidFill>
                <a:latin typeface="Nimbus Sans"/>
                <a:ea typeface="Nimbus Sans"/>
                <a:cs typeface="Nimbus Sans"/>
              </a:rPr>
            </a:br>
            <a:br>
              <a:rPr lang="en-GB" sz="2900" b="0">
                <a:solidFill>
                  <a:schemeClr val="bg1"/>
                </a:solidFill>
                <a:latin typeface="Nimbus Sans"/>
                <a:ea typeface="Nimbus Sans"/>
                <a:cs typeface="Nimbus Sans"/>
              </a:rPr>
            </a:br>
            <a:r>
              <a:rPr lang="en-GB" sz="1600" i="0" kern="1200">
                <a:solidFill>
                  <a:schemeClr val="bg1"/>
                </a:solidFill>
                <a:latin typeface="Arial Nova"/>
                <a:ea typeface="Nimbus Sans"/>
                <a:cs typeface="Nimbus Sans"/>
              </a:rPr>
              <a:t>Denise McCullock</a:t>
            </a:r>
            <a:endParaRPr lang="en-US" sz="1600">
              <a:solidFill>
                <a:schemeClr val="bg1"/>
              </a:solidFill>
              <a:latin typeface="Arial Nova"/>
            </a:endParaRPr>
          </a:p>
          <a:p>
            <a:pPr marL="0" algn="l" rtl="0">
              <a:lnSpc>
                <a:spcPct val="90000"/>
              </a:lnSpc>
            </a:pPr>
            <a:r>
              <a:rPr lang="en-GB" sz="1600" i="0" kern="1200">
                <a:solidFill>
                  <a:schemeClr val="bg1"/>
                </a:solidFill>
                <a:latin typeface="Arial Nova"/>
                <a:ea typeface="Nimbus Sans"/>
                <a:cs typeface="Nimbus Sans"/>
              </a:rPr>
              <a:t>Student number: 2519544</a:t>
            </a:r>
          </a:p>
          <a:p>
            <a:pPr algn="l">
              <a:lnSpc>
                <a:spcPct val="90000"/>
              </a:lnSpc>
            </a:pPr>
            <a:r>
              <a:rPr lang="en-GB" sz="1600" i="0" kern="1200">
                <a:solidFill>
                  <a:schemeClr val="bg1"/>
                </a:solidFill>
                <a:latin typeface="Arial Nova"/>
                <a:ea typeface="Nimbus Sans"/>
                <a:cs typeface="Nimbus Sans"/>
              </a:rPr>
              <a:t>Module code:</a:t>
            </a:r>
            <a:r>
              <a:rPr lang="en-GB" sz="1600">
                <a:solidFill>
                  <a:schemeClr val="bg1"/>
                </a:solidFill>
                <a:latin typeface="Arial Nova"/>
                <a:ea typeface="Nimbus Sans"/>
                <a:cs typeface="Nimbus Sans"/>
              </a:rPr>
              <a:t> LCHS4010 </a:t>
            </a:r>
            <a:endParaRPr lang="en-GB" sz="1600" i="0" kern="1200">
              <a:solidFill>
                <a:schemeClr val="bg1"/>
              </a:solidFill>
              <a:latin typeface="Arial Nova"/>
              <a:ea typeface="Nimbus Sans"/>
              <a:cs typeface="Nimbus Sans"/>
            </a:endParaRPr>
          </a:p>
          <a:p>
            <a:pPr algn="l">
              <a:lnSpc>
                <a:spcPct val="90000"/>
              </a:lnSpc>
            </a:pPr>
            <a:r>
              <a:rPr lang="en-GB" sz="1600" i="0" kern="1200">
                <a:solidFill>
                  <a:schemeClr val="bg1"/>
                </a:solidFill>
                <a:latin typeface="Arial Nova"/>
                <a:ea typeface="Nimbus Sans"/>
                <a:cs typeface="Nimbus Sans"/>
              </a:rPr>
              <a:t>Lecturer:</a:t>
            </a:r>
            <a:r>
              <a:rPr lang="en-GB" sz="1600">
                <a:solidFill>
                  <a:schemeClr val="bg1"/>
                </a:solidFill>
                <a:latin typeface="Arial Nova"/>
                <a:ea typeface="Nimbus Sans"/>
                <a:cs typeface="Nimbus Sans"/>
              </a:rPr>
              <a:t> Alice clayton</a:t>
            </a:r>
            <a:endParaRPr lang="en-US" sz="1600">
              <a:solidFill>
                <a:schemeClr val="bg1"/>
              </a:solidFill>
              <a:latin typeface="Arial Nova"/>
            </a:endParaRPr>
          </a:p>
        </p:txBody>
      </p:sp>
      <p:sp>
        <p:nvSpPr>
          <p:cNvPr id="3" name="Subtitle 2">
            <a:extLst>
              <a:ext uri="{FF2B5EF4-FFF2-40B4-BE49-F238E27FC236}">
                <a16:creationId xmlns:a16="http://schemas.microsoft.com/office/drawing/2014/main" id="{5CECEEAE-2198-337B-1D91-28084AB4D9C6}"/>
              </a:ext>
            </a:extLst>
          </p:cNvPr>
          <p:cNvSpPr>
            <a:spLocks noGrp="1"/>
          </p:cNvSpPr>
          <p:nvPr>
            <p:ph type="subTitle" idx="1"/>
          </p:nvPr>
        </p:nvSpPr>
        <p:spPr>
          <a:xfrm>
            <a:off x="7166650" y="5311598"/>
            <a:ext cx="5130496" cy="1170505"/>
          </a:xfrm>
        </p:spPr>
        <p:txBody>
          <a:bodyPr anchor="b">
            <a:normAutofit/>
          </a:bodyPr>
          <a:lstStyle/>
          <a:p>
            <a:r>
              <a:rPr lang="en-US">
                <a:solidFill>
                  <a:schemeClr val="bg1"/>
                </a:solidFill>
              </a:rPr>
              <a:t>Supporting Shona's Development</a:t>
            </a:r>
          </a:p>
        </p:txBody>
      </p:sp>
    </p:spTree>
    <p:extLst>
      <p:ext uri="{BB962C8B-B14F-4D97-AF65-F5344CB8AC3E}">
        <p14:creationId xmlns:p14="http://schemas.microsoft.com/office/powerpoint/2010/main" val="304905672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9476C-8947-7E2F-C849-36B7BBF0D645}"/>
              </a:ext>
            </a:extLst>
          </p:cNvPr>
          <p:cNvSpPr>
            <a:spLocks noGrp="1"/>
          </p:cNvSpPr>
          <p:nvPr>
            <p:ph type="title"/>
          </p:nvPr>
        </p:nvSpPr>
        <p:spPr>
          <a:xfrm>
            <a:off x="980574" y="121317"/>
            <a:ext cx="10240903" cy="822410"/>
          </a:xfrm>
        </p:spPr>
        <p:txBody>
          <a:bodyPr>
            <a:normAutofit/>
          </a:bodyPr>
          <a:lstStyle/>
          <a:p>
            <a:r>
              <a:rPr lang="en-US"/>
              <a:t>Introduction</a:t>
            </a:r>
            <a:br>
              <a:rPr lang="en-US"/>
            </a:br>
            <a:r>
              <a:rPr lang="en-US" sz="1600"/>
              <a:t>Understanding Shona's needs</a:t>
            </a:r>
          </a:p>
        </p:txBody>
      </p:sp>
      <p:graphicFrame>
        <p:nvGraphicFramePr>
          <p:cNvPr id="79" name="Content Placeholder 2">
            <a:extLst>
              <a:ext uri="{FF2B5EF4-FFF2-40B4-BE49-F238E27FC236}">
                <a16:creationId xmlns:a16="http://schemas.microsoft.com/office/drawing/2014/main" id="{8FA80814-3AFB-0B78-83D3-E43F9C34D385}"/>
              </a:ext>
            </a:extLst>
          </p:cNvPr>
          <p:cNvGraphicFramePr>
            <a:graphicFrameLocks noGrp="1"/>
          </p:cNvGraphicFramePr>
          <p:nvPr>
            <p:ph idx="1"/>
            <p:extLst>
              <p:ext uri="{D42A27DB-BD31-4B8C-83A1-F6EECF244321}">
                <p14:modId xmlns:p14="http://schemas.microsoft.com/office/powerpoint/2010/main" val="3933161945"/>
              </p:ext>
            </p:extLst>
          </p:nvPr>
        </p:nvGraphicFramePr>
        <p:xfrm>
          <a:off x="520700" y="1261311"/>
          <a:ext cx="11146924" cy="4884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6103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99892-06F7-86BF-C9E8-BE9588ED3720}"/>
              </a:ext>
            </a:extLst>
          </p:cNvPr>
          <p:cNvSpPr>
            <a:spLocks noGrp="1"/>
          </p:cNvSpPr>
          <p:nvPr>
            <p:ph type="title"/>
          </p:nvPr>
        </p:nvSpPr>
        <p:spPr>
          <a:xfrm>
            <a:off x="950495" y="1002"/>
            <a:ext cx="10291034" cy="1253540"/>
          </a:xfrm>
        </p:spPr>
        <p:txBody>
          <a:bodyPr/>
          <a:lstStyle/>
          <a:p>
            <a:r>
              <a:rPr lang="en-US"/>
              <a:t>Erikson: </a:t>
            </a:r>
            <a:r>
              <a:rPr lang="en-US" sz="1600"/>
              <a:t>psychosocial development</a:t>
            </a:r>
          </a:p>
        </p:txBody>
      </p:sp>
      <p:sp>
        <p:nvSpPr>
          <p:cNvPr id="3" name="Content Placeholder 2">
            <a:extLst>
              <a:ext uri="{FF2B5EF4-FFF2-40B4-BE49-F238E27FC236}">
                <a16:creationId xmlns:a16="http://schemas.microsoft.com/office/drawing/2014/main" id="{6B1A9FEF-7E8A-95E6-148B-4328EC0F01F8}"/>
              </a:ext>
            </a:extLst>
          </p:cNvPr>
          <p:cNvSpPr>
            <a:spLocks noGrp="1"/>
          </p:cNvSpPr>
          <p:nvPr>
            <p:ph idx="1"/>
          </p:nvPr>
        </p:nvSpPr>
        <p:spPr>
          <a:xfrm>
            <a:off x="218571" y="5293281"/>
            <a:ext cx="11454089" cy="1108705"/>
          </a:xfrm>
        </p:spPr>
        <p:txBody>
          <a:bodyPr vert="horz" lIns="0" tIns="0" rIns="0" bIns="0" rtlCol="0" anchor="t">
            <a:normAutofit/>
          </a:bodyPr>
          <a:lstStyle/>
          <a:p>
            <a:pPr marL="342900" indent="-342900"/>
            <a:r>
              <a:rPr lang="en-US" sz="2000" b="1" baseline="0">
                <a:latin typeface="Avenir Next LT Pro Light"/>
                <a:ea typeface="Segoe UI"/>
                <a:cs typeface="Segoe UI"/>
              </a:rPr>
              <a:t>Shona: </a:t>
            </a:r>
            <a:r>
              <a:rPr lang="en-US" b="1">
                <a:latin typeface="Avenir Next LT Pro Light"/>
                <a:ea typeface="Segoe UI"/>
                <a:cs typeface="Segoe UI"/>
              </a:rPr>
              <a:t>At three, initiative</a:t>
            </a:r>
            <a:r>
              <a:rPr lang="en-US" sz="2000" b="1" baseline="0">
                <a:latin typeface="Avenir Next LT Pro Light"/>
                <a:ea typeface="Segoe UI"/>
                <a:cs typeface="Segoe UI"/>
              </a:rPr>
              <a:t> is the </a:t>
            </a:r>
            <a:r>
              <a:rPr lang="en-US" b="1">
                <a:latin typeface="Avenir Next LT Pro Light"/>
                <a:ea typeface="Segoe UI"/>
                <a:cs typeface="Segoe UI"/>
              </a:rPr>
              <a:t>main </a:t>
            </a:r>
            <a:r>
              <a:rPr lang="en-US" sz="2000" b="1" baseline="0">
                <a:latin typeface="Avenir Next LT Pro Light"/>
                <a:ea typeface="Segoe UI"/>
                <a:cs typeface="Segoe UI"/>
              </a:rPr>
              <a:t>focus,</a:t>
            </a:r>
            <a:r>
              <a:rPr lang="en-US" b="1">
                <a:latin typeface="Avenir Next LT Pro Light"/>
                <a:ea typeface="Segoe UI"/>
                <a:cs typeface="Segoe UI"/>
              </a:rPr>
              <a:t> while</a:t>
            </a:r>
            <a:r>
              <a:rPr lang="en-US" sz="2000" b="1" baseline="0">
                <a:latin typeface="Avenir Next LT Pro Light"/>
                <a:ea typeface="Segoe UI"/>
                <a:cs typeface="Segoe UI"/>
              </a:rPr>
              <a:t> </a:t>
            </a:r>
            <a:r>
              <a:rPr lang="en-US" b="1">
                <a:latin typeface="Avenir Next LT Pro Light"/>
                <a:ea typeface="Segoe UI"/>
                <a:cs typeface="Segoe UI"/>
              </a:rPr>
              <a:t>developing </a:t>
            </a:r>
            <a:r>
              <a:rPr lang="en-US" sz="2000" b="1" baseline="0">
                <a:latin typeface="Avenir Next LT Pro Light"/>
                <a:ea typeface="Segoe UI"/>
                <a:cs typeface="Segoe UI"/>
              </a:rPr>
              <a:t>autonomy </a:t>
            </a:r>
            <a:r>
              <a:rPr lang="en-US" b="1">
                <a:latin typeface="Avenir Next LT Pro Light"/>
                <a:ea typeface="Segoe UI"/>
                <a:cs typeface="Segoe UI"/>
              </a:rPr>
              <a:t>remains relevant</a:t>
            </a:r>
            <a:r>
              <a:rPr lang="en-US" sz="2000" b="1" baseline="0">
                <a:latin typeface="Avenir Next LT Pro Light"/>
                <a:ea typeface="Segoe UI"/>
                <a:cs typeface="Segoe UI"/>
              </a:rPr>
              <a:t>. </a:t>
            </a:r>
            <a:r>
              <a:rPr lang="en-US" b="1">
                <a:latin typeface="Avenir Next LT Pro Light"/>
                <a:ea typeface="Segoe UI"/>
                <a:cs typeface="Segoe UI"/>
              </a:rPr>
              <a:t>Age ranges are approximate guides </a:t>
            </a:r>
            <a:r>
              <a:rPr lang="en-US" sz="2000" b="1" baseline="0">
                <a:latin typeface="Avenir Next LT Pro Light"/>
                <a:ea typeface="Segoe UI"/>
                <a:cs typeface="Segoe UI"/>
              </a:rPr>
              <a:t>(Erikson, 1963).</a:t>
            </a:r>
            <a:r>
              <a:rPr lang="en-US" sz="2000" b="1">
                <a:latin typeface="Avenir Next LT Pro Light"/>
                <a:ea typeface="Avenir Next LT Pro Light"/>
                <a:cs typeface="Avenir Next LT Pro Light"/>
              </a:rPr>
              <a:t>​</a:t>
            </a:r>
            <a:endParaRPr lang="en-US" b="1"/>
          </a:p>
        </p:txBody>
      </p:sp>
      <p:sp>
        <p:nvSpPr>
          <p:cNvPr id="4" name="Date Placeholder 3">
            <a:extLst>
              <a:ext uri="{FF2B5EF4-FFF2-40B4-BE49-F238E27FC236}">
                <a16:creationId xmlns:a16="http://schemas.microsoft.com/office/drawing/2014/main" id="{7DCCAAFF-FA34-F8CB-00E9-A24A0DCC0CF0}"/>
              </a:ext>
            </a:extLst>
          </p:cNvPr>
          <p:cNvSpPr>
            <a:spLocks noGrp="1"/>
          </p:cNvSpPr>
          <p:nvPr>
            <p:ph type="dt" sz="half" idx="10"/>
          </p:nvPr>
        </p:nvSpPr>
        <p:spPr/>
        <p:txBody>
          <a:bodyPr/>
          <a:lstStyle/>
          <a:p>
            <a:fld id="{BCB0BB7E-017B-4B2B-BB34-6DBC1E6E45DC}" type="datetime1">
              <a:rPr lang="en-US"/>
              <a:t>10/11/2026</a:t>
            </a:fld>
            <a:endParaRPr lang="en-US"/>
          </a:p>
        </p:txBody>
      </p:sp>
      <p:sp>
        <p:nvSpPr>
          <p:cNvPr id="5" name="Footer Placeholder 4">
            <a:extLst>
              <a:ext uri="{FF2B5EF4-FFF2-40B4-BE49-F238E27FC236}">
                <a16:creationId xmlns:a16="http://schemas.microsoft.com/office/drawing/2014/main" id="{813C5DFA-9390-D5FF-0C59-CAC1AF97BE8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C7A0147-34E3-DA33-DC1D-319FA00B9B26}"/>
              </a:ext>
            </a:extLst>
          </p:cNvPr>
          <p:cNvSpPr>
            <a:spLocks noGrp="1"/>
          </p:cNvSpPr>
          <p:nvPr>
            <p:ph type="sldNum" sz="quarter" idx="12"/>
          </p:nvPr>
        </p:nvSpPr>
        <p:spPr/>
        <p:txBody>
          <a:bodyPr/>
          <a:lstStyle/>
          <a:p>
            <a:fld id="{017DE1FC-E54A-4B87-A814-263D1E8654B2}" type="slidenum">
              <a:rPr lang="en-US" dirty="0"/>
              <a:t>3</a:t>
            </a:fld>
            <a:endParaRPr lang="en-US"/>
          </a:p>
        </p:txBody>
      </p:sp>
      <p:sp>
        <p:nvSpPr>
          <p:cNvPr id="106" name="TextBox 105">
            <a:extLst>
              <a:ext uri="{FF2B5EF4-FFF2-40B4-BE49-F238E27FC236}">
                <a16:creationId xmlns:a16="http://schemas.microsoft.com/office/drawing/2014/main" id="{914333C6-2984-3869-2755-977A1BF321F1}"/>
              </a:ext>
            </a:extLst>
          </p:cNvPr>
          <p:cNvSpPr txBox="1"/>
          <p:nvPr/>
        </p:nvSpPr>
        <p:spPr>
          <a:xfrm>
            <a:off x="223376" y="2695001"/>
            <a:ext cx="3384883" cy="22324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US" sz="2400" b="1">
                <a:solidFill>
                  <a:srgbClr val="0070C0"/>
                </a:solidFill>
              </a:rPr>
              <a:t>Infancy</a:t>
            </a:r>
          </a:p>
          <a:p>
            <a:pPr>
              <a:lnSpc>
                <a:spcPct val="120000"/>
              </a:lnSpc>
              <a:spcBef>
                <a:spcPts val="1000"/>
              </a:spcBef>
            </a:pPr>
            <a:r>
              <a:rPr lang="en-US" sz="2000" b="1"/>
              <a:t>Trust vs Mistrust        </a:t>
            </a:r>
            <a:r>
              <a:rPr lang="en-US" sz="1400" b="1"/>
              <a:t>                </a:t>
            </a:r>
          </a:p>
          <a:p>
            <a:pPr>
              <a:lnSpc>
                <a:spcPct val="120000"/>
              </a:lnSpc>
              <a:spcBef>
                <a:spcPts val="1000"/>
              </a:spcBef>
            </a:pPr>
            <a:r>
              <a:rPr lang="en-US" sz="1400" b="1"/>
              <a:t>Consistent, responsive care helps infants develop trust in their carers.</a:t>
            </a:r>
          </a:p>
          <a:p>
            <a:endParaRPr lang="en-US" b="1"/>
          </a:p>
          <a:p>
            <a:endParaRPr lang="en-US"/>
          </a:p>
        </p:txBody>
      </p:sp>
      <p:sp>
        <p:nvSpPr>
          <p:cNvPr id="107" name="TextBox 106">
            <a:extLst>
              <a:ext uri="{FF2B5EF4-FFF2-40B4-BE49-F238E27FC236}">
                <a16:creationId xmlns:a16="http://schemas.microsoft.com/office/drawing/2014/main" id="{B0E083EA-5EAF-60F1-2FF7-A7DA17F999BF}"/>
              </a:ext>
            </a:extLst>
          </p:cNvPr>
          <p:cNvSpPr txBox="1"/>
          <p:nvPr/>
        </p:nvSpPr>
        <p:spPr>
          <a:xfrm>
            <a:off x="3755612" y="2690159"/>
            <a:ext cx="3384883" cy="2343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US" sz="2400" b="1">
                <a:solidFill>
                  <a:srgbClr val="0070C0"/>
                </a:solidFill>
              </a:rPr>
              <a:t>Toddlerhood </a:t>
            </a:r>
          </a:p>
          <a:p>
            <a:pPr>
              <a:lnSpc>
                <a:spcPct val="120000"/>
              </a:lnSpc>
              <a:spcBef>
                <a:spcPts val="1000"/>
              </a:spcBef>
            </a:pPr>
            <a:r>
              <a:rPr lang="en-US" sz="2000" b="1"/>
              <a:t>Autonomy vs Shame and Doubt</a:t>
            </a:r>
          </a:p>
          <a:p>
            <a:pPr>
              <a:lnSpc>
                <a:spcPct val="120000"/>
              </a:lnSpc>
              <a:spcBef>
                <a:spcPts val="1000"/>
              </a:spcBef>
            </a:pPr>
            <a:r>
              <a:rPr lang="en-US" sz="1400" b="1"/>
              <a:t>Supported choices build autonomy</a:t>
            </a:r>
          </a:p>
          <a:p>
            <a:endParaRPr lang="en-US" b="1"/>
          </a:p>
          <a:p>
            <a:endParaRPr lang="en-US"/>
          </a:p>
        </p:txBody>
      </p:sp>
      <p:sp>
        <p:nvSpPr>
          <p:cNvPr id="108" name="TextBox 107">
            <a:extLst>
              <a:ext uri="{FF2B5EF4-FFF2-40B4-BE49-F238E27FC236}">
                <a16:creationId xmlns:a16="http://schemas.microsoft.com/office/drawing/2014/main" id="{94D2FF9D-412C-7ECD-715C-B5AFD334BF7D}"/>
              </a:ext>
            </a:extLst>
          </p:cNvPr>
          <p:cNvSpPr txBox="1"/>
          <p:nvPr/>
        </p:nvSpPr>
        <p:spPr>
          <a:xfrm>
            <a:off x="7568162" y="2697635"/>
            <a:ext cx="4628146" cy="32090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US" sz="2400" b="1">
                <a:solidFill>
                  <a:srgbClr val="0070C0"/>
                </a:solidFill>
              </a:rPr>
              <a:t>Preschool, about 3-5 years old</a:t>
            </a:r>
          </a:p>
          <a:p>
            <a:pPr>
              <a:lnSpc>
                <a:spcPct val="120000"/>
              </a:lnSpc>
              <a:spcBef>
                <a:spcPts val="1000"/>
              </a:spcBef>
            </a:pPr>
            <a:r>
              <a:rPr lang="en-US" sz="2000" b="1"/>
              <a:t>Initiative vs guilt</a:t>
            </a:r>
          </a:p>
          <a:p>
            <a:pPr>
              <a:lnSpc>
                <a:spcPct val="120000"/>
              </a:lnSpc>
              <a:spcBef>
                <a:spcPts val="1000"/>
              </a:spcBef>
            </a:pPr>
            <a:r>
              <a:rPr lang="en-US" sz="1400" b="1"/>
              <a:t>Encouragement helps children initiate play and explore ideas. Repeated discouragement may contribute to guilt.</a:t>
            </a:r>
          </a:p>
          <a:p>
            <a:pPr>
              <a:lnSpc>
                <a:spcPct val="120000"/>
              </a:lnSpc>
              <a:spcBef>
                <a:spcPts val="1000"/>
              </a:spcBef>
            </a:pPr>
            <a:endParaRPr lang="en-US" sz="2000" b="1"/>
          </a:p>
          <a:p>
            <a:pPr>
              <a:lnSpc>
                <a:spcPct val="120000"/>
              </a:lnSpc>
              <a:spcBef>
                <a:spcPts val="1000"/>
              </a:spcBef>
            </a:pPr>
            <a:endParaRPr lang="en-US" sz="2000" b="1"/>
          </a:p>
          <a:p>
            <a:endParaRPr lang="en-US"/>
          </a:p>
        </p:txBody>
      </p:sp>
      <p:sp>
        <p:nvSpPr>
          <p:cNvPr id="109" name="TextBox 108">
            <a:extLst>
              <a:ext uri="{FF2B5EF4-FFF2-40B4-BE49-F238E27FC236}">
                <a16:creationId xmlns:a16="http://schemas.microsoft.com/office/drawing/2014/main" id="{4864122E-C085-567C-9A37-79D35255B269}"/>
              </a:ext>
            </a:extLst>
          </p:cNvPr>
          <p:cNvSpPr txBox="1"/>
          <p:nvPr/>
        </p:nvSpPr>
        <p:spPr>
          <a:xfrm>
            <a:off x="218235" y="1724949"/>
            <a:ext cx="1111517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b="1">
                <a:latin typeface="Avenir Next LT Pro Light"/>
                <a:cs typeface="Segoe UI"/>
              </a:rPr>
              <a:t>Erikson proposed eight stages of psychosocial development, each involving a conflict shaped by relationships and social experiences (Erikson, 1963).</a:t>
            </a:r>
            <a:endParaRPr lang="en-US" b="1"/>
          </a:p>
        </p:txBody>
      </p:sp>
    </p:spTree>
    <p:extLst>
      <p:ext uri="{BB962C8B-B14F-4D97-AF65-F5344CB8AC3E}">
        <p14:creationId xmlns:p14="http://schemas.microsoft.com/office/powerpoint/2010/main" val="3982139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3F703-67DA-95EA-97D4-E37585F63204}"/>
              </a:ext>
            </a:extLst>
          </p:cNvPr>
          <p:cNvSpPr>
            <a:spLocks noGrp="1"/>
          </p:cNvSpPr>
          <p:nvPr>
            <p:ph type="title"/>
          </p:nvPr>
        </p:nvSpPr>
        <p:spPr>
          <a:xfrm>
            <a:off x="720204" y="457200"/>
            <a:ext cx="10633595" cy="1252538"/>
          </a:xfrm>
        </p:spPr>
        <p:txBody>
          <a:bodyPr anchor="b">
            <a:normAutofit/>
          </a:bodyPr>
          <a:lstStyle/>
          <a:p>
            <a:pPr>
              <a:lnSpc>
                <a:spcPct val="90000"/>
              </a:lnSpc>
            </a:pPr>
            <a:r>
              <a:rPr lang="en-US" sz="3600">
                <a:highlight>
                  <a:srgbClr val="FFFFFF"/>
                </a:highlight>
                <a:latin typeface="Arial Nova"/>
              </a:rPr>
              <a:t>Applying Erikson</a:t>
            </a:r>
            <a:br>
              <a:rPr lang="en-US" sz="3600">
                <a:highlight>
                  <a:srgbClr val="FFFFFF"/>
                </a:highlight>
                <a:latin typeface="Arial Nova"/>
              </a:rPr>
            </a:br>
            <a:r>
              <a:rPr lang="en-US" sz="1600">
                <a:highlight>
                  <a:srgbClr val="FFFFFF"/>
                </a:highlight>
                <a:latin typeface="Arial Nova"/>
              </a:rPr>
              <a:t>initiative and autonomy</a:t>
            </a:r>
            <a:br>
              <a:rPr lang="en-US" sz="1600">
                <a:highlight>
                  <a:srgbClr val="FFFFFF"/>
                </a:highlight>
                <a:latin typeface="Arial Nova"/>
              </a:rPr>
            </a:br>
            <a:endParaRPr lang="en-US" sz="1600">
              <a:highlight>
                <a:srgbClr val="FFFFFF"/>
              </a:highlight>
              <a:latin typeface="Arial Nova"/>
            </a:endParaRPr>
          </a:p>
        </p:txBody>
      </p:sp>
      <p:pic>
        <p:nvPicPr>
          <p:cNvPr id="8" name="Picture 7" descr="Child toys in a room">
            <a:extLst>
              <a:ext uri="{FF2B5EF4-FFF2-40B4-BE49-F238E27FC236}">
                <a16:creationId xmlns:a16="http://schemas.microsoft.com/office/drawing/2014/main" id="{BCE3B612-3B44-A700-AD0A-5FE7CC1E2C8E}"/>
              </a:ext>
            </a:extLst>
          </p:cNvPr>
          <p:cNvPicPr>
            <a:picLocks noChangeAspect="1"/>
          </p:cNvPicPr>
          <p:nvPr/>
        </p:nvPicPr>
        <p:blipFill>
          <a:blip r:embed="rId2"/>
          <a:srcRect l="14793" r="5887" b="4"/>
          <a:stretch>
            <a:fillRect/>
          </a:stretch>
        </p:blipFill>
        <p:spPr>
          <a:xfrm>
            <a:off x="705414" y="1996141"/>
            <a:ext cx="3565808" cy="3363605"/>
          </a:xfrm>
          <a:prstGeom prst="rect">
            <a:avLst/>
          </a:prstGeom>
          <a:noFill/>
        </p:spPr>
      </p:pic>
      <p:sp>
        <p:nvSpPr>
          <p:cNvPr id="3" name="Content Placeholder 2">
            <a:extLst>
              <a:ext uri="{FF2B5EF4-FFF2-40B4-BE49-F238E27FC236}">
                <a16:creationId xmlns:a16="http://schemas.microsoft.com/office/drawing/2014/main" id="{CA47B52E-2E6E-9E17-FC19-74468BD634AF}"/>
              </a:ext>
            </a:extLst>
          </p:cNvPr>
          <p:cNvSpPr>
            <a:spLocks noGrp="1"/>
          </p:cNvSpPr>
          <p:nvPr>
            <p:ph sz="half" idx="2"/>
          </p:nvPr>
        </p:nvSpPr>
        <p:spPr>
          <a:xfrm>
            <a:off x="4372113" y="1996141"/>
            <a:ext cx="7743686" cy="4180822"/>
          </a:xfrm>
        </p:spPr>
        <p:txBody>
          <a:bodyPr vert="horz" lIns="0" tIns="0" rIns="0" bIns="0" rtlCol="0" anchor="t">
            <a:normAutofit/>
          </a:bodyPr>
          <a:lstStyle/>
          <a:p>
            <a:pPr>
              <a:lnSpc>
                <a:spcPct val="110000"/>
              </a:lnSpc>
            </a:pPr>
            <a:r>
              <a:rPr lang="en-US" sz="1800" b="1">
                <a:latin typeface="Arial Nova"/>
              </a:rPr>
              <a:t>Initiative versus guilt</a:t>
            </a:r>
            <a:r>
              <a:rPr lang="en-US" sz="1800">
                <a:latin typeface="Arial Nova"/>
              </a:rPr>
              <a:t>: Erikson proposes that encouragement helps children initiate activities and explore ideas, while repeated discouragement may contribute to guilt. Shona’s separation anxiety may make it harder for her to explore the nursery and begin play (Erikson, 1963).</a:t>
            </a:r>
          </a:p>
          <a:p>
            <a:pPr>
              <a:lnSpc>
                <a:spcPct val="110000"/>
              </a:lnSpc>
            </a:pPr>
            <a:r>
              <a:rPr lang="en-US" sz="1800" b="1">
                <a:latin typeface="Arial Nova"/>
              </a:rPr>
              <a:t>Autonomy and communication:</a:t>
            </a:r>
            <a:r>
              <a:rPr lang="en-US" sz="1800">
                <a:latin typeface="Arial Nova"/>
              </a:rPr>
              <a:t> Autonomy involves developing independence and expressing choices. Although initiative is the main focus at Shona’s age, autonomy remains relevant. Her limited verbal communication may make it harder to express preferences, suggest activities or invite others to play (Erikson, 1963).</a:t>
            </a:r>
          </a:p>
        </p:txBody>
      </p:sp>
      <p:sp>
        <p:nvSpPr>
          <p:cNvPr id="4" name="Date Placeholder 3">
            <a:extLst>
              <a:ext uri="{FF2B5EF4-FFF2-40B4-BE49-F238E27FC236}">
                <a16:creationId xmlns:a16="http://schemas.microsoft.com/office/drawing/2014/main" id="{9E181A23-8245-CB91-4DE8-10D5E81A76D5}"/>
              </a:ext>
            </a:extLst>
          </p:cNvPr>
          <p:cNvSpPr>
            <a:spLocks noGrp="1"/>
          </p:cNvSpPr>
          <p:nvPr>
            <p:ph type="dt" sz="half" idx="10"/>
          </p:nvPr>
        </p:nvSpPr>
        <p:spPr>
          <a:xfrm>
            <a:off x="7910111" y="6409170"/>
            <a:ext cx="3702392" cy="448830"/>
          </a:xfrm>
        </p:spPr>
        <p:txBody>
          <a:bodyPr anchor="ctr">
            <a:normAutofit/>
          </a:bodyPr>
          <a:lstStyle/>
          <a:p>
            <a:pPr>
              <a:spcAft>
                <a:spcPts val="600"/>
              </a:spcAft>
            </a:pPr>
            <a:fld id="{77516537-65BA-4488-A774-02DCA99BA86D}" type="datetime1">
              <a:rPr lang="en-US"/>
              <a:pPr>
                <a:spcAft>
                  <a:spcPts val="600"/>
                </a:spcAft>
              </a:pPr>
              <a:t>10/11/2026</a:t>
            </a:fld>
            <a:endParaRPr lang="en-US"/>
          </a:p>
        </p:txBody>
      </p:sp>
      <p:sp>
        <p:nvSpPr>
          <p:cNvPr id="5" name="Footer Placeholder 4">
            <a:extLst>
              <a:ext uri="{FF2B5EF4-FFF2-40B4-BE49-F238E27FC236}">
                <a16:creationId xmlns:a16="http://schemas.microsoft.com/office/drawing/2014/main" id="{46CF237C-7D58-4659-DEEE-C34C1AE82487}"/>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A6AAA82A-0FAE-0F11-53A1-4159CAE938D7}"/>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4</a:t>
            </a:fld>
            <a:endParaRPr lang="en-US"/>
          </a:p>
        </p:txBody>
      </p:sp>
    </p:spTree>
    <p:extLst>
      <p:ext uri="{BB962C8B-B14F-4D97-AF65-F5344CB8AC3E}">
        <p14:creationId xmlns:p14="http://schemas.microsoft.com/office/powerpoint/2010/main" val="210417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962F4-41AC-1998-194E-7E948491293E}"/>
              </a:ext>
            </a:extLst>
          </p:cNvPr>
          <p:cNvSpPr>
            <a:spLocks noGrp="1"/>
          </p:cNvSpPr>
          <p:nvPr>
            <p:ph type="title"/>
          </p:nvPr>
        </p:nvSpPr>
        <p:spPr>
          <a:xfrm>
            <a:off x="1044054" y="247374"/>
            <a:ext cx="10309745" cy="924271"/>
          </a:xfrm>
        </p:spPr>
        <p:txBody>
          <a:bodyPr anchor="b">
            <a:normAutofit/>
          </a:bodyPr>
          <a:lstStyle/>
          <a:p>
            <a:r>
              <a:rPr lang="en-US" sz="3600"/>
              <a:t>Applying </a:t>
            </a:r>
            <a:r>
              <a:rPr lang="en-US" sz="3600" err="1"/>
              <a:t>erikson</a:t>
            </a:r>
            <a:br>
              <a:rPr lang="en-US" sz="3600"/>
            </a:br>
            <a:r>
              <a:rPr lang="en-US" sz="1600"/>
              <a:t>participation and wellbeing</a:t>
            </a:r>
          </a:p>
        </p:txBody>
      </p:sp>
      <p:pic>
        <p:nvPicPr>
          <p:cNvPr id="9" name="Picture 8">
            <a:extLst>
              <a:ext uri="{FF2B5EF4-FFF2-40B4-BE49-F238E27FC236}">
                <a16:creationId xmlns:a16="http://schemas.microsoft.com/office/drawing/2014/main" id="{9CA8FAD3-3039-4FCE-BB3E-A0090EC6ABD5}"/>
              </a:ext>
            </a:extLst>
          </p:cNvPr>
          <p:cNvPicPr>
            <a:picLocks noChangeAspect="1"/>
          </p:cNvPicPr>
          <p:nvPr/>
        </p:nvPicPr>
        <p:blipFill>
          <a:blip r:embed="rId2"/>
          <a:srcRect l="11606" r="9178" b="-12"/>
          <a:stretch>
            <a:fillRect/>
          </a:stretch>
        </p:blipFill>
        <p:spPr>
          <a:xfrm>
            <a:off x="1044054" y="1710391"/>
            <a:ext cx="2641431" cy="4180822"/>
          </a:xfrm>
          <a:prstGeom prst="rect">
            <a:avLst/>
          </a:prstGeom>
          <a:noFill/>
        </p:spPr>
      </p:pic>
      <p:sp>
        <p:nvSpPr>
          <p:cNvPr id="3" name="Content Placeholder 2">
            <a:extLst>
              <a:ext uri="{FF2B5EF4-FFF2-40B4-BE49-F238E27FC236}">
                <a16:creationId xmlns:a16="http://schemas.microsoft.com/office/drawing/2014/main" id="{66FED281-1FB7-0B3B-3B73-674596AFC833}"/>
              </a:ext>
            </a:extLst>
          </p:cNvPr>
          <p:cNvSpPr>
            <a:spLocks noGrp="1"/>
          </p:cNvSpPr>
          <p:nvPr>
            <p:ph sz="half" idx="2"/>
          </p:nvPr>
        </p:nvSpPr>
        <p:spPr>
          <a:xfrm>
            <a:off x="3788742" y="1710391"/>
            <a:ext cx="8095421" cy="4180822"/>
          </a:xfrm>
        </p:spPr>
        <p:txBody>
          <a:bodyPr vert="horz" lIns="0" tIns="0" rIns="0" bIns="0" rtlCol="0" anchor="t">
            <a:normAutofit/>
          </a:bodyPr>
          <a:lstStyle/>
          <a:p>
            <a:pPr>
              <a:lnSpc>
                <a:spcPct val="110000"/>
              </a:lnSpc>
            </a:pPr>
            <a:r>
              <a:rPr lang="en-US" sz="1800" b="1">
                <a:latin typeface="Arial Nova"/>
              </a:rPr>
              <a:t>Group play and initiative:</a:t>
            </a:r>
            <a:r>
              <a:rPr lang="en-US" sz="1800">
                <a:latin typeface="Arial Nova"/>
              </a:rPr>
              <a:t> Shona’s difficulty engaging in group play may reduce opportunities to suggest games, contribute ideas and initiate shared activities. Through Erikson’s framework, these experiences provide opportunities to develop initiative and a sense of purpose (Erikson, 1963).</a:t>
            </a:r>
            <a:endParaRPr lang="en-US"/>
          </a:p>
          <a:p>
            <a:pPr>
              <a:lnSpc>
                <a:spcPct val="110000"/>
              </a:lnSpc>
            </a:pPr>
            <a:r>
              <a:rPr lang="en-US" sz="1800" b="1">
                <a:latin typeface="Arial Nova"/>
              </a:rPr>
              <a:t>Development and wellbeing: </a:t>
            </a:r>
            <a:r>
              <a:rPr lang="en-US" sz="1800">
                <a:latin typeface="Arial Nova"/>
              </a:rPr>
              <a:t>Limited opportunities to participate may affect Shona’s confidence and sense of belonging. Her recent nursery transition is relevant context: research suggests that entering childcare can be demanding, although the study involved younger children and cannot explain Shona’s individual experience (Drugli et al., 2023).</a:t>
            </a:r>
          </a:p>
          <a:p>
            <a:pPr marL="0" indent="0">
              <a:lnSpc>
                <a:spcPct val="110000"/>
              </a:lnSpc>
              <a:buNone/>
            </a:pPr>
            <a:r>
              <a:rPr lang="en-US" sz="1800">
                <a:latin typeface="Arial Nova"/>
              </a:rPr>
              <a:t>These are possible interpretations. The case does not establish that Shona experiences guilt, has been discouraged by adults or has failed a developmental stage.</a:t>
            </a:r>
            <a:endParaRPr lang="en-US"/>
          </a:p>
        </p:txBody>
      </p:sp>
      <p:sp>
        <p:nvSpPr>
          <p:cNvPr id="5" name="Date Placeholder 4">
            <a:extLst>
              <a:ext uri="{FF2B5EF4-FFF2-40B4-BE49-F238E27FC236}">
                <a16:creationId xmlns:a16="http://schemas.microsoft.com/office/drawing/2014/main" id="{77BE10CA-16A8-88E0-DB93-BB7C7D1FFF78}"/>
              </a:ext>
            </a:extLst>
          </p:cNvPr>
          <p:cNvSpPr>
            <a:spLocks noGrp="1"/>
          </p:cNvSpPr>
          <p:nvPr>
            <p:ph type="dt" sz="half" idx="10"/>
          </p:nvPr>
        </p:nvSpPr>
        <p:spPr>
          <a:xfrm>
            <a:off x="7910111" y="6409170"/>
            <a:ext cx="3702392" cy="448830"/>
          </a:xfrm>
        </p:spPr>
        <p:txBody>
          <a:bodyPr anchor="ctr">
            <a:normAutofit/>
          </a:bodyPr>
          <a:lstStyle/>
          <a:p>
            <a:pPr>
              <a:spcAft>
                <a:spcPts val="600"/>
              </a:spcAft>
            </a:pPr>
            <a:fld id="{C4BC0CA5-4201-40C4-A480-7DB9FD6A9FAD}" type="datetime1">
              <a:pPr>
                <a:spcAft>
                  <a:spcPts val="600"/>
                </a:spcAft>
              </a:pPr>
              <a:t>10/11/2026</a:t>
            </a:fld>
            <a:endParaRPr lang="en-US"/>
          </a:p>
        </p:txBody>
      </p:sp>
      <p:sp>
        <p:nvSpPr>
          <p:cNvPr id="6" name="Footer Placeholder 5">
            <a:extLst>
              <a:ext uri="{FF2B5EF4-FFF2-40B4-BE49-F238E27FC236}">
                <a16:creationId xmlns:a16="http://schemas.microsoft.com/office/drawing/2014/main" id="{2DAF6A89-9E08-3B75-C5DE-18F568AEBC6A}"/>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7" name="Slide Number Placeholder 6">
            <a:extLst>
              <a:ext uri="{FF2B5EF4-FFF2-40B4-BE49-F238E27FC236}">
                <a16:creationId xmlns:a16="http://schemas.microsoft.com/office/drawing/2014/main" id="{9C7EAF4A-89E7-FBE2-7301-DEA2F3383223}"/>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5</a:t>
            </a:fld>
            <a:endParaRPr lang="en-US"/>
          </a:p>
        </p:txBody>
      </p:sp>
    </p:spTree>
    <p:extLst>
      <p:ext uri="{BB962C8B-B14F-4D97-AF65-F5344CB8AC3E}">
        <p14:creationId xmlns:p14="http://schemas.microsoft.com/office/powerpoint/2010/main" val="402721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33D49-943D-1B7D-7B40-D279BAB791F7}"/>
              </a:ext>
            </a:extLst>
          </p:cNvPr>
          <p:cNvSpPr>
            <a:spLocks noGrp="1"/>
          </p:cNvSpPr>
          <p:nvPr>
            <p:ph type="title"/>
          </p:nvPr>
        </p:nvSpPr>
        <p:spPr>
          <a:xfrm>
            <a:off x="590550" y="185689"/>
            <a:ext cx="11075651" cy="755029"/>
          </a:xfrm>
        </p:spPr>
        <p:txBody>
          <a:bodyPr anchor="b">
            <a:normAutofit fontScale="90000"/>
          </a:bodyPr>
          <a:lstStyle/>
          <a:p>
            <a:r>
              <a:rPr lang="en-US"/>
              <a:t>Practical support</a:t>
            </a:r>
            <a:br>
              <a:rPr lang="en-US"/>
            </a:br>
            <a:r>
              <a:rPr lang="en-US" sz="1600"/>
              <a:t>security and choice</a:t>
            </a:r>
          </a:p>
        </p:txBody>
      </p:sp>
      <p:sp>
        <p:nvSpPr>
          <p:cNvPr id="5" name="Date Placeholder 4">
            <a:extLst>
              <a:ext uri="{FF2B5EF4-FFF2-40B4-BE49-F238E27FC236}">
                <a16:creationId xmlns:a16="http://schemas.microsoft.com/office/drawing/2014/main" id="{B3CCB93B-CC90-7407-F0B1-EFBDD7313BC1}"/>
              </a:ext>
            </a:extLst>
          </p:cNvPr>
          <p:cNvSpPr>
            <a:spLocks noGrp="1"/>
          </p:cNvSpPr>
          <p:nvPr>
            <p:ph type="dt" sz="half" idx="10"/>
          </p:nvPr>
        </p:nvSpPr>
        <p:spPr>
          <a:xfrm>
            <a:off x="7910111" y="6409170"/>
            <a:ext cx="3702392" cy="448830"/>
          </a:xfrm>
        </p:spPr>
        <p:txBody>
          <a:bodyPr anchor="ctr">
            <a:normAutofit/>
          </a:bodyPr>
          <a:lstStyle/>
          <a:p>
            <a:pPr>
              <a:spcAft>
                <a:spcPts val="600"/>
              </a:spcAft>
            </a:pPr>
            <a:fld id="{2A0357D7-FBE4-4BFD-BC37-58ED518EBF53}" type="datetime1">
              <a:rPr lang="en-US"/>
              <a:pPr>
                <a:spcAft>
                  <a:spcPts val="600"/>
                </a:spcAft>
              </a:pPr>
              <a:t>10/11/2026</a:t>
            </a:fld>
            <a:endParaRPr lang="en-US"/>
          </a:p>
        </p:txBody>
      </p:sp>
      <p:sp>
        <p:nvSpPr>
          <p:cNvPr id="6" name="Footer Placeholder 5">
            <a:extLst>
              <a:ext uri="{FF2B5EF4-FFF2-40B4-BE49-F238E27FC236}">
                <a16:creationId xmlns:a16="http://schemas.microsoft.com/office/drawing/2014/main" id="{087D1382-A185-2223-E8AA-04FDA5F4EAF7}"/>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7" name="Slide Number Placeholder 6">
            <a:extLst>
              <a:ext uri="{FF2B5EF4-FFF2-40B4-BE49-F238E27FC236}">
                <a16:creationId xmlns:a16="http://schemas.microsoft.com/office/drawing/2014/main" id="{82E080A0-45F8-7553-7B7B-C47D860F21C2}"/>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6</a:t>
            </a:fld>
            <a:endParaRPr lang="en-US"/>
          </a:p>
        </p:txBody>
      </p:sp>
      <p:graphicFrame>
        <p:nvGraphicFramePr>
          <p:cNvPr id="30" name="Content Placeholder 2">
            <a:extLst>
              <a:ext uri="{FF2B5EF4-FFF2-40B4-BE49-F238E27FC236}">
                <a16:creationId xmlns:a16="http://schemas.microsoft.com/office/drawing/2014/main" id="{7CB8614D-E468-B44C-863A-5BBAD722CDBC}"/>
              </a:ext>
            </a:extLst>
          </p:cNvPr>
          <p:cNvGraphicFramePr>
            <a:graphicFrameLocks noGrp="1"/>
          </p:cNvGraphicFramePr>
          <p:nvPr>
            <p:ph idx="1"/>
            <p:extLst>
              <p:ext uri="{D42A27DB-BD31-4B8C-83A1-F6EECF244321}">
                <p14:modId xmlns:p14="http://schemas.microsoft.com/office/powerpoint/2010/main" val="968198624"/>
              </p:ext>
            </p:extLst>
          </p:nvPr>
        </p:nvGraphicFramePr>
        <p:xfrm>
          <a:off x="457200" y="1148484"/>
          <a:ext cx="10710508" cy="5153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2460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A796C-A429-0643-060A-A824730D83C8}"/>
              </a:ext>
            </a:extLst>
          </p:cNvPr>
          <p:cNvSpPr>
            <a:spLocks noGrp="1"/>
          </p:cNvSpPr>
          <p:nvPr>
            <p:ph type="title"/>
          </p:nvPr>
        </p:nvSpPr>
        <p:spPr>
          <a:xfrm>
            <a:off x="561975" y="185689"/>
            <a:ext cx="11109196" cy="902184"/>
          </a:xfrm>
        </p:spPr>
        <p:txBody>
          <a:bodyPr anchor="b">
            <a:normAutofit/>
          </a:bodyPr>
          <a:lstStyle/>
          <a:p>
            <a:r>
              <a:rPr lang="en-US">
                <a:latin typeface="Arial Nova"/>
              </a:rPr>
              <a:t>Practical support</a:t>
            </a:r>
            <a:br>
              <a:rPr lang="en-US">
                <a:latin typeface="Arial Nova"/>
              </a:rPr>
            </a:br>
            <a:r>
              <a:rPr lang="en-US" sz="1600"/>
              <a:t>play and communication</a:t>
            </a:r>
          </a:p>
        </p:txBody>
      </p:sp>
      <p:sp>
        <p:nvSpPr>
          <p:cNvPr id="4" name="Date Placeholder 3">
            <a:extLst>
              <a:ext uri="{FF2B5EF4-FFF2-40B4-BE49-F238E27FC236}">
                <a16:creationId xmlns:a16="http://schemas.microsoft.com/office/drawing/2014/main" id="{A77D8376-9705-4FFC-4A4D-12CA08236E6A}"/>
              </a:ext>
            </a:extLst>
          </p:cNvPr>
          <p:cNvSpPr>
            <a:spLocks noGrp="1"/>
          </p:cNvSpPr>
          <p:nvPr>
            <p:ph type="dt" sz="half" idx="10"/>
          </p:nvPr>
        </p:nvSpPr>
        <p:spPr>
          <a:xfrm>
            <a:off x="7910111" y="6409170"/>
            <a:ext cx="3702392" cy="448830"/>
          </a:xfrm>
        </p:spPr>
        <p:txBody>
          <a:bodyPr anchor="ctr">
            <a:normAutofit/>
          </a:bodyPr>
          <a:lstStyle/>
          <a:p>
            <a:pPr>
              <a:spcAft>
                <a:spcPts val="600"/>
              </a:spcAft>
            </a:pPr>
            <a:fld id="{AB94710B-AAB9-443E-9894-178AAFC6F93A}" type="datetime1">
              <a:rPr lang="en-US"/>
              <a:pPr>
                <a:spcAft>
                  <a:spcPts val="600"/>
                </a:spcAft>
              </a:pPr>
              <a:t>10/11/2026</a:t>
            </a:fld>
            <a:endParaRPr lang="en-US"/>
          </a:p>
        </p:txBody>
      </p:sp>
      <p:sp>
        <p:nvSpPr>
          <p:cNvPr id="5" name="Footer Placeholder 4">
            <a:extLst>
              <a:ext uri="{FF2B5EF4-FFF2-40B4-BE49-F238E27FC236}">
                <a16:creationId xmlns:a16="http://schemas.microsoft.com/office/drawing/2014/main" id="{1986A96A-5A73-98D0-145A-A3CAB3EB13BA}"/>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86BEFC19-512F-2363-2C88-FA77A71B7849}"/>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7</a:t>
            </a:fld>
            <a:endParaRPr lang="en-US"/>
          </a:p>
        </p:txBody>
      </p:sp>
      <p:graphicFrame>
        <p:nvGraphicFramePr>
          <p:cNvPr id="20" name="Content Placeholder 2">
            <a:extLst>
              <a:ext uri="{FF2B5EF4-FFF2-40B4-BE49-F238E27FC236}">
                <a16:creationId xmlns:a16="http://schemas.microsoft.com/office/drawing/2014/main" id="{09C5A7BD-CB9C-0DD2-D7A1-AC052644305A}"/>
              </a:ext>
            </a:extLst>
          </p:cNvPr>
          <p:cNvGraphicFramePr>
            <a:graphicFrameLocks noGrp="1"/>
          </p:cNvGraphicFramePr>
          <p:nvPr>
            <p:ph idx="1"/>
            <p:extLst>
              <p:ext uri="{D42A27DB-BD31-4B8C-83A1-F6EECF244321}">
                <p14:modId xmlns:p14="http://schemas.microsoft.com/office/powerpoint/2010/main" val="4073438576"/>
              </p:ext>
            </p:extLst>
          </p:nvPr>
        </p:nvGraphicFramePr>
        <p:xfrm>
          <a:off x="457200" y="1376407"/>
          <a:ext cx="11098153" cy="47328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7509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D2BE9-8430-2989-1D92-EE46F8DAA75B}"/>
              </a:ext>
            </a:extLst>
          </p:cNvPr>
          <p:cNvSpPr>
            <a:spLocks noGrp="1"/>
          </p:cNvSpPr>
          <p:nvPr>
            <p:ph type="title"/>
          </p:nvPr>
        </p:nvSpPr>
        <p:spPr>
          <a:xfrm>
            <a:off x="609600" y="212055"/>
            <a:ext cx="10240903" cy="557213"/>
          </a:xfrm>
        </p:spPr>
        <p:txBody>
          <a:bodyPr anchor="b">
            <a:normAutofit/>
          </a:bodyPr>
          <a:lstStyle/>
          <a:p>
            <a:r>
              <a:rPr lang="en-US"/>
              <a:t>Nature and nurture</a:t>
            </a:r>
          </a:p>
        </p:txBody>
      </p:sp>
      <p:sp>
        <p:nvSpPr>
          <p:cNvPr id="4" name="Date Placeholder 3">
            <a:extLst>
              <a:ext uri="{FF2B5EF4-FFF2-40B4-BE49-F238E27FC236}">
                <a16:creationId xmlns:a16="http://schemas.microsoft.com/office/drawing/2014/main" id="{04523A6B-F39A-EB21-9A53-DC9634618DD4}"/>
              </a:ext>
            </a:extLst>
          </p:cNvPr>
          <p:cNvSpPr>
            <a:spLocks noGrp="1"/>
          </p:cNvSpPr>
          <p:nvPr>
            <p:ph type="dt" sz="half" idx="10"/>
          </p:nvPr>
        </p:nvSpPr>
        <p:spPr>
          <a:xfrm>
            <a:off x="7910111" y="6409170"/>
            <a:ext cx="3702392" cy="448830"/>
          </a:xfrm>
        </p:spPr>
        <p:txBody>
          <a:bodyPr anchor="ctr">
            <a:normAutofit/>
          </a:bodyPr>
          <a:lstStyle/>
          <a:p>
            <a:pPr>
              <a:spcAft>
                <a:spcPts val="600"/>
              </a:spcAft>
            </a:pPr>
            <a:fld id="{FD8F799E-91A1-4CED-A6DA-E9DEAD61C39B}" type="datetime1">
              <a:rPr lang="en-US"/>
              <a:pPr>
                <a:spcAft>
                  <a:spcPts val="600"/>
                </a:spcAft>
              </a:pPr>
              <a:t>10/11/2026</a:t>
            </a:fld>
            <a:endParaRPr lang="en-US"/>
          </a:p>
        </p:txBody>
      </p:sp>
      <p:sp>
        <p:nvSpPr>
          <p:cNvPr id="5" name="Footer Placeholder 4">
            <a:extLst>
              <a:ext uri="{FF2B5EF4-FFF2-40B4-BE49-F238E27FC236}">
                <a16:creationId xmlns:a16="http://schemas.microsoft.com/office/drawing/2014/main" id="{9C4C5574-F2D2-12DE-1A07-D74AA4315381}"/>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504910F8-F4A5-F59F-007E-3B69A0ADBDA3}"/>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8</a:t>
            </a:fld>
            <a:endParaRPr lang="en-US"/>
          </a:p>
        </p:txBody>
      </p:sp>
      <p:graphicFrame>
        <p:nvGraphicFramePr>
          <p:cNvPr id="18" name="Content Placeholder 2">
            <a:extLst>
              <a:ext uri="{FF2B5EF4-FFF2-40B4-BE49-F238E27FC236}">
                <a16:creationId xmlns:a16="http://schemas.microsoft.com/office/drawing/2014/main" id="{70C31380-8079-8716-0E5B-CC8341F06056}"/>
              </a:ext>
            </a:extLst>
          </p:cNvPr>
          <p:cNvGraphicFramePr>
            <a:graphicFrameLocks noGrp="1"/>
          </p:cNvGraphicFramePr>
          <p:nvPr>
            <p:ph idx="1"/>
            <p:extLst>
              <p:ext uri="{D42A27DB-BD31-4B8C-83A1-F6EECF244321}">
                <p14:modId xmlns:p14="http://schemas.microsoft.com/office/powerpoint/2010/main" val="3111804839"/>
              </p:ext>
            </p:extLst>
          </p:nvPr>
        </p:nvGraphicFramePr>
        <p:xfrm>
          <a:off x="352425" y="1180159"/>
          <a:ext cx="11212453" cy="50896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5875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96954-32A4-F94F-58C8-B7B27F3175F2}"/>
              </a:ext>
            </a:extLst>
          </p:cNvPr>
          <p:cNvSpPr>
            <a:spLocks noGrp="1"/>
          </p:cNvSpPr>
          <p:nvPr>
            <p:ph type="title"/>
          </p:nvPr>
        </p:nvSpPr>
        <p:spPr>
          <a:xfrm>
            <a:off x="1856045" y="87788"/>
            <a:ext cx="9688456" cy="1853275"/>
          </a:xfrm>
        </p:spPr>
        <p:txBody>
          <a:bodyPr>
            <a:normAutofit fontScale="90000"/>
          </a:bodyPr>
          <a:lstStyle/>
          <a:p>
            <a:r>
              <a:rPr lang="en-US" dirty="0"/>
              <a:t>Evaluation-</a:t>
            </a:r>
            <a:r>
              <a:rPr lang="en-US" dirty="0" err="1"/>
              <a:t>erikson's</a:t>
            </a:r>
            <a:br>
              <a:rPr lang="en-US" dirty="0"/>
            </a:br>
            <a:r>
              <a:rPr lang="en-US" sz="2800" b="0" dirty="0"/>
              <a:t>usefulness and limitations</a:t>
            </a:r>
            <a:br>
              <a:rPr lang="en-US" sz="2800" b="0" dirty="0"/>
            </a:br>
            <a:br>
              <a:rPr lang="en-US" dirty="0"/>
            </a:br>
            <a:endParaRPr lang="en-US"/>
          </a:p>
        </p:txBody>
      </p:sp>
      <p:sp>
        <p:nvSpPr>
          <p:cNvPr id="3" name="Content Placeholder 2">
            <a:extLst>
              <a:ext uri="{FF2B5EF4-FFF2-40B4-BE49-F238E27FC236}">
                <a16:creationId xmlns:a16="http://schemas.microsoft.com/office/drawing/2014/main" id="{87BE89FD-06A2-2E1F-645F-F0EAABB38EC9}"/>
              </a:ext>
            </a:extLst>
          </p:cNvPr>
          <p:cNvSpPr>
            <a:spLocks noGrp="1"/>
          </p:cNvSpPr>
          <p:nvPr>
            <p:ph idx="1"/>
          </p:nvPr>
        </p:nvSpPr>
        <p:spPr>
          <a:xfrm>
            <a:off x="458972" y="1375534"/>
            <a:ext cx="11649715" cy="4695584"/>
          </a:xfrm>
        </p:spPr>
        <p:txBody>
          <a:bodyPr vert="horz" lIns="0" tIns="0" rIns="0" bIns="0" rtlCol="0">
            <a:normAutofit/>
          </a:bodyPr>
          <a:lstStyle/>
          <a:p>
            <a:r>
              <a:rPr lang="en-US" b="1" dirty="0">
                <a:solidFill>
                  <a:srgbClr val="1D1D1D"/>
                </a:solidFill>
                <a:latin typeface="Arial Nova"/>
                <a:ea typeface="Helvetica Neue"/>
                <a:cs typeface="Helvetica Neue"/>
              </a:rPr>
              <a:t>Strength:</a:t>
            </a:r>
            <a:r>
              <a:rPr lang="en-US" dirty="0">
                <a:solidFill>
                  <a:srgbClr val="1D1D1D"/>
                </a:solidFill>
                <a:latin typeface="Arial Nova"/>
                <a:ea typeface="Helvetica Neue"/>
                <a:cs typeface="Helvetica Neue"/>
              </a:rPr>
              <a:t> Erikson highlights how encouragement and opportunities to initiate activities can support development. For Shona, this informs manageable choices and child-led play (Erikson, 1963).</a:t>
            </a:r>
            <a:endParaRPr lang="en-US">
              <a:latin typeface="Arial Nova"/>
            </a:endParaRPr>
          </a:p>
          <a:p>
            <a:r>
              <a:rPr lang="en-US" b="1" dirty="0">
                <a:solidFill>
                  <a:srgbClr val="1D1D1D"/>
                </a:solidFill>
                <a:latin typeface="Arial Nova"/>
                <a:ea typeface="Helvetica Neue"/>
                <a:cs typeface="Helvetica Neue"/>
              </a:rPr>
              <a:t>Practical value: </a:t>
            </a:r>
            <a:r>
              <a:rPr lang="en-US" dirty="0">
                <a:solidFill>
                  <a:srgbClr val="1D1D1D"/>
                </a:solidFill>
                <a:latin typeface="Arial Nova"/>
                <a:ea typeface="Helvetica Neue"/>
                <a:cs typeface="Helvetica Neue"/>
              </a:rPr>
              <a:t>The theory encourages practitioners to support Shona’s participation rather than judge her difficulties as unwillingness to engage.</a:t>
            </a:r>
          </a:p>
          <a:p>
            <a:r>
              <a:rPr lang="en-US" dirty="0">
                <a:solidFill>
                  <a:srgbClr val="1D1D1D"/>
                </a:solidFill>
                <a:latin typeface="Arial Nova"/>
                <a:ea typeface="Helvetica Neue"/>
                <a:cs typeface="Helvetica Neue"/>
              </a:rPr>
              <a:t> </a:t>
            </a:r>
            <a:r>
              <a:rPr lang="en-US" b="1" dirty="0">
                <a:solidFill>
                  <a:srgbClr val="1D1D1D"/>
                </a:solidFill>
                <a:latin typeface="Arial Nova"/>
                <a:ea typeface="Helvetica Neue"/>
                <a:cs typeface="Helvetica Neue"/>
              </a:rPr>
              <a:t>Limitations:</a:t>
            </a:r>
            <a:r>
              <a:rPr lang="en-US" dirty="0">
                <a:solidFill>
                  <a:srgbClr val="1D1D1D"/>
                </a:solidFill>
                <a:latin typeface="Arial Nova"/>
                <a:ea typeface="Helvetica Neue"/>
                <a:cs typeface="Helvetica Neue"/>
              </a:rPr>
              <a:t> Its broad stages cannot establish why Shona experiences separation anxiety or limited verbal communication. Age-related expectations must also accommodate individual and cultural differences.</a:t>
            </a:r>
          </a:p>
          <a:p>
            <a:r>
              <a:rPr lang="en-US" b="1" dirty="0">
                <a:solidFill>
                  <a:srgbClr val="1D1D1D"/>
                </a:solidFill>
                <a:latin typeface="Arial Nova"/>
                <a:ea typeface="Helvetica Neue"/>
                <a:cs typeface="Helvetica Neue"/>
              </a:rPr>
              <a:t>Evidence:</a:t>
            </a:r>
            <a:r>
              <a:rPr lang="en-US" dirty="0">
                <a:solidFill>
                  <a:srgbClr val="1D1D1D"/>
                </a:solidFill>
                <a:latin typeface="Arial Nova"/>
                <a:ea typeface="Helvetica Neue"/>
                <a:cs typeface="Helvetica Neue"/>
              </a:rPr>
              <a:t> Guided-play research supports some learning </a:t>
            </a:r>
            <a:r>
              <a:rPr lang="en-US">
                <a:solidFill>
                  <a:srgbClr val="1D1D1D"/>
                </a:solidFill>
                <a:latin typeface="Arial Nova"/>
                <a:ea typeface="Helvetica Neue"/>
                <a:cs typeface="Helvetica Neue"/>
              </a:rPr>
              <a:t>outcomes but</a:t>
            </a:r>
            <a:r>
              <a:rPr lang="en-US" dirty="0">
                <a:solidFill>
                  <a:srgbClr val="1D1D1D"/>
                </a:solidFill>
                <a:latin typeface="Arial Nova"/>
                <a:ea typeface="Helvetica Neue"/>
                <a:cs typeface="Helvetica Neue"/>
              </a:rPr>
              <a:t> does not directly validate Erikson’s initiative versus guilt stage (Skene et al., 2022).</a:t>
            </a:r>
          </a:p>
          <a:p>
            <a:r>
              <a:rPr lang="en-US" dirty="0">
                <a:solidFill>
                  <a:srgbClr val="1D1D1D"/>
                </a:solidFill>
                <a:latin typeface="Arial Nova"/>
                <a:ea typeface="Helvetica Neue"/>
                <a:cs typeface="Helvetica Neue"/>
              </a:rPr>
              <a:t>Erikson provides a useful framework for planning support, but Shona’s individual needs must be </a:t>
            </a:r>
            <a:r>
              <a:rPr lang="en-US">
                <a:solidFill>
                  <a:srgbClr val="1D1D1D"/>
                </a:solidFill>
                <a:latin typeface="Arial Nova"/>
                <a:ea typeface="Helvetica Neue"/>
                <a:cs typeface="Helvetica Neue"/>
              </a:rPr>
              <a:t>understood through observation and discussion with carers.</a:t>
            </a:r>
            <a:endParaRPr lang="en-US">
              <a:solidFill>
                <a:srgbClr val="1D1D1D"/>
              </a:solidFill>
              <a:latin typeface="Arial Nova"/>
            </a:endParaRPr>
          </a:p>
        </p:txBody>
      </p:sp>
      <p:sp>
        <p:nvSpPr>
          <p:cNvPr id="4" name="Date Placeholder 3">
            <a:extLst>
              <a:ext uri="{FF2B5EF4-FFF2-40B4-BE49-F238E27FC236}">
                <a16:creationId xmlns:a16="http://schemas.microsoft.com/office/drawing/2014/main" id="{02075773-C244-608A-D8DA-EC5E083958ED}"/>
              </a:ext>
            </a:extLst>
          </p:cNvPr>
          <p:cNvSpPr>
            <a:spLocks noGrp="1"/>
          </p:cNvSpPr>
          <p:nvPr>
            <p:ph type="dt" sz="half" idx="10"/>
          </p:nvPr>
        </p:nvSpPr>
        <p:spPr/>
        <p:txBody>
          <a:bodyPr/>
          <a:lstStyle/>
          <a:p>
            <a:fld id="{849FFEB9-A5E3-4C0A-A728-23EEACF922F4}" type="datetime1">
              <a:t>10/11/2026</a:t>
            </a:fld>
            <a:endParaRPr lang="en-US"/>
          </a:p>
        </p:txBody>
      </p:sp>
      <p:sp>
        <p:nvSpPr>
          <p:cNvPr id="5" name="Footer Placeholder 4">
            <a:extLst>
              <a:ext uri="{FF2B5EF4-FFF2-40B4-BE49-F238E27FC236}">
                <a16:creationId xmlns:a16="http://schemas.microsoft.com/office/drawing/2014/main" id="{7AFDBE06-5985-DC01-937C-2482D0C034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FE39FAA-175F-AF4C-F662-66AA58AB9455}"/>
              </a:ext>
            </a:extLst>
          </p:cNvPr>
          <p:cNvSpPr>
            <a:spLocks noGrp="1"/>
          </p:cNvSpPr>
          <p:nvPr>
            <p:ph type="sldNum" sz="quarter" idx="12"/>
          </p:nvPr>
        </p:nvSpPr>
        <p:spPr/>
        <p:txBody>
          <a:bodyPr/>
          <a:lstStyle/>
          <a:p>
            <a:fld id="{017DE1FC-E54A-4B87-A814-263D1E8654B2}" type="slidenum">
              <a:rPr lang="en-US" dirty="0"/>
              <a:t>9</a:t>
            </a:fld>
            <a:endParaRPr lang="en-US"/>
          </a:p>
        </p:txBody>
      </p:sp>
    </p:spTree>
    <p:extLst>
      <p:ext uri="{BB962C8B-B14F-4D97-AF65-F5344CB8AC3E}">
        <p14:creationId xmlns:p14="http://schemas.microsoft.com/office/powerpoint/2010/main" val="3343842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A5CAE-C9AF-F3DA-36CC-2AC814C51158}"/>
              </a:ext>
            </a:extLst>
          </p:cNvPr>
          <p:cNvSpPr>
            <a:spLocks noGrp="1"/>
          </p:cNvSpPr>
          <p:nvPr>
            <p:ph type="title"/>
          </p:nvPr>
        </p:nvSpPr>
        <p:spPr>
          <a:xfrm>
            <a:off x="538717" y="75384"/>
            <a:ext cx="11126948" cy="763882"/>
          </a:xfrm>
        </p:spPr>
        <p:txBody>
          <a:bodyPr>
            <a:normAutofit/>
          </a:bodyPr>
          <a:lstStyle/>
          <a:p>
            <a:r>
              <a:rPr lang="en-US" dirty="0"/>
              <a:t>Evaluation-</a:t>
            </a:r>
            <a:r>
              <a:rPr lang="en-US" sz="2400" b="0" dirty="0" err="1"/>
              <a:t>bowlby</a:t>
            </a:r>
            <a:r>
              <a:rPr lang="en-US" sz="2400" b="0" dirty="0"/>
              <a:t> as an alternative</a:t>
            </a:r>
          </a:p>
        </p:txBody>
      </p:sp>
      <p:sp>
        <p:nvSpPr>
          <p:cNvPr id="3" name="Content Placeholder 2">
            <a:extLst>
              <a:ext uri="{FF2B5EF4-FFF2-40B4-BE49-F238E27FC236}">
                <a16:creationId xmlns:a16="http://schemas.microsoft.com/office/drawing/2014/main" id="{63D092B4-F564-20E8-80FF-028295DC8DF9}"/>
              </a:ext>
            </a:extLst>
          </p:cNvPr>
          <p:cNvSpPr>
            <a:spLocks noGrp="1"/>
          </p:cNvSpPr>
          <p:nvPr>
            <p:ph idx="1"/>
          </p:nvPr>
        </p:nvSpPr>
        <p:spPr>
          <a:xfrm>
            <a:off x="228601" y="1512427"/>
            <a:ext cx="11401622" cy="4558691"/>
          </a:xfrm>
        </p:spPr>
        <p:txBody>
          <a:bodyPr vert="horz" lIns="0" tIns="0" rIns="0" bIns="0" rtlCol="0" anchor="t">
            <a:noAutofit/>
          </a:bodyPr>
          <a:lstStyle/>
          <a:p>
            <a:r>
              <a:rPr lang="en-US" sz="1800" dirty="0">
                <a:solidFill>
                  <a:srgbClr val="1D1D1D"/>
                </a:solidFill>
                <a:highlight>
                  <a:srgbClr val="FFFFFF"/>
                </a:highlight>
                <a:latin typeface="Arial Nova"/>
                <a:ea typeface="+mn-lt"/>
                <a:cs typeface="+mn-lt"/>
              </a:rPr>
              <a:t> </a:t>
            </a:r>
            <a:r>
              <a:rPr lang="en-US" sz="1800" b="1" dirty="0">
                <a:solidFill>
                  <a:srgbClr val="1D1D1D"/>
                </a:solidFill>
                <a:highlight>
                  <a:srgbClr val="FFFFFF"/>
                </a:highlight>
                <a:latin typeface="Arial Nova"/>
                <a:ea typeface="+mn-lt"/>
                <a:cs typeface="+mn-lt"/>
              </a:rPr>
              <a:t>Alternative explanation:</a:t>
            </a:r>
            <a:r>
              <a:rPr lang="en-US" dirty="0">
                <a:solidFill>
                  <a:srgbClr val="1D1D1D"/>
                </a:solidFill>
                <a:highlight>
                  <a:srgbClr val="FFFFFF"/>
                </a:highlight>
                <a:latin typeface="Arial Nova"/>
                <a:ea typeface="+mn-lt"/>
                <a:cs typeface="+mn-lt"/>
              </a:rPr>
              <a:t> </a:t>
            </a:r>
            <a:r>
              <a:rPr lang="en-US" sz="1600" dirty="0">
                <a:solidFill>
                  <a:srgbClr val="1D1D1D"/>
                </a:solidFill>
                <a:highlight>
                  <a:srgbClr val="FFFFFF"/>
                </a:highlight>
                <a:latin typeface="Arial Nova"/>
                <a:ea typeface="+mn-lt"/>
                <a:cs typeface="+mn-lt"/>
              </a:rPr>
              <a:t>Bowlby’s attachment theory focuses on seeking comfort from familiar carers and using trusted relationships as a secure base for exploration (Bowlby, 1988, pp. 121–122).</a:t>
            </a:r>
            <a:br>
              <a:rPr lang="en-US" sz="1600" dirty="0">
                <a:highlight>
                  <a:srgbClr val="FFFFFF"/>
                </a:highlight>
                <a:latin typeface="Arial Nova"/>
                <a:ea typeface="+mn-lt"/>
                <a:cs typeface="+mn-lt"/>
              </a:rPr>
            </a:br>
            <a:endParaRPr lang="en-US" sz="1600" dirty="0">
              <a:solidFill>
                <a:srgbClr val="1D1D1D"/>
              </a:solidFill>
              <a:highlight>
                <a:srgbClr val="FFFFFF"/>
              </a:highlight>
              <a:latin typeface="Arial Nova"/>
              <a:ea typeface="+mn-lt"/>
              <a:cs typeface="+mn-lt"/>
            </a:endParaRPr>
          </a:p>
          <a:p>
            <a:r>
              <a:rPr lang="en-US" sz="1600" dirty="0">
                <a:solidFill>
                  <a:srgbClr val="1D1D1D"/>
                </a:solidFill>
                <a:highlight>
                  <a:srgbClr val="FFFFFF"/>
                </a:highlight>
                <a:latin typeface="Arial Nova"/>
                <a:ea typeface="+mn-lt"/>
                <a:cs typeface="+mn-lt"/>
              </a:rPr>
              <a:t> </a:t>
            </a:r>
            <a:r>
              <a:rPr lang="en-US" sz="1800" b="1" dirty="0">
                <a:solidFill>
                  <a:srgbClr val="1D1D1D"/>
                </a:solidFill>
                <a:highlight>
                  <a:srgbClr val="FFFFFF"/>
                </a:highlight>
                <a:latin typeface="Arial Nova"/>
                <a:ea typeface="+mn-lt"/>
                <a:cs typeface="+mn-lt"/>
              </a:rPr>
              <a:t>Usefulness for Shona:</a:t>
            </a:r>
            <a:r>
              <a:rPr lang="en-US" sz="1600" dirty="0">
                <a:solidFill>
                  <a:srgbClr val="1D1D1D"/>
                </a:solidFill>
                <a:highlight>
                  <a:srgbClr val="FFFFFF"/>
                </a:highlight>
                <a:latin typeface="Arial Nova"/>
                <a:ea typeface="+mn-lt"/>
                <a:cs typeface="+mn-lt"/>
              </a:rPr>
              <a:t> This offers a more focused explanation of her distress when carers leave and suggests why responsive, familiar support may help her feel ready to explore.</a:t>
            </a:r>
            <a:br>
              <a:rPr lang="en-US" sz="1600" dirty="0">
                <a:highlight>
                  <a:srgbClr val="FFFFFF"/>
                </a:highlight>
                <a:latin typeface="Arial Nova"/>
                <a:ea typeface="+mn-lt"/>
                <a:cs typeface="+mn-lt"/>
              </a:rPr>
            </a:br>
            <a:endParaRPr lang="en-US" sz="1600" dirty="0">
              <a:solidFill>
                <a:srgbClr val="1D1D1D"/>
              </a:solidFill>
              <a:highlight>
                <a:srgbClr val="FFFFFF"/>
              </a:highlight>
              <a:latin typeface="Arial Nova"/>
              <a:ea typeface="+mn-lt"/>
              <a:cs typeface="+mn-lt"/>
            </a:endParaRPr>
          </a:p>
          <a:p>
            <a:r>
              <a:rPr lang="en-US" sz="1800" b="1" dirty="0">
                <a:solidFill>
                  <a:srgbClr val="1D1D1D"/>
                </a:solidFill>
                <a:highlight>
                  <a:srgbClr val="FFFFFF"/>
                </a:highlight>
                <a:latin typeface="Arial Nova"/>
                <a:ea typeface="+mn-lt"/>
                <a:cs typeface="+mn-lt"/>
              </a:rPr>
              <a:t>Comparison:</a:t>
            </a:r>
            <a:r>
              <a:rPr lang="en-US" sz="1600" dirty="0">
                <a:solidFill>
                  <a:srgbClr val="1D1D1D"/>
                </a:solidFill>
                <a:highlight>
                  <a:srgbClr val="FFFFFF"/>
                </a:highlight>
                <a:latin typeface="Arial Nova"/>
                <a:ea typeface="+mn-lt"/>
                <a:cs typeface="+mn-lt"/>
              </a:rPr>
              <a:t> Bowlby is more directly relevant to separation distress; Erikson is more useful for organising opportunities for initiative, choices and participation in play (Erikson, 1963; Bowlby, 1988, pp. 121–122).</a:t>
            </a:r>
            <a:br>
              <a:rPr lang="en-US" sz="1600" dirty="0">
                <a:highlight>
                  <a:srgbClr val="FFFFFF"/>
                </a:highlight>
                <a:latin typeface="Arial Nova"/>
                <a:ea typeface="+mn-lt"/>
                <a:cs typeface="+mn-lt"/>
              </a:rPr>
            </a:br>
            <a:endParaRPr lang="en-US" sz="1600" dirty="0">
              <a:solidFill>
                <a:srgbClr val="1D1D1D"/>
              </a:solidFill>
              <a:highlight>
                <a:srgbClr val="FFFFFF"/>
              </a:highlight>
              <a:latin typeface="Arial Nova"/>
              <a:ea typeface="+mn-lt"/>
              <a:cs typeface="+mn-lt"/>
            </a:endParaRPr>
          </a:p>
          <a:p>
            <a:r>
              <a:rPr lang="en-US" sz="1800" dirty="0">
                <a:solidFill>
                  <a:srgbClr val="1D1D1D"/>
                </a:solidFill>
                <a:highlight>
                  <a:srgbClr val="FFFFFF"/>
                </a:highlight>
                <a:latin typeface="Arial Nova"/>
                <a:ea typeface="+mn-lt"/>
                <a:cs typeface="+mn-lt"/>
              </a:rPr>
              <a:t> </a:t>
            </a:r>
            <a:r>
              <a:rPr lang="en-US" sz="1800" b="1" dirty="0">
                <a:solidFill>
                  <a:srgbClr val="1D1D1D"/>
                </a:solidFill>
                <a:highlight>
                  <a:srgbClr val="FFFFFF"/>
                </a:highlight>
                <a:latin typeface="Arial Nova"/>
                <a:ea typeface="+mn-lt"/>
                <a:cs typeface="+mn-lt"/>
              </a:rPr>
              <a:t>Limitation:</a:t>
            </a:r>
            <a:r>
              <a:rPr lang="en-US" sz="1600" dirty="0">
                <a:solidFill>
                  <a:srgbClr val="1D1D1D"/>
                </a:solidFill>
                <a:highlight>
                  <a:srgbClr val="FFFFFF"/>
                </a:highlight>
                <a:latin typeface="Arial Nova"/>
                <a:ea typeface="+mn-lt"/>
                <a:cs typeface="+mn-lt"/>
              </a:rPr>
              <a:t> Separation anxiety alone does not establish insecure attachment, and attachment theory cannot explain all Shona’s communication difficulties from the information provided.</a:t>
            </a:r>
            <a:br>
              <a:rPr lang="en-US" sz="1600" dirty="0">
                <a:highlight>
                  <a:srgbClr val="FFFFFF"/>
                </a:highlight>
                <a:latin typeface="Arial Nova"/>
                <a:ea typeface="+mn-lt"/>
                <a:cs typeface="+mn-lt"/>
              </a:rPr>
            </a:br>
            <a:endParaRPr lang="en-US" sz="1600" dirty="0">
              <a:solidFill>
                <a:srgbClr val="1D1D1D"/>
              </a:solidFill>
              <a:highlight>
                <a:srgbClr val="FFFFFF"/>
              </a:highlight>
              <a:latin typeface="Arial Nova"/>
              <a:ea typeface="+mn-lt"/>
              <a:cs typeface="+mn-lt"/>
            </a:endParaRPr>
          </a:p>
          <a:p>
            <a:pPr marL="0" indent="0">
              <a:buNone/>
            </a:pPr>
            <a:r>
              <a:rPr lang="en-US" sz="1600" dirty="0">
                <a:solidFill>
                  <a:srgbClr val="1D1D1D"/>
                </a:solidFill>
                <a:highlight>
                  <a:srgbClr val="FFFFFF"/>
                </a:highlight>
                <a:latin typeface="Arial Nova"/>
                <a:ea typeface="+mn-lt"/>
                <a:cs typeface="+mn-lt"/>
              </a:rPr>
              <a:t> Bowlby therefore adds a useful perspective on separation, while Erikson remains the main framework for this presentation.</a:t>
            </a:r>
            <a:br>
              <a:rPr lang="en-US" sz="1600" dirty="0">
                <a:highlight>
                  <a:srgbClr val="FFFFFF"/>
                </a:highlight>
                <a:latin typeface="Arial Nova"/>
                <a:ea typeface="+mn-lt"/>
                <a:cs typeface="+mn-lt"/>
              </a:rPr>
            </a:br>
            <a:endParaRPr lang="en-US" sz="1600" dirty="0">
              <a:solidFill>
                <a:srgbClr val="1D1D1D"/>
              </a:solidFill>
              <a:highlight>
                <a:srgbClr val="FFFFFF"/>
              </a:highlight>
              <a:latin typeface="Arial Nova"/>
              <a:ea typeface="+mn-lt"/>
              <a:cs typeface="+mn-lt"/>
            </a:endParaRPr>
          </a:p>
          <a:p>
            <a:endParaRPr lang="en-US" sz="1400" dirty="0">
              <a:latin typeface="Arial Nova"/>
            </a:endParaRPr>
          </a:p>
        </p:txBody>
      </p:sp>
      <p:sp>
        <p:nvSpPr>
          <p:cNvPr id="4" name="Date Placeholder 3">
            <a:extLst>
              <a:ext uri="{FF2B5EF4-FFF2-40B4-BE49-F238E27FC236}">
                <a16:creationId xmlns:a16="http://schemas.microsoft.com/office/drawing/2014/main" id="{9BFDAB2D-3A1F-8A7B-961E-1FC49A374FF3}"/>
              </a:ext>
            </a:extLst>
          </p:cNvPr>
          <p:cNvSpPr>
            <a:spLocks noGrp="1"/>
          </p:cNvSpPr>
          <p:nvPr>
            <p:ph type="dt" sz="half" idx="10"/>
          </p:nvPr>
        </p:nvSpPr>
        <p:spPr/>
        <p:txBody>
          <a:bodyPr/>
          <a:lstStyle/>
          <a:p>
            <a:fld id="{C799FA42-74A0-4624-9BC1-0CC5B6C8C59C}" type="datetime1">
              <a:rPr lang="en-US"/>
              <a:t>10/11/2026</a:t>
            </a:fld>
            <a:endParaRPr lang="en-US"/>
          </a:p>
        </p:txBody>
      </p:sp>
      <p:sp>
        <p:nvSpPr>
          <p:cNvPr id="5" name="Footer Placeholder 4">
            <a:extLst>
              <a:ext uri="{FF2B5EF4-FFF2-40B4-BE49-F238E27FC236}">
                <a16:creationId xmlns:a16="http://schemas.microsoft.com/office/drawing/2014/main" id="{A2916626-5F5D-C9C9-8DA0-CA3680B0185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BAB98C9-312E-8135-DB79-AE01C35A6449}"/>
              </a:ext>
            </a:extLst>
          </p:cNvPr>
          <p:cNvSpPr>
            <a:spLocks noGrp="1"/>
          </p:cNvSpPr>
          <p:nvPr>
            <p:ph type="sldNum" sz="quarter" idx="12"/>
          </p:nvPr>
        </p:nvSpPr>
        <p:spPr/>
        <p:txBody>
          <a:bodyPr/>
          <a:lstStyle/>
          <a:p>
            <a:fld id="{017DE1FC-E54A-4B87-A814-263D1E8654B2}" type="slidenum">
              <a:rPr lang="en-US" dirty="0"/>
              <a:t>10</a:t>
            </a:fld>
            <a:endParaRPr lang="en-US"/>
          </a:p>
        </p:txBody>
      </p:sp>
    </p:spTree>
    <p:extLst>
      <p:ext uri="{BB962C8B-B14F-4D97-AF65-F5344CB8AC3E}">
        <p14:creationId xmlns:p14="http://schemas.microsoft.com/office/powerpoint/2010/main" val="1225038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A20FE-E501-9342-073A-94D06D435EA6}"/>
              </a:ext>
            </a:extLst>
          </p:cNvPr>
          <p:cNvSpPr>
            <a:spLocks noGrp="1"/>
          </p:cNvSpPr>
          <p:nvPr>
            <p:ph type="title"/>
          </p:nvPr>
        </p:nvSpPr>
        <p:spPr>
          <a:xfrm>
            <a:off x="1044054" y="457200"/>
            <a:ext cx="10309745" cy="570880"/>
          </a:xfrm>
        </p:spPr>
        <p:txBody>
          <a:bodyPr anchor="b">
            <a:normAutofit/>
          </a:bodyPr>
          <a:lstStyle/>
          <a:p>
            <a:r>
              <a:rPr lang="en-US"/>
              <a:t>conclusion</a:t>
            </a:r>
          </a:p>
        </p:txBody>
      </p:sp>
      <p:pic>
        <p:nvPicPr>
          <p:cNvPr id="14" name="Picture 13" descr="3D rendering of game pieces tied together with a rope">
            <a:extLst>
              <a:ext uri="{FF2B5EF4-FFF2-40B4-BE49-F238E27FC236}">
                <a16:creationId xmlns:a16="http://schemas.microsoft.com/office/drawing/2014/main" id="{FE575790-B144-719C-3BD7-2AF3B82A4780}"/>
              </a:ext>
            </a:extLst>
          </p:cNvPr>
          <p:cNvPicPr>
            <a:picLocks noChangeAspect="1"/>
          </p:cNvPicPr>
          <p:nvPr/>
        </p:nvPicPr>
        <p:blipFill>
          <a:blip r:embed="rId2"/>
          <a:srcRect r="10743" b="4"/>
          <a:stretch>
            <a:fillRect/>
          </a:stretch>
        </p:blipFill>
        <p:spPr>
          <a:xfrm>
            <a:off x="458750" y="1333533"/>
            <a:ext cx="4235833" cy="4843430"/>
          </a:xfrm>
          <a:prstGeom prst="rect">
            <a:avLst/>
          </a:prstGeom>
          <a:noFill/>
        </p:spPr>
      </p:pic>
      <p:sp>
        <p:nvSpPr>
          <p:cNvPr id="15" name="Content Placeholder 2">
            <a:extLst>
              <a:ext uri="{FF2B5EF4-FFF2-40B4-BE49-F238E27FC236}">
                <a16:creationId xmlns:a16="http://schemas.microsoft.com/office/drawing/2014/main" id="{2E207D0E-C5BD-EA84-2441-740103D4BC80}"/>
              </a:ext>
            </a:extLst>
          </p:cNvPr>
          <p:cNvSpPr>
            <a:spLocks noGrp="1"/>
          </p:cNvSpPr>
          <p:nvPr>
            <p:ph sz="half" idx="2"/>
          </p:nvPr>
        </p:nvSpPr>
        <p:spPr>
          <a:xfrm>
            <a:off x="4835940" y="1337398"/>
            <a:ext cx="7047946" cy="4839565"/>
          </a:xfrm>
        </p:spPr>
        <p:txBody>
          <a:bodyPr vert="horz" lIns="0" tIns="0" rIns="0" bIns="0" rtlCol="0" anchor="t">
            <a:normAutofit/>
          </a:bodyPr>
          <a:lstStyle/>
          <a:p>
            <a:pPr>
              <a:lnSpc>
                <a:spcPct val="110000"/>
              </a:lnSpc>
            </a:pPr>
            <a:endParaRPr lang="en-US" sz="1700" dirty="0">
              <a:latin typeface="Arial Nova"/>
            </a:endParaRPr>
          </a:p>
          <a:p>
            <a:pPr>
              <a:lnSpc>
                <a:spcPct val="110000"/>
              </a:lnSpc>
            </a:pPr>
            <a:r>
              <a:rPr lang="en-US" sz="1700" dirty="0">
                <a:latin typeface="Arial Nova"/>
              </a:rPr>
              <a:t>Erikson’s theory provides a useful framework for supporting Shona’s initiative, confidence and participation, but cannot fully explain her separation anxiety or communication difficulties. Bowlby adds a focused perspective on separation and trusted relationships.</a:t>
            </a:r>
            <a:endParaRPr lang="en-US"/>
          </a:p>
          <a:p>
            <a:pPr>
              <a:lnSpc>
                <a:spcPct val="110000"/>
              </a:lnSpc>
            </a:pPr>
            <a:endParaRPr lang="en-US" sz="1700" dirty="0">
              <a:latin typeface="Arial Nova"/>
            </a:endParaRPr>
          </a:p>
          <a:p>
            <a:pPr>
              <a:lnSpc>
                <a:spcPct val="110000"/>
              </a:lnSpc>
            </a:pPr>
            <a:r>
              <a:rPr lang="en-US" sz="1700" dirty="0">
                <a:latin typeface="Arial Nova"/>
              </a:rPr>
              <a:t>For Shona, consistent support, manageable choices and supported play should be reviewed with carers and adapted to her responses.</a:t>
            </a:r>
            <a:endParaRPr lang="en-US"/>
          </a:p>
          <a:p>
            <a:pPr>
              <a:lnSpc>
                <a:spcPct val="110000"/>
              </a:lnSpc>
            </a:pPr>
            <a:endParaRPr lang="en-US" sz="1700" dirty="0">
              <a:latin typeface="Arial Nova"/>
            </a:endParaRPr>
          </a:p>
          <a:p>
            <a:pPr>
              <a:lnSpc>
                <a:spcPct val="110000"/>
              </a:lnSpc>
            </a:pPr>
            <a:r>
              <a:rPr lang="en-US" sz="1700" dirty="0">
                <a:latin typeface="Arial Nova"/>
              </a:rPr>
              <a:t>Psychology helps practitioners make informed decisions while </a:t>
            </a:r>
            <a:r>
              <a:rPr lang="en-US" sz="1700" dirty="0" err="1">
                <a:latin typeface="Arial Nova"/>
              </a:rPr>
              <a:t>recognising</a:t>
            </a:r>
            <a:r>
              <a:rPr lang="en-US" sz="1700" dirty="0">
                <a:latin typeface="Arial Nova"/>
              </a:rPr>
              <a:t> that effective care also requires observation, assessment and attention to individual needs.</a:t>
            </a:r>
            <a:endParaRPr lang="en-US"/>
          </a:p>
        </p:txBody>
      </p:sp>
      <p:sp>
        <p:nvSpPr>
          <p:cNvPr id="4" name="Date Placeholder 3">
            <a:extLst>
              <a:ext uri="{FF2B5EF4-FFF2-40B4-BE49-F238E27FC236}">
                <a16:creationId xmlns:a16="http://schemas.microsoft.com/office/drawing/2014/main" id="{23D76CA1-28E2-3A7E-263C-B29BD11BB2B7}"/>
              </a:ext>
            </a:extLst>
          </p:cNvPr>
          <p:cNvSpPr>
            <a:spLocks noGrp="1"/>
          </p:cNvSpPr>
          <p:nvPr>
            <p:ph type="dt" sz="half" idx="10"/>
          </p:nvPr>
        </p:nvSpPr>
        <p:spPr>
          <a:xfrm>
            <a:off x="7910111" y="6409170"/>
            <a:ext cx="3702392" cy="448830"/>
          </a:xfrm>
        </p:spPr>
        <p:txBody>
          <a:bodyPr anchor="ctr">
            <a:normAutofit/>
          </a:bodyPr>
          <a:lstStyle/>
          <a:p>
            <a:pPr>
              <a:spcAft>
                <a:spcPts val="600"/>
              </a:spcAft>
            </a:pPr>
            <a:fld id="{7DA4E6E5-7C01-4B44-ADC2-7B7B79449ED8}" type="datetime1">
              <a:rPr lang="en-US"/>
              <a:pPr>
                <a:spcAft>
                  <a:spcPts val="600"/>
                </a:spcAft>
              </a:pPr>
              <a:t>10/11/2026</a:t>
            </a:fld>
            <a:endParaRPr lang="en-US"/>
          </a:p>
        </p:txBody>
      </p:sp>
      <p:sp>
        <p:nvSpPr>
          <p:cNvPr id="5" name="Footer Placeholder 4">
            <a:extLst>
              <a:ext uri="{FF2B5EF4-FFF2-40B4-BE49-F238E27FC236}">
                <a16:creationId xmlns:a16="http://schemas.microsoft.com/office/drawing/2014/main" id="{18966F82-06FB-053C-354C-B2BBA4C585E0}"/>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21305B25-1CB3-16EE-F859-687B432400DB}"/>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11</a:t>
            </a:fld>
            <a:endParaRPr lang="en-US"/>
          </a:p>
        </p:txBody>
      </p:sp>
    </p:spTree>
    <p:extLst>
      <p:ext uri="{BB962C8B-B14F-4D97-AF65-F5344CB8AC3E}">
        <p14:creationId xmlns:p14="http://schemas.microsoft.com/office/powerpoint/2010/main" val="3886087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3D5AB-D50F-D774-54CB-A363687EBE98}"/>
              </a:ext>
            </a:extLst>
          </p:cNvPr>
          <p:cNvSpPr>
            <a:spLocks noGrp="1"/>
          </p:cNvSpPr>
          <p:nvPr>
            <p:ph type="title"/>
          </p:nvPr>
        </p:nvSpPr>
        <p:spPr>
          <a:xfrm>
            <a:off x="459264" y="23038"/>
            <a:ext cx="10894535" cy="622116"/>
          </a:xfrm>
        </p:spPr>
        <p:txBody>
          <a:bodyPr/>
          <a:lstStyle/>
          <a:p>
            <a:r>
              <a:rPr lang="en-US">
                <a:latin typeface="Arial Nova"/>
              </a:rPr>
              <a:t>references</a:t>
            </a:r>
            <a:endParaRPr lang="en-US" dirty="0">
              <a:latin typeface="Arial Nova"/>
            </a:endParaRPr>
          </a:p>
        </p:txBody>
      </p:sp>
      <p:sp>
        <p:nvSpPr>
          <p:cNvPr id="3" name="Content Placeholder 2">
            <a:extLst>
              <a:ext uri="{FF2B5EF4-FFF2-40B4-BE49-F238E27FC236}">
                <a16:creationId xmlns:a16="http://schemas.microsoft.com/office/drawing/2014/main" id="{8ABF80C0-5D68-EFF9-E450-7B69EC120D18}"/>
              </a:ext>
            </a:extLst>
          </p:cNvPr>
          <p:cNvSpPr>
            <a:spLocks noGrp="1"/>
          </p:cNvSpPr>
          <p:nvPr>
            <p:ph sz="half" idx="1"/>
          </p:nvPr>
        </p:nvSpPr>
        <p:spPr>
          <a:xfrm>
            <a:off x="228892" y="959467"/>
            <a:ext cx="11124908" cy="5217496"/>
          </a:xfrm>
        </p:spPr>
        <p:txBody>
          <a:bodyPr vert="horz" lIns="0" tIns="0" rIns="0" bIns="0" rtlCol="0" anchor="t">
            <a:noAutofit/>
          </a:bodyPr>
          <a:lstStyle/>
          <a:p>
            <a:r>
              <a:rPr lang="en-US" sz="1100" dirty="0">
                <a:solidFill>
                  <a:srgbClr val="1D1D1D"/>
                </a:solidFill>
                <a:highlight>
                  <a:srgbClr val="FFFFFF"/>
                </a:highlight>
                <a:latin typeface="Arial Nova"/>
                <a:ea typeface="+mn-lt"/>
                <a:cs typeface="+mn-lt"/>
              </a:rPr>
              <a:t>Bowlby, J. (1988) A secure base: </a:t>
            </a:r>
            <a:r>
              <a:rPr lang="en-US" sz="1100" i="1" dirty="0">
                <a:solidFill>
                  <a:srgbClr val="1D1D1D"/>
                </a:solidFill>
                <a:highlight>
                  <a:srgbClr val="FFFFFF"/>
                </a:highlight>
                <a:latin typeface="Arial Nova"/>
                <a:ea typeface="+mn-lt"/>
                <a:cs typeface="+mn-lt"/>
              </a:rPr>
              <a:t>clinical applications of attachment theory</a:t>
            </a:r>
            <a:r>
              <a:rPr lang="en-US" sz="1100" dirty="0">
                <a:solidFill>
                  <a:srgbClr val="1D1D1D"/>
                </a:solidFill>
                <a:highlight>
                  <a:srgbClr val="FFFFFF"/>
                </a:highlight>
                <a:latin typeface="Arial Nova"/>
                <a:ea typeface="+mn-lt"/>
                <a:cs typeface="+mn-lt"/>
              </a:rPr>
              <a:t>. London: Routledge.</a:t>
            </a:r>
            <a:br>
              <a:rPr lang="en-US" sz="1100" dirty="0">
                <a:highlight>
                  <a:srgbClr val="FFFFFF"/>
                </a:highlight>
                <a:latin typeface="Arial Nova"/>
                <a:ea typeface="+mn-lt"/>
                <a:cs typeface="+mn-lt"/>
              </a:rPr>
            </a:br>
            <a:endParaRPr lang="en-US" sz="1100" dirty="0">
              <a:solidFill>
                <a:srgbClr val="1D1D1D"/>
              </a:solidFill>
              <a:highlight>
                <a:srgbClr val="FFFFFF"/>
              </a:highlight>
              <a:latin typeface="Arial Nova"/>
              <a:ea typeface="+mn-lt"/>
              <a:cs typeface="+mn-lt"/>
            </a:endParaRPr>
          </a:p>
          <a:p>
            <a:r>
              <a:rPr lang="en-US" sz="1100" dirty="0">
                <a:solidFill>
                  <a:srgbClr val="1D1D1D"/>
                </a:solidFill>
                <a:highlight>
                  <a:srgbClr val="FFFFFF"/>
                </a:highlight>
                <a:latin typeface="Arial Nova"/>
                <a:ea typeface="+mn-lt"/>
                <a:cs typeface="+mn-lt"/>
              </a:rPr>
              <a:t>Department for Education (2023)</a:t>
            </a:r>
            <a:r>
              <a:rPr lang="en-US" sz="1100" i="1" dirty="0">
                <a:solidFill>
                  <a:srgbClr val="1D1D1D"/>
                </a:solidFill>
                <a:highlight>
                  <a:srgbClr val="FFFFFF"/>
                </a:highlight>
                <a:latin typeface="Arial Nova"/>
                <a:ea typeface="+mn-lt"/>
                <a:cs typeface="+mn-lt"/>
              </a:rPr>
              <a:t> Development matters</a:t>
            </a:r>
            <a:r>
              <a:rPr lang="en-US" sz="1100" dirty="0">
                <a:solidFill>
                  <a:srgbClr val="1D1D1D"/>
                </a:solidFill>
                <a:highlight>
                  <a:srgbClr val="FFFFFF"/>
                </a:highlight>
                <a:latin typeface="Arial Nova"/>
                <a:ea typeface="+mn-lt"/>
                <a:cs typeface="+mn-lt"/>
              </a:rPr>
              <a:t>. Available at: </a:t>
            </a:r>
            <a:r>
              <a:rPr lang="en-US" sz="1100" dirty="0">
                <a:solidFill>
                  <a:srgbClr val="7D2EFF"/>
                </a:solidFill>
                <a:highlight>
                  <a:srgbClr val="FFFFFF"/>
                </a:highlight>
                <a:latin typeface="Arial Nova"/>
              </a:rPr>
              <a:t>https://www.gov.uk/government/publications/development-matters–2⁠</a:t>
            </a:r>
            <a:r>
              <a:rPr lang="en-US" sz="1100" dirty="0">
                <a:solidFill>
                  <a:srgbClr val="1D1D1D"/>
                </a:solidFill>
                <a:highlight>
                  <a:srgbClr val="FFFFFF"/>
                </a:highlight>
                <a:latin typeface="Arial Nova"/>
                <a:ea typeface="+mn-lt"/>
                <a:cs typeface="+mn-lt"/>
              </a:rPr>
              <a:t> (Accessed: 2 October 2026).</a:t>
            </a:r>
            <a:br>
              <a:rPr lang="en-US" sz="1100" dirty="0">
                <a:highlight>
                  <a:srgbClr val="FFFFFF"/>
                </a:highlight>
                <a:latin typeface="Arial Nova"/>
                <a:ea typeface="+mn-lt"/>
                <a:cs typeface="+mn-lt"/>
              </a:rPr>
            </a:br>
            <a:endParaRPr lang="en-US" sz="1100" dirty="0">
              <a:solidFill>
                <a:srgbClr val="1D1D1D"/>
              </a:solidFill>
              <a:highlight>
                <a:srgbClr val="FFFFFF"/>
              </a:highlight>
              <a:latin typeface="Arial Nova"/>
              <a:ea typeface="+mn-lt"/>
              <a:cs typeface="+mn-lt"/>
            </a:endParaRPr>
          </a:p>
          <a:p>
            <a:r>
              <a:rPr lang="en-US" sz="1100" dirty="0">
                <a:solidFill>
                  <a:srgbClr val="1D1D1D"/>
                </a:solidFill>
                <a:highlight>
                  <a:srgbClr val="FFFFFF"/>
                </a:highlight>
                <a:latin typeface="Arial Nova"/>
                <a:ea typeface="+mn-lt"/>
                <a:cs typeface="+mn-lt"/>
              </a:rPr>
              <a:t>Department for Education (2026) </a:t>
            </a:r>
            <a:r>
              <a:rPr lang="en-US" sz="1100" i="1" dirty="0">
                <a:solidFill>
                  <a:srgbClr val="1D1D1D"/>
                </a:solidFill>
                <a:highlight>
                  <a:srgbClr val="FFFFFF"/>
                </a:highlight>
                <a:latin typeface="Arial Nova"/>
                <a:ea typeface="+mn-lt"/>
                <a:cs typeface="+mn-lt"/>
              </a:rPr>
              <a:t>Early years foundation stage statutory framework for group and school-based providers</a:t>
            </a:r>
            <a:r>
              <a:rPr lang="en-US" sz="1100" dirty="0">
                <a:solidFill>
                  <a:srgbClr val="1D1D1D"/>
                </a:solidFill>
                <a:highlight>
                  <a:srgbClr val="FFFFFF"/>
                </a:highlight>
                <a:latin typeface="Arial Nova"/>
                <a:ea typeface="+mn-lt"/>
                <a:cs typeface="+mn-lt"/>
              </a:rPr>
              <a:t>. Available at: </a:t>
            </a:r>
            <a:r>
              <a:rPr lang="en-US" sz="1100" dirty="0">
                <a:solidFill>
                  <a:srgbClr val="7D2EFF"/>
                </a:solidFill>
                <a:highlight>
                  <a:srgbClr val="FFFFFF"/>
                </a:highlight>
                <a:latin typeface="Arial Nova"/>
              </a:rPr>
              <a:t>https://www.gov.uk/government/publications/early-years-foundation-stage-framework–2⁠</a:t>
            </a:r>
            <a:r>
              <a:rPr lang="en-US" sz="1100" dirty="0">
                <a:solidFill>
                  <a:srgbClr val="1D1D1D"/>
                </a:solidFill>
                <a:highlight>
                  <a:srgbClr val="FFFFFF"/>
                </a:highlight>
                <a:latin typeface="Arial Nova"/>
                <a:ea typeface="+mn-lt"/>
                <a:cs typeface="+mn-lt"/>
              </a:rPr>
              <a:t> (Accessed: 2 October 2026).</a:t>
            </a:r>
            <a:br>
              <a:rPr lang="en-US" sz="1100" dirty="0">
                <a:highlight>
                  <a:srgbClr val="FFFFFF"/>
                </a:highlight>
                <a:latin typeface="Arial Nova"/>
                <a:ea typeface="+mn-lt"/>
                <a:cs typeface="+mn-lt"/>
              </a:rPr>
            </a:br>
            <a:endParaRPr lang="en-US" sz="1100" dirty="0">
              <a:solidFill>
                <a:srgbClr val="1D1D1D"/>
              </a:solidFill>
              <a:highlight>
                <a:srgbClr val="FFFFFF"/>
              </a:highlight>
              <a:latin typeface="Arial Nova"/>
              <a:ea typeface="+mn-lt"/>
              <a:cs typeface="+mn-lt"/>
            </a:endParaRPr>
          </a:p>
          <a:p>
            <a:r>
              <a:rPr lang="en-US" sz="1100" dirty="0">
                <a:solidFill>
                  <a:srgbClr val="1D1D1D"/>
                </a:solidFill>
                <a:highlight>
                  <a:srgbClr val="FFFFFF"/>
                </a:highlight>
                <a:latin typeface="Arial Nova"/>
                <a:ea typeface="+mn-lt"/>
                <a:cs typeface="+mn-lt"/>
              </a:rPr>
              <a:t>Drugli, M.B., Nystad, K., Lydersen, S. and Brenne, A.S. (2023) ‘Do toddlers’ levels of cortisol and the perceptions of parents and professional caregivers tell the same story  about transition from home to childcare? A mixed method study’,</a:t>
            </a:r>
            <a:r>
              <a:rPr lang="en-US" sz="1100" i="1" dirty="0">
                <a:solidFill>
                  <a:srgbClr val="1D1D1D"/>
                </a:solidFill>
                <a:highlight>
                  <a:srgbClr val="FFFFFF"/>
                </a:highlight>
                <a:latin typeface="Arial Nova"/>
                <a:ea typeface="+mn-lt"/>
                <a:cs typeface="+mn-lt"/>
              </a:rPr>
              <a:t> Frontiers in Psychology</a:t>
            </a:r>
            <a:r>
              <a:rPr lang="en-US" sz="1100" dirty="0">
                <a:solidFill>
                  <a:srgbClr val="1D1D1D"/>
                </a:solidFill>
                <a:highlight>
                  <a:srgbClr val="FFFFFF"/>
                </a:highlight>
                <a:latin typeface="Arial Nova"/>
                <a:ea typeface="+mn-lt"/>
                <a:cs typeface="+mn-lt"/>
              </a:rPr>
              <a:t>, 14, article 1165788. Available at: </a:t>
            </a:r>
            <a:r>
              <a:rPr lang="en-US" sz="1100" dirty="0">
                <a:solidFill>
                  <a:srgbClr val="7D2EFF"/>
                </a:solidFill>
                <a:highlight>
                  <a:srgbClr val="FFFFFF"/>
                </a:highlight>
                <a:latin typeface="Arial Nova"/>
              </a:rPr>
              <a:t>https://doi.org/10.3389/fpsyg.2023.1165788⁠</a:t>
            </a:r>
            <a:endParaRPr lang="en-US" sz="1100">
              <a:latin typeface="Arial Nova"/>
            </a:endParaRPr>
          </a:p>
          <a:p>
            <a:r>
              <a:rPr lang="en-US" sz="1100" dirty="0">
                <a:solidFill>
                  <a:srgbClr val="1D1D1D"/>
                </a:solidFill>
                <a:highlight>
                  <a:srgbClr val="FFFFFF"/>
                </a:highlight>
                <a:latin typeface="Arial Nova"/>
                <a:ea typeface="+mn-lt"/>
                <a:cs typeface="+mn-lt"/>
              </a:rPr>
              <a:t>Erikson, E.H. (1963) </a:t>
            </a:r>
            <a:r>
              <a:rPr lang="en-US" sz="1100" i="1" dirty="0">
                <a:solidFill>
                  <a:srgbClr val="1D1D1D"/>
                </a:solidFill>
                <a:highlight>
                  <a:srgbClr val="FFFFFF"/>
                </a:highlight>
                <a:latin typeface="Arial Nova"/>
                <a:ea typeface="+mn-lt"/>
                <a:cs typeface="+mn-lt"/>
              </a:rPr>
              <a:t>Childhood and society</a:t>
            </a:r>
            <a:r>
              <a:rPr lang="en-US" sz="1100" dirty="0">
                <a:solidFill>
                  <a:srgbClr val="1D1D1D"/>
                </a:solidFill>
                <a:highlight>
                  <a:srgbClr val="FFFFFF"/>
                </a:highlight>
                <a:latin typeface="Arial Nova"/>
                <a:ea typeface="+mn-lt"/>
                <a:cs typeface="+mn-lt"/>
              </a:rPr>
              <a:t>. 2nd </a:t>
            </a:r>
            <a:r>
              <a:rPr lang="en-US" sz="1100" dirty="0" err="1">
                <a:solidFill>
                  <a:srgbClr val="1D1D1D"/>
                </a:solidFill>
                <a:highlight>
                  <a:srgbClr val="FFFFFF"/>
                </a:highlight>
                <a:latin typeface="Arial Nova"/>
                <a:ea typeface="+mn-lt"/>
                <a:cs typeface="+mn-lt"/>
              </a:rPr>
              <a:t>edn</a:t>
            </a:r>
            <a:r>
              <a:rPr lang="en-US" sz="1100" dirty="0">
                <a:solidFill>
                  <a:srgbClr val="1D1D1D"/>
                </a:solidFill>
                <a:highlight>
                  <a:srgbClr val="FFFFFF"/>
                </a:highlight>
                <a:latin typeface="Arial Nova"/>
                <a:ea typeface="+mn-lt"/>
                <a:cs typeface="+mn-lt"/>
              </a:rPr>
              <a:t>. New York: W.W. Norton.</a:t>
            </a:r>
            <a:br>
              <a:rPr lang="en-US" sz="1100" dirty="0">
                <a:highlight>
                  <a:srgbClr val="FFFFFF"/>
                </a:highlight>
                <a:latin typeface="Arial Nova"/>
                <a:ea typeface="+mn-lt"/>
                <a:cs typeface="+mn-lt"/>
              </a:rPr>
            </a:br>
            <a:endParaRPr lang="en-US" sz="1100" dirty="0">
              <a:solidFill>
                <a:srgbClr val="1D1D1D"/>
              </a:solidFill>
              <a:highlight>
                <a:srgbClr val="FFFFFF"/>
              </a:highlight>
              <a:latin typeface="Arial Nova"/>
              <a:ea typeface="+mn-lt"/>
              <a:cs typeface="+mn-lt"/>
            </a:endParaRPr>
          </a:p>
          <a:p>
            <a:r>
              <a:rPr lang="en-US" sz="1100" dirty="0">
                <a:solidFill>
                  <a:srgbClr val="1D1D1D"/>
                </a:solidFill>
                <a:highlight>
                  <a:srgbClr val="FFFFFF"/>
                </a:highlight>
                <a:latin typeface="Arial Nova"/>
                <a:ea typeface="+mn-lt"/>
                <a:cs typeface="+mn-lt"/>
              </a:rPr>
              <a:t>Hohmann, U. (2024) ‘“Each child must be assigned a key person”: context and interpretation of a statutory requirement in English Early Childhood Education and Care settings’, </a:t>
            </a:r>
            <a:r>
              <a:rPr lang="en-US" sz="1100" i="1" dirty="0">
                <a:solidFill>
                  <a:srgbClr val="1D1D1D"/>
                </a:solidFill>
                <a:highlight>
                  <a:srgbClr val="FFFFFF"/>
                </a:highlight>
                <a:latin typeface="Arial Nova"/>
                <a:ea typeface="+mn-lt"/>
                <a:cs typeface="+mn-lt"/>
              </a:rPr>
              <a:t>Children &amp; Society</a:t>
            </a:r>
            <a:r>
              <a:rPr lang="en-US" sz="1100" dirty="0">
                <a:solidFill>
                  <a:srgbClr val="1D1D1D"/>
                </a:solidFill>
                <a:highlight>
                  <a:srgbClr val="FFFFFF"/>
                </a:highlight>
                <a:latin typeface="Arial Nova"/>
                <a:ea typeface="+mn-lt"/>
                <a:cs typeface="+mn-lt"/>
              </a:rPr>
              <a:t>, 38(6), pp. 2168–2183. Available at: </a:t>
            </a:r>
            <a:r>
              <a:rPr lang="en-US" sz="1100" dirty="0">
                <a:solidFill>
                  <a:srgbClr val="7D2EFF"/>
                </a:solidFill>
                <a:highlight>
                  <a:srgbClr val="FFFFFF"/>
                </a:highlight>
                <a:latin typeface="Arial Nova"/>
              </a:rPr>
              <a:t>https://doi.org/10.1111/chso.12887⁠</a:t>
            </a:r>
            <a:br>
              <a:rPr lang="en-US" sz="1100" dirty="0">
                <a:highlight>
                  <a:srgbClr val="FFFFFF"/>
                </a:highlight>
                <a:latin typeface="Arial Nova"/>
              </a:rPr>
            </a:br>
            <a:endParaRPr lang="en-US" sz="1100" dirty="0">
              <a:solidFill>
                <a:srgbClr val="7D2EFF"/>
              </a:solidFill>
              <a:highlight>
                <a:srgbClr val="FFFFFF"/>
              </a:highlight>
              <a:latin typeface="Arial Nova"/>
            </a:endParaRPr>
          </a:p>
          <a:p>
            <a:r>
              <a:rPr lang="en-US" sz="1100" dirty="0">
                <a:solidFill>
                  <a:srgbClr val="1D1D1D"/>
                </a:solidFill>
                <a:highlight>
                  <a:srgbClr val="FFFFFF"/>
                </a:highlight>
                <a:latin typeface="Arial Nova"/>
                <a:ea typeface="+mn-lt"/>
                <a:cs typeface="+mn-lt"/>
              </a:rPr>
              <a:t>Skene, K., O’Farrelly, C.M., Byrne, E.M., Kirby, N., Stevens, E.C. and Ramchandani, P.G. (2022) ‘Can guidance during play enhance children’s learning and development in educational contexts? A systematic review and meta-analysis’,</a:t>
            </a:r>
            <a:r>
              <a:rPr lang="en-US" sz="1100" i="1" dirty="0">
                <a:solidFill>
                  <a:srgbClr val="1D1D1D"/>
                </a:solidFill>
                <a:highlight>
                  <a:srgbClr val="FFFFFF"/>
                </a:highlight>
                <a:latin typeface="Arial Nova"/>
                <a:ea typeface="+mn-lt"/>
                <a:cs typeface="+mn-lt"/>
              </a:rPr>
              <a:t> Child Development,</a:t>
            </a:r>
            <a:r>
              <a:rPr lang="en-US" sz="1100" dirty="0">
                <a:solidFill>
                  <a:srgbClr val="1D1D1D"/>
                </a:solidFill>
                <a:highlight>
                  <a:srgbClr val="FFFFFF"/>
                </a:highlight>
                <a:latin typeface="Arial Nova"/>
                <a:ea typeface="+mn-lt"/>
                <a:cs typeface="+mn-lt"/>
              </a:rPr>
              <a:t> 93(4), pp. 1162–1180. Available at: </a:t>
            </a:r>
            <a:r>
              <a:rPr lang="en-US" sz="1100" dirty="0">
                <a:solidFill>
                  <a:srgbClr val="7D2EFF"/>
                </a:solidFill>
                <a:highlight>
                  <a:srgbClr val="FFFFFF"/>
                </a:highlight>
                <a:latin typeface="Arial Nova"/>
              </a:rPr>
              <a:t>https://doi.org/10.1111/cdev.13730⁠</a:t>
            </a:r>
            <a:br>
              <a:rPr lang="en-US" sz="1100" dirty="0">
                <a:highlight>
                  <a:srgbClr val="FFFFFF"/>
                </a:highlight>
                <a:latin typeface="Arial Nova"/>
              </a:rPr>
            </a:br>
            <a:endParaRPr lang="en-US" sz="1100" dirty="0">
              <a:solidFill>
                <a:srgbClr val="7D2EFF"/>
              </a:solidFill>
              <a:highlight>
                <a:srgbClr val="FFFFFF"/>
              </a:highlight>
              <a:latin typeface="Arial Nova"/>
            </a:endParaRPr>
          </a:p>
          <a:p>
            <a:r>
              <a:rPr lang="en-US" sz="1100" dirty="0">
                <a:solidFill>
                  <a:srgbClr val="1D1D1D"/>
                </a:solidFill>
                <a:highlight>
                  <a:srgbClr val="FFFFFF"/>
                </a:highlight>
                <a:latin typeface="Arial Nova"/>
                <a:ea typeface="+mn-lt"/>
                <a:cs typeface="+mn-lt"/>
              </a:rPr>
              <a:t>van Trijp, C.P.J., Lekhal, R., Drugli, M.B., Rydland, V., van Gils, S., Vermeer, H.J. and Solheim Buøen, E. (2021) ‘The association between toddlers’ temperament and well-being in Norwegian early childhood education and care, and the moderating effect of center-based daycare process quality’, </a:t>
            </a:r>
            <a:r>
              <a:rPr lang="en-US" sz="1100" i="1" dirty="0">
                <a:solidFill>
                  <a:srgbClr val="1D1D1D"/>
                </a:solidFill>
                <a:highlight>
                  <a:srgbClr val="FFFFFF"/>
                </a:highlight>
                <a:latin typeface="Arial Nova"/>
                <a:ea typeface="+mn-lt"/>
                <a:cs typeface="+mn-lt"/>
              </a:rPr>
              <a:t>Frontiers in Psychology,</a:t>
            </a:r>
            <a:r>
              <a:rPr lang="en-US" sz="1100" dirty="0">
                <a:solidFill>
                  <a:srgbClr val="1D1D1D"/>
                </a:solidFill>
                <a:highlight>
                  <a:srgbClr val="FFFFFF"/>
                </a:highlight>
                <a:latin typeface="Arial Nova"/>
                <a:ea typeface="+mn-lt"/>
                <a:cs typeface="+mn-lt"/>
              </a:rPr>
              <a:t> 12, article 763682. Available at: </a:t>
            </a:r>
            <a:r>
              <a:rPr lang="en-US" sz="1100" dirty="0">
                <a:solidFill>
                  <a:srgbClr val="7D2EFF"/>
                </a:solidFill>
                <a:highlight>
                  <a:srgbClr val="FFFFFF"/>
                </a:highlight>
                <a:latin typeface="Arial Nova"/>
              </a:rPr>
              <a:t>https://doi.org/10.3389/fpsyg.2021.763682⁠</a:t>
            </a:r>
            <a:endParaRPr lang="en-US" sz="1100">
              <a:latin typeface="Arial Nova"/>
            </a:endParaRPr>
          </a:p>
          <a:p>
            <a:endParaRPr lang="en-US" dirty="0"/>
          </a:p>
        </p:txBody>
      </p:sp>
      <p:sp>
        <p:nvSpPr>
          <p:cNvPr id="5" name="Date Placeholder 4">
            <a:extLst>
              <a:ext uri="{FF2B5EF4-FFF2-40B4-BE49-F238E27FC236}">
                <a16:creationId xmlns:a16="http://schemas.microsoft.com/office/drawing/2014/main" id="{F76889C6-35C5-C1FD-9580-B1C96472D414}"/>
              </a:ext>
            </a:extLst>
          </p:cNvPr>
          <p:cNvSpPr>
            <a:spLocks noGrp="1"/>
          </p:cNvSpPr>
          <p:nvPr>
            <p:ph type="dt" sz="half" idx="10"/>
          </p:nvPr>
        </p:nvSpPr>
        <p:spPr/>
        <p:txBody>
          <a:bodyPr/>
          <a:lstStyle/>
          <a:p>
            <a:fld id="{36361767-EED5-468E-995E-B7CCB58DF5FE}" type="datetime1">
              <a:t>10/11/2026</a:t>
            </a:fld>
            <a:endParaRPr lang="en-US"/>
          </a:p>
        </p:txBody>
      </p:sp>
      <p:sp>
        <p:nvSpPr>
          <p:cNvPr id="6" name="Footer Placeholder 5">
            <a:extLst>
              <a:ext uri="{FF2B5EF4-FFF2-40B4-BE49-F238E27FC236}">
                <a16:creationId xmlns:a16="http://schemas.microsoft.com/office/drawing/2014/main" id="{9CC07F3B-FD74-25A5-D6AB-E82D2765B8B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168A524-420A-E006-7119-A162B5BF7A98}"/>
              </a:ext>
            </a:extLst>
          </p:cNvPr>
          <p:cNvSpPr>
            <a:spLocks noGrp="1"/>
          </p:cNvSpPr>
          <p:nvPr>
            <p:ph type="sldNum" sz="quarter" idx="12"/>
          </p:nvPr>
        </p:nvSpPr>
        <p:spPr/>
        <p:txBody>
          <a:bodyPr/>
          <a:lstStyle/>
          <a:p>
            <a:fld id="{017DE1FC-E54A-4B87-A814-263D1E8654B2}" type="slidenum">
              <a:rPr lang="en-US" dirty="0"/>
              <a:t>12</a:t>
            </a:fld>
            <a:endParaRPr lang="en-US"/>
          </a:p>
        </p:txBody>
      </p:sp>
    </p:spTree>
    <p:extLst>
      <p:ext uri="{BB962C8B-B14F-4D97-AF65-F5344CB8AC3E}">
        <p14:creationId xmlns:p14="http://schemas.microsoft.com/office/powerpoint/2010/main" val="27222024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GradientRiseVTI</vt:lpstr>
      <vt:lpstr> Psychology in Health and Social Care   Denise McCullock Student number: 2519544 Module code: LCHS4010  Lecturer: Alice clayton</vt:lpstr>
      <vt:lpstr>Introduction Understanding Shona's needs</vt:lpstr>
      <vt:lpstr>Erikson: psychosocial development</vt:lpstr>
      <vt:lpstr>Applying Erikson initiative and autonomy </vt:lpstr>
      <vt:lpstr>Applying erikson participation and wellbeing</vt:lpstr>
      <vt:lpstr>Practical support security and choice</vt:lpstr>
      <vt:lpstr>Practical support play and communication</vt:lpstr>
      <vt:lpstr>Nature and nurture</vt:lpstr>
      <vt:lpstr>Evaluation-erikson's usefulness and limitations  </vt:lpstr>
      <vt:lpstr>Evaluation-bowlby as an alternative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cp:revision>
  <dcterms:created xsi:type="dcterms:W3CDTF">2026-09-16T09:14:21Z</dcterms:created>
  <dcterms:modified xsi:type="dcterms:W3CDTF">2026-10-11T18:52:13Z</dcterms:modified>
</cp:coreProperties>
</file>