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62" r:id="rId4"/>
    <p:sldId id="257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ctoria Olarewanju Bello (2030260)" userId="7f981518-5cd9-4281-86a0-ee2feedf095b" providerId="ADAL" clId="{D87EAD92-1125-5140-95DB-514BC5459EA6}"/>
    <pc:docChg chg="custSel addSld modSld">
      <pc:chgData name="Victoria Olarewanju Bello (2030260)" userId="7f981518-5cd9-4281-86a0-ee2feedf095b" providerId="ADAL" clId="{D87EAD92-1125-5140-95DB-514BC5459EA6}" dt="2021-08-19T10:29:32.128" v="970" actId="20577"/>
      <pc:docMkLst>
        <pc:docMk/>
      </pc:docMkLst>
      <pc:sldChg chg="modSp">
        <pc:chgData name="Victoria Olarewanju Bello (2030260)" userId="7f981518-5cd9-4281-86a0-ee2feedf095b" providerId="ADAL" clId="{D87EAD92-1125-5140-95DB-514BC5459EA6}" dt="2021-08-19T10:28:02.685" v="838" actId="1076"/>
        <pc:sldMkLst>
          <pc:docMk/>
          <pc:sldMk cId="1509409050" sldId="258"/>
        </pc:sldMkLst>
        <pc:spChg chg="mod">
          <ac:chgData name="Victoria Olarewanju Bello (2030260)" userId="7f981518-5cd9-4281-86a0-ee2feedf095b" providerId="ADAL" clId="{D87EAD92-1125-5140-95DB-514BC5459EA6}" dt="2021-08-19T10:28:02.685" v="838" actId="1076"/>
          <ac:spMkLst>
            <pc:docMk/>
            <pc:sldMk cId="1509409050" sldId="258"/>
            <ac:spMk id="3" creationId="{1116312C-C625-F040-BC02-6B18E646BFD1}"/>
          </ac:spMkLst>
        </pc:spChg>
      </pc:sldChg>
      <pc:sldChg chg="modSp">
        <pc:chgData name="Victoria Olarewanju Bello (2030260)" userId="7f981518-5cd9-4281-86a0-ee2feedf095b" providerId="ADAL" clId="{D87EAD92-1125-5140-95DB-514BC5459EA6}" dt="2021-08-19T10:29:32.128" v="970" actId="20577"/>
        <pc:sldMkLst>
          <pc:docMk/>
          <pc:sldMk cId="2435057193" sldId="260"/>
        </pc:sldMkLst>
        <pc:spChg chg="mod">
          <ac:chgData name="Victoria Olarewanju Bello (2030260)" userId="7f981518-5cd9-4281-86a0-ee2feedf095b" providerId="ADAL" clId="{D87EAD92-1125-5140-95DB-514BC5459EA6}" dt="2021-08-19T10:28:27.971" v="843" actId="20577"/>
          <ac:spMkLst>
            <pc:docMk/>
            <pc:sldMk cId="2435057193" sldId="260"/>
            <ac:spMk id="2" creationId="{826B23FF-CED7-EC40-8677-E07126574276}"/>
          </ac:spMkLst>
        </pc:spChg>
        <pc:spChg chg="mod">
          <ac:chgData name="Victoria Olarewanju Bello (2030260)" userId="7f981518-5cd9-4281-86a0-ee2feedf095b" providerId="ADAL" clId="{D87EAD92-1125-5140-95DB-514BC5459EA6}" dt="2021-08-19T10:29:32.128" v="970" actId="20577"/>
          <ac:spMkLst>
            <pc:docMk/>
            <pc:sldMk cId="2435057193" sldId="260"/>
            <ac:spMk id="3" creationId="{29BD8A2C-04A2-5347-923F-FBC8A093C2EA}"/>
          </ac:spMkLst>
        </pc:spChg>
      </pc:sldChg>
      <pc:sldChg chg="modSp new">
        <pc:chgData name="Victoria Olarewanju Bello (2030260)" userId="7f981518-5cd9-4281-86a0-ee2feedf095b" providerId="ADAL" clId="{D87EAD92-1125-5140-95DB-514BC5459EA6}" dt="2021-08-19T10:26:20.140" v="738" actId="20577"/>
        <pc:sldMkLst>
          <pc:docMk/>
          <pc:sldMk cId="4176809716" sldId="262"/>
        </pc:sldMkLst>
        <pc:spChg chg="mod">
          <ac:chgData name="Victoria Olarewanju Bello (2030260)" userId="7f981518-5cd9-4281-86a0-ee2feedf095b" providerId="ADAL" clId="{D87EAD92-1125-5140-95DB-514BC5459EA6}" dt="2021-08-19T10:23:18.116" v="634" actId="20577"/>
          <ac:spMkLst>
            <pc:docMk/>
            <pc:sldMk cId="4176809716" sldId="262"/>
            <ac:spMk id="2" creationId="{54D94845-2A00-E648-87C7-090B07FDD273}"/>
          </ac:spMkLst>
        </pc:spChg>
        <pc:spChg chg="mod">
          <ac:chgData name="Victoria Olarewanju Bello (2030260)" userId="7f981518-5cd9-4281-86a0-ee2feedf095b" providerId="ADAL" clId="{D87EAD92-1125-5140-95DB-514BC5459EA6}" dt="2021-08-19T10:26:20.140" v="738" actId="20577"/>
          <ac:spMkLst>
            <pc:docMk/>
            <pc:sldMk cId="4176809716" sldId="262"/>
            <ac:spMk id="3" creationId="{DFA12E22-1F32-B142-A665-29E4D1F712A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8/19/21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8/19/21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8/19/21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8/19/21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8/19/21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8/19/21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8/19/21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8/19/21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8/19/21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8/19/21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9F22B-0783-C940-874A-C82B263229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5366" y="-1103971"/>
            <a:ext cx="8825658" cy="2677648"/>
          </a:xfrm>
        </p:spPr>
        <p:txBody>
          <a:bodyPr/>
          <a:lstStyle/>
          <a:p>
            <a:r>
              <a:rPr lang="en-GB"/>
              <a:t>Introduction about myself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C0728B-7ED2-0849-B5EA-D12DDDA219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0210" y="4005494"/>
            <a:ext cx="12929981" cy="1218822"/>
          </a:xfrm>
        </p:spPr>
        <p:txBody>
          <a:bodyPr/>
          <a:lstStyle/>
          <a:p>
            <a:r>
              <a:rPr lang="en-GB"/>
              <a:t>Hello Everybody! How are you today? </a:t>
            </a:r>
          </a:p>
          <a:p>
            <a:r>
              <a:rPr lang="en-GB"/>
              <a:t>My name is Victoria Bello I’m 20 years old I was born and raised in London.</a:t>
            </a:r>
          </a:p>
          <a:p>
            <a:r>
              <a:rPr lang="en-GB"/>
              <a:t>My background  Nationality is African I’m from Nigeria.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6CB1CB-A2EA-AE48-917E-D8DDC1AB4524}"/>
              </a:ext>
            </a:extLst>
          </p:cNvPr>
          <p:cNvSpPr txBox="1"/>
          <p:nvPr/>
        </p:nvSpPr>
        <p:spPr>
          <a:xfrm>
            <a:off x="5187795" y="250840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9546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5C181-405F-7E46-8F4C-DCD8E8890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 the beginning of University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6312C-C625-F040-BC02-6B18E646BF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789480"/>
            <a:ext cx="8825659" cy="6889133"/>
          </a:xfrm>
        </p:spPr>
        <p:txBody>
          <a:bodyPr>
            <a:normAutofit/>
          </a:bodyPr>
          <a:lstStyle/>
          <a:p>
            <a:r>
              <a:rPr lang="en-GB" dirty="0"/>
              <a:t>In the beginning of university I wasn’t sure what to expect as I didn’t join university with my age group academically, so I was a bit weary about joining a class full of grown adults because I didn’t think I would be able to relate with anybody but when I joined the teachers were very welcoming and they helped with the work and explained everything to do with the assignments perfectly.</a:t>
            </a:r>
          </a:p>
          <a:p>
            <a:r>
              <a:rPr lang="en-GB" dirty="0"/>
              <a:t>I felt very comfortable  speaking in front of the class while picking academic words and within the academic handbook and explaining what they meant or thought that the meant I came out of my shell.</a:t>
            </a:r>
          </a:p>
        </p:txBody>
      </p:sp>
    </p:spTree>
    <p:extLst>
      <p:ext uri="{BB962C8B-B14F-4D97-AF65-F5344CB8AC3E}">
        <p14:creationId xmlns:p14="http://schemas.microsoft.com/office/powerpoint/2010/main" val="1509409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D94845-2A00-E648-87C7-090B07FDD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ANALYSIS!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12E22-1F32-B142-A665-29E4D1F71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My SWOT analysis is a helpful guide for evaluating the resources needed for my future </a:t>
            </a:r>
          </a:p>
          <a:p>
            <a:r>
              <a:rPr lang="en-GB" dirty="0"/>
              <a:t>I see my strengths, weaknesses, opportunities and threats.</a:t>
            </a:r>
          </a:p>
          <a:p>
            <a:r>
              <a:rPr lang="en-GB" dirty="0"/>
              <a:t>Strengths- I have good communication skills</a:t>
            </a:r>
          </a:p>
          <a:p>
            <a:r>
              <a:rPr lang="en-GB" dirty="0"/>
              <a:t>Weaknesses- sometimes I lack motivational skills.</a:t>
            </a:r>
          </a:p>
          <a:p>
            <a:r>
              <a:rPr lang="en-GB" dirty="0"/>
              <a:t>Opportunities- have have good education I should take advantage of it.</a:t>
            </a:r>
          </a:p>
          <a:p>
            <a:r>
              <a:rPr lang="en-GB" dirty="0"/>
              <a:t>Threats- because I lack motivation at times I am a threat to myself for not achieving the highest goal.</a:t>
            </a:r>
          </a:p>
        </p:txBody>
      </p:sp>
    </p:spTree>
    <p:extLst>
      <p:ext uri="{BB962C8B-B14F-4D97-AF65-F5344CB8AC3E}">
        <p14:creationId xmlns:p14="http://schemas.microsoft.com/office/powerpoint/2010/main" val="41768097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6B40A-E681-1E4F-9651-7100E7F124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I am studying Health and Social Care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F44E5-BAFE-B148-B980-40E0A66D8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4344" y="2789354"/>
            <a:ext cx="8825659" cy="3416300"/>
          </a:xfrm>
        </p:spPr>
        <p:txBody>
          <a:bodyPr/>
          <a:lstStyle/>
          <a:p>
            <a:r>
              <a:rPr lang="en-GB"/>
              <a:t>I am studying health and social care because I would like to become a social worker.</a:t>
            </a:r>
          </a:p>
          <a:p>
            <a:r>
              <a:rPr lang="en-GB"/>
              <a:t>I am also studying health and social care because I believe  it is a great career path for me to follow.</a:t>
            </a:r>
          </a:p>
          <a:p>
            <a:r>
              <a:rPr lang="en-GB"/>
              <a:t>I am also studying health and social care because I have a passion for caring for others and this career path allows me to do so.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698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A2222-BDE8-0040-8EFE-4EF31A20BE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I chose Health and Social Care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003B8-872D-4A4B-A9A9-A4598C0254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The reason why I chose health and social care is because it opens many doors for me in my future because as of right now I would love to be a social worker that is the career path I would like to follow but if so down the line I want to change my career path this will allow me to do so.</a:t>
            </a:r>
          </a:p>
          <a:p>
            <a:r>
              <a:rPr lang="en-GB"/>
              <a:t>I also chose HCS because I feel like I have the qualities of a health and social care practitioner, I am friendly, I can communicate well, I am able to empathise with others and so on.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027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B23FF-CED7-EC40-8677-E07126574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Goals! PDF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D8A2C-04A2-5347-923F-FBC8A093C2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1586" y="2468032"/>
            <a:ext cx="8825659" cy="3416300"/>
          </a:xfrm>
        </p:spPr>
        <p:txBody>
          <a:bodyPr/>
          <a:lstStyle/>
          <a:p>
            <a:r>
              <a:rPr lang="en-GB" dirty="0"/>
              <a:t>My goals are to finish university and complete another year depending on the hurdles I have to overcome to do so.</a:t>
            </a:r>
          </a:p>
          <a:p>
            <a:r>
              <a:rPr lang="en-GB" dirty="0"/>
              <a:t>If not I would find an apprenticeship that allows me to work within the Health and social care criteria.</a:t>
            </a:r>
          </a:p>
          <a:p>
            <a:r>
              <a:rPr lang="en-GB" dirty="0"/>
              <a:t>From college I have work experience from working in nurseries or primary school so I can also work on that and become a teaching assistant in a school if need be.</a:t>
            </a:r>
          </a:p>
          <a:p>
            <a:r>
              <a:rPr lang="en-GB" dirty="0"/>
              <a:t>I would like to finish this by 2022</a:t>
            </a:r>
          </a:p>
          <a:p>
            <a:r>
              <a:rPr lang="en-GB" dirty="0"/>
              <a:t>And then move on to finding a better lifestyle and and move on in education by 2022-23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057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EB020-FDD6-6344-B7C9-61CFDCC5E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My SKILLS!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B9F46-116F-0E4F-B012-2CDB7F46CD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 am very reliable.</a:t>
            </a:r>
          </a:p>
          <a:p>
            <a:r>
              <a:rPr lang="en-GB"/>
              <a:t>I have good communication skills.</a:t>
            </a:r>
          </a:p>
          <a:p>
            <a:r>
              <a:rPr lang="en-GB"/>
              <a:t>I can empathise.</a:t>
            </a:r>
          </a:p>
          <a:p>
            <a:r>
              <a:rPr lang="en-GB"/>
              <a:t>I am punctual.</a:t>
            </a:r>
          </a:p>
          <a:p>
            <a:r>
              <a:rPr lang="en-GB"/>
              <a:t>I have a positive attitude.</a:t>
            </a:r>
          </a:p>
          <a:p>
            <a:r>
              <a:rPr lang="en-GB"/>
              <a:t>I am a dedicated individual.</a:t>
            </a:r>
          </a:p>
          <a:p>
            <a:r>
              <a:rPr lang="en-GB"/>
              <a:t>I am able to construct myself in an appropriate manner.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6815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Ion Boardroom</vt:lpstr>
      <vt:lpstr>Introduction about myself</vt:lpstr>
      <vt:lpstr>In the beginning of University </vt:lpstr>
      <vt:lpstr>SWOT ANALYSIS!</vt:lpstr>
      <vt:lpstr>Why I am studying Health and Social Care </vt:lpstr>
      <vt:lpstr>Why I chose Health and Social Care</vt:lpstr>
      <vt:lpstr>My Goals! PDF</vt:lpstr>
      <vt:lpstr>My SKILLS!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about myself</dc:title>
  <dc:creator>Victoria Olarewanju Bello (2030260)</dc:creator>
  <cp:lastModifiedBy>Victoria Olarewanju Bello (2030260)</cp:lastModifiedBy>
  <cp:revision>1</cp:revision>
  <dcterms:created xsi:type="dcterms:W3CDTF">2021-08-19T08:59:49Z</dcterms:created>
  <dcterms:modified xsi:type="dcterms:W3CDTF">2021-08-19T10:29:40Z</dcterms:modified>
</cp:coreProperties>
</file>