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32"/>
  </p:notesMasterIdLst>
  <p:handoutMasterIdLst>
    <p:handoutMasterId r:id="rId33"/>
  </p:handoutMasterIdLst>
  <p:sldIdLst>
    <p:sldId id="256" r:id="rId5"/>
    <p:sldId id="257" r:id="rId6"/>
    <p:sldId id="258" r:id="rId7"/>
    <p:sldId id="259" r:id="rId8"/>
    <p:sldId id="305" r:id="rId9"/>
    <p:sldId id="306" r:id="rId10"/>
    <p:sldId id="307" r:id="rId11"/>
    <p:sldId id="308" r:id="rId12"/>
    <p:sldId id="309" r:id="rId13"/>
    <p:sldId id="310" r:id="rId14"/>
    <p:sldId id="314" r:id="rId15"/>
    <p:sldId id="351" r:id="rId16"/>
    <p:sldId id="315" r:id="rId17"/>
    <p:sldId id="344" r:id="rId18"/>
    <p:sldId id="260" r:id="rId19"/>
    <p:sldId id="345" r:id="rId20"/>
    <p:sldId id="346" r:id="rId21"/>
    <p:sldId id="352" r:id="rId22"/>
    <p:sldId id="347" r:id="rId23"/>
    <p:sldId id="348" r:id="rId24"/>
    <p:sldId id="261" r:id="rId25"/>
    <p:sldId id="262" r:id="rId26"/>
    <p:sldId id="263" r:id="rId27"/>
    <p:sldId id="265" r:id="rId28"/>
    <p:sldId id="266" r:id="rId29"/>
    <p:sldId id="303" r:id="rId30"/>
    <p:sldId id="30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49B6B7-593A-4736-BA08-CC2B43AB30E3}" v="7" dt="2023-12-19T20:14:23.1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6036" autoAdjust="0"/>
  </p:normalViewPr>
  <p:slideViewPr>
    <p:cSldViewPr snapToGrid="0">
      <p:cViewPr varScale="1">
        <p:scale>
          <a:sx n="85" d="100"/>
          <a:sy n="85" d="100"/>
        </p:scale>
        <p:origin x="48" y="17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4449B6B7-593A-4736-BA08-CC2B43AB30E3}"/>
    <pc:docChg chg="custSel addSld delSld modSld">
      <pc:chgData name="Zita Draper" userId="b063123c-f51f-481b-b99c-f574606c9ace" providerId="ADAL" clId="{4449B6B7-593A-4736-BA08-CC2B43AB30E3}" dt="2023-12-19T20:23:40.972" v="2484" actId="313"/>
      <pc:docMkLst>
        <pc:docMk/>
      </pc:docMkLst>
      <pc:sldChg chg="del">
        <pc:chgData name="Zita Draper" userId="b063123c-f51f-481b-b99c-f574606c9ace" providerId="ADAL" clId="{4449B6B7-593A-4736-BA08-CC2B43AB30E3}" dt="2023-12-19T20:19:09.041" v="1869" actId="2696"/>
        <pc:sldMkLst>
          <pc:docMk/>
          <pc:sldMk cId="3630116030" sldId="264"/>
        </pc:sldMkLst>
      </pc:sldChg>
      <pc:sldChg chg="addSp delSp modSp mod modClrScheme chgLayout">
        <pc:chgData name="Zita Draper" userId="b063123c-f51f-481b-b99c-f574606c9ace" providerId="ADAL" clId="{4449B6B7-593A-4736-BA08-CC2B43AB30E3}" dt="2023-12-19T20:19:55.591" v="2016" actId="20577"/>
        <pc:sldMkLst>
          <pc:docMk/>
          <pc:sldMk cId="1986241471" sldId="265"/>
        </pc:sldMkLst>
      </pc:sldChg>
      <pc:sldChg chg="addSp modSp mod modClrScheme chgLayout">
        <pc:chgData name="Zita Draper" userId="b063123c-f51f-481b-b99c-f574606c9ace" providerId="ADAL" clId="{4449B6B7-593A-4736-BA08-CC2B43AB30E3}" dt="2023-12-19T20:21:38.339" v="2449" actId="20577"/>
        <pc:sldMkLst>
          <pc:docMk/>
          <pc:sldMk cId="932850741" sldId="266"/>
        </pc:sldMkLst>
      </pc:sldChg>
      <pc:sldChg chg="del">
        <pc:chgData name="Zita Draper" userId="b063123c-f51f-481b-b99c-f574606c9ace" providerId="ADAL" clId="{4449B6B7-593A-4736-BA08-CC2B43AB30E3}" dt="2023-12-19T20:22:19.731" v="2479" actId="2696"/>
        <pc:sldMkLst>
          <pc:docMk/>
          <pc:sldMk cId="2555088665" sldId="267"/>
        </pc:sldMkLst>
      </pc:sldChg>
      <pc:sldChg chg="del">
        <pc:chgData name="Zita Draper" userId="b063123c-f51f-481b-b99c-f574606c9ace" providerId="ADAL" clId="{4449B6B7-593A-4736-BA08-CC2B43AB30E3}" dt="2023-12-19T20:22:20.178" v="2480" actId="2696"/>
        <pc:sldMkLst>
          <pc:docMk/>
          <pc:sldMk cId="3863849439" sldId="268"/>
        </pc:sldMkLst>
      </pc:sldChg>
      <pc:sldChg chg="del">
        <pc:chgData name="Zita Draper" userId="b063123c-f51f-481b-b99c-f574606c9ace" providerId="ADAL" clId="{4449B6B7-593A-4736-BA08-CC2B43AB30E3}" dt="2023-12-19T20:22:20.589" v="2481" actId="2696"/>
        <pc:sldMkLst>
          <pc:docMk/>
          <pc:sldMk cId="1219866901" sldId="269"/>
        </pc:sldMkLst>
      </pc:sldChg>
      <pc:sldChg chg="del">
        <pc:chgData name="Zita Draper" userId="b063123c-f51f-481b-b99c-f574606c9ace" providerId="ADAL" clId="{4449B6B7-593A-4736-BA08-CC2B43AB30E3}" dt="2023-12-19T20:22:21.189" v="2482" actId="2696"/>
        <pc:sldMkLst>
          <pc:docMk/>
          <pc:sldMk cId="604050404" sldId="270"/>
        </pc:sldMkLst>
      </pc:sldChg>
      <pc:sldChg chg="del">
        <pc:chgData name="Zita Draper" userId="b063123c-f51f-481b-b99c-f574606c9ace" providerId="ADAL" clId="{4449B6B7-593A-4736-BA08-CC2B43AB30E3}" dt="2023-12-19T20:22:14.821" v="2478" actId="2696"/>
        <pc:sldMkLst>
          <pc:docMk/>
          <pc:sldMk cId="2809069518" sldId="271"/>
        </pc:sldMkLst>
      </pc:sldChg>
      <pc:sldChg chg="del">
        <pc:chgData name="Zita Draper" userId="b063123c-f51f-481b-b99c-f574606c9ace" providerId="ADAL" clId="{4449B6B7-593A-4736-BA08-CC2B43AB30E3}" dt="2023-12-19T20:22:03.593" v="2450" actId="2696"/>
        <pc:sldMkLst>
          <pc:docMk/>
          <pc:sldMk cId="1998621429" sldId="272"/>
        </pc:sldMkLst>
      </pc:sldChg>
      <pc:sldChg chg="del">
        <pc:chgData name="Zita Draper" userId="b063123c-f51f-481b-b99c-f574606c9ace" providerId="ADAL" clId="{4449B6B7-593A-4736-BA08-CC2B43AB30E3}" dt="2023-12-19T20:22:03.884" v="2451" actId="2696"/>
        <pc:sldMkLst>
          <pc:docMk/>
          <pc:sldMk cId="966014733" sldId="273"/>
        </pc:sldMkLst>
      </pc:sldChg>
      <pc:sldChg chg="del">
        <pc:chgData name="Zita Draper" userId="b063123c-f51f-481b-b99c-f574606c9ace" providerId="ADAL" clId="{4449B6B7-593A-4736-BA08-CC2B43AB30E3}" dt="2023-12-19T20:22:04.168" v="2452" actId="2696"/>
        <pc:sldMkLst>
          <pc:docMk/>
          <pc:sldMk cId="3575521658" sldId="274"/>
        </pc:sldMkLst>
      </pc:sldChg>
      <pc:sldChg chg="del">
        <pc:chgData name="Zita Draper" userId="b063123c-f51f-481b-b99c-f574606c9ace" providerId="ADAL" clId="{4449B6B7-593A-4736-BA08-CC2B43AB30E3}" dt="2023-12-19T20:22:04.442" v="2453" actId="2696"/>
        <pc:sldMkLst>
          <pc:docMk/>
          <pc:sldMk cId="391463916" sldId="275"/>
        </pc:sldMkLst>
      </pc:sldChg>
      <pc:sldChg chg="del">
        <pc:chgData name="Zita Draper" userId="b063123c-f51f-481b-b99c-f574606c9ace" providerId="ADAL" clId="{4449B6B7-593A-4736-BA08-CC2B43AB30E3}" dt="2023-12-19T20:22:04.858" v="2454" actId="2696"/>
        <pc:sldMkLst>
          <pc:docMk/>
          <pc:sldMk cId="2983470533" sldId="276"/>
        </pc:sldMkLst>
      </pc:sldChg>
      <pc:sldChg chg="del">
        <pc:chgData name="Zita Draper" userId="b063123c-f51f-481b-b99c-f574606c9ace" providerId="ADAL" clId="{4449B6B7-593A-4736-BA08-CC2B43AB30E3}" dt="2023-12-19T20:22:05.298" v="2455" actId="2696"/>
        <pc:sldMkLst>
          <pc:docMk/>
          <pc:sldMk cId="1922680011" sldId="277"/>
        </pc:sldMkLst>
      </pc:sldChg>
      <pc:sldChg chg="del">
        <pc:chgData name="Zita Draper" userId="b063123c-f51f-481b-b99c-f574606c9ace" providerId="ADAL" clId="{4449B6B7-593A-4736-BA08-CC2B43AB30E3}" dt="2023-12-19T20:22:05.574" v="2456" actId="2696"/>
        <pc:sldMkLst>
          <pc:docMk/>
          <pc:sldMk cId="3256397592" sldId="278"/>
        </pc:sldMkLst>
      </pc:sldChg>
      <pc:sldChg chg="del">
        <pc:chgData name="Zita Draper" userId="b063123c-f51f-481b-b99c-f574606c9ace" providerId="ADAL" clId="{4449B6B7-593A-4736-BA08-CC2B43AB30E3}" dt="2023-12-19T20:22:05.945" v="2457" actId="2696"/>
        <pc:sldMkLst>
          <pc:docMk/>
          <pc:sldMk cId="3946170679" sldId="279"/>
        </pc:sldMkLst>
      </pc:sldChg>
      <pc:sldChg chg="del">
        <pc:chgData name="Zita Draper" userId="b063123c-f51f-481b-b99c-f574606c9ace" providerId="ADAL" clId="{4449B6B7-593A-4736-BA08-CC2B43AB30E3}" dt="2023-12-19T20:22:06.303" v="2458" actId="2696"/>
        <pc:sldMkLst>
          <pc:docMk/>
          <pc:sldMk cId="1828230853" sldId="280"/>
        </pc:sldMkLst>
      </pc:sldChg>
      <pc:sldChg chg="del">
        <pc:chgData name="Zita Draper" userId="b063123c-f51f-481b-b99c-f574606c9ace" providerId="ADAL" clId="{4449B6B7-593A-4736-BA08-CC2B43AB30E3}" dt="2023-12-19T20:22:06.691" v="2459" actId="2696"/>
        <pc:sldMkLst>
          <pc:docMk/>
          <pc:sldMk cId="2274978007" sldId="281"/>
        </pc:sldMkLst>
      </pc:sldChg>
      <pc:sldChg chg="del">
        <pc:chgData name="Zita Draper" userId="b063123c-f51f-481b-b99c-f574606c9ace" providerId="ADAL" clId="{4449B6B7-593A-4736-BA08-CC2B43AB30E3}" dt="2023-12-19T20:22:07" v="2460" actId="2696"/>
        <pc:sldMkLst>
          <pc:docMk/>
          <pc:sldMk cId="1476397517" sldId="282"/>
        </pc:sldMkLst>
      </pc:sldChg>
      <pc:sldChg chg="del">
        <pc:chgData name="Zita Draper" userId="b063123c-f51f-481b-b99c-f574606c9ace" providerId="ADAL" clId="{4449B6B7-593A-4736-BA08-CC2B43AB30E3}" dt="2023-12-19T20:22:07.397" v="2461" actId="2696"/>
        <pc:sldMkLst>
          <pc:docMk/>
          <pc:sldMk cId="373953456" sldId="283"/>
        </pc:sldMkLst>
      </pc:sldChg>
      <pc:sldChg chg="del">
        <pc:chgData name="Zita Draper" userId="b063123c-f51f-481b-b99c-f574606c9ace" providerId="ADAL" clId="{4449B6B7-593A-4736-BA08-CC2B43AB30E3}" dt="2023-12-19T20:22:07.847" v="2462" actId="2696"/>
        <pc:sldMkLst>
          <pc:docMk/>
          <pc:sldMk cId="367697934" sldId="284"/>
        </pc:sldMkLst>
      </pc:sldChg>
      <pc:sldChg chg="del">
        <pc:chgData name="Zita Draper" userId="b063123c-f51f-481b-b99c-f574606c9ace" providerId="ADAL" clId="{4449B6B7-593A-4736-BA08-CC2B43AB30E3}" dt="2023-12-19T20:22:08.333" v="2463" actId="2696"/>
        <pc:sldMkLst>
          <pc:docMk/>
          <pc:sldMk cId="4113213636" sldId="285"/>
        </pc:sldMkLst>
      </pc:sldChg>
      <pc:sldChg chg="del">
        <pc:chgData name="Zita Draper" userId="b063123c-f51f-481b-b99c-f574606c9ace" providerId="ADAL" clId="{4449B6B7-593A-4736-BA08-CC2B43AB30E3}" dt="2023-12-19T20:22:08.804" v="2464" actId="2696"/>
        <pc:sldMkLst>
          <pc:docMk/>
          <pc:sldMk cId="2318167946" sldId="286"/>
        </pc:sldMkLst>
      </pc:sldChg>
      <pc:sldChg chg="del">
        <pc:chgData name="Zita Draper" userId="b063123c-f51f-481b-b99c-f574606c9ace" providerId="ADAL" clId="{4449B6B7-593A-4736-BA08-CC2B43AB30E3}" dt="2023-12-19T20:22:09.182" v="2465" actId="2696"/>
        <pc:sldMkLst>
          <pc:docMk/>
          <pc:sldMk cId="878255733" sldId="287"/>
        </pc:sldMkLst>
      </pc:sldChg>
      <pc:sldChg chg="del">
        <pc:chgData name="Zita Draper" userId="b063123c-f51f-481b-b99c-f574606c9ace" providerId="ADAL" clId="{4449B6B7-593A-4736-BA08-CC2B43AB30E3}" dt="2023-12-19T20:22:09.689" v="2466" actId="2696"/>
        <pc:sldMkLst>
          <pc:docMk/>
          <pc:sldMk cId="2249834905" sldId="288"/>
        </pc:sldMkLst>
      </pc:sldChg>
      <pc:sldChg chg="del">
        <pc:chgData name="Zita Draper" userId="b063123c-f51f-481b-b99c-f574606c9ace" providerId="ADAL" clId="{4449B6B7-593A-4736-BA08-CC2B43AB30E3}" dt="2023-12-19T20:22:10.051" v="2467" actId="2696"/>
        <pc:sldMkLst>
          <pc:docMk/>
          <pc:sldMk cId="1257358926" sldId="289"/>
        </pc:sldMkLst>
      </pc:sldChg>
      <pc:sldChg chg="del">
        <pc:chgData name="Zita Draper" userId="b063123c-f51f-481b-b99c-f574606c9ace" providerId="ADAL" clId="{4449B6B7-593A-4736-BA08-CC2B43AB30E3}" dt="2023-12-19T20:22:10.485" v="2468" actId="2696"/>
        <pc:sldMkLst>
          <pc:docMk/>
          <pc:sldMk cId="1398815683" sldId="290"/>
        </pc:sldMkLst>
      </pc:sldChg>
      <pc:sldChg chg="del">
        <pc:chgData name="Zita Draper" userId="b063123c-f51f-481b-b99c-f574606c9ace" providerId="ADAL" clId="{4449B6B7-593A-4736-BA08-CC2B43AB30E3}" dt="2023-12-19T20:22:10.869" v="2469" actId="2696"/>
        <pc:sldMkLst>
          <pc:docMk/>
          <pc:sldMk cId="3681117376" sldId="291"/>
        </pc:sldMkLst>
      </pc:sldChg>
      <pc:sldChg chg="del">
        <pc:chgData name="Zita Draper" userId="b063123c-f51f-481b-b99c-f574606c9ace" providerId="ADAL" clId="{4449B6B7-593A-4736-BA08-CC2B43AB30E3}" dt="2023-12-19T20:22:11.318" v="2470" actId="2696"/>
        <pc:sldMkLst>
          <pc:docMk/>
          <pc:sldMk cId="1189987754" sldId="292"/>
        </pc:sldMkLst>
      </pc:sldChg>
      <pc:sldChg chg="del">
        <pc:chgData name="Zita Draper" userId="b063123c-f51f-481b-b99c-f574606c9ace" providerId="ADAL" clId="{4449B6B7-593A-4736-BA08-CC2B43AB30E3}" dt="2023-12-19T20:22:11.702" v="2471" actId="2696"/>
        <pc:sldMkLst>
          <pc:docMk/>
          <pc:sldMk cId="997970133" sldId="293"/>
        </pc:sldMkLst>
      </pc:sldChg>
      <pc:sldChg chg="del">
        <pc:chgData name="Zita Draper" userId="b063123c-f51f-481b-b99c-f574606c9ace" providerId="ADAL" clId="{4449B6B7-593A-4736-BA08-CC2B43AB30E3}" dt="2023-12-19T20:22:12.191" v="2472" actId="2696"/>
        <pc:sldMkLst>
          <pc:docMk/>
          <pc:sldMk cId="2730428255" sldId="294"/>
        </pc:sldMkLst>
      </pc:sldChg>
      <pc:sldChg chg="del">
        <pc:chgData name="Zita Draper" userId="b063123c-f51f-481b-b99c-f574606c9ace" providerId="ADAL" clId="{4449B6B7-593A-4736-BA08-CC2B43AB30E3}" dt="2023-12-19T20:22:12.542" v="2473" actId="2696"/>
        <pc:sldMkLst>
          <pc:docMk/>
          <pc:sldMk cId="210565714" sldId="295"/>
        </pc:sldMkLst>
      </pc:sldChg>
      <pc:sldChg chg="del">
        <pc:chgData name="Zita Draper" userId="b063123c-f51f-481b-b99c-f574606c9ace" providerId="ADAL" clId="{4449B6B7-593A-4736-BA08-CC2B43AB30E3}" dt="2023-12-19T20:22:12.967" v="2474" actId="2696"/>
        <pc:sldMkLst>
          <pc:docMk/>
          <pc:sldMk cId="4032101560" sldId="296"/>
        </pc:sldMkLst>
      </pc:sldChg>
      <pc:sldChg chg="del">
        <pc:chgData name="Zita Draper" userId="b063123c-f51f-481b-b99c-f574606c9ace" providerId="ADAL" clId="{4449B6B7-593A-4736-BA08-CC2B43AB30E3}" dt="2023-12-19T20:22:13.428" v="2475" actId="2696"/>
        <pc:sldMkLst>
          <pc:docMk/>
          <pc:sldMk cId="2968714574" sldId="297"/>
        </pc:sldMkLst>
      </pc:sldChg>
      <pc:sldChg chg="del">
        <pc:chgData name="Zita Draper" userId="b063123c-f51f-481b-b99c-f574606c9ace" providerId="ADAL" clId="{4449B6B7-593A-4736-BA08-CC2B43AB30E3}" dt="2023-12-19T20:22:13.821" v="2476" actId="2696"/>
        <pc:sldMkLst>
          <pc:docMk/>
          <pc:sldMk cId="4211863130" sldId="298"/>
        </pc:sldMkLst>
      </pc:sldChg>
      <pc:sldChg chg="del">
        <pc:chgData name="Zita Draper" userId="b063123c-f51f-481b-b99c-f574606c9ace" providerId="ADAL" clId="{4449B6B7-593A-4736-BA08-CC2B43AB30E3}" dt="2023-12-19T20:22:14.360" v="2477" actId="2696"/>
        <pc:sldMkLst>
          <pc:docMk/>
          <pc:sldMk cId="1793739181" sldId="299"/>
        </pc:sldMkLst>
      </pc:sldChg>
      <pc:sldChg chg="del">
        <pc:chgData name="Zita Draper" userId="b063123c-f51f-481b-b99c-f574606c9ace" providerId="ADAL" clId="{4449B6B7-593A-4736-BA08-CC2B43AB30E3}" dt="2023-12-19T20:22:14.821" v="2478" actId="2696"/>
        <pc:sldMkLst>
          <pc:docMk/>
          <pc:sldMk cId="276127398" sldId="300"/>
        </pc:sldMkLst>
      </pc:sldChg>
      <pc:sldChg chg="del">
        <pc:chgData name="Zita Draper" userId="b063123c-f51f-481b-b99c-f574606c9ace" providerId="ADAL" clId="{4449B6B7-593A-4736-BA08-CC2B43AB30E3}" dt="2023-12-19T20:22:21.930" v="2483" actId="2696"/>
        <pc:sldMkLst>
          <pc:docMk/>
          <pc:sldMk cId="3590865766" sldId="301"/>
        </pc:sldMkLst>
      </pc:sldChg>
      <pc:sldChg chg="modSp mod">
        <pc:chgData name="Zita Draper" userId="b063123c-f51f-481b-b99c-f574606c9ace" providerId="ADAL" clId="{4449B6B7-593A-4736-BA08-CC2B43AB30E3}" dt="2023-12-19T20:23:40.972" v="2484" actId="313"/>
        <pc:sldMkLst>
          <pc:docMk/>
          <pc:sldMk cId="2124962515" sldId="302"/>
        </pc:sldMkLst>
      </pc:sldChg>
      <pc:sldChg chg="delSp mod">
        <pc:chgData name="Zita Draper" userId="b063123c-f51f-481b-b99c-f574606c9ace" providerId="ADAL" clId="{4449B6B7-593A-4736-BA08-CC2B43AB30E3}" dt="2023-12-19T18:03:41.582" v="1" actId="478"/>
        <pc:sldMkLst>
          <pc:docMk/>
          <pc:sldMk cId="1866333015" sldId="304"/>
        </pc:sldMkLst>
      </pc:sldChg>
      <pc:sldChg chg="modSp mod">
        <pc:chgData name="Zita Draper" userId="b063123c-f51f-481b-b99c-f574606c9ace" providerId="ADAL" clId="{4449B6B7-593A-4736-BA08-CC2B43AB30E3}" dt="2023-12-19T19:58:08.140" v="126" actId="948"/>
        <pc:sldMkLst>
          <pc:docMk/>
          <pc:sldMk cId="3745217168" sldId="310"/>
        </pc:sldMkLst>
      </pc:sldChg>
      <pc:sldChg chg="addSp delSp modSp mod modClrScheme chgLayout">
        <pc:chgData name="Zita Draper" userId="b063123c-f51f-481b-b99c-f574606c9ace" providerId="ADAL" clId="{4449B6B7-593A-4736-BA08-CC2B43AB30E3}" dt="2023-12-19T20:05:52.485" v="375" actId="11529"/>
        <pc:sldMkLst>
          <pc:docMk/>
          <pc:sldMk cId="3945432246" sldId="314"/>
        </pc:sldMkLst>
      </pc:sldChg>
      <pc:sldChg chg="modSp mod">
        <pc:chgData name="Zita Draper" userId="b063123c-f51f-481b-b99c-f574606c9ace" providerId="ADAL" clId="{4449B6B7-593A-4736-BA08-CC2B43AB30E3}" dt="2023-12-19T20:08:21.992" v="751" actId="20577"/>
        <pc:sldMkLst>
          <pc:docMk/>
          <pc:sldMk cId="22289526" sldId="344"/>
        </pc:sldMkLst>
      </pc:sldChg>
      <pc:sldChg chg="addSp delSp modSp mod">
        <pc:chgData name="Zita Draper" userId="b063123c-f51f-481b-b99c-f574606c9ace" providerId="ADAL" clId="{4449B6B7-593A-4736-BA08-CC2B43AB30E3}" dt="2023-12-19T20:14:23.111" v="1060" actId="14100"/>
        <pc:sldMkLst>
          <pc:docMk/>
          <pc:sldMk cId="2147495101" sldId="346"/>
        </pc:sldMkLst>
      </pc:sldChg>
      <pc:sldChg chg="modSp mod">
        <pc:chgData name="Zita Draper" userId="b063123c-f51f-481b-b99c-f574606c9ace" providerId="ADAL" clId="{4449B6B7-593A-4736-BA08-CC2B43AB30E3}" dt="2023-12-19T20:18:55.769" v="1867" actId="20577"/>
        <pc:sldMkLst>
          <pc:docMk/>
          <pc:sldMk cId="2255057612" sldId="348"/>
        </pc:sldMkLst>
      </pc:sldChg>
      <pc:sldChg chg="del">
        <pc:chgData name="Zita Draper" userId="b063123c-f51f-481b-b99c-f574606c9ace" providerId="ADAL" clId="{4449B6B7-593A-4736-BA08-CC2B43AB30E3}" dt="2023-12-19T20:19:07.688" v="1868" actId="2696"/>
        <pc:sldMkLst>
          <pc:docMk/>
          <pc:sldMk cId="468125618" sldId="350"/>
        </pc:sldMkLst>
      </pc:sldChg>
      <pc:sldChg chg="delSp modSp new mod">
        <pc:chgData name="Zita Draper" userId="b063123c-f51f-481b-b99c-f574606c9ace" providerId="ADAL" clId="{4449B6B7-593A-4736-BA08-CC2B43AB30E3}" dt="2023-12-19T20:08:10.660" v="749" actId="20577"/>
        <pc:sldMkLst>
          <pc:docMk/>
          <pc:sldMk cId="565951329" sldId="351"/>
        </pc:sldMkLst>
      </pc:sldChg>
      <pc:sldChg chg="addSp delSp modSp new mod modClrScheme chgLayout">
        <pc:chgData name="Zita Draper" userId="b063123c-f51f-481b-b99c-f574606c9ace" providerId="ADAL" clId="{4449B6B7-593A-4736-BA08-CC2B43AB30E3}" dt="2023-12-19T20:18:29.557" v="1845" actId="20577"/>
        <pc:sldMkLst>
          <pc:docMk/>
          <pc:sldMk cId="252099923" sldId="352"/>
        </pc:sldMkLst>
      </pc:sldChg>
    </pc:docChg>
  </pc:docChgLst>
  <pc:docChgLst>
    <pc:chgData name="Zita Draper" userId="b063123c-f51f-481b-b99c-f574606c9ace" providerId="ADAL" clId="{EF0E77A1-30A0-420A-8B5C-1D4447251AB8}"/>
    <pc:docChg chg="delSld modSld">
      <pc:chgData name="Zita Draper" userId="b063123c-f51f-481b-b99c-f574606c9ace" providerId="ADAL" clId="{EF0E77A1-30A0-420A-8B5C-1D4447251AB8}" dt="2025-12-11T08:33:39.450" v="1" actId="47"/>
      <pc:docMkLst>
        <pc:docMk/>
      </pc:docMkLst>
      <pc:sldChg chg="modSp mod">
        <pc:chgData name="Zita Draper" userId="b063123c-f51f-481b-b99c-f574606c9ace" providerId="ADAL" clId="{EF0E77A1-30A0-420A-8B5C-1D4447251AB8}" dt="2025-12-11T08:33:06.422" v="0" actId="20577"/>
        <pc:sldMkLst>
          <pc:docMk/>
          <pc:sldMk cId="2758198399" sldId="257"/>
        </pc:sldMkLst>
        <pc:spChg chg="mod">
          <ac:chgData name="Zita Draper" userId="b063123c-f51f-481b-b99c-f574606c9ace" providerId="ADAL" clId="{EF0E77A1-30A0-420A-8B5C-1D4447251AB8}" dt="2025-12-11T08:33:06.422" v="0" actId="20577"/>
          <ac:spMkLst>
            <pc:docMk/>
            <pc:sldMk cId="2758198399" sldId="257"/>
            <ac:spMk id="2" creationId="{4C9EE95B-8EC7-1A2D-366B-84621B479A62}"/>
          </ac:spMkLst>
        </pc:spChg>
      </pc:sldChg>
      <pc:sldChg chg="del">
        <pc:chgData name="Zita Draper" userId="b063123c-f51f-481b-b99c-f574606c9ace" providerId="ADAL" clId="{EF0E77A1-30A0-420A-8B5C-1D4447251AB8}" dt="2025-12-11T08:33:39.450" v="1" actId="47"/>
        <pc:sldMkLst>
          <pc:docMk/>
          <pc:sldMk cId="2124962515" sldId="30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2B2048-B011-4933-9801-A715A2235E1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950B5E1-9AF1-450A-A426-76E7070DEE21}">
      <dgm:prSet/>
      <dgm:spPr/>
      <dgm:t>
        <a:bodyPr/>
        <a:lstStyle/>
        <a:p>
          <a:r>
            <a:rPr lang="en-GB" dirty="0"/>
            <a:t>It means looking at both sides of the argument and backing the argument up with evidence. </a:t>
          </a:r>
          <a:endParaRPr lang="en-US" dirty="0"/>
        </a:p>
      </dgm:t>
    </dgm:pt>
    <dgm:pt modelId="{E21415D0-A489-45FC-8FEE-291DD0F41C1E}" type="parTrans" cxnId="{37BA60F9-4257-4660-86D3-6C39CEBED321}">
      <dgm:prSet/>
      <dgm:spPr/>
      <dgm:t>
        <a:bodyPr/>
        <a:lstStyle/>
        <a:p>
          <a:endParaRPr lang="en-US"/>
        </a:p>
      </dgm:t>
    </dgm:pt>
    <dgm:pt modelId="{0F7B9D49-C479-48BE-8EE9-2354E6E0A25B}" type="sibTrans" cxnId="{37BA60F9-4257-4660-86D3-6C39CEBED321}">
      <dgm:prSet/>
      <dgm:spPr/>
      <dgm:t>
        <a:bodyPr/>
        <a:lstStyle/>
        <a:p>
          <a:endParaRPr lang="en-US"/>
        </a:p>
      </dgm:t>
    </dgm:pt>
    <dgm:pt modelId="{B2D357BC-2393-4C2B-B8E7-F047D19E8A85}">
      <dgm:prSet/>
      <dgm:spPr/>
      <dgm:t>
        <a:bodyPr/>
        <a:lstStyle/>
        <a:p>
          <a:r>
            <a:rPr lang="en-GB" dirty="0"/>
            <a:t>It’s </a:t>
          </a:r>
          <a:r>
            <a:rPr lang="en-GB" dirty="0">
              <a:latin typeface="Sabon Next LT"/>
            </a:rPr>
            <a:t>about</a:t>
          </a:r>
          <a:r>
            <a:rPr lang="en-GB" dirty="0"/>
            <a:t> coming to a conclusion by looking at all points of view.</a:t>
          </a:r>
          <a:endParaRPr lang="en-US" dirty="0"/>
        </a:p>
      </dgm:t>
    </dgm:pt>
    <dgm:pt modelId="{B8450EEE-8335-4170-8E40-E6FDC7AC33A7}" type="parTrans" cxnId="{594605A7-1D31-410D-8EF5-9168121F06C0}">
      <dgm:prSet/>
      <dgm:spPr/>
      <dgm:t>
        <a:bodyPr/>
        <a:lstStyle/>
        <a:p>
          <a:endParaRPr lang="en-US"/>
        </a:p>
      </dgm:t>
    </dgm:pt>
    <dgm:pt modelId="{6E96D2B6-120E-4911-8724-5EFF538A7634}" type="sibTrans" cxnId="{594605A7-1D31-410D-8EF5-9168121F06C0}">
      <dgm:prSet/>
      <dgm:spPr/>
      <dgm:t>
        <a:bodyPr/>
        <a:lstStyle/>
        <a:p>
          <a:endParaRPr lang="en-US"/>
        </a:p>
      </dgm:t>
    </dgm:pt>
    <dgm:pt modelId="{E2259057-2923-4F1F-9214-7B9D21322120}" type="pres">
      <dgm:prSet presAssocID="{DA2B2048-B011-4933-9801-A715A2235E18}" presName="linear" presStyleCnt="0">
        <dgm:presLayoutVars>
          <dgm:animLvl val="lvl"/>
          <dgm:resizeHandles val="exact"/>
        </dgm:presLayoutVars>
      </dgm:prSet>
      <dgm:spPr/>
    </dgm:pt>
    <dgm:pt modelId="{BDE5B8BB-29CD-4D0F-8850-65CECA6BF29F}" type="pres">
      <dgm:prSet presAssocID="{B950B5E1-9AF1-450A-A426-76E7070DEE21}" presName="parentText" presStyleLbl="node1" presStyleIdx="0" presStyleCnt="2">
        <dgm:presLayoutVars>
          <dgm:chMax val="0"/>
          <dgm:bulletEnabled val="1"/>
        </dgm:presLayoutVars>
      </dgm:prSet>
      <dgm:spPr/>
    </dgm:pt>
    <dgm:pt modelId="{D4BE7565-C888-4DA5-B9C7-417CE01A52D8}" type="pres">
      <dgm:prSet presAssocID="{0F7B9D49-C479-48BE-8EE9-2354E6E0A25B}" presName="spacer" presStyleCnt="0"/>
      <dgm:spPr/>
    </dgm:pt>
    <dgm:pt modelId="{5A31E511-347B-495F-B3F5-C714C19F56D3}" type="pres">
      <dgm:prSet presAssocID="{B2D357BC-2393-4C2B-B8E7-F047D19E8A85}" presName="parentText" presStyleLbl="node1" presStyleIdx="1" presStyleCnt="2">
        <dgm:presLayoutVars>
          <dgm:chMax val="0"/>
          <dgm:bulletEnabled val="1"/>
        </dgm:presLayoutVars>
      </dgm:prSet>
      <dgm:spPr/>
    </dgm:pt>
  </dgm:ptLst>
  <dgm:cxnLst>
    <dgm:cxn modelId="{C49E6A16-17DD-473C-8E65-AC3DB8263466}" type="presOf" srcId="{DA2B2048-B011-4933-9801-A715A2235E18}" destId="{E2259057-2923-4F1F-9214-7B9D21322120}" srcOrd="0" destOrd="0" presId="urn:microsoft.com/office/officeart/2005/8/layout/vList2"/>
    <dgm:cxn modelId="{677B3E51-39E1-4404-81C3-120D154DA2A4}" type="presOf" srcId="{B2D357BC-2393-4C2B-B8E7-F047D19E8A85}" destId="{5A31E511-347B-495F-B3F5-C714C19F56D3}" srcOrd="0" destOrd="0" presId="urn:microsoft.com/office/officeart/2005/8/layout/vList2"/>
    <dgm:cxn modelId="{594605A7-1D31-410D-8EF5-9168121F06C0}" srcId="{DA2B2048-B011-4933-9801-A715A2235E18}" destId="{B2D357BC-2393-4C2B-B8E7-F047D19E8A85}" srcOrd="1" destOrd="0" parTransId="{B8450EEE-8335-4170-8E40-E6FDC7AC33A7}" sibTransId="{6E96D2B6-120E-4911-8724-5EFF538A7634}"/>
    <dgm:cxn modelId="{309F9AB7-0E72-45C9-A53D-DE16B3DC27AF}" type="presOf" srcId="{B950B5E1-9AF1-450A-A426-76E7070DEE21}" destId="{BDE5B8BB-29CD-4D0F-8850-65CECA6BF29F}" srcOrd="0" destOrd="0" presId="urn:microsoft.com/office/officeart/2005/8/layout/vList2"/>
    <dgm:cxn modelId="{37BA60F9-4257-4660-86D3-6C39CEBED321}" srcId="{DA2B2048-B011-4933-9801-A715A2235E18}" destId="{B950B5E1-9AF1-450A-A426-76E7070DEE21}" srcOrd="0" destOrd="0" parTransId="{E21415D0-A489-45FC-8FEE-291DD0F41C1E}" sibTransId="{0F7B9D49-C479-48BE-8EE9-2354E6E0A25B}"/>
    <dgm:cxn modelId="{D6029824-6087-4F75-BB65-CC5463C0B1C0}" type="presParOf" srcId="{E2259057-2923-4F1F-9214-7B9D21322120}" destId="{BDE5B8BB-29CD-4D0F-8850-65CECA6BF29F}" srcOrd="0" destOrd="0" presId="urn:microsoft.com/office/officeart/2005/8/layout/vList2"/>
    <dgm:cxn modelId="{A508C5C8-DA9B-4FC4-89B7-EC2EBEA4184F}" type="presParOf" srcId="{E2259057-2923-4F1F-9214-7B9D21322120}" destId="{D4BE7565-C888-4DA5-B9C7-417CE01A52D8}" srcOrd="1" destOrd="0" presId="urn:microsoft.com/office/officeart/2005/8/layout/vList2"/>
    <dgm:cxn modelId="{A8DCF55B-296C-45AB-91C6-BB0849822220}" type="presParOf" srcId="{E2259057-2923-4F1F-9214-7B9D21322120}" destId="{5A31E511-347B-495F-B3F5-C714C19F56D3}"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5B8BB-29CD-4D0F-8850-65CECA6BF29F}">
      <dsp:nvSpPr>
        <dsp:cNvPr id="0" name=""/>
        <dsp:cNvSpPr/>
      </dsp:nvSpPr>
      <dsp:spPr>
        <a:xfrm>
          <a:off x="0" y="412168"/>
          <a:ext cx="5322888" cy="2176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It means looking at both sides of the argument and backing the argument up with evidence. </a:t>
          </a:r>
          <a:endParaRPr lang="en-US" sz="3100" kern="1200" dirty="0"/>
        </a:p>
      </dsp:txBody>
      <dsp:txXfrm>
        <a:off x="106233" y="518401"/>
        <a:ext cx="5110422" cy="1963734"/>
      </dsp:txXfrm>
    </dsp:sp>
    <dsp:sp modelId="{5A31E511-347B-495F-B3F5-C714C19F56D3}">
      <dsp:nvSpPr>
        <dsp:cNvPr id="0" name=""/>
        <dsp:cNvSpPr/>
      </dsp:nvSpPr>
      <dsp:spPr>
        <a:xfrm>
          <a:off x="0" y="2677648"/>
          <a:ext cx="5322888" cy="2176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It’s </a:t>
          </a:r>
          <a:r>
            <a:rPr lang="en-GB" sz="3100" kern="1200" dirty="0">
              <a:latin typeface="Sabon Next LT"/>
            </a:rPr>
            <a:t>about</a:t>
          </a:r>
          <a:r>
            <a:rPr lang="en-GB" sz="3100" kern="1200" dirty="0"/>
            <a:t> coming to a conclusion by looking at all points of view.</a:t>
          </a:r>
          <a:endParaRPr lang="en-US" sz="3100" kern="1200" dirty="0"/>
        </a:p>
      </dsp:txBody>
      <dsp:txXfrm>
        <a:off x="106233" y="2783881"/>
        <a:ext cx="5110422" cy="19637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12/11/2025</a:t>
            </a:fld>
            <a:endParaRPr lang="en-US"/>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12/11/2025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3</a:t>
            </a:fld>
            <a:endParaRPr lang="en-US"/>
          </a:p>
        </p:txBody>
      </p:sp>
    </p:spTree>
    <p:extLst>
      <p:ext uri="{BB962C8B-B14F-4D97-AF65-F5344CB8AC3E}">
        <p14:creationId xmlns:p14="http://schemas.microsoft.com/office/powerpoint/2010/main" val="3316225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window is broken and has fallen out of the frame. </a:t>
            </a:r>
          </a:p>
          <a:p>
            <a:endParaRPr lang="en-GB" dirty="0"/>
          </a:p>
          <a:p>
            <a:r>
              <a:rPr lang="en-GB" dirty="0"/>
              <a:t>True or false and are there any counter arguments. </a:t>
            </a:r>
          </a:p>
          <a:p>
            <a:endParaRPr lang="en-GB" dirty="0"/>
          </a:p>
          <a:p>
            <a:r>
              <a:rPr lang="en-GB" dirty="0"/>
              <a:t>Examine. </a:t>
            </a:r>
          </a:p>
        </p:txBody>
      </p:sp>
      <p:sp>
        <p:nvSpPr>
          <p:cNvPr id="4" name="Slide Number Placeholder 3"/>
          <p:cNvSpPr>
            <a:spLocks noGrp="1"/>
          </p:cNvSpPr>
          <p:nvPr>
            <p:ph type="sldNum" sz="quarter" idx="5"/>
          </p:nvPr>
        </p:nvSpPr>
        <p:spPr/>
        <p:txBody>
          <a:bodyPr/>
          <a:lstStyle/>
          <a:p>
            <a:fld id="{E2780FBB-F712-42E7-8C2F-226D98798B3F}" type="slidenum">
              <a:rPr lang="en-US" smtClean="0"/>
              <a:t>22</a:t>
            </a:fld>
            <a:endParaRPr lang="en-US"/>
          </a:p>
        </p:txBody>
      </p:sp>
    </p:spTree>
    <p:extLst>
      <p:ext uri="{BB962C8B-B14F-4D97-AF65-F5344CB8AC3E}">
        <p14:creationId xmlns:p14="http://schemas.microsoft.com/office/powerpoint/2010/main" val="32457166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a:lstStyle/>
          <a:p>
            <a:r>
              <a:rPr lang="en-US"/>
              <a:t>Click icon to add picture</a:t>
            </a:r>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a:lstStyle/>
          <a:p>
            <a:r>
              <a:rPr lang="en-US"/>
              <a:t>Click icon to add picture</a:t>
            </a:r>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r>
              <a:rPr lang="en-US"/>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a:t>Click icon to add picture</a:t>
            </a:r>
            <a:endParaRPr lang="en-US" dirty="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r>
              <a:rPr lang="en-US"/>
              <a:t>SAMPLE FOOTER TEXT</a:t>
            </a:r>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a:t>Click icon to add picture</a:t>
            </a:r>
            <a:endParaRPr lang="en-US" dirty="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a:t>Click icon to add picture</a:t>
            </a:r>
            <a:endParaRPr lang="en-US" dirty="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a:lstStyle/>
          <a:p>
            <a:r>
              <a:rPr lang="en-US"/>
              <a:t>Click icon to add picture</a:t>
            </a:r>
            <a:endParaRPr lang="en-US" dirty="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a:lstStyle/>
          <a:p>
            <a:r>
              <a:rPr lang="en-US"/>
              <a:t>Click icon to add picture</a:t>
            </a:r>
            <a:endParaRPr lang="en-US" dirty="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a:lstStyle/>
          <a:p>
            <a:r>
              <a:rPr lang="en-US"/>
              <a:t>Click icon to add picture</a:t>
            </a:r>
            <a:endParaRPr lang="en-US" dirty="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a:normAutofit/>
          </a:bodyPr>
          <a:lstStyle>
            <a:lvl1pPr marL="0" indent="0">
              <a:buNone/>
              <a:defRPr sz="2200"/>
            </a:lvl1pPr>
          </a:lstStyle>
          <a:p>
            <a:pPr marL="228600" lvl="0" indent="-228600"/>
            <a:r>
              <a:rPr lang="en-US" sz="200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23B9F-B223-42FC-B961-B8BFC75D2259}" type="datetime1">
              <a:rPr lang="en-US" smtClean="0">
                <a:solidFill>
                  <a:schemeClr val="tx2">
                    <a:alpha val="60000"/>
                  </a:schemeClr>
                </a:solidFill>
              </a:rPr>
              <a:pPr/>
              <a:t>12/11/2025</a:t>
            </a:fld>
            <a:endParaRPr lang="en-US"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alpha val="60000"/>
                  </a:schemeClr>
                </a:solidFill>
              </a:rPr>
              <a:t>Sample footer text</a:t>
            </a:r>
            <a:endParaRPr lang="en-US" dirty="0">
              <a:solidFill>
                <a:schemeClr val="tx2">
                  <a:alpha val="60000"/>
                </a:schemeClr>
              </a:solidFill>
            </a:endParaRP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844951-7827-47D4-8276-7DDE1FA7D85A}" type="slidenum">
              <a:rPr lang="en-US" smtClean="0">
                <a:solidFill>
                  <a:schemeClr val="tx2">
                    <a:alpha val="60000"/>
                  </a:schemeClr>
                </a:solidFill>
              </a:rPr>
              <a:pPr/>
              <a:t>‹#›</a:t>
            </a:fld>
            <a:endParaRPr lang="en-US" dirty="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a:lstStyle/>
          <a:p>
            <a:r>
              <a:rPr lang="en-US"/>
              <a:t>Click icon to add picture</a:t>
            </a:r>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a:t>Click icon to add picture</a:t>
            </a:r>
            <a:endParaRPr lang="en-US" dirty="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r>
              <a:rPr lang="en-US"/>
              <a:t>3/1/20XX</a:t>
            </a:r>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image" Target="../media/image5.jpeg"/><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16.xml"/><Relationship Id="rId4" Type="http://schemas.openxmlformats.org/officeDocument/2006/relationships/hyperlink" Target="https://commons.wikimedia.org/wiki/File:Broken_window_large.jpg"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27050" y="1121700"/>
            <a:ext cx="9144000" cy="2387600"/>
          </a:xfrm>
        </p:spPr>
        <p:txBody>
          <a:bodyPr anchor="b" anchorCtr="0"/>
          <a:lstStyle/>
          <a:p>
            <a:r>
              <a:rPr lang="en-US" b="1" i="1" u="sng" dirty="0"/>
              <a:t>Critical writing and critical thinking!</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1527175" y="3600450"/>
            <a:ext cx="9144000" cy="2451100"/>
          </a:xfrm>
        </p:spPr>
        <p:txBody>
          <a:bodyPr/>
          <a:lstStyle/>
          <a:p>
            <a:r>
              <a:rPr lang="en-US" dirty="0"/>
              <a:t>By Zita Draper </a:t>
            </a:r>
          </a:p>
        </p:txBody>
      </p:sp>
    </p:spTree>
    <p:extLst>
      <p:ext uri="{BB962C8B-B14F-4D97-AF65-F5344CB8AC3E}">
        <p14:creationId xmlns:p14="http://schemas.microsoft.com/office/powerpoint/2010/main" val="703580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E88848C-73A5-4BED-FF11-56C2FF6890D6}"/>
              </a:ext>
            </a:extLst>
          </p:cNvPr>
          <p:cNvSpPr>
            <a:spLocks noGrp="1"/>
          </p:cNvSpPr>
          <p:nvPr>
            <p:ph type="title"/>
          </p:nvPr>
        </p:nvSpPr>
        <p:spPr/>
        <p:txBody>
          <a:bodyPr>
            <a:normAutofit/>
          </a:bodyPr>
          <a:lstStyle/>
          <a:p>
            <a:pPr algn="ctr"/>
            <a:r>
              <a:rPr lang="en-GB" sz="6000" b="1" i="1" u="sng" dirty="0"/>
              <a:t>Content </a:t>
            </a:r>
          </a:p>
        </p:txBody>
      </p:sp>
      <p:sp>
        <p:nvSpPr>
          <p:cNvPr id="2" name="Content Placeholder 1">
            <a:extLst>
              <a:ext uri="{FF2B5EF4-FFF2-40B4-BE49-F238E27FC236}">
                <a16:creationId xmlns:a16="http://schemas.microsoft.com/office/drawing/2014/main" id="{4C9EE95B-8EC7-1A2D-366B-84621B479A62}"/>
              </a:ext>
            </a:extLst>
          </p:cNvPr>
          <p:cNvSpPr>
            <a:spLocks noGrp="1"/>
          </p:cNvSpPr>
          <p:nvPr>
            <p:ph idx="1"/>
          </p:nvPr>
        </p:nvSpPr>
        <p:spPr/>
        <p:txBody>
          <a:bodyPr/>
          <a:lstStyle/>
          <a:p>
            <a:r>
              <a:rPr lang="en-GB" dirty="0"/>
              <a:t>Aims and Learning objectives. </a:t>
            </a:r>
          </a:p>
          <a:p>
            <a:r>
              <a:rPr lang="en-GB" dirty="0"/>
              <a:t>How to write an assignment? </a:t>
            </a:r>
          </a:p>
          <a:p>
            <a:r>
              <a:rPr lang="en-GB" dirty="0"/>
              <a:t>How to write critically? </a:t>
            </a:r>
          </a:p>
          <a:p>
            <a:r>
              <a:rPr lang="en-GB" dirty="0"/>
              <a:t>Summary. </a:t>
            </a:r>
          </a:p>
          <a:p>
            <a:r>
              <a:rPr lang="en-GB" dirty="0"/>
              <a:t>Thank you, any questions?</a:t>
            </a:r>
          </a:p>
        </p:txBody>
      </p:sp>
      <p:sp>
        <p:nvSpPr>
          <p:cNvPr id="10" name="Slide Number Placeholder 9">
            <a:extLst>
              <a:ext uri="{FF2B5EF4-FFF2-40B4-BE49-F238E27FC236}">
                <a16:creationId xmlns:a16="http://schemas.microsoft.com/office/drawing/2014/main" id="{99768B1B-04E9-C4E5-84AA-72B1DBD02EF1}"/>
              </a:ext>
            </a:extLst>
          </p:cNvPr>
          <p:cNvSpPr>
            <a:spLocks noGrp="1"/>
          </p:cNvSpPr>
          <p:nvPr>
            <p:ph type="sldNum" sz="quarter" idx="12"/>
          </p:nvPr>
        </p:nvSpPr>
        <p:spPr/>
        <p:txBody>
          <a:bodyPr/>
          <a:lstStyle/>
          <a:p>
            <a:fld id="{28844951-7827-47D4-8276-7DDE1FA7D85A}" type="slidenum">
              <a:rPr lang="en-US" smtClean="0"/>
              <a:t>2</a:t>
            </a:fld>
            <a:endParaRPr lang="en-US"/>
          </a:p>
        </p:txBody>
      </p:sp>
    </p:spTree>
    <p:extLst>
      <p:ext uri="{BB962C8B-B14F-4D97-AF65-F5344CB8AC3E}">
        <p14:creationId xmlns:p14="http://schemas.microsoft.com/office/powerpoint/2010/main" val="2758198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A84C2-AD2A-F81A-9B25-89421421E545}"/>
              </a:ext>
            </a:extLst>
          </p:cNvPr>
          <p:cNvSpPr>
            <a:spLocks noGrp="1"/>
          </p:cNvSpPr>
          <p:nvPr>
            <p:ph type="title"/>
          </p:nvPr>
        </p:nvSpPr>
        <p:spPr/>
        <p:txBody>
          <a:bodyPr>
            <a:normAutofit/>
          </a:bodyPr>
          <a:lstStyle/>
          <a:p>
            <a:pPr algn="ctr"/>
            <a:r>
              <a:rPr lang="en-GB" sz="5400" b="1" i="1" u="sng" dirty="0"/>
              <a:t>Aims and learning objectives </a:t>
            </a:r>
          </a:p>
        </p:txBody>
      </p:sp>
      <p:sp>
        <p:nvSpPr>
          <p:cNvPr id="6" name="Content Placeholder 5">
            <a:extLst>
              <a:ext uri="{FF2B5EF4-FFF2-40B4-BE49-F238E27FC236}">
                <a16:creationId xmlns:a16="http://schemas.microsoft.com/office/drawing/2014/main" id="{A24E0A80-7A0C-B507-21B7-6F2916935661}"/>
              </a:ext>
            </a:extLst>
          </p:cNvPr>
          <p:cNvSpPr>
            <a:spLocks noGrp="1"/>
          </p:cNvSpPr>
          <p:nvPr>
            <p:ph idx="1"/>
          </p:nvPr>
        </p:nvSpPr>
        <p:spPr/>
        <p:txBody>
          <a:bodyPr/>
          <a:lstStyle/>
          <a:p>
            <a:r>
              <a:rPr lang="en-GB" dirty="0"/>
              <a:t>The aim of today’s session is to discuss how to write an academic assignment. </a:t>
            </a:r>
          </a:p>
          <a:p>
            <a:endParaRPr lang="en-GB" dirty="0"/>
          </a:p>
          <a:p>
            <a:r>
              <a:rPr lang="en-GB" dirty="0"/>
              <a:t>By the end of today’s session students should be able to demonstrate that they can write an assignment and analyse. </a:t>
            </a:r>
          </a:p>
        </p:txBody>
      </p:sp>
      <p:sp>
        <p:nvSpPr>
          <p:cNvPr id="5" name="Slide Number Placeholder 4">
            <a:extLst>
              <a:ext uri="{FF2B5EF4-FFF2-40B4-BE49-F238E27FC236}">
                <a16:creationId xmlns:a16="http://schemas.microsoft.com/office/drawing/2014/main" id="{CD215F54-FF09-6B82-32D3-A470565D6F8B}"/>
              </a:ext>
            </a:extLst>
          </p:cNvPr>
          <p:cNvSpPr>
            <a:spLocks noGrp="1"/>
          </p:cNvSpPr>
          <p:nvPr>
            <p:ph type="sldNum" sz="quarter" idx="12"/>
          </p:nvPr>
        </p:nvSpPr>
        <p:spPr/>
        <p:txBody>
          <a:bodyPr/>
          <a:lstStyle/>
          <a:p>
            <a:fld id="{28844951-7827-47D4-8276-7DDE1FA7D85A}" type="slidenum">
              <a:rPr lang="en-US" smtClean="0"/>
              <a:t>3</a:t>
            </a:fld>
            <a:endParaRPr lang="en-US"/>
          </a:p>
        </p:txBody>
      </p:sp>
    </p:spTree>
    <p:extLst>
      <p:ext uri="{BB962C8B-B14F-4D97-AF65-F5344CB8AC3E}">
        <p14:creationId xmlns:p14="http://schemas.microsoft.com/office/powerpoint/2010/main" val="948348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E2A567-A056-3C88-4840-79748D87E4BB}"/>
              </a:ext>
            </a:extLst>
          </p:cNvPr>
          <p:cNvSpPr>
            <a:spLocks noGrp="1"/>
          </p:cNvSpPr>
          <p:nvPr>
            <p:ph type="ctrTitle"/>
          </p:nvPr>
        </p:nvSpPr>
        <p:spPr>
          <a:xfrm>
            <a:off x="1583148" y="2008051"/>
            <a:ext cx="9144000" cy="2387600"/>
          </a:xfrm>
        </p:spPr>
        <p:txBody>
          <a:bodyPr>
            <a:normAutofit/>
          </a:bodyPr>
          <a:lstStyle/>
          <a:p>
            <a:r>
              <a:rPr lang="en-GB" sz="6600" b="1" i="1" u="sng" dirty="0"/>
              <a:t>How to write an academic assignment?</a:t>
            </a:r>
          </a:p>
        </p:txBody>
      </p:sp>
      <p:sp>
        <p:nvSpPr>
          <p:cNvPr id="5" name="Slide Number Placeholder 4">
            <a:extLst>
              <a:ext uri="{FF2B5EF4-FFF2-40B4-BE49-F238E27FC236}">
                <a16:creationId xmlns:a16="http://schemas.microsoft.com/office/drawing/2014/main" id="{7D87CA40-BE5F-27D9-831C-D30751FA1697}"/>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4</a:t>
            </a:fld>
            <a:endParaRPr lang="en-US"/>
          </a:p>
        </p:txBody>
      </p:sp>
    </p:spTree>
    <p:extLst>
      <p:ext uri="{BB962C8B-B14F-4D97-AF65-F5344CB8AC3E}">
        <p14:creationId xmlns:p14="http://schemas.microsoft.com/office/powerpoint/2010/main" val="807586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A3434F7A-0E04-F1F5-32AF-AEAAB355D765}"/>
              </a:ext>
            </a:extLst>
          </p:cNvPr>
          <p:cNvSpPr>
            <a:spLocks noGrp="1"/>
          </p:cNvSpPr>
          <p:nvPr>
            <p:ph type="title"/>
          </p:nvPr>
        </p:nvSpPr>
        <p:spPr/>
        <p:txBody>
          <a:bodyPr>
            <a:normAutofit/>
          </a:bodyPr>
          <a:lstStyle/>
          <a:p>
            <a:pPr algn="ctr"/>
            <a:r>
              <a:rPr lang="en-GB" sz="7200" b="1" i="1" u="sng" dirty="0"/>
              <a:t>Start</a:t>
            </a:r>
          </a:p>
        </p:txBody>
      </p:sp>
      <p:sp>
        <p:nvSpPr>
          <p:cNvPr id="12" name="Content Placeholder 11">
            <a:extLst>
              <a:ext uri="{FF2B5EF4-FFF2-40B4-BE49-F238E27FC236}">
                <a16:creationId xmlns:a16="http://schemas.microsoft.com/office/drawing/2014/main" id="{30219328-A951-4AA2-192B-BF95E3B84492}"/>
              </a:ext>
            </a:extLst>
          </p:cNvPr>
          <p:cNvSpPr>
            <a:spLocks noGrp="1"/>
          </p:cNvSpPr>
          <p:nvPr>
            <p:ph idx="1"/>
          </p:nvPr>
        </p:nvSpPr>
        <p:spPr/>
        <p:txBody>
          <a:bodyPr/>
          <a:lstStyle/>
          <a:p>
            <a:pPr>
              <a:lnSpc>
                <a:spcPct val="200000"/>
              </a:lnSpc>
            </a:pPr>
            <a:r>
              <a:rPr lang="en-GB" dirty="0"/>
              <a:t>Research – utilise the elements we have discussed in first few weeks. </a:t>
            </a:r>
          </a:p>
          <a:p>
            <a:pPr>
              <a:lnSpc>
                <a:spcPct val="200000"/>
              </a:lnSpc>
            </a:pPr>
            <a:r>
              <a:rPr lang="en-GB" dirty="0"/>
              <a:t>Use academic sources – Lexis Uk, Books and Journals. </a:t>
            </a:r>
          </a:p>
        </p:txBody>
      </p:sp>
      <p:sp>
        <p:nvSpPr>
          <p:cNvPr id="10" name="Slide Number Placeholder 9">
            <a:extLst>
              <a:ext uri="{FF2B5EF4-FFF2-40B4-BE49-F238E27FC236}">
                <a16:creationId xmlns:a16="http://schemas.microsoft.com/office/drawing/2014/main" id="{2D8110AC-D45D-04FB-23AA-D386ED148F55}"/>
              </a:ext>
            </a:extLst>
          </p:cNvPr>
          <p:cNvSpPr>
            <a:spLocks noGrp="1"/>
          </p:cNvSpPr>
          <p:nvPr>
            <p:ph type="sldNum" sz="quarter" idx="12"/>
          </p:nvPr>
        </p:nvSpPr>
        <p:spPr/>
        <p:txBody>
          <a:bodyPr/>
          <a:lstStyle/>
          <a:p>
            <a:fld id="{28844951-7827-47D4-8276-7DDE1FA7D85A}" type="slidenum">
              <a:rPr lang="en-US" smtClean="0"/>
              <a:t>5</a:t>
            </a:fld>
            <a:endParaRPr lang="en-US"/>
          </a:p>
        </p:txBody>
      </p:sp>
    </p:spTree>
    <p:extLst>
      <p:ext uri="{BB962C8B-B14F-4D97-AF65-F5344CB8AC3E}">
        <p14:creationId xmlns:p14="http://schemas.microsoft.com/office/powerpoint/2010/main" val="2146976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1538FE4-7794-9FDE-EAD1-262A91A4E444}"/>
              </a:ext>
            </a:extLst>
          </p:cNvPr>
          <p:cNvSpPr>
            <a:spLocks noGrp="1"/>
          </p:cNvSpPr>
          <p:nvPr>
            <p:ph type="ctrTitle"/>
          </p:nvPr>
        </p:nvSpPr>
        <p:spPr/>
        <p:txBody>
          <a:bodyPr>
            <a:normAutofit/>
          </a:bodyPr>
          <a:lstStyle/>
          <a:p>
            <a:r>
              <a:rPr lang="en-GB" sz="7200" b="1" i="1" u="sng" dirty="0"/>
              <a:t>Introduction</a:t>
            </a:r>
          </a:p>
        </p:txBody>
      </p:sp>
      <p:sp>
        <p:nvSpPr>
          <p:cNvPr id="8" name="Text Placeholder 7">
            <a:extLst>
              <a:ext uri="{FF2B5EF4-FFF2-40B4-BE49-F238E27FC236}">
                <a16:creationId xmlns:a16="http://schemas.microsoft.com/office/drawing/2014/main" id="{EA8C91CF-D7C8-3A96-51D2-E82F80570C64}"/>
              </a:ext>
            </a:extLst>
          </p:cNvPr>
          <p:cNvSpPr>
            <a:spLocks noGrp="1"/>
          </p:cNvSpPr>
          <p:nvPr>
            <p:ph type="body" sz="quarter" idx="15"/>
          </p:nvPr>
        </p:nvSpPr>
        <p:spPr/>
        <p:txBody>
          <a:bodyPr/>
          <a:lstStyle/>
          <a:p>
            <a:r>
              <a:rPr lang="en-GB" dirty="0"/>
              <a:t>Introduce the assignment </a:t>
            </a:r>
          </a:p>
        </p:txBody>
      </p:sp>
      <p:sp>
        <p:nvSpPr>
          <p:cNvPr id="6" name="Slide Number Placeholder 5">
            <a:extLst>
              <a:ext uri="{FF2B5EF4-FFF2-40B4-BE49-F238E27FC236}">
                <a16:creationId xmlns:a16="http://schemas.microsoft.com/office/drawing/2014/main" id="{AD60B8F2-C8E2-CE00-872D-9CDFDAE72494}"/>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6</a:t>
            </a:fld>
            <a:endParaRPr lang="en-US"/>
          </a:p>
        </p:txBody>
      </p:sp>
    </p:spTree>
    <p:extLst>
      <p:ext uri="{BB962C8B-B14F-4D97-AF65-F5344CB8AC3E}">
        <p14:creationId xmlns:p14="http://schemas.microsoft.com/office/powerpoint/2010/main" val="609323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2F7AB-9865-34A4-8025-BFD2E86523AE}"/>
              </a:ext>
            </a:extLst>
          </p:cNvPr>
          <p:cNvSpPr>
            <a:spLocks noGrp="1"/>
          </p:cNvSpPr>
          <p:nvPr>
            <p:ph type="title"/>
          </p:nvPr>
        </p:nvSpPr>
        <p:spPr/>
        <p:txBody>
          <a:bodyPr>
            <a:normAutofit/>
          </a:bodyPr>
          <a:lstStyle/>
          <a:p>
            <a:pPr algn="ctr"/>
            <a:r>
              <a:rPr lang="en-GB" sz="5400" b="1" i="1" u="sng" dirty="0"/>
              <a:t>How to write an introduction?</a:t>
            </a:r>
          </a:p>
        </p:txBody>
      </p:sp>
      <p:sp>
        <p:nvSpPr>
          <p:cNvPr id="3" name="Content Placeholder 2">
            <a:extLst>
              <a:ext uri="{FF2B5EF4-FFF2-40B4-BE49-F238E27FC236}">
                <a16:creationId xmlns:a16="http://schemas.microsoft.com/office/drawing/2014/main" id="{534AD60D-B54A-3011-F134-D6F11D4DC4C8}"/>
              </a:ext>
            </a:extLst>
          </p:cNvPr>
          <p:cNvSpPr>
            <a:spLocks noGrp="1"/>
          </p:cNvSpPr>
          <p:nvPr>
            <p:ph idx="1"/>
          </p:nvPr>
        </p:nvSpPr>
        <p:spPr/>
        <p:txBody>
          <a:bodyPr>
            <a:normAutofit lnSpcReduction="10000"/>
          </a:bodyPr>
          <a:lstStyle/>
          <a:p>
            <a:pPr>
              <a:lnSpc>
                <a:spcPct val="150000"/>
              </a:lnSpc>
            </a:pPr>
            <a:r>
              <a:rPr lang="en-GB" dirty="0"/>
              <a:t>Introduce the reader to the assignment. </a:t>
            </a:r>
          </a:p>
          <a:p>
            <a:pPr>
              <a:lnSpc>
                <a:spcPct val="150000"/>
              </a:lnSpc>
            </a:pPr>
            <a:r>
              <a:rPr lang="en-GB" dirty="0"/>
              <a:t>What is the topic? </a:t>
            </a:r>
          </a:p>
          <a:p>
            <a:pPr>
              <a:lnSpc>
                <a:spcPct val="150000"/>
              </a:lnSpc>
            </a:pPr>
            <a:r>
              <a:rPr lang="en-GB" dirty="0"/>
              <a:t>Talk about the topic. </a:t>
            </a:r>
          </a:p>
          <a:p>
            <a:pPr>
              <a:lnSpc>
                <a:spcPct val="150000"/>
              </a:lnSpc>
            </a:pPr>
            <a:r>
              <a:rPr lang="en-GB" dirty="0"/>
              <a:t>What is the assignment about?</a:t>
            </a:r>
          </a:p>
          <a:p>
            <a:pPr>
              <a:lnSpc>
                <a:spcPct val="150000"/>
              </a:lnSpc>
            </a:pPr>
            <a:r>
              <a:rPr lang="en-GB" dirty="0"/>
              <a:t>Thesis – The conclusion of the introduction. </a:t>
            </a:r>
          </a:p>
        </p:txBody>
      </p:sp>
      <p:sp>
        <p:nvSpPr>
          <p:cNvPr id="6" name="Slide Number Placeholder 5">
            <a:extLst>
              <a:ext uri="{FF2B5EF4-FFF2-40B4-BE49-F238E27FC236}">
                <a16:creationId xmlns:a16="http://schemas.microsoft.com/office/drawing/2014/main" id="{2ABBE852-3F71-309A-B09E-8389D070EFE6}"/>
              </a:ext>
            </a:extLst>
          </p:cNvPr>
          <p:cNvSpPr>
            <a:spLocks noGrp="1"/>
          </p:cNvSpPr>
          <p:nvPr>
            <p:ph type="sldNum" sz="quarter" idx="12"/>
          </p:nvPr>
        </p:nvSpPr>
        <p:spPr/>
        <p:txBody>
          <a:bodyPr/>
          <a:lstStyle/>
          <a:p>
            <a:fld id="{28844951-7827-47D4-8276-7DDE1FA7D85A}" type="slidenum">
              <a:rPr lang="en-US" smtClean="0"/>
              <a:t>7</a:t>
            </a:fld>
            <a:endParaRPr lang="en-US"/>
          </a:p>
        </p:txBody>
      </p:sp>
    </p:spTree>
    <p:extLst>
      <p:ext uri="{BB962C8B-B14F-4D97-AF65-F5344CB8AC3E}">
        <p14:creationId xmlns:p14="http://schemas.microsoft.com/office/powerpoint/2010/main" val="2048251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2E376-8D3B-3E6B-9F18-D27B79EFCAD3}"/>
              </a:ext>
            </a:extLst>
          </p:cNvPr>
          <p:cNvSpPr>
            <a:spLocks noGrp="1"/>
          </p:cNvSpPr>
          <p:nvPr>
            <p:ph type="title"/>
          </p:nvPr>
        </p:nvSpPr>
        <p:spPr/>
        <p:txBody>
          <a:bodyPr>
            <a:normAutofit/>
          </a:bodyPr>
          <a:lstStyle/>
          <a:p>
            <a:pPr algn="ctr"/>
            <a:r>
              <a:rPr lang="en-GB" sz="6000" b="1" i="1" u="sng" dirty="0"/>
              <a:t>An example</a:t>
            </a:r>
          </a:p>
        </p:txBody>
      </p:sp>
      <p:sp>
        <p:nvSpPr>
          <p:cNvPr id="3" name="Content Placeholder 2">
            <a:extLst>
              <a:ext uri="{FF2B5EF4-FFF2-40B4-BE49-F238E27FC236}">
                <a16:creationId xmlns:a16="http://schemas.microsoft.com/office/drawing/2014/main" id="{06D0CAE0-1B75-296C-5DE4-3A5F1455D8AC}"/>
              </a:ext>
            </a:extLst>
          </p:cNvPr>
          <p:cNvSpPr>
            <a:spLocks noGrp="1"/>
          </p:cNvSpPr>
          <p:nvPr>
            <p:ph idx="1"/>
          </p:nvPr>
        </p:nvSpPr>
        <p:spPr/>
        <p:txBody>
          <a:bodyPr>
            <a:normAutofit fontScale="70000" lnSpcReduction="20000"/>
          </a:bodyPr>
          <a:lstStyle/>
          <a:p>
            <a:r>
              <a:rPr lang="en-GB" dirty="0"/>
              <a:t>Assignment topic – Dangerous Dogs legislation. </a:t>
            </a:r>
          </a:p>
          <a:p>
            <a:endParaRPr lang="en-GB" dirty="0"/>
          </a:p>
          <a:p>
            <a:r>
              <a:rPr lang="en-GB" dirty="0"/>
              <a:t>The Dangerous Dogs Act is a piece of legislation that imposes restrictions on those who own what are known as banned dogs. It has recently banned XL bullies. Therefore, throughout this assignment there will be a discussion surrounding the impact of the Dangerous Dogs Act. The assignment will include discussions surrounding, what the Dangerous Dogs Act is, what it includes and much more. It is clear from the evidence provided throughout that the Dangerous Dogs Act is a discriminatory piece of legislation, which reinforces stereotypes no need in society. (Smith, 2023)</a:t>
            </a:r>
          </a:p>
        </p:txBody>
      </p:sp>
      <p:sp>
        <p:nvSpPr>
          <p:cNvPr id="6" name="Slide Number Placeholder 5">
            <a:extLst>
              <a:ext uri="{FF2B5EF4-FFF2-40B4-BE49-F238E27FC236}">
                <a16:creationId xmlns:a16="http://schemas.microsoft.com/office/drawing/2014/main" id="{B47AC3D6-AFFC-E901-988E-FA335E3A3DBA}"/>
              </a:ext>
            </a:extLst>
          </p:cNvPr>
          <p:cNvSpPr>
            <a:spLocks noGrp="1"/>
          </p:cNvSpPr>
          <p:nvPr>
            <p:ph type="sldNum" sz="quarter" idx="12"/>
          </p:nvPr>
        </p:nvSpPr>
        <p:spPr/>
        <p:txBody>
          <a:bodyPr/>
          <a:lstStyle/>
          <a:p>
            <a:fld id="{28844951-7827-47D4-8276-7DDE1FA7D85A}" type="slidenum">
              <a:rPr lang="en-US" smtClean="0"/>
              <a:t>8</a:t>
            </a:fld>
            <a:endParaRPr lang="en-US"/>
          </a:p>
        </p:txBody>
      </p:sp>
    </p:spTree>
    <p:extLst>
      <p:ext uri="{BB962C8B-B14F-4D97-AF65-F5344CB8AC3E}">
        <p14:creationId xmlns:p14="http://schemas.microsoft.com/office/powerpoint/2010/main" val="680235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5FF4B73-BB0A-C421-DC90-A1571D6E1BCB}"/>
              </a:ext>
            </a:extLst>
          </p:cNvPr>
          <p:cNvSpPr>
            <a:spLocks noGrp="1"/>
          </p:cNvSpPr>
          <p:nvPr>
            <p:ph type="ctrTitle"/>
          </p:nvPr>
        </p:nvSpPr>
        <p:spPr>
          <a:xfrm>
            <a:off x="1524000" y="2142687"/>
            <a:ext cx="9144000" cy="2387600"/>
          </a:xfrm>
        </p:spPr>
        <p:txBody>
          <a:bodyPr>
            <a:normAutofit/>
          </a:bodyPr>
          <a:lstStyle/>
          <a:p>
            <a:r>
              <a:rPr lang="en-GB" sz="11500" b="1" i="1" u="sng" dirty="0"/>
              <a:t>Main body</a:t>
            </a:r>
          </a:p>
        </p:txBody>
      </p:sp>
      <p:sp>
        <p:nvSpPr>
          <p:cNvPr id="6" name="Slide Number Placeholder 5">
            <a:extLst>
              <a:ext uri="{FF2B5EF4-FFF2-40B4-BE49-F238E27FC236}">
                <a16:creationId xmlns:a16="http://schemas.microsoft.com/office/drawing/2014/main" id="{13D59DF2-DC98-1108-8547-3EB18CAD718E}"/>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9</a:t>
            </a:fld>
            <a:endParaRPr lang="en-US"/>
          </a:p>
        </p:txBody>
      </p:sp>
    </p:spTree>
    <p:extLst>
      <p:ext uri="{BB962C8B-B14F-4D97-AF65-F5344CB8AC3E}">
        <p14:creationId xmlns:p14="http://schemas.microsoft.com/office/powerpoint/2010/main" val="4026006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56B9-2018-C205-9A17-AFBE83D347A0}"/>
              </a:ext>
            </a:extLst>
          </p:cNvPr>
          <p:cNvSpPr>
            <a:spLocks noGrp="1"/>
          </p:cNvSpPr>
          <p:nvPr>
            <p:ph type="title"/>
          </p:nvPr>
        </p:nvSpPr>
        <p:spPr/>
        <p:txBody>
          <a:bodyPr/>
          <a:lstStyle/>
          <a:p>
            <a:pPr algn="ctr"/>
            <a:r>
              <a:rPr lang="en-GB" b="1" i="1" u="sng" dirty="0"/>
              <a:t>How to write then main body?</a:t>
            </a:r>
          </a:p>
        </p:txBody>
      </p:sp>
      <p:sp>
        <p:nvSpPr>
          <p:cNvPr id="3" name="Content Placeholder 2">
            <a:extLst>
              <a:ext uri="{FF2B5EF4-FFF2-40B4-BE49-F238E27FC236}">
                <a16:creationId xmlns:a16="http://schemas.microsoft.com/office/drawing/2014/main" id="{23CAE7DE-8914-D187-260E-F3A299711F03}"/>
              </a:ext>
            </a:extLst>
          </p:cNvPr>
          <p:cNvSpPr>
            <a:spLocks noGrp="1"/>
          </p:cNvSpPr>
          <p:nvPr>
            <p:ph idx="1"/>
          </p:nvPr>
        </p:nvSpPr>
        <p:spPr/>
        <p:txBody>
          <a:bodyPr/>
          <a:lstStyle/>
          <a:p>
            <a:pPr>
              <a:lnSpc>
                <a:spcPct val="150000"/>
              </a:lnSpc>
            </a:pPr>
            <a:r>
              <a:rPr lang="en-GB" dirty="0"/>
              <a:t>Discuss and analyse the assignment topic.</a:t>
            </a:r>
          </a:p>
          <a:p>
            <a:pPr>
              <a:lnSpc>
                <a:spcPct val="150000"/>
              </a:lnSpc>
            </a:pPr>
            <a:r>
              <a:rPr lang="en-GB" dirty="0"/>
              <a:t>Use the guidance given by the lecturer. </a:t>
            </a:r>
          </a:p>
          <a:p>
            <a:pPr>
              <a:lnSpc>
                <a:spcPct val="150000"/>
              </a:lnSpc>
            </a:pPr>
            <a:r>
              <a:rPr lang="en-GB" dirty="0"/>
              <a:t>Look in depth at the assignment brief. </a:t>
            </a:r>
          </a:p>
          <a:p>
            <a:pPr>
              <a:lnSpc>
                <a:spcPct val="150000"/>
              </a:lnSpc>
            </a:pPr>
            <a:r>
              <a:rPr lang="en-GB" dirty="0"/>
              <a:t>Key area’s to consider; </a:t>
            </a:r>
          </a:p>
          <a:p>
            <a:pPr marL="228600" indent="0">
              <a:buNone/>
            </a:pPr>
            <a:endParaRPr lang="en-GB" dirty="0"/>
          </a:p>
          <a:p>
            <a:endParaRPr lang="en-GB" dirty="0"/>
          </a:p>
        </p:txBody>
      </p:sp>
      <p:sp>
        <p:nvSpPr>
          <p:cNvPr id="6" name="Slide Number Placeholder 5">
            <a:extLst>
              <a:ext uri="{FF2B5EF4-FFF2-40B4-BE49-F238E27FC236}">
                <a16:creationId xmlns:a16="http://schemas.microsoft.com/office/drawing/2014/main" id="{1EDBAEA6-9E05-91A3-DCCB-A63D8AC9572B}"/>
              </a:ext>
            </a:extLst>
          </p:cNvPr>
          <p:cNvSpPr>
            <a:spLocks noGrp="1"/>
          </p:cNvSpPr>
          <p:nvPr>
            <p:ph type="sldNum" sz="quarter" idx="12"/>
          </p:nvPr>
        </p:nvSpPr>
        <p:spPr/>
        <p:txBody>
          <a:bodyPr/>
          <a:lstStyle/>
          <a:p>
            <a:fld id="{28844951-7827-47D4-8276-7DDE1FA7D85A}" type="slidenum">
              <a:rPr lang="en-US" smtClean="0"/>
              <a:t>10</a:t>
            </a:fld>
            <a:endParaRPr lang="en-US"/>
          </a:p>
        </p:txBody>
      </p:sp>
    </p:spTree>
    <p:extLst>
      <p:ext uri="{BB962C8B-B14F-4D97-AF65-F5344CB8AC3E}">
        <p14:creationId xmlns:p14="http://schemas.microsoft.com/office/powerpoint/2010/main" val="3745217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84B1B3B-9F36-87F3-CDA3-B5B715C77E2F}"/>
              </a:ext>
            </a:extLst>
          </p:cNvPr>
          <p:cNvSpPr>
            <a:spLocks noGrp="1"/>
          </p:cNvSpPr>
          <p:nvPr>
            <p:ph type="sldNum" sz="quarter" idx="12"/>
          </p:nvPr>
        </p:nvSpPr>
        <p:spPr/>
        <p:txBody>
          <a:bodyPr/>
          <a:lstStyle/>
          <a:p>
            <a:fld id="{28844951-7827-47D4-8276-7DDE1FA7D85A}" type="slidenum">
              <a:rPr lang="en-US" smtClean="0"/>
              <a:t>11</a:t>
            </a:fld>
            <a:endParaRPr lang="en-US"/>
          </a:p>
        </p:txBody>
      </p:sp>
      <p:pic>
        <p:nvPicPr>
          <p:cNvPr id="5" name="Picture 4">
            <a:extLst>
              <a:ext uri="{FF2B5EF4-FFF2-40B4-BE49-F238E27FC236}">
                <a16:creationId xmlns:a16="http://schemas.microsoft.com/office/drawing/2014/main" id="{1DCECE98-8C47-6DDD-A65F-CBC97F18E0E7}"/>
              </a:ext>
            </a:extLst>
          </p:cNvPr>
          <p:cNvPicPr>
            <a:picLocks noChangeAspect="1"/>
          </p:cNvPicPr>
          <p:nvPr/>
        </p:nvPicPr>
        <p:blipFill rotWithShape="1">
          <a:blip r:embed="rId2"/>
          <a:srcRect l="20625" t="20122" r="21079" b="7484"/>
          <a:stretch/>
        </p:blipFill>
        <p:spPr>
          <a:xfrm>
            <a:off x="5278836" y="762935"/>
            <a:ext cx="5996893" cy="4964687"/>
          </a:xfrm>
          <a:prstGeom prst="rect">
            <a:avLst/>
          </a:prstGeom>
        </p:spPr>
      </p:pic>
      <p:sp>
        <p:nvSpPr>
          <p:cNvPr id="7" name="Rectangle: Rounded Corners 6">
            <a:extLst>
              <a:ext uri="{FF2B5EF4-FFF2-40B4-BE49-F238E27FC236}">
                <a16:creationId xmlns:a16="http://schemas.microsoft.com/office/drawing/2014/main" id="{7D919C9E-BC74-172D-EADD-8DE8EF426E9B}"/>
              </a:ext>
            </a:extLst>
          </p:cNvPr>
          <p:cNvSpPr/>
          <p:nvPr/>
        </p:nvSpPr>
        <p:spPr>
          <a:xfrm>
            <a:off x="903180" y="920010"/>
            <a:ext cx="3853944" cy="503200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dirty="0"/>
              <a:t>- If you look for it the information is there. </a:t>
            </a:r>
          </a:p>
          <a:p>
            <a:pPr algn="ctr">
              <a:lnSpc>
                <a:spcPct val="150000"/>
              </a:lnSpc>
            </a:pPr>
            <a:r>
              <a:rPr lang="en-GB" dirty="0"/>
              <a:t>- Ensure that you read the assignment brief fully. </a:t>
            </a:r>
          </a:p>
          <a:p>
            <a:pPr algn="ctr">
              <a:lnSpc>
                <a:spcPct val="150000"/>
              </a:lnSpc>
            </a:pPr>
            <a:r>
              <a:rPr lang="en-GB" dirty="0"/>
              <a:t>- The assignment brief will be the element that you need to look at first. </a:t>
            </a:r>
          </a:p>
        </p:txBody>
      </p:sp>
      <p:cxnSp>
        <p:nvCxnSpPr>
          <p:cNvPr id="9" name="Straight Arrow Connector 8">
            <a:extLst>
              <a:ext uri="{FF2B5EF4-FFF2-40B4-BE49-F238E27FC236}">
                <a16:creationId xmlns:a16="http://schemas.microsoft.com/office/drawing/2014/main" id="{B68E5F8B-72D0-3657-9112-A2EE8EBD10F1}"/>
              </a:ext>
            </a:extLst>
          </p:cNvPr>
          <p:cNvCxnSpPr>
            <a:stCxn id="7" idx="3"/>
          </p:cNvCxnSpPr>
          <p:nvPr/>
        </p:nvCxnSpPr>
        <p:spPr>
          <a:xfrm flipV="1">
            <a:off x="4757124" y="3429000"/>
            <a:ext cx="639519" cy="70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5432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F2CE5-00F9-094A-88BD-B0DDFC1E9554}"/>
              </a:ext>
            </a:extLst>
          </p:cNvPr>
          <p:cNvSpPr>
            <a:spLocks noGrp="1"/>
          </p:cNvSpPr>
          <p:nvPr>
            <p:ph type="title"/>
          </p:nvPr>
        </p:nvSpPr>
        <p:spPr/>
        <p:txBody>
          <a:bodyPr>
            <a:normAutofit/>
          </a:bodyPr>
          <a:lstStyle/>
          <a:p>
            <a:pPr algn="ctr"/>
            <a:r>
              <a:rPr lang="en-GB" sz="5400" b="1" i="1" u="sng" dirty="0"/>
              <a:t>Key points for the main body</a:t>
            </a:r>
          </a:p>
        </p:txBody>
      </p:sp>
      <p:sp>
        <p:nvSpPr>
          <p:cNvPr id="3" name="Content Placeholder 2">
            <a:extLst>
              <a:ext uri="{FF2B5EF4-FFF2-40B4-BE49-F238E27FC236}">
                <a16:creationId xmlns:a16="http://schemas.microsoft.com/office/drawing/2014/main" id="{279102B2-A859-8F73-A16F-97B9B0864366}"/>
              </a:ext>
            </a:extLst>
          </p:cNvPr>
          <p:cNvSpPr>
            <a:spLocks noGrp="1"/>
          </p:cNvSpPr>
          <p:nvPr>
            <p:ph idx="1"/>
          </p:nvPr>
        </p:nvSpPr>
        <p:spPr/>
        <p:txBody>
          <a:bodyPr/>
          <a:lstStyle/>
          <a:p>
            <a:pPr>
              <a:lnSpc>
                <a:spcPct val="200000"/>
              </a:lnSpc>
            </a:pPr>
            <a:r>
              <a:rPr lang="en-GB" dirty="0"/>
              <a:t>Start the discussion. </a:t>
            </a:r>
          </a:p>
          <a:p>
            <a:pPr>
              <a:lnSpc>
                <a:spcPct val="200000"/>
              </a:lnSpc>
            </a:pPr>
            <a:r>
              <a:rPr lang="en-GB" dirty="0"/>
              <a:t>Use Point, evidence, explain and link. </a:t>
            </a:r>
          </a:p>
          <a:p>
            <a:pPr>
              <a:lnSpc>
                <a:spcPct val="200000"/>
              </a:lnSpc>
            </a:pPr>
            <a:r>
              <a:rPr lang="en-GB" dirty="0"/>
              <a:t>Key element in your main body; </a:t>
            </a:r>
          </a:p>
        </p:txBody>
      </p:sp>
      <p:sp>
        <p:nvSpPr>
          <p:cNvPr id="6" name="Slide Number Placeholder 5">
            <a:extLst>
              <a:ext uri="{FF2B5EF4-FFF2-40B4-BE49-F238E27FC236}">
                <a16:creationId xmlns:a16="http://schemas.microsoft.com/office/drawing/2014/main" id="{5EEC2C4E-940F-D4F6-8739-D085B5EFD5E3}"/>
              </a:ext>
            </a:extLst>
          </p:cNvPr>
          <p:cNvSpPr>
            <a:spLocks noGrp="1"/>
          </p:cNvSpPr>
          <p:nvPr>
            <p:ph type="sldNum" sz="quarter" idx="12"/>
          </p:nvPr>
        </p:nvSpPr>
        <p:spPr/>
        <p:txBody>
          <a:bodyPr/>
          <a:lstStyle/>
          <a:p>
            <a:fld id="{28844951-7827-47D4-8276-7DDE1FA7D85A}" type="slidenum">
              <a:rPr lang="en-US" smtClean="0"/>
              <a:t>12</a:t>
            </a:fld>
            <a:endParaRPr lang="en-US"/>
          </a:p>
        </p:txBody>
      </p:sp>
    </p:spTree>
    <p:extLst>
      <p:ext uri="{BB962C8B-B14F-4D97-AF65-F5344CB8AC3E}">
        <p14:creationId xmlns:p14="http://schemas.microsoft.com/office/powerpoint/2010/main" val="565951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28FAB-0C3B-2D7A-FD4C-E136AE52C069}"/>
              </a:ext>
            </a:extLst>
          </p:cNvPr>
          <p:cNvSpPr>
            <a:spLocks noGrp="1"/>
          </p:cNvSpPr>
          <p:nvPr>
            <p:ph type="title"/>
          </p:nvPr>
        </p:nvSpPr>
        <p:spPr/>
        <p:txBody>
          <a:bodyPr>
            <a:normAutofit fontScale="90000"/>
          </a:bodyPr>
          <a:lstStyle/>
          <a:p>
            <a:pPr algn="ctr"/>
            <a:r>
              <a:rPr lang="en-GB" b="1" i="1" u="sng" dirty="0"/>
              <a:t>What is important in the main body?</a:t>
            </a:r>
          </a:p>
        </p:txBody>
      </p:sp>
      <p:sp>
        <p:nvSpPr>
          <p:cNvPr id="3" name="Content Placeholder 2">
            <a:extLst>
              <a:ext uri="{FF2B5EF4-FFF2-40B4-BE49-F238E27FC236}">
                <a16:creationId xmlns:a16="http://schemas.microsoft.com/office/drawing/2014/main" id="{102B86EA-A430-6DFF-2F3A-4A17D77DBE29}"/>
              </a:ext>
            </a:extLst>
          </p:cNvPr>
          <p:cNvSpPr>
            <a:spLocks noGrp="1"/>
          </p:cNvSpPr>
          <p:nvPr>
            <p:ph idx="1"/>
          </p:nvPr>
        </p:nvSpPr>
        <p:spPr/>
        <p:txBody>
          <a:bodyPr/>
          <a:lstStyle/>
          <a:p>
            <a:r>
              <a:rPr lang="en-GB" dirty="0"/>
              <a:t>Critical analysis. </a:t>
            </a:r>
          </a:p>
          <a:p>
            <a:endParaRPr lang="en-GB" dirty="0"/>
          </a:p>
          <a:p>
            <a:r>
              <a:rPr lang="en-GB" dirty="0"/>
              <a:t>Criticising. </a:t>
            </a:r>
          </a:p>
          <a:p>
            <a:endParaRPr lang="en-GB" dirty="0"/>
          </a:p>
          <a:p>
            <a:r>
              <a:rPr lang="en-GB" dirty="0"/>
              <a:t>Do not take things at face value. </a:t>
            </a:r>
          </a:p>
        </p:txBody>
      </p:sp>
      <p:sp>
        <p:nvSpPr>
          <p:cNvPr id="6" name="Slide Number Placeholder 5">
            <a:extLst>
              <a:ext uri="{FF2B5EF4-FFF2-40B4-BE49-F238E27FC236}">
                <a16:creationId xmlns:a16="http://schemas.microsoft.com/office/drawing/2014/main" id="{D32E08B8-FF8B-6C0E-01C1-2583CD0A4328}"/>
              </a:ext>
            </a:extLst>
          </p:cNvPr>
          <p:cNvSpPr>
            <a:spLocks noGrp="1"/>
          </p:cNvSpPr>
          <p:nvPr>
            <p:ph type="sldNum" sz="quarter" idx="12"/>
          </p:nvPr>
        </p:nvSpPr>
        <p:spPr/>
        <p:txBody>
          <a:bodyPr/>
          <a:lstStyle/>
          <a:p>
            <a:fld id="{28844951-7827-47D4-8276-7DDE1FA7D85A}" type="slidenum">
              <a:rPr lang="en-US" smtClean="0"/>
              <a:t>13</a:t>
            </a:fld>
            <a:endParaRPr lang="en-US"/>
          </a:p>
        </p:txBody>
      </p:sp>
    </p:spTree>
    <p:extLst>
      <p:ext uri="{BB962C8B-B14F-4D97-AF65-F5344CB8AC3E}">
        <p14:creationId xmlns:p14="http://schemas.microsoft.com/office/powerpoint/2010/main" val="328057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Old woman reading">
            <a:extLst>
              <a:ext uri="{FF2B5EF4-FFF2-40B4-BE49-F238E27FC236}">
                <a16:creationId xmlns:a16="http://schemas.microsoft.com/office/drawing/2014/main" id="{9AAD0D76-7769-E871-9FD7-F32454DF92EF}"/>
              </a:ext>
            </a:extLst>
          </p:cNvPr>
          <p:cNvPicPr>
            <a:picLocks noGrp="1" noChangeAspect="1"/>
          </p:cNvPicPr>
          <p:nvPr>
            <p:ph type="pic" sz="quarter" idx="13"/>
          </p:nvPr>
        </p:nvPicPr>
        <p:blipFill rotWithShape="1">
          <a:blip r:embed="rId2"/>
          <a:srcRect t="9875" b="9875"/>
          <a:stretch/>
        </p:blipFill>
        <p:spPr/>
      </p:pic>
      <p:pic>
        <p:nvPicPr>
          <p:cNvPr id="7" name="Picture 7" descr="Close-up of woman's hands typing and using a trackpad on a laptop with mug">
            <a:extLst>
              <a:ext uri="{FF2B5EF4-FFF2-40B4-BE49-F238E27FC236}">
                <a16:creationId xmlns:a16="http://schemas.microsoft.com/office/drawing/2014/main" id="{CCE3FE14-3E67-ED8E-9D7F-1B4D8E971164}"/>
              </a:ext>
            </a:extLst>
          </p:cNvPr>
          <p:cNvPicPr>
            <a:picLocks noGrp="1" noChangeAspect="1"/>
          </p:cNvPicPr>
          <p:nvPr>
            <p:ph type="pic" sz="quarter" idx="14"/>
          </p:nvPr>
        </p:nvPicPr>
        <p:blipFill rotWithShape="1">
          <a:blip r:embed="rId3"/>
          <a:srcRect l="12592" r="12592"/>
          <a:stretch/>
        </p:blipFill>
        <p:spPr/>
      </p:pic>
      <p:sp>
        <p:nvSpPr>
          <p:cNvPr id="5" name="Text Placeholder 4">
            <a:extLst>
              <a:ext uri="{FF2B5EF4-FFF2-40B4-BE49-F238E27FC236}">
                <a16:creationId xmlns:a16="http://schemas.microsoft.com/office/drawing/2014/main" id="{D5D7C4C8-B096-CFEB-A43D-D0EC040061F6}"/>
              </a:ext>
            </a:extLst>
          </p:cNvPr>
          <p:cNvSpPr>
            <a:spLocks noGrp="1"/>
          </p:cNvSpPr>
          <p:nvPr>
            <p:ph type="body" sz="quarter" idx="15"/>
          </p:nvPr>
        </p:nvSpPr>
        <p:spPr>
          <a:xfrm>
            <a:off x="838200" y="902074"/>
            <a:ext cx="5322888" cy="5149476"/>
          </a:xfrm>
        </p:spPr>
        <p:txBody>
          <a:bodyPr vert="horz" lIns="91440" tIns="45720" rIns="91440" bIns="45720" rtlCol="0" anchor="t">
            <a:normAutofit/>
          </a:bodyPr>
          <a:lstStyle/>
          <a:p>
            <a:pPr marL="457200" indent="-457200">
              <a:buChar char="v"/>
            </a:pPr>
            <a:r>
              <a:rPr lang="en-GB" dirty="0"/>
              <a:t>Critically analysing is a good academic skill. </a:t>
            </a:r>
            <a:endParaRPr lang="en-US" dirty="0"/>
          </a:p>
          <a:p>
            <a:pPr marL="457200" indent="-457200">
              <a:buClr>
                <a:srgbClr val="E4DEF6"/>
              </a:buClr>
              <a:buChar char="v"/>
            </a:pPr>
            <a:endParaRPr lang="en-GB" dirty="0"/>
          </a:p>
          <a:p>
            <a:pPr marL="457200" indent="-457200">
              <a:buClr>
                <a:srgbClr val="E4DEF6"/>
              </a:buClr>
              <a:buChar char="v"/>
            </a:pPr>
            <a:r>
              <a:rPr lang="en-GB" dirty="0"/>
              <a:t>It's about not writing a bias assignment. </a:t>
            </a:r>
          </a:p>
          <a:p>
            <a:pPr marL="457200" indent="-457200">
              <a:buClr>
                <a:srgbClr val="E4DEF6"/>
              </a:buClr>
              <a:buChar char="v"/>
            </a:pPr>
            <a:endParaRPr lang="en-GB" dirty="0"/>
          </a:p>
          <a:p>
            <a:pPr marL="457200" indent="-457200">
              <a:buClr>
                <a:srgbClr val="E4DEF6"/>
              </a:buClr>
              <a:buChar char="v"/>
            </a:pPr>
            <a:r>
              <a:rPr lang="en-GB" dirty="0"/>
              <a:t>What does bias mean?</a:t>
            </a:r>
          </a:p>
        </p:txBody>
      </p:sp>
    </p:spTree>
    <p:extLst>
      <p:ext uri="{BB962C8B-B14F-4D97-AF65-F5344CB8AC3E}">
        <p14:creationId xmlns:p14="http://schemas.microsoft.com/office/powerpoint/2010/main" val="22289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B83F4-4B53-9CD5-4962-5B945B394E6D}"/>
              </a:ext>
            </a:extLst>
          </p:cNvPr>
          <p:cNvSpPr>
            <a:spLocks noGrp="1"/>
          </p:cNvSpPr>
          <p:nvPr>
            <p:ph type="title"/>
          </p:nvPr>
        </p:nvSpPr>
        <p:spPr/>
        <p:txBody>
          <a:bodyPr>
            <a:normAutofit fontScale="90000"/>
          </a:bodyPr>
          <a:lstStyle/>
          <a:p>
            <a:pPr algn="ctr"/>
            <a:r>
              <a:rPr lang="en-GB" sz="6000" b="1" i="1" u="sng" dirty="0"/>
              <a:t>Why is there a need to be critical?</a:t>
            </a:r>
          </a:p>
        </p:txBody>
      </p:sp>
      <p:sp>
        <p:nvSpPr>
          <p:cNvPr id="5" name="Slide Number Placeholder 4">
            <a:extLst>
              <a:ext uri="{FF2B5EF4-FFF2-40B4-BE49-F238E27FC236}">
                <a16:creationId xmlns:a16="http://schemas.microsoft.com/office/drawing/2014/main" id="{E000F592-A9A5-7E39-A61B-E85426595EE7}"/>
              </a:ext>
            </a:extLst>
          </p:cNvPr>
          <p:cNvSpPr>
            <a:spLocks noGrp="1"/>
          </p:cNvSpPr>
          <p:nvPr>
            <p:ph type="sldNum" sz="quarter" idx="12"/>
          </p:nvPr>
        </p:nvSpPr>
        <p:spPr/>
        <p:txBody>
          <a:bodyPr/>
          <a:lstStyle/>
          <a:p>
            <a:fld id="{28844951-7827-47D4-8276-7DDE1FA7D85A}" type="slidenum">
              <a:rPr lang="en-US" smtClean="0"/>
              <a:t>15</a:t>
            </a:fld>
            <a:endParaRPr lang="en-US"/>
          </a:p>
        </p:txBody>
      </p:sp>
      <p:sp>
        <p:nvSpPr>
          <p:cNvPr id="6" name="TextBox 5">
            <a:extLst>
              <a:ext uri="{FF2B5EF4-FFF2-40B4-BE49-F238E27FC236}">
                <a16:creationId xmlns:a16="http://schemas.microsoft.com/office/drawing/2014/main" id="{CD948313-AF7F-F791-0F0A-6491A472B1B4}"/>
              </a:ext>
            </a:extLst>
          </p:cNvPr>
          <p:cNvSpPr txBox="1"/>
          <p:nvPr/>
        </p:nvSpPr>
        <p:spPr>
          <a:xfrm>
            <a:off x="1150012" y="1890508"/>
            <a:ext cx="9979863" cy="3369577"/>
          </a:xfrm>
          <a:prstGeom prst="rect">
            <a:avLst/>
          </a:prstGeom>
          <a:noFill/>
        </p:spPr>
        <p:txBody>
          <a:bodyPr wrap="square" rtlCol="0">
            <a:spAutoFit/>
          </a:bodyPr>
          <a:lstStyle/>
          <a:p>
            <a:pPr marL="285750" indent="-285750">
              <a:lnSpc>
                <a:spcPct val="150000"/>
              </a:lnSpc>
              <a:buFontTx/>
              <a:buChar char="-"/>
            </a:pPr>
            <a:r>
              <a:rPr lang="en-GB" dirty="0"/>
              <a:t>Do you take everything at face value? </a:t>
            </a:r>
          </a:p>
          <a:p>
            <a:pPr marL="285750" indent="-285750">
              <a:lnSpc>
                <a:spcPct val="150000"/>
              </a:lnSpc>
              <a:buFontTx/>
              <a:buChar char="-"/>
            </a:pPr>
            <a:endParaRPr lang="en-GB" dirty="0"/>
          </a:p>
          <a:p>
            <a:pPr marL="285750" indent="-285750">
              <a:lnSpc>
                <a:spcPct val="150000"/>
              </a:lnSpc>
              <a:buFontTx/>
              <a:buChar char="-"/>
            </a:pPr>
            <a:r>
              <a:rPr lang="en-GB" dirty="0"/>
              <a:t>If I told you that the building was on fire, are you going to take my word for it? </a:t>
            </a:r>
          </a:p>
          <a:p>
            <a:pPr marL="285750" indent="-285750">
              <a:lnSpc>
                <a:spcPct val="150000"/>
              </a:lnSpc>
              <a:buFontTx/>
              <a:buChar char="-"/>
            </a:pPr>
            <a:endParaRPr lang="en-GB" dirty="0"/>
          </a:p>
          <a:p>
            <a:pPr marL="285750" indent="-285750">
              <a:lnSpc>
                <a:spcPct val="150000"/>
              </a:lnSpc>
              <a:buFontTx/>
              <a:buChar char="-"/>
            </a:pPr>
            <a:r>
              <a:rPr lang="en-GB" dirty="0"/>
              <a:t>Would you need evidence? </a:t>
            </a:r>
          </a:p>
          <a:p>
            <a:pPr marL="285750" indent="-285750">
              <a:lnSpc>
                <a:spcPct val="150000"/>
              </a:lnSpc>
              <a:buFontTx/>
              <a:buChar char="-"/>
            </a:pPr>
            <a:endParaRPr lang="en-GB" dirty="0"/>
          </a:p>
          <a:p>
            <a:pPr marL="285750" indent="-285750">
              <a:lnSpc>
                <a:spcPct val="150000"/>
              </a:lnSpc>
              <a:buFontTx/>
              <a:buChar char="-"/>
            </a:pPr>
            <a:r>
              <a:rPr lang="en-GB" dirty="0"/>
              <a:t>Would you look at the other side of the argument? </a:t>
            </a:r>
          </a:p>
          <a:p>
            <a:pPr>
              <a:lnSpc>
                <a:spcPct val="150000"/>
              </a:lnSpc>
            </a:pPr>
            <a:endParaRPr lang="en-GB" dirty="0"/>
          </a:p>
        </p:txBody>
      </p:sp>
    </p:spTree>
    <p:extLst>
      <p:ext uri="{BB962C8B-B14F-4D97-AF65-F5344CB8AC3E}">
        <p14:creationId xmlns:p14="http://schemas.microsoft.com/office/powerpoint/2010/main" val="27651777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Close-up of bookshelves in a public library">
            <a:extLst>
              <a:ext uri="{FF2B5EF4-FFF2-40B4-BE49-F238E27FC236}">
                <a16:creationId xmlns:a16="http://schemas.microsoft.com/office/drawing/2014/main" id="{C69A8AC9-2DFF-AA5D-87C1-9FFCE8545086}"/>
              </a:ext>
            </a:extLst>
          </p:cNvPr>
          <p:cNvPicPr>
            <a:picLocks noGrp="1" noChangeAspect="1"/>
          </p:cNvPicPr>
          <p:nvPr>
            <p:ph type="pic" sz="quarter" idx="13"/>
          </p:nvPr>
        </p:nvPicPr>
        <p:blipFill rotWithShape="1">
          <a:blip r:embed="rId2"/>
          <a:srcRect t="15064" b="15064"/>
          <a:stretch/>
        </p:blipFill>
        <p:spPr/>
      </p:pic>
      <p:pic>
        <p:nvPicPr>
          <p:cNvPr id="7" name="Picture 7" descr="Question mark on green pastel background">
            <a:extLst>
              <a:ext uri="{FF2B5EF4-FFF2-40B4-BE49-F238E27FC236}">
                <a16:creationId xmlns:a16="http://schemas.microsoft.com/office/drawing/2014/main" id="{C08AE950-1F34-F8A3-019A-07F74F7F7BA8}"/>
              </a:ext>
            </a:extLst>
          </p:cNvPr>
          <p:cNvPicPr>
            <a:picLocks noGrp="1" noChangeAspect="1"/>
          </p:cNvPicPr>
          <p:nvPr>
            <p:ph type="pic" sz="quarter" idx="14"/>
          </p:nvPr>
        </p:nvPicPr>
        <p:blipFill rotWithShape="1">
          <a:blip r:embed="rId3"/>
          <a:srcRect t="14357" b="14357"/>
          <a:stretch/>
        </p:blipFill>
        <p:spPr/>
      </p:pic>
      <p:graphicFrame>
        <p:nvGraphicFramePr>
          <p:cNvPr id="9" name="Text Placeholder 4">
            <a:extLst>
              <a:ext uri="{FF2B5EF4-FFF2-40B4-BE49-F238E27FC236}">
                <a16:creationId xmlns:a16="http://schemas.microsoft.com/office/drawing/2014/main" id="{880F4971-A41E-7EBA-D873-FB591420627B}"/>
              </a:ext>
            </a:extLst>
          </p:cNvPr>
          <p:cNvGraphicFramePr/>
          <p:nvPr>
            <p:extLst>
              <p:ext uri="{D42A27DB-BD31-4B8C-83A1-F6EECF244321}">
                <p14:modId xmlns:p14="http://schemas.microsoft.com/office/powerpoint/2010/main" val="1141136237"/>
              </p:ext>
            </p:extLst>
          </p:nvPr>
        </p:nvGraphicFramePr>
        <p:xfrm>
          <a:off x="838200" y="785533"/>
          <a:ext cx="5322888" cy="52660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30864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FA3E1-1017-D947-75B8-71F89B4AD509}"/>
              </a:ext>
            </a:extLst>
          </p:cNvPr>
          <p:cNvSpPr>
            <a:spLocks noGrp="1"/>
          </p:cNvSpPr>
          <p:nvPr>
            <p:ph type="ctrTitle"/>
          </p:nvPr>
        </p:nvSpPr>
        <p:spPr>
          <a:xfrm>
            <a:off x="2120575" y="388226"/>
            <a:ext cx="3287521" cy="1746405"/>
          </a:xfrm>
        </p:spPr>
        <p:txBody>
          <a:bodyPr>
            <a:normAutofit/>
          </a:bodyPr>
          <a:lstStyle/>
          <a:p>
            <a:r>
              <a:rPr lang="en-GB" sz="4400" b="1" i="1" u="sng" dirty="0">
                <a:cs typeface="Angsana New"/>
              </a:rPr>
              <a:t>An example</a:t>
            </a:r>
            <a:endParaRPr lang="en-GB" b="1" dirty="0"/>
          </a:p>
        </p:txBody>
      </p:sp>
      <p:sp>
        <p:nvSpPr>
          <p:cNvPr id="5" name="Text Placeholder 4">
            <a:extLst>
              <a:ext uri="{FF2B5EF4-FFF2-40B4-BE49-F238E27FC236}">
                <a16:creationId xmlns:a16="http://schemas.microsoft.com/office/drawing/2014/main" id="{81E25FFC-7356-056C-1EB8-2B8AA15F8556}"/>
              </a:ext>
            </a:extLst>
          </p:cNvPr>
          <p:cNvSpPr>
            <a:spLocks noGrp="1"/>
          </p:cNvSpPr>
          <p:nvPr>
            <p:ph type="body" sz="quarter" idx="15"/>
          </p:nvPr>
        </p:nvSpPr>
        <p:spPr>
          <a:xfrm>
            <a:off x="801029" y="1825547"/>
            <a:ext cx="5322888" cy="4318929"/>
          </a:xfrm>
        </p:spPr>
        <p:txBody>
          <a:bodyPr vert="horz" lIns="91440" tIns="45720" rIns="91440" bIns="45720" rtlCol="0" anchor="t">
            <a:normAutofit lnSpcReduction="10000"/>
          </a:bodyPr>
          <a:lstStyle/>
          <a:p>
            <a:r>
              <a:rPr lang="en-GB" b="1" i="1" u="sng" dirty="0"/>
              <a:t>Topic –</a:t>
            </a:r>
            <a:r>
              <a:rPr lang="en-GB" dirty="0"/>
              <a:t> Happy Hippos are the Wales favourite chocolate. </a:t>
            </a:r>
          </a:p>
          <a:p>
            <a:endParaRPr lang="en-GB" dirty="0"/>
          </a:p>
          <a:p>
            <a:r>
              <a:rPr lang="en-GB" dirty="0"/>
              <a:t>How will I answer?; </a:t>
            </a:r>
          </a:p>
          <a:p>
            <a:r>
              <a:rPr lang="en-GB" dirty="0"/>
              <a:t>- Point. </a:t>
            </a:r>
          </a:p>
          <a:p>
            <a:r>
              <a:rPr lang="en-GB" dirty="0"/>
              <a:t>- Evidence. </a:t>
            </a:r>
          </a:p>
          <a:p>
            <a:r>
              <a:rPr lang="en-GB" dirty="0"/>
              <a:t>- Explain. </a:t>
            </a:r>
          </a:p>
          <a:p>
            <a:r>
              <a:rPr lang="en-GB" dirty="0"/>
              <a:t>- Link.</a:t>
            </a:r>
          </a:p>
          <a:p>
            <a:endParaRPr lang="en-GB" dirty="0"/>
          </a:p>
          <a:p>
            <a:endParaRPr lang="en-GB" dirty="0"/>
          </a:p>
        </p:txBody>
      </p:sp>
      <p:pic>
        <p:nvPicPr>
          <p:cNvPr id="1026" name="Picture 2" descr="Kinder Happy Hippo - Kinder United Kingdom and Ireland">
            <a:extLst>
              <a:ext uri="{FF2B5EF4-FFF2-40B4-BE49-F238E27FC236}">
                <a16:creationId xmlns:a16="http://schemas.microsoft.com/office/drawing/2014/main" id="{7B662067-BE18-1B0D-1984-B26A9B5199C1}"/>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t="23250" b="2325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10" name="AutoShape 4" descr="Kinder Happy Hippo Chocolate Cream Biscuits Multipack 5x20.7g | Sainsbury's">
            <a:extLst>
              <a:ext uri="{FF2B5EF4-FFF2-40B4-BE49-F238E27FC236}">
                <a16:creationId xmlns:a16="http://schemas.microsoft.com/office/drawing/2014/main" id="{9A91C156-46E1-5C2D-F70D-FC0CE9B54835}"/>
              </a:ext>
            </a:extLst>
          </p:cNvPr>
          <p:cNvSpPr>
            <a:spLocks noGrp="1" noChangeAspect="1" noChangeArrowheads="1"/>
          </p:cNvSpPr>
          <p:nvPr>
            <p:ph type="pic" sz="quarter" idx="14"/>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Wholesale Kinder Happy Hippo Cocoa Cream 5 Pack 103.5g | Hancocks">
            <a:extLst>
              <a:ext uri="{FF2B5EF4-FFF2-40B4-BE49-F238E27FC236}">
                <a16:creationId xmlns:a16="http://schemas.microsoft.com/office/drawing/2014/main" id="{16DCDD7E-F82D-E2A7-CED6-9FC761CFA4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4848" y="3502153"/>
            <a:ext cx="4606123" cy="2792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495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CE16585C-CC4F-A206-040E-A61995A02E7D}"/>
              </a:ext>
            </a:extLst>
          </p:cNvPr>
          <p:cNvSpPr>
            <a:spLocks noGrp="1"/>
          </p:cNvSpPr>
          <p:nvPr>
            <p:ph idx="1"/>
          </p:nvPr>
        </p:nvSpPr>
        <p:spPr>
          <a:xfrm>
            <a:off x="838200" y="712447"/>
            <a:ext cx="10515600" cy="5464516"/>
          </a:xfrm>
        </p:spPr>
        <p:txBody>
          <a:bodyPr>
            <a:normAutofit fontScale="92500" lnSpcReduction="20000"/>
          </a:bodyPr>
          <a:lstStyle/>
          <a:p>
            <a:r>
              <a:rPr lang="en-GB" dirty="0"/>
              <a:t>Happy Hippos are Wales’s favourite chocolate. This is shown as during a survey carried out by Chocolate co 51% out of 100 people surveyed explained that Happy Hippos were their favourite chocolate. Therefore, it is clear to see the Happy Hippo’s are Wales favourite chocolates. </a:t>
            </a:r>
          </a:p>
          <a:p>
            <a:r>
              <a:rPr lang="en-GB" dirty="0"/>
              <a:t>On the other hand, the study carried out by Chocolate co is not a true representation of Wales. This is because there are more than 100 people living in Wales. Therefore, a minority cannot speak for the whole of Wales. Therefore, it is clear to see that Wales Favourite chocolate is undisclosed. </a:t>
            </a:r>
          </a:p>
        </p:txBody>
      </p:sp>
    </p:spTree>
    <p:extLst>
      <p:ext uri="{BB962C8B-B14F-4D97-AF65-F5344CB8AC3E}">
        <p14:creationId xmlns:p14="http://schemas.microsoft.com/office/powerpoint/2010/main" val="252099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1F74B-2A0C-43A8-4217-40EED10F0907}"/>
              </a:ext>
            </a:extLst>
          </p:cNvPr>
          <p:cNvSpPr>
            <a:spLocks noGrp="1"/>
          </p:cNvSpPr>
          <p:nvPr>
            <p:ph type="title"/>
          </p:nvPr>
        </p:nvSpPr>
        <p:spPr/>
        <p:txBody>
          <a:bodyPr>
            <a:normAutofit/>
          </a:bodyPr>
          <a:lstStyle/>
          <a:p>
            <a:pPr algn="ctr"/>
            <a:r>
              <a:rPr lang="en-GB" sz="6000" b="1" i="1" u="sng">
                <a:cs typeface="Angsana New"/>
              </a:rPr>
              <a:t>What does this show us?</a:t>
            </a:r>
            <a:endParaRPr lang="en-GB" sz="6000" b="1"/>
          </a:p>
        </p:txBody>
      </p:sp>
      <p:sp>
        <p:nvSpPr>
          <p:cNvPr id="3" name="Picture Placeholder 2">
            <a:extLst>
              <a:ext uri="{FF2B5EF4-FFF2-40B4-BE49-F238E27FC236}">
                <a16:creationId xmlns:a16="http://schemas.microsoft.com/office/drawing/2014/main" id="{50B65033-6388-FA75-0EF4-57457C813D44}"/>
              </a:ext>
            </a:extLst>
          </p:cNvPr>
          <p:cNvSpPr>
            <a:spLocks noGrp="1"/>
          </p:cNvSpPr>
          <p:nvPr>
            <p:ph idx="1"/>
          </p:nvPr>
        </p:nvSpPr>
        <p:spPr/>
        <p:txBody>
          <a:bodyPr vert="horz" lIns="91440" tIns="45720" rIns="91440" bIns="45720" rtlCol="0" anchor="t">
            <a:normAutofit/>
          </a:bodyPr>
          <a:lstStyle/>
          <a:p>
            <a:pPr>
              <a:lnSpc>
                <a:spcPct val="200000"/>
              </a:lnSpc>
            </a:pPr>
            <a:r>
              <a:rPr lang="en-GB" dirty="0">
                <a:solidFill>
                  <a:srgbClr val="201449">
                    <a:alpha val="70000"/>
                  </a:srgbClr>
                </a:solidFill>
              </a:rPr>
              <a:t>In assignments you need to be analysing, thinking critically. </a:t>
            </a:r>
            <a:endParaRPr lang="en-US"/>
          </a:p>
          <a:p>
            <a:pPr>
              <a:lnSpc>
                <a:spcPct val="200000"/>
              </a:lnSpc>
              <a:buClr>
                <a:srgbClr val="E4DEF6"/>
              </a:buClr>
            </a:pPr>
            <a:r>
              <a:rPr lang="en-GB" dirty="0">
                <a:solidFill>
                  <a:srgbClr val="201449">
                    <a:alpha val="70000"/>
                  </a:srgbClr>
                </a:solidFill>
              </a:rPr>
              <a:t>Criticise and question the validity of argument. </a:t>
            </a:r>
          </a:p>
        </p:txBody>
      </p:sp>
      <p:pic>
        <p:nvPicPr>
          <p:cNvPr id="5" name="Graphic 4" descr="Person with idea outline">
            <a:extLst>
              <a:ext uri="{FF2B5EF4-FFF2-40B4-BE49-F238E27FC236}">
                <a16:creationId xmlns:a16="http://schemas.microsoft.com/office/drawing/2014/main" id="{5611A673-04A9-37FF-9222-76F4E902BA7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08504" y="4944364"/>
            <a:ext cx="1559858" cy="1559858"/>
          </a:xfrm>
          <a:prstGeom prst="rect">
            <a:avLst/>
          </a:prstGeom>
        </p:spPr>
      </p:pic>
    </p:spTree>
    <p:extLst>
      <p:ext uri="{BB962C8B-B14F-4D97-AF65-F5344CB8AC3E}">
        <p14:creationId xmlns:p14="http://schemas.microsoft.com/office/powerpoint/2010/main" val="2146609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AC04C-1C82-E931-5ECC-33B52129ED97}"/>
              </a:ext>
            </a:extLst>
          </p:cNvPr>
          <p:cNvSpPr>
            <a:spLocks noGrp="1"/>
          </p:cNvSpPr>
          <p:nvPr>
            <p:ph type="title"/>
          </p:nvPr>
        </p:nvSpPr>
        <p:spPr/>
        <p:txBody>
          <a:bodyPr>
            <a:normAutofit/>
          </a:bodyPr>
          <a:lstStyle/>
          <a:p>
            <a:pPr algn="ctr"/>
            <a:r>
              <a:rPr lang="en-GB" b="1" i="1" u="sng">
                <a:cs typeface="Angsana New"/>
              </a:rPr>
              <a:t>How does this relate to researching?</a:t>
            </a:r>
            <a:endParaRPr lang="en-GB" b="1"/>
          </a:p>
        </p:txBody>
      </p:sp>
      <p:sp>
        <p:nvSpPr>
          <p:cNvPr id="3" name="Picture Placeholder 2">
            <a:extLst>
              <a:ext uri="{FF2B5EF4-FFF2-40B4-BE49-F238E27FC236}">
                <a16:creationId xmlns:a16="http://schemas.microsoft.com/office/drawing/2014/main" id="{FF551331-BB82-9835-8389-3BB98FBFCABD}"/>
              </a:ext>
            </a:extLst>
          </p:cNvPr>
          <p:cNvSpPr>
            <a:spLocks noGrp="1"/>
          </p:cNvSpPr>
          <p:nvPr>
            <p:ph idx="1"/>
          </p:nvPr>
        </p:nvSpPr>
        <p:spPr>
          <a:xfrm>
            <a:off x="784412" y="1748351"/>
            <a:ext cx="10515600" cy="3998306"/>
          </a:xfrm>
        </p:spPr>
        <p:txBody>
          <a:bodyPr vert="horz" lIns="91440" tIns="45720" rIns="91440" bIns="45720" rtlCol="0" anchor="t">
            <a:normAutofit fontScale="77500" lnSpcReduction="20000"/>
          </a:bodyPr>
          <a:lstStyle/>
          <a:p>
            <a:pPr>
              <a:lnSpc>
                <a:spcPct val="200000"/>
              </a:lnSpc>
            </a:pPr>
            <a:r>
              <a:rPr lang="en-GB" dirty="0">
                <a:solidFill>
                  <a:srgbClr val="201449">
                    <a:alpha val="70000"/>
                  </a:srgbClr>
                </a:solidFill>
              </a:rPr>
              <a:t>Some sources will be bias and one sided. </a:t>
            </a:r>
            <a:endParaRPr lang="en-US" dirty="0"/>
          </a:p>
          <a:p>
            <a:pPr>
              <a:lnSpc>
                <a:spcPct val="200000"/>
              </a:lnSpc>
              <a:buClr>
                <a:srgbClr val="E4DEF6"/>
              </a:buClr>
            </a:pPr>
            <a:r>
              <a:rPr lang="en-GB" dirty="0">
                <a:solidFill>
                  <a:srgbClr val="201449">
                    <a:alpha val="70000"/>
                  </a:srgbClr>
                </a:solidFill>
              </a:rPr>
              <a:t>You need to spot these and whilst you can use the argument within them. </a:t>
            </a:r>
          </a:p>
          <a:p>
            <a:pPr>
              <a:lnSpc>
                <a:spcPct val="200000"/>
              </a:lnSpc>
              <a:buClr>
                <a:srgbClr val="E4DEF6"/>
              </a:buClr>
            </a:pPr>
            <a:r>
              <a:rPr lang="en-GB" dirty="0">
                <a:solidFill>
                  <a:srgbClr val="201449">
                    <a:alpha val="70000"/>
                  </a:srgbClr>
                </a:solidFill>
              </a:rPr>
              <a:t>Being critical. </a:t>
            </a:r>
          </a:p>
          <a:p>
            <a:pPr>
              <a:lnSpc>
                <a:spcPct val="200000"/>
              </a:lnSpc>
              <a:buClr>
                <a:srgbClr val="E4DEF6"/>
              </a:buClr>
            </a:pPr>
            <a:r>
              <a:rPr lang="en-GB" dirty="0">
                <a:solidFill>
                  <a:srgbClr val="201449">
                    <a:alpha val="70000"/>
                  </a:srgbClr>
                </a:solidFill>
              </a:rPr>
              <a:t>Also look for opposite arguments.</a:t>
            </a:r>
          </a:p>
        </p:txBody>
      </p:sp>
      <p:pic>
        <p:nvPicPr>
          <p:cNvPr id="4" name="Graphic 4" descr="Person with idea outline">
            <a:extLst>
              <a:ext uri="{FF2B5EF4-FFF2-40B4-BE49-F238E27FC236}">
                <a16:creationId xmlns:a16="http://schemas.microsoft.com/office/drawing/2014/main" id="{F70D8352-1F46-591D-2E40-897976F5541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11553" y="4935071"/>
            <a:ext cx="1559858" cy="1559858"/>
          </a:xfrm>
          <a:prstGeom prst="rect">
            <a:avLst/>
          </a:prstGeom>
        </p:spPr>
      </p:pic>
    </p:spTree>
    <p:extLst>
      <p:ext uri="{BB962C8B-B14F-4D97-AF65-F5344CB8AC3E}">
        <p14:creationId xmlns:p14="http://schemas.microsoft.com/office/powerpoint/2010/main" val="22550576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ame 12">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ame 26">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5CCD7-9717-97C3-468B-CEA09769EE8D}"/>
              </a:ext>
            </a:extLst>
          </p:cNvPr>
          <p:cNvSpPr>
            <a:spLocks noGrp="1"/>
          </p:cNvSpPr>
          <p:nvPr>
            <p:ph type="title"/>
          </p:nvPr>
        </p:nvSpPr>
        <p:spPr>
          <a:xfrm>
            <a:off x="838201" y="857251"/>
            <a:ext cx="5428375" cy="2076450"/>
          </a:xfrm>
        </p:spPr>
        <p:txBody>
          <a:bodyPr vert="horz" lIns="91440" tIns="45720" rIns="91440" bIns="45720" rtlCol="0" anchor="b">
            <a:normAutofit/>
          </a:bodyPr>
          <a:lstStyle/>
          <a:p>
            <a:pPr algn="ctr"/>
            <a:r>
              <a:rPr lang="en-US" sz="5400" b="1" i="1" u="sng" dirty="0">
                <a:solidFill>
                  <a:srgbClr val="FFFFFF"/>
                </a:solidFill>
              </a:rPr>
              <a:t>Let’s try</a:t>
            </a:r>
          </a:p>
        </p:txBody>
      </p:sp>
      <p:sp>
        <p:nvSpPr>
          <p:cNvPr id="16" name="TextBox 5">
            <a:extLst>
              <a:ext uri="{FF2B5EF4-FFF2-40B4-BE49-F238E27FC236}">
                <a16:creationId xmlns:a16="http://schemas.microsoft.com/office/drawing/2014/main" id="{A983B930-BC34-0466-AC5E-5669825D4E3A}"/>
              </a:ext>
            </a:extLst>
          </p:cNvPr>
          <p:cNvSpPr txBox="1"/>
          <p:nvPr/>
        </p:nvSpPr>
        <p:spPr>
          <a:xfrm>
            <a:off x="838200" y="3190875"/>
            <a:ext cx="5428375" cy="2986087"/>
          </a:xfrm>
          <a:prstGeom prst="rect">
            <a:avLst/>
          </a:prstGeom>
        </p:spPr>
        <p:txBody>
          <a:bodyPr vert="horz" lIns="91440" tIns="45720" rIns="91440" bIns="45720" rtlCol="0">
            <a:normAutofit/>
          </a:bodyPr>
          <a:lstStyle/>
          <a:p>
            <a:pPr marL="285750" indent="-228600">
              <a:lnSpc>
                <a:spcPct val="110000"/>
              </a:lnSpc>
              <a:spcAft>
                <a:spcPts val="600"/>
              </a:spcAft>
              <a:buClr>
                <a:schemeClr val="tx2">
                  <a:lumMod val="10000"/>
                  <a:lumOff val="90000"/>
                </a:schemeClr>
              </a:buClr>
              <a:buSzPct val="80000"/>
              <a:buFont typeface="Wingdings" panose="05000000000000000000" pitchFamily="2" charset="2"/>
              <a:buChar char="§"/>
            </a:pPr>
            <a:r>
              <a:rPr lang="en-US" sz="2000">
                <a:solidFill>
                  <a:srgbClr val="FFFFFF"/>
                </a:solidFill>
              </a:rPr>
              <a:t>Look at the picture on the following slide. </a:t>
            </a:r>
          </a:p>
          <a:p>
            <a:pPr marL="285750" indent="-228600">
              <a:lnSpc>
                <a:spcPct val="110000"/>
              </a:lnSpc>
              <a:spcAft>
                <a:spcPts val="600"/>
              </a:spcAft>
              <a:buClr>
                <a:schemeClr val="tx2">
                  <a:lumMod val="10000"/>
                  <a:lumOff val="90000"/>
                </a:schemeClr>
              </a:buClr>
              <a:buSzPct val="80000"/>
              <a:buFont typeface="Wingdings" panose="05000000000000000000" pitchFamily="2" charset="2"/>
              <a:buChar char="§"/>
            </a:pPr>
            <a:endParaRPr lang="en-US" sz="2000">
              <a:solidFill>
                <a:srgbClr val="FFFFFF"/>
              </a:solidFill>
            </a:endParaRPr>
          </a:p>
          <a:p>
            <a:pPr marL="285750" indent="-228600">
              <a:lnSpc>
                <a:spcPct val="110000"/>
              </a:lnSpc>
              <a:spcAft>
                <a:spcPts val="600"/>
              </a:spcAft>
              <a:buClr>
                <a:schemeClr val="tx2">
                  <a:lumMod val="10000"/>
                  <a:lumOff val="90000"/>
                </a:schemeClr>
              </a:buClr>
              <a:buSzPct val="80000"/>
              <a:buFont typeface="Wingdings" panose="05000000000000000000" pitchFamily="2" charset="2"/>
              <a:buChar char="§"/>
            </a:pPr>
            <a:endParaRPr lang="en-US" sz="2000">
              <a:solidFill>
                <a:srgbClr val="FFFFFF"/>
              </a:solidFill>
            </a:endParaRPr>
          </a:p>
          <a:p>
            <a:pPr marL="285750" indent="-228600">
              <a:lnSpc>
                <a:spcPct val="110000"/>
              </a:lnSpc>
              <a:spcAft>
                <a:spcPts val="600"/>
              </a:spcAft>
              <a:buClr>
                <a:schemeClr val="tx2">
                  <a:lumMod val="10000"/>
                  <a:lumOff val="90000"/>
                </a:schemeClr>
              </a:buClr>
              <a:buSzPct val="80000"/>
              <a:buFont typeface="Wingdings" panose="05000000000000000000" pitchFamily="2" charset="2"/>
              <a:buChar char="§"/>
            </a:pPr>
            <a:r>
              <a:rPr lang="en-US" sz="2000">
                <a:solidFill>
                  <a:srgbClr val="FFFFFF"/>
                </a:solidFill>
              </a:rPr>
              <a:t>Argue the fact. </a:t>
            </a:r>
          </a:p>
          <a:p>
            <a:pPr marL="285750" indent="-228600">
              <a:lnSpc>
                <a:spcPct val="110000"/>
              </a:lnSpc>
              <a:spcAft>
                <a:spcPts val="600"/>
              </a:spcAft>
              <a:buClr>
                <a:schemeClr val="tx2">
                  <a:lumMod val="10000"/>
                  <a:lumOff val="90000"/>
                </a:schemeClr>
              </a:buClr>
              <a:buSzPct val="80000"/>
              <a:buFont typeface="Wingdings" panose="05000000000000000000" pitchFamily="2" charset="2"/>
              <a:buChar char="§"/>
            </a:pPr>
            <a:endParaRPr lang="en-US" sz="2000">
              <a:solidFill>
                <a:srgbClr val="FFFFFF"/>
              </a:solidFill>
            </a:endParaRPr>
          </a:p>
          <a:p>
            <a:pPr marL="285750" indent="-228600">
              <a:lnSpc>
                <a:spcPct val="110000"/>
              </a:lnSpc>
              <a:spcAft>
                <a:spcPts val="600"/>
              </a:spcAft>
              <a:buClr>
                <a:schemeClr val="tx2">
                  <a:lumMod val="10000"/>
                  <a:lumOff val="90000"/>
                </a:schemeClr>
              </a:buClr>
              <a:buSzPct val="80000"/>
              <a:buFont typeface="Wingdings" panose="05000000000000000000" pitchFamily="2" charset="2"/>
              <a:buChar char="§"/>
            </a:pPr>
            <a:endParaRPr lang="en-US" sz="2000">
              <a:solidFill>
                <a:srgbClr val="FFFFFF"/>
              </a:solidFill>
            </a:endParaRPr>
          </a:p>
          <a:p>
            <a:pPr marL="285750" indent="-228600">
              <a:lnSpc>
                <a:spcPct val="110000"/>
              </a:lnSpc>
              <a:spcAft>
                <a:spcPts val="600"/>
              </a:spcAft>
              <a:buClr>
                <a:schemeClr val="tx2">
                  <a:lumMod val="10000"/>
                  <a:lumOff val="90000"/>
                </a:schemeClr>
              </a:buClr>
              <a:buSzPct val="80000"/>
              <a:buFont typeface="Wingdings" panose="05000000000000000000" pitchFamily="2" charset="2"/>
              <a:buChar char="§"/>
            </a:pPr>
            <a:r>
              <a:rPr lang="en-US" sz="2000">
                <a:solidFill>
                  <a:srgbClr val="FFFFFF"/>
                </a:solidFill>
              </a:rPr>
              <a:t>Provide evidence. </a:t>
            </a:r>
          </a:p>
        </p:txBody>
      </p:sp>
      <p:pic>
        <p:nvPicPr>
          <p:cNvPr id="10" name="Graphic 9" descr="Questions">
            <a:extLst>
              <a:ext uri="{FF2B5EF4-FFF2-40B4-BE49-F238E27FC236}">
                <a16:creationId xmlns:a16="http://schemas.microsoft.com/office/drawing/2014/main" id="{2B9CBB89-6562-D4BF-AE0B-CFCFC8393400}"/>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95514" y="1098017"/>
            <a:ext cx="4628521" cy="4628521"/>
          </a:xfrm>
          <a:prstGeom prst="rect">
            <a:avLst/>
          </a:prstGeom>
        </p:spPr>
      </p:pic>
      <p:sp>
        <p:nvSpPr>
          <p:cNvPr id="5" name="Slide Number Placeholder 4">
            <a:extLst>
              <a:ext uri="{FF2B5EF4-FFF2-40B4-BE49-F238E27FC236}">
                <a16:creationId xmlns:a16="http://schemas.microsoft.com/office/drawing/2014/main" id="{8B340965-B3A5-107E-EDD6-1EC03A81B6DD}"/>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a:solidFill>
                  <a:schemeClr val="tx2">
                    <a:alpha val="60000"/>
                  </a:schemeClr>
                </a:solidFill>
              </a:rPr>
              <a:pPr>
                <a:spcAft>
                  <a:spcPts val="600"/>
                </a:spcAft>
              </a:pPr>
              <a:t>21</a:t>
            </a:fld>
            <a:endParaRPr lang="en-US">
              <a:solidFill>
                <a:schemeClr val="tx2">
                  <a:alpha val="60000"/>
                </a:schemeClr>
              </a:solidFill>
            </a:endParaRPr>
          </a:p>
        </p:txBody>
      </p:sp>
    </p:spTree>
    <p:extLst>
      <p:ext uri="{BB962C8B-B14F-4D97-AF65-F5344CB8AC3E}">
        <p14:creationId xmlns:p14="http://schemas.microsoft.com/office/powerpoint/2010/main" val="3915440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ame 12">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8A2477EE-FBE5-4DB7-8438-DE1CAC61A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B0E521E-8528-4E92-8B8C-67ED5C5BD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7"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roken window with bars">
            <a:extLst>
              <a:ext uri="{FF2B5EF4-FFF2-40B4-BE49-F238E27FC236}">
                <a16:creationId xmlns:a16="http://schemas.microsoft.com/office/drawing/2014/main" id="{A8FE1FEE-A243-F3C6-6E92-F1BE315DF0C4}"/>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t="14223" r="-1" b="9227"/>
          <a:stretch/>
        </p:blipFill>
        <p:spPr>
          <a:xfrm>
            <a:off x="-21815" y="10"/>
            <a:ext cx="12188952" cy="6857990"/>
          </a:xfrm>
          <a:prstGeom prst="rect">
            <a:avLst/>
          </a:prstGeom>
        </p:spPr>
      </p:pic>
      <p:sp>
        <p:nvSpPr>
          <p:cNvPr id="5" name="Slide Number Placeholder 4">
            <a:extLst>
              <a:ext uri="{FF2B5EF4-FFF2-40B4-BE49-F238E27FC236}">
                <a16:creationId xmlns:a16="http://schemas.microsoft.com/office/drawing/2014/main" id="{AE13CE3E-23B1-8E56-E7CA-6775EB6BE4BF}"/>
              </a:ext>
            </a:extLst>
          </p:cNvPr>
          <p:cNvSpPr>
            <a:spLocks noGrp="1"/>
          </p:cNvSpPr>
          <p:nvPr>
            <p:ph type="sldNum" sz="quarter" idx="12"/>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22</a:t>
            </a:fld>
            <a:endParaRPr lang="en-US"/>
          </a:p>
        </p:txBody>
      </p:sp>
    </p:spTree>
    <p:extLst>
      <p:ext uri="{BB962C8B-B14F-4D97-AF65-F5344CB8AC3E}">
        <p14:creationId xmlns:p14="http://schemas.microsoft.com/office/powerpoint/2010/main" val="667893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2CE4-ACE4-1EB2-7BA5-09C979CACE21}"/>
              </a:ext>
            </a:extLst>
          </p:cNvPr>
          <p:cNvSpPr>
            <a:spLocks noGrp="1"/>
          </p:cNvSpPr>
          <p:nvPr>
            <p:ph type="title"/>
          </p:nvPr>
        </p:nvSpPr>
        <p:spPr>
          <a:xfrm>
            <a:off x="838200" y="1028845"/>
            <a:ext cx="10515600" cy="1325563"/>
          </a:xfrm>
        </p:spPr>
        <p:txBody>
          <a:bodyPr>
            <a:normAutofit/>
          </a:bodyPr>
          <a:lstStyle/>
          <a:p>
            <a:r>
              <a:rPr lang="en-GB" sz="4800" b="1" i="1" u="sng" dirty="0"/>
              <a:t>How do I put this into an assignment?</a:t>
            </a:r>
          </a:p>
        </p:txBody>
      </p:sp>
      <p:sp>
        <p:nvSpPr>
          <p:cNvPr id="3" name="Content Placeholder 2">
            <a:extLst>
              <a:ext uri="{FF2B5EF4-FFF2-40B4-BE49-F238E27FC236}">
                <a16:creationId xmlns:a16="http://schemas.microsoft.com/office/drawing/2014/main" id="{62938349-3166-90E1-460E-E5689B457BE2}"/>
              </a:ext>
            </a:extLst>
          </p:cNvPr>
          <p:cNvSpPr>
            <a:spLocks noGrp="1"/>
          </p:cNvSpPr>
          <p:nvPr>
            <p:ph idx="1"/>
          </p:nvPr>
        </p:nvSpPr>
        <p:spPr/>
        <p:txBody>
          <a:bodyPr>
            <a:normAutofit fontScale="92500"/>
          </a:bodyPr>
          <a:lstStyle/>
          <a:p>
            <a:pPr>
              <a:lnSpc>
                <a:spcPct val="200000"/>
              </a:lnSpc>
            </a:pPr>
            <a:r>
              <a:rPr lang="en-GB" dirty="0"/>
              <a:t>Point. </a:t>
            </a:r>
          </a:p>
          <a:p>
            <a:pPr>
              <a:lnSpc>
                <a:spcPct val="200000"/>
              </a:lnSpc>
            </a:pPr>
            <a:r>
              <a:rPr lang="en-GB" dirty="0"/>
              <a:t>Evidence. </a:t>
            </a:r>
          </a:p>
          <a:p>
            <a:pPr>
              <a:lnSpc>
                <a:spcPct val="200000"/>
              </a:lnSpc>
            </a:pPr>
            <a:r>
              <a:rPr lang="en-GB" dirty="0"/>
              <a:t>Explain. </a:t>
            </a:r>
          </a:p>
          <a:p>
            <a:pPr>
              <a:lnSpc>
                <a:spcPct val="200000"/>
              </a:lnSpc>
            </a:pPr>
            <a:r>
              <a:rPr lang="en-GB" dirty="0"/>
              <a:t>Link.</a:t>
            </a:r>
          </a:p>
        </p:txBody>
      </p:sp>
      <p:sp>
        <p:nvSpPr>
          <p:cNvPr id="5" name="Slide Number Placeholder 4">
            <a:extLst>
              <a:ext uri="{FF2B5EF4-FFF2-40B4-BE49-F238E27FC236}">
                <a16:creationId xmlns:a16="http://schemas.microsoft.com/office/drawing/2014/main" id="{79210305-D89A-6CFE-584F-900B9F9AFA8F}"/>
              </a:ext>
            </a:extLst>
          </p:cNvPr>
          <p:cNvSpPr>
            <a:spLocks noGrp="1"/>
          </p:cNvSpPr>
          <p:nvPr>
            <p:ph type="sldNum" sz="quarter" idx="12"/>
          </p:nvPr>
        </p:nvSpPr>
        <p:spPr/>
        <p:txBody>
          <a:bodyPr/>
          <a:lstStyle/>
          <a:p>
            <a:fld id="{28844951-7827-47D4-8276-7DDE1FA7D85A}" type="slidenum">
              <a:rPr lang="en-US" smtClean="0"/>
              <a:t>23</a:t>
            </a:fld>
            <a:endParaRPr lang="en-US"/>
          </a:p>
        </p:txBody>
      </p:sp>
    </p:spTree>
    <p:extLst>
      <p:ext uri="{BB962C8B-B14F-4D97-AF65-F5344CB8AC3E}">
        <p14:creationId xmlns:p14="http://schemas.microsoft.com/office/powerpoint/2010/main" val="42438135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82723E9-C56C-4E0A-A2E0-6C52B67C1D36}"/>
              </a:ext>
            </a:extLst>
          </p:cNvPr>
          <p:cNvSpPr>
            <a:spLocks noGrp="1"/>
          </p:cNvSpPr>
          <p:nvPr>
            <p:ph type="title"/>
          </p:nvPr>
        </p:nvSpPr>
        <p:spPr/>
        <p:txBody>
          <a:bodyPr>
            <a:normAutofit/>
          </a:bodyPr>
          <a:lstStyle/>
          <a:p>
            <a:pPr algn="ctr"/>
            <a:r>
              <a:rPr lang="en-GB" sz="6000" b="1" i="1" u="sng" dirty="0"/>
              <a:t>Conclusion</a:t>
            </a:r>
          </a:p>
        </p:txBody>
      </p:sp>
      <p:sp>
        <p:nvSpPr>
          <p:cNvPr id="4" name="Content Placeholder 3">
            <a:extLst>
              <a:ext uri="{FF2B5EF4-FFF2-40B4-BE49-F238E27FC236}">
                <a16:creationId xmlns:a16="http://schemas.microsoft.com/office/drawing/2014/main" id="{56E78E95-C6F7-5373-9491-FC466180F430}"/>
              </a:ext>
            </a:extLst>
          </p:cNvPr>
          <p:cNvSpPr>
            <a:spLocks noGrp="1"/>
          </p:cNvSpPr>
          <p:nvPr>
            <p:ph idx="1"/>
          </p:nvPr>
        </p:nvSpPr>
        <p:spPr/>
        <p:txBody>
          <a:bodyPr/>
          <a:lstStyle/>
          <a:p>
            <a:r>
              <a:rPr lang="en-GB" dirty="0"/>
              <a:t>Summarise the arguments from the assignment. </a:t>
            </a:r>
          </a:p>
          <a:p>
            <a:endParaRPr lang="en-GB" dirty="0"/>
          </a:p>
          <a:p>
            <a:r>
              <a:rPr lang="en-GB" dirty="0"/>
              <a:t>Answer the assignment question in the conclusion. </a:t>
            </a:r>
          </a:p>
          <a:p>
            <a:endParaRPr lang="en-GB" dirty="0"/>
          </a:p>
          <a:p>
            <a:r>
              <a:rPr lang="en-GB" dirty="0"/>
              <a:t>Do not introduce anything new. </a:t>
            </a:r>
          </a:p>
        </p:txBody>
      </p:sp>
      <p:sp>
        <p:nvSpPr>
          <p:cNvPr id="5" name="Slide Number Placeholder 4">
            <a:extLst>
              <a:ext uri="{FF2B5EF4-FFF2-40B4-BE49-F238E27FC236}">
                <a16:creationId xmlns:a16="http://schemas.microsoft.com/office/drawing/2014/main" id="{5AAD7A13-3504-FD4E-D1AA-55A2ECDFF933}"/>
              </a:ext>
            </a:extLst>
          </p:cNvPr>
          <p:cNvSpPr>
            <a:spLocks noGrp="1"/>
          </p:cNvSpPr>
          <p:nvPr>
            <p:ph type="sldNum" sz="quarter" idx="12"/>
          </p:nvPr>
        </p:nvSpPr>
        <p:spPr/>
        <p:txBody>
          <a:bodyPr/>
          <a:lstStyle/>
          <a:p>
            <a:fld id="{28844951-7827-47D4-8276-7DDE1FA7D85A}" type="slidenum">
              <a:rPr lang="en-US" smtClean="0"/>
              <a:t>24</a:t>
            </a:fld>
            <a:endParaRPr lang="en-US"/>
          </a:p>
        </p:txBody>
      </p:sp>
    </p:spTree>
    <p:extLst>
      <p:ext uri="{BB962C8B-B14F-4D97-AF65-F5344CB8AC3E}">
        <p14:creationId xmlns:p14="http://schemas.microsoft.com/office/powerpoint/2010/main" val="1986241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22210-7837-92E5-FFBE-95C41F0CD611}"/>
              </a:ext>
            </a:extLst>
          </p:cNvPr>
          <p:cNvSpPr>
            <a:spLocks noGrp="1"/>
          </p:cNvSpPr>
          <p:nvPr>
            <p:ph type="title"/>
          </p:nvPr>
        </p:nvSpPr>
        <p:spPr/>
        <p:txBody>
          <a:bodyPr>
            <a:normAutofit/>
          </a:bodyPr>
          <a:lstStyle/>
          <a:p>
            <a:pPr algn="ctr"/>
            <a:r>
              <a:rPr lang="en-GB" sz="6600" b="1" i="1" u="sng" dirty="0"/>
              <a:t>An example</a:t>
            </a:r>
          </a:p>
        </p:txBody>
      </p:sp>
      <p:sp>
        <p:nvSpPr>
          <p:cNvPr id="3" name="Content Placeholder 2">
            <a:extLst>
              <a:ext uri="{FF2B5EF4-FFF2-40B4-BE49-F238E27FC236}">
                <a16:creationId xmlns:a16="http://schemas.microsoft.com/office/drawing/2014/main" id="{F7B23A84-B48B-A83A-57CC-57DE51FD00A2}"/>
              </a:ext>
            </a:extLst>
          </p:cNvPr>
          <p:cNvSpPr>
            <a:spLocks noGrp="1"/>
          </p:cNvSpPr>
          <p:nvPr>
            <p:ph idx="1"/>
          </p:nvPr>
        </p:nvSpPr>
        <p:spPr/>
        <p:txBody>
          <a:bodyPr/>
          <a:lstStyle/>
          <a:p>
            <a:r>
              <a:rPr lang="en-GB" dirty="0"/>
              <a:t>In conclusion, from the arguments provided throughout the assignment, it is clear that Happy Hippos are not Wales favourite chocolates. This is clear as 100 people cannot speak for the whole population of Wales. A wider survey needs to be undertaken. </a:t>
            </a:r>
          </a:p>
        </p:txBody>
      </p:sp>
      <p:sp>
        <p:nvSpPr>
          <p:cNvPr id="5" name="Slide Number Placeholder 4">
            <a:extLst>
              <a:ext uri="{FF2B5EF4-FFF2-40B4-BE49-F238E27FC236}">
                <a16:creationId xmlns:a16="http://schemas.microsoft.com/office/drawing/2014/main" id="{63B5950E-7A5B-7E19-A79B-AF5494B34D71}"/>
              </a:ext>
            </a:extLst>
          </p:cNvPr>
          <p:cNvSpPr>
            <a:spLocks noGrp="1"/>
          </p:cNvSpPr>
          <p:nvPr>
            <p:ph type="sldNum" sz="quarter" idx="12"/>
          </p:nvPr>
        </p:nvSpPr>
        <p:spPr/>
        <p:txBody>
          <a:bodyPr/>
          <a:lstStyle/>
          <a:p>
            <a:fld id="{28844951-7827-47D4-8276-7DDE1FA7D85A}" type="slidenum">
              <a:rPr lang="en-US" smtClean="0"/>
              <a:t>25</a:t>
            </a:fld>
            <a:endParaRPr lang="en-US"/>
          </a:p>
        </p:txBody>
      </p:sp>
    </p:spTree>
    <p:extLst>
      <p:ext uri="{BB962C8B-B14F-4D97-AF65-F5344CB8AC3E}">
        <p14:creationId xmlns:p14="http://schemas.microsoft.com/office/powerpoint/2010/main" val="9328507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4B95B34-E9BB-4611-4D78-CD2007CF598C}"/>
              </a:ext>
            </a:extLst>
          </p:cNvPr>
          <p:cNvSpPr>
            <a:spLocks noGrp="1"/>
          </p:cNvSpPr>
          <p:nvPr>
            <p:ph type="title"/>
          </p:nvPr>
        </p:nvSpPr>
        <p:spPr/>
        <p:txBody>
          <a:bodyPr>
            <a:normAutofit/>
          </a:bodyPr>
          <a:lstStyle/>
          <a:p>
            <a:pPr algn="ctr"/>
            <a:r>
              <a:rPr lang="en-GB" sz="6000" b="1" i="1" u="sng" dirty="0"/>
              <a:t>Summary</a:t>
            </a:r>
          </a:p>
        </p:txBody>
      </p:sp>
      <p:sp>
        <p:nvSpPr>
          <p:cNvPr id="7" name="Content Placeholder 6">
            <a:extLst>
              <a:ext uri="{FF2B5EF4-FFF2-40B4-BE49-F238E27FC236}">
                <a16:creationId xmlns:a16="http://schemas.microsoft.com/office/drawing/2014/main" id="{6883DE5A-AAE0-028F-21E6-E667CE8823A7}"/>
              </a:ext>
            </a:extLst>
          </p:cNvPr>
          <p:cNvSpPr>
            <a:spLocks noGrp="1"/>
          </p:cNvSpPr>
          <p:nvPr>
            <p:ph idx="1"/>
          </p:nvPr>
        </p:nvSpPr>
        <p:spPr/>
        <p:txBody>
          <a:bodyPr>
            <a:normAutofit fontScale="92500"/>
          </a:bodyPr>
          <a:lstStyle/>
          <a:p>
            <a:pPr>
              <a:lnSpc>
                <a:spcPct val="200000"/>
              </a:lnSpc>
            </a:pPr>
            <a:r>
              <a:rPr lang="en-GB" dirty="0"/>
              <a:t>Writing an assignment. </a:t>
            </a:r>
          </a:p>
          <a:p>
            <a:pPr>
              <a:lnSpc>
                <a:spcPct val="200000"/>
              </a:lnSpc>
            </a:pPr>
            <a:r>
              <a:rPr lang="en-GB" dirty="0"/>
              <a:t>Being critical. </a:t>
            </a:r>
          </a:p>
          <a:p>
            <a:pPr>
              <a:lnSpc>
                <a:spcPct val="200000"/>
              </a:lnSpc>
            </a:pPr>
            <a:r>
              <a:rPr lang="en-GB" dirty="0"/>
              <a:t>Do not take things at face value. </a:t>
            </a:r>
          </a:p>
          <a:p>
            <a:pPr>
              <a:lnSpc>
                <a:spcPct val="200000"/>
              </a:lnSpc>
            </a:pPr>
            <a:r>
              <a:rPr lang="en-GB" dirty="0"/>
              <a:t>Important elements and things to remember. </a:t>
            </a:r>
          </a:p>
        </p:txBody>
      </p:sp>
      <p:sp>
        <p:nvSpPr>
          <p:cNvPr id="5" name="Slide Number Placeholder 4">
            <a:extLst>
              <a:ext uri="{FF2B5EF4-FFF2-40B4-BE49-F238E27FC236}">
                <a16:creationId xmlns:a16="http://schemas.microsoft.com/office/drawing/2014/main" id="{BA1ABC20-6EDA-F834-D645-657E93894C3F}"/>
              </a:ext>
            </a:extLst>
          </p:cNvPr>
          <p:cNvSpPr>
            <a:spLocks noGrp="1"/>
          </p:cNvSpPr>
          <p:nvPr>
            <p:ph type="sldNum" sz="quarter" idx="12"/>
          </p:nvPr>
        </p:nvSpPr>
        <p:spPr/>
        <p:txBody>
          <a:bodyPr/>
          <a:lstStyle/>
          <a:p>
            <a:fld id="{28844951-7827-47D4-8276-7DDE1FA7D85A}" type="slidenum">
              <a:rPr lang="en-US" smtClean="0"/>
              <a:t>26</a:t>
            </a:fld>
            <a:endParaRPr lang="en-US"/>
          </a:p>
        </p:txBody>
      </p:sp>
    </p:spTree>
    <p:extLst>
      <p:ext uri="{BB962C8B-B14F-4D97-AF65-F5344CB8AC3E}">
        <p14:creationId xmlns:p14="http://schemas.microsoft.com/office/powerpoint/2010/main" val="689143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99E3F4F-2540-DA85-9060-E47B03F9D56F}"/>
              </a:ext>
            </a:extLst>
          </p:cNvPr>
          <p:cNvSpPr>
            <a:spLocks noGrp="1"/>
          </p:cNvSpPr>
          <p:nvPr>
            <p:ph type="ctrTitle"/>
          </p:nvPr>
        </p:nvSpPr>
        <p:spPr>
          <a:xfrm>
            <a:off x="1584200" y="1557469"/>
            <a:ext cx="9144000" cy="2387600"/>
          </a:xfrm>
        </p:spPr>
        <p:txBody>
          <a:bodyPr>
            <a:normAutofit/>
          </a:bodyPr>
          <a:lstStyle/>
          <a:p>
            <a:r>
              <a:rPr lang="en-GB" sz="8000" b="1" i="1" u="sng" dirty="0"/>
              <a:t>Thank you!</a:t>
            </a:r>
          </a:p>
        </p:txBody>
      </p:sp>
      <p:sp>
        <p:nvSpPr>
          <p:cNvPr id="4" name="Text Placeholder 3">
            <a:extLst>
              <a:ext uri="{FF2B5EF4-FFF2-40B4-BE49-F238E27FC236}">
                <a16:creationId xmlns:a16="http://schemas.microsoft.com/office/drawing/2014/main" id="{4BED9218-7DE5-840C-D563-8D58D42B7018}"/>
              </a:ext>
            </a:extLst>
          </p:cNvPr>
          <p:cNvSpPr>
            <a:spLocks noGrp="1"/>
          </p:cNvSpPr>
          <p:nvPr>
            <p:ph type="body" sz="quarter" idx="15"/>
          </p:nvPr>
        </p:nvSpPr>
        <p:spPr/>
        <p:txBody>
          <a:bodyPr/>
          <a:lstStyle/>
          <a:p>
            <a:r>
              <a:rPr lang="en-GB" dirty="0"/>
              <a:t>Any Questions?</a:t>
            </a:r>
          </a:p>
        </p:txBody>
      </p:sp>
      <p:sp>
        <p:nvSpPr>
          <p:cNvPr id="5" name="Slide Number Placeholder 4">
            <a:extLst>
              <a:ext uri="{FF2B5EF4-FFF2-40B4-BE49-F238E27FC236}">
                <a16:creationId xmlns:a16="http://schemas.microsoft.com/office/drawing/2014/main" id="{DA215DB8-756A-069B-9170-8F2F2A284EF3}"/>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27</a:t>
            </a:fld>
            <a:endParaRPr lang="en-US"/>
          </a:p>
        </p:txBody>
      </p:sp>
    </p:spTree>
    <p:extLst>
      <p:ext uri="{BB962C8B-B14F-4D97-AF65-F5344CB8AC3E}">
        <p14:creationId xmlns:p14="http://schemas.microsoft.com/office/powerpoint/2010/main" val="1866333015"/>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F4B188-9E41-4609-81DC-EA2587D009AE}">
  <ds:schemaRefs>
    <ds:schemaRef ds:uri="http://schemas.microsoft.com/sharepoint/v3/contenttype/forms"/>
  </ds:schemaRefs>
</ds:datastoreItem>
</file>

<file path=customXml/itemProps3.xml><?xml version="1.0" encoding="utf-8"?>
<ds:datastoreItem xmlns:ds="http://schemas.openxmlformats.org/officeDocument/2006/customXml" ds:itemID="{DAAFE2A1-77F8-441E-9B9F-DD61C354F4F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Luminous design</Template>
  <TotalTime>0</TotalTime>
  <Words>869</Words>
  <Application>Microsoft Office PowerPoint</Application>
  <PresentationFormat>Widescreen</PresentationFormat>
  <Paragraphs>135</Paragraphs>
  <Slides>27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Angsana New</vt:lpstr>
      <vt:lpstr>Arial</vt:lpstr>
      <vt:lpstr>Avenir Next LT Pro</vt:lpstr>
      <vt:lpstr>Calibri</vt:lpstr>
      <vt:lpstr>Cambria</vt:lpstr>
      <vt:lpstr>Sabon Next LT</vt:lpstr>
      <vt:lpstr>Wingdings</vt:lpstr>
      <vt:lpstr>LuminousVTI</vt:lpstr>
      <vt:lpstr>Critical writing and critical thinking!</vt:lpstr>
      <vt:lpstr>Content </vt:lpstr>
      <vt:lpstr>Aims and learning objectives </vt:lpstr>
      <vt:lpstr>How to write an academic assignment?</vt:lpstr>
      <vt:lpstr>Start</vt:lpstr>
      <vt:lpstr>Introduction</vt:lpstr>
      <vt:lpstr>How to write an introduction?</vt:lpstr>
      <vt:lpstr>An example</vt:lpstr>
      <vt:lpstr>Main body</vt:lpstr>
      <vt:lpstr>How to write then main body?</vt:lpstr>
      <vt:lpstr>PowerPoint Presentation</vt:lpstr>
      <vt:lpstr>Key points for the main body</vt:lpstr>
      <vt:lpstr>What is important in the main body?</vt:lpstr>
      <vt:lpstr>PowerPoint Presentation</vt:lpstr>
      <vt:lpstr>Why is there a need to be critical?</vt:lpstr>
      <vt:lpstr>PowerPoint Presentation</vt:lpstr>
      <vt:lpstr>An example</vt:lpstr>
      <vt:lpstr>PowerPoint Presentation</vt:lpstr>
      <vt:lpstr>What does this show us?</vt:lpstr>
      <vt:lpstr>How does this relate to researching?</vt:lpstr>
      <vt:lpstr>Let’s try</vt:lpstr>
      <vt:lpstr>PowerPoint Presentation</vt:lpstr>
      <vt:lpstr>How do I put this into an assignment?</vt:lpstr>
      <vt:lpstr>Conclusion</vt:lpstr>
      <vt:lpstr>An example</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writing and critical thinking!</dc:title>
  <dc:creator>Zita Draper</dc:creator>
  <cp:lastModifiedBy>Zita Draper</cp:lastModifiedBy>
  <cp:revision>2</cp:revision>
  <dcterms:created xsi:type="dcterms:W3CDTF">2023-07-30T16:37:32Z</dcterms:created>
  <dcterms:modified xsi:type="dcterms:W3CDTF">2025-12-11T08:33:46Z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