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50ACE-A1EF-4FC7-BF67-6AF2FA2E4CAB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BECBB-5A9C-4C85-88CF-30370E57728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5CEE-36F3-4CA8-8FE4-BE172EBDE50A}" type="datetimeFigureOut">
              <a:rPr lang="en-US" smtClean="0"/>
              <a:t>11/9/2012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856A4-2F94-441D-9B1F-108EE3DEA9B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Functionality Sought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4635" y="1600200"/>
            <a:ext cx="685472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62475" y="3419475"/>
            <a:ext cx="19050" cy="1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62475" y="3419475"/>
            <a:ext cx="19050" cy="1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62475" y="3419475"/>
            <a:ext cx="19050" cy="1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62475" y="3419475"/>
            <a:ext cx="19050" cy="1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Tec 2012 Market Survey Report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7</Words>
  <Application>Microsoft Office PowerPoint</Application>
  <PresentationFormat>On-screen Show (4:3)</PresentationFormat>
  <Paragraphs>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Functionality Sought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Samantha Morgan</dc:creator>
  <cp:lastModifiedBy>Samantha Morgan</cp:lastModifiedBy>
  <cp:revision>7</cp:revision>
  <dcterms:created xsi:type="dcterms:W3CDTF">2012-11-09T14:07:19Z</dcterms:created>
  <dcterms:modified xsi:type="dcterms:W3CDTF">2012-11-09T15:09:26Z</dcterms:modified>
</cp:coreProperties>
</file>